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85" r:id="rId1"/>
  </p:sldMasterIdLst>
  <p:notesMasterIdLst>
    <p:notesMasterId r:id="rId13"/>
  </p:notesMasterIdLst>
  <p:sldIdLst>
    <p:sldId id="256" r:id="rId2"/>
    <p:sldId id="261" r:id="rId3"/>
    <p:sldId id="257" r:id="rId4"/>
    <p:sldId id="262" r:id="rId5"/>
    <p:sldId id="263" r:id="rId6"/>
    <p:sldId id="264" r:id="rId7"/>
    <p:sldId id="265" r:id="rId8"/>
    <p:sldId id="266" r:id="rId9"/>
    <p:sldId id="268" r:id="rId10"/>
    <p:sldId id="267" r:id="rId11"/>
    <p:sldId id="269" r:id="rId12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9AA0A6"/>
          </p15:clr>
        </p15:guide>
        <p15:guide id="2" orient="horz" pos="529">
          <p15:clr>
            <a:srgbClr val="9AA0A6"/>
          </p15:clr>
        </p15:guide>
        <p15:guide id="3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92C8655-DBF5-45F7-BD3A-EF4F4995E343}">
  <a:tblStyle styleId="{192C8655-DBF5-45F7-BD3A-EF4F4995E343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4" d="100"/>
          <a:sy n="84" d="100"/>
        </p:scale>
        <p:origin x="302" y="51"/>
      </p:cViewPr>
      <p:guideLst>
        <p:guide orient="horz"/>
        <p:guide orient="horz" pos="529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0" name="Google Shape;980;g1157f11e15f_0_12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1" name="Google Shape;981;g1157f11e15f_0_12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7" name="Google Shape;1227;g1147e93b684_0_397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8" name="Google Shape;1228;g1147e93b684_0_397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" name="Google Shape;1098;g1147e93b684_0_396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9" name="Google Shape;1099;g1147e93b684_0_396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" name="Google Shape;1098;g1147e93b684_0_396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9" name="Google Shape;1099;g1147e93b684_0_396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506259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" name="Google Shape;1098;g1147e93b684_0_396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9" name="Google Shape;1099;g1147e93b684_0_396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810460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" name="Google Shape;1098;g1147e93b684_0_396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9" name="Google Shape;1099;g1147e93b684_0_396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620365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" name="Google Shape;1098;g1147e93b684_0_396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9" name="Google Shape;1099;g1147e93b684_0_396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923403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" name="Google Shape;1098;g1147e93b684_0_396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9" name="Google Shape;1099;g1147e93b684_0_396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846573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" name="Google Shape;1098;g1147e93b684_0_396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9" name="Google Shape;1099;g1147e93b684_0_396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742289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" name="Google Shape;1098;g1147e93b684_0_396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9" name="Google Shape;1099;g1147e93b684_0_396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00754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8" name="Google Shape;1098;g1147e93b684_0_396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9" name="Google Shape;1099;g1147e93b684_0_396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55910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713400" y="666750"/>
            <a:ext cx="7717200" cy="172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>
                <a:latin typeface="Holtwood One SC"/>
                <a:ea typeface="Holtwood One SC"/>
                <a:cs typeface="Holtwood One SC"/>
                <a:sym typeface="Holtwood One SC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057600" y="3323125"/>
            <a:ext cx="3048000" cy="51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600">
                <a:latin typeface="Arimo"/>
                <a:ea typeface="Arimo"/>
                <a:cs typeface="Arimo"/>
                <a:sym typeface="Arim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/>
          <p:nvPr/>
        </p:nvSpPr>
        <p:spPr>
          <a:xfrm rot="2335201">
            <a:off x="6242075" y="4650849"/>
            <a:ext cx="877863" cy="744661"/>
          </a:xfrm>
          <a:custGeom>
            <a:avLst/>
            <a:gdLst/>
            <a:ahLst/>
            <a:cxnLst/>
            <a:rect l="l" t="t" r="r" b="b"/>
            <a:pathLst>
              <a:path w="20839" h="17677" extrusionOk="0">
                <a:moveTo>
                  <a:pt x="12020" y="0"/>
                </a:moveTo>
                <a:cubicBezTo>
                  <a:pt x="11568" y="0"/>
                  <a:pt x="11130" y="219"/>
                  <a:pt x="10735" y="438"/>
                </a:cubicBezTo>
                <a:cubicBezTo>
                  <a:pt x="9705" y="970"/>
                  <a:pt x="7977" y="2200"/>
                  <a:pt x="6914" y="2931"/>
                </a:cubicBezTo>
                <a:cubicBezTo>
                  <a:pt x="6803" y="3002"/>
                  <a:pt x="6677" y="3035"/>
                  <a:pt x="6551" y="3035"/>
                </a:cubicBezTo>
                <a:cubicBezTo>
                  <a:pt x="6262" y="3035"/>
                  <a:pt x="5976" y="2856"/>
                  <a:pt x="5883" y="2532"/>
                </a:cubicBezTo>
                <a:cubicBezTo>
                  <a:pt x="5784" y="2167"/>
                  <a:pt x="5518" y="1868"/>
                  <a:pt x="5185" y="1668"/>
                </a:cubicBezTo>
                <a:cubicBezTo>
                  <a:pt x="4817" y="1484"/>
                  <a:pt x="4423" y="1388"/>
                  <a:pt x="4028" y="1388"/>
                </a:cubicBezTo>
                <a:cubicBezTo>
                  <a:pt x="3781" y="1388"/>
                  <a:pt x="3534" y="1425"/>
                  <a:pt x="3291" y="1502"/>
                </a:cubicBezTo>
                <a:cubicBezTo>
                  <a:pt x="2660" y="1735"/>
                  <a:pt x="2061" y="2034"/>
                  <a:pt x="1530" y="2399"/>
                </a:cubicBezTo>
                <a:cubicBezTo>
                  <a:pt x="1031" y="2665"/>
                  <a:pt x="599" y="3097"/>
                  <a:pt x="366" y="3629"/>
                </a:cubicBezTo>
                <a:cubicBezTo>
                  <a:pt x="267" y="3895"/>
                  <a:pt x="267" y="4161"/>
                  <a:pt x="366" y="4393"/>
                </a:cubicBezTo>
                <a:cubicBezTo>
                  <a:pt x="466" y="4626"/>
                  <a:pt x="632" y="4792"/>
                  <a:pt x="865" y="4825"/>
                </a:cubicBezTo>
                <a:cubicBezTo>
                  <a:pt x="1430" y="4925"/>
                  <a:pt x="1729" y="5557"/>
                  <a:pt x="1463" y="6055"/>
                </a:cubicBezTo>
                <a:lnTo>
                  <a:pt x="1430" y="6122"/>
                </a:lnTo>
                <a:cubicBezTo>
                  <a:pt x="1031" y="6786"/>
                  <a:pt x="699" y="7484"/>
                  <a:pt x="400" y="8182"/>
                </a:cubicBezTo>
                <a:cubicBezTo>
                  <a:pt x="200" y="8581"/>
                  <a:pt x="67" y="9013"/>
                  <a:pt x="34" y="9445"/>
                </a:cubicBezTo>
                <a:cubicBezTo>
                  <a:pt x="1" y="10110"/>
                  <a:pt x="400" y="10774"/>
                  <a:pt x="998" y="11040"/>
                </a:cubicBezTo>
                <a:lnTo>
                  <a:pt x="1031" y="11040"/>
                </a:lnTo>
                <a:cubicBezTo>
                  <a:pt x="1729" y="11273"/>
                  <a:pt x="2028" y="12037"/>
                  <a:pt x="1696" y="12702"/>
                </a:cubicBezTo>
                <a:cubicBezTo>
                  <a:pt x="1662" y="12735"/>
                  <a:pt x="1629" y="12802"/>
                  <a:pt x="1629" y="12835"/>
                </a:cubicBezTo>
                <a:cubicBezTo>
                  <a:pt x="1197" y="13633"/>
                  <a:pt x="998" y="14530"/>
                  <a:pt x="1031" y="15427"/>
                </a:cubicBezTo>
                <a:cubicBezTo>
                  <a:pt x="1097" y="16125"/>
                  <a:pt x="1563" y="16690"/>
                  <a:pt x="2194" y="16923"/>
                </a:cubicBezTo>
                <a:cubicBezTo>
                  <a:pt x="2355" y="16975"/>
                  <a:pt x="2511" y="16998"/>
                  <a:pt x="2662" y="16998"/>
                </a:cubicBezTo>
                <a:cubicBezTo>
                  <a:pt x="3480" y="16998"/>
                  <a:pt x="4159" y="16310"/>
                  <a:pt x="4720" y="15693"/>
                </a:cubicBezTo>
                <a:lnTo>
                  <a:pt x="8010" y="11938"/>
                </a:lnTo>
                <a:cubicBezTo>
                  <a:pt x="8130" y="11800"/>
                  <a:pt x="8280" y="11741"/>
                  <a:pt x="8428" y="11741"/>
                </a:cubicBezTo>
                <a:cubicBezTo>
                  <a:pt x="8815" y="11741"/>
                  <a:pt x="9190" y="12145"/>
                  <a:pt x="8974" y="12602"/>
                </a:cubicBezTo>
                <a:cubicBezTo>
                  <a:pt x="8741" y="13001"/>
                  <a:pt x="8575" y="13400"/>
                  <a:pt x="8409" y="13832"/>
                </a:cubicBezTo>
                <a:cubicBezTo>
                  <a:pt x="8110" y="14696"/>
                  <a:pt x="7911" y="15760"/>
                  <a:pt x="8675" y="16391"/>
                </a:cubicBezTo>
                <a:cubicBezTo>
                  <a:pt x="8969" y="16631"/>
                  <a:pt x="9327" y="16743"/>
                  <a:pt x="9698" y="16743"/>
                </a:cubicBezTo>
                <a:cubicBezTo>
                  <a:pt x="9789" y="16743"/>
                  <a:pt x="9880" y="16736"/>
                  <a:pt x="9971" y="16723"/>
                </a:cubicBezTo>
                <a:cubicBezTo>
                  <a:pt x="10968" y="16624"/>
                  <a:pt x="11666" y="15926"/>
                  <a:pt x="12297" y="15195"/>
                </a:cubicBezTo>
                <a:cubicBezTo>
                  <a:pt x="13029" y="14430"/>
                  <a:pt x="13826" y="13666"/>
                  <a:pt x="14657" y="12968"/>
                </a:cubicBezTo>
                <a:cubicBezTo>
                  <a:pt x="14806" y="12836"/>
                  <a:pt x="14978" y="12779"/>
                  <a:pt x="15147" y="12779"/>
                </a:cubicBezTo>
                <a:cubicBezTo>
                  <a:pt x="15619" y="12779"/>
                  <a:pt x="16067" y="13227"/>
                  <a:pt x="15920" y="13765"/>
                </a:cubicBezTo>
                <a:cubicBezTo>
                  <a:pt x="15687" y="14530"/>
                  <a:pt x="15455" y="15294"/>
                  <a:pt x="15255" y="16059"/>
                </a:cubicBezTo>
                <a:cubicBezTo>
                  <a:pt x="15189" y="16324"/>
                  <a:pt x="15122" y="16624"/>
                  <a:pt x="15156" y="16956"/>
                </a:cubicBezTo>
                <a:cubicBezTo>
                  <a:pt x="15156" y="17365"/>
                  <a:pt x="15510" y="17676"/>
                  <a:pt x="15901" y="17676"/>
                </a:cubicBezTo>
                <a:cubicBezTo>
                  <a:pt x="16018" y="17676"/>
                  <a:pt x="16138" y="17649"/>
                  <a:pt x="16252" y="17587"/>
                </a:cubicBezTo>
                <a:cubicBezTo>
                  <a:pt x="16485" y="17488"/>
                  <a:pt x="16651" y="17288"/>
                  <a:pt x="16784" y="17056"/>
                </a:cubicBezTo>
                <a:lnTo>
                  <a:pt x="20008" y="11406"/>
                </a:lnTo>
                <a:cubicBezTo>
                  <a:pt x="20440" y="10708"/>
                  <a:pt x="20839" y="9944"/>
                  <a:pt x="20739" y="9113"/>
                </a:cubicBezTo>
                <a:cubicBezTo>
                  <a:pt x="20639" y="8381"/>
                  <a:pt x="20174" y="7783"/>
                  <a:pt x="19476" y="7551"/>
                </a:cubicBezTo>
                <a:cubicBezTo>
                  <a:pt x="19293" y="7483"/>
                  <a:pt x="19101" y="7454"/>
                  <a:pt x="18903" y="7454"/>
                </a:cubicBezTo>
                <a:cubicBezTo>
                  <a:pt x="18132" y="7454"/>
                  <a:pt x="17286" y="7898"/>
                  <a:pt x="16651" y="8215"/>
                </a:cubicBezTo>
                <a:lnTo>
                  <a:pt x="16651" y="8149"/>
                </a:lnTo>
                <a:cubicBezTo>
                  <a:pt x="16578" y="8188"/>
                  <a:pt x="16505" y="8206"/>
                  <a:pt x="16435" y="8206"/>
                </a:cubicBezTo>
                <a:cubicBezTo>
                  <a:pt x="16094" y="8206"/>
                  <a:pt x="15838" y="7788"/>
                  <a:pt x="16086" y="7484"/>
                </a:cubicBezTo>
                <a:cubicBezTo>
                  <a:pt x="16851" y="6487"/>
                  <a:pt x="17781" y="5291"/>
                  <a:pt x="18346" y="4526"/>
                </a:cubicBezTo>
                <a:cubicBezTo>
                  <a:pt x="18911" y="3795"/>
                  <a:pt x="19310" y="2732"/>
                  <a:pt x="18579" y="1901"/>
                </a:cubicBezTo>
                <a:cubicBezTo>
                  <a:pt x="18413" y="1735"/>
                  <a:pt x="18246" y="1602"/>
                  <a:pt x="18047" y="1535"/>
                </a:cubicBezTo>
                <a:cubicBezTo>
                  <a:pt x="17719" y="1385"/>
                  <a:pt x="17369" y="1313"/>
                  <a:pt x="17017" y="1313"/>
                </a:cubicBezTo>
                <a:cubicBezTo>
                  <a:pt x="16513" y="1313"/>
                  <a:pt x="16005" y="1461"/>
                  <a:pt x="15554" y="1735"/>
                </a:cubicBezTo>
                <a:cubicBezTo>
                  <a:pt x="14989" y="2067"/>
                  <a:pt x="14524" y="2565"/>
                  <a:pt x="13959" y="2898"/>
                </a:cubicBezTo>
                <a:cubicBezTo>
                  <a:pt x="13882" y="2943"/>
                  <a:pt x="13801" y="2963"/>
                  <a:pt x="13722" y="2963"/>
                </a:cubicBezTo>
                <a:cubicBezTo>
                  <a:pt x="13392" y="2963"/>
                  <a:pt x="13094" y="2615"/>
                  <a:pt x="13228" y="2266"/>
                </a:cubicBezTo>
                <a:cubicBezTo>
                  <a:pt x="13361" y="2000"/>
                  <a:pt x="13394" y="1701"/>
                  <a:pt x="13394" y="1402"/>
                </a:cubicBezTo>
                <a:cubicBezTo>
                  <a:pt x="13361" y="904"/>
                  <a:pt x="13128" y="472"/>
                  <a:pt x="12730" y="206"/>
                </a:cubicBezTo>
                <a:cubicBezTo>
                  <a:pt x="12492" y="59"/>
                  <a:pt x="12254" y="0"/>
                  <a:pt x="12020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" name="Google Shape;13;p2"/>
          <p:cNvGrpSpPr/>
          <p:nvPr/>
        </p:nvGrpSpPr>
        <p:grpSpPr>
          <a:xfrm rot="-1814266">
            <a:off x="7733179" y="232170"/>
            <a:ext cx="1724133" cy="995327"/>
            <a:chOff x="5362076" y="-558676"/>
            <a:chExt cx="1592253" cy="919267"/>
          </a:xfrm>
        </p:grpSpPr>
        <p:sp>
          <p:nvSpPr>
            <p:cNvPr id="14" name="Google Shape;14;p2"/>
            <p:cNvSpPr/>
            <p:nvPr/>
          </p:nvSpPr>
          <p:spPr>
            <a:xfrm flipH="1">
              <a:off x="6377257" y="-321206"/>
              <a:ext cx="447859" cy="421005"/>
            </a:xfrm>
            <a:custGeom>
              <a:avLst/>
              <a:gdLst/>
              <a:ahLst/>
              <a:cxnLst/>
              <a:rect l="l" t="t" r="r" b="b"/>
              <a:pathLst>
                <a:path w="13826" h="12997" extrusionOk="0">
                  <a:moveTo>
                    <a:pt x="6042" y="0"/>
                  </a:moveTo>
                  <a:cubicBezTo>
                    <a:pt x="5444" y="0"/>
                    <a:pt x="4846" y="16"/>
                    <a:pt x="4254" y="44"/>
                  </a:cubicBezTo>
                  <a:cubicBezTo>
                    <a:pt x="3157" y="110"/>
                    <a:pt x="1761" y="44"/>
                    <a:pt x="997" y="1008"/>
                  </a:cubicBezTo>
                  <a:cubicBezTo>
                    <a:pt x="233" y="1938"/>
                    <a:pt x="0" y="3168"/>
                    <a:pt x="0" y="4464"/>
                  </a:cubicBezTo>
                  <a:cubicBezTo>
                    <a:pt x="0" y="6126"/>
                    <a:pt x="332" y="7887"/>
                    <a:pt x="366" y="9250"/>
                  </a:cubicBezTo>
                  <a:cubicBezTo>
                    <a:pt x="432" y="10546"/>
                    <a:pt x="598" y="12041"/>
                    <a:pt x="1728" y="12606"/>
                  </a:cubicBezTo>
                  <a:cubicBezTo>
                    <a:pt x="2211" y="12809"/>
                    <a:pt x="2712" y="12896"/>
                    <a:pt x="3219" y="12896"/>
                  </a:cubicBezTo>
                  <a:cubicBezTo>
                    <a:pt x="3375" y="12896"/>
                    <a:pt x="3532" y="12888"/>
                    <a:pt x="3689" y="12872"/>
                  </a:cubicBezTo>
                  <a:cubicBezTo>
                    <a:pt x="4354" y="12872"/>
                    <a:pt x="5052" y="12905"/>
                    <a:pt x="5716" y="12905"/>
                  </a:cubicBezTo>
                  <a:lnTo>
                    <a:pt x="8674" y="12939"/>
                  </a:lnTo>
                  <a:cubicBezTo>
                    <a:pt x="9202" y="12939"/>
                    <a:pt x="9753" y="12996"/>
                    <a:pt x="10293" y="12996"/>
                  </a:cubicBezTo>
                  <a:cubicBezTo>
                    <a:pt x="10671" y="12996"/>
                    <a:pt x="11044" y="12968"/>
                    <a:pt x="11399" y="12872"/>
                  </a:cubicBezTo>
                  <a:cubicBezTo>
                    <a:pt x="12297" y="12673"/>
                    <a:pt x="13194" y="12008"/>
                    <a:pt x="13360" y="11111"/>
                  </a:cubicBezTo>
                  <a:cubicBezTo>
                    <a:pt x="13493" y="10479"/>
                    <a:pt x="13194" y="9914"/>
                    <a:pt x="13128" y="9283"/>
                  </a:cubicBezTo>
                  <a:cubicBezTo>
                    <a:pt x="13094" y="8585"/>
                    <a:pt x="13128" y="7854"/>
                    <a:pt x="13294" y="7156"/>
                  </a:cubicBezTo>
                  <a:cubicBezTo>
                    <a:pt x="13560" y="5228"/>
                    <a:pt x="13826" y="3400"/>
                    <a:pt x="13028" y="1539"/>
                  </a:cubicBezTo>
                  <a:cubicBezTo>
                    <a:pt x="12430" y="177"/>
                    <a:pt x="9804" y="210"/>
                    <a:pt x="8575" y="110"/>
                  </a:cubicBezTo>
                  <a:cubicBezTo>
                    <a:pt x="7737" y="32"/>
                    <a:pt x="6889" y="0"/>
                    <a:pt x="6042" y="0"/>
                  </a:cubicBezTo>
                  <a:close/>
                </a:path>
              </a:pathLst>
            </a:custGeom>
            <a:solidFill>
              <a:srgbClr val="EDD1A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5830374" y="-558676"/>
              <a:ext cx="896786" cy="884477"/>
            </a:xfrm>
            <a:custGeom>
              <a:avLst/>
              <a:gdLst/>
              <a:ahLst/>
              <a:cxnLst/>
              <a:rect l="l" t="t" r="r" b="b"/>
              <a:pathLst>
                <a:path w="27685" h="27305" extrusionOk="0">
                  <a:moveTo>
                    <a:pt x="5355" y="1"/>
                  </a:moveTo>
                  <a:cubicBezTo>
                    <a:pt x="5101" y="1"/>
                    <a:pt x="4835" y="31"/>
                    <a:pt x="4554" y="96"/>
                  </a:cubicBezTo>
                  <a:cubicBezTo>
                    <a:pt x="3091" y="429"/>
                    <a:pt x="1895" y="1592"/>
                    <a:pt x="1164" y="2921"/>
                  </a:cubicBezTo>
                  <a:cubicBezTo>
                    <a:pt x="133" y="4915"/>
                    <a:pt x="0" y="7275"/>
                    <a:pt x="831" y="9336"/>
                  </a:cubicBezTo>
                  <a:cubicBezTo>
                    <a:pt x="1429" y="10864"/>
                    <a:pt x="2559" y="12127"/>
                    <a:pt x="4055" y="12858"/>
                  </a:cubicBezTo>
                  <a:cubicBezTo>
                    <a:pt x="5418" y="13590"/>
                    <a:pt x="6282" y="14952"/>
                    <a:pt x="6348" y="16481"/>
                  </a:cubicBezTo>
                  <a:cubicBezTo>
                    <a:pt x="6415" y="18575"/>
                    <a:pt x="4919" y="20502"/>
                    <a:pt x="5085" y="22596"/>
                  </a:cubicBezTo>
                  <a:cubicBezTo>
                    <a:pt x="5251" y="24457"/>
                    <a:pt x="6681" y="25953"/>
                    <a:pt x="8508" y="26219"/>
                  </a:cubicBezTo>
                  <a:cubicBezTo>
                    <a:pt x="8686" y="26244"/>
                    <a:pt x="8863" y="26257"/>
                    <a:pt x="9039" y="26257"/>
                  </a:cubicBezTo>
                  <a:cubicBezTo>
                    <a:pt x="10243" y="26257"/>
                    <a:pt x="11373" y="25672"/>
                    <a:pt x="12098" y="24657"/>
                  </a:cubicBezTo>
                  <a:cubicBezTo>
                    <a:pt x="12530" y="24092"/>
                    <a:pt x="12829" y="23294"/>
                    <a:pt x="13527" y="22995"/>
                  </a:cubicBezTo>
                  <a:cubicBezTo>
                    <a:pt x="13686" y="22942"/>
                    <a:pt x="13851" y="22915"/>
                    <a:pt x="14015" y="22915"/>
                  </a:cubicBezTo>
                  <a:cubicBezTo>
                    <a:pt x="14261" y="22915"/>
                    <a:pt x="14504" y="22975"/>
                    <a:pt x="14723" y="23095"/>
                  </a:cubicBezTo>
                  <a:cubicBezTo>
                    <a:pt x="14923" y="23194"/>
                    <a:pt x="15122" y="23327"/>
                    <a:pt x="15321" y="23493"/>
                  </a:cubicBezTo>
                  <a:cubicBezTo>
                    <a:pt x="15754" y="23992"/>
                    <a:pt x="16119" y="24524"/>
                    <a:pt x="16418" y="25122"/>
                  </a:cubicBezTo>
                  <a:cubicBezTo>
                    <a:pt x="17326" y="26575"/>
                    <a:pt x="18920" y="27305"/>
                    <a:pt x="20538" y="27305"/>
                  </a:cubicBezTo>
                  <a:cubicBezTo>
                    <a:pt x="21585" y="27305"/>
                    <a:pt x="22642" y="26999"/>
                    <a:pt x="23530" y="26385"/>
                  </a:cubicBezTo>
                  <a:cubicBezTo>
                    <a:pt x="27685" y="23460"/>
                    <a:pt x="26123" y="18076"/>
                    <a:pt x="25325" y="13922"/>
                  </a:cubicBezTo>
                  <a:cubicBezTo>
                    <a:pt x="25059" y="12559"/>
                    <a:pt x="24827" y="11164"/>
                    <a:pt x="24527" y="9834"/>
                  </a:cubicBezTo>
                  <a:cubicBezTo>
                    <a:pt x="24328" y="8904"/>
                    <a:pt x="24428" y="8073"/>
                    <a:pt x="24328" y="7175"/>
                  </a:cubicBezTo>
                  <a:cubicBezTo>
                    <a:pt x="24095" y="5248"/>
                    <a:pt x="22799" y="3653"/>
                    <a:pt x="21005" y="3021"/>
                  </a:cubicBezTo>
                  <a:cubicBezTo>
                    <a:pt x="20472" y="2862"/>
                    <a:pt x="19928" y="2799"/>
                    <a:pt x="19378" y="2799"/>
                  </a:cubicBezTo>
                  <a:cubicBezTo>
                    <a:pt x="17283" y="2799"/>
                    <a:pt x="15090" y="3712"/>
                    <a:pt x="13020" y="3712"/>
                  </a:cubicBezTo>
                  <a:cubicBezTo>
                    <a:pt x="12342" y="3712"/>
                    <a:pt x="11678" y="3614"/>
                    <a:pt x="11034" y="3353"/>
                  </a:cubicBezTo>
                  <a:cubicBezTo>
                    <a:pt x="8937" y="2515"/>
                    <a:pt x="7677" y="1"/>
                    <a:pt x="5355" y="1"/>
                  </a:cubicBezTo>
                  <a:close/>
                </a:path>
              </a:pathLst>
            </a:custGeom>
            <a:solidFill>
              <a:srgbClr val="E1A92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 flipH="1">
              <a:off x="5362076" y="-390850"/>
              <a:ext cx="751441" cy="751441"/>
            </a:xfrm>
            <a:custGeom>
              <a:avLst/>
              <a:gdLst/>
              <a:ahLst/>
              <a:cxnLst/>
              <a:rect l="l" t="t" r="r" b="b"/>
              <a:pathLst>
                <a:path w="23198" h="23198" fill="none" extrusionOk="0">
                  <a:moveTo>
                    <a:pt x="23198" y="11599"/>
                  </a:moveTo>
                  <a:cubicBezTo>
                    <a:pt x="23198" y="18013"/>
                    <a:pt x="17980" y="23198"/>
                    <a:pt x="11599" y="23198"/>
                  </a:cubicBezTo>
                  <a:cubicBezTo>
                    <a:pt x="5185" y="23198"/>
                    <a:pt x="0" y="18013"/>
                    <a:pt x="0" y="11599"/>
                  </a:cubicBezTo>
                  <a:cubicBezTo>
                    <a:pt x="0" y="5185"/>
                    <a:pt x="5185" y="0"/>
                    <a:pt x="11599" y="0"/>
                  </a:cubicBezTo>
                  <a:cubicBezTo>
                    <a:pt x="17980" y="0"/>
                    <a:pt x="23198" y="5185"/>
                    <a:pt x="23198" y="11599"/>
                  </a:cubicBezTo>
                  <a:close/>
                </a:path>
              </a:pathLst>
            </a:custGeom>
            <a:solidFill>
              <a:srgbClr val="EDD1AD"/>
            </a:solidFill>
            <a:ln w="33225" cap="flat" cmpd="sng">
              <a:solidFill>
                <a:srgbClr val="EDD1AD"/>
              </a:solidFill>
              <a:prstDash val="solid"/>
              <a:miter lim="3323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 flipH="1">
              <a:off x="6695902" y="-210003"/>
              <a:ext cx="258427" cy="259496"/>
            </a:xfrm>
            <a:custGeom>
              <a:avLst/>
              <a:gdLst/>
              <a:ahLst/>
              <a:cxnLst/>
              <a:rect l="l" t="t" r="r" b="b"/>
              <a:pathLst>
                <a:path w="7978" h="8011" extrusionOk="0">
                  <a:moveTo>
                    <a:pt x="3989" y="1"/>
                  </a:moveTo>
                  <a:cubicBezTo>
                    <a:pt x="1796" y="1"/>
                    <a:pt x="1" y="1795"/>
                    <a:pt x="1" y="3989"/>
                  </a:cubicBezTo>
                  <a:cubicBezTo>
                    <a:pt x="1" y="6216"/>
                    <a:pt x="1796" y="8010"/>
                    <a:pt x="3989" y="8010"/>
                  </a:cubicBezTo>
                  <a:cubicBezTo>
                    <a:pt x="6216" y="8010"/>
                    <a:pt x="7977" y="6216"/>
                    <a:pt x="7977" y="3989"/>
                  </a:cubicBezTo>
                  <a:cubicBezTo>
                    <a:pt x="7977" y="1795"/>
                    <a:pt x="6216" y="1"/>
                    <a:pt x="3989" y="1"/>
                  </a:cubicBezTo>
                  <a:close/>
                </a:path>
              </a:pathLst>
            </a:custGeom>
            <a:solidFill>
              <a:srgbClr val="39302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 rot="-6537086">
            <a:off x="-700753" y="-202229"/>
            <a:ext cx="1822250" cy="1693109"/>
            <a:chOff x="7735935" y="3000347"/>
            <a:chExt cx="2268325" cy="2107571"/>
          </a:xfrm>
        </p:grpSpPr>
        <p:sp>
          <p:nvSpPr>
            <p:cNvPr id="19" name="Google Shape;19;p2"/>
            <p:cNvSpPr/>
            <p:nvPr/>
          </p:nvSpPr>
          <p:spPr>
            <a:xfrm rot="3409128" flipH="1">
              <a:off x="8188272" y="3298203"/>
              <a:ext cx="1529541" cy="1511858"/>
            </a:xfrm>
            <a:custGeom>
              <a:avLst/>
              <a:gdLst/>
              <a:ahLst/>
              <a:cxnLst/>
              <a:rect l="l" t="t" r="r" b="b"/>
              <a:pathLst>
                <a:path w="16519" h="16329" extrusionOk="0">
                  <a:moveTo>
                    <a:pt x="12285" y="1"/>
                  </a:moveTo>
                  <a:cubicBezTo>
                    <a:pt x="10825" y="1"/>
                    <a:pt x="9250" y="528"/>
                    <a:pt x="7877" y="894"/>
                  </a:cubicBezTo>
                  <a:cubicBezTo>
                    <a:pt x="7079" y="1127"/>
                    <a:pt x="6282" y="1326"/>
                    <a:pt x="5451" y="1559"/>
                  </a:cubicBezTo>
                  <a:cubicBezTo>
                    <a:pt x="4952" y="1692"/>
                    <a:pt x="4421" y="1758"/>
                    <a:pt x="3889" y="1825"/>
                  </a:cubicBezTo>
                  <a:cubicBezTo>
                    <a:pt x="2726" y="2024"/>
                    <a:pt x="1828" y="2888"/>
                    <a:pt x="1529" y="4018"/>
                  </a:cubicBezTo>
                  <a:cubicBezTo>
                    <a:pt x="1097" y="5979"/>
                    <a:pt x="2792" y="8040"/>
                    <a:pt x="2194" y="10000"/>
                  </a:cubicBezTo>
                  <a:cubicBezTo>
                    <a:pt x="1762" y="11429"/>
                    <a:pt x="0" y="12360"/>
                    <a:pt x="532" y="14022"/>
                  </a:cubicBezTo>
                  <a:cubicBezTo>
                    <a:pt x="865" y="14919"/>
                    <a:pt x="1529" y="15617"/>
                    <a:pt x="2393" y="15949"/>
                  </a:cubicBezTo>
                  <a:cubicBezTo>
                    <a:pt x="2980" y="16203"/>
                    <a:pt x="3613" y="16328"/>
                    <a:pt x="4247" y="16328"/>
                  </a:cubicBezTo>
                  <a:cubicBezTo>
                    <a:pt x="4942" y="16328"/>
                    <a:pt x="5639" y="16178"/>
                    <a:pt x="6282" y="15883"/>
                  </a:cubicBezTo>
                  <a:cubicBezTo>
                    <a:pt x="7179" y="15451"/>
                    <a:pt x="7877" y="14686"/>
                    <a:pt x="8243" y="13756"/>
                  </a:cubicBezTo>
                  <a:cubicBezTo>
                    <a:pt x="8608" y="12925"/>
                    <a:pt x="9406" y="12327"/>
                    <a:pt x="10303" y="12227"/>
                  </a:cubicBezTo>
                  <a:cubicBezTo>
                    <a:pt x="10401" y="12217"/>
                    <a:pt x="10499" y="12212"/>
                    <a:pt x="10596" y="12212"/>
                  </a:cubicBezTo>
                  <a:cubicBezTo>
                    <a:pt x="11637" y="12212"/>
                    <a:pt x="12659" y="12749"/>
                    <a:pt x="13699" y="12749"/>
                  </a:cubicBezTo>
                  <a:cubicBezTo>
                    <a:pt x="13819" y="12749"/>
                    <a:pt x="13939" y="12741"/>
                    <a:pt x="14059" y="12726"/>
                  </a:cubicBezTo>
                  <a:cubicBezTo>
                    <a:pt x="15155" y="12493"/>
                    <a:pt x="15986" y="11596"/>
                    <a:pt x="16086" y="10466"/>
                  </a:cubicBezTo>
                  <a:cubicBezTo>
                    <a:pt x="16119" y="9635"/>
                    <a:pt x="15687" y="8837"/>
                    <a:pt x="14989" y="8405"/>
                  </a:cubicBezTo>
                  <a:cubicBezTo>
                    <a:pt x="14590" y="8173"/>
                    <a:pt x="14092" y="8040"/>
                    <a:pt x="13893" y="7608"/>
                  </a:cubicBezTo>
                  <a:cubicBezTo>
                    <a:pt x="13793" y="7375"/>
                    <a:pt x="13793" y="7109"/>
                    <a:pt x="13893" y="6910"/>
                  </a:cubicBezTo>
                  <a:cubicBezTo>
                    <a:pt x="13959" y="6743"/>
                    <a:pt x="14025" y="6610"/>
                    <a:pt x="14125" y="6478"/>
                  </a:cubicBezTo>
                  <a:cubicBezTo>
                    <a:pt x="14391" y="6212"/>
                    <a:pt x="14690" y="5946"/>
                    <a:pt x="15022" y="5746"/>
                  </a:cubicBezTo>
                  <a:cubicBezTo>
                    <a:pt x="16418" y="4749"/>
                    <a:pt x="16518" y="2722"/>
                    <a:pt x="15455" y="1426"/>
                  </a:cubicBezTo>
                  <a:cubicBezTo>
                    <a:pt x="14589" y="351"/>
                    <a:pt x="13475" y="1"/>
                    <a:pt x="12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0" name="Google Shape;20;p2"/>
            <p:cNvGrpSpPr/>
            <p:nvPr/>
          </p:nvGrpSpPr>
          <p:grpSpPr>
            <a:xfrm rot="10800000">
              <a:off x="7735935" y="4207537"/>
              <a:ext cx="1552665" cy="648119"/>
              <a:chOff x="824437" y="4397603"/>
              <a:chExt cx="1162696" cy="485337"/>
            </a:xfrm>
          </p:grpSpPr>
          <p:sp>
            <p:nvSpPr>
              <p:cNvPr id="21" name="Google Shape;21;p2"/>
              <p:cNvSpPr/>
              <p:nvPr/>
            </p:nvSpPr>
            <p:spPr>
              <a:xfrm flipH="1">
                <a:off x="1835310" y="4678317"/>
                <a:ext cx="151824" cy="61675"/>
              </a:xfrm>
              <a:custGeom>
                <a:avLst/>
                <a:gdLst/>
                <a:ahLst/>
                <a:cxnLst/>
                <a:rect l="l" t="t" r="r" b="b"/>
                <a:pathLst>
                  <a:path w="4687" h="1904" extrusionOk="0">
                    <a:moveTo>
                      <a:pt x="1758" y="1"/>
                    </a:moveTo>
                    <a:cubicBezTo>
                      <a:pt x="1438" y="1"/>
                      <a:pt x="1114" y="26"/>
                      <a:pt x="798" y="75"/>
                    </a:cubicBezTo>
                    <a:cubicBezTo>
                      <a:pt x="433" y="142"/>
                      <a:pt x="134" y="441"/>
                      <a:pt x="100" y="807"/>
                    </a:cubicBezTo>
                    <a:cubicBezTo>
                      <a:pt x="1" y="1172"/>
                      <a:pt x="167" y="1571"/>
                      <a:pt x="466" y="1804"/>
                    </a:cubicBezTo>
                    <a:cubicBezTo>
                      <a:pt x="599" y="1870"/>
                      <a:pt x="699" y="1903"/>
                      <a:pt x="832" y="1903"/>
                    </a:cubicBezTo>
                    <a:cubicBezTo>
                      <a:pt x="998" y="1903"/>
                      <a:pt x="1197" y="1903"/>
                      <a:pt x="1397" y="1870"/>
                    </a:cubicBezTo>
                    <a:cubicBezTo>
                      <a:pt x="1491" y="1878"/>
                      <a:pt x="1585" y="1882"/>
                      <a:pt x="1679" y="1882"/>
                    </a:cubicBezTo>
                    <a:cubicBezTo>
                      <a:pt x="1982" y="1882"/>
                      <a:pt x="2281" y="1839"/>
                      <a:pt x="2560" y="1737"/>
                    </a:cubicBezTo>
                    <a:cubicBezTo>
                      <a:pt x="2925" y="1637"/>
                      <a:pt x="3324" y="1604"/>
                      <a:pt x="3690" y="1604"/>
                    </a:cubicBezTo>
                    <a:cubicBezTo>
                      <a:pt x="3889" y="1571"/>
                      <a:pt x="4055" y="1504"/>
                      <a:pt x="4222" y="1438"/>
                    </a:cubicBezTo>
                    <a:cubicBezTo>
                      <a:pt x="4587" y="1305"/>
                      <a:pt x="4687" y="873"/>
                      <a:pt x="4388" y="607"/>
                    </a:cubicBezTo>
                    <a:cubicBezTo>
                      <a:pt x="4175" y="303"/>
                      <a:pt x="3822" y="138"/>
                      <a:pt x="3432" y="138"/>
                    </a:cubicBezTo>
                    <a:cubicBezTo>
                      <a:pt x="3397" y="138"/>
                      <a:pt x="3360" y="139"/>
                      <a:pt x="3324" y="142"/>
                    </a:cubicBezTo>
                    <a:cubicBezTo>
                      <a:pt x="3125" y="142"/>
                      <a:pt x="2925" y="142"/>
                      <a:pt x="2693" y="75"/>
                    </a:cubicBezTo>
                    <a:cubicBezTo>
                      <a:pt x="2394" y="26"/>
                      <a:pt x="2078" y="1"/>
                      <a:pt x="175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 flipH="1">
                <a:off x="1468206" y="4812065"/>
                <a:ext cx="156132" cy="51731"/>
              </a:xfrm>
              <a:custGeom>
                <a:avLst/>
                <a:gdLst/>
                <a:ahLst/>
                <a:cxnLst/>
                <a:rect l="l" t="t" r="r" b="b"/>
                <a:pathLst>
                  <a:path w="4820" h="1597" extrusionOk="0">
                    <a:moveTo>
                      <a:pt x="1663" y="1"/>
                    </a:moveTo>
                    <a:cubicBezTo>
                      <a:pt x="1363" y="34"/>
                      <a:pt x="1064" y="34"/>
                      <a:pt x="765" y="101"/>
                    </a:cubicBezTo>
                    <a:cubicBezTo>
                      <a:pt x="499" y="134"/>
                      <a:pt x="267" y="300"/>
                      <a:pt x="167" y="566"/>
                    </a:cubicBezTo>
                    <a:cubicBezTo>
                      <a:pt x="1" y="1031"/>
                      <a:pt x="333" y="1563"/>
                      <a:pt x="832" y="1596"/>
                    </a:cubicBezTo>
                    <a:lnTo>
                      <a:pt x="1563" y="1596"/>
                    </a:lnTo>
                    <a:cubicBezTo>
                      <a:pt x="2194" y="1530"/>
                      <a:pt x="2826" y="1497"/>
                      <a:pt x="3457" y="1430"/>
                    </a:cubicBezTo>
                    <a:cubicBezTo>
                      <a:pt x="3823" y="1364"/>
                      <a:pt x="4155" y="1297"/>
                      <a:pt x="4521" y="1197"/>
                    </a:cubicBezTo>
                    <a:cubicBezTo>
                      <a:pt x="4720" y="1131"/>
                      <a:pt x="4820" y="865"/>
                      <a:pt x="4687" y="666"/>
                    </a:cubicBezTo>
                    <a:cubicBezTo>
                      <a:pt x="4620" y="533"/>
                      <a:pt x="4487" y="400"/>
                      <a:pt x="4355" y="333"/>
                    </a:cubicBezTo>
                    <a:cubicBezTo>
                      <a:pt x="4188" y="267"/>
                      <a:pt x="3989" y="200"/>
                      <a:pt x="3790" y="200"/>
                    </a:cubicBezTo>
                    <a:cubicBezTo>
                      <a:pt x="3092" y="134"/>
                      <a:pt x="2394" y="101"/>
                      <a:pt x="1663" y="67"/>
                    </a:cubicBezTo>
                    <a:lnTo>
                      <a:pt x="1663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 flipH="1">
                <a:off x="1242106" y="4827970"/>
                <a:ext cx="138931" cy="54970"/>
              </a:xfrm>
              <a:custGeom>
                <a:avLst/>
                <a:gdLst/>
                <a:ahLst/>
                <a:cxnLst/>
                <a:rect l="l" t="t" r="r" b="b"/>
                <a:pathLst>
                  <a:path w="4289" h="1697" extrusionOk="0">
                    <a:moveTo>
                      <a:pt x="1154" y="0"/>
                    </a:moveTo>
                    <a:cubicBezTo>
                      <a:pt x="649" y="0"/>
                      <a:pt x="219" y="320"/>
                      <a:pt x="67" y="806"/>
                    </a:cubicBezTo>
                    <a:cubicBezTo>
                      <a:pt x="1" y="939"/>
                      <a:pt x="34" y="1138"/>
                      <a:pt x="134" y="1271"/>
                    </a:cubicBezTo>
                    <a:cubicBezTo>
                      <a:pt x="270" y="1518"/>
                      <a:pt x="542" y="1696"/>
                      <a:pt x="838" y="1696"/>
                    </a:cubicBezTo>
                    <a:cubicBezTo>
                      <a:pt x="902" y="1696"/>
                      <a:pt x="966" y="1688"/>
                      <a:pt x="1031" y="1670"/>
                    </a:cubicBezTo>
                    <a:cubicBezTo>
                      <a:pt x="1330" y="1637"/>
                      <a:pt x="1629" y="1637"/>
                      <a:pt x="1928" y="1637"/>
                    </a:cubicBezTo>
                    <a:cubicBezTo>
                      <a:pt x="2228" y="1637"/>
                      <a:pt x="2560" y="1570"/>
                      <a:pt x="2859" y="1537"/>
                    </a:cubicBezTo>
                    <a:cubicBezTo>
                      <a:pt x="3158" y="1471"/>
                      <a:pt x="3490" y="1438"/>
                      <a:pt x="3823" y="1371"/>
                    </a:cubicBezTo>
                    <a:cubicBezTo>
                      <a:pt x="4122" y="1338"/>
                      <a:pt x="4288" y="1039"/>
                      <a:pt x="4155" y="773"/>
                    </a:cubicBezTo>
                    <a:cubicBezTo>
                      <a:pt x="4122" y="573"/>
                      <a:pt x="3989" y="407"/>
                      <a:pt x="3790" y="341"/>
                    </a:cubicBezTo>
                    <a:cubicBezTo>
                      <a:pt x="3524" y="241"/>
                      <a:pt x="3258" y="141"/>
                      <a:pt x="2959" y="108"/>
                    </a:cubicBezTo>
                    <a:cubicBezTo>
                      <a:pt x="2427" y="42"/>
                      <a:pt x="1862" y="42"/>
                      <a:pt x="1297" y="8"/>
                    </a:cubicBezTo>
                    <a:cubicBezTo>
                      <a:pt x="1249" y="3"/>
                      <a:pt x="1201" y="0"/>
                      <a:pt x="11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 flipH="1">
                <a:off x="1600626" y="4681653"/>
                <a:ext cx="136729" cy="53350"/>
              </a:xfrm>
              <a:custGeom>
                <a:avLst/>
                <a:gdLst/>
                <a:ahLst/>
                <a:cxnLst/>
                <a:rect l="l" t="t" r="r" b="b"/>
                <a:pathLst>
                  <a:path w="4221" h="1647" extrusionOk="0">
                    <a:moveTo>
                      <a:pt x="1370" y="1"/>
                    </a:moveTo>
                    <a:cubicBezTo>
                      <a:pt x="983" y="1"/>
                      <a:pt x="588" y="107"/>
                      <a:pt x="266" y="305"/>
                    </a:cubicBezTo>
                    <a:cubicBezTo>
                      <a:pt x="100" y="404"/>
                      <a:pt x="0" y="604"/>
                      <a:pt x="33" y="803"/>
                    </a:cubicBezTo>
                    <a:cubicBezTo>
                      <a:pt x="67" y="1202"/>
                      <a:pt x="366" y="1501"/>
                      <a:pt x="765" y="1501"/>
                    </a:cubicBezTo>
                    <a:cubicBezTo>
                      <a:pt x="1166" y="1526"/>
                      <a:pt x="1549" y="1646"/>
                      <a:pt x="1941" y="1646"/>
                    </a:cubicBezTo>
                    <a:cubicBezTo>
                      <a:pt x="2068" y="1646"/>
                      <a:pt x="2196" y="1633"/>
                      <a:pt x="2327" y="1601"/>
                    </a:cubicBezTo>
                    <a:cubicBezTo>
                      <a:pt x="2692" y="1601"/>
                      <a:pt x="3058" y="1568"/>
                      <a:pt x="3390" y="1534"/>
                    </a:cubicBezTo>
                    <a:cubicBezTo>
                      <a:pt x="3556" y="1534"/>
                      <a:pt x="3722" y="1501"/>
                      <a:pt x="3855" y="1401"/>
                    </a:cubicBezTo>
                    <a:cubicBezTo>
                      <a:pt x="4154" y="1302"/>
                      <a:pt x="4221" y="903"/>
                      <a:pt x="3988" y="704"/>
                    </a:cubicBezTo>
                    <a:cubicBezTo>
                      <a:pt x="3889" y="604"/>
                      <a:pt x="3789" y="537"/>
                      <a:pt x="3689" y="504"/>
                    </a:cubicBezTo>
                    <a:cubicBezTo>
                      <a:pt x="3290" y="404"/>
                      <a:pt x="2825" y="271"/>
                      <a:pt x="2393" y="172"/>
                    </a:cubicBezTo>
                    <a:cubicBezTo>
                      <a:pt x="2194" y="139"/>
                      <a:pt x="1961" y="105"/>
                      <a:pt x="1762" y="39"/>
                    </a:cubicBezTo>
                    <a:cubicBezTo>
                      <a:pt x="1634" y="13"/>
                      <a:pt x="1503" y="1"/>
                      <a:pt x="137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 flipH="1">
                <a:off x="1397137" y="4688132"/>
                <a:ext cx="106604" cy="49949"/>
              </a:xfrm>
              <a:custGeom>
                <a:avLst/>
                <a:gdLst/>
                <a:ahLst/>
                <a:cxnLst/>
                <a:rect l="l" t="t" r="r" b="b"/>
                <a:pathLst>
                  <a:path w="3291" h="1542" extrusionOk="0">
                    <a:moveTo>
                      <a:pt x="1012" y="1"/>
                    </a:moveTo>
                    <a:cubicBezTo>
                      <a:pt x="709" y="1"/>
                      <a:pt x="415" y="161"/>
                      <a:pt x="233" y="404"/>
                    </a:cubicBezTo>
                    <a:cubicBezTo>
                      <a:pt x="0" y="670"/>
                      <a:pt x="33" y="1069"/>
                      <a:pt x="332" y="1301"/>
                    </a:cubicBezTo>
                    <a:cubicBezTo>
                      <a:pt x="499" y="1468"/>
                      <a:pt x="736" y="1542"/>
                      <a:pt x="985" y="1542"/>
                    </a:cubicBezTo>
                    <a:cubicBezTo>
                      <a:pt x="1033" y="1542"/>
                      <a:pt x="1081" y="1539"/>
                      <a:pt x="1130" y="1534"/>
                    </a:cubicBezTo>
                    <a:cubicBezTo>
                      <a:pt x="1662" y="1501"/>
                      <a:pt x="2194" y="1467"/>
                      <a:pt x="2759" y="1434"/>
                    </a:cubicBezTo>
                    <a:cubicBezTo>
                      <a:pt x="2991" y="1434"/>
                      <a:pt x="3224" y="1268"/>
                      <a:pt x="3290" y="1035"/>
                    </a:cubicBezTo>
                    <a:cubicBezTo>
                      <a:pt x="3290" y="769"/>
                      <a:pt x="3124" y="504"/>
                      <a:pt x="2891" y="404"/>
                    </a:cubicBezTo>
                    <a:lnTo>
                      <a:pt x="2825" y="404"/>
                    </a:lnTo>
                    <a:lnTo>
                      <a:pt x="1097" y="5"/>
                    </a:lnTo>
                    <a:cubicBezTo>
                      <a:pt x="1069" y="2"/>
                      <a:pt x="1040" y="1"/>
                      <a:pt x="10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 flipH="1">
                <a:off x="1038649" y="4813005"/>
                <a:ext cx="106604" cy="47552"/>
              </a:xfrm>
              <a:custGeom>
                <a:avLst/>
                <a:gdLst/>
                <a:ahLst/>
                <a:cxnLst/>
                <a:rect l="l" t="t" r="r" b="b"/>
                <a:pathLst>
                  <a:path w="3291" h="1468" extrusionOk="0">
                    <a:moveTo>
                      <a:pt x="849" y="0"/>
                    </a:moveTo>
                    <a:cubicBezTo>
                      <a:pt x="611" y="0"/>
                      <a:pt x="382" y="125"/>
                      <a:pt x="233" y="304"/>
                    </a:cubicBezTo>
                    <a:cubicBezTo>
                      <a:pt x="0" y="504"/>
                      <a:pt x="0" y="869"/>
                      <a:pt x="233" y="1069"/>
                    </a:cubicBezTo>
                    <a:cubicBezTo>
                      <a:pt x="399" y="1268"/>
                      <a:pt x="632" y="1401"/>
                      <a:pt x="897" y="1401"/>
                    </a:cubicBezTo>
                    <a:lnTo>
                      <a:pt x="1330" y="1401"/>
                    </a:lnTo>
                    <a:lnTo>
                      <a:pt x="1330" y="1468"/>
                    </a:lnTo>
                    <a:cubicBezTo>
                      <a:pt x="1828" y="1368"/>
                      <a:pt x="2360" y="1301"/>
                      <a:pt x="2858" y="1202"/>
                    </a:cubicBezTo>
                    <a:cubicBezTo>
                      <a:pt x="3091" y="1135"/>
                      <a:pt x="3290" y="1035"/>
                      <a:pt x="3290" y="770"/>
                    </a:cubicBezTo>
                    <a:cubicBezTo>
                      <a:pt x="3290" y="537"/>
                      <a:pt x="3124" y="304"/>
                      <a:pt x="2892" y="238"/>
                    </a:cubicBezTo>
                    <a:cubicBezTo>
                      <a:pt x="2825" y="205"/>
                      <a:pt x="2759" y="171"/>
                      <a:pt x="2692" y="171"/>
                    </a:cubicBezTo>
                    <a:cubicBezTo>
                      <a:pt x="2094" y="105"/>
                      <a:pt x="1496" y="38"/>
                      <a:pt x="931" y="5"/>
                    </a:cubicBezTo>
                    <a:cubicBezTo>
                      <a:pt x="903" y="2"/>
                      <a:pt x="876" y="0"/>
                      <a:pt x="8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2"/>
              <p:cNvSpPr/>
              <p:nvPr/>
            </p:nvSpPr>
            <p:spPr>
              <a:xfrm flipH="1">
                <a:off x="1683519" y="4558011"/>
                <a:ext cx="157201" cy="52508"/>
              </a:xfrm>
              <a:custGeom>
                <a:avLst/>
                <a:gdLst/>
                <a:ahLst/>
                <a:cxnLst/>
                <a:rect l="l" t="t" r="r" b="b"/>
                <a:pathLst>
                  <a:path w="4853" h="1621" extrusionOk="0">
                    <a:moveTo>
                      <a:pt x="1662" y="1"/>
                    </a:moveTo>
                    <a:cubicBezTo>
                      <a:pt x="1363" y="34"/>
                      <a:pt x="1064" y="34"/>
                      <a:pt x="765" y="100"/>
                    </a:cubicBezTo>
                    <a:cubicBezTo>
                      <a:pt x="499" y="134"/>
                      <a:pt x="267" y="300"/>
                      <a:pt x="167" y="566"/>
                    </a:cubicBezTo>
                    <a:cubicBezTo>
                      <a:pt x="1" y="1031"/>
                      <a:pt x="333" y="1563"/>
                      <a:pt x="865" y="1596"/>
                    </a:cubicBezTo>
                    <a:cubicBezTo>
                      <a:pt x="981" y="1613"/>
                      <a:pt x="1097" y="1621"/>
                      <a:pt x="1214" y="1621"/>
                    </a:cubicBezTo>
                    <a:cubicBezTo>
                      <a:pt x="1330" y="1621"/>
                      <a:pt x="1446" y="1613"/>
                      <a:pt x="1563" y="1596"/>
                    </a:cubicBezTo>
                    <a:cubicBezTo>
                      <a:pt x="2194" y="1563"/>
                      <a:pt x="2859" y="1496"/>
                      <a:pt x="3490" y="1430"/>
                    </a:cubicBezTo>
                    <a:cubicBezTo>
                      <a:pt x="3823" y="1396"/>
                      <a:pt x="4188" y="1297"/>
                      <a:pt x="4521" y="1197"/>
                    </a:cubicBezTo>
                    <a:cubicBezTo>
                      <a:pt x="4753" y="1131"/>
                      <a:pt x="4853" y="865"/>
                      <a:pt x="4687" y="665"/>
                    </a:cubicBezTo>
                    <a:cubicBezTo>
                      <a:pt x="4620" y="532"/>
                      <a:pt x="4487" y="433"/>
                      <a:pt x="4354" y="333"/>
                    </a:cubicBezTo>
                    <a:cubicBezTo>
                      <a:pt x="4188" y="267"/>
                      <a:pt x="3989" y="200"/>
                      <a:pt x="3823" y="200"/>
                    </a:cubicBezTo>
                    <a:cubicBezTo>
                      <a:pt x="3091" y="134"/>
                      <a:pt x="2394" y="100"/>
                      <a:pt x="1662" y="67"/>
                    </a:cubicBezTo>
                    <a:lnTo>
                      <a:pt x="1662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 flipH="1">
                <a:off x="1458520" y="4574078"/>
                <a:ext cx="138899" cy="55488"/>
              </a:xfrm>
              <a:custGeom>
                <a:avLst/>
                <a:gdLst/>
                <a:ahLst/>
                <a:cxnLst/>
                <a:rect l="l" t="t" r="r" b="b"/>
                <a:pathLst>
                  <a:path w="4288" h="1713" extrusionOk="0">
                    <a:moveTo>
                      <a:pt x="1224" y="1"/>
                    </a:moveTo>
                    <a:cubicBezTo>
                      <a:pt x="720" y="1"/>
                      <a:pt x="259" y="325"/>
                      <a:pt x="100" y="801"/>
                    </a:cubicBezTo>
                    <a:cubicBezTo>
                      <a:pt x="1" y="967"/>
                      <a:pt x="34" y="1133"/>
                      <a:pt x="134" y="1266"/>
                    </a:cubicBezTo>
                    <a:cubicBezTo>
                      <a:pt x="276" y="1550"/>
                      <a:pt x="587" y="1713"/>
                      <a:pt x="882" y="1713"/>
                    </a:cubicBezTo>
                    <a:cubicBezTo>
                      <a:pt x="933" y="1713"/>
                      <a:pt x="982" y="1708"/>
                      <a:pt x="1031" y="1698"/>
                    </a:cubicBezTo>
                    <a:cubicBezTo>
                      <a:pt x="1206" y="1659"/>
                      <a:pt x="1393" y="1643"/>
                      <a:pt x="1577" y="1643"/>
                    </a:cubicBezTo>
                    <a:cubicBezTo>
                      <a:pt x="1708" y="1643"/>
                      <a:pt x="1838" y="1651"/>
                      <a:pt x="1961" y="1665"/>
                    </a:cubicBezTo>
                    <a:cubicBezTo>
                      <a:pt x="2261" y="1665"/>
                      <a:pt x="2560" y="1565"/>
                      <a:pt x="2859" y="1532"/>
                    </a:cubicBezTo>
                    <a:cubicBezTo>
                      <a:pt x="3158" y="1499"/>
                      <a:pt x="3524" y="1432"/>
                      <a:pt x="3823" y="1366"/>
                    </a:cubicBezTo>
                    <a:cubicBezTo>
                      <a:pt x="4122" y="1333"/>
                      <a:pt x="4288" y="1033"/>
                      <a:pt x="4188" y="768"/>
                    </a:cubicBezTo>
                    <a:cubicBezTo>
                      <a:pt x="4122" y="568"/>
                      <a:pt x="3989" y="435"/>
                      <a:pt x="3789" y="369"/>
                    </a:cubicBezTo>
                    <a:cubicBezTo>
                      <a:pt x="3524" y="236"/>
                      <a:pt x="3258" y="169"/>
                      <a:pt x="2959" y="103"/>
                    </a:cubicBezTo>
                    <a:cubicBezTo>
                      <a:pt x="2427" y="70"/>
                      <a:pt x="1862" y="36"/>
                      <a:pt x="1297" y="3"/>
                    </a:cubicBezTo>
                    <a:cubicBezTo>
                      <a:pt x="1272" y="2"/>
                      <a:pt x="1248" y="1"/>
                      <a:pt x="122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 flipH="1">
                <a:off x="1253962" y="4559080"/>
                <a:ext cx="107673" cy="47423"/>
              </a:xfrm>
              <a:custGeom>
                <a:avLst/>
                <a:gdLst/>
                <a:ahLst/>
                <a:cxnLst/>
                <a:rect l="l" t="t" r="r" b="b"/>
                <a:pathLst>
                  <a:path w="3324" h="1464" extrusionOk="0">
                    <a:moveTo>
                      <a:pt x="931" y="1"/>
                    </a:moveTo>
                    <a:cubicBezTo>
                      <a:pt x="665" y="1"/>
                      <a:pt x="399" y="101"/>
                      <a:pt x="233" y="300"/>
                    </a:cubicBezTo>
                    <a:cubicBezTo>
                      <a:pt x="0" y="499"/>
                      <a:pt x="0" y="865"/>
                      <a:pt x="233" y="1064"/>
                    </a:cubicBezTo>
                    <a:cubicBezTo>
                      <a:pt x="399" y="1264"/>
                      <a:pt x="631" y="1397"/>
                      <a:pt x="897" y="1397"/>
                    </a:cubicBezTo>
                    <a:lnTo>
                      <a:pt x="1329" y="1397"/>
                    </a:lnTo>
                    <a:lnTo>
                      <a:pt x="1329" y="1463"/>
                    </a:lnTo>
                    <a:cubicBezTo>
                      <a:pt x="1828" y="1363"/>
                      <a:pt x="2360" y="1297"/>
                      <a:pt x="2858" y="1197"/>
                    </a:cubicBezTo>
                    <a:cubicBezTo>
                      <a:pt x="3091" y="1131"/>
                      <a:pt x="3323" y="1031"/>
                      <a:pt x="3323" y="765"/>
                    </a:cubicBezTo>
                    <a:cubicBezTo>
                      <a:pt x="3290" y="533"/>
                      <a:pt x="3124" y="300"/>
                      <a:pt x="2891" y="234"/>
                    </a:cubicBezTo>
                    <a:cubicBezTo>
                      <a:pt x="2825" y="200"/>
                      <a:pt x="2758" y="200"/>
                      <a:pt x="2692" y="167"/>
                    </a:cubicBezTo>
                    <a:cubicBezTo>
                      <a:pt x="2094" y="101"/>
                      <a:pt x="1529" y="34"/>
                      <a:pt x="93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 flipH="1">
                <a:off x="1146322" y="4687192"/>
                <a:ext cx="77515" cy="43114"/>
              </a:xfrm>
              <a:custGeom>
                <a:avLst/>
                <a:gdLst/>
                <a:ahLst/>
                <a:cxnLst/>
                <a:rect l="l" t="t" r="r" b="b"/>
                <a:pathLst>
                  <a:path w="2393" h="1331" extrusionOk="0">
                    <a:moveTo>
                      <a:pt x="997" y="1"/>
                    </a:moveTo>
                    <a:cubicBezTo>
                      <a:pt x="831" y="1"/>
                      <a:pt x="665" y="34"/>
                      <a:pt x="499" y="67"/>
                    </a:cubicBezTo>
                    <a:cubicBezTo>
                      <a:pt x="233" y="100"/>
                      <a:pt x="0" y="366"/>
                      <a:pt x="33" y="665"/>
                    </a:cubicBezTo>
                    <a:cubicBezTo>
                      <a:pt x="33" y="1064"/>
                      <a:pt x="266" y="1330"/>
                      <a:pt x="631" y="1330"/>
                    </a:cubicBezTo>
                    <a:cubicBezTo>
                      <a:pt x="1064" y="1297"/>
                      <a:pt x="1462" y="1230"/>
                      <a:pt x="1894" y="1131"/>
                    </a:cubicBezTo>
                    <a:cubicBezTo>
                      <a:pt x="1961" y="1131"/>
                      <a:pt x="1994" y="1098"/>
                      <a:pt x="2061" y="1031"/>
                    </a:cubicBezTo>
                    <a:cubicBezTo>
                      <a:pt x="2393" y="832"/>
                      <a:pt x="2326" y="333"/>
                      <a:pt x="1961" y="233"/>
                    </a:cubicBezTo>
                    <a:cubicBezTo>
                      <a:pt x="1629" y="134"/>
                      <a:pt x="1329" y="67"/>
                      <a:pt x="99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 flipH="1">
                <a:off x="1513426" y="4397603"/>
                <a:ext cx="151824" cy="61870"/>
              </a:xfrm>
              <a:custGeom>
                <a:avLst/>
                <a:gdLst/>
                <a:ahLst/>
                <a:cxnLst/>
                <a:rect l="l" t="t" r="r" b="b"/>
                <a:pathLst>
                  <a:path w="4687" h="1910" extrusionOk="0">
                    <a:moveTo>
                      <a:pt x="1762" y="1"/>
                    </a:moveTo>
                    <a:cubicBezTo>
                      <a:pt x="1438" y="1"/>
                      <a:pt x="1114" y="34"/>
                      <a:pt x="799" y="100"/>
                    </a:cubicBezTo>
                    <a:cubicBezTo>
                      <a:pt x="433" y="167"/>
                      <a:pt x="134" y="433"/>
                      <a:pt x="101" y="798"/>
                    </a:cubicBezTo>
                    <a:cubicBezTo>
                      <a:pt x="1" y="1197"/>
                      <a:pt x="167" y="1596"/>
                      <a:pt x="499" y="1829"/>
                    </a:cubicBezTo>
                    <a:cubicBezTo>
                      <a:pt x="572" y="1877"/>
                      <a:pt x="645" y="1908"/>
                      <a:pt x="731" y="1908"/>
                    </a:cubicBezTo>
                    <a:cubicBezTo>
                      <a:pt x="763" y="1908"/>
                      <a:pt x="796" y="1904"/>
                      <a:pt x="832" y="1895"/>
                    </a:cubicBezTo>
                    <a:cubicBezTo>
                      <a:pt x="898" y="1906"/>
                      <a:pt x="961" y="1910"/>
                      <a:pt x="1023" y="1910"/>
                    </a:cubicBezTo>
                    <a:cubicBezTo>
                      <a:pt x="1146" y="1910"/>
                      <a:pt x="1264" y="1895"/>
                      <a:pt x="1397" y="1895"/>
                    </a:cubicBezTo>
                    <a:cubicBezTo>
                      <a:pt x="1465" y="1901"/>
                      <a:pt x="1534" y="1904"/>
                      <a:pt x="1602" y="1904"/>
                    </a:cubicBezTo>
                    <a:cubicBezTo>
                      <a:pt x="1932" y="1904"/>
                      <a:pt x="2263" y="1839"/>
                      <a:pt x="2593" y="1729"/>
                    </a:cubicBezTo>
                    <a:cubicBezTo>
                      <a:pt x="2892" y="1675"/>
                      <a:pt x="3190" y="1620"/>
                      <a:pt x="3489" y="1620"/>
                    </a:cubicBezTo>
                    <a:cubicBezTo>
                      <a:pt x="3556" y="1620"/>
                      <a:pt x="3623" y="1623"/>
                      <a:pt x="3690" y="1629"/>
                    </a:cubicBezTo>
                    <a:cubicBezTo>
                      <a:pt x="3889" y="1596"/>
                      <a:pt x="4055" y="1530"/>
                      <a:pt x="4222" y="1430"/>
                    </a:cubicBezTo>
                    <a:cubicBezTo>
                      <a:pt x="4587" y="1330"/>
                      <a:pt x="4687" y="865"/>
                      <a:pt x="4421" y="632"/>
                    </a:cubicBezTo>
                    <a:cubicBezTo>
                      <a:pt x="4155" y="300"/>
                      <a:pt x="3756" y="134"/>
                      <a:pt x="3324" y="134"/>
                    </a:cubicBezTo>
                    <a:cubicBezTo>
                      <a:pt x="3242" y="147"/>
                      <a:pt x="3159" y="155"/>
                      <a:pt x="3077" y="155"/>
                    </a:cubicBezTo>
                    <a:cubicBezTo>
                      <a:pt x="2960" y="155"/>
                      <a:pt x="2843" y="139"/>
                      <a:pt x="2726" y="100"/>
                    </a:cubicBezTo>
                    <a:cubicBezTo>
                      <a:pt x="2410" y="34"/>
                      <a:pt x="2086" y="1"/>
                      <a:pt x="176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 flipH="1">
                <a:off x="1277641" y="4401750"/>
                <a:ext cx="137830" cy="53188"/>
              </a:xfrm>
              <a:custGeom>
                <a:avLst/>
                <a:gdLst/>
                <a:ahLst/>
                <a:cxnLst/>
                <a:rect l="l" t="t" r="r" b="b"/>
                <a:pathLst>
                  <a:path w="4255" h="1642" extrusionOk="0">
                    <a:moveTo>
                      <a:pt x="1375" y="1"/>
                    </a:moveTo>
                    <a:cubicBezTo>
                      <a:pt x="996" y="1"/>
                      <a:pt x="613" y="107"/>
                      <a:pt x="266" y="305"/>
                    </a:cubicBezTo>
                    <a:cubicBezTo>
                      <a:pt x="100" y="404"/>
                      <a:pt x="0" y="571"/>
                      <a:pt x="34" y="770"/>
                    </a:cubicBezTo>
                    <a:cubicBezTo>
                      <a:pt x="67" y="1169"/>
                      <a:pt x="399" y="1501"/>
                      <a:pt x="798" y="1501"/>
                    </a:cubicBezTo>
                    <a:cubicBezTo>
                      <a:pt x="1186" y="1501"/>
                      <a:pt x="1593" y="1642"/>
                      <a:pt x="2006" y="1642"/>
                    </a:cubicBezTo>
                    <a:cubicBezTo>
                      <a:pt x="2124" y="1642"/>
                      <a:pt x="2242" y="1630"/>
                      <a:pt x="2360" y="1601"/>
                    </a:cubicBezTo>
                    <a:cubicBezTo>
                      <a:pt x="2692" y="1601"/>
                      <a:pt x="3058" y="1568"/>
                      <a:pt x="3423" y="1534"/>
                    </a:cubicBezTo>
                    <a:cubicBezTo>
                      <a:pt x="3556" y="1501"/>
                      <a:pt x="3723" y="1468"/>
                      <a:pt x="3889" y="1402"/>
                    </a:cubicBezTo>
                    <a:cubicBezTo>
                      <a:pt x="4188" y="1269"/>
                      <a:pt x="4254" y="903"/>
                      <a:pt x="3988" y="704"/>
                    </a:cubicBezTo>
                    <a:cubicBezTo>
                      <a:pt x="3922" y="604"/>
                      <a:pt x="3822" y="537"/>
                      <a:pt x="3689" y="504"/>
                    </a:cubicBezTo>
                    <a:cubicBezTo>
                      <a:pt x="3291" y="371"/>
                      <a:pt x="2825" y="272"/>
                      <a:pt x="2393" y="172"/>
                    </a:cubicBezTo>
                    <a:cubicBezTo>
                      <a:pt x="2194" y="105"/>
                      <a:pt x="1994" y="72"/>
                      <a:pt x="1762" y="39"/>
                    </a:cubicBezTo>
                    <a:cubicBezTo>
                      <a:pt x="1634" y="13"/>
                      <a:pt x="1505" y="1"/>
                      <a:pt x="13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2"/>
              <p:cNvSpPr/>
              <p:nvPr/>
            </p:nvSpPr>
            <p:spPr>
              <a:xfrm flipH="1">
                <a:off x="1074183" y="4407159"/>
                <a:ext cx="107673" cy="50986"/>
              </a:xfrm>
              <a:custGeom>
                <a:avLst/>
                <a:gdLst/>
                <a:ahLst/>
                <a:cxnLst/>
                <a:rect l="l" t="t" r="r" b="b"/>
                <a:pathLst>
                  <a:path w="3324" h="1574" extrusionOk="0">
                    <a:moveTo>
                      <a:pt x="1038" y="1"/>
                    </a:moveTo>
                    <a:cubicBezTo>
                      <a:pt x="709" y="1"/>
                      <a:pt x="415" y="163"/>
                      <a:pt x="233" y="437"/>
                    </a:cubicBezTo>
                    <a:cubicBezTo>
                      <a:pt x="0" y="703"/>
                      <a:pt x="67" y="1102"/>
                      <a:pt x="333" y="1301"/>
                    </a:cubicBezTo>
                    <a:cubicBezTo>
                      <a:pt x="536" y="1475"/>
                      <a:pt x="764" y="1573"/>
                      <a:pt x="1018" y="1573"/>
                    </a:cubicBezTo>
                    <a:cubicBezTo>
                      <a:pt x="1055" y="1573"/>
                      <a:pt x="1092" y="1571"/>
                      <a:pt x="1130" y="1567"/>
                    </a:cubicBezTo>
                    <a:cubicBezTo>
                      <a:pt x="1662" y="1534"/>
                      <a:pt x="2227" y="1500"/>
                      <a:pt x="2759" y="1434"/>
                    </a:cubicBezTo>
                    <a:cubicBezTo>
                      <a:pt x="3025" y="1434"/>
                      <a:pt x="3224" y="1268"/>
                      <a:pt x="3290" y="1035"/>
                    </a:cubicBezTo>
                    <a:cubicBezTo>
                      <a:pt x="3324" y="769"/>
                      <a:pt x="3157" y="537"/>
                      <a:pt x="2892" y="437"/>
                    </a:cubicBezTo>
                    <a:cubicBezTo>
                      <a:pt x="2858" y="437"/>
                      <a:pt x="2858" y="404"/>
                      <a:pt x="2825" y="404"/>
                    </a:cubicBezTo>
                    <a:lnTo>
                      <a:pt x="1130" y="5"/>
                    </a:lnTo>
                    <a:cubicBezTo>
                      <a:pt x="1099" y="2"/>
                      <a:pt x="1069" y="1"/>
                      <a:pt x="103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 flipH="1">
                <a:off x="824437" y="4406220"/>
                <a:ext cx="76446" cy="43179"/>
              </a:xfrm>
              <a:custGeom>
                <a:avLst/>
                <a:gdLst/>
                <a:ahLst/>
                <a:cxnLst/>
                <a:rect l="l" t="t" r="r" b="b"/>
                <a:pathLst>
                  <a:path w="2360" h="1333" extrusionOk="0">
                    <a:moveTo>
                      <a:pt x="964" y="1"/>
                    </a:moveTo>
                    <a:cubicBezTo>
                      <a:pt x="798" y="34"/>
                      <a:pt x="632" y="34"/>
                      <a:pt x="499" y="67"/>
                    </a:cubicBezTo>
                    <a:cubicBezTo>
                      <a:pt x="200" y="134"/>
                      <a:pt x="0" y="399"/>
                      <a:pt x="0" y="699"/>
                    </a:cubicBezTo>
                    <a:cubicBezTo>
                      <a:pt x="32" y="1045"/>
                      <a:pt x="213" y="1333"/>
                      <a:pt x="544" y="1333"/>
                    </a:cubicBezTo>
                    <a:cubicBezTo>
                      <a:pt x="562" y="1333"/>
                      <a:pt x="580" y="1332"/>
                      <a:pt x="599" y="1330"/>
                    </a:cubicBezTo>
                    <a:cubicBezTo>
                      <a:pt x="1031" y="1297"/>
                      <a:pt x="1429" y="1230"/>
                      <a:pt x="1862" y="1164"/>
                    </a:cubicBezTo>
                    <a:cubicBezTo>
                      <a:pt x="1928" y="1131"/>
                      <a:pt x="1994" y="1097"/>
                      <a:pt x="2028" y="1064"/>
                    </a:cubicBezTo>
                    <a:cubicBezTo>
                      <a:pt x="2360" y="865"/>
                      <a:pt x="2294" y="366"/>
                      <a:pt x="1928" y="266"/>
                    </a:cubicBezTo>
                    <a:cubicBezTo>
                      <a:pt x="1629" y="167"/>
                      <a:pt x="1297" y="67"/>
                      <a:pt x="96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3"/>
          <p:cNvSpPr txBox="1">
            <a:spLocks noGrp="1"/>
          </p:cNvSpPr>
          <p:nvPr>
            <p:ph type="title"/>
          </p:nvPr>
        </p:nvSpPr>
        <p:spPr>
          <a:xfrm>
            <a:off x="720000" y="2312051"/>
            <a:ext cx="5349300" cy="129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37" name="Google Shape;37;p3"/>
          <p:cNvSpPr txBox="1">
            <a:spLocks noGrp="1"/>
          </p:cNvSpPr>
          <p:nvPr>
            <p:ph type="title" idx="2" hasCustomPrompt="1"/>
          </p:nvPr>
        </p:nvSpPr>
        <p:spPr>
          <a:xfrm>
            <a:off x="720000" y="956825"/>
            <a:ext cx="53493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8" name="Google Shape;38;p3"/>
          <p:cNvSpPr txBox="1">
            <a:spLocks noGrp="1"/>
          </p:cNvSpPr>
          <p:nvPr>
            <p:ph type="subTitle" idx="1"/>
          </p:nvPr>
        </p:nvSpPr>
        <p:spPr>
          <a:xfrm>
            <a:off x="720000" y="3734975"/>
            <a:ext cx="5349300" cy="41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7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 rot="8855819">
            <a:off x="4064814" y="4737214"/>
            <a:ext cx="1724266" cy="995278"/>
            <a:chOff x="5362076" y="-558676"/>
            <a:chExt cx="1592253" cy="919267"/>
          </a:xfrm>
        </p:grpSpPr>
        <p:sp>
          <p:nvSpPr>
            <p:cNvPr id="40" name="Google Shape;40;p3"/>
            <p:cNvSpPr/>
            <p:nvPr/>
          </p:nvSpPr>
          <p:spPr>
            <a:xfrm flipH="1">
              <a:off x="6377257" y="-321206"/>
              <a:ext cx="447859" cy="421005"/>
            </a:xfrm>
            <a:custGeom>
              <a:avLst/>
              <a:gdLst/>
              <a:ahLst/>
              <a:cxnLst/>
              <a:rect l="l" t="t" r="r" b="b"/>
              <a:pathLst>
                <a:path w="13826" h="12997" extrusionOk="0">
                  <a:moveTo>
                    <a:pt x="6042" y="0"/>
                  </a:moveTo>
                  <a:cubicBezTo>
                    <a:pt x="5444" y="0"/>
                    <a:pt x="4846" y="16"/>
                    <a:pt x="4254" y="44"/>
                  </a:cubicBezTo>
                  <a:cubicBezTo>
                    <a:pt x="3157" y="110"/>
                    <a:pt x="1761" y="44"/>
                    <a:pt x="997" y="1008"/>
                  </a:cubicBezTo>
                  <a:cubicBezTo>
                    <a:pt x="233" y="1938"/>
                    <a:pt x="0" y="3168"/>
                    <a:pt x="0" y="4464"/>
                  </a:cubicBezTo>
                  <a:cubicBezTo>
                    <a:pt x="0" y="6126"/>
                    <a:pt x="332" y="7887"/>
                    <a:pt x="366" y="9250"/>
                  </a:cubicBezTo>
                  <a:cubicBezTo>
                    <a:pt x="432" y="10546"/>
                    <a:pt x="598" y="12041"/>
                    <a:pt x="1728" y="12606"/>
                  </a:cubicBezTo>
                  <a:cubicBezTo>
                    <a:pt x="2211" y="12809"/>
                    <a:pt x="2712" y="12896"/>
                    <a:pt x="3219" y="12896"/>
                  </a:cubicBezTo>
                  <a:cubicBezTo>
                    <a:pt x="3375" y="12896"/>
                    <a:pt x="3532" y="12888"/>
                    <a:pt x="3689" y="12872"/>
                  </a:cubicBezTo>
                  <a:cubicBezTo>
                    <a:pt x="4354" y="12872"/>
                    <a:pt x="5052" y="12905"/>
                    <a:pt x="5716" y="12905"/>
                  </a:cubicBezTo>
                  <a:lnTo>
                    <a:pt x="8674" y="12939"/>
                  </a:lnTo>
                  <a:cubicBezTo>
                    <a:pt x="9202" y="12939"/>
                    <a:pt x="9753" y="12996"/>
                    <a:pt x="10293" y="12996"/>
                  </a:cubicBezTo>
                  <a:cubicBezTo>
                    <a:pt x="10671" y="12996"/>
                    <a:pt x="11044" y="12968"/>
                    <a:pt x="11399" y="12872"/>
                  </a:cubicBezTo>
                  <a:cubicBezTo>
                    <a:pt x="12297" y="12673"/>
                    <a:pt x="13194" y="12008"/>
                    <a:pt x="13360" y="11111"/>
                  </a:cubicBezTo>
                  <a:cubicBezTo>
                    <a:pt x="13493" y="10479"/>
                    <a:pt x="13194" y="9914"/>
                    <a:pt x="13128" y="9283"/>
                  </a:cubicBezTo>
                  <a:cubicBezTo>
                    <a:pt x="13094" y="8585"/>
                    <a:pt x="13128" y="7854"/>
                    <a:pt x="13294" y="7156"/>
                  </a:cubicBezTo>
                  <a:cubicBezTo>
                    <a:pt x="13560" y="5228"/>
                    <a:pt x="13826" y="3400"/>
                    <a:pt x="13028" y="1539"/>
                  </a:cubicBezTo>
                  <a:cubicBezTo>
                    <a:pt x="12430" y="177"/>
                    <a:pt x="9804" y="210"/>
                    <a:pt x="8575" y="110"/>
                  </a:cubicBezTo>
                  <a:cubicBezTo>
                    <a:pt x="7737" y="32"/>
                    <a:pt x="6889" y="0"/>
                    <a:pt x="6042" y="0"/>
                  </a:cubicBezTo>
                  <a:close/>
                </a:path>
              </a:pathLst>
            </a:custGeom>
            <a:solidFill>
              <a:srgbClr val="EDD1A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 flipH="1">
              <a:off x="5830374" y="-558676"/>
              <a:ext cx="896786" cy="884477"/>
            </a:xfrm>
            <a:custGeom>
              <a:avLst/>
              <a:gdLst/>
              <a:ahLst/>
              <a:cxnLst/>
              <a:rect l="l" t="t" r="r" b="b"/>
              <a:pathLst>
                <a:path w="27685" h="27305" extrusionOk="0">
                  <a:moveTo>
                    <a:pt x="5355" y="1"/>
                  </a:moveTo>
                  <a:cubicBezTo>
                    <a:pt x="5101" y="1"/>
                    <a:pt x="4835" y="31"/>
                    <a:pt x="4554" y="96"/>
                  </a:cubicBezTo>
                  <a:cubicBezTo>
                    <a:pt x="3091" y="429"/>
                    <a:pt x="1895" y="1592"/>
                    <a:pt x="1164" y="2921"/>
                  </a:cubicBezTo>
                  <a:cubicBezTo>
                    <a:pt x="133" y="4915"/>
                    <a:pt x="0" y="7275"/>
                    <a:pt x="831" y="9336"/>
                  </a:cubicBezTo>
                  <a:cubicBezTo>
                    <a:pt x="1429" y="10864"/>
                    <a:pt x="2559" y="12127"/>
                    <a:pt x="4055" y="12858"/>
                  </a:cubicBezTo>
                  <a:cubicBezTo>
                    <a:pt x="5418" y="13590"/>
                    <a:pt x="6282" y="14952"/>
                    <a:pt x="6348" y="16481"/>
                  </a:cubicBezTo>
                  <a:cubicBezTo>
                    <a:pt x="6415" y="18575"/>
                    <a:pt x="4919" y="20502"/>
                    <a:pt x="5085" y="22596"/>
                  </a:cubicBezTo>
                  <a:cubicBezTo>
                    <a:pt x="5251" y="24457"/>
                    <a:pt x="6681" y="25953"/>
                    <a:pt x="8508" y="26219"/>
                  </a:cubicBezTo>
                  <a:cubicBezTo>
                    <a:pt x="8686" y="26244"/>
                    <a:pt x="8863" y="26257"/>
                    <a:pt x="9039" y="26257"/>
                  </a:cubicBezTo>
                  <a:cubicBezTo>
                    <a:pt x="10243" y="26257"/>
                    <a:pt x="11373" y="25672"/>
                    <a:pt x="12098" y="24657"/>
                  </a:cubicBezTo>
                  <a:cubicBezTo>
                    <a:pt x="12530" y="24092"/>
                    <a:pt x="12829" y="23294"/>
                    <a:pt x="13527" y="22995"/>
                  </a:cubicBezTo>
                  <a:cubicBezTo>
                    <a:pt x="13686" y="22942"/>
                    <a:pt x="13851" y="22915"/>
                    <a:pt x="14015" y="22915"/>
                  </a:cubicBezTo>
                  <a:cubicBezTo>
                    <a:pt x="14261" y="22915"/>
                    <a:pt x="14504" y="22975"/>
                    <a:pt x="14723" y="23095"/>
                  </a:cubicBezTo>
                  <a:cubicBezTo>
                    <a:pt x="14923" y="23194"/>
                    <a:pt x="15122" y="23327"/>
                    <a:pt x="15321" y="23493"/>
                  </a:cubicBezTo>
                  <a:cubicBezTo>
                    <a:pt x="15754" y="23992"/>
                    <a:pt x="16119" y="24524"/>
                    <a:pt x="16418" y="25122"/>
                  </a:cubicBezTo>
                  <a:cubicBezTo>
                    <a:pt x="17326" y="26575"/>
                    <a:pt x="18920" y="27305"/>
                    <a:pt x="20538" y="27305"/>
                  </a:cubicBezTo>
                  <a:cubicBezTo>
                    <a:pt x="21585" y="27305"/>
                    <a:pt x="22642" y="26999"/>
                    <a:pt x="23530" y="26385"/>
                  </a:cubicBezTo>
                  <a:cubicBezTo>
                    <a:pt x="27685" y="23460"/>
                    <a:pt x="26123" y="18076"/>
                    <a:pt x="25325" y="13922"/>
                  </a:cubicBezTo>
                  <a:cubicBezTo>
                    <a:pt x="25059" y="12559"/>
                    <a:pt x="24827" y="11164"/>
                    <a:pt x="24527" y="9834"/>
                  </a:cubicBezTo>
                  <a:cubicBezTo>
                    <a:pt x="24328" y="8904"/>
                    <a:pt x="24428" y="8073"/>
                    <a:pt x="24328" y="7175"/>
                  </a:cubicBezTo>
                  <a:cubicBezTo>
                    <a:pt x="24095" y="5248"/>
                    <a:pt x="22799" y="3653"/>
                    <a:pt x="21005" y="3021"/>
                  </a:cubicBezTo>
                  <a:cubicBezTo>
                    <a:pt x="20472" y="2862"/>
                    <a:pt x="19928" y="2799"/>
                    <a:pt x="19378" y="2799"/>
                  </a:cubicBezTo>
                  <a:cubicBezTo>
                    <a:pt x="17283" y="2799"/>
                    <a:pt x="15090" y="3712"/>
                    <a:pt x="13020" y="3712"/>
                  </a:cubicBezTo>
                  <a:cubicBezTo>
                    <a:pt x="12342" y="3712"/>
                    <a:pt x="11678" y="3614"/>
                    <a:pt x="11034" y="3353"/>
                  </a:cubicBezTo>
                  <a:cubicBezTo>
                    <a:pt x="8937" y="2515"/>
                    <a:pt x="7677" y="1"/>
                    <a:pt x="53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 flipH="1">
              <a:off x="5362076" y="-390850"/>
              <a:ext cx="751441" cy="751441"/>
            </a:xfrm>
            <a:custGeom>
              <a:avLst/>
              <a:gdLst/>
              <a:ahLst/>
              <a:cxnLst/>
              <a:rect l="l" t="t" r="r" b="b"/>
              <a:pathLst>
                <a:path w="23198" h="23198" fill="none" extrusionOk="0">
                  <a:moveTo>
                    <a:pt x="23198" y="11599"/>
                  </a:moveTo>
                  <a:cubicBezTo>
                    <a:pt x="23198" y="18013"/>
                    <a:pt x="17980" y="23198"/>
                    <a:pt x="11599" y="23198"/>
                  </a:cubicBezTo>
                  <a:cubicBezTo>
                    <a:pt x="5185" y="23198"/>
                    <a:pt x="0" y="18013"/>
                    <a:pt x="0" y="11599"/>
                  </a:cubicBezTo>
                  <a:cubicBezTo>
                    <a:pt x="0" y="5185"/>
                    <a:pt x="5185" y="0"/>
                    <a:pt x="11599" y="0"/>
                  </a:cubicBezTo>
                  <a:cubicBezTo>
                    <a:pt x="17980" y="0"/>
                    <a:pt x="23198" y="5185"/>
                    <a:pt x="23198" y="11599"/>
                  </a:cubicBezTo>
                  <a:close/>
                </a:path>
              </a:pathLst>
            </a:custGeom>
            <a:solidFill>
              <a:srgbClr val="EDD1AD"/>
            </a:solidFill>
            <a:ln w="33225" cap="flat" cmpd="sng">
              <a:solidFill>
                <a:srgbClr val="EDD1AD"/>
              </a:solidFill>
              <a:prstDash val="solid"/>
              <a:miter lim="3323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3"/>
            <p:cNvSpPr/>
            <p:nvPr/>
          </p:nvSpPr>
          <p:spPr>
            <a:xfrm flipH="1">
              <a:off x="6695902" y="-210003"/>
              <a:ext cx="258427" cy="259496"/>
            </a:xfrm>
            <a:custGeom>
              <a:avLst/>
              <a:gdLst/>
              <a:ahLst/>
              <a:cxnLst/>
              <a:rect l="l" t="t" r="r" b="b"/>
              <a:pathLst>
                <a:path w="7978" h="8011" extrusionOk="0">
                  <a:moveTo>
                    <a:pt x="3989" y="1"/>
                  </a:moveTo>
                  <a:cubicBezTo>
                    <a:pt x="1796" y="1"/>
                    <a:pt x="1" y="1795"/>
                    <a:pt x="1" y="3989"/>
                  </a:cubicBezTo>
                  <a:cubicBezTo>
                    <a:pt x="1" y="6216"/>
                    <a:pt x="1796" y="8010"/>
                    <a:pt x="3989" y="8010"/>
                  </a:cubicBezTo>
                  <a:cubicBezTo>
                    <a:pt x="6216" y="8010"/>
                    <a:pt x="7977" y="6216"/>
                    <a:pt x="7977" y="3989"/>
                  </a:cubicBezTo>
                  <a:cubicBezTo>
                    <a:pt x="7977" y="1795"/>
                    <a:pt x="6216" y="1"/>
                    <a:pt x="3989" y="1"/>
                  </a:cubicBezTo>
                  <a:close/>
                </a:path>
              </a:pathLst>
            </a:custGeom>
            <a:solidFill>
              <a:srgbClr val="39302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" name="Google Shape;44;p3"/>
          <p:cNvGrpSpPr/>
          <p:nvPr/>
        </p:nvGrpSpPr>
        <p:grpSpPr>
          <a:xfrm rot="-6537245">
            <a:off x="2826913" y="-411234"/>
            <a:ext cx="1622974" cy="1507956"/>
            <a:chOff x="7735935" y="3000347"/>
            <a:chExt cx="2268325" cy="2107571"/>
          </a:xfrm>
        </p:grpSpPr>
        <p:sp>
          <p:nvSpPr>
            <p:cNvPr id="45" name="Google Shape;45;p3"/>
            <p:cNvSpPr/>
            <p:nvPr/>
          </p:nvSpPr>
          <p:spPr>
            <a:xfrm rot="3409128" flipH="1">
              <a:off x="8188272" y="3298203"/>
              <a:ext cx="1529541" cy="1511858"/>
            </a:xfrm>
            <a:custGeom>
              <a:avLst/>
              <a:gdLst/>
              <a:ahLst/>
              <a:cxnLst/>
              <a:rect l="l" t="t" r="r" b="b"/>
              <a:pathLst>
                <a:path w="16519" h="16329" extrusionOk="0">
                  <a:moveTo>
                    <a:pt x="12285" y="1"/>
                  </a:moveTo>
                  <a:cubicBezTo>
                    <a:pt x="10825" y="1"/>
                    <a:pt x="9250" y="528"/>
                    <a:pt x="7877" y="894"/>
                  </a:cubicBezTo>
                  <a:cubicBezTo>
                    <a:pt x="7079" y="1127"/>
                    <a:pt x="6282" y="1326"/>
                    <a:pt x="5451" y="1559"/>
                  </a:cubicBezTo>
                  <a:cubicBezTo>
                    <a:pt x="4952" y="1692"/>
                    <a:pt x="4421" y="1758"/>
                    <a:pt x="3889" y="1825"/>
                  </a:cubicBezTo>
                  <a:cubicBezTo>
                    <a:pt x="2726" y="2024"/>
                    <a:pt x="1828" y="2888"/>
                    <a:pt x="1529" y="4018"/>
                  </a:cubicBezTo>
                  <a:cubicBezTo>
                    <a:pt x="1097" y="5979"/>
                    <a:pt x="2792" y="8040"/>
                    <a:pt x="2194" y="10000"/>
                  </a:cubicBezTo>
                  <a:cubicBezTo>
                    <a:pt x="1762" y="11429"/>
                    <a:pt x="0" y="12360"/>
                    <a:pt x="532" y="14022"/>
                  </a:cubicBezTo>
                  <a:cubicBezTo>
                    <a:pt x="865" y="14919"/>
                    <a:pt x="1529" y="15617"/>
                    <a:pt x="2393" y="15949"/>
                  </a:cubicBezTo>
                  <a:cubicBezTo>
                    <a:pt x="2980" y="16203"/>
                    <a:pt x="3613" y="16328"/>
                    <a:pt x="4247" y="16328"/>
                  </a:cubicBezTo>
                  <a:cubicBezTo>
                    <a:pt x="4942" y="16328"/>
                    <a:pt x="5639" y="16178"/>
                    <a:pt x="6282" y="15883"/>
                  </a:cubicBezTo>
                  <a:cubicBezTo>
                    <a:pt x="7179" y="15451"/>
                    <a:pt x="7877" y="14686"/>
                    <a:pt x="8243" y="13756"/>
                  </a:cubicBezTo>
                  <a:cubicBezTo>
                    <a:pt x="8608" y="12925"/>
                    <a:pt x="9406" y="12327"/>
                    <a:pt x="10303" y="12227"/>
                  </a:cubicBezTo>
                  <a:cubicBezTo>
                    <a:pt x="10401" y="12217"/>
                    <a:pt x="10499" y="12212"/>
                    <a:pt x="10596" y="12212"/>
                  </a:cubicBezTo>
                  <a:cubicBezTo>
                    <a:pt x="11637" y="12212"/>
                    <a:pt x="12659" y="12749"/>
                    <a:pt x="13699" y="12749"/>
                  </a:cubicBezTo>
                  <a:cubicBezTo>
                    <a:pt x="13819" y="12749"/>
                    <a:pt x="13939" y="12741"/>
                    <a:pt x="14059" y="12726"/>
                  </a:cubicBezTo>
                  <a:cubicBezTo>
                    <a:pt x="15155" y="12493"/>
                    <a:pt x="15986" y="11596"/>
                    <a:pt x="16086" y="10466"/>
                  </a:cubicBezTo>
                  <a:cubicBezTo>
                    <a:pt x="16119" y="9635"/>
                    <a:pt x="15687" y="8837"/>
                    <a:pt x="14989" y="8405"/>
                  </a:cubicBezTo>
                  <a:cubicBezTo>
                    <a:pt x="14590" y="8173"/>
                    <a:pt x="14092" y="8040"/>
                    <a:pt x="13893" y="7608"/>
                  </a:cubicBezTo>
                  <a:cubicBezTo>
                    <a:pt x="13793" y="7375"/>
                    <a:pt x="13793" y="7109"/>
                    <a:pt x="13893" y="6910"/>
                  </a:cubicBezTo>
                  <a:cubicBezTo>
                    <a:pt x="13959" y="6743"/>
                    <a:pt x="14025" y="6610"/>
                    <a:pt x="14125" y="6478"/>
                  </a:cubicBezTo>
                  <a:cubicBezTo>
                    <a:pt x="14391" y="6212"/>
                    <a:pt x="14690" y="5946"/>
                    <a:pt x="15022" y="5746"/>
                  </a:cubicBezTo>
                  <a:cubicBezTo>
                    <a:pt x="16418" y="4749"/>
                    <a:pt x="16518" y="2722"/>
                    <a:pt x="15455" y="1426"/>
                  </a:cubicBezTo>
                  <a:cubicBezTo>
                    <a:pt x="14589" y="351"/>
                    <a:pt x="13475" y="1"/>
                    <a:pt x="1228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6" name="Google Shape;46;p3"/>
            <p:cNvGrpSpPr/>
            <p:nvPr/>
          </p:nvGrpSpPr>
          <p:grpSpPr>
            <a:xfrm rot="10800000">
              <a:off x="7735935" y="4207537"/>
              <a:ext cx="1552665" cy="648119"/>
              <a:chOff x="824437" y="4397603"/>
              <a:chExt cx="1162696" cy="485337"/>
            </a:xfrm>
          </p:grpSpPr>
          <p:sp>
            <p:nvSpPr>
              <p:cNvPr id="47" name="Google Shape;47;p3"/>
              <p:cNvSpPr/>
              <p:nvPr/>
            </p:nvSpPr>
            <p:spPr>
              <a:xfrm flipH="1">
                <a:off x="1835310" y="4678317"/>
                <a:ext cx="151824" cy="61675"/>
              </a:xfrm>
              <a:custGeom>
                <a:avLst/>
                <a:gdLst/>
                <a:ahLst/>
                <a:cxnLst/>
                <a:rect l="l" t="t" r="r" b="b"/>
                <a:pathLst>
                  <a:path w="4687" h="1904" extrusionOk="0">
                    <a:moveTo>
                      <a:pt x="1758" y="1"/>
                    </a:moveTo>
                    <a:cubicBezTo>
                      <a:pt x="1438" y="1"/>
                      <a:pt x="1114" y="26"/>
                      <a:pt x="798" y="75"/>
                    </a:cubicBezTo>
                    <a:cubicBezTo>
                      <a:pt x="433" y="142"/>
                      <a:pt x="134" y="441"/>
                      <a:pt x="100" y="807"/>
                    </a:cubicBezTo>
                    <a:cubicBezTo>
                      <a:pt x="1" y="1172"/>
                      <a:pt x="167" y="1571"/>
                      <a:pt x="466" y="1804"/>
                    </a:cubicBezTo>
                    <a:cubicBezTo>
                      <a:pt x="599" y="1870"/>
                      <a:pt x="699" y="1903"/>
                      <a:pt x="832" y="1903"/>
                    </a:cubicBezTo>
                    <a:cubicBezTo>
                      <a:pt x="998" y="1903"/>
                      <a:pt x="1197" y="1903"/>
                      <a:pt x="1397" y="1870"/>
                    </a:cubicBezTo>
                    <a:cubicBezTo>
                      <a:pt x="1491" y="1878"/>
                      <a:pt x="1585" y="1882"/>
                      <a:pt x="1679" y="1882"/>
                    </a:cubicBezTo>
                    <a:cubicBezTo>
                      <a:pt x="1982" y="1882"/>
                      <a:pt x="2281" y="1839"/>
                      <a:pt x="2560" y="1737"/>
                    </a:cubicBezTo>
                    <a:cubicBezTo>
                      <a:pt x="2925" y="1637"/>
                      <a:pt x="3324" y="1604"/>
                      <a:pt x="3690" y="1604"/>
                    </a:cubicBezTo>
                    <a:cubicBezTo>
                      <a:pt x="3889" y="1571"/>
                      <a:pt x="4055" y="1504"/>
                      <a:pt x="4222" y="1438"/>
                    </a:cubicBezTo>
                    <a:cubicBezTo>
                      <a:pt x="4587" y="1305"/>
                      <a:pt x="4687" y="873"/>
                      <a:pt x="4388" y="607"/>
                    </a:cubicBezTo>
                    <a:cubicBezTo>
                      <a:pt x="4175" y="303"/>
                      <a:pt x="3822" y="138"/>
                      <a:pt x="3432" y="138"/>
                    </a:cubicBezTo>
                    <a:cubicBezTo>
                      <a:pt x="3397" y="138"/>
                      <a:pt x="3360" y="139"/>
                      <a:pt x="3324" y="142"/>
                    </a:cubicBezTo>
                    <a:cubicBezTo>
                      <a:pt x="3125" y="142"/>
                      <a:pt x="2925" y="142"/>
                      <a:pt x="2693" y="75"/>
                    </a:cubicBezTo>
                    <a:cubicBezTo>
                      <a:pt x="2394" y="26"/>
                      <a:pt x="2078" y="1"/>
                      <a:pt x="175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3"/>
              <p:cNvSpPr/>
              <p:nvPr/>
            </p:nvSpPr>
            <p:spPr>
              <a:xfrm flipH="1">
                <a:off x="1468206" y="4812065"/>
                <a:ext cx="156132" cy="51731"/>
              </a:xfrm>
              <a:custGeom>
                <a:avLst/>
                <a:gdLst/>
                <a:ahLst/>
                <a:cxnLst/>
                <a:rect l="l" t="t" r="r" b="b"/>
                <a:pathLst>
                  <a:path w="4820" h="1597" extrusionOk="0">
                    <a:moveTo>
                      <a:pt x="1663" y="1"/>
                    </a:moveTo>
                    <a:cubicBezTo>
                      <a:pt x="1363" y="34"/>
                      <a:pt x="1064" y="34"/>
                      <a:pt x="765" y="101"/>
                    </a:cubicBezTo>
                    <a:cubicBezTo>
                      <a:pt x="499" y="134"/>
                      <a:pt x="267" y="300"/>
                      <a:pt x="167" y="566"/>
                    </a:cubicBezTo>
                    <a:cubicBezTo>
                      <a:pt x="1" y="1031"/>
                      <a:pt x="333" y="1563"/>
                      <a:pt x="832" y="1596"/>
                    </a:cubicBezTo>
                    <a:lnTo>
                      <a:pt x="1563" y="1596"/>
                    </a:lnTo>
                    <a:cubicBezTo>
                      <a:pt x="2194" y="1530"/>
                      <a:pt x="2826" y="1497"/>
                      <a:pt x="3457" y="1430"/>
                    </a:cubicBezTo>
                    <a:cubicBezTo>
                      <a:pt x="3823" y="1364"/>
                      <a:pt x="4155" y="1297"/>
                      <a:pt x="4521" y="1197"/>
                    </a:cubicBezTo>
                    <a:cubicBezTo>
                      <a:pt x="4720" y="1131"/>
                      <a:pt x="4820" y="865"/>
                      <a:pt x="4687" y="666"/>
                    </a:cubicBezTo>
                    <a:cubicBezTo>
                      <a:pt x="4620" y="533"/>
                      <a:pt x="4487" y="400"/>
                      <a:pt x="4355" y="333"/>
                    </a:cubicBezTo>
                    <a:cubicBezTo>
                      <a:pt x="4188" y="267"/>
                      <a:pt x="3989" y="200"/>
                      <a:pt x="3790" y="200"/>
                    </a:cubicBezTo>
                    <a:cubicBezTo>
                      <a:pt x="3092" y="134"/>
                      <a:pt x="2394" y="101"/>
                      <a:pt x="1663" y="67"/>
                    </a:cubicBezTo>
                    <a:lnTo>
                      <a:pt x="1663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49;p3"/>
              <p:cNvSpPr/>
              <p:nvPr/>
            </p:nvSpPr>
            <p:spPr>
              <a:xfrm flipH="1">
                <a:off x="1242106" y="4827970"/>
                <a:ext cx="138931" cy="54970"/>
              </a:xfrm>
              <a:custGeom>
                <a:avLst/>
                <a:gdLst/>
                <a:ahLst/>
                <a:cxnLst/>
                <a:rect l="l" t="t" r="r" b="b"/>
                <a:pathLst>
                  <a:path w="4289" h="1697" extrusionOk="0">
                    <a:moveTo>
                      <a:pt x="1154" y="0"/>
                    </a:moveTo>
                    <a:cubicBezTo>
                      <a:pt x="649" y="0"/>
                      <a:pt x="219" y="320"/>
                      <a:pt x="67" y="806"/>
                    </a:cubicBezTo>
                    <a:cubicBezTo>
                      <a:pt x="1" y="939"/>
                      <a:pt x="34" y="1138"/>
                      <a:pt x="134" y="1271"/>
                    </a:cubicBezTo>
                    <a:cubicBezTo>
                      <a:pt x="270" y="1518"/>
                      <a:pt x="542" y="1696"/>
                      <a:pt x="838" y="1696"/>
                    </a:cubicBezTo>
                    <a:cubicBezTo>
                      <a:pt x="902" y="1696"/>
                      <a:pt x="966" y="1688"/>
                      <a:pt x="1031" y="1670"/>
                    </a:cubicBezTo>
                    <a:cubicBezTo>
                      <a:pt x="1330" y="1637"/>
                      <a:pt x="1629" y="1637"/>
                      <a:pt x="1928" y="1637"/>
                    </a:cubicBezTo>
                    <a:cubicBezTo>
                      <a:pt x="2228" y="1637"/>
                      <a:pt x="2560" y="1570"/>
                      <a:pt x="2859" y="1537"/>
                    </a:cubicBezTo>
                    <a:cubicBezTo>
                      <a:pt x="3158" y="1471"/>
                      <a:pt x="3490" y="1438"/>
                      <a:pt x="3823" y="1371"/>
                    </a:cubicBezTo>
                    <a:cubicBezTo>
                      <a:pt x="4122" y="1338"/>
                      <a:pt x="4288" y="1039"/>
                      <a:pt x="4155" y="773"/>
                    </a:cubicBezTo>
                    <a:cubicBezTo>
                      <a:pt x="4122" y="573"/>
                      <a:pt x="3989" y="407"/>
                      <a:pt x="3790" y="341"/>
                    </a:cubicBezTo>
                    <a:cubicBezTo>
                      <a:pt x="3524" y="241"/>
                      <a:pt x="3258" y="141"/>
                      <a:pt x="2959" y="108"/>
                    </a:cubicBezTo>
                    <a:cubicBezTo>
                      <a:pt x="2427" y="42"/>
                      <a:pt x="1862" y="42"/>
                      <a:pt x="1297" y="8"/>
                    </a:cubicBezTo>
                    <a:cubicBezTo>
                      <a:pt x="1249" y="3"/>
                      <a:pt x="1201" y="0"/>
                      <a:pt x="11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3"/>
              <p:cNvSpPr/>
              <p:nvPr/>
            </p:nvSpPr>
            <p:spPr>
              <a:xfrm flipH="1">
                <a:off x="1600626" y="4681653"/>
                <a:ext cx="136729" cy="53350"/>
              </a:xfrm>
              <a:custGeom>
                <a:avLst/>
                <a:gdLst/>
                <a:ahLst/>
                <a:cxnLst/>
                <a:rect l="l" t="t" r="r" b="b"/>
                <a:pathLst>
                  <a:path w="4221" h="1647" extrusionOk="0">
                    <a:moveTo>
                      <a:pt x="1370" y="1"/>
                    </a:moveTo>
                    <a:cubicBezTo>
                      <a:pt x="983" y="1"/>
                      <a:pt x="588" y="107"/>
                      <a:pt x="266" y="305"/>
                    </a:cubicBezTo>
                    <a:cubicBezTo>
                      <a:pt x="100" y="404"/>
                      <a:pt x="0" y="604"/>
                      <a:pt x="33" y="803"/>
                    </a:cubicBezTo>
                    <a:cubicBezTo>
                      <a:pt x="67" y="1202"/>
                      <a:pt x="366" y="1501"/>
                      <a:pt x="765" y="1501"/>
                    </a:cubicBezTo>
                    <a:cubicBezTo>
                      <a:pt x="1166" y="1526"/>
                      <a:pt x="1549" y="1646"/>
                      <a:pt x="1941" y="1646"/>
                    </a:cubicBezTo>
                    <a:cubicBezTo>
                      <a:pt x="2068" y="1646"/>
                      <a:pt x="2196" y="1633"/>
                      <a:pt x="2327" y="1601"/>
                    </a:cubicBezTo>
                    <a:cubicBezTo>
                      <a:pt x="2692" y="1601"/>
                      <a:pt x="3058" y="1568"/>
                      <a:pt x="3390" y="1534"/>
                    </a:cubicBezTo>
                    <a:cubicBezTo>
                      <a:pt x="3556" y="1534"/>
                      <a:pt x="3722" y="1501"/>
                      <a:pt x="3855" y="1401"/>
                    </a:cubicBezTo>
                    <a:cubicBezTo>
                      <a:pt x="4154" y="1302"/>
                      <a:pt x="4221" y="903"/>
                      <a:pt x="3988" y="704"/>
                    </a:cubicBezTo>
                    <a:cubicBezTo>
                      <a:pt x="3889" y="604"/>
                      <a:pt x="3789" y="537"/>
                      <a:pt x="3689" y="504"/>
                    </a:cubicBezTo>
                    <a:cubicBezTo>
                      <a:pt x="3290" y="404"/>
                      <a:pt x="2825" y="271"/>
                      <a:pt x="2393" y="172"/>
                    </a:cubicBezTo>
                    <a:cubicBezTo>
                      <a:pt x="2194" y="139"/>
                      <a:pt x="1961" y="105"/>
                      <a:pt x="1762" y="39"/>
                    </a:cubicBezTo>
                    <a:cubicBezTo>
                      <a:pt x="1634" y="13"/>
                      <a:pt x="1503" y="1"/>
                      <a:pt x="137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3"/>
              <p:cNvSpPr/>
              <p:nvPr/>
            </p:nvSpPr>
            <p:spPr>
              <a:xfrm flipH="1">
                <a:off x="1397137" y="4688132"/>
                <a:ext cx="106604" cy="49949"/>
              </a:xfrm>
              <a:custGeom>
                <a:avLst/>
                <a:gdLst/>
                <a:ahLst/>
                <a:cxnLst/>
                <a:rect l="l" t="t" r="r" b="b"/>
                <a:pathLst>
                  <a:path w="3291" h="1542" extrusionOk="0">
                    <a:moveTo>
                      <a:pt x="1012" y="1"/>
                    </a:moveTo>
                    <a:cubicBezTo>
                      <a:pt x="709" y="1"/>
                      <a:pt x="415" y="161"/>
                      <a:pt x="233" y="404"/>
                    </a:cubicBezTo>
                    <a:cubicBezTo>
                      <a:pt x="0" y="670"/>
                      <a:pt x="33" y="1069"/>
                      <a:pt x="332" y="1301"/>
                    </a:cubicBezTo>
                    <a:cubicBezTo>
                      <a:pt x="499" y="1468"/>
                      <a:pt x="736" y="1542"/>
                      <a:pt x="985" y="1542"/>
                    </a:cubicBezTo>
                    <a:cubicBezTo>
                      <a:pt x="1033" y="1542"/>
                      <a:pt x="1081" y="1539"/>
                      <a:pt x="1130" y="1534"/>
                    </a:cubicBezTo>
                    <a:cubicBezTo>
                      <a:pt x="1662" y="1501"/>
                      <a:pt x="2194" y="1467"/>
                      <a:pt x="2759" y="1434"/>
                    </a:cubicBezTo>
                    <a:cubicBezTo>
                      <a:pt x="2991" y="1434"/>
                      <a:pt x="3224" y="1268"/>
                      <a:pt x="3290" y="1035"/>
                    </a:cubicBezTo>
                    <a:cubicBezTo>
                      <a:pt x="3290" y="769"/>
                      <a:pt x="3124" y="504"/>
                      <a:pt x="2891" y="404"/>
                    </a:cubicBezTo>
                    <a:lnTo>
                      <a:pt x="2825" y="404"/>
                    </a:lnTo>
                    <a:lnTo>
                      <a:pt x="1097" y="5"/>
                    </a:lnTo>
                    <a:cubicBezTo>
                      <a:pt x="1069" y="2"/>
                      <a:pt x="1040" y="1"/>
                      <a:pt x="10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52;p3"/>
              <p:cNvSpPr/>
              <p:nvPr/>
            </p:nvSpPr>
            <p:spPr>
              <a:xfrm flipH="1">
                <a:off x="1038649" y="4813005"/>
                <a:ext cx="106604" cy="47552"/>
              </a:xfrm>
              <a:custGeom>
                <a:avLst/>
                <a:gdLst/>
                <a:ahLst/>
                <a:cxnLst/>
                <a:rect l="l" t="t" r="r" b="b"/>
                <a:pathLst>
                  <a:path w="3291" h="1468" extrusionOk="0">
                    <a:moveTo>
                      <a:pt x="849" y="0"/>
                    </a:moveTo>
                    <a:cubicBezTo>
                      <a:pt x="611" y="0"/>
                      <a:pt x="382" y="125"/>
                      <a:pt x="233" y="304"/>
                    </a:cubicBezTo>
                    <a:cubicBezTo>
                      <a:pt x="0" y="504"/>
                      <a:pt x="0" y="869"/>
                      <a:pt x="233" y="1069"/>
                    </a:cubicBezTo>
                    <a:cubicBezTo>
                      <a:pt x="399" y="1268"/>
                      <a:pt x="632" y="1401"/>
                      <a:pt x="897" y="1401"/>
                    </a:cubicBezTo>
                    <a:lnTo>
                      <a:pt x="1330" y="1401"/>
                    </a:lnTo>
                    <a:lnTo>
                      <a:pt x="1330" y="1468"/>
                    </a:lnTo>
                    <a:cubicBezTo>
                      <a:pt x="1828" y="1368"/>
                      <a:pt x="2360" y="1301"/>
                      <a:pt x="2858" y="1202"/>
                    </a:cubicBezTo>
                    <a:cubicBezTo>
                      <a:pt x="3091" y="1135"/>
                      <a:pt x="3290" y="1035"/>
                      <a:pt x="3290" y="770"/>
                    </a:cubicBezTo>
                    <a:cubicBezTo>
                      <a:pt x="3290" y="537"/>
                      <a:pt x="3124" y="304"/>
                      <a:pt x="2892" y="238"/>
                    </a:cubicBezTo>
                    <a:cubicBezTo>
                      <a:pt x="2825" y="205"/>
                      <a:pt x="2759" y="171"/>
                      <a:pt x="2692" y="171"/>
                    </a:cubicBezTo>
                    <a:cubicBezTo>
                      <a:pt x="2094" y="105"/>
                      <a:pt x="1496" y="38"/>
                      <a:pt x="931" y="5"/>
                    </a:cubicBezTo>
                    <a:cubicBezTo>
                      <a:pt x="903" y="2"/>
                      <a:pt x="876" y="0"/>
                      <a:pt x="8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53;p3"/>
              <p:cNvSpPr/>
              <p:nvPr/>
            </p:nvSpPr>
            <p:spPr>
              <a:xfrm flipH="1">
                <a:off x="1683519" y="4558011"/>
                <a:ext cx="157201" cy="52508"/>
              </a:xfrm>
              <a:custGeom>
                <a:avLst/>
                <a:gdLst/>
                <a:ahLst/>
                <a:cxnLst/>
                <a:rect l="l" t="t" r="r" b="b"/>
                <a:pathLst>
                  <a:path w="4853" h="1621" extrusionOk="0">
                    <a:moveTo>
                      <a:pt x="1662" y="1"/>
                    </a:moveTo>
                    <a:cubicBezTo>
                      <a:pt x="1363" y="34"/>
                      <a:pt x="1064" y="34"/>
                      <a:pt x="765" y="100"/>
                    </a:cubicBezTo>
                    <a:cubicBezTo>
                      <a:pt x="499" y="134"/>
                      <a:pt x="267" y="300"/>
                      <a:pt x="167" y="566"/>
                    </a:cubicBezTo>
                    <a:cubicBezTo>
                      <a:pt x="1" y="1031"/>
                      <a:pt x="333" y="1563"/>
                      <a:pt x="865" y="1596"/>
                    </a:cubicBezTo>
                    <a:cubicBezTo>
                      <a:pt x="981" y="1613"/>
                      <a:pt x="1097" y="1621"/>
                      <a:pt x="1214" y="1621"/>
                    </a:cubicBezTo>
                    <a:cubicBezTo>
                      <a:pt x="1330" y="1621"/>
                      <a:pt x="1446" y="1613"/>
                      <a:pt x="1563" y="1596"/>
                    </a:cubicBezTo>
                    <a:cubicBezTo>
                      <a:pt x="2194" y="1563"/>
                      <a:pt x="2859" y="1496"/>
                      <a:pt x="3490" y="1430"/>
                    </a:cubicBezTo>
                    <a:cubicBezTo>
                      <a:pt x="3823" y="1396"/>
                      <a:pt x="4188" y="1297"/>
                      <a:pt x="4521" y="1197"/>
                    </a:cubicBezTo>
                    <a:cubicBezTo>
                      <a:pt x="4753" y="1131"/>
                      <a:pt x="4853" y="865"/>
                      <a:pt x="4687" y="665"/>
                    </a:cubicBezTo>
                    <a:cubicBezTo>
                      <a:pt x="4620" y="532"/>
                      <a:pt x="4487" y="433"/>
                      <a:pt x="4354" y="333"/>
                    </a:cubicBezTo>
                    <a:cubicBezTo>
                      <a:pt x="4188" y="267"/>
                      <a:pt x="3989" y="200"/>
                      <a:pt x="3823" y="200"/>
                    </a:cubicBezTo>
                    <a:cubicBezTo>
                      <a:pt x="3091" y="134"/>
                      <a:pt x="2394" y="100"/>
                      <a:pt x="1662" y="67"/>
                    </a:cubicBezTo>
                    <a:lnTo>
                      <a:pt x="1662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54;p3"/>
              <p:cNvSpPr/>
              <p:nvPr/>
            </p:nvSpPr>
            <p:spPr>
              <a:xfrm flipH="1">
                <a:off x="1458520" y="4574078"/>
                <a:ext cx="138899" cy="55488"/>
              </a:xfrm>
              <a:custGeom>
                <a:avLst/>
                <a:gdLst/>
                <a:ahLst/>
                <a:cxnLst/>
                <a:rect l="l" t="t" r="r" b="b"/>
                <a:pathLst>
                  <a:path w="4288" h="1713" extrusionOk="0">
                    <a:moveTo>
                      <a:pt x="1224" y="1"/>
                    </a:moveTo>
                    <a:cubicBezTo>
                      <a:pt x="720" y="1"/>
                      <a:pt x="259" y="325"/>
                      <a:pt x="100" y="801"/>
                    </a:cubicBezTo>
                    <a:cubicBezTo>
                      <a:pt x="1" y="967"/>
                      <a:pt x="34" y="1133"/>
                      <a:pt x="134" y="1266"/>
                    </a:cubicBezTo>
                    <a:cubicBezTo>
                      <a:pt x="276" y="1550"/>
                      <a:pt x="587" y="1713"/>
                      <a:pt x="882" y="1713"/>
                    </a:cubicBezTo>
                    <a:cubicBezTo>
                      <a:pt x="933" y="1713"/>
                      <a:pt x="982" y="1708"/>
                      <a:pt x="1031" y="1698"/>
                    </a:cubicBezTo>
                    <a:cubicBezTo>
                      <a:pt x="1206" y="1659"/>
                      <a:pt x="1393" y="1643"/>
                      <a:pt x="1577" y="1643"/>
                    </a:cubicBezTo>
                    <a:cubicBezTo>
                      <a:pt x="1708" y="1643"/>
                      <a:pt x="1838" y="1651"/>
                      <a:pt x="1961" y="1665"/>
                    </a:cubicBezTo>
                    <a:cubicBezTo>
                      <a:pt x="2261" y="1665"/>
                      <a:pt x="2560" y="1565"/>
                      <a:pt x="2859" y="1532"/>
                    </a:cubicBezTo>
                    <a:cubicBezTo>
                      <a:pt x="3158" y="1499"/>
                      <a:pt x="3524" y="1432"/>
                      <a:pt x="3823" y="1366"/>
                    </a:cubicBezTo>
                    <a:cubicBezTo>
                      <a:pt x="4122" y="1333"/>
                      <a:pt x="4288" y="1033"/>
                      <a:pt x="4188" y="768"/>
                    </a:cubicBezTo>
                    <a:cubicBezTo>
                      <a:pt x="4122" y="568"/>
                      <a:pt x="3989" y="435"/>
                      <a:pt x="3789" y="369"/>
                    </a:cubicBezTo>
                    <a:cubicBezTo>
                      <a:pt x="3524" y="236"/>
                      <a:pt x="3258" y="169"/>
                      <a:pt x="2959" y="103"/>
                    </a:cubicBezTo>
                    <a:cubicBezTo>
                      <a:pt x="2427" y="70"/>
                      <a:pt x="1862" y="36"/>
                      <a:pt x="1297" y="3"/>
                    </a:cubicBezTo>
                    <a:cubicBezTo>
                      <a:pt x="1272" y="2"/>
                      <a:pt x="1248" y="1"/>
                      <a:pt x="122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55;p3"/>
              <p:cNvSpPr/>
              <p:nvPr/>
            </p:nvSpPr>
            <p:spPr>
              <a:xfrm flipH="1">
                <a:off x="1253962" y="4559080"/>
                <a:ext cx="107673" cy="47423"/>
              </a:xfrm>
              <a:custGeom>
                <a:avLst/>
                <a:gdLst/>
                <a:ahLst/>
                <a:cxnLst/>
                <a:rect l="l" t="t" r="r" b="b"/>
                <a:pathLst>
                  <a:path w="3324" h="1464" extrusionOk="0">
                    <a:moveTo>
                      <a:pt x="931" y="1"/>
                    </a:moveTo>
                    <a:cubicBezTo>
                      <a:pt x="665" y="1"/>
                      <a:pt x="399" y="101"/>
                      <a:pt x="233" y="300"/>
                    </a:cubicBezTo>
                    <a:cubicBezTo>
                      <a:pt x="0" y="499"/>
                      <a:pt x="0" y="865"/>
                      <a:pt x="233" y="1064"/>
                    </a:cubicBezTo>
                    <a:cubicBezTo>
                      <a:pt x="399" y="1264"/>
                      <a:pt x="631" y="1397"/>
                      <a:pt x="897" y="1397"/>
                    </a:cubicBezTo>
                    <a:lnTo>
                      <a:pt x="1329" y="1397"/>
                    </a:lnTo>
                    <a:lnTo>
                      <a:pt x="1329" y="1463"/>
                    </a:lnTo>
                    <a:cubicBezTo>
                      <a:pt x="1828" y="1363"/>
                      <a:pt x="2360" y="1297"/>
                      <a:pt x="2858" y="1197"/>
                    </a:cubicBezTo>
                    <a:cubicBezTo>
                      <a:pt x="3091" y="1131"/>
                      <a:pt x="3323" y="1031"/>
                      <a:pt x="3323" y="765"/>
                    </a:cubicBezTo>
                    <a:cubicBezTo>
                      <a:pt x="3290" y="533"/>
                      <a:pt x="3124" y="300"/>
                      <a:pt x="2891" y="234"/>
                    </a:cubicBezTo>
                    <a:cubicBezTo>
                      <a:pt x="2825" y="200"/>
                      <a:pt x="2758" y="200"/>
                      <a:pt x="2692" y="167"/>
                    </a:cubicBezTo>
                    <a:cubicBezTo>
                      <a:pt x="2094" y="101"/>
                      <a:pt x="1529" y="34"/>
                      <a:pt x="93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3"/>
              <p:cNvSpPr/>
              <p:nvPr/>
            </p:nvSpPr>
            <p:spPr>
              <a:xfrm flipH="1">
                <a:off x="1146322" y="4687192"/>
                <a:ext cx="77515" cy="43114"/>
              </a:xfrm>
              <a:custGeom>
                <a:avLst/>
                <a:gdLst/>
                <a:ahLst/>
                <a:cxnLst/>
                <a:rect l="l" t="t" r="r" b="b"/>
                <a:pathLst>
                  <a:path w="2393" h="1331" extrusionOk="0">
                    <a:moveTo>
                      <a:pt x="997" y="1"/>
                    </a:moveTo>
                    <a:cubicBezTo>
                      <a:pt x="831" y="1"/>
                      <a:pt x="665" y="34"/>
                      <a:pt x="499" y="67"/>
                    </a:cubicBezTo>
                    <a:cubicBezTo>
                      <a:pt x="233" y="100"/>
                      <a:pt x="0" y="366"/>
                      <a:pt x="33" y="665"/>
                    </a:cubicBezTo>
                    <a:cubicBezTo>
                      <a:pt x="33" y="1064"/>
                      <a:pt x="266" y="1330"/>
                      <a:pt x="631" y="1330"/>
                    </a:cubicBezTo>
                    <a:cubicBezTo>
                      <a:pt x="1064" y="1297"/>
                      <a:pt x="1462" y="1230"/>
                      <a:pt x="1894" y="1131"/>
                    </a:cubicBezTo>
                    <a:cubicBezTo>
                      <a:pt x="1961" y="1131"/>
                      <a:pt x="1994" y="1098"/>
                      <a:pt x="2061" y="1031"/>
                    </a:cubicBezTo>
                    <a:cubicBezTo>
                      <a:pt x="2393" y="832"/>
                      <a:pt x="2326" y="333"/>
                      <a:pt x="1961" y="233"/>
                    </a:cubicBezTo>
                    <a:cubicBezTo>
                      <a:pt x="1629" y="134"/>
                      <a:pt x="1329" y="67"/>
                      <a:pt x="99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3"/>
              <p:cNvSpPr/>
              <p:nvPr/>
            </p:nvSpPr>
            <p:spPr>
              <a:xfrm flipH="1">
                <a:off x="1513426" y="4397603"/>
                <a:ext cx="151824" cy="61870"/>
              </a:xfrm>
              <a:custGeom>
                <a:avLst/>
                <a:gdLst/>
                <a:ahLst/>
                <a:cxnLst/>
                <a:rect l="l" t="t" r="r" b="b"/>
                <a:pathLst>
                  <a:path w="4687" h="1910" extrusionOk="0">
                    <a:moveTo>
                      <a:pt x="1762" y="1"/>
                    </a:moveTo>
                    <a:cubicBezTo>
                      <a:pt x="1438" y="1"/>
                      <a:pt x="1114" y="34"/>
                      <a:pt x="799" y="100"/>
                    </a:cubicBezTo>
                    <a:cubicBezTo>
                      <a:pt x="433" y="167"/>
                      <a:pt x="134" y="433"/>
                      <a:pt x="101" y="798"/>
                    </a:cubicBezTo>
                    <a:cubicBezTo>
                      <a:pt x="1" y="1197"/>
                      <a:pt x="167" y="1596"/>
                      <a:pt x="499" y="1829"/>
                    </a:cubicBezTo>
                    <a:cubicBezTo>
                      <a:pt x="572" y="1877"/>
                      <a:pt x="645" y="1908"/>
                      <a:pt x="731" y="1908"/>
                    </a:cubicBezTo>
                    <a:cubicBezTo>
                      <a:pt x="763" y="1908"/>
                      <a:pt x="796" y="1904"/>
                      <a:pt x="832" y="1895"/>
                    </a:cubicBezTo>
                    <a:cubicBezTo>
                      <a:pt x="898" y="1906"/>
                      <a:pt x="961" y="1910"/>
                      <a:pt x="1023" y="1910"/>
                    </a:cubicBezTo>
                    <a:cubicBezTo>
                      <a:pt x="1146" y="1910"/>
                      <a:pt x="1264" y="1895"/>
                      <a:pt x="1397" y="1895"/>
                    </a:cubicBezTo>
                    <a:cubicBezTo>
                      <a:pt x="1465" y="1901"/>
                      <a:pt x="1534" y="1904"/>
                      <a:pt x="1602" y="1904"/>
                    </a:cubicBezTo>
                    <a:cubicBezTo>
                      <a:pt x="1932" y="1904"/>
                      <a:pt x="2263" y="1839"/>
                      <a:pt x="2593" y="1729"/>
                    </a:cubicBezTo>
                    <a:cubicBezTo>
                      <a:pt x="2892" y="1675"/>
                      <a:pt x="3190" y="1620"/>
                      <a:pt x="3489" y="1620"/>
                    </a:cubicBezTo>
                    <a:cubicBezTo>
                      <a:pt x="3556" y="1620"/>
                      <a:pt x="3623" y="1623"/>
                      <a:pt x="3690" y="1629"/>
                    </a:cubicBezTo>
                    <a:cubicBezTo>
                      <a:pt x="3889" y="1596"/>
                      <a:pt x="4055" y="1530"/>
                      <a:pt x="4222" y="1430"/>
                    </a:cubicBezTo>
                    <a:cubicBezTo>
                      <a:pt x="4587" y="1330"/>
                      <a:pt x="4687" y="865"/>
                      <a:pt x="4421" y="632"/>
                    </a:cubicBezTo>
                    <a:cubicBezTo>
                      <a:pt x="4155" y="300"/>
                      <a:pt x="3756" y="134"/>
                      <a:pt x="3324" y="134"/>
                    </a:cubicBezTo>
                    <a:cubicBezTo>
                      <a:pt x="3242" y="147"/>
                      <a:pt x="3159" y="155"/>
                      <a:pt x="3077" y="155"/>
                    </a:cubicBezTo>
                    <a:cubicBezTo>
                      <a:pt x="2960" y="155"/>
                      <a:pt x="2843" y="139"/>
                      <a:pt x="2726" y="100"/>
                    </a:cubicBezTo>
                    <a:cubicBezTo>
                      <a:pt x="2410" y="34"/>
                      <a:pt x="2086" y="1"/>
                      <a:pt x="176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3"/>
              <p:cNvSpPr/>
              <p:nvPr/>
            </p:nvSpPr>
            <p:spPr>
              <a:xfrm flipH="1">
                <a:off x="1277641" y="4401750"/>
                <a:ext cx="137830" cy="53188"/>
              </a:xfrm>
              <a:custGeom>
                <a:avLst/>
                <a:gdLst/>
                <a:ahLst/>
                <a:cxnLst/>
                <a:rect l="l" t="t" r="r" b="b"/>
                <a:pathLst>
                  <a:path w="4255" h="1642" extrusionOk="0">
                    <a:moveTo>
                      <a:pt x="1375" y="1"/>
                    </a:moveTo>
                    <a:cubicBezTo>
                      <a:pt x="996" y="1"/>
                      <a:pt x="613" y="107"/>
                      <a:pt x="266" y="305"/>
                    </a:cubicBezTo>
                    <a:cubicBezTo>
                      <a:pt x="100" y="404"/>
                      <a:pt x="0" y="571"/>
                      <a:pt x="34" y="770"/>
                    </a:cubicBezTo>
                    <a:cubicBezTo>
                      <a:pt x="67" y="1169"/>
                      <a:pt x="399" y="1501"/>
                      <a:pt x="798" y="1501"/>
                    </a:cubicBezTo>
                    <a:cubicBezTo>
                      <a:pt x="1186" y="1501"/>
                      <a:pt x="1593" y="1642"/>
                      <a:pt x="2006" y="1642"/>
                    </a:cubicBezTo>
                    <a:cubicBezTo>
                      <a:pt x="2124" y="1642"/>
                      <a:pt x="2242" y="1630"/>
                      <a:pt x="2360" y="1601"/>
                    </a:cubicBezTo>
                    <a:cubicBezTo>
                      <a:pt x="2692" y="1601"/>
                      <a:pt x="3058" y="1568"/>
                      <a:pt x="3423" y="1534"/>
                    </a:cubicBezTo>
                    <a:cubicBezTo>
                      <a:pt x="3556" y="1501"/>
                      <a:pt x="3723" y="1468"/>
                      <a:pt x="3889" y="1402"/>
                    </a:cubicBezTo>
                    <a:cubicBezTo>
                      <a:pt x="4188" y="1269"/>
                      <a:pt x="4254" y="903"/>
                      <a:pt x="3988" y="704"/>
                    </a:cubicBezTo>
                    <a:cubicBezTo>
                      <a:pt x="3922" y="604"/>
                      <a:pt x="3822" y="537"/>
                      <a:pt x="3689" y="504"/>
                    </a:cubicBezTo>
                    <a:cubicBezTo>
                      <a:pt x="3291" y="371"/>
                      <a:pt x="2825" y="272"/>
                      <a:pt x="2393" y="172"/>
                    </a:cubicBezTo>
                    <a:cubicBezTo>
                      <a:pt x="2194" y="105"/>
                      <a:pt x="1994" y="72"/>
                      <a:pt x="1762" y="39"/>
                    </a:cubicBezTo>
                    <a:cubicBezTo>
                      <a:pt x="1634" y="13"/>
                      <a:pt x="1505" y="1"/>
                      <a:pt x="13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59;p3"/>
              <p:cNvSpPr/>
              <p:nvPr/>
            </p:nvSpPr>
            <p:spPr>
              <a:xfrm flipH="1">
                <a:off x="1074183" y="4407159"/>
                <a:ext cx="107673" cy="50986"/>
              </a:xfrm>
              <a:custGeom>
                <a:avLst/>
                <a:gdLst/>
                <a:ahLst/>
                <a:cxnLst/>
                <a:rect l="l" t="t" r="r" b="b"/>
                <a:pathLst>
                  <a:path w="3324" h="1574" extrusionOk="0">
                    <a:moveTo>
                      <a:pt x="1038" y="1"/>
                    </a:moveTo>
                    <a:cubicBezTo>
                      <a:pt x="709" y="1"/>
                      <a:pt x="415" y="163"/>
                      <a:pt x="233" y="437"/>
                    </a:cubicBezTo>
                    <a:cubicBezTo>
                      <a:pt x="0" y="703"/>
                      <a:pt x="67" y="1102"/>
                      <a:pt x="333" y="1301"/>
                    </a:cubicBezTo>
                    <a:cubicBezTo>
                      <a:pt x="536" y="1475"/>
                      <a:pt x="764" y="1573"/>
                      <a:pt x="1018" y="1573"/>
                    </a:cubicBezTo>
                    <a:cubicBezTo>
                      <a:pt x="1055" y="1573"/>
                      <a:pt x="1092" y="1571"/>
                      <a:pt x="1130" y="1567"/>
                    </a:cubicBezTo>
                    <a:cubicBezTo>
                      <a:pt x="1662" y="1534"/>
                      <a:pt x="2227" y="1500"/>
                      <a:pt x="2759" y="1434"/>
                    </a:cubicBezTo>
                    <a:cubicBezTo>
                      <a:pt x="3025" y="1434"/>
                      <a:pt x="3224" y="1268"/>
                      <a:pt x="3290" y="1035"/>
                    </a:cubicBezTo>
                    <a:cubicBezTo>
                      <a:pt x="3324" y="769"/>
                      <a:pt x="3157" y="537"/>
                      <a:pt x="2892" y="437"/>
                    </a:cubicBezTo>
                    <a:cubicBezTo>
                      <a:pt x="2858" y="437"/>
                      <a:pt x="2858" y="404"/>
                      <a:pt x="2825" y="404"/>
                    </a:cubicBezTo>
                    <a:lnTo>
                      <a:pt x="1130" y="5"/>
                    </a:lnTo>
                    <a:cubicBezTo>
                      <a:pt x="1099" y="2"/>
                      <a:pt x="1069" y="1"/>
                      <a:pt x="103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60;p3"/>
              <p:cNvSpPr/>
              <p:nvPr/>
            </p:nvSpPr>
            <p:spPr>
              <a:xfrm flipH="1">
                <a:off x="824437" y="4406220"/>
                <a:ext cx="76446" cy="43179"/>
              </a:xfrm>
              <a:custGeom>
                <a:avLst/>
                <a:gdLst/>
                <a:ahLst/>
                <a:cxnLst/>
                <a:rect l="l" t="t" r="r" b="b"/>
                <a:pathLst>
                  <a:path w="2360" h="1333" extrusionOk="0">
                    <a:moveTo>
                      <a:pt x="964" y="1"/>
                    </a:moveTo>
                    <a:cubicBezTo>
                      <a:pt x="798" y="34"/>
                      <a:pt x="632" y="34"/>
                      <a:pt x="499" y="67"/>
                    </a:cubicBezTo>
                    <a:cubicBezTo>
                      <a:pt x="200" y="134"/>
                      <a:pt x="0" y="399"/>
                      <a:pt x="0" y="699"/>
                    </a:cubicBezTo>
                    <a:cubicBezTo>
                      <a:pt x="32" y="1045"/>
                      <a:pt x="213" y="1333"/>
                      <a:pt x="544" y="1333"/>
                    </a:cubicBezTo>
                    <a:cubicBezTo>
                      <a:pt x="562" y="1333"/>
                      <a:pt x="580" y="1332"/>
                      <a:pt x="599" y="1330"/>
                    </a:cubicBezTo>
                    <a:cubicBezTo>
                      <a:pt x="1031" y="1297"/>
                      <a:pt x="1429" y="1230"/>
                      <a:pt x="1862" y="1164"/>
                    </a:cubicBezTo>
                    <a:cubicBezTo>
                      <a:pt x="1928" y="1131"/>
                      <a:pt x="1994" y="1097"/>
                      <a:pt x="2028" y="1064"/>
                    </a:cubicBezTo>
                    <a:cubicBezTo>
                      <a:pt x="2360" y="865"/>
                      <a:pt x="2294" y="366"/>
                      <a:pt x="1928" y="266"/>
                    </a:cubicBezTo>
                    <a:cubicBezTo>
                      <a:pt x="1629" y="167"/>
                      <a:pt x="1297" y="67"/>
                      <a:pt x="96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Google Shape;62;p4"/>
          <p:cNvGrpSpPr/>
          <p:nvPr/>
        </p:nvGrpSpPr>
        <p:grpSpPr>
          <a:xfrm>
            <a:off x="7987375" y="3041839"/>
            <a:ext cx="1555217" cy="2075306"/>
            <a:chOff x="7987375" y="3041839"/>
            <a:chExt cx="1555217" cy="2075306"/>
          </a:xfrm>
        </p:grpSpPr>
        <p:grpSp>
          <p:nvGrpSpPr>
            <p:cNvPr id="63" name="Google Shape;63;p4"/>
            <p:cNvGrpSpPr/>
            <p:nvPr/>
          </p:nvGrpSpPr>
          <p:grpSpPr>
            <a:xfrm rot="10800000">
              <a:off x="7987375" y="3934921"/>
              <a:ext cx="1008992" cy="1182223"/>
              <a:chOff x="10640450" y="-4636687"/>
              <a:chExt cx="1990908" cy="2332721"/>
            </a:xfrm>
          </p:grpSpPr>
          <p:sp>
            <p:nvSpPr>
              <p:cNvPr id="64" name="Google Shape;64;p4"/>
              <p:cNvSpPr/>
              <p:nvPr/>
            </p:nvSpPr>
            <p:spPr>
              <a:xfrm>
                <a:off x="10659859" y="-3916517"/>
                <a:ext cx="1003918" cy="1612552"/>
              </a:xfrm>
              <a:custGeom>
                <a:avLst/>
                <a:gdLst/>
                <a:ahLst/>
                <a:cxnLst/>
                <a:rect l="l" t="t" r="r" b="b"/>
                <a:pathLst>
                  <a:path w="25758" h="41374" extrusionOk="0">
                    <a:moveTo>
                      <a:pt x="8841" y="1"/>
                    </a:moveTo>
                    <a:cubicBezTo>
                      <a:pt x="6249" y="1"/>
                      <a:pt x="3822" y="466"/>
                      <a:pt x="2028" y="1961"/>
                    </a:cubicBezTo>
                    <a:cubicBezTo>
                      <a:pt x="200" y="3457"/>
                      <a:pt x="300" y="10602"/>
                      <a:pt x="167" y="12763"/>
                    </a:cubicBezTo>
                    <a:cubicBezTo>
                      <a:pt x="1" y="16551"/>
                      <a:pt x="34" y="20406"/>
                      <a:pt x="266" y="24228"/>
                    </a:cubicBezTo>
                    <a:cubicBezTo>
                      <a:pt x="466" y="26588"/>
                      <a:pt x="399" y="39184"/>
                      <a:pt x="3091" y="40314"/>
                    </a:cubicBezTo>
                    <a:cubicBezTo>
                      <a:pt x="4933" y="41101"/>
                      <a:pt x="6750" y="41373"/>
                      <a:pt x="8584" y="41373"/>
                    </a:cubicBezTo>
                    <a:cubicBezTo>
                      <a:pt x="10390" y="41373"/>
                      <a:pt x="12212" y="41109"/>
                      <a:pt x="14092" y="40812"/>
                    </a:cubicBezTo>
                    <a:cubicBezTo>
                      <a:pt x="15131" y="40614"/>
                      <a:pt x="16171" y="40509"/>
                      <a:pt x="17210" y="40509"/>
                    </a:cubicBezTo>
                    <a:cubicBezTo>
                      <a:pt x="17566" y="40509"/>
                      <a:pt x="17923" y="40521"/>
                      <a:pt x="18279" y="40546"/>
                    </a:cubicBezTo>
                    <a:cubicBezTo>
                      <a:pt x="19293" y="40656"/>
                      <a:pt x="20217" y="41037"/>
                      <a:pt x="21217" y="41037"/>
                    </a:cubicBezTo>
                    <a:cubicBezTo>
                      <a:pt x="21430" y="41037"/>
                      <a:pt x="21647" y="41019"/>
                      <a:pt x="21869" y="40979"/>
                    </a:cubicBezTo>
                    <a:cubicBezTo>
                      <a:pt x="23663" y="40646"/>
                      <a:pt x="24926" y="38885"/>
                      <a:pt x="25358" y="37157"/>
                    </a:cubicBezTo>
                    <a:cubicBezTo>
                      <a:pt x="25757" y="35428"/>
                      <a:pt x="25458" y="26189"/>
                      <a:pt x="25458" y="24395"/>
                    </a:cubicBezTo>
                    <a:cubicBezTo>
                      <a:pt x="25458" y="22467"/>
                      <a:pt x="25425" y="17582"/>
                      <a:pt x="25392" y="15654"/>
                    </a:cubicBezTo>
                    <a:cubicBezTo>
                      <a:pt x="25392" y="14325"/>
                      <a:pt x="25325" y="12995"/>
                      <a:pt x="25325" y="11633"/>
                    </a:cubicBezTo>
                    <a:cubicBezTo>
                      <a:pt x="25325" y="10370"/>
                      <a:pt x="25425" y="4554"/>
                      <a:pt x="24827" y="3390"/>
                    </a:cubicBezTo>
                    <a:cubicBezTo>
                      <a:pt x="23697" y="1164"/>
                      <a:pt x="20739" y="798"/>
                      <a:pt x="18246" y="732"/>
                    </a:cubicBezTo>
                    <a:cubicBezTo>
                      <a:pt x="15554" y="665"/>
                      <a:pt x="12098" y="1"/>
                      <a:pt x="884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65;p4"/>
              <p:cNvSpPr/>
              <p:nvPr/>
            </p:nvSpPr>
            <p:spPr>
              <a:xfrm>
                <a:off x="10640450" y="-4573120"/>
                <a:ext cx="1865266" cy="1758201"/>
              </a:xfrm>
              <a:custGeom>
                <a:avLst/>
                <a:gdLst/>
                <a:ahLst/>
                <a:cxnLst/>
                <a:rect l="l" t="t" r="r" b="b"/>
                <a:pathLst>
                  <a:path w="47858" h="45111" extrusionOk="0">
                    <a:moveTo>
                      <a:pt x="35608" y="0"/>
                    </a:moveTo>
                    <a:cubicBezTo>
                      <a:pt x="33763" y="0"/>
                      <a:pt x="31897" y="178"/>
                      <a:pt x="30077" y="197"/>
                    </a:cubicBezTo>
                    <a:lnTo>
                      <a:pt x="19841" y="297"/>
                    </a:lnTo>
                    <a:cubicBezTo>
                      <a:pt x="17448" y="330"/>
                      <a:pt x="15088" y="430"/>
                      <a:pt x="12729" y="430"/>
                    </a:cubicBezTo>
                    <a:cubicBezTo>
                      <a:pt x="12191" y="430"/>
                      <a:pt x="11643" y="420"/>
                      <a:pt x="11093" y="420"/>
                    </a:cubicBezTo>
                    <a:cubicBezTo>
                      <a:pt x="9334" y="420"/>
                      <a:pt x="7552" y="517"/>
                      <a:pt x="5982" y="1327"/>
                    </a:cubicBezTo>
                    <a:cubicBezTo>
                      <a:pt x="2061" y="3288"/>
                      <a:pt x="1429" y="8539"/>
                      <a:pt x="1296" y="12959"/>
                    </a:cubicBezTo>
                    <a:cubicBezTo>
                      <a:pt x="1163" y="17678"/>
                      <a:pt x="0" y="23827"/>
                      <a:pt x="0" y="29576"/>
                    </a:cubicBezTo>
                    <a:cubicBezTo>
                      <a:pt x="0" y="34129"/>
                      <a:pt x="764" y="38450"/>
                      <a:pt x="3423" y="41640"/>
                    </a:cubicBezTo>
                    <a:cubicBezTo>
                      <a:pt x="6082" y="44864"/>
                      <a:pt x="10901" y="44665"/>
                      <a:pt x="14690" y="44897"/>
                    </a:cubicBezTo>
                    <a:cubicBezTo>
                      <a:pt x="16859" y="45041"/>
                      <a:pt x="19028" y="45110"/>
                      <a:pt x="21194" y="45110"/>
                    </a:cubicBezTo>
                    <a:cubicBezTo>
                      <a:pt x="24040" y="45110"/>
                      <a:pt x="26881" y="44991"/>
                      <a:pt x="29712" y="44764"/>
                    </a:cubicBezTo>
                    <a:cubicBezTo>
                      <a:pt x="33899" y="44399"/>
                      <a:pt x="43105" y="44499"/>
                      <a:pt x="45132" y="39746"/>
                    </a:cubicBezTo>
                    <a:cubicBezTo>
                      <a:pt x="47858" y="33299"/>
                      <a:pt x="47027" y="26984"/>
                      <a:pt x="45997" y="20304"/>
                    </a:cubicBezTo>
                    <a:cubicBezTo>
                      <a:pt x="45631" y="17845"/>
                      <a:pt x="45299" y="15352"/>
                      <a:pt x="45531" y="12859"/>
                    </a:cubicBezTo>
                    <a:cubicBezTo>
                      <a:pt x="45731" y="10732"/>
                      <a:pt x="46728" y="8738"/>
                      <a:pt x="46329" y="6578"/>
                    </a:cubicBezTo>
                    <a:cubicBezTo>
                      <a:pt x="45697" y="3388"/>
                      <a:pt x="42673" y="1161"/>
                      <a:pt x="39516" y="397"/>
                    </a:cubicBezTo>
                    <a:cubicBezTo>
                      <a:pt x="38240" y="91"/>
                      <a:pt x="36929" y="0"/>
                      <a:pt x="3560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66" name="Google Shape;66;p4"/>
              <p:cNvGrpSpPr/>
              <p:nvPr/>
            </p:nvGrpSpPr>
            <p:grpSpPr>
              <a:xfrm>
                <a:off x="10904156" y="-4325919"/>
                <a:ext cx="743532" cy="1538781"/>
                <a:chOff x="11300741" y="-1605164"/>
                <a:chExt cx="574200" cy="1188340"/>
              </a:xfrm>
            </p:grpSpPr>
            <p:sp>
              <p:nvSpPr>
                <p:cNvPr id="67" name="Google Shape;67;p4"/>
                <p:cNvSpPr/>
                <p:nvPr/>
              </p:nvSpPr>
              <p:spPr>
                <a:xfrm>
                  <a:off x="11324759" y="-1351081"/>
                  <a:ext cx="62031" cy="1773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61" h="5894" extrusionOk="0">
                      <a:moveTo>
                        <a:pt x="970" y="0"/>
                      </a:moveTo>
                      <a:cubicBezTo>
                        <a:pt x="464" y="0"/>
                        <a:pt x="115" y="445"/>
                        <a:pt x="34" y="935"/>
                      </a:cubicBezTo>
                      <a:cubicBezTo>
                        <a:pt x="0" y="1234"/>
                        <a:pt x="0" y="1533"/>
                        <a:pt x="34" y="1832"/>
                      </a:cubicBezTo>
                      <a:cubicBezTo>
                        <a:pt x="100" y="2663"/>
                        <a:pt x="133" y="3460"/>
                        <a:pt x="233" y="4258"/>
                      </a:cubicBezTo>
                      <a:cubicBezTo>
                        <a:pt x="300" y="4690"/>
                        <a:pt x="399" y="5155"/>
                        <a:pt x="532" y="5587"/>
                      </a:cubicBezTo>
                      <a:cubicBezTo>
                        <a:pt x="579" y="5773"/>
                        <a:pt x="770" y="5893"/>
                        <a:pt x="961" y="5893"/>
                      </a:cubicBezTo>
                      <a:cubicBezTo>
                        <a:pt x="1044" y="5893"/>
                        <a:pt x="1126" y="5870"/>
                        <a:pt x="1197" y="5820"/>
                      </a:cubicBezTo>
                      <a:cubicBezTo>
                        <a:pt x="1363" y="5720"/>
                        <a:pt x="1496" y="5554"/>
                        <a:pt x="1596" y="5388"/>
                      </a:cubicBezTo>
                      <a:cubicBezTo>
                        <a:pt x="1695" y="5189"/>
                        <a:pt x="1762" y="4923"/>
                        <a:pt x="1795" y="4690"/>
                      </a:cubicBezTo>
                      <a:cubicBezTo>
                        <a:pt x="1862" y="3793"/>
                        <a:pt x="1895" y="2895"/>
                        <a:pt x="1961" y="1998"/>
                      </a:cubicBezTo>
                      <a:lnTo>
                        <a:pt x="2061" y="1965"/>
                      </a:lnTo>
                      <a:cubicBezTo>
                        <a:pt x="2028" y="1599"/>
                        <a:pt x="1995" y="1200"/>
                        <a:pt x="1928" y="835"/>
                      </a:cubicBezTo>
                      <a:cubicBezTo>
                        <a:pt x="1895" y="469"/>
                        <a:pt x="1662" y="203"/>
                        <a:pt x="1330" y="71"/>
                      </a:cubicBezTo>
                      <a:cubicBezTo>
                        <a:pt x="1203" y="22"/>
                        <a:pt x="1083" y="0"/>
                        <a:pt x="970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8" name="Google Shape;68;p4"/>
                <p:cNvSpPr/>
                <p:nvPr/>
              </p:nvSpPr>
              <p:spPr>
                <a:xfrm>
                  <a:off x="11300741" y="-1067653"/>
                  <a:ext cx="68050" cy="1590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61" h="5285" extrusionOk="0">
                      <a:moveTo>
                        <a:pt x="952" y="1"/>
                      </a:moveTo>
                      <a:cubicBezTo>
                        <a:pt x="825" y="1"/>
                        <a:pt x="700" y="45"/>
                        <a:pt x="599" y="125"/>
                      </a:cubicBezTo>
                      <a:cubicBezTo>
                        <a:pt x="200" y="358"/>
                        <a:pt x="1" y="823"/>
                        <a:pt x="67" y="1255"/>
                      </a:cubicBezTo>
                      <a:cubicBezTo>
                        <a:pt x="134" y="1654"/>
                        <a:pt x="134" y="2020"/>
                        <a:pt x="134" y="2418"/>
                      </a:cubicBezTo>
                      <a:cubicBezTo>
                        <a:pt x="134" y="2817"/>
                        <a:pt x="200" y="3183"/>
                        <a:pt x="267" y="3582"/>
                      </a:cubicBezTo>
                      <a:cubicBezTo>
                        <a:pt x="333" y="3947"/>
                        <a:pt x="400" y="4413"/>
                        <a:pt x="499" y="4811"/>
                      </a:cubicBezTo>
                      <a:cubicBezTo>
                        <a:pt x="526" y="5100"/>
                        <a:pt x="759" y="5285"/>
                        <a:pt x="1019" y="5285"/>
                      </a:cubicBezTo>
                      <a:cubicBezTo>
                        <a:pt x="1089" y="5285"/>
                        <a:pt x="1160" y="5271"/>
                        <a:pt x="1231" y="5243"/>
                      </a:cubicBezTo>
                      <a:cubicBezTo>
                        <a:pt x="1463" y="5177"/>
                        <a:pt x="1663" y="5011"/>
                        <a:pt x="1762" y="4778"/>
                      </a:cubicBezTo>
                      <a:cubicBezTo>
                        <a:pt x="1895" y="4446"/>
                        <a:pt x="1995" y="4080"/>
                        <a:pt x="2061" y="3748"/>
                      </a:cubicBezTo>
                      <a:cubicBezTo>
                        <a:pt x="2128" y="3017"/>
                        <a:pt x="2161" y="2319"/>
                        <a:pt x="2228" y="1588"/>
                      </a:cubicBezTo>
                      <a:cubicBezTo>
                        <a:pt x="2261" y="923"/>
                        <a:pt x="1862" y="291"/>
                        <a:pt x="1197" y="59"/>
                      </a:cubicBezTo>
                      <a:cubicBezTo>
                        <a:pt x="1119" y="20"/>
                        <a:pt x="1035" y="1"/>
                        <a:pt x="952" y="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9" name="Google Shape;69;p4"/>
                <p:cNvSpPr/>
                <p:nvPr/>
              </p:nvSpPr>
              <p:spPr>
                <a:xfrm>
                  <a:off x="11472809" y="-1487513"/>
                  <a:ext cx="68050" cy="156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61" h="5212" extrusionOk="0">
                      <a:moveTo>
                        <a:pt x="1320" y="0"/>
                      </a:moveTo>
                      <a:cubicBezTo>
                        <a:pt x="1279" y="0"/>
                        <a:pt x="1237" y="6"/>
                        <a:pt x="1197" y="17"/>
                      </a:cubicBezTo>
                      <a:cubicBezTo>
                        <a:pt x="698" y="50"/>
                        <a:pt x="299" y="449"/>
                        <a:pt x="299" y="948"/>
                      </a:cubicBezTo>
                      <a:cubicBezTo>
                        <a:pt x="266" y="1612"/>
                        <a:pt x="0" y="2277"/>
                        <a:pt x="166" y="2942"/>
                      </a:cubicBezTo>
                      <a:cubicBezTo>
                        <a:pt x="200" y="3374"/>
                        <a:pt x="200" y="3839"/>
                        <a:pt x="266" y="4271"/>
                      </a:cubicBezTo>
                      <a:cubicBezTo>
                        <a:pt x="266" y="4504"/>
                        <a:pt x="333" y="4703"/>
                        <a:pt x="432" y="4869"/>
                      </a:cubicBezTo>
                      <a:cubicBezTo>
                        <a:pt x="512" y="5088"/>
                        <a:pt x="722" y="5212"/>
                        <a:pt x="935" y="5212"/>
                      </a:cubicBezTo>
                      <a:cubicBezTo>
                        <a:pt x="1078" y="5212"/>
                        <a:pt x="1223" y="5156"/>
                        <a:pt x="1330" y="5036"/>
                      </a:cubicBezTo>
                      <a:cubicBezTo>
                        <a:pt x="1429" y="4936"/>
                        <a:pt x="1529" y="4803"/>
                        <a:pt x="1562" y="4637"/>
                      </a:cubicBezTo>
                      <a:cubicBezTo>
                        <a:pt x="1728" y="4105"/>
                        <a:pt x="1861" y="3540"/>
                        <a:pt x="1994" y="2975"/>
                      </a:cubicBezTo>
                      <a:cubicBezTo>
                        <a:pt x="2027" y="2742"/>
                        <a:pt x="2094" y="2477"/>
                        <a:pt x="2127" y="2211"/>
                      </a:cubicBezTo>
                      <a:cubicBezTo>
                        <a:pt x="2260" y="1546"/>
                        <a:pt x="2127" y="881"/>
                        <a:pt x="1795" y="316"/>
                      </a:cubicBezTo>
                      <a:cubicBezTo>
                        <a:pt x="1712" y="124"/>
                        <a:pt x="1517" y="0"/>
                        <a:pt x="1320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0" name="Google Shape;70;p4"/>
                <p:cNvSpPr/>
                <p:nvPr/>
              </p:nvSpPr>
              <p:spPr>
                <a:xfrm>
                  <a:off x="11471785" y="-1210195"/>
                  <a:ext cx="61068" cy="1233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9" h="4097" extrusionOk="0">
                      <a:moveTo>
                        <a:pt x="989" y="1"/>
                      </a:moveTo>
                      <a:cubicBezTo>
                        <a:pt x="753" y="1"/>
                        <a:pt x="517" y="101"/>
                        <a:pt x="367" y="308"/>
                      </a:cubicBezTo>
                      <a:cubicBezTo>
                        <a:pt x="134" y="607"/>
                        <a:pt x="1" y="973"/>
                        <a:pt x="34" y="1338"/>
                      </a:cubicBezTo>
                      <a:cubicBezTo>
                        <a:pt x="101" y="2036"/>
                        <a:pt x="134" y="2734"/>
                        <a:pt x="200" y="3432"/>
                      </a:cubicBezTo>
                      <a:cubicBezTo>
                        <a:pt x="200" y="3731"/>
                        <a:pt x="400" y="3997"/>
                        <a:pt x="699" y="4097"/>
                      </a:cubicBezTo>
                      <a:cubicBezTo>
                        <a:pt x="1031" y="4097"/>
                        <a:pt x="1364" y="3898"/>
                        <a:pt x="1463" y="3598"/>
                      </a:cubicBezTo>
                      <a:cubicBezTo>
                        <a:pt x="1496" y="3565"/>
                        <a:pt x="1496" y="3532"/>
                        <a:pt x="1530" y="3499"/>
                      </a:cubicBezTo>
                      <a:lnTo>
                        <a:pt x="1995" y="1305"/>
                      </a:lnTo>
                      <a:cubicBezTo>
                        <a:pt x="2028" y="873"/>
                        <a:pt x="1829" y="441"/>
                        <a:pt x="1496" y="175"/>
                      </a:cubicBezTo>
                      <a:cubicBezTo>
                        <a:pt x="1352" y="60"/>
                        <a:pt x="1170" y="1"/>
                        <a:pt x="989" y="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1" name="Google Shape;71;p4"/>
                <p:cNvSpPr/>
                <p:nvPr/>
              </p:nvSpPr>
              <p:spPr>
                <a:xfrm>
                  <a:off x="11328762" y="-788559"/>
                  <a:ext cx="56042" cy="1237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62" h="4113" extrusionOk="0">
                      <a:moveTo>
                        <a:pt x="981" y="0"/>
                      </a:moveTo>
                      <a:cubicBezTo>
                        <a:pt x="806" y="0"/>
                        <a:pt x="632" y="75"/>
                        <a:pt x="499" y="224"/>
                      </a:cubicBezTo>
                      <a:cubicBezTo>
                        <a:pt x="233" y="424"/>
                        <a:pt x="100" y="723"/>
                        <a:pt x="100" y="1088"/>
                      </a:cubicBezTo>
                      <a:lnTo>
                        <a:pt x="100" y="1620"/>
                      </a:lnTo>
                      <a:lnTo>
                        <a:pt x="0" y="1587"/>
                      </a:lnTo>
                      <a:lnTo>
                        <a:pt x="0" y="1587"/>
                      </a:lnTo>
                      <a:cubicBezTo>
                        <a:pt x="133" y="2252"/>
                        <a:pt x="233" y="2883"/>
                        <a:pt x="366" y="3548"/>
                      </a:cubicBezTo>
                      <a:cubicBezTo>
                        <a:pt x="432" y="3814"/>
                        <a:pt x="565" y="4113"/>
                        <a:pt x="864" y="4113"/>
                      </a:cubicBezTo>
                      <a:cubicBezTo>
                        <a:pt x="1197" y="4080"/>
                        <a:pt x="1463" y="3880"/>
                        <a:pt x="1562" y="3581"/>
                      </a:cubicBezTo>
                      <a:cubicBezTo>
                        <a:pt x="1596" y="3481"/>
                        <a:pt x="1629" y="3415"/>
                        <a:pt x="1629" y="3315"/>
                      </a:cubicBezTo>
                      <a:cubicBezTo>
                        <a:pt x="1729" y="2584"/>
                        <a:pt x="1828" y="1820"/>
                        <a:pt x="1862" y="1088"/>
                      </a:cubicBezTo>
                      <a:cubicBezTo>
                        <a:pt x="1862" y="756"/>
                        <a:pt x="1729" y="424"/>
                        <a:pt x="1463" y="224"/>
                      </a:cubicBezTo>
                      <a:cubicBezTo>
                        <a:pt x="1330" y="75"/>
                        <a:pt x="1155" y="0"/>
                        <a:pt x="981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2" name="Google Shape;72;p4"/>
                <p:cNvSpPr/>
                <p:nvPr/>
              </p:nvSpPr>
              <p:spPr>
                <a:xfrm>
                  <a:off x="11623838" y="-1605164"/>
                  <a:ext cx="62061" cy="177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62" h="5883" extrusionOk="0">
                      <a:moveTo>
                        <a:pt x="970" y="1"/>
                      </a:moveTo>
                      <a:cubicBezTo>
                        <a:pt x="464" y="1"/>
                        <a:pt x="115" y="446"/>
                        <a:pt x="34" y="935"/>
                      </a:cubicBezTo>
                      <a:cubicBezTo>
                        <a:pt x="1" y="1234"/>
                        <a:pt x="1" y="1533"/>
                        <a:pt x="34" y="1832"/>
                      </a:cubicBezTo>
                      <a:cubicBezTo>
                        <a:pt x="100" y="2663"/>
                        <a:pt x="134" y="3461"/>
                        <a:pt x="233" y="4259"/>
                      </a:cubicBezTo>
                      <a:cubicBezTo>
                        <a:pt x="300" y="4691"/>
                        <a:pt x="399" y="5123"/>
                        <a:pt x="532" y="5555"/>
                      </a:cubicBezTo>
                      <a:cubicBezTo>
                        <a:pt x="577" y="5756"/>
                        <a:pt x="757" y="5882"/>
                        <a:pt x="942" y="5882"/>
                      </a:cubicBezTo>
                      <a:cubicBezTo>
                        <a:pt x="1031" y="5882"/>
                        <a:pt x="1121" y="5852"/>
                        <a:pt x="1197" y="5787"/>
                      </a:cubicBezTo>
                      <a:cubicBezTo>
                        <a:pt x="1363" y="5688"/>
                        <a:pt x="1529" y="5555"/>
                        <a:pt x="1629" y="5388"/>
                      </a:cubicBezTo>
                      <a:cubicBezTo>
                        <a:pt x="1729" y="5156"/>
                        <a:pt x="1795" y="4923"/>
                        <a:pt x="1795" y="4691"/>
                      </a:cubicBezTo>
                      <a:cubicBezTo>
                        <a:pt x="1862" y="3793"/>
                        <a:pt x="1928" y="2896"/>
                        <a:pt x="1961" y="1999"/>
                      </a:cubicBezTo>
                      <a:lnTo>
                        <a:pt x="2061" y="1965"/>
                      </a:lnTo>
                      <a:cubicBezTo>
                        <a:pt x="2028" y="1600"/>
                        <a:pt x="1995" y="1201"/>
                        <a:pt x="1928" y="802"/>
                      </a:cubicBezTo>
                      <a:cubicBezTo>
                        <a:pt x="1895" y="470"/>
                        <a:pt x="1662" y="171"/>
                        <a:pt x="1330" y="71"/>
                      </a:cubicBezTo>
                      <a:cubicBezTo>
                        <a:pt x="1203" y="23"/>
                        <a:pt x="1083" y="1"/>
                        <a:pt x="970" y="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3" name="Google Shape;73;p4"/>
                <p:cNvSpPr/>
                <p:nvPr/>
              </p:nvSpPr>
              <p:spPr>
                <a:xfrm>
                  <a:off x="11598827" y="-1321706"/>
                  <a:ext cx="69044" cy="1590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94" h="5285" extrusionOk="0">
                      <a:moveTo>
                        <a:pt x="985" y="0"/>
                      </a:moveTo>
                      <a:cubicBezTo>
                        <a:pt x="858" y="0"/>
                        <a:pt x="733" y="44"/>
                        <a:pt x="632" y="125"/>
                      </a:cubicBezTo>
                      <a:cubicBezTo>
                        <a:pt x="233" y="357"/>
                        <a:pt x="1" y="823"/>
                        <a:pt x="100" y="1288"/>
                      </a:cubicBezTo>
                      <a:cubicBezTo>
                        <a:pt x="134" y="1654"/>
                        <a:pt x="167" y="2052"/>
                        <a:pt x="134" y="2418"/>
                      </a:cubicBezTo>
                      <a:cubicBezTo>
                        <a:pt x="167" y="2817"/>
                        <a:pt x="233" y="3182"/>
                        <a:pt x="300" y="3581"/>
                      </a:cubicBezTo>
                      <a:cubicBezTo>
                        <a:pt x="366" y="3980"/>
                        <a:pt x="433" y="4412"/>
                        <a:pt x="499" y="4811"/>
                      </a:cubicBezTo>
                      <a:cubicBezTo>
                        <a:pt x="552" y="5099"/>
                        <a:pt x="790" y="5284"/>
                        <a:pt x="1052" y="5284"/>
                      </a:cubicBezTo>
                      <a:cubicBezTo>
                        <a:pt x="1122" y="5284"/>
                        <a:pt x="1193" y="5271"/>
                        <a:pt x="1264" y="5243"/>
                      </a:cubicBezTo>
                      <a:cubicBezTo>
                        <a:pt x="1496" y="5176"/>
                        <a:pt x="1696" y="5010"/>
                        <a:pt x="1762" y="4778"/>
                      </a:cubicBezTo>
                      <a:cubicBezTo>
                        <a:pt x="1928" y="4445"/>
                        <a:pt x="2028" y="4080"/>
                        <a:pt x="2094" y="3747"/>
                      </a:cubicBezTo>
                      <a:cubicBezTo>
                        <a:pt x="2161" y="3016"/>
                        <a:pt x="2194" y="2318"/>
                        <a:pt x="2227" y="1587"/>
                      </a:cubicBezTo>
                      <a:cubicBezTo>
                        <a:pt x="2294" y="922"/>
                        <a:pt x="1862" y="291"/>
                        <a:pt x="1230" y="58"/>
                      </a:cubicBezTo>
                      <a:cubicBezTo>
                        <a:pt x="1152" y="19"/>
                        <a:pt x="1068" y="0"/>
                        <a:pt x="985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4" name="Google Shape;74;p4"/>
                <p:cNvSpPr/>
                <p:nvPr/>
              </p:nvSpPr>
              <p:spPr>
                <a:xfrm>
                  <a:off x="11627841" y="-1043635"/>
                  <a:ext cx="56042" cy="1248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62" h="4147" extrusionOk="0">
                      <a:moveTo>
                        <a:pt x="981" y="0"/>
                      </a:moveTo>
                      <a:cubicBezTo>
                        <a:pt x="806" y="0"/>
                        <a:pt x="632" y="75"/>
                        <a:pt x="499" y="225"/>
                      </a:cubicBezTo>
                      <a:cubicBezTo>
                        <a:pt x="233" y="424"/>
                        <a:pt x="67" y="756"/>
                        <a:pt x="67" y="1089"/>
                      </a:cubicBezTo>
                      <a:lnTo>
                        <a:pt x="67" y="1620"/>
                      </a:lnTo>
                      <a:lnTo>
                        <a:pt x="1" y="1620"/>
                      </a:lnTo>
                      <a:cubicBezTo>
                        <a:pt x="100" y="2285"/>
                        <a:pt x="200" y="2917"/>
                        <a:pt x="366" y="3581"/>
                      </a:cubicBezTo>
                      <a:cubicBezTo>
                        <a:pt x="399" y="3847"/>
                        <a:pt x="565" y="4113"/>
                        <a:pt x="865" y="4146"/>
                      </a:cubicBezTo>
                      <a:cubicBezTo>
                        <a:pt x="1164" y="4113"/>
                        <a:pt x="1463" y="3914"/>
                        <a:pt x="1529" y="3615"/>
                      </a:cubicBezTo>
                      <a:cubicBezTo>
                        <a:pt x="1563" y="3515"/>
                        <a:pt x="1596" y="3448"/>
                        <a:pt x="1629" y="3349"/>
                      </a:cubicBezTo>
                      <a:cubicBezTo>
                        <a:pt x="1695" y="2617"/>
                        <a:pt x="1795" y="1853"/>
                        <a:pt x="1862" y="1122"/>
                      </a:cubicBezTo>
                      <a:cubicBezTo>
                        <a:pt x="1862" y="756"/>
                        <a:pt x="1729" y="457"/>
                        <a:pt x="1463" y="225"/>
                      </a:cubicBezTo>
                      <a:cubicBezTo>
                        <a:pt x="1330" y="75"/>
                        <a:pt x="1155" y="0"/>
                        <a:pt x="981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" name="Google Shape;75;p4"/>
                <p:cNvSpPr/>
                <p:nvPr/>
              </p:nvSpPr>
              <p:spPr>
                <a:xfrm>
                  <a:off x="11482801" y="-881921"/>
                  <a:ext cx="50052" cy="860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3" h="2858" extrusionOk="0">
                      <a:moveTo>
                        <a:pt x="893" y="0"/>
                      </a:moveTo>
                      <a:cubicBezTo>
                        <a:pt x="873" y="0"/>
                        <a:pt x="852" y="1"/>
                        <a:pt x="831" y="3"/>
                      </a:cubicBezTo>
                      <a:cubicBezTo>
                        <a:pt x="333" y="3"/>
                        <a:pt x="1" y="302"/>
                        <a:pt x="1" y="767"/>
                      </a:cubicBezTo>
                      <a:cubicBezTo>
                        <a:pt x="34" y="1299"/>
                        <a:pt x="100" y="1831"/>
                        <a:pt x="233" y="2363"/>
                      </a:cubicBezTo>
                      <a:cubicBezTo>
                        <a:pt x="233" y="2429"/>
                        <a:pt x="300" y="2529"/>
                        <a:pt x="366" y="2595"/>
                      </a:cubicBezTo>
                      <a:cubicBezTo>
                        <a:pt x="469" y="2772"/>
                        <a:pt x="650" y="2857"/>
                        <a:pt x="832" y="2857"/>
                      </a:cubicBezTo>
                      <a:cubicBezTo>
                        <a:pt x="1060" y="2857"/>
                        <a:pt x="1289" y="2722"/>
                        <a:pt x="1363" y="2462"/>
                      </a:cubicBezTo>
                      <a:cubicBezTo>
                        <a:pt x="1496" y="2030"/>
                        <a:pt x="1596" y="1631"/>
                        <a:pt x="1662" y="1199"/>
                      </a:cubicBezTo>
                      <a:cubicBezTo>
                        <a:pt x="1662" y="1000"/>
                        <a:pt x="1629" y="801"/>
                        <a:pt x="1596" y="601"/>
                      </a:cubicBezTo>
                      <a:cubicBezTo>
                        <a:pt x="1533" y="256"/>
                        <a:pt x="1234" y="0"/>
                        <a:pt x="893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6" name="Google Shape;76;p4"/>
                <p:cNvSpPr/>
                <p:nvPr/>
              </p:nvSpPr>
              <p:spPr>
                <a:xfrm>
                  <a:off x="11800902" y="-1400200"/>
                  <a:ext cx="74040" cy="171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60" h="5702" extrusionOk="0">
                      <a:moveTo>
                        <a:pt x="1102" y="0"/>
                      </a:moveTo>
                      <a:cubicBezTo>
                        <a:pt x="722" y="0"/>
                        <a:pt x="344" y="196"/>
                        <a:pt x="133" y="539"/>
                      </a:cubicBezTo>
                      <a:cubicBezTo>
                        <a:pt x="33" y="639"/>
                        <a:pt x="0" y="805"/>
                        <a:pt x="0" y="938"/>
                      </a:cubicBezTo>
                      <a:cubicBezTo>
                        <a:pt x="0" y="1171"/>
                        <a:pt x="33" y="1437"/>
                        <a:pt x="33" y="1669"/>
                      </a:cubicBezTo>
                      <a:cubicBezTo>
                        <a:pt x="0" y="2168"/>
                        <a:pt x="67" y="2700"/>
                        <a:pt x="233" y="3165"/>
                      </a:cubicBezTo>
                      <a:cubicBezTo>
                        <a:pt x="399" y="3597"/>
                        <a:pt x="332" y="4129"/>
                        <a:pt x="399" y="4594"/>
                      </a:cubicBezTo>
                      <a:cubicBezTo>
                        <a:pt x="432" y="4827"/>
                        <a:pt x="499" y="5059"/>
                        <a:pt x="598" y="5259"/>
                      </a:cubicBezTo>
                      <a:cubicBezTo>
                        <a:pt x="679" y="5541"/>
                        <a:pt x="932" y="5701"/>
                        <a:pt x="1185" y="5701"/>
                      </a:cubicBezTo>
                      <a:cubicBezTo>
                        <a:pt x="1348" y="5701"/>
                        <a:pt x="1511" y="5635"/>
                        <a:pt x="1629" y="5491"/>
                      </a:cubicBezTo>
                      <a:cubicBezTo>
                        <a:pt x="2061" y="5159"/>
                        <a:pt x="2260" y="4660"/>
                        <a:pt x="2260" y="4129"/>
                      </a:cubicBezTo>
                      <a:cubicBezTo>
                        <a:pt x="2227" y="3863"/>
                        <a:pt x="2227" y="3597"/>
                        <a:pt x="2293" y="3331"/>
                      </a:cubicBezTo>
                      <a:cubicBezTo>
                        <a:pt x="2459" y="2533"/>
                        <a:pt x="2459" y="1736"/>
                        <a:pt x="2293" y="938"/>
                      </a:cubicBezTo>
                      <a:cubicBezTo>
                        <a:pt x="2227" y="473"/>
                        <a:pt x="1861" y="107"/>
                        <a:pt x="1396" y="41"/>
                      </a:cubicBezTo>
                      <a:cubicBezTo>
                        <a:pt x="1300" y="13"/>
                        <a:pt x="1201" y="0"/>
                        <a:pt x="1102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7" name="Google Shape;77;p4"/>
                <p:cNvSpPr/>
                <p:nvPr/>
              </p:nvSpPr>
              <p:spPr>
                <a:xfrm>
                  <a:off x="11803881" y="-1108104"/>
                  <a:ext cx="67057" cy="1565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8" h="5202" extrusionOk="0">
                      <a:moveTo>
                        <a:pt x="1252" y="1"/>
                      </a:moveTo>
                      <a:cubicBezTo>
                        <a:pt x="1223" y="1"/>
                        <a:pt x="1193" y="3"/>
                        <a:pt x="1164" y="7"/>
                      </a:cubicBezTo>
                      <a:cubicBezTo>
                        <a:pt x="665" y="40"/>
                        <a:pt x="267" y="439"/>
                        <a:pt x="267" y="971"/>
                      </a:cubicBezTo>
                      <a:cubicBezTo>
                        <a:pt x="233" y="1635"/>
                        <a:pt x="1" y="2267"/>
                        <a:pt x="134" y="2932"/>
                      </a:cubicBezTo>
                      <a:cubicBezTo>
                        <a:pt x="167" y="3397"/>
                        <a:pt x="167" y="3829"/>
                        <a:pt x="233" y="4261"/>
                      </a:cubicBezTo>
                      <a:cubicBezTo>
                        <a:pt x="233" y="4494"/>
                        <a:pt x="300" y="4693"/>
                        <a:pt x="400" y="4859"/>
                      </a:cubicBezTo>
                      <a:cubicBezTo>
                        <a:pt x="479" y="5078"/>
                        <a:pt x="689" y="5201"/>
                        <a:pt x="902" y="5201"/>
                      </a:cubicBezTo>
                      <a:cubicBezTo>
                        <a:pt x="1046" y="5201"/>
                        <a:pt x="1190" y="5146"/>
                        <a:pt x="1297" y="5025"/>
                      </a:cubicBezTo>
                      <a:cubicBezTo>
                        <a:pt x="1397" y="4926"/>
                        <a:pt x="1496" y="4793"/>
                        <a:pt x="1530" y="4660"/>
                      </a:cubicBezTo>
                      <a:cubicBezTo>
                        <a:pt x="1696" y="4095"/>
                        <a:pt x="1829" y="3563"/>
                        <a:pt x="1962" y="2998"/>
                      </a:cubicBezTo>
                      <a:cubicBezTo>
                        <a:pt x="2028" y="2732"/>
                        <a:pt x="2061" y="2466"/>
                        <a:pt x="2095" y="2200"/>
                      </a:cubicBezTo>
                      <a:cubicBezTo>
                        <a:pt x="2227" y="1536"/>
                        <a:pt x="2095" y="871"/>
                        <a:pt x="1762" y="306"/>
                      </a:cubicBezTo>
                      <a:cubicBezTo>
                        <a:pt x="1675" y="103"/>
                        <a:pt x="1460" y="1"/>
                        <a:pt x="1252" y="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8" name="Google Shape;78;p4"/>
                <p:cNvSpPr/>
                <p:nvPr/>
              </p:nvSpPr>
              <p:spPr>
                <a:xfrm>
                  <a:off x="11801895" y="-830575"/>
                  <a:ext cx="61038" cy="1227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8" h="4080" extrusionOk="0">
                      <a:moveTo>
                        <a:pt x="987" y="0"/>
                      </a:moveTo>
                      <a:cubicBezTo>
                        <a:pt x="751" y="0"/>
                        <a:pt x="516" y="103"/>
                        <a:pt x="366" y="291"/>
                      </a:cubicBezTo>
                      <a:cubicBezTo>
                        <a:pt x="133" y="590"/>
                        <a:pt x="0" y="956"/>
                        <a:pt x="34" y="1321"/>
                      </a:cubicBezTo>
                      <a:cubicBezTo>
                        <a:pt x="100" y="1986"/>
                        <a:pt x="133" y="2684"/>
                        <a:pt x="200" y="3382"/>
                      </a:cubicBezTo>
                      <a:cubicBezTo>
                        <a:pt x="200" y="3681"/>
                        <a:pt x="399" y="3980"/>
                        <a:pt x="698" y="4080"/>
                      </a:cubicBezTo>
                      <a:cubicBezTo>
                        <a:pt x="1064" y="4080"/>
                        <a:pt x="1363" y="3880"/>
                        <a:pt x="1496" y="3548"/>
                      </a:cubicBezTo>
                      <a:cubicBezTo>
                        <a:pt x="1496" y="3515"/>
                        <a:pt x="1496" y="3515"/>
                        <a:pt x="1529" y="3482"/>
                      </a:cubicBezTo>
                      <a:lnTo>
                        <a:pt x="1994" y="1288"/>
                      </a:lnTo>
                      <a:cubicBezTo>
                        <a:pt x="2028" y="856"/>
                        <a:pt x="1828" y="457"/>
                        <a:pt x="1496" y="191"/>
                      </a:cubicBezTo>
                      <a:cubicBezTo>
                        <a:pt x="1351" y="61"/>
                        <a:pt x="1169" y="0"/>
                        <a:pt x="987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9" name="Google Shape;79;p4"/>
                <p:cNvSpPr/>
                <p:nvPr/>
              </p:nvSpPr>
              <p:spPr>
                <a:xfrm>
                  <a:off x="11812880" y="-502843"/>
                  <a:ext cx="50052" cy="860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3" h="2858" extrusionOk="0">
                      <a:moveTo>
                        <a:pt x="893" y="1"/>
                      </a:moveTo>
                      <a:cubicBezTo>
                        <a:pt x="873" y="1"/>
                        <a:pt x="852" y="2"/>
                        <a:pt x="832" y="4"/>
                      </a:cubicBezTo>
                      <a:cubicBezTo>
                        <a:pt x="333" y="4"/>
                        <a:pt x="1" y="303"/>
                        <a:pt x="1" y="768"/>
                      </a:cubicBezTo>
                      <a:cubicBezTo>
                        <a:pt x="34" y="1300"/>
                        <a:pt x="101" y="1832"/>
                        <a:pt x="234" y="2363"/>
                      </a:cubicBezTo>
                      <a:cubicBezTo>
                        <a:pt x="234" y="2430"/>
                        <a:pt x="300" y="2530"/>
                        <a:pt x="366" y="2596"/>
                      </a:cubicBezTo>
                      <a:cubicBezTo>
                        <a:pt x="469" y="2773"/>
                        <a:pt x="650" y="2858"/>
                        <a:pt x="832" y="2858"/>
                      </a:cubicBezTo>
                      <a:cubicBezTo>
                        <a:pt x="1060" y="2858"/>
                        <a:pt x="1289" y="2722"/>
                        <a:pt x="1363" y="2463"/>
                      </a:cubicBezTo>
                      <a:cubicBezTo>
                        <a:pt x="1496" y="2064"/>
                        <a:pt x="1596" y="1632"/>
                        <a:pt x="1663" y="1200"/>
                      </a:cubicBezTo>
                      <a:cubicBezTo>
                        <a:pt x="1663" y="1001"/>
                        <a:pt x="1629" y="801"/>
                        <a:pt x="1596" y="602"/>
                      </a:cubicBezTo>
                      <a:cubicBezTo>
                        <a:pt x="1533" y="257"/>
                        <a:pt x="1234" y="1"/>
                        <a:pt x="893" y="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80" name="Google Shape;80;p4"/>
              <p:cNvSpPr/>
              <p:nvPr/>
            </p:nvSpPr>
            <p:spPr>
              <a:xfrm>
                <a:off x="11867097" y="-4636687"/>
                <a:ext cx="764261" cy="788075"/>
              </a:xfrm>
              <a:custGeom>
                <a:avLst/>
                <a:gdLst/>
                <a:ahLst/>
                <a:cxnLst/>
                <a:rect l="l" t="t" r="r" b="b"/>
                <a:pathLst>
                  <a:path w="19609" h="20220" extrusionOk="0">
                    <a:moveTo>
                      <a:pt x="6747" y="0"/>
                    </a:moveTo>
                    <a:cubicBezTo>
                      <a:pt x="4786" y="34"/>
                      <a:pt x="2925" y="333"/>
                      <a:pt x="1562" y="1496"/>
                    </a:cubicBezTo>
                    <a:cubicBezTo>
                      <a:pt x="166" y="2626"/>
                      <a:pt x="266" y="4720"/>
                      <a:pt x="133" y="6348"/>
                    </a:cubicBezTo>
                    <a:cubicBezTo>
                      <a:pt x="0" y="8475"/>
                      <a:pt x="33" y="10635"/>
                      <a:pt x="199" y="12762"/>
                    </a:cubicBezTo>
                    <a:cubicBezTo>
                      <a:pt x="332" y="14590"/>
                      <a:pt x="299" y="18545"/>
                      <a:pt x="2360" y="19409"/>
                    </a:cubicBezTo>
                    <a:cubicBezTo>
                      <a:pt x="3753" y="20013"/>
                      <a:pt x="5138" y="20219"/>
                      <a:pt x="6540" y="20219"/>
                    </a:cubicBezTo>
                    <a:cubicBezTo>
                      <a:pt x="7914" y="20219"/>
                      <a:pt x="9304" y="20022"/>
                      <a:pt x="10735" y="19808"/>
                    </a:cubicBezTo>
                    <a:cubicBezTo>
                      <a:pt x="11515" y="19632"/>
                      <a:pt x="12333" y="19551"/>
                      <a:pt x="13147" y="19551"/>
                    </a:cubicBezTo>
                    <a:cubicBezTo>
                      <a:pt x="13407" y="19551"/>
                      <a:pt x="13667" y="19559"/>
                      <a:pt x="13925" y="19575"/>
                    </a:cubicBezTo>
                    <a:cubicBezTo>
                      <a:pt x="14708" y="19659"/>
                      <a:pt x="15445" y="19979"/>
                      <a:pt x="16213" y="19979"/>
                    </a:cubicBezTo>
                    <a:cubicBezTo>
                      <a:pt x="16357" y="19979"/>
                      <a:pt x="16503" y="19967"/>
                      <a:pt x="16651" y="19941"/>
                    </a:cubicBezTo>
                    <a:cubicBezTo>
                      <a:pt x="18013" y="19675"/>
                      <a:pt x="18977" y="18346"/>
                      <a:pt x="19309" y="17016"/>
                    </a:cubicBezTo>
                    <a:cubicBezTo>
                      <a:pt x="19608" y="15687"/>
                      <a:pt x="19376" y="14291"/>
                      <a:pt x="19376" y="12962"/>
                    </a:cubicBezTo>
                    <a:lnTo>
                      <a:pt x="19343" y="8541"/>
                    </a:lnTo>
                    <a:cubicBezTo>
                      <a:pt x="19343" y="7511"/>
                      <a:pt x="19276" y="6448"/>
                      <a:pt x="19276" y="5484"/>
                    </a:cubicBezTo>
                    <a:cubicBezTo>
                      <a:pt x="19276" y="4520"/>
                      <a:pt x="19343" y="3457"/>
                      <a:pt x="18910" y="2559"/>
                    </a:cubicBezTo>
                    <a:cubicBezTo>
                      <a:pt x="18046" y="898"/>
                      <a:pt x="15786" y="632"/>
                      <a:pt x="13892" y="565"/>
                    </a:cubicBezTo>
                    <a:cubicBezTo>
                      <a:pt x="11865" y="499"/>
                      <a:pt x="9239" y="0"/>
                      <a:pt x="674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81" name="Google Shape;81;p4"/>
            <p:cNvSpPr/>
            <p:nvPr/>
          </p:nvSpPr>
          <p:spPr>
            <a:xfrm rot="-1814169" flipH="1">
              <a:off x="8509709" y="3202155"/>
              <a:ext cx="872519" cy="872498"/>
            </a:xfrm>
            <a:custGeom>
              <a:avLst/>
              <a:gdLst/>
              <a:ahLst/>
              <a:cxnLst/>
              <a:rect l="l" t="t" r="r" b="b"/>
              <a:pathLst>
                <a:path w="23198" h="23198" fill="none" extrusionOk="0">
                  <a:moveTo>
                    <a:pt x="23198" y="11599"/>
                  </a:moveTo>
                  <a:cubicBezTo>
                    <a:pt x="23198" y="18013"/>
                    <a:pt x="17980" y="23198"/>
                    <a:pt x="11599" y="23198"/>
                  </a:cubicBezTo>
                  <a:cubicBezTo>
                    <a:pt x="5185" y="23198"/>
                    <a:pt x="0" y="18013"/>
                    <a:pt x="0" y="11599"/>
                  </a:cubicBezTo>
                  <a:cubicBezTo>
                    <a:pt x="0" y="5185"/>
                    <a:pt x="5185" y="0"/>
                    <a:pt x="11599" y="0"/>
                  </a:cubicBezTo>
                  <a:cubicBezTo>
                    <a:pt x="17980" y="0"/>
                    <a:pt x="23198" y="5185"/>
                    <a:pt x="23198" y="11599"/>
                  </a:cubicBezTo>
                  <a:close/>
                </a:path>
              </a:pathLst>
            </a:custGeom>
            <a:solidFill>
              <a:srgbClr val="EDD1AD"/>
            </a:solidFill>
            <a:ln w="33225" cap="flat" cmpd="sng">
              <a:solidFill>
                <a:srgbClr val="EDD1AD"/>
              </a:solidFill>
              <a:prstDash val="solid"/>
              <a:miter lim="3323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2" name="Google Shape;82;p4"/>
          <p:cNvSpPr/>
          <p:nvPr/>
        </p:nvSpPr>
        <p:spPr>
          <a:xfrm>
            <a:off x="-164625" y="3396893"/>
            <a:ext cx="877843" cy="744644"/>
          </a:xfrm>
          <a:custGeom>
            <a:avLst/>
            <a:gdLst/>
            <a:ahLst/>
            <a:cxnLst/>
            <a:rect l="l" t="t" r="r" b="b"/>
            <a:pathLst>
              <a:path w="20839" h="17677" extrusionOk="0">
                <a:moveTo>
                  <a:pt x="12020" y="0"/>
                </a:moveTo>
                <a:cubicBezTo>
                  <a:pt x="11568" y="0"/>
                  <a:pt x="11130" y="219"/>
                  <a:pt x="10735" y="438"/>
                </a:cubicBezTo>
                <a:cubicBezTo>
                  <a:pt x="9705" y="970"/>
                  <a:pt x="7977" y="2200"/>
                  <a:pt x="6914" y="2931"/>
                </a:cubicBezTo>
                <a:cubicBezTo>
                  <a:pt x="6803" y="3002"/>
                  <a:pt x="6677" y="3035"/>
                  <a:pt x="6551" y="3035"/>
                </a:cubicBezTo>
                <a:cubicBezTo>
                  <a:pt x="6262" y="3035"/>
                  <a:pt x="5976" y="2856"/>
                  <a:pt x="5883" y="2532"/>
                </a:cubicBezTo>
                <a:cubicBezTo>
                  <a:pt x="5784" y="2167"/>
                  <a:pt x="5518" y="1868"/>
                  <a:pt x="5185" y="1668"/>
                </a:cubicBezTo>
                <a:cubicBezTo>
                  <a:pt x="4817" y="1484"/>
                  <a:pt x="4423" y="1388"/>
                  <a:pt x="4028" y="1388"/>
                </a:cubicBezTo>
                <a:cubicBezTo>
                  <a:pt x="3781" y="1388"/>
                  <a:pt x="3534" y="1425"/>
                  <a:pt x="3291" y="1502"/>
                </a:cubicBezTo>
                <a:cubicBezTo>
                  <a:pt x="2660" y="1735"/>
                  <a:pt x="2061" y="2034"/>
                  <a:pt x="1530" y="2399"/>
                </a:cubicBezTo>
                <a:cubicBezTo>
                  <a:pt x="1031" y="2665"/>
                  <a:pt x="599" y="3097"/>
                  <a:pt x="366" y="3629"/>
                </a:cubicBezTo>
                <a:cubicBezTo>
                  <a:pt x="267" y="3895"/>
                  <a:pt x="267" y="4161"/>
                  <a:pt x="366" y="4393"/>
                </a:cubicBezTo>
                <a:cubicBezTo>
                  <a:pt x="466" y="4626"/>
                  <a:pt x="632" y="4792"/>
                  <a:pt x="865" y="4825"/>
                </a:cubicBezTo>
                <a:cubicBezTo>
                  <a:pt x="1430" y="4925"/>
                  <a:pt x="1729" y="5557"/>
                  <a:pt x="1463" y="6055"/>
                </a:cubicBezTo>
                <a:lnTo>
                  <a:pt x="1430" y="6122"/>
                </a:lnTo>
                <a:cubicBezTo>
                  <a:pt x="1031" y="6786"/>
                  <a:pt x="699" y="7484"/>
                  <a:pt x="400" y="8182"/>
                </a:cubicBezTo>
                <a:cubicBezTo>
                  <a:pt x="200" y="8581"/>
                  <a:pt x="67" y="9013"/>
                  <a:pt x="34" y="9445"/>
                </a:cubicBezTo>
                <a:cubicBezTo>
                  <a:pt x="1" y="10110"/>
                  <a:pt x="400" y="10774"/>
                  <a:pt x="998" y="11040"/>
                </a:cubicBezTo>
                <a:lnTo>
                  <a:pt x="1031" y="11040"/>
                </a:lnTo>
                <a:cubicBezTo>
                  <a:pt x="1729" y="11273"/>
                  <a:pt x="2028" y="12037"/>
                  <a:pt x="1696" y="12702"/>
                </a:cubicBezTo>
                <a:cubicBezTo>
                  <a:pt x="1662" y="12735"/>
                  <a:pt x="1629" y="12802"/>
                  <a:pt x="1629" y="12835"/>
                </a:cubicBezTo>
                <a:cubicBezTo>
                  <a:pt x="1197" y="13633"/>
                  <a:pt x="998" y="14530"/>
                  <a:pt x="1031" y="15427"/>
                </a:cubicBezTo>
                <a:cubicBezTo>
                  <a:pt x="1097" y="16125"/>
                  <a:pt x="1563" y="16690"/>
                  <a:pt x="2194" y="16923"/>
                </a:cubicBezTo>
                <a:cubicBezTo>
                  <a:pt x="2355" y="16975"/>
                  <a:pt x="2511" y="16998"/>
                  <a:pt x="2662" y="16998"/>
                </a:cubicBezTo>
                <a:cubicBezTo>
                  <a:pt x="3480" y="16998"/>
                  <a:pt x="4159" y="16310"/>
                  <a:pt x="4720" y="15693"/>
                </a:cubicBezTo>
                <a:lnTo>
                  <a:pt x="8010" y="11938"/>
                </a:lnTo>
                <a:cubicBezTo>
                  <a:pt x="8130" y="11800"/>
                  <a:pt x="8280" y="11741"/>
                  <a:pt x="8428" y="11741"/>
                </a:cubicBezTo>
                <a:cubicBezTo>
                  <a:pt x="8815" y="11741"/>
                  <a:pt x="9190" y="12145"/>
                  <a:pt x="8974" y="12602"/>
                </a:cubicBezTo>
                <a:cubicBezTo>
                  <a:pt x="8741" y="13001"/>
                  <a:pt x="8575" y="13400"/>
                  <a:pt x="8409" y="13832"/>
                </a:cubicBezTo>
                <a:cubicBezTo>
                  <a:pt x="8110" y="14696"/>
                  <a:pt x="7911" y="15760"/>
                  <a:pt x="8675" y="16391"/>
                </a:cubicBezTo>
                <a:cubicBezTo>
                  <a:pt x="8969" y="16631"/>
                  <a:pt x="9327" y="16743"/>
                  <a:pt x="9698" y="16743"/>
                </a:cubicBezTo>
                <a:cubicBezTo>
                  <a:pt x="9789" y="16743"/>
                  <a:pt x="9880" y="16736"/>
                  <a:pt x="9971" y="16723"/>
                </a:cubicBezTo>
                <a:cubicBezTo>
                  <a:pt x="10968" y="16624"/>
                  <a:pt x="11666" y="15926"/>
                  <a:pt x="12297" y="15195"/>
                </a:cubicBezTo>
                <a:cubicBezTo>
                  <a:pt x="13029" y="14430"/>
                  <a:pt x="13826" y="13666"/>
                  <a:pt x="14657" y="12968"/>
                </a:cubicBezTo>
                <a:cubicBezTo>
                  <a:pt x="14806" y="12836"/>
                  <a:pt x="14978" y="12779"/>
                  <a:pt x="15147" y="12779"/>
                </a:cubicBezTo>
                <a:cubicBezTo>
                  <a:pt x="15619" y="12779"/>
                  <a:pt x="16067" y="13227"/>
                  <a:pt x="15920" y="13765"/>
                </a:cubicBezTo>
                <a:cubicBezTo>
                  <a:pt x="15687" y="14530"/>
                  <a:pt x="15455" y="15294"/>
                  <a:pt x="15255" y="16059"/>
                </a:cubicBezTo>
                <a:cubicBezTo>
                  <a:pt x="15189" y="16324"/>
                  <a:pt x="15122" y="16624"/>
                  <a:pt x="15156" y="16956"/>
                </a:cubicBezTo>
                <a:cubicBezTo>
                  <a:pt x="15156" y="17365"/>
                  <a:pt x="15510" y="17676"/>
                  <a:pt x="15901" y="17676"/>
                </a:cubicBezTo>
                <a:cubicBezTo>
                  <a:pt x="16018" y="17676"/>
                  <a:pt x="16138" y="17649"/>
                  <a:pt x="16252" y="17587"/>
                </a:cubicBezTo>
                <a:cubicBezTo>
                  <a:pt x="16485" y="17488"/>
                  <a:pt x="16651" y="17288"/>
                  <a:pt x="16784" y="17056"/>
                </a:cubicBezTo>
                <a:lnTo>
                  <a:pt x="20008" y="11406"/>
                </a:lnTo>
                <a:cubicBezTo>
                  <a:pt x="20440" y="10708"/>
                  <a:pt x="20839" y="9944"/>
                  <a:pt x="20739" y="9113"/>
                </a:cubicBezTo>
                <a:cubicBezTo>
                  <a:pt x="20639" y="8381"/>
                  <a:pt x="20174" y="7783"/>
                  <a:pt x="19476" y="7551"/>
                </a:cubicBezTo>
                <a:cubicBezTo>
                  <a:pt x="19293" y="7483"/>
                  <a:pt x="19101" y="7454"/>
                  <a:pt x="18903" y="7454"/>
                </a:cubicBezTo>
                <a:cubicBezTo>
                  <a:pt x="18132" y="7454"/>
                  <a:pt x="17286" y="7898"/>
                  <a:pt x="16651" y="8215"/>
                </a:cubicBezTo>
                <a:lnTo>
                  <a:pt x="16651" y="8149"/>
                </a:lnTo>
                <a:cubicBezTo>
                  <a:pt x="16578" y="8188"/>
                  <a:pt x="16505" y="8206"/>
                  <a:pt x="16435" y="8206"/>
                </a:cubicBezTo>
                <a:cubicBezTo>
                  <a:pt x="16094" y="8206"/>
                  <a:pt x="15838" y="7788"/>
                  <a:pt x="16086" y="7484"/>
                </a:cubicBezTo>
                <a:cubicBezTo>
                  <a:pt x="16851" y="6487"/>
                  <a:pt x="17781" y="5291"/>
                  <a:pt x="18346" y="4526"/>
                </a:cubicBezTo>
                <a:cubicBezTo>
                  <a:pt x="18911" y="3795"/>
                  <a:pt x="19310" y="2732"/>
                  <a:pt x="18579" y="1901"/>
                </a:cubicBezTo>
                <a:cubicBezTo>
                  <a:pt x="18413" y="1735"/>
                  <a:pt x="18246" y="1602"/>
                  <a:pt x="18047" y="1535"/>
                </a:cubicBezTo>
                <a:cubicBezTo>
                  <a:pt x="17719" y="1385"/>
                  <a:pt x="17369" y="1313"/>
                  <a:pt x="17017" y="1313"/>
                </a:cubicBezTo>
                <a:cubicBezTo>
                  <a:pt x="16513" y="1313"/>
                  <a:pt x="16005" y="1461"/>
                  <a:pt x="15554" y="1735"/>
                </a:cubicBezTo>
                <a:cubicBezTo>
                  <a:pt x="14989" y="2067"/>
                  <a:pt x="14524" y="2565"/>
                  <a:pt x="13959" y="2898"/>
                </a:cubicBezTo>
                <a:cubicBezTo>
                  <a:pt x="13882" y="2943"/>
                  <a:pt x="13801" y="2963"/>
                  <a:pt x="13722" y="2963"/>
                </a:cubicBezTo>
                <a:cubicBezTo>
                  <a:pt x="13392" y="2963"/>
                  <a:pt x="13094" y="2615"/>
                  <a:pt x="13228" y="2266"/>
                </a:cubicBezTo>
                <a:cubicBezTo>
                  <a:pt x="13361" y="2000"/>
                  <a:pt x="13394" y="1701"/>
                  <a:pt x="13394" y="1402"/>
                </a:cubicBezTo>
                <a:cubicBezTo>
                  <a:pt x="13361" y="904"/>
                  <a:pt x="13128" y="472"/>
                  <a:pt x="12730" y="206"/>
                </a:cubicBezTo>
                <a:cubicBezTo>
                  <a:pt x="12492" y="59"/>
                  <a:pt x="12254" y="0"/>
                  <a:pt x="1202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4"/>
          <p:cNvSpPr txBox="1">
            <a:spLocks noGrp="1"/>
          </p:cNvSpPr>
          <p:nvPr>
            <p:ph type="body" idx="1"/>
          </p:nvPr>
        </p:nvSpPr>
        <p:spPr>
          <a:xfrm>
            <a:off x="713225" y="1076275"/>
            <a:ext cx="7717500" cy="353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11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99120"/>
              </a:buClr>
              <a:buSzPts val="1300"/>
              <a:buFont typeface="Lato"/>
              <a:buChar char="○"/>
              <a:defRPr sz="1100"/>
            </a:lvl1pPr>
            <a:lvl2pPr marL="914400" lvl="1" indent="-3111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Font typeface="Lato"/>
              <a:buChar char="○"/>
              <a:defRPr sz="1100"/>
            </a:lvl2pPr>
            <a:lvl3pPr marL="1371600" lvl="2" indent="-3111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Font typeface="Lato"/>
              <a:buChar char="■"/>
              <a:defRPr sz="1100"/>
            </a:lvl3pPr>
            <a:lvl4pPr marL="1828800" lvl="3" indent="-3111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Font typeface="Lato"/>
              <a:buChar char="●"/>
              <a:defRPr sz="1100"/>
            </a:lvl4pPr>
            <a:lvl5pPr marL="2286000" lvl="4" indent="-3111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Font typeface="Lato"/>
              <a:buChar char="○"/>
              <a:defRPr sz="1100"/>
            </a:lvl5pPr>
            <a:lvl6pPr marL="2743200" lvl="5" indent="-3111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Font typeface="Lato"/>
              <a:buChar char="■"/>
              <a:defRPr sz="1100"/>
            </a:lvl6pPr>
            <a:lvl7pPr marL="3200400" lvl="6" indent="-3111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Font typeface="Lato"/>
              <a:buChar char="●"/>
              <a:defRPr sz="1100"/>
            </a:lvl7pPr>
            <a:lvl8pPr marL="3657600" lvl="7" indent="-3111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Font typeface="Lato"/>
              <a:buChar char="○"/>
              <a:defRPr sz="1100"/>
            </a:lvl8pPr>
            <a:lvl9pPr marL="4114800" lvl="8" indent="-3111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Font typeface="Lato"/>
              <a:buChar char="■"/>
              <a:defRPr sz="1100"/>
            </a:lvl9pPr>
          </a:lstStyle>
          <a:p>
            <a:endParaRPr/>
          </a:p>
        </p:txBody>
      </p:sp>
      <p:sp>
        <p:nvSpPr>
          <p:cNvPr id="84" name="Google Shape;84;p4"/>
          <p:cNvSpPr txBox="1">
            <a:spLocks noGrp="1"/>
          </p:cNvSpPr>
          <p:nvPr>
            <p:ph type="title"/>
          </p:nvPr>
        </p:nvSpPr>
        <p:spPr>
          <a:xfrm>
            <a:off x="656700" y="368825"/>
            <a:ext cx="783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2">
    <p:spTree>
      <p:nvGrpSpPr>
        <p:cNvPr id="1" name="Shape 8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9" name="Google Shape;879;p33"/>
          <p:cNvGrpSpPr/>
          <p:nvPr/>
        </p:nvGrpSpPr>
        <p:grpSpPr>
          <a:xfrm rot="-2377639">
            <a:off x="-14671" y="4003452"/>
            <a:ext cx="1455797" cy="885765"/>
            <a:chOff x="5036350" y="4103550"/>
            <a:chExt cx="1622675" cy="987300"/>
          </a:xfrm>
        </p:grpSpPr>
        <p:sp>
          <p:nvSpPr>
            <p:cNvPr id="880" name="Google Shape;880;p33"/>
            <p:cNvSpPr/>
            <p:nvPr/>
          </p:nvSpPr>
          <p:spPr>
            <a:xfrm>
              <a:off x="5036350" y="4238375"/>
              <a:ext cx="852475" cy="852475"/>
            </a:xfrm>
            <a:custGeom>
              <a:avLst/>
              <a:gdLst/>
              <a:ahLst/>
              <a:cxnLst/>
              <a:rect l="l" t="t" r="r" b="b"/>
              <a:pathLst>
                <a:path w="34099" h="34099" fill="none" extrusionOk="0">
                  <a:moveTo>
                    <a:pt x="34099" y="17049"/>
                  </a:moveTo>
                  <a:cubicBezTo>
                    <a:pt x="34099" y="26455"/>
                    <a:pt x="26455" y="34098"/>
                    <a:pt x="17049" y="34098"/>
                  </a:cubicBezTo>
                  <a:cubicBezTo>
                    <a:pt x="7644" y="34098"/>
                    <a:pt x="0" y="26455"/>
                    <a:pt x="0" y="17049"/>
                  </a:cubicBezTo>
                  <a:cubicBezTo>
                    <a:pt x="0" y="7644"/>
                    <a:pt x="7644" y="0"/>
                    <a:pt x="17049" y="0"/>
                  </a:cubicBezTo>
                  <a:cubicBezTo>
                    <a:pt x="26455" y="0"/>
                    <a:pt x="34099" y="7644"/>
                    <a:pt x="34099" y="17049"/>
                  </a:cubicBezTo>
                  <a:close/>
                </a:path>
              </a:pathLst>
            </a:custGeom>
            <a:noFill/>
            <a:ln w="37400" cap="flat" cmpd="sng">
              <a:solidFill>
                <a:schemeClr val="dk2"/>
              </a:solidFill>
              <a:prstDash val="solid"/>
              <a:miter lim="3323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" name="Google Shape;881;p33"/>
            <p:cNvSpPr/>
            <p:nvPr/>
          </p:nvSpPr>
          <p:spPr>
            <a:xfrm>
              <a:off x="5423525" y="4103550"/>
              <a:ext cx="658075" cy="679050"/>
            </a:xfrm>
            <a:custGeom>
              <a:avLst/>
              <a:gdLst/>
              <a:ahLst/>
              <a:cxnLst/>
              <a:rect l="l" t="t" r="r" b="b"/>
              <a:pathLst>
                <a:path w="26323" h="27162" extrusionOk="0">
                  <a:moveTo>
                    <a:pt x="17594" y="1"/>
                  </a:moveTo>
                  <a:cubicBezTo>
                    <a:pt x="15737" y="1"/>
                    <a:pt x="13859" y="275"/>
                    <a:pt x="11932" y="574"/>
                  </a:cubicBezTo>
                  <a:cubicBezTo>
                    <a:pt x="10867" y="772"/>
                    <a:pt x="9803" y="878"/>
                    <a:pt x="8739" y="878"/>
                  </a:cubicBezTo>
                  <a:cubicBezTo>
                    <a:pt x="8374" y="878"/>
                    <a:pt x="8009" y="865"/>
                    <a:pt x="7644" y="840"/>
                  </a:cubicBezTo>
                  <a:cubicBezTo>
                    <a:pt x="6593" y="729"/>
                    <a:pt x="5634" y="319"/>
                    <a:pt x="4613" y="319"/>
                  </a:cubicBezTo>
                  <a:cubicBezTo>
                    <a:pt x="4408" y="319"/>
                    <a:pt x="4200" y="336"/>
                    <a:pt x="3988" y="375"/>
                  </a:cubicBezTo>
                  <a:cubicBezTo>
                    <a:pt x="2161" y="740"/>
                    <a:pt x="831" y="2535"/>
                    <a:pt x="432" y="4330"/>
                  </a:cubicBezTo>
                  <a:cubicBezTo>
                    <a:pt x="0" y="6091"/>
                    <a:pt x="299" y="7985"/>
                    <a:pt x="299" y="9780"/>
                  </a:cubicBezTo>
                  <a:lnTo>
                    <a:pt x="366" y="15696"/>
                  </a:lnTo>
                  <a:cubicBezTo>
                    <a:pt x="399" y="17058"/>
                    <a:pt x="432" y="18421"/>
                    <a:pt x="432" y="19817"/>
                  </a:cubicBezTo>
                  <a:cubicBezTo>
                    <a:pt x="432" y="21113"/>
                    <a:pt x="333" y="22509"/>
                    <a:pt x="964" y="23705"/>
                  </a:cubicBezTo>
                  <a:cubicBezTo>
                    <a:pt x="2127" y="25998"/>
                    <a:pt x="5152" y="26331"/>
                    <a:pt x="7678" y="26397"/>
                  </a:cubicBezTo>
                  <a:cubicBezTo>
                    <a:pt x="10436" y="26497"/>
                    <a:pt x="13959" y="27162"/>
                    <a:pt x="17282" y="27162"/>
                  </a:cubicBezTo>
                  <a:cubicBezTo>
                    <a:pt x="19941" y="27162"/>
                    <a:pt x="22400" y="26696"/>
                    <a:pt x="24262" y="25167"/>
                  </a:cubicBezTo>
                  <a:cubicBezTo>
                    <a:pt x="26123" y="23639"/>
                    <a:pt x="25990" y="20847"/>
                    <a:pt x="26123" y="18654"/>
                  </a:cubicBezTo>
                  <a:cubicBezTo>
                    <a:pt x="26322" y="15762"/>
                    <a:pt x="26289" y="12871"/>
                    <a:pt x="26056" y="9979"/>
                  </a:cubicBezTo>
                  <a:cubicBezTo>
                    <a:pt x="25824" y="7553"/>
                    <a:pt x="25890" y="2236"/>
                    <a:pt x="23132" y="1073"/>
                  </a:cubicBezTo>
                  <a:cubicBezTo>
                    <a:pt x="21287" y="275"/>
                    <a:pt x="19451" y="1"/>
                    <a:pt x="17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" name="Google Shape;882;p33"/>
            <p:cNvSpPr/>
            <p:nvPr/>
          </p:nvSpPr>
          <p:spPr>
            <a:xfrm>
              <a:off x="5761675" y="4641950"/>
              <a:ext cx="117175" cy="47600"/>
            </a:xfrm>
            <a:custGeom>
              <a:avLst/>
              <a:gdLst/>
              <a:ahLst/>
              <a:cxnLst/>
              <a:rect l="l" t="t" r="r" b="b"/>
              <a:pathLst>
                <a:path w="4687" h="1904" extrusionOk="0">
                  <a:moveTo>
                    <a:pt x="1758" y="1"/>
                  </a:moveTo>
                  <a:cubicBezTo>
                    <a:pt x="1438" y="1"/>
                    <a:pt x="1114" y="26"/>
                    <a:pt x="798" y="75"/>
                  </a:cubicBezTo>
                  <a:cubicBezTo>
                    <a:pt x="433" y="142"/>
                    <a:pt x="134" y="441"/>
                    <a:pt x="100" y="807"/>
                  </a:cubicBezTo>
                  <a:cubicBezTo>
                    <a:pt x="1" y="1172"/>
                    <a:pt x="167" y="1571"/>
                    <a:pt x="466" y="1804"/>
                  </a:cubicBezTo>
                  <a:cubicBezTo>
                    <a:pt x="599" y="1870"/>
                    <a:pt x="699" y="1903"/>
                    <a:pt x="832" y="1903"/>
                  </a:cubicBezTo>
                  <a:cubicBezTo>
                    <a:pt x="998" y="1903"/>
                    <a:pt x="1197" y="1903"/>
                    <a:pt x="1397" y="1870"/>
                  </a:cubicBezTo>
                  <a:cubicBezTo>
                    <a:pt x="1491" y="1878"/>
                    <a:pt x="1585" y="1882"/>
                    <a:pt x="1679" y="1882"/>
                  </a:cubicBezTo>
                  <a:cubicBezTo>
                    <a:pt x="1982" y="1882"/>
                    <a:pt x="2281" y="1839"/>
                    <a:pt x="2560" y="1737"/>
                  </a:cubicBezTo>
                  <a:cubicBezTo>
                    <a:pt x="2925" y="1637"/>
                    <a:pt x="3324" y="1604"/>
                    <a:pt x="3690" y="1604"/>
                  </a:cubicBezTo>
                  <a:cubicBezTo>
                    <a:pt x="3889" y="1571"/>
                    <a:pt x="4055" y="1504"/>
                    <a:pt x="4222" y="1438"/>
                  </a:cubicBezTo>
                  <a:cubicBezTo>
                    <a:pt x="4587" y="1305"/>
                    <a:pt x="4687" y="873"/>
                    <a:pt x="4388" y="607"/>
                  </a:cubicBezTo>
                  <a:cubicBezTo>
                    <a:pt x="4175" y="303"/>
                    <a:pt x="3822" y="138"/>
                    <a:pt x="3432" y="138"/>
                  </a:cubicBezTo>
                  <a:cubicBezTo>
                    <a:pt x="3397" y="138"/>
                    <a:pt x="3360" y="139"/>
                    <a:pt x="3324" y="142"/>
                  </a:cubicBezTo>
                  <a:cubicBezTo>
                    <a:pt x="3125" y="142"/>
                    <a:pt x="2925" y="142"/>
                    <a:pt x="2693" y="75"/>
                  </a:cubicBezTo>
                  <a:cubicBezTo>
                    <a:pt x="2394" y="26"/>
                    <a:pt x="2078" y="1"/>
                    <a:pt x="175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" name="Google Shape;883;p33"/>
            <p:cNvSpPr/>
            <p:nvPr/>
          </p:nvSpPr>
          <p:spPr>
            <a:xfrm>
              <a:off x="6041675" y="4745175"/>
              <a:ext cx="120500" cy="39925"/>
            </a:xfrm>
            <a:custGeom>
              <a:avLst/>
              <a:gdLst/>
              <a:ahLst/>
              <a:cxnLst/>
              <a:rect l="l" t="t" r="r" b="b"/>
              <a:pathLst>
                <a:path w="4820" h="1597" extrusionOk="0">
                  <a:moveTo>
                    <a:pt x="1663" y="1"/>
                  </a:moveTo>
                  <a:cubicBezTo>
                    <a:pt x="1363" y="34"/>
                    <a:pt x="1064" y="34"/>
                    <a:pt x="765" y="101"/>
                  </a:cubicBezTo>
                  <a:cubicBezTo>
                    <a:pt x="499" y="134"/>
                    <a:pt x="267" y="300"/>
                    <a:pt x="167" y="566"/>
                  </a:cubicBezTo>
                  <a:cubicBezTo>
                    <a:pt x="1" y="1031"/>
                    <a:pt x="333" y="1563"/>
                    <a:pt x="832" y="1596"/>
                  </a:cubicBezTo>
                  <a:lnTo>
                    <a:pt x="1563" y="1596"/>
                  </a:lnTo>
                  <a:cubicBezTo>
                    <a:pt x="2194" y="1530"/>
                    <a:pt x="2826" y="1497"/>
                    <a:pt x="3457" y="1430"/>
                  </a:cubicBezTo>
                  <a:cubicBezTo>
                    <a:pt x="3823" y="1364"/>
                    <a:pt x="4155" y="1297"/>
                    <a:pt x="4521" y="1197"/>
                  </a:cubicBezTo>
                  <a:cubicBezTo>
                    <a:pt x="4720" y="1131"/>
                    <a:pt x="4820" y="865"/>
                    <a:pt x="4687" y="666"/>
                  </a:cubicBezTo>
                  <a:cubicBezTo>
                    <a:pt x="4620" y="533"/>
                    <a:pt x="4487" y="400"/>
                    <a:pt x="4355" y="333"/>
                  </a:cubicBezTo>
                  <a:cubicBezTo>
                    <a:pt x="4188" y="267"/>
                    <a:pt x="3989" y="200"/>
                    <a:pt x="3790" y="200"/>
                  </a:cubicBezTo>
                  <a:cubicBezTo>
                    <a:pt x="3092" y="134"/>
                    <a:pt x="2394" y="101"/>
                    <a:pt x="1663" y="67"/>
                  </a:cubicBezTo>
                  <a:lnTo>
                    <a:pt x="166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33"/>
            <p:cNvSpPr/>
            <p:nvPr/>
          </p:nvSpPr>
          <p:spPr>
            <a:xfrm>
              <a:off x="6229450" y="4757450"/>
              <a:ext cx="107225" cy="42425"/>
            </a:xfrm>
            <a:custGeom>
              <a:avLst/>
              <a:gdLst/>
              <a:ahLst/>
              <a:cxnLst/>
              <a:rect l="l" t="t" r="r" b="b"/>
              <a:pathLst>
                <a:path w="4289" h="1697" extrusionOk="0">
                  <a:moveTo>
                    <a:pt x="1154" y="0"/>
                  </a:moveTo>
                  <a:cubicBezTo>
                    <a:pt x="649" y="0"/>
                    <a:pt x="219" y="320"/>
                    <a:pt x="67" y="806"/>
                  </a:cubicBezTo>
                  <a:cubicBezTo>
                    <a:pt x="1" y="939"/>
                    <a:pt x="34" y="1138"/>
                    <a:pt x="134" y="1271"/>
                  </a:cubicBezTo>
                  <a:cubicBezTo>
                    <a:pt x="270" y="1518"/>
                    <a:pt x="542" y="1696"/>
                    <a:pt x="838" y="1696"/>
                  </a:cubicBezTo>
                  <a:cubicBezTo>
                    <a:pt x="902" y="1696"/>
                    <a:pt x="966" y="1688"/>
                    <a:pt x="1031" y="1670"/>
                  </a:cubicBezTo>
                  <a:cubicBezTo>
                    <a:pt x="1330" y="1637"/>
                    <a:pt x="1629" y="1637"/>
                    <a:pt x="1928" y="1637"/>
                  </a:cubicBezTo>
                  <a:cubicBezTo>
                    <a:pt x="2228" y="1637"/>
                    <a:pt x="2560" y="1570"/>
                    <a:pt x="2859" y="1537"/>
                  </a:cubicBezTo>
                  <a:cubicBezTo>
                    <a:pt x="3158" y="1471"/>
                    <a:pt x="3490" y="1438"/>
                    <a:pt x="3823" y="1371"/>
                  </a:cubicBezTo>
                  <a:cubicBezTo>
                    <a:pt x="4122" y="1338"/>
                    <a:pt x="4288" y="1039"/>
                    <a:pt x="4155" y="773"/>
                  </a:cubicBezTo>
                  <a:cubicBezTo>
                    <a:pt x="4122" y="573"/>
                    <a:pt x="3989" y="407"/>
                    <a:pt x="3790" y="341"/>
                  </a:cubicBezTo>
                  <a:cubicBezTo>
                    <a:pt x="3524" y="241"/>
                    <a:pt x="3258" y="141"/>
                    <a:pt x="2959" y="108"/>
                  </a:cubicBezTo>
                  <a:cubicBezTo>
                    <a:pt x="2427" y="42"/>
                    <a:pt x="1862" y="42"/>
                    <a:pt x="1297" y="8"/>
                  </a:cubicBezTo>
                  <a:cubicBezTo>
                    <a:pt x="1249" y="3"/>
                    <a:pt x="1201" y="0"/>
                    <a:pt x="115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33"/>
            <p:cNvSpPr/>
            <p:nvPr/>
          </p:nvSpPr>
          <p:spPr>
            <a:xfrm>
              <a:off x="5954450" y="4644525"/>
              <a:ext cx="105525" cy="41175"/>
            </a:xfrm>
            <a:custGeom>
              <a:avLst/>
              <a:gdLst/>
              <a:ahLst/>
              <a:cxnLst/>
              <a:rect l="l" t="t" r="r" b="b"/>
              <a:pathLst>
                <a:path w="4221" h="1647" extrusionOk="0">
                  <a:moveTo>
                    <a:pt x="1370" y="1"/>
                  </a:moveTo>
                  <a:cubicBezTo>
                    <a:pt x="983" y="1"/>
                    <a:pt x="588" y="107"/>
                    <a:pt x="266" y="305"/>
                  </a:cubicBezTo>
                  <a:cubicBezTo>
                    <a:pt x="100" y="404"/>
                    <a:pt x="0" y="604"/>
                    <a:pt x="33" y="803"/>
                  </a:cubicBezTo>
                  <a:cubicBezTo>
                    <a:pt x="67" y="1202"/>
                    <a:pt x="366" y="1501"/>
                    <a:pt x="765" y="1501"/>
                  </a:cubicBezTo>
                  <a:cubicBezTo>
                    <a:pt x="1166" y="1526"/>
                    <a:pt x="1549" y="1646"/>
                    <a:pt x="1941" y="1646"/>
                  </a:cubicBezTo>
                  <a:cubicBezTo>
                    <a:pt x="2068" y="1646"/>
                    <a:pt x="2196" y="1633"/>
                    <a:pt x="2327" y="1601"/>
                  </a:cubicBezTo>
                  <a:cubicBezTo>
                    <a:pt x="2692" y="1601"/>
                    <a:pt x="3058" y="1568"/>
                    <a:pt x="3390" y="1534"/>
                  </a:cubicBezTo>
                  <a:cubicBezTo>
                    <a:pt x="3556" y="1534"/>
                    <a:pt x="3722" y="1501"/>
                    <a:pt x="3855" y="1401"/>
                  </a:cubicBezTo>
                  <a:cubicBezTo>
                    <a:pt x="4154" y="1302"/>
                    <a:pt x="4221" y="903"/>
                    <a:pt x="3988" y="704"/>
                  </a:cubicBezTo>
                  <a:cubicBezTo>
                    <a:pt x="3889" y="604"/>
                    <a:pt x="3789" y="537"/>
                    <a:pt x="3689" y="504"/>
                  </a:cubicBezTo>
                  <a:cubicBezTo>
                    <a:pt x="3290" y="404"/>
                    <a:pt x="2825" y="271"/>
                    <a:pt x="2393" y="172"/>
                  </a:cubicBezTo>
                  <a:cubicBezTo>
                    <a:pt x="2194" y="139"/>
                    <a:pt x="1961" y="105"/>
                    <a:pt x="1762" y="39"/>
                  </a:cubicBezTo>
                  <a:cubicBezTo>
                    <a:pt x="1634" y="13"/>
                    <a:pt x="1503" y="1"/>
                    <a:pt x="13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33"/>
            <p:cNvSpPr/>
            <p:nvPr/>
          </p:nvSpPr>
          <p:spPr>
            <a:xfrm>
              <a:off x="6134750" y="4649525"/>
              <a:ext cx="82275" cy="38550"/>
            </a:xfrm>
            <a:custGeom>
              <a:avLst/>
              <a:gdLst/>
              <a:ahLst/>
              <a:cxnLst/>
              <a:rect l="l" t="t" r="r" b="b"/>
              <a:pathLst>
                <a:path w="3291" h="1542" extrusionOk="0">
                  <a:moveTo>
                    <a:pt x="1012" y="1"/>
                  </a:moveTo>
                  <a:cubicBezTo>
                    <a:pt x="709" y="1"/>
                    <a:pt x="415" y="161"/>
                    <a:pt x="233" y="404"/>
                  </a:cubicBezTo>
                  <a:cubicBezTo>
                    <a:pt x="0" y="670"/>
                    <a:pt x="33" y="1069"/>
                    <a:pt x="332" y="1301"/>
                  </a:cubicBezTo>
                  <a:cubicBezTo>
                    <a:pt x="499" y="1468"/>
                    <a:pt x="736" y="1542"/>
                    <a:pt x="985" y="1542"/>
                  </a:cubicBezTo>
                  <a:cubicBezTo>
                    <a:pt x="1033" y="1542"/>
                    <a:pt x="1081" y="1539"/>
                    <a:pt x="1130" y="1534"/>
                  </a:cubicBezTo>
                  <a:cubicBezTo>
                    <a:pt x="1662" y="1501"/>
                    <a:pt x="2194" y="1467"/>
                    <a:pt x="2759" y="1434"/>
                  </a:cubicBezTo>
                  <a:cubicBezTo>
                    <a:pt x="2991" y="1434"/>
                    <a:pt x="3224" y="1268"/>
                    <a:pt x="3290" y="1035"/>
                  </a:cubicBezTo>
                  <a:cubicBezTo>
                    <a:pt x="3290" y="769"/>
                    <a:pt x="3124" y="504"/>
                    <a:pt x="2891" y="404"/>
                  </a:cubicBezTo>
                  <a:lnTo>
                    <a:pt x="2825" y="404"/>
                  </a:lnTo>
                  <a:lnTo>
                    <a:pt x="1097" y="5"/>
                  </a:lnTo>
                  <a:cubicBezTo>
                    <a:pt x="1069" y="2"/>
                    <a:pt x="1040" y="1"/>
                    <a:pt x="101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33"/>
            <p:cNvSpPr/>
            <p:nvPr/>
          </p:nvSpPr>
          <p:spPr>
            <a:xfrm>
              <a:off x="6411425" y="4745900"/>
              <a:ext cx="82275" cy="36700"/>
            </a:xfrm>
            <a:custGeom>
              <a:avLst/>
              <a:gdLst/>
              <a:ahLst/>
              <a:cxnLst/>
              <a:rect l="l" t="t" r="r" b="b"/>
              <a:pathLst>
                <a:path w="3291" h="1468" extrusionOk="0">
                  <a:moveTo>
                    <a:pt x="849" y="0"/>
                  </a:moveTo>
                  <a:cubicBezTo>
                    <a:pt x="611" y="0"/>
                    <a:pt x="382" y="125"/>
                    <a:pt x="233" y="304"/>
                  </a:cubicBezTo>
                  <a:cubicBezTo>
                    <a:pt x="0" y="504"/>
                    <a:pt x="0" y="869"/>
                    <a:pt x="233" y="1069"/>
                  </a:cubicBezTo>
                  <a:cubicBezTo>
                    <a:pt x="399" y="1268"/>
                    <a:pt x="632" y="1401"/>
                    <a:pt x="897" y="1401"/>
                  </a:cubicBezTo>
                  <a:lnTo>
                    <a:pt x="1330" y="1401"/>
                  </a:lnTo>
                  <a:lnTo>
                    <a:pt x="1330" y="1468"/>
                  </a:lnTo>
                  <a:cubicBezTo>
                    <a:pt x="1828" y="1368"/>
                    <a:pt x="2360" y="1301"/>
                    <a:pt x="2858" y="1202"/>
                  </a:cubicBezTo>
                  <a:cubicBezTo>
                    <a:pt x="3091" y="1135"/>
                    <a:pt x="3290" y="1035"/>
                    <a:pt x="3290" y="770"/>
                  </a:cubicBezTo>
                  <a:cubicBezTo>
                    <a:pt x="3290" y="537"/>
                    <a:pt x="3124" y="304"/>
                    <a:pt x="2892" y="238"/>
                  </a:cubicBezTo>
                  <a:cubicBezTo>
                    <a:pt x="2825" y="205"/>
                    <a:pt x="2759" y="171"/>
                    <a:pt x="2692" y="171"/>
                  </a:cubicBezTo>
                  <a:cubicBezTo>
                    <a:pt x="2094" y="105"/>
                    <a:pt x="1496" y="38"/>
                    <a:pt x="931" y="5"/>
                  </a:cubicBezTo>
                  <a:cubicBezTo>
                    <a:pt x="903" y="2"/>
                    <a:pt x="876" y="0"/>
                    <a:pt x="8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" name="Google Shape;888;p33"/>
            <p:cNvSpPr/>
            <p:nvPr/>
          </p:nvSpPr>
          <p:spPr>
            <a:xfrm>
              <a:off x="5874675" y="4549100"/>
              <a:ext cx="121325" cy="40525"/>
            </a:xfrm>
            <a:custGeom>
              <a:avLst/>
              <a:gdLst/>
              <a:ahLst/>
              <a:cxnLst/>
              <a:rect l="l" t="t" r="r" b="b"/>
              <a:pathLst>
                <a:path w="4853" h="1621" extrusionOk="0">
                  <a:moveTo>
                    <a:pt x="1662" y="1"/>
                  </a:moveTo>
                  <a:cubicBezTo>
                    <a:pt x="1363" y="34"/>
                    <a:pt x="1064" y="34"/>
                    <a:pt x="765" y="100"/>
                  </a:cubicBezTo>
                  <a:cubicBezTo>
                    <a:pt x="499" y="134"/>
                    <a:pt x="267" y="300"/>
                    <a:pt x="167" y="566"/>
                  </a:cubicBezTo>
                  <a:cubicBezTo>
                    <a:pt x="1" y="1031"/>
                    <a:pt x="333" y="1563"/>
                    <a:pt x="865" y="1596"/>
                  </a:cubicBezTo>
                  <a:cubicBezTo>
                    <a:pt x="981" y="1613"/>
                    <a:pt x="1097" y="1621"/>
                    <a:pt x="1214" y="1621"/>
                  </a:cubicBezTo>
                  <a:cubicBezTo>
                    <a:pt x="1330" y="1621"/>
                    <a:pt x="1446" y="1613"/>
                    <a:pt x="1563" y="1596"/>
                  </a:cubicBezTo>
                  <a:cubicBezTo>
                    <a:pt x="2194" y="1563"/>
                    <a:pt x="2859" y="1496"/>
                    <a:pt x="3490" y="1430"/>
                  </a:cubicBezTo>
                  <a:cubicBezTo>
                    <a:pt x="3823" y="1396"/>
                    <a:pt x="4188" y="1297"/>
                    <a:pt x="4521" y="1197"/>
                  </a:cubicBezTo>
                  <a:cubicBezTo>
                    <a:pt x="4753" y="1131"/>
                    <a:pt x="4853" y="865"/>
                    <a:pt x="4687" y="665"/>
                  </a:cubicBezTo>
                  <a:cubicBezTo>
                    <a:pt x="4620" y="532"/>
                    <a:pt x="4487" y="433"/>
                    <a:pt x="4354" y="333"/>
                  </a:cubicBezTo>
                  <a:cubicBezTo>
                    <a:pt x="4188" y="267"/>
                    <a:pt x="3989" y="200"/>
                    <a:pt x="3823" y="200"/>
                  </a:cubicBezTo>
                  <a:cubicBezTo>
                    <a:pt x="3091" y="134"/>
                    <a:pt x="2394" y="100"/>
                    <a:pt x="1662" y="67"/>
                  </a:cubicBezTo>
                  <a:lnTo>
                    <a:pt x="1662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" name="Google Shape;889;p33"/>
            <p:cNvSpPr/>
            <p:nvPr/>
          </p:nvSpPr>
          <p:spPr>
            <a:xfrm>
              <a:off x="6062450" y="4561500"/>
              <a:ext cx="107200" cy="42825"/>
            </a:xfrm>
            <a:custGeom>
              <a:avLst/>
              <a:gdLst/>
              <a:ahLst/>
              <a:cxnLst/>
              <a:rect l="l" t="t" r="r" b="b"/>
              <a:pathLst>
                <a:path w="4288" h="1713" extrusionOk="0">
                  <a:moveTo>
                    <a:pt x="1224" y="1"/>
                  </a:moveTo>
                  <a:cubicBezTo>
                    <a:pt x="720" y="1"/>
                    <a:pt x="259" y="325"/>
                    <a:pt x="100" y="801"/>
                  </a:cubicBezTo>
                  <a:cubicBezTo>
                    <a:pt x="1" y="967"/>
                    <a:pt x="34" y="1133"/>
                    <a:pt x="134" y="1266"/>
                  </a:cubicBezTo>
                  <a:cubicBezTo>
                    <a:pt x="276" y="1550"/>
                    <a:pt x="587" y="1713"/>
                    <a:pt x="882" y="1713"/>
                  </a:cubicBezTo>
                  <a:cubicBezTo>
                    <a:pt x="933" y="1713"/>
                    <a:pt x="982" y="1708"/>
                    <a:pt x="1031" y="1698"/>
                  </a:cubicBezTo>
                  <a:cubicBezTo>
                    <a:pt x="1206" y="1659"/>
                    <a:pt x="1393" y="1643"/>
                    <a:pt x="1577" y="1643"/>
                  </a:cubicBezTo>
                  <a:cubicBezTo>
                    <a:pt x="1708" y="1643"/>
                    <a:pt x="1838" y="1651"/>
                    <a:pt x="1961" y="1665"/>
                  </a:cubicBezTo>
                  <a:cubicBezTo>
                    <a:pt x="2261" y="1665"/>
                    <a:pt x="2560" y="1565"/>
                    <a:pt x="2859" y="1532"/>
                  </a:cubicBezTo>
                  <a:cubicBezTo>
                    <a:pt x="3158" y="1499"/>
                    <a:pt x="3524" y="1432"/>
                    <a:pt x="3823" y="1366"/>
                  </a:cubicBezTo>
                  <a:cubicBezTo>
                    <a:pt x="4122" y="1333"/>
                    <a:pt x="4288" y="1033"/>
                    <a:pt x="4188" y="768"/>
                  </a:cubicBezTo>
                  <a:cubicBezTo>
                    <a:pt x="4122" y="568"/>
                    <a:pt x="3989" y="435"/>
                    <a:pt x="3789" y="369"/>
                  </a:cubicBezTo>
                  <a:cubicBezTo>
                    <a:pt x="3524" y="236"/>
                    <a:pt x="3258" y="169"/>
                    <a:pt x="2959" y="103"/>
                  </a:cubicBezTo>
                  <a:cubicBezTo>
                    <a:pt x="2427" y="70"/>
                    <a:pt x="1862" y="36"/>
                    <a:pt x="1297" y="3"/>
                  </a:cubicBezTo>
                  <a:cubicBezTo>
                    <a:pt x="1272" y="2"/>
                    <a:pt x="1248" y="1"/>
                    <a:pt x="122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" name="Google Shape;890;p33"/>
            <p:cNvSpPr/>
            <p:nvPr/>
          </p:nvSpPr>
          <p:spPr>
            <a:xfrm>
              <a:off x="6244425" y="4549925"/>
              <a:ext cx="83100" cy="36600"/>
            </a:xfrm>
            <a:custGeom>
              <a:avLst/>
              <a:gdLst/>
              <a:ahLst/>
              <a:cxnLst/>
              <a:rect l="l" t="t" r="r" b="b"/>
              <a:pathLst>
                <a:path w="3324" h="1464" extrusionOk="0">
                  <a:moveTo>
                    <a:pt x="931" y="1"/>
                  </a:moveTo>
                  <a:cubicBezTo>
                    <a:pt x="665" y="1"/>
                    <a:pt x="399" y="101"/>
                    <a:pt x="233" y="300"/>
                  </a:cubicBezTo>
                  <a:cubicBezTo>
                    <a:pt x="0" y="499"/>
                    <a:pt x="0" y="865"/>
                    <a:pt x="233" y="1064"/>
                  </a:cubicBezTo>
                  <a:cubicBezTo>
                    <a:pt x="399" y="1264"/>
                    <a:pt x="631" y="1397"/>
                    <a:pt x="897" y="1397"/>
                  </a:cubicBezTo>
                  <a:lnTo>
                    <a:pt x="1329" y="1397"/>
                  </a:lnTo>
                  <a:lnTo>
                    <a:pt x="1329" y="1463"/>
                  </a:lnTo>
                  <a:cubicBezTo>
                    <a:pt x="1828" y="1363"/>
                    <a:pt x="2360" y="1297"/>
                    <a:pt x="2858" y="1197"/>
                  </a:cubicBezTo>
                  <a:cubicBezTo>
                    <a:pt x="3091" y="1131"/>
                    <a:pt x="3323" y="1031"/>
                    <a:pt x="3323" y="765"/>
                  </a:cubicBezTo>
                  <a:cubicBezTo>
                    <a:pt x="3290" y="533"/>
                    <a:pt x="3124" y="300"/>
                    <a:pt x="2891" y="234"/>
                  </a:cubicBezTo>
                  <a:cubicBezTo>
                    <a:pt x="2825" y="200"/>
                    <a:pt x="2758" y="200"/>
                    <a:pt x="2692" y="167"/>
                  </a:cubicBezTo>
                  <a:cubicBezTo>
                    <a:pt x="2094" y="101"/>
                    <a:pt x="1529" y="34"/>
                    <a:pt x="93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" name="Google Shape;891;p33"/>
            <p:cNvSpPr/>
            <p:nvPr/>
          </p:nvSpPr>
          <p:spPr>
            <a:xfrm>
              <a:off x="6350775" y="4648800"/>
              <a:ext cx="59825" cy="33275"/>
            </a:xfrm>
            <a:custGeom>
              <a:avLst/>
              <a:gdLst/>
              <a:ahLst/>
              <a:cxnLst/>
              <a:rect l="l" t="t" r="r" b="b"/>
              <a:pathLst>
                <a:path w="2393" h="1331" extrusionOk="0">
                  <a:moveTo>
                    <a:pt x="997" y="1"/>
                  </a:moveTo>
                  <a:cubicBezTo>
                    <a:pt x="831" y="1"/>
                    <a:pt x="665" y="34"/>
                    <a:pt x="499" y="67"/>
                  </a:cubicBezTo>
                  <a:cubicBezTo>
                    <a:pt x="233" y="100"/>
                    <a:pt x="0" y="366"/>
                    <a:pt x="33" y="665"/>
                  </a:cubicBezTo>
                  <a:cubicBezTo>
                    <a:pt x="33" y="1064"/>
                    <a:pt x="266" y="1330"/>
                    <a:pt x="631" y="1330"/>
                  </a:cubicBezTo>
                  <a:cubicBezTo>
                    <a:pt x="1064" y="1297"/>
                    <a:pt x="1462" y="1230"/>
                    <a:pt x="1894" y="1131"/>
                  </a:cubicBezTo>
                  <a:cubicBezTo>
                    <a:pt x="1961" y="1131"/>
                    <a:pt x="1994" y="1098"/>
                    <a:pt x="2061" y="1031"/>
                  </a:cubicBezTo>
                  <a:cubicBezTo>
                    <a:pt x="2393" y="832"/>
                    <a:pt x="2326" y="333"/>
                    <a:pt x="1961" y="233"/>
                  </a:cubicBezTo>
                  <a:cubicBezTo>
                    <a:pt x="1629" y="134"/>
                    <a:pt x="1329" y="67"/>
                    <a:pt x="99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" name="Google Shape;892;p33"/>
            <p:cNvSpPr/>
            <p:nvPr/>
          </p:nvSpPr>
          <p:spPr>
            <a:xfrm>
              <a:off x="6010100" y="4425300"/>
              <a:ext cx="117175" cy="47750"/>
            </a:xfrm>
            <a:custGeom>
              <a:avLst/>
              <a:gdLst/>
              <a:ahLst/>
              <a:cxnLst/>
              <a:rect l="l" t="t" r="r" b="b"/>
              <a:pathLst>
                <a:path w="4687" h="1910" extrusionOk="0">
                  <a:moveTo>
                    <a:pt x="1762" y="1"/>
                  </a:moveTo>
                  <a:cubicBezTo>
                    <a:pt x="1438" y="1"/>
                    <a:pt x="1114" y="34"/>
                    <a:pt x="799" y="100"/>
                  </a:cubicBezTo>
                  <a:cubicBezTo>
                    <a:pt x="433" y="167"/>
                    <a:pt x="134" y="433"/>
                    <a:pt x="101" y="798"/>
                  </a:cubicBezTo>
                  <a:cubicBezTo>
                    <a:pt x="1" y="1197"/>
                    <a:pt x="167" y="1596"/>
                    <a:pt x="499" y="1829"/>
                  </a:cubicBezTo>
                  <a:cubicBezTo>
                    <a:pt x="572" y="1877"/>
                    <a:pt x="645" y="1908"/>
                    <a:pt x="731" y="1908"/>
                  </a:cubicBezTo>
                  <a:cubicBezTo>
                    <a:pt x="763" y="1908"/>
                    <a:pt x="796" y="1904"/>
                    <a:pt x="832" y="1895"/>
                  </a:cubicBezTo>
                  <a:cubicBezTo>
                    <a:pt x="898" y="1906"/>
                    <a:pt x="961" y="1910"/>
                    <a:pt x="1023" y="1910"/>
                  </a:cubicBezTo>
                  <a:cubicBezTo>
                    <a:pt x="1146" y="1910"/>
                    <a:pt x="1264" y="1895"/>
                    <a:pt x="1397" y="1895"/>
                  </a:cubicBezTo>
                  <a:cubicBezTo>
                    <a:pt x="1465" y="1901"/>
                    <a:pt x="1534" y="1904"/>
                    <a:pt x="1602" y="1904"/>
                  </a:cubicBezTo>
                  <a:cubicBezTo>
                    <a:pt x="1932" y="1904"/>
                    <a:pt x="2263" y="1839"/>
                    <a:pt x="2593" y="1729"/>
                  </a:cubicBezTo>
                  <a:cubicBezTo>
                    <a:pt x="2892" y="1675"/>
                    <a:pt x="3190" y="1620"/>
                    <a:pt x="3489" y="1620"/>
                  </a:cubicBezTo>
                  <a:cubicBezTo>
                    <a:pt x="3556" y="1620"/>
                    <a:pt x="3623" y="1623"/>
                    <a:pt x="3690" y="1629"/>
                  </a:cubicBezTo>
                  <a:cubicBezTo>
                    <a:pt x="3889" y="1596"/>
                    <a:pt x="4055" y="1530"/>
                    <a:pt x="4222" y="1430"/>
                  </a:cubicBezTo>
                  <a:cubicBezTo>
                    <a:pt x="4587" y="1330"/>
                    <a:pt x="4687" y="865"/>
                    <a:pt x="4421" y="632"/>
                  </a:cubicBezTo>
                  <a:cubicBezTo>
                    <a:pt x="4155" y="300"/>
                    <a:pt x="3756" y="134"/>
                    <a:pt x="3324" y="134"/>
                  </a:cubicBezTo>
                  <a:cubicBezTo>
                    <a:pt x="3242" y="147"/>
                    <a:pt x="3159" y="155"/>
                    <a:pt x="3077" y="155"/>
                  </a:cubicBezTo>
                  <a:cubicBezTo>
                    <a:pt x="2960" y="155"/>
                    <a:pt x="2843" y="139"/>
                    <a:pt x="2726" y="100"/>
                  </a:cubicBezTo>
                  <a:cubicBezTo>
                    <a:pt x="2410" y="34"/>
                    <a:pt x="2086" y="1"/>
                    <a:pt x="17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" name="Google Shape;893;p33"/>
            <p:cNvSpPr/>
            <p:nvPr/>
          </p:nvSpPr>
          <p:spPr>
            <a:xfrm>
              <a:off x="6202875" y="4428500"/>
              <a:ext cx="106375" cy="41050"/>
            </a:xfrm>
            <a:custGeom>
              <a:avLst/>
              <a:gdLst/>
              <a:ahLst/>
              <a:cxnLst/>
              <a:rect l="l" t="t" r="r" b="b"/>
              <a:pathLst>
                <a:path w="4255" h="1642" extrusionOk="0">
                  <a:moveTo>
                    <a:pt x="1375" y="1"/>
                  </a:moveTo>
                  <a:cubicBezTo>
                    <a:pt x="996" y="1"/>
                    <a:pt x="613" y="107"/>
                    <a:pt x="266" y="305"/>
                  </a:cubicBezTo>
                  <a:cubicBezTo>
                    <a:pt x="100" y="404"/>
                    <a:pt x="0" y="571"/>
                    <a:pt x="34" y="770"/>
                  </a:cubicBezTo>
                  <a:cubicBezTo>
                    <a:pt x="67" y="1169"/>
                    <a:pt x="399" y="1501"/>
                    <a:pt x="798" y="1501"/>
                  </a:cubicBezTo>
                  <a:cubicBezTo>
                    <a:pt x="1186" y="1501"/>
                    <a:pt x="1593" y="1642"/>
                    <a:pt x="2006" y="1642"/>
                  </a:cubicBezTo>
                  <a:cubicBezTo>
                    <a:pt x="2124" y="1642"/>
                    <a:pt x="2242" y="1630"/>
                    <a:pt x="2360" y="1601"/>
                  </a:cubicBezTo>
                  <a:cubicBezTo>
                    <a:pt x="2692" y="1601"/>
                    <a:pt x="3058" y="1568"/>
                    <a:pt x="3423" y="1534"/>
                  </a:cubicBezTo>
                  <a:cubicBezTo>
                    <a:pt x="3556" y="1501"/>
                    <a:pt x="3723" y="1468"/>
                    <a:pt x="3889" y="1402"/>
                  </a:cubicBezTo>
                  <a:cubicBezTo>
                    <a:pt x="4188" y="1269"/>
                    <a:pt x="4254" y="903"/>
                    <a:pt x="3988" y="704"/>
                  </a:cubicBezTo>
                  <a:cubicBezTo>
                    <a:pt x="3922" y="604"/>
                    <a:pt x="3822" y="537"/>
                    <a:pt x="3689" y="504"/>
                  </a:cubicBezTo>
                  <a:cubicBezTo>
                    <a:pt x="3291" y="371"/>
                    <a:pt x="2825" y="272"/>
                    <a:pt x="2393" y="172"/>
                  </a:cubicBezTo>
                  <a:cubicBezTo>
                    <a:pt x="2194" y="105"/>
                    <a:pt x="1994" y="72"/>
                    <a:pt x="1762" y="39"/>
                  </a:cubicBezTo>
                  <a:cubicBezTo>
                    <a:pt x="1634" y="13"/>
                    <a:pt x="1505" y="1"/>
                    <a:pt x="13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" name="Google Shape;894;p33"/>
            <p:cNvSpPr/>
            <p:nvPr/>
          </p:nvSpPr>
          <p:spPr>
            <a:xfrm>
              <a:off x="6383175" y="4432675"/>
              <a:ext cx="83100" cy="39350"/>
            </a:xfrm>
            <a:custGeom>
              <a:avLst/>
              <a:gdLst/>
              <a:ahLst/>
              <a:cxnLst/>
              <a:rect l="l" t="t" r="r" b="b"/>
              <a:pathLst>
                <a:path w="3324" h="1574" extrusionOk="0">
                  <a:moveTo>
                    <a:pt x="1038" y="1"/>
                  </a:moveTo>
                  <a:cubicBezTo>
                    <a:pt x="709" y="1"/>
                    <a:pt x="415" y="163"/>
                    <a:pt x="233" y="437"/>
                  </a:cubicBezTo>
                  <a:cubicBezTo>
                    <a:pt x="0" y="703"/>
                    <a:pt x="67" y="1102"/>
                    <a:pt x="333" y="1301"/>
                  </a:cubicBezTo>
                  <a:cubicBezTo>
                    <a:pt x="536" y="1475"/>
                    <a:pt x="764" y="1573"/>
                    <a:pt x="1018" y="1573"/>
                  </a:cubicBezTo>
                  <a:cubicBezTo>
                    <a:pt x="1055" y="1573"/>
                    <a:pt x="1092" y="1571"/>
                    <a:pt x="1130" y="1567"/>
                  </a:cubicBezTo>
                  <a:cubicBezTo>
                    <a:pt x="1662" y="1534"/>
                    <a:pt x="2227" y="1500"/>
                    <a:pt x="2759" y="1434"/>
                  </a:cubicBezTo>
                  <a:cubicBezTo>
                    <a:pt x="3025" y="1434"/>
                    <a:pt x="3224" y="1268"/>
                    <a:pt x="3290" y="1035"/>
                  </a:cubicBezTo>
                  <a:cubicBezTo>
                    <a:pt x="3324" y="769"/>
                    <a:pt x="3157" y="537"/>
                    <a:pt x="2892" y="437"/>
                  </a:cubicBezTo>
                  <a:cubicBezTo>
                    <a:pt x="2858" y="437"/>
                    <a:pt x="2858" y="404"/>
                    <a:pt x="2825" y="404"/>
                  </a:cubicBezTo>
                  <a:lnTo>
                    <a:pt x="1130" y="5"/>
                  </a:lnTo>
                  <a:cubicBezTo>
                    <a:pt x="1099" y="2"/>
                    <a:pt x="1069" y="1"/>
                    <a:pt x="10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33"/>
            <p:cNvSpPr/>
            <p:nvPr/>
          </p:nvSpPr>
          <p:spPr>
            <a:xfrm>
              <a:off x="6600025" y="4431950"/>
              <a:ext cx="59000" cy="33325"/>
            </a:xfrm>
            <a:custGeom>
              <a:avLst/>
              <a:gdLst/>
              <a:ahLst/>
              <a:cxnLst/>
              <a:rect l="l" t="t" r="r" b="b"/>
              <a:pathLst>
                <a:path w="2360" h="1333" extrusionOk="0">
                  <a:moveTo>
                    <a:pt x="964" y="1"/>
                  </a:moveTo>
                  <a:cubicBezTo>
                    <a:pt x="798" y="34"/>
                    <a:pt x="632" y="34"/>
                    <a:pt x="499" y="67"/>
                  </a:cubicBezTo>
                  <a:cubicBezTo>
                    <a:pt x="200" y="134"/>
                    <a:pt x="0" y="399"/>
                    <a:pt x="0" y="699"/>
                  </a:cubicBezTo>
                  <a:cubicBezTo>
                    <a:pt x="32" y="1045"/>
                    <a:pt x="213" y="1333"/>
                    <a:pt x="544" y="1333"/>
                  </a:cubicBezTo>
                  <a:cubicBezTo>
                    <a:pt x="562" y="1333"/>
                    <a:pt x="580" y="1332"/>
                    <a:pt x="599" y="1330"/>
                  </a:cubicBezTo>
                  <a:cubicBezTo>
                    <a:pt x="1031" y="1297"/>
                    <a:pt x="1429" y="1230"/>
                    <a:pt x="1862" y="1164"/>
                  </a:cubicBezTo>
                  <a:cubicBezTo>
                    <a:pt x="1928" y="1131"/>
                    <a:pt x="1994" y="1097"/>
                    <a:pt x="2028" y="1064"/>
                  </a:cubicBezTo>
                  <a:cubicBezTo>
                    <a:pt x="2360" y="865"/>
                    <a:pt x="2294" y="366"/>
                    <a:pt x="1928" y="266"/>
                  </a:cubicBezTo>
                  <a:cubicBezTo>
                    <a:pt x="1629" y="167"/>
                    <a:pt x="1297" y="67"/>
                    <a:pt x="9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" name="Google Shape;896;p33"/>
            <p:cNvSpPr/>
            <p:nvPr/>
          </p:nvSpPr>
          <p:spPr>
            <a:xfrm>
              <a:off x="5197525" y="4439925"/>
              <a:ext cx="502700" cy="76625"/>
            </a:xfrm>
            <a:custGeom>
              <a:avLst/>
              <a:gdLst/>
              <a:ahLst/>
              <a:cxnLst/>
              <a:rect l="l" t="t" r="r" b="b"/>
              <a:pathLst>
                <a:path w="20108" h="3065" extrusionOk="0">
                  <a:moveTo>
                    <a:pt x="18457" y="0"/>
                  </a:moveTo>
                  <a:cubicBezTo>
                    <a:pt x="17970" y="0"/>
                    <a:pt x="17491" y="191"/>
                    <a:pt x="17116" y="546"/>
                  </a:cubicBezTo>
                  <a:cubicBezTo>
                    <a:pt x="16784" y="911"/>
                    <a:pt x="16518" y="1410"/>
                    <a:pt x="16020" y="1476"/>
                  </a:cubicBezTo>
                  <a:cubicBezTo>
                    <a:pt x="15982" y="1482"/>
                    <a:pt x="15945" y="1484"/>
                    <a:pt x="15910" y="1484"/>
                  </a:cubicBezTo>
                  <a:cubicBezTo>
                    <a:pt x="15501" y="1484"/>
                    <a:pt x="15195" y="1153"/>
                    <a:pt x="14890" y="878"/>
                  </a:cubicBezTo>
                  <a:cubicBezTo>
                    <a:pt x="14356" y="466"/>
                    <a:pt x="13664" y="125"/>
                    <a:pt x="12981" y="125"/>
                  </a:cubicBezTo>
                  <a:cubicBezTo>
                    <a:pt x="12727" y="125"/>
                    <a:pt x="12474" y="172"/>
                    <a:pt x="12231" y="280"/>
                  </a:cubicBezTo>
                  <a:cubicBezTo>
                    <a:pt x="11533" y="612"/>
                    <a:pt x="11068" y="1476"/>
                    <a:pt x="10237" y="1476"/>
                  </a:cubicBezTo>
                  <a:cubicBezTo>
                    <a:pt x="9506" y="1476"/>
                    <a:pt x="8974" y="812"/>
                    <a:pt x="8342" y="413"/>
                  </a:cubicBezTo>
                  <a:cubicBezTo>
                    <a:pt x="7995" y="212"/>
                    <a:pt x="7608" y="111"/>
                    <a:pt x="7219" y="111"/>
                  </a:cubicBezTo>
                  <a:cubicBezTo>
                    <a:pt x="6900" y="111"/>
                    <a:pt x="6581" y="178"/>
                    <a:pt x="6282" y="313"/>
                  </a:cubicBezTo>
                  <a:cubicBezTo>
                    <a:pt x="5724" y="526"/>
                    <a:pt x="5250" y="930"/>
                    <a:pt x="4675" y="930"/>
                  </a:cubicBezTo>
                  <a:cubicBezTo>
                    <a:pt x="4531" y="930"/>
                    <a:pt x="4381" y="905"/>
                    <a:pt x="4221" y="845"/>
                  </a:cubicBezTo>
                  <a:cubicBezTo>
                    <a:pt x="3922" y="745"/>
                    <a:pt x="3623" y="546"/>
                    <a:pt x="3291" y="413"/>
                  </a:cubicBezTo>
                  <a:cubicBezTo>
                    <a:pt x="2930" y="246"/>
                    <a:pt x="2546" y="167"/>
                    <a:pt x="2161" y="167"/>
                  </a:cubicBezTo>
                  <a:cubicBezTo>
                    <a:pt x="1623" y="167"/>
                    <a:pt x="1083" y="322"/>
                    <a:pt x="599" y="612"/>
                  </a:cubicBezTo>
                  <a:cubicBezTo>
                    <a:pt x="399" y="712"/>
                    <a:pt x="233" y="878"/>
                    <a:pt x="134" y="1077"/>
                  </a:cubicBezTo>
                  <a:cubicBezTo>
                    <a:pt x="1" y="1277"/>
                    <a:pt x="1" y="1543"/>
                    <a:pt x="134" y="1709"/>
                  </a:cubicBezTo>
                  <a:cubicBezTo>
                    <a:pt x="250" y="1883"/>
                    <a:pt x="442" y="1981"/>
                    <a:pt x="643" y="1981"/>
                  </a:cubicBezTo>
                  <a:cubicBezTo>
                    <a:pt x="673" y="1981"/>
                    <a:pt x="702" y="1979"/>
                    <a:pt x="732" y="1975"/>
                  </a:cubicBezTo>
                  <a:cubicBezTo>
                    <a:pt x="1253" y="1975"/>
                    <a:pt x="1707" y="1544"/>
                    <a:pt x="2224" y="1544"/>
                  </a:cubicBezTo>
                  <a:cubicBezTo>
                    <a:pt x="2332" y="1544"/>
                    <a:pt x="2444" y="1563"/>
                    <a:pt x="2560" y="1609"/>
                  </a:cubicBezTo>
                  <a:cubicBezTo>
                    <a:pt x="3300" y="1922"/>
                    <a:pt x="3894" y="2382"/>
                    <a:pt x="4675" y="2382"/>
                  </a:cubicBezTo>
                  <a:cubicBezTo>
                    <a:pt x="4806" y="2382"/>
                    <a:pt x="4942" y="2369"/>
                    <a:pt x="5085" y="2340"/>
                  </a:cubicBezTo>
                  <a:cubicBezTo>
                    <a:pt x="5783" y="2207"/>
                    <a:pt x="6348" y="1742"/>
                    <a:pt x="7013" y="1709"/>
                  </a:cubicBezTo>
                  <a:cubicBezTo>
                    <a:pt x="7047" y="1707"/>
                    <a:pt x="7081" y="1706"/>
                    <a:pt x="7114" y="1706"/>
                  </a:cubicBezTo>
                  <a:cubicBezTo>
                    <a:pt x="8105" y="1706"/>
                    <a:pt x="8536" y="2648"/>
                    <a:pt x="9373" y="2905"/>
                  </a:cubicBezTo>
                  <a:cubicBezTo>
                    <a:pt x="9654" y="2999"/>
                    <a:pt x="9941" y="3044"/>
                    <a:pt x="10226" y="3044"/>
                  </a:cubicBezTo>
                  <a:cubicBezTo>
                    <a:pt x="10851" y="3044"/>
                    <a:pt x="11463" y="2828"/>
                    <a:pt x="11965" y="2440"/>
                  </a:cubicBezTo>
                  <a:cubicBezTo>
                    <a:pt x="12331" y="2141"/>
                    <a:pt x="12696" y="1709"/>
                    <a:pt x="13161" y="1709"/>
                  </a:cubicBezTo>
                  <a:cubicBezTo>
                    <a:pt x="13627" y="1709"/>
                    <a:pt x="14026" y="2207"/>
                    <a:pt x="14424" y="2540"/>
                  </a:cubicBezTo>
                  <a:cubicBezTo>
                    <a:pt x="14853" y="2889"/>
                    <a:pt x="15381" y="3064"/>
                    <a:pt x="15910" y="3064"/>
                  </a:cubicBezTo>
                  <a:cubicBezTo>
                    <a:pt x="16487" y="3064"/>
                    <a:pt x="17064" y="2856"/>
                    <a:pt x="17515" y="2440"/>
                  </a:cubicBezTo>
                  <a:cubicBezTo>
                    <a:pt x="17748" y="2241"/>
                    <a:pt x="17914" y="1975"/>
                    <a:pt x="18147" y="1742"/>
                  </a:cubicBezTo>
                  <a:cubicBezTo>
                    <a:pt x="18332" y="1557"/>
                    <a:pt x="18559" y="1456"/>
                    <a:pt x="18795" y="1456"/>
                  </a:cubicBezTo>
                  <a:cubicBezTo>
                    <a:pt x="18855" y="1456"/>
                    <a:pt x="18916" y="1463"/>
                    <a:pt x="18977" y="1476"/>
                  </a:cubicBezTo>
                  <a:cubicBezTo>
                    <a:pt x="19239" y="1529"/>
                    <a:pt x="19357" y="1725"/>
                    <a:pt x="19590" y="1725"/>
                  </a:cubicBezTo>
                  <a:cubicBezTo>
                    <a:pt x="19652" y="1725"/>
                    <a:pt x="19724" y="1711"/>
                    <a:pt x="19808" y="1676"/>
                  </a:cubicBezTo>
                  <a:cubicBezTo>
                    <a:pt x="19908" y="1676"/>
                    <a:pt x="19974" y="1609"/>
                    <a:pt x="20008" y="1543"/>
                  </a:cubicBezTo>
                  <a:cubicBezTo>
                    <a:pt x="20074" y="1443"/>
                    <a:pt x="20107" y="1310"/>
                    <a:pt x="20107" y="1210"/>
                  </a:cubicBezTo>
                  <a:cubicBezTo>
                    <a:pt x="20107" y="1177"/>
                    <a:pt x="20107" y="1144"/>
                    <a:pt x="20107" y="1111"/>
                  </a:cubicBezTo>
                  <a:cubicBezTo>
                    <a:pt x="19974" y="745"/>
                    <a:pt x="19742" y="446"/>
                    <a:pt x="19443" y="280"/>
                  </a:cubicBezTo>
                  <a:cubicBezTo>
                    <a:pt x="19131" y="90"/>
                    <a:pt x="18792" y="0"/>
                    <a:pt x="184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" name="Google Shape;897;p33"/>
            <p:cNvSpPr/>
            <p:nvPr/>
          </p:nvSpPr>
          <p:spPr>
            <a:xfrm>
              <a:off x="5197525" y="4533375"/>
              <a:ext cx="502700" cy="76750"/>
            </a:xfrm>
            <a:custGeom>
              <a:avLst/>
              <a:gdLst/>
              <a:ahLst/>
              <a:cxnLst/>
              <a:rect l="l" t="t" r="r" b="b"/>
              <a:pathLst>
                <a:path w="20108" h="3070" extrusionOk="0">
                  <a:moveTo>
                    <a:pt x="18460" y="1"/>
                  </a:moveTo>
                  <a:cubicBezTo>
                    <a:pt x="17972" y="1"/>
                    <a:pt x="17491" y="188"/>
                    <a:pt x="17116" y="563"/>
                  </a:cubicBezTo>
                  <a:cubicBezTo>
                    <a:pt x="16784" y="896"/>
                    <a:pt x="16518" y="1427"/>
                    <a:pt x="16020" y="1494"/>
                  </a:cubicBezTo>
                  <a:cubicBezTo>
                    <a:pt x="16000" y="1495"/>
                    <a:pt x="15980" y="1496"/>
                    <a:pt x="15961" y="1496"/>
                  </a:cubicBezTo>
                  <a:cubicBezTo>
                    <a:pt x="15526" y="1496"/>
                    <a:pt x="15208" y="1150"/>
                    <a:pt x="14890" y="896"/>
                  </a:cubicBezTo>
                  <a:cubicBezTo>
                    <a:pt x="14359" y="485"/>
                    <a:pt x="13671" y="128"/>
                    <a:pt x="12990" y="128"/>
                  </a:cubicBezTo>
                  <a:cubicBezTo>
                    <a:pt x="12733" y="128"/>
                    <a:pt x="12477" y="179"/>
                    <a:pt x="12231" y="297"/>
                  </a:cubicBezTo>
                  <a:cubicBezTo>
                    <a:pt x="11533" y="630"/>
                    <a:pt x="11068" y="1461"/>
                    <a:pt x="10237" y="1494"/>
                  </a:cubicBezTo>
                  <a:cubicBezTo>
                    <a:pt x="9506" y="1494"/>
                    <a:pt x="8974" y="796"/>
                    <a:pt x="8342" y="430"/>
                  </a:cubicBezTo>
                  <a:cubicBezTo>
                    <a:pt x="7980" y="220"/>
                    <a:pt x="7573" y="109"/>
                    <a:pt x="7167" y="109"/>
                  </a:cubicBezTo>
                  <a:cubicBezTo>
                    <a:pt x="6866" y="109"/>
                    <a:pt x="6565" y="170"/>
                    <a:pt x="6282" y="297"/>
                  </a:cubicBezTo>
                  <a:cubicBezTo>
                    <a:pt x="5711" y="515"/>
                    <a:pt x="5230" y="932"/>
                    <a:pt x="4637" y="932"/>
                  </a:cubicBezTo>
                  <a:cubicBezTo>
                    <a:pt x="4505" y="932"/>
                    <a:pt x="4367" y="911"/>
                    <a:pt x="4221" y="862"/>
                  </a:cubicBezTo>
                  <a:cubicBezTo>
                    <a:pt x="3922" y="729"/>
                    <a:pt x="3623" y="530"/>
                    <a:pt x="3291" y="397"/>
                  </a:cubicBezTo>
                  <a:cubicBezTo>
                    <a:pt x="2931" y="245"/>
                    <a:pt x="2548" y="167"/>
                    <a:pt x="2164" y="167"/>
                  </a:cubicBezTo>
                  <a:cubicBezTo>
                    <a:pt x="1625" y="167"/>
                    <a:pt x="1084" y="319"/>
                    <a:pt x="599" y="630"/>
                  </a:cubicBezTo>
                  <a:cubicBezTo>
                    <a:pt x="399" y="729"/>
                    <a:pt x="233" y="896"/>
                    <a:pt x="134" y="1095"/>
                  </a:cubicBezTo>
                  <a:cubicBezTo>
                    <a:pt x="1" y="1294"/>
                    <a:pt x="1" y="1527"/>
                    <a:pt x="134" y="1726"/>
                  </a:cubicBezTo>
                  <a:cubicBezTo>
                    <a:pt x="250" y="1900"/>
                    <a:pt x="442" y="1999"/>
                    <a:pt x="643" y="1999"/>
                  </a:cubicBezTo>
                  <a:cubicBezTo>
                    <a:pt x="673" y="1999"/>
                    <a:pt x="702" y="1996"/>
                    <a:pt x="732" y="1992"/>
                  </a:cubicBezTo>
                  <a:cubicBezTo>
                    <a:pt x="1249" y="1965"/>
                    <a:pt x="1699" y="1559"/>
                    <a:pt x="2211" y="1559"/>
                  </a:cubicBezTo>
                  <a:cubicBezTo>
                    <a:pt x="2323" y="1559"/>
                    <a:pt x="2439" y="1579"/>
                    <a:pt x="2560" y="1627"/>
                  </a:cubicBezTo>
                  <a:cubicBezTo>
                    <a:pt x="3300" y="1940"/>
                    <a:pt x="3894" y="2399"/>
                    <a:pt x="4675" y="2399"/>
                  </a:cubicBezTo>
                  <a:cubicBezTo>
                    <a:pt x="4806" y="2399"/>
                    <a:pt x="4942" y="2386"/>
                    <a:pt x="5085" y="2358"/>
                  </a:cubicBezTo>
                  <a:cubicBezTo>
                    <a:pt x="5783" y="2225"/>
                    <a:pt x="6348" y="1760"/>
                    <a:pt x="7013" y="1726"/>
                  </a:cubicBezTo>
                  <a:cubicBezTo>
                    <a:pt x="7048" y="1724"/>
                    <a:pt x="7083" y="1723"/>
                    <a:pt x="7117" y="1723"/>
                  </a:cubicBezTo>
                  <a:cubicBezTo>
                    <a:pt x="8106" y="1723"/>
                    <a:pt x="8537" y="2634"/>
                    <a:pt x="9373" y="2923"/>
                  </a:cubicBezTo>
                  <a:cubicBezTo>
                    <a:pt x="9652" y="3006"/>
                    <a:pt x="9938" y="3047"/>
                    <a:pt x="10221" y="3047"/>
                  </a:cubicBezTo>
                  <a:cubicBezTo>
                    <a:pt x="10848" y="3047"/>
                    <a:pt x="11462" y="2847"/>
                    <a:pt x="11965" y="2458"/>
                  </a:cubicBezTo>
                  <a:cubicBezTo>
                    <a:pt x="12331" y="2125"/>
                    <a:pt x="12696" y="1726"/>
                    <a:pt x="13161" y="1726"/>
                  </a:cubicBezTo>
                  <a:cubicBezTo>
                    <a:pt x="13627" y="1726"/>
                    <a:pt x="14026" y="2225"/>
                    <a:pt x="14424" y="2557"/>
                  </a:cubicBezTo>
                  <a:cubicBezTo>
                    <a:pt x="14848" y="2903"/>
                    <a:pt x="15368" y="3070"/>
                    <a:pt x="15890" y="3070"/>
                  </a:cubicBezTo>
                  <a:cubicBezTo>
                    <a:pt x="16474" y="3070"/>
                    <a:pt x="17059" y="2861"/>
                    <a:pt x="17515" y="2458"/>
                  </a:cubicBezTo>
                  <a:cubicBezTo>
                    <a:pt x="17748" y="2225"/>
                    <a:pt x="17914" y="1959"/>
                    <a:pt x="18147" y="1760"/>
                  </a:cubicBezTo>
                  <a:cubicBezTo>
                    <a:pt x="18350" y="1556"/>
                    <a:pt x="18605" y="1454"/>
                    <a:pt x="18865" y="1454"/>
                  </a:cubicBezTo>
                  <a:cubicBezTo>
                    <a:pt x="18903" y="1454"/>
                    <a:pt x="18940" y="1456"/>
                    <a:pt x="18977" y="1461"/>
                  </a:cubicBezTo>
                  <a:cubicBezTo>
                    <a:pt x="19246" y="1541"/>
                    <a:pt x="19362" y="1730"/>
                    <a:pt x="19607" y="1730"/>
                  </a:cubicBezTo>
                  <a:cubicBezTo>
                    <a:pt x="19665" y="1730"/>
                    <a:pt x="19731" y="1719"/>
                    <a:pt x="19808" y="1693"/>
                  </a:cubicBezTo>
                  <a:cubicBezTo>
                    <a:pt x="19908" y="1660"/>
                    <a:pt x="19974" y="1627"/>
                    <a:pt x="20008" y="1560"/>
                  </a:cubicBezTo>
                  <a:cubicBezTo>
                    <a:pt x="20074" y="1427"/>
                    <a:pt x="20107" y="1328"/>
                    <a:pt x="20107" y="1195"/>
                  </a:cubicBezTo>
                  <a:cubicBezTo>
                    <a:pt x="20107" y="1161"/>
                    <a:pt x="20107" y="1128"/>
                    <a:pt x="20107" y="1095"/>
                  </a:cubicBezTo>
                  <a:cubicBezTo>
                    <a:pt x="19974" y="763"/>
                    <a:pt x="19742" y="463"/>
                    <a:pt x="19443" y="264"/>
                  </a:cubicBezTo>
                  <a:cubicBezTo>
                    <a:pt x="19132" y="89"/>
                    <a:pt x="18794" y="1"/>
                    <a:pt x="184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" name="Google Shape;898;p33"/>
            <p:cNvSpPr/>
            <p:nvPr/>
          </p:nvSpPr>
          <p:spPr>
            <a:xfrm>
              <a:off x="5197525" y="4626375"/>
              <a:ext cx="502700" cy="76500"/>
            </a:xfrm>
            <a:custGeom>
              <a:avLst/>
              <a:gdLst/>
              <a:ahLst/>
              <a:cxnLst/>
              <a:rect l="l" t="t" r="r" b="b"/>
              <a:pathLst>
                <a:path w="20108" h="3060" extrusionOk="0">
                  <a:moveTo>
                    <a:pt x="18447" y="1"/>
                  </a:moveTo>
                  <a:cubicBezTo>
                    <a:pt x="17963" y="1"/>
                    <a:pt x="17488" y="180"/>
                    <a:pt x="17116" y="532"/>
                  </a:cubicBezTo>
                  <a:cubicBezTo>
                    <a:pt x="16784" y="898"/>
                    <a:pt x="16518" y="1430"/>
                    <a:pt x="16020" y="1463"/>
                  </a:cubicBezTo>
                  <a:cubicBezTo>
                    <a:pt x="15982" y="1468"/>
                    <a:pt x="15945" y="1471"/>
                    <a:pt x="15909" y="1471"/>
                  </a:cubicBezTo>
                  <a:cubicBezTo>
                    <a:pt x="15501" y="1471"/>
                    <a:pt x="15195" y="1142"/>
                    <a:pt x="14890" y="898"/>
                  </a:cubicBezTo>
                  <a:cubicBezTo>
                    <a:pt x="14365" y="468"/>
                    <a:pt x="13686" y="125"/>
                    <a:pt x="13012" y="125"/>
                  </a:cubicBezTo>
                  <a:cubicBezTo>
                    <a:pt x="12748" y="125"/>
                    <a:pt x="12484" y="178"/>
                    <a:pt x="12231" y="300"/>
                  </a:cubicBezTo>
                  <a:cubicBezTo>
                    <a:pt x="11533" y="599"/>
                    <a:pt x="11068" y="1463"/>
                    <a:pt x="10237" y="1496"/>
                  </a:cubicBezTo>
                  <a:cubicBezTo>
                    <a:pt x="9506" y="1496"/>
                    <a:pt x="8974" y="798"/>
                    <a:pt x="8342" y="432"/>
                  </a:cubicBezTo>
                  <a:cubicBezTo>
                    <a:pt x="7989" y="209"/>
                    <a:pt x="7594" y="101"/>
                    <a:pt x="7198" y="101"/>
                  </a:cubicBezTo>
                  <a:cubicBezTo>
                    <a:pt x="6887" y="101"/>
                    <a:pt x="6575" y="168"/>
                    <a:pt x="6282" y="300"/>
                  </a:cubicBezTo>
                  <a:cubicBezTo>
                    <a:pt x="5711" y="517"/>
                    <a:pt x="5230" y="934"/>
                    <a:pt x="4637" y="934"/>
                  </a:cubicBezTo>
                  <a:cubicBezTo>
                    <a:pt x="4505" y="934"/>
                    <a:pt x="4367" y="913"/>
                    <a:pt x="4221" y="865"/>
                  </a:cubicBezTo>
                  <a:cubicBezTo>
                    <a:pt x="3922" y="732"/>
                    <a:pt x="3623" y="532"/>
                    <a:pt x="3291" y="399"/>
                  </a:cubicBezTo>
                  <a:cubicBezTo>
                    <a:pt x="2925" y="245"/>
                    <a:pt x="2536" y="167"/>
                    <a:pt x="2145" y="167"/>
                  </a:cubicBezTo>
                  <a:cubicBezTo>
                    <a:pt x="1613" y="167"/>
                    <a:pt x="1078" y="311"/>
                    <a:pt x="599" y="599"/>
                  </a:cubicBezTo>
                  <a:cubicBezTo>
                    <a:pt x="399" y="732"/>
                    <a:pt x="233" y="898"/>
                    <a:pt x="134" y="1064"/>
                  </a:cubicBezTo>
                  <a:cubicBezTo>
                    <a:pt x="1" y="1263"/>
                    <a:pt x="1" y="1529"/>
                    <a:pt x="134" y="1729"/>
                  </a:cubicBezTo>
                  <a:cubicBezTo>
                    <a:pt x="266" y="1895"/>
                    <a:pt x="499" y="1995"/>
                    <a:pt x="732" y="1995"/>
                  </a:cubicBezTo>
                  <a:cubicBezTo>
                    <a:pt x="1249" y="1967"/>
                    <a:pt x="1699" y="1561"/>
                    <a:pt x="2211" y="1561"/>
                  </a:cubicBezTo>
                  <a:cubicBezTo>
                    <a:pt x="2323" y="1561"/>
                    <a:pt x="2439" y="1581"/>
                    <a:pt x="2560" y="1629"/>
                  </a:cubicBezTo>
                  <a:cubicBezTo>
                    <a:pt x="3299" y="1913"/>
                    <a:pt x="3893" y="2368"/>
                    <a:pt x="4674" y="2368"/>
                  </a:cubicBezTo>
                  <a:cubicBezTo>
                    <a:pt x="4805" y="2368"/>
                    <a:pt x="4942" y="2356"/>
                    <a:pt x="5085" y="2327"/>
                  </a:cubicBezTo>
                  <a:cubicBezTo>
                    <a:pt x="5783" y="2194"/>
                    <a:pt x="6348" y="1729"/>
                    <a:pt x="7013" y="1695"/>
                  </a:cubicBezTo>
                  <a:cubicBezTo>
                    <a:pt x="7031" y="1695"/>
                    <a:pt x="7049" y="1695"/>
                    <a:pt x="7066" y="1695"/>
                  </a:cubicBezTo>
                  <a:cubicBezTo>
                    <a:pt x="8091" y="1695"/>
                    <a:pt x="8523" y="2630"/>
                    <a:pt x="9373" y="2892"/>
                  </a:cubicBezTo>
                  <a:cubicBezTo>
                    <a:pt x="9665" y="2989"/>
                    <a:pt x="9963" y="3037"/>
                    <a:pt x="10259" y="3037"/>
                  </a:cubicBezTo>
                  <a:cubicBezTo>
                    <a:pt x="10872" y="3037"/>
                    <a:pt x="11472" y="2830"/>
                    <a:pt x="11965" y="2427"/>
                  </a:cubicBezTo>
                  <a:cubicBezTo>
                    <a:pt x="12317" y="2138"/>
                    <a:pt x="12669" y="1727"/>
                    <a:pt x="13111" y="1727"/>
                  </a:cubicBezTo>
                  <a:cubicBezTo>
                    <a:pt x="13128" y="1727"/>
                    <a:pt x="13144" y="1727"/>
                    <a:pt x="13161" y="1729"/>
                  </a:cubicBezTo>
                  <a:cubicBezTo>
                    <a:pt x="13627" y="1729"/>
                    <a:pt x="14026" y="2194"/>
                    <a:pt x="14424" y="2559"/>
                  </a:cubicBezTo>
                  <a:cubicBezTo>
                    <a:pt x="14853" y="2893"/>
                    <a:pt x="15379" y="3059"/>
                    <a:pt x="15907" y="3059"/>
                  </a:cubicBezTo>
                  <a:cubicBezTo>
                    <a:pt x="16485" y="3059"/>
                    <a:pt x="17063" y="2859"/>
                    <a:pt x="17515" y="2460"/>
                  </a:cubicBezTo>
                  <a:cubicBezTo>
                    <a:pt x="17748" y="2227"/>
                    <a:pt x="17914" y="1961"/>
                    <a:pt x="18147" y="1762"/>
                  </a:cubicBezTo>
                  <a:cubicBezTo>
                    <a:pt x="18339" y="1570"/>
                    <a:pt x="18576" y="1446"/>
                    <a:pt x="18821" y="1446"/>
                  </a:cubicBezTo>
                  <a:cubicBezTo>
                    <a:pt x="18873" y="1446"/>
                    <a:pt x="18925" y="1451"/>
                    <a:pt x="18977" y="1463"/>
                  </a:cubicBezTo>
                  <a:cubicBezTo>
                    <a:pt x="19246" y="1543"/>
                    <a:pt x="19362" y="1732"/>
                    <a:pt x="19607" y="1732"/>
                  </a:cubicBezTo>
                  <a:cubicBezTo>
                    <a:pt x="19665" y="1732"/>
                    <a:pt x="19731" y="1721"/>
                    <a:pt x="19808" y="1695"/>
                  </a:cubicBezTo>
                  <a:cubicBezTo>
                    <a:pt x="19908" y="1662"/>
                    <a:pt x="19974" y="1596"/>
                    <a:pt x="20008" y="1529"/>
                  </a:cubicBezTo>
                  <a:cubicBezTo>
                    <a:pt x="20074" y="1430"/>
                    <a:pt x="20107" y="1330"/>
                    <a:pt x="20107" y="1197"/>
                  </a:cubicBezTo>
                  <a:cubicBezTo>
                    <a:pt x="20107" y="1164"/>
                    <a:pt x="20107" y="1130"/>
                    <a:pt x="20107" y="1097"/>
                  </a:cubicBezTo>
                  <a:cubicBezTo>
                    <a:pt x="19974" y="732"/>
                    <a:pt x="19742" y="432"/>
                    <a:pt x="19443" y="266"/>
                  </a:cubicBezTo>
                  <a:cubicBezTo>
                    <a:pt x="19128" y="89"/>
                    <a:pt x="18785" y="1"/>
                    <a:pt x="1844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" name="Google Shape;899;p33"/>
            <p:cNvSpPr/>
            <p:nvPr/>
          </p:nvSpPr>
          <p:spPr>
            <a:xfrm>
              <a:off x="5197525" y="4719500"/>
              <a:ext cx="502700" cy="76425"/>
            </a:xfrm>
            <a:custGeom>
              <a:avLst/>
              <a:gdLst/>
              <a:ahLst/>
              <a:cxnLst/>
              <a:rect l="l" t="t" r="r" b="b"/>
              <a:pathLst>
                <a:path w="20108" h="3057" extrusionOk="0">
                  <a:moveTo>
                    <a:pt x="18460" y="0"/>
                  </a:moveTo>
                  <a:cubicBezTo>
                    <a:pt x="17972" y="0"/>
                    <a:pt x="17491" y="188"/>
                    <a:pt x="17116" y="563"/>
                  </a:cubicBezTo>
                  <a:cubicBezTo>
                    <a:pt x="16784" y="895"/>
                    <a:pt x="16518" y="1427"/>
                    <a:pt x="16020" y="1460"/>
                  </a:cubicBezTo>
                  <a:cubicBezTo>
                    <a:pt x="15982" y="1465"/>
                    <a:pt x="15945" y="1468"/>
                    <a:pt x="15909" y="1468"/>
                  </a:cubicBezTo>
                  <a:cubicBezTo>
                    <a:pt x="15501" y="1468"/>
                    <a:pt x="15195" y="1139"/>
                    <a:pt x="14890" y="895"/>
                  </a:cubicBezTo>
                  <a:cubicBezTo>
                    <a:pt x="14365" y="466"/>
                    <a:pt x="13686" y="122"/>
                    <a:pt x="13012" y="122"/>
                  </a:cubicBezTo>
                  <a:cubicBezTo>
                    <a:pt x="12748" y="122"/>
                    <a:pt x="12484" y="175"/>
                    <a:pt x="12231" y="297"/>
                  </a:cubicBezTo>
                  <a:cubicBezTo>
                    <a:pt x="11533" y="629"/>
                    <a:pt x="11068" y="1460"/>
                    <a:pt x="10237" y="1493"/>
                  </a:cubicBezTo>
                  <a:cubicBezTo>
                    <a:pt x="9506" y="1493"/>
                    <a:pt x="8974" y="795"/>
                    <a:pt x="8342" y="430"/>
                  </a:cubicBezTo>
                  <a:cubicBezTo>
                    <a:pt x="7989" y="207"/>
                    <a:pt x="7594" y="98"/>
                    <a:pt x="7198" y="98"/>
                  </a:cubicBezTo>
                  <a:cubicBezTo>
                    <a:pt x="6887" y="98"/>
                    <a:pt x="6575" y="165"/>
                    <a:pt x="6282" y="297"/>
                  </a:cubicBezTo>
                  <a:cubicBezTo>
                    <a:pt x="5711" y="514"/>
                    <a:pt x="5230" y="931"/>
                    <a:pt x="4637" y="931"/>
                  </a:cubicBezTo>
                  <a:cubicBezTo>
                    <a:pt x="4505" y="931"/>
                    <a:pt x="4367" y="910"/>
                    <a:pt x="4221" y="862"/>
                  </a:cubicBezTo>
                  <a:cubicBezTo>
                    <a:pt x="3922" y="729"/>
                    <a:pt x="3623" y="529"/>
                    <a:pt x="3291" y="397"/>
                  </a:cubicBezTo>
                  <a:cubicBezTo>
                    <a:pt x="2925" y="242"/>
                    <a:pt x="2536" y="165"/>
                    <a:pt x="2145" y="165"/>
                  </a:cubicBezTo>
                  <a:cubicBezTo>
                    <a:pt x="1613" y="165"/>
                    <a:pt x="1078" y="308"/>
                    <a:pt x="599" y="596"/>
                  </a:cubicBezTo>
                  <a:cubicBezTo>
                    <a:pt x="399" y="729"/>
                    <a:pt x="233" y="895"/>
                    <a:pt x="134" y="1094"/>
                  </a:cubicBezTo>
                  <a:cubicBezTo>
                    <a:pt x="1" y="1261"/>
                    <a:pt x="1" y="1526"/>
                    <a:pt x="134" y="1726"/>
                  </a:cubicBezTo>
                  <a:cubicBezTo>
                    <a:pt x="266" y="1892"/>
                    <a:pt x="499" y="1992"/>
                    <a:pt x="732" y="1992"/>
                  </a:cubicBezTo>
                  <a:cubicBezTo>
                    <a:pt x="1249" y="1965"/>
                    <a:pt x="1699" y="1558"/>
                    <a:pt x="2211" y="1558"/>
                  </a:cubicBezTo>
                  <a:cubicBezTo>
                    <a:pt x="2323" y="1558"/>
                    <a:pt x="2439" y="1578"/>
                    <a:pt x="2560" y="1626"/>
                  </a:cubicBezTo>
                  <a:cubicBezTo>
                    <a:pt x="3299" y="1911"/>
                    <a:pt x="3893" y="2366"/>
                    <a:pt x="4674" y="2366"/>
                  </a:cubicBezTo>
                  <a:cubicBezTo>
                    <a:pt x="4805" y="2366"/>
                    <a:pt x="4942" y="2353"/>
                    <a:pt x="5085" y="2324"/>
                  </a:cubicBezTo>
                  <a:cubicBezTo>
                    <a:pt x="5783" y="2191"/>
                    <a:pt x="6348" y="1759"/>
                    <a:pt x="7013" y="1693"/>
                  </a:cubicBezTo>
                  <a:cubicBezTo>
                    <a:pt x="7031" y="1692"/>
                    <a:pt x="7049" y="1692"/>
                    <a:pt x="7066" y="1692"/>
                  </a:cubicBezTo>
                  <a:cubicBezTo>
                    <a:pt x="8091" y="1692"/>
                    <a:pt x="8523" y="2628"/>
                    <a:pt x="9373" y="2922"/>
                  </a:cubicBezTo>
                  <a:cubicBezTo>
                    <a:pt x="9649" y="3004"/>
                    <a:pt x="9931" y="3045"/>
                    <a:pt x="10211" y="3045"/>
                  </a:cubicBezTo>
                  <a:cubicBezTo>
                    <a:pt x="10841" y="3045"/>
                    <a:pt x="11459" y="2838"/>
                    <a:pt x="11965" y="2424"/>
                  </a:cubicBezTo>
                  <a:cubicBezTo>
                    <a:pt x="12331" y="2125"/>
                    <a:pt x="12696" y="1726"/>
                    <a:pt x="13161" y="1726"/>
                  </a:cubicBezTo>
                  <a:cubicBezTo>
                    <a:pt x="13627" y="1726"/>
                    <a:pt x="14026" y="2191"/>
                    <a:pt x="14424" y="2557"/>
                  </a:cubicBezTo>
                  <a:cubicBezTo>
                    <a:pt x="14853" y="2890"/>
                    <a:pt x="15379" y="3056"/>
                    <a:pt x="15907" y="3056"/>
                  </a:cubicBezTo>
                  <a:cubicBezTo>
                    <a:pt x="16485" y="3056"/>
                    <a:pt x="17063" y="2857"/>
                    <a:pt x="17515" y="2457"/>
                  </a:cubicBezTo>
                  <a:cubicBezTo>
                    <a:pt x="17748" y="2224"/>
                    <a:pt x="17914" y="1959"/>
                    <a:pt x="18147" y="1759"/>
                  </a:cubicBezTo>
                  <a:cubicBezTo>
                    <a:pt x="18339" y="1567"/>
                    <a:pt x="18576" y="1443"/>
                    <a:pt x="18821" y="1443"/>
                  </a:cubicBezTo>
                  <a:cubicBezTo>
                    <a:pt x="18873" y="1443"/>
                    <a:pt x="18925" y="1448"/>
                    <a:pt x="18977" y="1460"/>
                  </a:cubicBezTo>
                  <a:cubicBezTo>
                    <a:pt x="19246" y="1540"/>
                    <a:pt x="19362" y="1729"/>
                    <a:pt x="19607" y="1729"/>
                  </a:cubicBezTo>
                  <a:cubicBezTo>
                    <a:pt x="19665" y="1729"/>
                    <a:pt x="19731" y="1718"/>
                    <a:pt x="19808" y="1693"/>
                  </a:cubicBezTo>
                  <a:cubicBezTo>
                    <a:pt x="19908" y="1659"/>
                    <a:pt x="19974" y="1593"/>
                    <a:pt x="20008" y="1526"/>
                  </a:cubicBezTo>
                  <a:cubicBezTo>
                    <a:pt x="20074" y="1427"/>
                    <a:pt x="20107" y="1327"/>
                    <a:pt x="20107" y="1194"/>
                  </a:cubicBezTo>
                  <a:cubicBezTo>
                    <a:pt x="20107" y="1161"/>
                    <a:pt x="20107" y="1128"/>
                    <a:pt x="20107" y="1094"/>
                  </a:cubicBezTo>
                  <a:cubicBezTo>
                    <a:pt x="19974" y="762"/>
                    <a:pt x="19742" y="463"/>
                    <a:pt x="19443" y="264"/>
                  </a:cubicBezTo>
                  <a:cubicBezTo>
                    <a:pt x="19132" y="88"/>
                    <a:pt x="18794" y="0"/>
                    <a:pt x="184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" name="Google Shape;900;p33"/>
            <p:cNvSpPr/>
            <p:nvPr/>
          </p:nvSpPr>
          <p:spPr>
            <a:xfrm>
              <a:off x="5197525" y="4812800"/>
              <a:ext cx="502700" cy="76500"/>
            </a:xfrm>
            <a:custGeom>
              <a:avLst/>
              <a:gdLst/>
              <a:ahLst/>
              <a:cxnLst/>
              <a:rect l="l" t="t" r="r" b="b"/>
              <a:pathLst>
                <a:path w="20108" h="3060" extrusionOk="0">
                  <a:moveTo>
                    <a:pt x="18485" y="0"/>
                  </a:moveTo>
                  <a:cubicBezTo>
                    <a:pt x="17988" y="0"/>
                    <a:pt x="17498" y="192"/>
                    <a:pt x="17116" y="553"/>
                  </a:cubicBezTo>
                  <a:cubicBezTo>
                    <a:pt x="16784" y="885"/>
                    <a:pt x="16518" y="1417"/>
                    <a:pt x="16020" y="1483"/>
                  </a:cubicBezTo>
                  <a:cubicBezTo>
                    <a:pt x="16000" y="1485"/>
                    <a:pt x="15980" y="1486"/>
                    <a:pt x="15961" y="1486"/>
                  </a:cubicBezTo>
                  <a:cubicBezTo>
                    <a:pt x="15526" y="1486"/>
                    <a:pt x="15208" y="1140"/>
                    <a:pt x="14890" y="885"/>
                  </a:cubicBezTo>
                  <a:cubicBezTo>
                    <a:pt x="14356" y="473"/>
                    <a:pt x="13664" y="132"/>
                    <a:pt x="12981" y="132"/>
                  </a:cubicBezTo>
                  <a:cubicBezTo>
                    <a:pt x="12727" y="132"/>
                    <a:pt x="12474" y="179"/>
                    <a:pt x="12231" y="287"/>
                  </a:cubicBezTo>
                  <a:cubicBezTo>
                    <a:pt x="11533" y="619"/>
                    <a:pt x="11068" y="1450"/>
                    <a:pt x="10237" y="1483"/>
                  </a:cubicBezTo>
                  <a:cubicBezTo>
                    <a:pt x="9506" y="1483"/>
                    <a:pt x="8974" y="819"/>
                    <a:pt x="8342" y="420"/>
                  </a:cubicBezTo>
                  <a:cubicBezTo>
                    <a:pt x="7980" y="210"/>
                    <a:pt x="7573" y="99"/>
                    <a:pt x="7167" y="99"/>
                  </a:cubicBezTo>
                  <a:cubicBezTo>
                    <a:pt x="6866" y="99"/>
                    <a:pt x="6565" y="160"/>
                    <a:pt x="6282" y="287"/>
                  </a:cubicBezTo>
                  <a:cubicBezTo>
                    <a:pt x="5711" y="504"/>
                    <a:pt x="5230" y="921"/>
                    <a:pt x="4637" y="921"/>
                  </a:cubicBezTo>
                  <a:cubicBezTo>
                    <a:pt x="4505" y="921"/>
                    <a:pt x="4367" y="901"/>
                    <a:pt x="4221" y="852"/>
                  </a:cubicBezTo>
                  <a:cubicBezTo>
                    <a:pt x="3922" y="719"/>
                    <a:pt x="3623" y="553"/>
                    <a:pt x="3291" y="420"/>
                  </a:cubicBezTo>
                  <a:cubicBezTo>
                    <a:pt x="2920" y="249"/>
                    <a:pt x="2526" y="164"/>
                    <a:pt x="2130" y="164"/>
                  </a:cubicBezTo>
                  <a:cubicBezTo>
                    <a:pt x="1603" y="164"/>
                    <a:pt x="1074" y="316"/>
                    <a:pt x="599" y="619"/>
                  </a:cubicBezTo>
                  <a:cubicBezTo>
                    <a:pt x="399" y="719"/>
                    <a:pt x="233" y="885"/>
                    <a:pt x="134" y="1085"/>
                  </a:cubicBezTo>
                  <a:cubicBezTo>
                    <a:pt x="1" y="1284"/>
                    <a:pt x="1" y="1517"/>
                    <a:pt x="134" y="1716"/>
                  </a:cubicBezTo>
                  <a:cubicBezTo>
                    <a:pt x="250" y="1890"/>
                    <a:pt x="442" y="1988"/>
                    <a:pt x="643" y="1988"/>
                  </a:cubicBezTo>
                  <a:cubicBezTo>
                    <a:pt x="673" y="1988"/>
                    <a:pt x="702" y="1986"/>
                    <a:pt x="732" y="1982"/>
                  </a:cubicBezTo>
                  <a:cubicBezTo>
                    <a:pt x="1249" y="1955"/>
                    <a:pt x="1699" y="1549"/>
                    <a:pt x="2211" y="1549"/>
                  </a:cubicBezTo>
                  <a:cubicBezTo>
                    <a:pt x="2323" y="1549"/>
                    <a:pt x="2439" y="1568"/>
                    <a:pt x="2560" y="1616"/>
                  </a:cubicBezTo>
                  <a:cubicBezTo>
                    <a:pt x="3300" y="1930"/>
                    <a:pt x="3894" y="2389"/>
                    <a:pt x="4675" y="2389"/>
                  </a:cubicBezTo>
                  <a:cubicBezTo>
                    <a:pt x="4806" y="2389"/>
                    <a:pt x="4942" y="2376"/>
                    <a:pt x="5085" y="2348"/>
                  </a:cubicBezTo>
                  <a:cubicBezTo>
                    <a:pt x="5783" y="2215"/>
                    <a:pt x="6348" y="1749"/>
                    <a:pt x="7013" y="1716"/>
                  </a:cubicBezTo>
                  <a:cubicBezTo>
                    <a:pt x="7048" y="1714"/>
                    <a:pt x="7083" y="1713"/>
                    <a:pt x="7117" y="1713"/>
                  </a:cubicBezTo>
                  <a:cubicBezTo>
                    <a:pt x="8106" y="1713"/>
                    <a:pt x="8537" y="2623"/>
                    <a:pt x="9373" y="2913"/>
                  </a:cubicBezTo>
                  <a:cubicBezTo>
                    <a:pt x="9652" y="2995"/>
                    <a:pt x="9938" y="3036"/>
                    <a:pt x="10221" y="3036"/>
                  </a:cubicBezTo>
                  <a:cubicBezTo>
                    <a:pt x="10848" y="3036"/>
                    <a:pt x="11462" y="2836"/>
                    <a:pt x="11965" y="2447"/>
                  </a:cubicBezTo>
                  <a:cubicBezTo>
                    <a:pt x="12331" y="2115"/>
                    <a:pt x="12696" y="1716"/>
                    <a:pt x="13161" y="1716"/>
                  </a:cubicBezTo>
                  <a:cubicBezTo>
                    <a:pt x="13627" y="1716"/>
                    <a:pt x="14026" y="2215"/>
                    <a:pt x="14424" y="2547"/>
                  </a:cubicBezTo>
                  <a:cubicBezTo>
                    <a:pt x="14848" y="2892"/>
                    <a:pt x="15368" y="3060"/>
                    <a:pt x="15890" y="3060"/>
                  </a:cubicBezTo>
                  <a:cubicBezTo>
                    <a:pt x="16474" y="3060"/>
                    <a:pt x="17059" y="2851"/>
                    <a:pt x="17515" y="2447"/>
                  </a:cubicBezTo>
                  <a:cubicBezTo>
                    <a:pt x="17748" y="2215"/>
                    <a:pt x="17914" y="1949"/>
                    <a:pt x="18147" y="1749"/>
                  </a:cubicBezTo>
                  <a:cubicBezTo>
                    <a:pt x="18350" y="1546"/>
                    <a:pt x="18605" y="1444"/>
                    <a:pt x="18865" y="1444"/>
                  </a:cubicBezTo>
                  <a:cubicBezTo>
                    <a:pt x="18903" y="1444"/>
                    <a:pt x="18940" y="1446"/>
                    <a:pt x="18977" y="1450"/>
                  </a:cubicBezTo>
                  <a:cubicBezTo>
                    <a:pt x="19246" y="1531"/>
                    <a:pt x="19362" y="1719"/>
                    <a:pt x="19607" y="1719"/>
                  </a:cubicBezTo>
                  <a:cubicBezTo>
                    <a:pt x="19665" y="1719"/>
                    <a:pt x="19731" y="1709"/>
                    <a:pt x="19808" y="1683"/>
                  </a:cubicBezTo>
                  <a:cubicBezTo>
                    <a:pt x="19908" y="1650"/>
                    <a:pt x="19974" y="1616"/>
                    <a:pt x="20008" y="1550"/>
                  </a:cubicBezTo>
                  <a:cubicBezTo>
                    <a:pt x="20074" y="1450"/>
                    <a:pt x="20107" y="1317"/>
                    <a:pt x="20107" y="1184"/>
                  </a:cubicBezTo>
                  <a:cubicBezTo>
                    <a:pt x="20107" y="1151"/>
                    <a:pt x="20107" y="1118"/>
                    <a:pt x="20107" y="1085"/>
                  </a:cubicBezTo>
                  <a:cubicBezTo>
                    <a:pt x="19974" y="752"/>
                    <a:pt x="19742" y="453"/>
                    <a:pt x="19443" y="254"/>
                  </a:cubicBezTo>
                  <a:cubicBezTo>
                    <a:pt x="19140" y="83"/>
                    <a:pt x="18811" y="0"/>
                    <a:pt x="1848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1" name="Google Shape;901;p33"/>
          <p:cNvGrpSpPr/>
          <p:nvPr/>
        </p:nvGrpSpPr>
        <p:grpSpPr>
          <a:xfrm rot="-2488330">
            <a:off x="7784486" y="258674"/>
            <a:ext cx="1460123" cy="842983"/>
            <a:chOff x="5362076" y="-558676"/>
            <a:chExt cx="1592253" cy="919267"/>
          </a:xfrm>
        </p:grpSpPr>
        <p:sp>
          <p:nvSpPr>
            <p:cNvPr id="902" name="Google Shape;902;p33"/>
            <p:cNvSpPr/>
            <p:nvPr/>
          </p:nvSpPr>
          <p:spPr>
            <a:xfrm flipH="1">
              <a:off x="6377257" y="-321206"/>
              <a:ext cx="447859" cy="421005"/>
            </a:xfrm>
            <a:custGeom>
              <a:avLst/>
              <a:gdLst/>
              <a:ahLst/>
              <a:cxnLst/>
              <a:rect l="l" t="t" r="r" b="b"/>
              <a:pathLst>
                <a:path w="13826" h="12997" extrusionOk="0">
                  <a:moveTo>
                    <a:pt x="6042" y="0"/>
                  </a:moveTo>
                  <a:cubicBezTo>
                    <a:pt x="5444" y="0"/>
                    <a:pt x="4846" y="16"/>
                    <a:pt x="4254" y="44"/>
                  </a:cubicBezTo>
                  <a:cubicBezTo>
                    <a:pt x="3157" y="110"/>
                    <a:pt x="1761" y="44"/>
                    <a:pt x="997" y="1008"/>
                  </a:cubicBezTo>
                  <a:cubicBezTo>
                    <a:pt x="233" y="1938"/>
                    <a:pt x="0" y="3168"/>
                    <a:pt x="0" y="4464"/>
                  </a:cubicBezTo>
                  <a:cubicBezTo>
                    <a:pt x="0" y="6126"/>
                    <a:pt x="332" y="7887"/>
                    <a:pt x="366" y="9250"/>
                  </a:cubicBezTo>
                  <a:cubicBezTo>
                    <a:pt x="432" y="10546"/>
                    <a:pt x="598" y="12041"/>
                    <a:pt x="1728" y="12606"/>
                  </a:cubicBezTo>
                  <a:cubicBezTo>
                    <a:pt x="2211" y="12809"/>
                    <a:pt x="2712" y="12896"/>
                    <a:pt x="3219" y="12896"/>
                  </a:cubicBezTo>
                  <a:cubicBezTo>
                    <a:pt x="3375" y="12896"/>
                    <a:pt x="3532" y="12888"/>
                    <a:pt x="3689" y="12872"/>
                  </a:cubicBezTo>
                  <a:cubicBezTo>
                    <a:pt x="4354" y="12872"/>
                    <a:pt x="5052" y="12905"/>
                    <a:pt x="5716" y="12905"/>
                  </a:cubicBezTo>
                  <a:lnTo>
                    <a:pt x="8674" y="12939"/>
                  </a:lnTo>
                  <a:cubicBezTo>
                    <a:pt x="9202" y="12939"/>
                    <a:pt x="9753" y="12996"/>
                    <a:pt x="10293" y="12996"/>
                  </a:cubicBezTo>
                  <a:cubicBezTo>
                    <a:pt x="10671" y="12996"/>
                    <a:pt x="11044" y="12968"/>
                    <a:pt x="11399" y="12872"/>
                  </a:cubicBezTo>
                  <a:cubicBezTo>
                    <a:pt x="12297" y="12673"/>
                    <a:pt x="13194" y="12008"/>
                    <a:pt x="13360" y="11111"/>
                  </a:cubicBezTo>
                  <a:cubicBezTo>
                    <a:pt x="13493" y="10479"/>
                    <a:pt x="13194" y="9914"/>
                    <a:pt x="13128" y="9283"/>
                  </a:cubicBezTo>
                  <a:cubicBezTo>
                    <a:pt x="13094" y="8585"/>
                    <a:pt x="13128" y="7854"/>
                    <a:pt x="13294" y="7156"/>
                  </a:cubicBezTo>
                  <a:cubicBezTo>
                    <a:pt x="13560" y="5228"/>
                    <a:pt x="13826" y="3400"/>
                    <a:pt x="13028" y="1539"/>
                  </a:cubicBezTo>
                  <a:cubicBezTo>
                    <a:pt x="12430" y="177"/>
                    <a:pt x="9804" y="210"/>
                    <a:pt x="8575" y="110"/>
                  </a:cubicBezTo>
                  <a:cubicBezTo>
                    <a:pt x="7737" y="32"/>
                    <a:pt x="6889" y="0"/>
                    <a:pt x="6042" y="0"/>
                  </a:cubicBezTo>
                  <a:close/>
                </a:path>
              </a:pathLst>
            </a:custGeom>
            <a:solidFill>
              <a:srgbClr val="EDD1A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" name="Google Shape;903;p33"/>
            <p:cNvSpPr/>
            <p:nvPr/>
          </p:nvSpPr>
          <p:spPr>
            <a:xfrm flipH="1">
              <a:off x="5830374" y="-558676"/>
              <a:ext cx="896786" cy="884477"/>
            </a:xfrm>
            <a:custGeom>
              <a:avLst/>
              <a:gdLst/>
              <a:ahLst/>
              <a:cxnLst/>
              <a:rect l="l" t="t" r="r" b="b"/>
              <a:pathLst>
                <a:path w="27685" h="27305" extrusionOk="0">
                  <a:moveTo>
                    <a:pt x="5355" y="1"/>
                  </a:moveTo>
                  <a:cubicBezTo>
                    <a:pt x="5101" y="1"/>
                    <a:pt x="4835" y="31"/>
                    <a:pt x="4554" y="96"/>
                  </a:cubicBezTo>
                  <a:cubicBezTo>
                    <a:pt x="3091" y="429"/>
                    <a:pt x="1895" y="1592"/>
                    <a:pt x="1164" y="2921"/>
                  </a:cubicBezTo>
                  <a:cubicBezTo>
                    <a:pt x="133" y="4915"/>
                    <a:pt x="0" y="7275"/>
                    <a:pt x="831" y="9336"/>
                  </a:cubicBezTo>
                  <a:cubicBezTo>
                    <a:pt x="1429" y="10864"/>
                    <a:pt x="2559" y="12127"/>
                    <a:pt x="4055" y="12858"/>
                  </a:cubicBezTo>
                  <a:cubicBezTo>
                    <a:pt x="5418" y="13590"/>
                    <a:pt x="6282" y="14952"/>
                    <a:pt x="6348" y="16481"/>
                  </a:cubicBezTo>
                  <a:cubicBezTo>
                    <a:pt x="6415" y="18575"/>
                    <a:pt x="4919" y="20502"/>
                    <a:pt x="5085" y="22596"/>
                  </a:cubicBezTo>
                  <a:cubicBezTo>
                    <a:pt x="5251" y="24457"/>
                    <a:pt x="6681" y="25953"/>
                    <a:pt x="8508" y="26219"/>
                  </a:cubicBezTo>
                  <a:cubicBezTo>
                    <a:pt x="8686" y="26244"/>
                    <a:pt x="8863" y="26257"/>
                    <a:pt x="9039" y="26257"/>
                  </a:cubicBezTo>
                  <a:cubicBezTo>
                    <a:pt x="10243" y="26257"/>
                    <a:pt x="11373" y="25672"/>
                    <a:pt x="12098" y="24657"/>
                  </a:cubicBezTo>
                  <a:cubicBezTo>
                    <a:pt x="12530" y="24092"/>
                    <a:pt x="12829" y="23294"/>
                    <a:pt x="13527" y="22995"/>
                  </a:cubicBezTo>
                  <a:cubicBezTo>
                    <a:pt x="13686" y="22942"/>
                    <a:pt x="13851" y="22915"/>
                    <a:pt x="14015" y="22915"/>
                  </a:cubicBezTo>
                  <a:cubicBezTo>
                    <a:pt x="14261" y="22915"/>
                    <a:pt x="14504" y="22975"/>
                    <a:pt x="14723" y="23095"/>
                  </a:cubicBezTo>
                  <a:cubicBezTo>
                    <a:pt x="14923" y="23194"/>
                    <a:pt x="15122" y="23327"/>
                    <a:pt x="15321" y="23493"/>
                  </a:cubicBezTo>
                  <a:cubicBezTo>
                    <a:pt x="15754" y="23992"/>
                    <a:pt x="16119" y="24524"/>
                    <a:pt x="16418" y="25122"/>
                  </a:cubicBezTo>
                  <a:cubicBezTo>
                    <a:pt x="17326" y="26575"/>
                    <a:pt x="18920" y="27305"/>
                    <a:pt x="20538" y="27305"/>
                  </a:cubicBezTo>
                  <a:cubicBezTo>
                    <a:pt x="21585" y="27305"/>
                    <a:pt x="22642" y="26999"/>
                    <a:pt x="23530" y="26385"/>
                  </a:cubicBezTo>
                  <a:cubicBezTo>
                    <a:pt x="27685" y="23460"/>
                    <a:pt x="26123" y="18076"/>
                    <a:pt x="25325" y="13922"/>
                  </a:cubicBezTo>
                  <a:cubicBezTo>
                    <a:pt x="25059" y="12559"/>
                    <a:pt x="24827" y="11164"/>
                    <a:pt x="24527" y="9834"/>
                  </a:cubicBezTo>
                  <a:cubicBezTo>
                    <a:pt x="24328" y="8904"/>
                    <a:pt x="24428" y="8073"/>
                    <a:pt x="24328" y="7175"/>
                  </a:cubicBezTo>
                  <a:cubicBezTo>
                    <a:pt x="24095" y="5248"/>
                    <a:pt x="22799" y="3653"/>
                    <a:pt x="21005" y="3021"/>
                  </a:cubicBezTo>
                  <a:cubicBezTo>
                    <a:pt x="20472" y="2862"/>
                    <a:pt x="19928" y="2799"/>
                    <a:pt x="19378" y="2799"/>
                  </a:cubicBezTo>
                  <a:cubicBezTo>
                    <a:pt x="17283" y="2799"/>
                    <a:pt x="15090" y="3712"/>
                    <a:pt x="13020" y="3712"/>
                  </a:cubicBezTo>
                  <a:cubicBezTo>
                    <a:pt x="12342" y="3712"/>
                    <a:pt x="11678" y="3614"/>
                    <a:pt x="11034" y="3353"/>
                  </a:cubicBezTo>
                  <a:cubicBezTo>
                    <a:pt x="8937" y="2515"/>
                    <a:pt x="7677" y="1"/>
                    <a:pt x="5355" y="1"/>
                  </a:cubicBezTo>
                  <a:close/>
                </a:path>
              </a:pathLst>
            </a:custGeom>
            <a:solidFill>
              <a:srgbClr val="E1A92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" name="Google Shape;904;p33"/>
            <p:cNvSpPr/>
            <p:nvPr/>
          </p:nvSpPr>
          <p:spPr>
            <a:xfrm flipH="1">
              <a:off x="5362076" y="-390850"/>
              <a:ext cx="751441" cy="751441"/>
            </a:xfrm>
            <a:custGeom>
              <a:avLst/>
              <a:gdLst/>
              <a:ahLst/>
              <a:cxnLst/>
              <a:rect l="l" t="t" r="r" b="b"/>
              <a:pathLst>
                <a:path w="23198" h="23198" fill="none" extrusionOk="0">
                  <a:moveTo>
                    <a:pt x="23198" y="11599"/>
                  </a:moveTo>
                  <a:cubicBezTo>
                    <a:pt x="23198" y="18013"/>
                    <a:pt x="17980" y="23198"/>
                    <a:pt x="11599" y="23198"/>
                  </a:cubicBezTo>
                  <a:cubicBezTo>
                    <a:pt x="5185" y="23198"/>
                    <a:pt x="0" y="18013"/>
                    <a:pt x="0" y="11599"/>
                  </a:cubicBezTo>
                  <a:cubicBezTo>
                    <a:pt x="0" y="5185"/>
                    <a:pt x="5185" y="0"/>
                    <a:pt x="11599" y="0"/>
                  </a:cubicBezTo>
                  <a:cubicBezTo>
                    <a:pt x="17980" y="0"/>
                    <a:pt x="23198" y="5185"/>
                    <a:pt x="23198" y="11599"/>
                  </a:cubicBezTo>
                  <a:close/>
                </a:path>
              </a:pathLst>
            </a:custGeom>
            <a:solidFill>
              <a:srgbClr val="EDD1AD"/>
            </a:solidFill>
            <a:ln w="33225" cap="flat" cmpd="sng">
              <a:solidFill>
                <a:schemeClr val="dk2"/>
              </a:solidFill>
              <a:prstDash val="solid"/>
              <a:miter lim="3323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" name="Google Shape;905;p33"/>
            <p:cNvSpPr/>
            <p:nvPr/>
          </p:nvSpPr>
          <p:spPr>
            <a:xfrm flipH="1">
              <a:off x="6695902" y="-210003"/>
              <a:ext cx="258427" cy="259496"/>
            </a:xfrm>
            <a:custGeom>
              <a:avLst/>
              <a:gdLst/>
              <a:ahLst/>
              <a:cxnLst/>
              <a:rect l="l" t="t" r="r" b="b"/>
              <a:pathLst>
                <a:path w="7978" h="8011" extrusionOk="0">
                  <a:moveTo>
                    <a:pt x="3989" y="1"/>
                  </a:moveTo>
                  <a:cubicBezTo>
                    <a:pt x="1796" y="1"/>
                    <a:pt x="1" y="1795"/>
                    <a:pt x="1" y="3989"/>
                  </a:cubicBezTo>
                  <a:cubicBezTo>
                    <a:pt x="1" y="6216"/>
                    <a:pt x="1796" y="8010"/>
                    <a:pt x="3989" y="8010"/>
                  </a:cubicBezTo>
                  <a:cubicBezTo>
                    <a:pt x="6216" y="8010"/>
                    <a:pt x="7977" y="6216"/>
                    <a:pt x="7977" y="3989"/>
                  </a:cubicBezTo>
                  <a:cubicBezTo>
                    <a:pt x="7977" y="1795"/>
                    <a:pt x="6216" y="1"/>
                    <a:pt x="39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2_1">
    <p:spTree>
      <p:nvGrpSpPr>
        <p:cNvPr id="1" name="Shape 9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07" name="Google Shape;907;p34"/>
          <p:cNvGrpSpPr/>
          <p:nvPr/>
        </p:nvGrpSpPr>
        <p:grpSpPr>
          <a:xfrm rot="-2699716" flipH="1">
            <a:off x="8250158" y="985125"/>
            <a:ext cx="1138490" cy="1532393"/>
            <a:chOff x="-257180" y="3991702"/>
            <a:chExt cx="1329426" cy="1789538"/>
          </a:xfrm>
        </p:grpSpPr>
        <p:sp>
          <p:nvSpPr>
            <p:cNvPr id="908" name="Google Shape;908;p34"/>
            <p:cNvSpPr/>
            <p:nvPr/>
          </p:nvSpPr>
          <p:spPr>
            <a:xfrm rot="3987566">
              <a:off x="-142890" y="4606977"/>
              <a:ext cx="1116305" cy="946923"/>
            </a:xfrm>
            <a:custGeom>
              <a:avLst/>
              <a:gdLst/>
              <a:ahLst/>
              <a:cxnLst/>
              <a:rect l="l" t="t" r="r" b="b"/>
              <a:pathLst>
                <a:path w="20839" h="17677" extrusionOk="0">
                  <a:moveTo>
                    <a:pt x="12020" y="0"/>
                  </a:moveTo>
                  <a:cubicBezTo>
                    <a:pt x="11568" y="0"/>
                    <a:pt x="11130" y="219"/>
                    <a:pt x="10735" y="438"/>
                  </a:cubicBezTo>
                  <a:cubicBezTo>
                    <a:pt x="9705" y="970"/>
                    <a:pt x="7977" y="2200"/>
                    <a:pt x="6914" y="2931"/>
                  </a:cubicBezTo>
                  <a:cubicBezTo>
                    <a:pt x="6803" y="3002"/>
                    <a:pt x="6677" y="3035"/>
                    <a:pt x="6551" y="3035"/>
                  </a:cubicBezTo>
                  <a:cubicBezTo>
                    <a:pt x="6262" y="3035"/>
                    <a:pt x="5976" y="2856"/>
                    <a:pt x="5883" y="2532"/>
                  </a:cubicBezTo>
                  <a:cubicBezTo>
                    <a:pt x="5784" y="2167"/>
                    <a:pt x="5518" y="1868"/>
                    <a:pt x="5185" y="1668"/>
                  </a:cubicBezTo>
                  <a:cubicBezTo>
                    <a:pt x="4817" y="1484"/>
                    <a:pt x="4423" y="1388"/>
                    <a:pt x="4028" y="1388"/>
                  </a:cubicBezTo>
                  <a:cubicBezTo>
                    <a:pt x="3781" y="1388"/>
                    <a:pt x="3534" y="1425"/>
                    <a:pt x="3291" y="1502"/>
                  </a:cubicBezTo>
                  <a:cubicBezTo>
                    <a:pt x="2660" y="1735"/>
                    <a:pt x="2061" y="2034"/>
                    <a:pt x="1530" y="2399"/>
                  </a:cubicBezTo>
                  <a:cubicBezTo>
                    <a:pt x="1031" y="2665"/>
                    <a:pt x="599" y="3097"/>
                    <a:pt x="366" y="3629"/>
                  </a:cubicBezTo>
                  <a:cubicBezTo>
                    <a:pt x="267" y="3895"/>
                    <a:pt x="267" y="4161"/>
                    <a:pt x="366" y="4393"/>
                  </a:cubicBezTo>
                  <a:cubicBezTo>
                    <a:pt x="466" y="4626"/>
                    <a:pt x="632" y="4792"/>
                    <a:pt x="865" y="4825"/>
                  </a:cubicBezTo>
                  <a:cubicBezTo>
                    <a:pt x="1430" y="4925"/>
                    <a:pt x="1729" y="5557"/>
                    <a:pt x="1463" y="6055"/>
                  </a:cubicBezTo>
                  <a:lnTo>
                    <a:pt x="1430" y="6122"/>
                  </a:lnTo>
                  <a:cubicBezTo>
                    <a:pt x="1031" y="6786"/>
                    <a:pt x="699" y="7484"/>
                    <a:pt x="400" y="8182"/>
                  </a:cubicBezTo>
                  <a:cubicBezTo>
                    <a:pt x="200" y="8581"/>
                    <a:pt x="67" y="9013"/>
                    <a:pt x="34" y="9445"/>
                  </a:cubicBezTo>
                  <a:cubicBezTo>
                    <a:pt x="1" y="10110"/>
                    <a:pt x="400" y="10774"/>
                    <a:pt x="998" y="11040"/>
                  </a:cubicBezTo>
                  <a:lnTo>
                    <a:pt x="1031" y="11040"/>
                  </a:lnTo>
                  <a:cubicBezTo>
                    <a:pt x="1729" y="11273"/>
                    <a:pt x="2028" y="12037"/>
                    <a:pt x="1696" y="12702"/>
                  </a:cubicBezTo>
                  <a:cubicBezTo>
                    <a:pt x="1662" y="12735"/>
                    <a:pt x="1629" y="12802"/>
                    <a:pt x="1629" y="12835"/>
                  </a:cubicBezTo>
                  <a:cubicBezTo>
                    <a:pt x="1197" y="13633"/>
                    <a:pt x="998" y="14530"/>
                    <a:pt x="1031" y="15427"/>
                  </a:cubicBezTo>
                  <a:cubicBezTo>
                    <a:pt x="1097" y="16125"/>
                    <a:pt x="1563" y="16690"/>
                    <a:pt x="2194" y="16923"/>
                  </a:cubicBezTo>
                  <a:cubicBezTo>
                    <a:pt x="2355" y="16975"/>
                    <a:pt x="2511" y="16998"/>
                    <a:pt x="2662" y="16998"/>
                  </a:cubicBezTo>
                  <a:cubicBezTo>
                    <a:pt x="3480" y="16998"/>
                    <a:pt x="4159" y="16310"/>
                    <a:pt x="4720" y="15693"/>
                  </a:cubicBezTo>
                  <a:lnTo>
                    <a:pt x="8010" y="11938"/>
                  </a:lnTo>
                  <a:cubicBezTo>
                    <a:pt x="8130" y="11800"/>
                    <a:pt x="8280" y="11741"/>
                    <a:pt x="8428" y="11741"/>
                  </a:cubicBezTo>
                  <a:cubicBezTo>
                    <a:pt x="8815" y="11741"/>
                    <a:pt x="9190" y="12145"/>
                    <a:pt x="8974" y="12602"/>
                  </a:cubicBezTo>
                  <a:cubicBezTo>
                    <a:pt x="8741" y="13001"/>
                    <a:pt x="8575" y="13400"/>
                    <a:pt x="8409" y="13832"/>
                  </a:cubicBezTo>
                  <a:cubicBezTo>
                    <a:pt x="8110" y="14696"/>
                    <a:pt x="7911" y="15760"/>
                    <a:pt x="8675" y="16391"/>
                  </a:cubicBezTo>
                  <a:cubicBezTo>
                    <a:pt x="8969" y="16631"/>
                    <a:pt x="9327" y="16743"/>
                    <a:pt x="9698" y="16743"/>
                  </a:cubicBezTo>
                  <a:cubicBezTo>
                    <a:pt x="9789" y="16743"/>
                    <a:pt x="9880" y="16736"/>
                    <a:pt x="9971" y="16723"/>
                  </a:cubicBezTo>
                  <a:cubicBezTo>
                    <a:pt x="10968" y="16624"/>
                    <a:pt x="11666" y="15926"/>
                    <a:pt x="12297" y="15195"/>
                  </a:cubicBezTo>
                  <a:cubicBezTo>
                    <a:pt x="13029" y="14430"/>
                    <a:pt x="13826" y="13666"/>
                    <a:pt x="14657" y="12968"/>
                  </a:cubicBezTo>
                  <a:cubicBezTo>
                    <a:pt x="14806" y="12836"/>
                    <a:pt x="14978" y="12779"/>
                    <a:pt x="15147" y="12779"/>
                  </a:cubicBezTo>
                  <a:cubicBezTo>
                    <a:pt x="15619" y="12779"/>
                    <a:pt x="16067" y="13227"/>
                    <a:pt x="15920" y="13765"/>
                  </a:cubicBezTo>
                  <a:cubicBezTo>
                    <a:pt x="15687" y="14530"/>
                    <a:pt x="15455" y="15294"/>
                    <a:pt x="15255" y="16059"/>
                  </a:cubicBezTo>
                  <a:cubicBezTo>
                    <a:pt x="15189" y="16324"/>
                    <a:pt x="15122" y="16624"/>
                    <a:pt x="15156" y="16956"/>
                  </a:cubicBezTo>
                  <a:cubicBezTo>
                    <a:pt x="15156" y="17365"/>
                    <a:pt x="15510" y="17676"/>
                    <a:pt x="15901" y="17676"/>
                  </a:cubicBezTo>
                  <a:cubicBezTo>
                    <a:pt x="16018" y="17676"/>
                    <a:pt x="16138" y="17649"/>
                    <a:pt x="16252" y="17587"/>
                  </a:cubicBezTo>
                  <a:cubicBezTo>
                    <a:pt x="16485" y="17488"/>
                    <a:pt x="16651" y="17288"/>
                    <a:pt x="16784" y="17056"/>
                  </a:cubicBezTo>
                  <a:lnTo>
                    <a:pt x="20008" y="11406"/>
                  </a:lnTo>
                  <a:cubicBezTo>
                    <a:pt x="20440" y="10708"/>
                    <a:pt x="20839" y="9944"/>
                    <a:pt x="20739" y="9113"/>
                  </a:cubicBezTo>
                  <a:cubicBezTo>
                    <a:pt x="20639" y="8381"/>
                    <a:pt x="20174" y="7783"/>
                    <a:pt x="19476" y="7551"/>
                  </a:cubicBezTo>
                  <a:cubicBezTo>
                    <a:pt x="19293" y="7483"/>
                    <a:pt x="19101" y="7454"/>
                    <a:pt x="18903" y="7454"/>
                  </a:cubicBezTo>
                  <a:cubicBezTo>
                    <a:pt x="18132" y="7454"/>
                    <a:pt x="17286" y="7898"/>
                    <a:pt x="16651" y="8215"/>
                  </a:cubicBezTo>
                  <a:lnTo>
                    <a:pt x="16651" y="8149"/>
                  </a:lnTo>
                  <a:cubicBezTo>
                    <a:pt x="16578" y="8188"/>
                    <a:pt x="16505" y="8206"/>
                    <a:pt x="16435" y="8206"/>
                  </a:cubicBezTo>
                  <a:cubicBezTo>
                    <a:pt x="16094" y="8206"/>
                    <a:pt x="15838" y="7788"/>
                    <a:pt x="16086" y="7484"/>
                  </a:cubicBezTo>
                  <a:cubicBezTo>
                    <a:pt x="16851" y="6487"/>
                    <a:pt x="17781" y="5291"/>
                    <a:pt x="18346" y="4526"/>
                  </a:cubicBezTo>
                  <a:cubicBezTo>
                    <a:pt x="18911" y="3795"/>
                    <a:pt x="19310" y="2732"/>
                    <a:pt x="18579" y="1901"/>
                  </a:cubicBezTo>
                  <a:cubicBezTo>
                    <a:pt x="18413" y="1735"/>
                    <a:pt x="18246" y="1602"/>
                    <a:pt x="18047" y="1535"/>
                  </a:cubicBezTo>
                  <a:cubicBezTo>
                    <a:pt x="17719" y="1385"/>
                    <a:pt x="17369" y="1313"/>
                    <a:pt x="17017" y="1313"/>
                  </a:cubicBezTo>
                  <a:cubicBezTo>
                    <a:pt x="16513" y="1313"/>
                    <a:pt x="16005" y="1461"/>
                    <a:pt x="15554" y="1735"/>
                  </a:cubicBezTo>
                  <a:cubicBezTo>
                    <a:pt x="14989" y="2067"/>
                    <a:pt x="14524" y="2565"/>
                    <a:pt x="13959" y="2898"/>
                  </a:cubicBezTo>
                  <a:cubicBezTo>
                    <a:pt x="13882" y="2943"/>
                    <a:pt x="13801" y="2963"/>
                    <a:pt x="13722" y="2963"/>
                  </a:cubicBezTo>
                  <a:cubicBezTo>
                    <a:pt x="13392" y="2963"/>
                    <a:pt x="13094" y="2615"/>
                    <a:pt x="13228" y="2266"/>
                  </a:cubicBezTo>
                  <a:cubicBezTo>
                    <a:pt x="13361" y="2000"/>
                    <a:pt x="13394" y="1701"/>
                    <a:pt x="13394" y="1402"/>
                  </a:cubicBezTo>
                  <a:cubicBezTo>
                    <a:pt x="13361" y="904"/>
                    <a:pt x="13128" y="472"/>
                    <a:pt x="12730" y="206"/>
                  </a:cubicBezTo>
                  <a:cubicBezTo>
                    <a:pt x="12492" y="59"/>
                    <a:pt x="12254" y="0"/>
                    <a:pt x="120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" name="Google Shape;909;p34"/>
            <p:cNvSpPr/>
            <p:nvPr/>
          </p:nvSpPr>
          <p:spPr>
            <a:xfrm rot="-1814060" flipH="1">
              <a:off x="-119873" y="4128914"/>
              <a:ext cx="746910" cy="746868"/>
            </a:xfrm>
            <a:custGeom>
              <a:avLst/>
              <a:gdLst/>
              <a:ahLst/>
              <a:cxnLst/>
              <a:rect l="l" t="t" r="r" b="b"/>
              <a:pathLst>
                <a:path w="23198" h="23198" fill="none" extrusionOk="0">
                  <a:moveTo>
                    <a:pt x="23198" y="11599"/>
                  </a:moveTo>
                  <a:cubicBezTo>
                    <a:pt x="23198" y="18013"/>
                    <a:pt x="17980" y="23198"/>
                    <a:pt x="11599" y="23198"/>
                  </a:cubicBezTo>
                  <a:cubicBezTo>
                    <a:pt x="5185" y="23198"/>
                    <a:pt x="0" y="18013"/>
                    <a:pt x="0" y="11599"/>
                  </a:cubicBezTo>
                  <a:cubicBezTo>
                    <a:pt x="0" y="5185"/>
                    <a:pt x="5185" y="0"/>
                    <a:pt x="11599" y="0"/>
                  </a:cubicBezTo>
                  <a:cubicBezTo>
                    <a:pt x="17980" y="0"/>
                    <a:pt x="23198" y="5185"/>
                    <a:pt x="23198" y="11599"/>
                  </a:cubicBezTo>
                  <a:close/>
                </a:path>
              </a:pathLst>
            </a:custGeom>
            <a:solidFill>
              <a:srgbClr val="EDD1AD"/>
            </a:solidFill>
            <a:ln w="33225" cap="flat" cmpd="sng">
              <a:solidFill>
                <a:schemeClr val="dk2"/>
              </a:solidFill>
              <a:prstDash val="solid"/>
              <a:miter lim="3323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10" name="Google Shape;910;p34"/>
          <p:cNvGrpSpPr/>
          <p:nvPr/>
        </p:nvGrpSpPr>
        <p:grpSpPr>
          <a:xfrm rot="5400000">
            <a:off x="-331443" y="4262986"/>
            <a:ext cx="1327102" cy="553963"/>
            <a:chOff x="824437" y="4397603"/>
            <a:chExt cx="1162696" cy="485337"/>
          </a:xfrm>
        </p:grpSpPr>
        <p:sp>
          <p:nvSpPr>
            <p:cNvPr id="911" name="Google Shape;911;p34"/>
            <p:cNvSpPr/>
            <p:nvPr/>
          </p:nvSpPr>
          <p:spPr>
            <a:xfrm flipH="1">
              <a:off x="1835310" y="4678317"/>
              <a:ext cx="151824" cy="61675"/>
            </a:xfrm>
            <a:custGeom>
              <a:avLst/>
              <a:gdLst/>
              <a:ahLst/>
              <a:cxnLst/>
              <a:rect l="l" t="t" r="r" b="b"/>
              <a:pathLst>
                <a:path w="4687" h="1904" extrusionOk="0">
                  <a:moveTo>
                    <a:pt x="1758" y="1"/>
                  </a:moveTo>
                  <a:cubicBezTo>
                    <a:pt x="1438" y="1"/>
                    <a:pt x="1114" y="26"/>
                    <a:pt x="798" y="75"/>
                  </a:cubicBezTo>
                  <a:cubicBezTo>
                    <a:pt x="433" y="142"/>
                    <a:pt x="134" y="441"/>
                    <a:pt x="100" y="807"/>
                  </a:cubicBezTo>
                  <a:cubicBezTo>
                    <a:pt x="1" y="1172"/>
                    <a:pt x="167" y="1571"/>
                    <a:pt x="466" y="1804"/>
                  </a:cubicBezTo>
                  <a:cubicBezTo>
                    <a:pt x="599" y="1870"/>
                    <a:pt x="699" y="1903"/>
                    <a:pt x="832" y="1903"/>
                  </a:cubicBezTo>
                  <a:cubicBezTo>
                    <a:pt x="998" y="1903"/>
                    <a:pt x="1197" y="1903"/>
                    <a:pt x="1397" y="1870"/>
                  </a:cubicBezTo>
                  <a:cubicBezTo>
                    <a:pt x="1491" y="1878"/>
                    <a:pt x="1585" y="1882"/>
                    <a:pt x="1679" y="1882"/>
                  </a:cubicBezTo>
                  <a:cubicBezTo>
                    <a:pt x="1982" y="1882"/>
                    <a:pt x="2281" y="1839"/>
                    <a:pt x="2560" y="1737"/>
                  </a:cubicBezTo>
                  <a:cubicBezTo>
                    <a:pt x="2925" y="1637"/>
                    <a:pt x="3324" y="1604"/>
                    <a:pt x="3690" y="1604"/>
                  </a:cubicBezTo>
                  <a:cubicBezTo>
                    <a:pt x="3889" y="1571"/>
                    <a:pt x="4055" y="1504"/>
                    <a:pt x="4222" y="1438"/>
                  </a:cubicBezTo>
                  <a:cubicBezTo>
                    <a:pt x="4587" y="1305"/>
                    <a:pt x="4687" y="873"/>
                    <a:pt x="4388" y="607"/>
                  </a:cubicBezTo>
                  <a:cubicBezTo>
                    <a:pt x="4175" y="303"/>
                    <a:pt x="3822" y="138"/>
                    <a:pt x="3432" y="138"/>
                  </a:cubicBezTo>
                  <a:cubicBezTo>
                    <a:pt x="3397" y="138"/>
                    <a:pt x="3360" y="139"/>
                    <a:pt x="3324" y="142"/>
                  </a:cubicBezTo>
                  <a:cubicBezTo>
                    <a:pt x="3125" y="142"/>
                    <a:pt x="2925" y="142"/>
                    <a:pt x="2693" y="75"/>
                  </a:cubicBezTo>
                  <a:cubicBezTo>
                    <a:pt x="2394" y="26"/>
                    <a:pt x="2078" y="1"/>
                    <a:pt x="17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" name="Google Shape;912;p34"/>
            <p:cNvSpPr/>
            <p:nvPr/>
          </p:nvSpPr>
          <p:spPr>
            <a:xfrm flipH="1">
              <a:off x="1468206" y="4812065"/>
              <a:ext cx="156132" cy="51731"/>
            </a:xfrm>
            <a:custGeom>
              <a:avLst/>
              <a:gdLst/>
              <a:ahLst/>
              <a:cxnLst/>
              <a:rect l="l" t="t" r="r" b="b"/>
              <a:pathLst>
                <a:path w="4820" h="1597" extrusionOk="0">
                  <a:moveTo>
                    <a:pt x="1663" y="1"/>
                  </a:moveTo>
                  <a:cubicBezTo>
                    <a:pt x="1363" y="34"/>
                    <a:pt x="1064" y="34"/>
                    <a:pt x="765" y="101"/>
                  </a:cubicBezTo>
                  <a:cubicBezTo>
                    <a:pt x="499" y="134"/>
                    <a:pt x="267" y="300"/>
                    <a:pt x="167" y="566"/>
                  </a:cubicBezTo>
                  <a:cubicBezTo>
                    <a:pt x="1" y="1031"/>
                    <a:pt x="333" y="1563"/>
                    <a:pt x="832" y="1596"/>
                  </a:cubicBezTo>
                  <a:lnTo>
                    <a:pt x="1563" y="1596"/>
                  </a:lnTo>
                  <a:cubicBezTo>
                    <a:pt x="2194" y="1530"/>
                    <a:pt x="2826" y="1497"/>
                    <a:pt x="3457" y="1430"/>
                  </a:cubicBezTo>
                  <a:cubicBezTo>
                    <a:pt x="3823" y="1364"/>
                    <a:pt x="4155" y="1297"/>
                    <a:pt x="4521" y="1197"/>
                  </a:cubicBezTo>
                  <a:cubicBezTo>
                    <a:pt x="4720" y="1131"/>
                    <a:pt x="4820" y="865"/>
                    <a:pt x="4687" y="666"/>
                  </a:cubicBezTo>
                  <a:cubicBezTo>
                    <a:pt x="4620" y="533"/>
                    <a:pt x="4487" y="400"/>
                    <a:pt x="4355" y="333"/>
                  </a:cubicBezTo>
                  <a:cubicBezTo>
                    <a:pt x="4188" y="267"/>
                    <a:pt x="3989" y="200"/>
                    <a:pt x="3790" y="200"/>
                  </a:cubicBezTo>
                  <a:cubicBezTo>
                    <a:pt x="3092" y="134"/>
                    <a:pt x="2394" y="101"/>
                    <a:pt x="1663" y="67"/>
                  </a:cubicBezTo>
                  <a:lnTo>
                    <a:pt x="166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" name="Google Shape;913;p34"/>
            <p:cNvSpPr/>
            <p:nvPr/>
          </p:nvSpPr>
          <p:spPr>
            <a:xfrm flipH="1">
              <a:off x="1242106" y="4827970"/>
              <a:ext cx="138931" cy="54970"/>
            </a:xfrm>
            <a:custGeom>
              <a:avLst/>
              <a:gdLst/>
              <a:ahLst/>
              <a:cxnLst/>
              <a:rect l="l" t="t" r="r" b="b"/>
              <a:pathLst>
                <a:path w="4289" h="1697" extrusionOk="0">
                  <a:moveTo>
                    <a:pt x="1154" y="0"/>
                  </a:moveTo>
                  <a:cubicBezTo>
                    <a:pt x="649" y="0"/>
                    <a:pt x="219" y="320"/>
                    <a:pt x="67" y="806"/>
                  </a:cubicBezTo>
                  <a:cubicBezTo>
                    <a:pt x="1" y="939"/>
                    <a:pt x="34" y="1138"/>
                    <a:pt x="134" y="1271"/>
                  </a:cubicBezTo>
                  <a:cubicBezTo>
                    <a:pt x="270" y="1518"/>
                    <a:pt x="542" y="1696"/>
                    <a:pt x="838" y="1696"/>
                  </a:cubicBezTo>
                  <a:cubicBezTo>
                    <a:pt x="902" y="1696"/>
                    <a:pt x="966" y="1688"/>
                    <a:pt x="1031" y="1670"/>
                  </a:cubicBezTo>
                  <a:cubicBezTo>
                    <a:pt x="1330" y="1637"/>
                    <a:pt x="1629" y="1637"/>
                    <a:pt x="1928" y="1637"/>
                  </a:cubicBezTo>
                  <a:cubicBezTo>
                    <a:pt x="2228" y="1637"/>
                    <a:pt x="2560" y="1570"/>
                    <a:pt x="2859" y="1537"/>
                  </a:cubicBezTo>
                  <a:cubicBezTo>
                    <a:pt x="3158" y="1471"/>
                    <a:pt x="3490" y="1438"/>
                    <a:pt x="3823" y="1371"/>
                  </a:cubicBezTo>
                  <a:cubicBezTo>
                    <a:pt x="4122" y="1338"/>
                    <a:pt x="4288" y="1039"/>
                    <a:pt x="4155" y="773"/>
                  </a:cubicBezTo>
                  <a:cubicBezTo>
                    <a:pt x="4122" y="573"/>
                    <a:pt x="3989" y="407"/>
                    <a:pt x="3790" y="341"/>
                  </a:cubicBezTo>
                  <a:cubicBezTo>
                    <a:pt x="3524" y="241"/>
                    <a:pt x="3258" y="141"/>
                    <a:pt x="2959" y="108"/>
                  </a:cubicBezTo>
                  <a:cubicBezTo>
                    <a:pt x="2427" y="42"/>
                    <a:pt x="1862" y="42"/>
                    <a:pt x="1297" y="8"/>
                  </a:cubicBezTo>
                  <a:cubicBezTo>
                    <a:pt x="1249" y="3"/>
                    <a:pt x="1201" y="0"/>
                    <a:pt x="115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" name="Google Shape;914;p34"/>
            <p:cNvSpPr/>
            <p:nvPr/>
          </p:nvSpPr>
          <p:spPr>
            <a:xfrm flipH="1">
              <a:off x="1600626" y="4681653"/>
              <a:ext cx="136729" cy="53350"/>
            </a:xfrm>
            <a:custGeom>
              <a:avLst/>
              <a:gdLst/>
              <a:ahLst/>
              <a:cxnLst/>
              <a:rect l="l" t="t" r="r" b="b"/>
              <a:pathLst>
                <a:path w="4221" h="1647" extrusionOk="0">
                  <a:moveTo>
                    <a:pt x="1370" y="1"/>
                  </a:moveTo>
                  <a:cubicBezTo>
                    <a:pt x="983" y="1"/>
                    <a:pt x="588" y="107"/>
                    <a:pt x="266" y="305"/>
                  </a:cubicBezTo>
                  <a:cubicBezTo>
                    <a:pt x="100" y="404"/>
                    <a:pt x="0" y="604"/>
                    <a:pt x="33" y="803"/>
                  </a:cubicBezTo>
                  <a:cubicBezTo>
                    <a:pt x="67" y="1202"/>
                    <a:pt x="366" y="1501"/>
                    <a:pt x="765" y="1501"/>
                  </a:cubicBezTo>
                  <a:cubicBezTo>
                    <a:pt x="1166" y="1526"/>
                    <a:pt x="1549" y="1646"/>
                    <a:pt x="1941" y="1646"/>
                  </a:cubicBezTo>
                  <a:cubicBezTo>
                    <a:pt x="2068" y="1646"/>
                    <a:pt x="2196" y="1633"/>
                    <a:pt x="2327" y="1601"/>
                  </a:cubicBezTo>
                  <a:cubicBezTo>
                    <a:pt x="2692" y="1601"/>
                    <a:pt x="3058" y="1568"/>
                    <a:pt x="3390" y="1534"/>
                  </a:cubicBezTo>
                  <a:cubicBezTo>
                    <a:pt x="3556" y="1534"/>
                    <a:pt x="3722" y="1501"/>
                    <a:pt x="3855" y="1401"/>
                  </a:cubicBezTo>
                  <a:cubicBezTo>
                    <a:pt x="4154" y="1302"/>
                    <a:pt x="4221" y="903"/>
                    <a:pt x="3988" y="704"/>
                  </a:cubicBezTo>
                  <a:cubicBezTo>
                    <a:pt x="3889" y="604"/>
                    <a:pt x="3789" y="537"/>
                    <a:pt x="3689" y="504"/>
                  </a:cubicBezTo>
                  <a:cubicBezTo>
                    <a:pt x="3290" y="404"/>
                    <a:pt x="2825" y="271"/>
                    <a:pt x="2393" y="172"/>
                  </a:cubicBezTo>
                  <a:cubicBezTo>
                    <a:pt x="2194" y="139"/>
                    <a:pt x="1961" y="105"/>
                    <a:pt x="1762" y="39"/>
                  </a:cubicBezTo>
                  <a:cubicBezTo>
                    <a:pt x="1634" y="13"/>
                    <a:pt x="1503" y="1"/>
                    <a:pt x="137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34"/>
            <p:cNvSpPr/>
            <p:nvPr/>
          </p:nvSpPr>
          <p:spPr>
            <a:xfrm flipH="1">
              <a:off x="1397137" y="4688132"/>
              <a:ext cx="106604" cy="49949"/>
            </a:xfrm>
            <a:custGeom>
              <a:avLst/>
              <a:gdLst/>
              <a:ahLst/>
              <a:cxnLst/>
              <a:rect l="l" t="t" r="r" b="b"/>
              <a:pathLst>
                <a:path w="3291" h="1542" extrusionOk="0">
                  <a:moveTo>
                    <a:pt x="1012" y="1"/>
                  </a:moveTo>
                  <a:cubicBezTo>
                    <a:pt x="709" y="1"/>
                    <a:pt x="415" y="161"/>
                    <a:pt x="233" y="404"/>
                  </a:cubicBezTo>
                  <a:cubicBezTo>
                    <a:pt x="0" y="670"/>
                    <a:pt x="33" y="1069"/>
                    <a:pt x="332" y="1301"/>
                  </a:cubicBezTo>
                  <a:cubicBezTo>
                    <a:pt x="499" y="1468"/>
                    <a:pt x="736" y="1542"/>
                    <a:pt x="985" y="1542"/>
                  </a:cubicBezTo>
                  <a:cubicBezTo>
                    <a:pt x="1033" y="1542"/>
                    <a:pt x="1081" y="1539"/>
                    <a:pt x="1130" y="1534"/>
                  </a:cubicBezTo>
                  <a:cubicBezTo>
                    <a:pt x="1662" y="1501"/>
                    <a:pt x="2194" y="1467"/>
                    <a:pt x="2759" y="1434"/>
                  </a:cubicBezTo>
                  <a:cubicBezTo>
                    <a:pt x="2991" y="1434"/>
                    <a:pt x="3224" y="1268"/>
                    <a:pt x="3290" y="1035"/>
                  </a:cubicBezTo>
                  <a:cubicBezTo>
                    <a:pt x="3290" y="769"/>
                    <a:pt x="3124" y="504"/>
                    <a:pt x="2891" y="404"/>
                  </a:cubicBezTo>
                  <a:lnTo>
                    <a:pt x="2825" y="404"/>
                  </a:lnTo>
                  <a:lnTo>
                    <a:pt x="1097" y="5"/>
                  </a:lnTo>
                  <a:cubicBezTo>
                    <a:pt x="1069" y="2"/>
                    <a:pt x="1040" y="1"/>
                    <a:pt x="101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" name="Google Shape;916;p34"/>
            <p:cNvSpPr/>
            <p:nvPr/>
          </p:nvSpPr>
          <p:spPr>
            <a:xfrm flipH="1">
              <a:off x="1038649" y="4813005"/>
              <a:ext cx="106604" cy="47552"/>
            </a:xfrm>
            <a:custGeom>
              <a:avLst/>
              <a:gdLst/>
              <a:ahLst/>
              <a:cxnLst/>
              <a:rect l="l" t="t" r="r" b="b"/>
              <a:pathLst>
                <a:path w="3291" h="1468" extrusionOk="0">
                  <a:moveTo>
                    <a:pt x="849" y="0"/>
                  </a:moveTo>
                  <a:cubicBezTo>
                    <a:pt x="611" y="0"/>
                    <a:pt x="382" y="125"/>
                    <a:pt x="233" y="304"/>
                  </a:cubicBezTo>
                  <a:cubicBezTo>
                    <a:pt x="0" y="504"/>
                    <a:pt x="0" y="869"/>
                    <a:pt x="233" y="1069"/>
                  </a:cubicBezTo>
                  <a:cubicBezTo>
                    <a:pt x="399" y="1268"/>
                    <a:pt x="632" y="1401"/>
                    <a:pt x="897" y="1401"/>
                  </a:cubicBezTo>
                  <a:lnTo>
                    <a:pt x="1330" y="1401"/>
                  </a:lnTo>
                  <a:lnTo>
                    <a:pt x="1330" y="1468"/>
                  </a:lnTo>
                  <a:cubicBezTo>
                    <a:pt x="1828" y="1368"/>
                    <a:pt x="2360" y="1301"/>
                    <a:pt x="2858" y="1202"/>
                  </a:cubicBezTo>
                  <a:cubicBezTo>
                    <a:pt x="3091" y="1135"/>
                    <a:pt x="3290" y="1035"/>
                    <a:pt x="3290" y="770"/>
                  </a:cubicBezTo>
                  <a:cubicBezTo>
                    <a:pt x="3290" y="537"/>
                    <a:pt x="3124" y="304"/>
                    <a:pt x="2892" y="238"/>
                  </a:cubicBezTo>
                  <a:cubicBezTo>
                    <a:pt x="2825" y="205"/>
                    <a:pt x="2759" y="171"/>
                    <a:pt x="2692" y="171"/>
                  </a:cubicBezTo>
                  <a:cubicBezTo>
                    <a:pt x="2094" y="105"/>
                    <a:pt x="1496" y="38"/>
                    <a:pt x="931" y="5"/>
                  </a:cubicBezTo>
                  <a:cubicBezTo>
                    <a:pt x="903" y="2"/>
                    <a:pt x="876" y="0"/>
                    <a:pt x="84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" name="Google Shape;917;p34"/>
            <p:cNvSpPr/>
            <p:nvPr/>
          </p:nvSpPr>
          <p:spPr>
            <a:xfrm flipH="1">
              <a:off x="1683519" y="4558011"/>
              <a:ext cx="157201" cy="52508"/>
            </a:xfrm>
            <a:custGeom>
              <a:avLst/>
              <a:gdLst/>
              <a:ahLst/>
              <a:cxnLst/>
              <a:rect l="l" t="t" r="r" b="b"/>
              <a:pathLst>
                <a:path w="4853" h="1621" extrusionOk="0">
                  <a:moveTo>
                    <a:pt x="1662" y="1"/>
                  </a:moveTo>
                  <a:cubicBezTo>
                    <a:pt x="1363" y="34"/>
                    <a:pt x="1064" y="34"/>
                    <a:pt x="765" y="100"/>
                  </a:cubicBezTo>
                  <a:cubicBezTo>
                    <a:pt x="499" y="134"/>
                    <a:pt x="267" y="300"/>
                    <a:pt x="167" y="566"/>
                  </a:cubicBezTo>
                  <a:cubicBezTo>
                    <a:pt x="1" y="1031"/>
                    <a:pt x="333" y="1563"/>
                    <a:pt x="865" y="1596"/>
                  </a:cubicBezTo>
                  <a:cubicBezTo>
                    <a:pt x="981" y="1613"/>
                    <a:pt x="1097" y="1621"/>
                    <a:pt x="1214" y="1621"/>
                  </a:cubicBezTo>
                  <a:cubicBezTo>
                    <a:pt x="1330" y="1621"/>
                    <a:pt x="1446" y="1613"/>
                    <a:pt x="1563" y="1596"/>
                  </a:cubicBezTo>
                  <a:cubicBezTo>
                    <a:pt x="2194" y="1563"/>
                    <a:pt x="2859" y="1496"/>
                    <a:pt x="3490" y="1430"/>
                  </a:cubicBezTo>
                  <a:cubicBezTo>
                    <a:pt x="3823" y="1396"/>
                    <a:pt x="4188" y="1297"/>
                    <a:pt x="4521" y="1197"/>
                  </a:cubicBezTo>
                  <a:cubicBezTo>
                    <a:pt x="4753" y="1131"/>
                    <a:pt x="4853" y="865"/>
                    <a:pt x="4687" y="665"/>
                  </a:cubicBezTo>
                  <a:cubicBezTo>
                    <a:pt x="4620" y="532"/>
                    <a:pt x="4487" y="433"/>
                    <a:pt x="4354" y="333"/>
                  </a:cubicBezTo>
                  <a:cubicBezTo>
                    <a:pt x="4188" y="267"/>
                    <a:pt x="3989" y="200"/>
                    <a:pt x="3823" y="200"/>
                  </a:cubicBezTo>
                  <a:cubicBezTo>
                    <a:pt x="3091" y="134"/>
                    <a:pt x="2394" y="100"/>
                    <a:pt x="1662" y="67"/>
                  </a:cubicBezTo>
                  <a:lnTo>
                    <a:pt x="166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34"/>
            <p:cNvSpPr/>
            <p:nvPr/>
          </p:nvSpPr>
          <p:spPr>
            <a:xfrm flipH="1">
              <a:off x="1458520" y="4574078"/>
              <a:ext cx="138899" cy="55488"/>
            </a:xfrm>
            <a:custGeom>
              <a:avLst/>
              <a:gdLst/>
              <a:ahLst/>
              <a:cxnLst/>
              <a:rect l="l" t="t" r="r" b="b"/>
              <a:pathLst>
                <a:path w="4288" h="1713" extrusionOk="0">
                  <a:moveTo>
                    <a:pt x="1224" y="1"/>
                  </a:moveTo>
                  <a:cubicBezTo>
                    <a:pt x="720" y="1"/>
                    <a:pt x="259" y="325"/>
                    <a:pt x="100" y="801"/>
                  </a:cubicBezTo>
                  <a:cubicBezTo>
                    <a:pt x="1" y="967"/>
                    <a:pt x="34" y="1133"/>
                    <a:pt x="134" y="1266"/>
                  </a:cubicBezTo>
                  <a:cubicBezTo>
                    <a:pt x="276" y="1550"/>
                    <a:pt x="587" y="1713"/>
                    <a:pt x="882" y="1713"/>
                  </a:cubicBezTo>
                  <a:cubicBezTo>
                    <a:pt x="933" y="1713"/>
                    <a:pt x="982" y="1708"/>
                    <a:pt x="1031" y="1698"/>
                  </a:cubicBezTo>
                  <a:cubicBezTo>
                    <a:pt x="1206" y="1659"/>
                    <a:pt x="1393" y="1643"/>
                    <a:pt x="1577" y="1643"/>
                  </a:cubicBezTo>
                  <a:cubicBezTo>
                    <a:pt x="1708" y="1643"/>
                    <a:pt x="1838" y="1651"/>
                    <a:pt x="1961" y="1665"/>
                  </a:cubicBezTo>
                  <a:cubicBezTo>
                    <a:pt x="2261" y="1665"/>
                    <a:pt x="2560" y="1565"/>
                    <a:pt x="2859" y="1532"/>
                  </a:cubicBezTo>
                  <a:cubicBezTo>
                    <a:pt x="3158" y="1499"/>
                    <a:pt x="3524" y="1432"/>
                    <a:pt x="3823" y="1366"/>
                  </a:cubicBezTo>
                  <a:cubicBezTo>
                    <a:pt x="4122" y="1333"/>
                    <a:pt x="4288" y="1033"/>
                    <a:pt x="4188" y="768"/>
                  </a:cubicBezTo>
                  <a:cubicBezTo>
                    <a:pt x="4122" y="568"/>
                    <a:pt x="3989" y="435"/>
                    <a:pt x="3789" y="369"/>
                  </a:cubicBezTo>
                  <a:cubicBezTo>
                    <a:pt x="3524" y="236"/>
                    <a:pt x="3258" y="169"/>
                    <a:pt x="2959" y="103"/>
                  </a:cubicBezTo>
                  <a:cubicBezTo>
                    <a:pt x="2427" y="70"/>
                    <a:pt x="1862" y="36"/>
                    <a:pt x="1297" y="3"/>
                  </a:cubicBezTo>
                  <a:cubicBezTo>
                    <a:pt x="1272" y="2"/>
                    <a:pt x="1248" y="1"/>
                    <a:pt x="122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" name="Google Shape;919;p34"/>
            <p:cNvSpPr/>
            <p:nvPr/>
          </p:nvSpPr>
          <p:spPr>
            <a:xfrm flipH="1">
              <a:off x="1253962" y="4559080"/>
              <a:ext cx="107673" cy="47423"/>
            </a:xfrm>
            <a:custGeom>
              <a:avLst/>
              <a:gdLst/>
              <a:ahLst/>
              <a:cxnLst/>
              <a:rect l="l" t="t" r="r" b="b"/>
              <a:pathLst>
                <a:path w="3324" h="1464" extrusionOk="0">
                  <a:moveTo>
                    <a:pt x="931" y="1"/>
                  </a:moveTo>
                  <a:cubicBezTo>
                    <a:pt x="665" y="1"/>
                    <a:pt x="399" y="101"/>
                    <a:pt x="233" y="300"/>
                  </a:cubicBezTo>
                  <a:cubicBezTo>
                    <a:pt x="0" y="499"/>
                    <a:pt x="0" y="865"/>
                    <a:pt x="233" y="1064"/>
                  </a:cubicBezTo>
                  <a:cubicBezTo>
                    <a:pt x="399" y="1264"/>
                    <a:pt x="631" y="1397"/>
                    <a:pt x="897" y="1397"/>
                  </a:cubicBezTo>
                  <a:lnTo>
                    <a:pt x="1329" y="1397"/>
                  </a:lnTo>
                  <a:lnTo>
                    <a:pt x="1329" y="1463"/>
                  </a:lnTo>
                  <a:cubicBezTo>
                    <a:pt x="1828" y="1363"/>
                    <a:pt x="2360" y="1297"/>
                    <a:pt x="2858" y="1197"/>
                  </a:cubicBezTo>
                  <a:cubicBezTo>
                    <a:pt x="3091" y="1131"/>
                    <a:pt x="3323" y="1031"/>
                    <a:pt x="3323" y="765"/>
                  </a:cubicBezTo>
                  <a:cubicBezTo>
                    <a:pt x="3290" y="533"/>
                    <a:pt x="3124" y="300"/>
                    <a:pt x="2891" y="234"/>
                  </a:cubicBezTo>
                  <a:cubicBezTo>
                    <a:pt x="2825" y="200"/>
                    <a:pt x="2758" y="200"/>
                    <a:pt x="2692" y="167"/>
                  </a:cubicBezTo>
                  <a:cubicBezTo>
                    <a:pt x="2094" y="101"/>
                    <a:pt x="1529" y="34"/>
                    <a:pt x="93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" name="Google Shape;920;p34"/>
            <p:cNvSpPr/>
            <p:nvPr/>
          </p:nvSpPr>
          <p:spPr>
            <a:xfrm flipH="1">
              <a:off x="1146322" y="4687192"/>
              <a:ext cx="77515" cy="43114"/>
            </a:xfrm>
            <a:custGeom>
              <a:avLst/>
              <a:gdLst/>
              <a:ahLst/>
              <a:cxnLst/>
              <a:rect l="l" t="t" r="r" b="b"/>
              <a:pathLst>
                <a:path w="2393" h="1331" extrusionOk="0">
                  <a:moveTo>
                    <a:pt x="997" y="1"/>
                  </a:moveTo>
                  <a:cubicBezTo>
                    <a:pt x="831" y="1"/>
                    <a:pt x="665" y="34"/>
                    <a:pt x="499" y="67"/>
                  </a:cubicBezTo>
                  <a:cubicBezTo>
                    <a:pt x="233" y="100"/>
                    <a:pt x="0" y="366"/>
                    <a:pt x="33" y="665"/>
                  </a:cubicBezTo>
                  <a:cubicBezTo>
                    <a:pt x="33" y="1064"/>
                    <a:pt x="266" y="1330"/>
                    <a:pt x="631" y="1330"/>
                  </a:cubicBezTo>
                  <a:cubicBezTo>
                    <a:pt x="1064" y="1297"/>
                    <a:pt x="1462" y="1230"/>
                    <a:pt x="1894" y="1131"/>
                  </a:cubicBezTo>
                  <a:cubicBezTo>
                    <a:pt x="1961" y="1131"/>
                    <a:pt x="1994" y="1098"/>
                    <a:pt x="2061" y="1031"/>
                  </a:cubicBezTo>
                  <a:cubicBezTo>
                    <a:pt x="2393" y="832"/>
                    <a:pt x="2326" y="333"/>
                    <a:pt x="1961" y="233"/>
                  </a:cubicBezTo>
                  <a:cubicBezTo>
                    <a:pt x="1629" y="134"/>
                    <a:pt x="1329" y="67"/>
                    <a:pt x="99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34"/>
            <p:cNvSpPr/>
            <p:nvPr/>
          </p:nvSpPr>
          <p:spPr>
            <a:xfrm flipH="1">
              <a:off x="1513426" y="4397603"/>
              <a:ext cx="151824" cy="61870"/>
            </a:xfrm>
            <a:custGeom>
              <a:avLst/>
              <a:gdLst/>
              <a:ahLst/>
              <a:cxnLst/>
              <a:rect l="l" t="t" r="r" b="b"/>
              <a:pathLst>
                <a:path w="4687" h="1910" extrusionOk="0">
                  <a:moveTo>
                    <a:pt x="1762" y="1"/>
                  </a:moveTo>
                  <a:cubicBezTo>
                    <a:pt x="1438" y="1"/>
                    <a:pt x="1114" y="34"/>
                    <a:pt x="799" y="100"/>
                  </a:cubicBezTo>
                  <a:cubicBezTo>
                    <a:pt x="433" y="167"/>
                    <a:pt x="134" y="433"/>
                    <a:pt x="101" y="798"/>
                  </a:cubicBezTo>
                  <a:cubicBezTo>
                    <a:pt x="1" y="1197"/>
                    <a:pt x="167" y="1596"/>
                    <a:pt x="499" y="1829"/>
                  </a:cubicBezTo>
                  <a:cubicBezTo>
                    <a:pt x="572" y="1877"/>
                    <a:pt x="645" y="1908"/>
                    <a:pt x="731" y="1908"/>
                  </a:cubicBezTo>
                  <a:cubicBezTo>
                    <a:pt x="763" y="1908"/>
                    <a:pt x="796" y="1904"/>
                    <a:pt x="832" y="1895"/>
                  </a:cubicBezTo>
                  <a:cubicBezTo>
                    <a:pt x="898" y="1906"/>
                    <a:pt x="961" y="1910"/>
                    <a:pt x="1023" y="1910"/>
                  </a:cubicBezTo>
                  <a:cubicBezTo>
                    <a:pt x="1146" y="1910"/>
                    <a:pt x="1264" y="1895"/>
                    <a:pt x="1397" y="1895"/>
                  </a:cubicBezTo>
                  <a:cubicBezTo>
                    <a:pt x="1465" y="1901"/>
                    <a:pt x="1534" y="1904"/>
                    <a:pt x="1602" y="1904"/>
                  </a:cubicBezTo>
                  <a:cubicBezTo>
                    <a:pt x="1932" y="1904"/>
                    <a:pt x="2263" y="1839"/>
                    <a:pt x="2593" y="1729"/>
                  </a:cubicBezTo>
                  <a:cubicBezTo>
                    <a:pt x="2892" y="1675"/>
                    <a:pt x="3190" y="1620"/>
                    <a:pt x="3489" y="1620"/>
                  </a:cubicBezTo>
                  <a:cubicBezTo>
                    <a:pt x="3556" y="1620"/>
                    <a:pt x="3623" y="1623"/>
                    <a:pt x="3690" y="1629"/>
                  </a:cubicBezTo>
                  <a:cubicBezTo>
                    <a:pt x="3889" y="1596"/>
                    <a:pt x="4055" y="1530"/>
                    <a:pt x="4222" y="1430"/>
                  </a:cubicBezTo>
                  <a:cubicBezTo>
                    <a:pt x="4587" y="1330"/>
                    <a:pt x="4687" y="865"/>
                    <a:pt x="4421" y="632"/>
                  </a:cubicBezTo>
                  <a:cubicBezTo>
                    <a:pt x="4155" y="300"/>
                    <a:pt x="3756" y="134"/>
                    <a:pt x="3324" y="134"/>
                  </a:cubicBezTo>
                  <a:cubicBezTo>
                    <a:pt x="3242" y="147"/>
                    <a:pt x="3159" y="155"/>
                    <a:pt x="3077" y="155"/>
                  </a:cubicBezTo>
                  <a:cubicBezTo>
                    <a:pt x="2960" y="155"/>
                    <a:pt x="2843" y="139"/>
                    <a:pt x="2726" y="100"/>
                  </a:cubicBezTo>
                  <a:cubicBezTo>
                    <a:pt x="2410" y="34"/>
                    <a:pt x="2086" y="1"/>
                    <a:pt x="176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34"/>
            <p:cNvSpPr/>
            <p:nvPr/>
          </p:nvSpPr>
          <p:spPr>
            <a:xfrm flipH="1">
              <a:off x="1277641" y="4401750"/>
              <a:ext cx="137830" cy="53188"/>
            </a:xfrm>
            <a:custGeom>
              <a:avLst/>
              <a:gdLst/>
              <a:ahLst/>
              <a:cxnLst/>
              <a:rect l="l" t="t" r="r" b="b"/>
              <a:pathLst>
                <a:path w="4255" h="1642" extrusionOk="0">
                  <a:moveTo>
                    <a:pt x="1375" y="1"/>
                  </a:moveTo>
                  <a:cubicBezTo>
                    <a:pt x="996" y="1"/>
                    <a:pt x="613" y="107"/>
                    <a:pt x="266" y="305"/>
                  </a:cubicBezTo>
                  <a:cubicBezTo>
                    <a:pt x="100" y="404"/>
                    <a:pt x="0" y="571"/>
                    <a:pt x="34" y="770"/>
                  </a:cubicBezTo>
                  <a:cubicBezTo>
                    <a:pt x="67" y="1169"/>
                    <a:pt x="399" y="1501"/>
                    <a:pt x="798" y="1501"/>
                  </a:cubicBezTo>
                  <a:cubicBezTo>
                    <a:pt x="1186" y="1501"/>
                    <a:pt x="1593" y="1642"/>
                    <a:pt x="2006" y="1642"/>
                  </a:cubicBezTo>
                  <a:cubicBezTo>
                    <a:pt x="2124" y="1642"/>
                    <a:pt x="2242" y="1630"/>
                    <a:pt x="2360" y="1601"/>
                  </a:cubicBezTo>
                  <a:cubicBezTo>
                    <a:pt x="2692" y="1601"/>
                    <a:pt x="3058" y="1568"/>
                    <a:pt x="3423" y="1534"/>
                  </a:cubicBezTo>
                  <a:cubicBezTo>
                    <a:pt x="3556" y="1501"/>
                    <a:pt x="3723" y="1468"/>
                    <a:pt x="3889" y="1402"/>
                  </a:cubicBezTo>
                  <a:cubicBezTo>
                    <a:pt x="4188" y="1269"/>
                    <a:pt x="4254" y="903"/>
                    <a:pt x="3988" y="704"/>
                  </a:cubicBezTo>
                  <a:cubicBezTo>
                    <a:pt x="3922" y="604"/>
                    <a:pt x="3822" y="537"/>
                    <a:pt x="3689" y="504"/>
                  </a:cubicBezTo>
                  <a:cubicBezTo>
                    <a:pt x="3291" y="371"/>
                    <a:pt x="2825" y="272"/>
                    <a:pt x="2393" y="172"/>
                  </a:cubicBezTo>
                  <a:cubicBezTo>
                    <a:pt x="2194" y="105"/>
                    <a:pt x="1994" y="72"/>
                    <a:pt x="1762" y="39"/>
                  </a:cubicBezTo>
                  <a:cubicBezTo>
                    <a:pt x="1634" y="13"/>
                    <a:pt x="1505" y="1"/>
                    <a:pt x="13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34"/>
            <p:cNvSpPr/>
            <p:nvPr/>
          </p:nvSpPr>
          <p:spPr>
            <a:xfrm flipH="1">
              <a:off x="1074183" y="4407159"/>
              <a:ext cx="107673" cy="50986"/>
            </a:xfrm>
            <a:custGeom>
              <a:avLst/>
              <a:gdLst/>
              <a:ahLst/>
              <a:cxnLst/>
              <a:rect l="l" t="t" r="r" b="b"/>
              <a:pathLst>
                <a:path w="3324" h="1574" extrusionOk="0">
                  <a:moveTo>
                    <a:pt x="1038" y="1"/>
                  </a:moveTo>
                  <a:cubicBezTo>
                    <a:pt x="709" y="1"/>
                    <a:pt x="415" y="163"/>
                    <a:pt x="233" y="437"/>
                  </a:cubicBezTo>
                  <a:cubicBezTo>
                    <a:pt x="0" y="703"/>
                    <a:pt x="67" y="1102"/>
                    <a:pt x="333" y="1301"/>
                  </a:cubicBezTo>
                  <a:cubicBezTo>
                    <a:pt x="536" y="1475"/>
                    <a:pt x="764" y="1573"/>
                    <a:pt x="1018" y="1573"/>
                  </a:cubicBezTo>
                  <a:cubicBezTo>
                    <a:pt x="1055" y="1573"/>
                    <a:pt x="1092" y="1571"/>
                    <a:pt x="1130" y="1567"/>
                  </a:cubicBezTo>
                  <a:cubicBezTo>
                    <a:pt x="1662" y="1534"/>
                    <a:pt x="2227" y="1500"/>
                    <a:pt x="2759" y="1434"/>
                  </a:cubicBezTo>
                  <a:cubicBezTo>
                    <a:pt x="3025" y="1434"/>
                    <a:pt x="3224" y="1268"/>
                    <a:pt x="3290" y="1035"/>
                  </a:cubicBezTo>
                  <a:cubicBezTo>
                    <a:pt x="3324" y="769"/>
                    <a:pt x="3157" y="537"/>
                    <a:pt x="2892" y="437"/>
                  </a:cubicBezTo>
                  <a:cubicBezTo>
                    <a:pt x="2858" y="437"/>
                    <a:pt x="2858" y="404"/>
                    <a:pt x="2825" y="404"/>
                  </a:cubicBezTo>
                  <a:lnTo>
                    <a:pt x="1130" y="5"/>
                  </a:lnTo>
                  <a:cubicBezTo>
                    <a:pt x="1099" y="2"/>
                    <a:pt x="1069" y="1"/>
                    <a:pt x="10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34"/>
            <p:cNvSpPr/>
            <p:nvPr/>
          </p:nvSpPr>
          <p:spPr>
            <a:xfrm flipH="1">
              <a:off x="824437" y="4406220"/>
              <a:ext cx="76446" cy="43179"/>
            </a:xfrm>
            <a:custGeom>
              <a:avLst/>
              <a:gdLst/>
              <a:ahLst/>
              <a:cxnLst/>
              <a:rect l="l" t="t" r="r" b="b"/>
              <a:pathLst>
                <a:path w="2360" h="1333" extrusionOk="0">
                  <a:moveTo>
                    <a:pt x="964" y="1"/>
                  </a:moveTo>
                  <a:cubicBezTo>
                    <a:pt x="798" y="34"/>
                    <a:pt x="632" y="34"/>
                    <a:pt x="499" y="67"/>
                  </a:cubicBezTo>
                  <a:cubicBezTo>
                    <a:pt x="200" y="134"/>
                    <a:pt x="0" y="399"/>
                    <a:pt x="0" y="699"/>
                  </a:cubicBezTo>
                  <a:cubicBezTo>
                    <a:pt x="32" y="1045"/>
                    <a:pt x="213" y="1333"/>
                    <a:pt x="544" y="1333"/>
                  </a:cubicBezTo>
                  <a:cubicBezTo>
                    <a:pt x="562" y="1333"/>
                    <a:pt x="580" y="1332"/>
                    <a:pt x="599" y="1330"/>
                  </a:cubicBezTo>
                  <a:cubicBezTo>
                    <a:pt x="1031" y="1297"/>
                    <a:pt x="1429" y="1230"/>
                    <a:pt x="1862" y="1164"/>
                  </a:cubicBezTo>
                  <a:cubicBezTo>
                    <a:pt x="1928" y="1131"/>
                    <a:pt x="1994" y="1097"/>
                    <a:pt x="2028" y="1064"/>
                  </a:cubicBezTo>
                  <a:cubicBezTo>
                    <a:pt x="2360" y="865"/>
                    <a:pt x="2294" y="366"/>
                    <a:pt x="1928" y="266"/>
                  </a:cubicBezTo>
                  <a:cubicBezTo>
                    <a:pt x="1629" y="167"/>
                    <a:pt x="1297" y="67"/>
                    <a:pt x="9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25" name="Google Shape;925;p34"/>
          <p:cNvGrpSpPr/>
          <p:nvPr/>
        </p:nvGrpSpPr>
        <p:grpSpPr>
          <a:xfrm flipH="1">
            <a:off x="29913" y="-99204"/>
            <a:ext cx="840522" cy="1137105"/>
            <a:chOff x="8204005" y="-99204"/>
            <a:chExt cx="840522" cy="1137105"/>
          </a:xfrm>
        </p:grpSpPr>
        <p:sp>
          <p:nvSpPr>
            <p:cNvPr id="926" name="Google Shape;926;p34"/>
            <p:cNvSpPr/>
            <p:nvPr/>
          </p:nvSpPr>
          <p:spPr>
            <a:xfrm>
              <a:off x="8555464" y="-99204"/>
              <a:ext cx="432477" cy="694669"/>
            </a:xfrm>
            <a:custGeom>
              <a:avLst/>
              <a:gdLst/>
              <a:ahLst/>
              <a:cxnLst/>
              <a:rect l="l" t="t" r="r" b="b"/>
              <a:pathLst>
                <a:path w="25758" h="41374" extrusionOk="0">
                  <a:moveTo>
                    <a:pt x="8841" y="1"/>
                  </a:moveTo>
                  <a:cubicBezTo>
                    <a:pt x="6249" y="1"/>
                    <a:pt x="3822" y="466"/>
                    <a:pt x="2028" y="1961"/>
                  </a:cubicBezTo>
                  <a:cubicBezTo>
                    <a:pt x="200" y="3457"/>
                    <a:pt x="300" y="10602"/>
                    <a:pt x="167" y="12763"/>
                  </a:cubicBezTo>
                  <a:cubicBezTo>
                    <a:pt x="1" y="16551"/>
                    <a:pt x="34" y="20406"/>
                    <a:pt x="266" y="24228"/>
                  </a:cubicBezTo>
                  <a:cubicBezTo>
                    <a:pt x="466" y="26588"/>
                    <a:pt x="399" y="39184"/>
                    <a:pt x="3091" y="40314"/>
                  </a:cubicBezTo>
                  <a:cubicBezTo>
                    <a:pt x="4933" y="41101"/>
                    <a:pt x="6750" y="41373"/>
                    <a:pt x="8584" y="41373"/>
                  </a:cubicBezTo>
                  <a:cubicBezTo>
                    <a:pt x="10390" y="41373"/>
                    <a:pt x="12212" y="41109"/>
                    <a:pt x="14092" y="40812"/>
                  </a:cubicBezTo>
                  <a:cubicBezTo>
                    <a:pt x="15131" y="40614"/>
                    <a:pt x="16171" y="40509"/>
                    <a:pt x="17210" y="40509"/>
                  </a:cubicBezTo>
                  <a:cubicBezTo>
                    <a:pt x="17566" y="40509"/>
                    <a:pt x="17923" y="40521"/>
                    <a:pt x="18279" y="40546"/>
                  </a:cubicBezTo>
                  <a:cubicBezTo>
                    <a:pt x="19293" y="40656"/>
                    <a:pt x="20217" y="41037"/>
                    <a:pt x="21217" y="41037"/>
                  </a:cubicBezTo>
                  <a:cubicBezTo>
                    <a:pt x="21430" y="41037"/>
                    <a:pt x="21647" y="41019"/>
                    <a:pt x="21869" y="40979"/>
                  </a:cubicBezTo>
                  <a:cubicBezTo>
                    <a:pt x="23663" y="40646"/>
                    <a:pt x="24926" y="38885"/>
                    <a:pt x="25358" y="37157"/>
                  </a:cubicBezTo>
                  <a:cubicBezTo>
                    <a:pt x="25757" y="35428"/>
                    <a:pt x="25458" y="26189"/>
                    <a:pt x="25458" y="24395"/>
                  </a:cubicBezTo>
                  <a:cubicBezTo>
                    <a:pt x="25458" y="22467"/>
                    <a:pt x="25425" y="17582"/>
                    <a:pt x="25392" y="15654"/>
                  </a:cubicBezTo>
                  <a:cubicBezTo>
                    <a:pt x="25392" y="14325"/>
                    <a:pt x="25325" y="12995"/>
                    <a:pt x="25325" y="11633"/>
                  </a:cubicBezTo>
                  <a:cubicBezTo>
                    <a:pt x="25325" y="10370"/>
                    <a:pt x="25425" y="4554"/>
                    <a:pt x="24827" y="3390"/>
                  </a:cubicBezTo>
                  <a:cubicBezTo>
                    <a:pt x="23697" y="1164"/>
                    <a:pt x="20739" y="798"/>
                    <a:pt x="18246" y="732"/>
                  </a:cubicBezTo>
                  <a:cubicBezTo>
                    <a:pt x="15554" y="665"/>
                    <a:pt x="12098" y="1"/>
                    <a:pt x="884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34"/>
            <p:cNvSpPr/>
            <p:nvPr/>
          </p:nvSpPr>
          <p:spPr>
            <a:xfrm rot="8985735" flipH="1">
              <a:off x="8316953" y="310326"/>
              <a:ext cx="614626" cy="614626"/>
            </a:xfrm>
            <a:custGeom>
              <a:avLst/>
              <a:gdLst/>
              <a:ahLst/>
              <a:cxnLst/>
              <a:rect l="l" t="t" r="r" b="b"/>
              <a:pathLst>
                <a:path w="23198" h="23198" fill="none" extrusionOk="0">
                  <a:moveTo>
                    <a:pt x="23198" y="11599"/>
                  </a:moveTo>
                  <a:cubicBezTo>
                    <a:pt x="23198" y="18013"/>
                    <a:pt x="17980" y="23198"/>
                    <a:pt x="11599" y="23198"/>
                  </a:cubicBezTo>
                  <a:cubicBezTo>
                    <a:pt x="5185" y="23198"/>
                    <a:pt x="0" y="18013"/>
                    <a:pt x="0" y="11599"/>
                  </a:cubicBezTo>
                  <a:cubicBezTo>
                    <a:pt x="0" y="5185"/>
                    <a:pt x="5185" y="0"/>
                    <a:pt x="11599" y="0"/>
                  </a:cubicBezTo>
                  <a:cubicBezTo>
                    <a:pt x="17980" y="0"/>
                    <a:pt x="23198" y="5185"/>
                    <a:pt x="23198" y="11599"/>
                  </a:cubicBezTo>
                  <a:close/>
                </a:path>
              </a:pathLst>
            </a:custGeom>
            <a:solidFill>
              <a:srgbClr val="EDD1AD"/>
            </a:solidFill>
            <a:ln w="33225" cap="flat" cmpd="sng">
              <a:solidFill>
                <a:srgbClr val="EDD1AD"/>
              </a:solidFill>
              <a:prstDash val="solid"/>
              <a:miter lim="3323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12_1_1">
    <p:spTree>
      <p:nvGrpSpPr>
        <p:cNvPr id="1" name="Shape 9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9" name="Google Shape;929;p35"/>
          <p:cNvGrpSpPr/>
          <p:nvPr/>
        </p:nvGrpSpPr>
        <p:grpSpPr>
          <a:xfrm rot="-8618540" flipH="1">
            <a:off x="6635765" y="4112504"/>
            <a:ext cx="1724065" cy="995293"/>
            <a:chOff x="5362076" y="-558676"/>
            <a:chExt cx="1592253" cy="919267"/>
          </a:xfrm>
        </p:grpSpPr>
        <p:sp>
          <p:nvSpPr>
            <p:cNvPr id="930" name="Google Shape;930;p35"/>
            <p:cNvSpPr/>
            <p:nvPr/>
          </p:nvSpPr>
          <p:spPr>
            <a:xfrm flipH="1">
              <a:off x="6377257" y="-321206"/>
              <a:ext cx="447859" cy="421005"/>
            </a:xfrm>
            <a:custGeom>
              <a:avLst/>
              <a:gdLst/>
              <a:ahLst/>
              <a:cxnLst/>
              <a:rect l="l" t="t" r="r" b="b"/>
              <a:pathLst>
                <a:path w="13826" h="12997" extrusionOk="0">
                  <a:moveTo>
                    <a:pt x="6042" y="0"/>
                  </a:moveTo>
                  <a:cubicBezTo>
                    <a:pt x="5444" y="0"/>
                    <a:pt x="4846" y="16"/>
                    <a:pt x="4254" y="44"/>
                  </a:cubicBezTo>
                  <a:cubicBezTo>
                    <a:pt x="3157" y="110"/>
                    <a:pt x="1761" y="44"/>
                    <a:pt x="997" y="1008"/>
                  </a:cubicBezTo>
                  <a:cubicBezTo>
                    <a:pt x="233" y="1938"/>
                    <a:pt x="0" y="3168"/>
                    <a:pt x="0" y="4464"/>
                  </a:cubicBezTo>
                  <a:cubicBezTo>
                    <a:pt x="0" y="6126"/>
                    <a:pt x="332" y="7887"/>
                    <a:pt x="366" y="9250"/>
                  </a:cubicBezTo>
                  <a:cubicBezTo>
                    <a:pt x="432" y="10546"/>
                    <a:pt x="598" y="12041"/>
                    <a:pt x="1728" y="12606"/>
                  </a:cubicBezTo>
                  <a:cubicBezTo>
                    <a:pt x="2211" y="12809"/>
                    <a:pt x="2712" y="12896"/>
                    <a:pt x="3219" y="12896"/>
                  </a:cubicBezTo>
                  <a:cubicBezTo>
                    <a:pt x="3375" y="12896"/>
                    <a:pt x="3532" y="12888"/>
                    <a:pt x="3689" y="12872"/>
                  </a:cubicBezTo>
                  <a:cubicBezTo>
                    <a:pt x="4354" y="12872"/>
                    <a:pt x="5052" y="12905"/>
                    <a:pt x="5716" y="12905"/>
                  </a:cubicBezTo>
                  <a:lnTo>
                    <a:pt x="8674" y="12939"/>
                  </a:lnTo>
                  <a:cubicBezTo>
                    <a:pt x="9202" y="12939"/>
                    <a:pt x="9753" y="12996"/>
                    <a:pt x="10293" y="12996"/>
                  </a:cubicBezTo>
                  <a:cubicBezTo>
                    <a:pt x="10671" y="12996"/>
                    <a:pt x="11044" y="12968"/>
                    <a:pt x="11399" y="12872"/>
                  </a:cubicBezTo>
                  <a:cubicBezTo>
                    <a:pt x="12297" y="12673"/>
                    <a:pt x="13194" y="12008"/>
                    <a:pt x="13360" y="11111"/>
                  </a:cubicBezTo>
                  <a:cubicBezTo>
                    <a:pt x="13493" y="10479"/>
                    <a:pt x="13194" y="9914"/>
                    <a:pt x="13128" y="9283"/>
                  </a:cubicBezTo>
                  <a:cubicBezTo>
                    <a:pt x="13094" y="8585"/>
                    <a:pt x="13128" y="7854"/>
                    <a:pt x="13294" y="7156"/>
                  </a:cubicBezTo>
                  <a:cubicBezTo>
                    <a:pt x="13560" y="5228"/>
                    <a:pt x="13826" y="3400"/>
                    <a:pt x="13028" y="1539"/>
                  </a:cubicBezTo>
                  <a:cubicBezTo>
                    <a:pt x="12430" y="177"/>
                    <a:pt x="9804" y="210"/>
                    <a:pt x="8575" y="110"/>
                  </a:cubicBezTo>
                  <a:cubicBezTo>
                    <a:pt x="7737" y="32"/>
                    <a:pt x="6889" y="0"/>
                    <a:pt x="6042" y="0"/>
                  </a:cubicBezTo>
                  <a:close/>
                </a:path>
              </a:pathLst>
            </a:custGeom>
            <a:solidFill>
              <a:srgbClr val="EDD1A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35"/>
            <p:cNvSpPr/>
            <p:nvPr/>
          </p:nvSpPr>
          <p:spPr>
            <a:xfrm flipH="1">
              <a:off x="5830374" y="-558676"/>
              <a:ext cx="896786" cy="884477"/>
            </a:xfrm>
            <a:custGeom>
              <a:avLst/>
              <a:gdLst/>
              <a:ahLst/>
              <a:cxnLst/>
              <a:rect l="l" t="t" r="r" b="b"/>
              <a:pathLst>
                <a:path w="27685" h="27305" extrusionOk="0">
                  <a:moveTo>
                    <a:pt x="5355" y="1"/>
                  </a:moveTo>
                  <a:cubicBezTo>
                    <a:pt x="5101" y="1"/>
                    <a:pt x="4835" y="31"/>
                    <a:pt x="4554" y="96"/>
                  </a:cubicBezTo>
                  <a:cubicBezTo>
                    <a:pt x="3091" y="429"/>
                    <a:pt x="1895" y="1592"/>
                    <a:pt x="1164" y="2921"/>
                  </a:cubicBezTo>
                  <a:cubicBezTo>
                    <a:pt x="133" y="4915"/>
                    <a:pt x="0" y="7275"/>
                    <a:pt x="831" y="9336"/>
                  </a:cubicBezTo>
                  <a:cubicBezTo>
                    <a:pt x="1429" y="10864"/>
                    <a:pt x="2559" y="12127"/>
                    <a:pt x="4055" y="12858"/>
                  </a:cubicBezTo>
                  <a:cubicBezTo>
                    <a:pt x="5418" y="13590"/>
                    <a:pt x="6282" y="14952"/>
                    <a:pt x="6348" y="16481"/>
                  </a:cubicBezTo>
                  <a:cubicBezTo>
                    <a:pt x="6415" y="18575"/>
                    <a:pt x="4919" y="20502"/>
                    <a:pt x="5085" y="22596"/>
                  </a:cubicBezTo>
                  <a:cubicBezTo>
                    <a:pt x="5251" y="24457"/>
                    <a:pt x="6681" y="25953"/>
                    <a:pt x="8508" y="26219"/>
                  </a:cubicBezTo>
                  <a:cubicBezTo>
                    <a:pt x="8686" y="26244"/>
                    <a:pt x="8863" y="26257"/>
                    <a:pt x="9039" y="26257"/>
                  </a:cubicBezTo>
                  <a:cubicBezTo>
                    <a:pt x="10243" y="26257"/>
                    <a:pt x="11373" y="25672"/>
                    <a:pt x="12098" y="24657"/>
                  </a:cubicBezTo>
                  <a:cubicBezTo>
                    <a:pt x="12530" y="24092"/>
                    <a:pt x="12829" y="23294"/>
                    <a:pt x="13527" y="22995"/>
                  </a:cubicBezTo>
                  <a:cubicBezTo>
                    <a:pt x="13686" y="22942"/>
                    <a:pt x="13851" y="22915"/>
                    <a:pt x="14015" y="22915"/>
                  </a:cubicBezTo>
                  <a:cubicBezTo>
                    <a:pt x="14261" y="22915"/>
                    <a:pt x="14504" y="22975"/>
                    <a:pt x="14723" y="23095"/>
                  </a:cubicBezTo>
                  <a:cubicBezTo>
                    <a:pt x="14923" y="23194"/>
                    <a:pt x="15122" y="23327"/>
                    <a:pt x="15321" y="23493"/>
                  </a:cubicBezTo>
                  <a:cubicBezTo>
                    <a:pt x="15754" y="23992"/>
                    <a:pt x="16119" y="24524"/>
                    <a:pt x="16418" y="25122"/>
                  </a:cubicBezTo>
                  <a:cubicBezTo>
                    <a:pt x="17326" y="26575"/>
                    <a:pt x="18920" y="27305"/>
                    <a:pt x="20538" y="27305"/>
                  </a:cubicBezTo>
                  <a:cubicBezTo>
                    <a:pt x="21585" y="27305"/>
                    <a:pt x="22642" y="26999"/>
                    <a:pt x="23530" y="26385"/>
                  </a:cubicBezTo>
                  <a:cubicBezTo>
                    <a:pt x="27685" y="23460"/>
                    <a:pt x="26123" y="18076"/>
                    <a:pt x="25325" y="13922"/>
                  </a:cubicBezTo>
                  <a:cubicBezTo>
                    <a:pt x="25059" y="12559"/>
                    <a:pt x="24827" y="11164"/>
                    <a:pt x="24527" y="9834"/>
                  </a:cubicBezTo>
                  <a:cubicBezTo>
                    <a:pt x="24328" y="8904"/>
                    <a:pt x="24428" y="8073"/>
                    <a:pt x="24328" y="7175"/>
                  </a:cubicBezTo>
                  <a:cubicBezTo>
                    <a:pt x="24095" y="5248"/>
                    <a:pt x="22799" y="3653"/>
                    <a:pt x="21005" y="3021"/>
                  </a:cubicBezTo>
                  <a:cubicBezTo>
                    <a:pt x="20472" y="2862"/>
                    <a:pt x="19928" y="2799"/>
                    <a:pt x="19378" y="2799"/>
                  </a:cubicBezTo>
                  <a:cubicBezTo>
                    <a:pt x="17283" y="2799"/>
                    <a:pt x="15090" y="3712"/>
                    <a:pt x="13020" y="3712"/>
                  </a:cubicBezTo>
                  <a:cubicBezTo>
                    <a:pt x="12342" y="3712"/>
                    <a:pt x="11678" y="3614"/>
                    <a:pt x="11034" y="3353"/>
                  </a:cubicBezTo>
                  <a:cubicBezTo>
                    <a:pt x="8937" y="2515"/>
                    <a:pt x="7677" y="1"/>
                    <a:pt x="5355" y="1"/>
                  </a:cubicBezTo>
                  <a:close/>
                </a:path>
              </a:pathLst>
            </a:custGeom>
            <a:solidFill>
              <a:srgbClr val="E1A92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35"/>
            <p:cNvSpPr/>
            <p:nvPr/>
          </p:nvSpPr>
          <p:spPr>
            <a:xfrm flipH="1">
              <a:off x="5362076" y="-390850"/>
              <a:ext cx="751441" cy="751441"/>
            </a:xfrm>
            <a:custGeom>
              <a:avLst/>
              <a:gdLst/>
              <a:ahLst/>
              <a:cxnLst/>
              <a:rect l="l" t="t" r="r" b="b"/>
              <a:pathLst>
                <a:path w="23198" h="23198" fill="none" extrusionOk="0">
                  <a:moveTo>
                    <a:pt x="23198" y="11599"/>
                  </a:moveTo>
                  <a:cubicBezTo>
                    <a:pt x="23198" y="18013"/>
                    <a:pt x="17980" y="23198"/>
                    <a:pt x="11599" y="23198"/>
                  </a:cubicBezTo>
                  <a:cubicBezTo>
                    <a:pt x="5185" y="23198"/>
                    <a:pt x="0" y="18013"/>
                    <a:pt x="0" y="11599"/>
                  </a:cubicBezTo>
                  <a:cubicBezTo>
                    <a:pt x="0" y="5185"/>
                    <a:pt x="5185" y="0"/>
                    <a:pt x="11599" y="0"/>
                  </a:cubicBezTo>
                  <a:cubicBezTo>
                    <a:pt x="17980" y="0"/>
                    <a:pt x="23198" y="5185"/>
                    <a:pt x="23198" y="11599"/>
                  </a:cubicBezTo>
                  <a:close/>
                </a:path>
              </a:pathLst>
            </a:custGeom>
            <a:solidFill>
              <a:srgbClr val="EDD1AD"/>
            </a:solidFill>
            <a:ln w="33225" cap="flat" cmpd="sng">
              <a:solidFill>
                <a:srgbClr val="EDD1AD"/>
              </a:solidFill>
              <a:prstDash val="solid"/>
              <a:miter lim="3323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35"/>
            <p:cNvSpPr/>
            <p:nvPr/>
          </p:nvSpPr>
          <p:spPr>
            <a:xfrm flipH="1">
              <a:off x="6695902" y="-210003"/>
              <a:ext cx="258427" cy="259496"/>
            </a:xfrm>
            <a:custGeom>
              <a:avLst/>
              <a:gdLst/>
              <a:ahLst/>
              <a:cxnLst/>
              <a:rect l="l" t="t" r="r" b="b"/>
              <a:pathLst>
                <a:path w="7978" h="8011" extrusionOk="0">
                  <a:moveTo>
                    <a:pt x="3989" y="1"/>
                  </a:moveTo>
                  <a:cubicBezTo>
                    <a:pt x="1796" y="1"/>
                    <a:pt x="1" y="1795"/>
                    <a:pt x="1" y="3989"/>
                  </a:cubicBezTo>
                  <a:cubicBezTo>
                    <a:pt x="1" y="6216"/>
                    <a:pt x="1796" y="8010"/>
                    <a:pt x="3989" y="8010"/>
                  </a:cubicBezTo>
                  <a:cubicBezTo>
                    <a:pt x="6216" y="8010"/>
                    <a:pt x="7977" y="6216"/>
                    <a:pt x="7977" y="3989"/>
                  </a:cubicBezTo>
                  <a:cubicBezTo>
                    <a:pt x="7977" y="1795"/>
                    <a:pt x="6216" y="1"/>
                    <a:pt x="39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34" name="Google Shape;934;p35"/>
          <p:cNvGrpSpPr/>
          <p:nvPr/>
        </p:nvGrpSpPr>
        <p:grpSpPr>
          <a:xfrm rot="-2700361" flipH="1">
            <a:off x="-402786" y="3281271"/>
            <a:ext cx="1699158" cy="1409750"/>
            <a:chOff x="7735935" y="3252135"/>
            <a:chExt cx="2521217" cy="2092013"/>
          </a:xfrm>
        </p:grpSpPr>
        <p:sp>
          <p:nvSpPr>
            <p:cNvPr id="935" name="Google Shape;935;p35"/>
            <p:cNvSpPr/>
            <p:nvPr/>
          </p:nvSpPr>
          <p:spPr>
            <a:xfrm rot="-3526735" flipH="1">
              <a:off x="8449579" y="3542256"/>
              <a:ext cx="1529629" cy="1511771"/>
            </a:xfrm>
            <a:custGeom>
              <a:avLst/>
              <a:gdLst/>
              <a:ahLst/>
              <a:cxnLst/>
              <a:rect l="l" t="t" r="r" b="b"/>
              <a:pathLst>
                <a:path w="16519" h="16329" extrusionOk="0">
                  <a:moveTo>
                    <a:pt x="12285" y="1"/>
                  </a:moveTo>
                  <a:cubicBezTo>
                    <a:pt x="10825" y="1"/>
                    <a:pt x="9250" y="528"/>
                    <a:pt x="7877" y="894"/>
                  </a:cubicBezTo>
                  <a:cubicBezTo>
                    <a:pt x="7079" y="1127"/>
                    <a:pt x="6282" y="1326"/>
                    <a:pt x="5451" y="1559"/>
                  </a:cubicBezTo>
                  <a:cubicBezTo>
                    <a:pt x="4952" y="1692"/>
                    <a:pt x="4421" y="1758"/>
                    <a:pt x="3889" y="1825"/>
                  </a:cubicBezTo>
                  <a:cubicBezTo>
                    <a:pt x="2726" y="2024"/>
                    <a:pt x="1828" y="2888"/>
                    <a:pt x="1529" y="4018"/>
                  </a:cubicBezTo>
                  <a:cubicBezTo>
                    <a:pt x="1097" y="5979"/>
                    <a:pt x="2792" y="8040"/>
                    <a:pt x="2194" y="10000"/>
                  </a:cubicBezTo>
                  <a:cubicBezTo>
                    <a:pt x="1762" y="11429"/>
                    <a:pt x="0" y="12360"/>
                    <a:pt x="532" y="14022"/>
                  </a:cubicBezTo>
                  <a:cubicBezTo>
                    <a:pt x="865" y="14919"/>
                    <a:pt x="1529" y="15617"/>
                    <a:pt x="2393" y="15949"/>
                  </a:cubicBezTo>
                  <a:cubicBezTo>
                    <a:pt x="2980" y="16203"/>
                    <a:pt x="3613" y="16328"/>
                    <a:pt x="4247" y="16328"/>
                  </a:cubicBezTo>
                  <a:cubicBezTo>
                    <a:pt x="4942" y="16328"/>
                    <a:pt x="5639" y="16178"/>
                    <a:pt x="6282" y="15883"/>
                  </a:cubicBezTo>
                  <a:cubicBezTo>
                    <a:pt x="7179" y="15451"/>
                    <a:pt x="7877" y="14686"/>
                    <a:pt x="8243" y="13756"/>
                  </a:cubicBezTo>
                  <a:cubicBezTo>
                    <a:pt x="8608" y="12925"/>
                    <a:pt x="9406" y="12327"/>
                    <a:pt x="10303" y="12227"/>
                  </a:cubicBezTo>
                  <a:cubicBezTo>
                    <a:pt x="10401" y="12217"/>
                    <a:pt x="10499" y="12212"/>
                    <a:pt x="10596" y="12212"/>
                  </a:cubicBezTo>
                  <a:cubicBezTo>
                    <a:pt x="11637" y="12212"/>
                    <a:pt x="12659" y="12749"/>
                    <a:pt x="13699" y="12749"/>
                  </a:cubicBezTo>
                  <a:cubicBezTo>
                    <a:pt x="13819" y="12749"/>
                    <a:pt x="13939" y="12741"/>
                    <a:pt x="14059" y="12726"/>
                  </a:cubicBezTo>
                  <a:cubicBezTo>
                    <a:pt x="15155" y="12493"/>
                    <a:pt x="15986" y="11596"/>
                    <a:pt x="16086" y="10466"/>
                  </a:cubicBezTo>
                  <a:cubicBezTo>
                    <a:pt x="16119" y="9635"/>
                    <a:pt x="15687" y="8837"/>
                    <a:pt x="14989" y="8405"/>
                  </a:cubicBezTo>
                  <a:cubicBezTo>
                    <a:pt x="14590" y="8173"/>
                    <a:pt x="14092" y="8040"/>
                    <a:pt x="13893" y="7608"/>
                  </a:cubicBezTo>
                  <a:cubicBezTo>
                    <a:pt x="13793" y="7375"/>
                    <a:pt x="13793" y="7109"/>
                    <a:pt x="13893" y="6910"/>
                  </a:cubicBezTo>
                  <a:cubicBezTo>
                    <a:pt x="13959" y="6743"/>
                    <a:pt x="14025" y="6610"/>
                    <a:pt x="14125" y="6478"/>
                  </a:cubicBezTo>
                  <a:cubicBezTo>
                    <a:pt x="14391" y="6212"/>
                    <a:pt x="14690" y="5946"/>
                    <a:pt x="15022" y="5746"/>
                  </a:cubicBezTo>
                  <a:cubicBezTo>
                    <a:pt x="16418" y="4749"/>
                    <a:pt x="16518" y="2722"/>
                    <a:pt x="15455" y="1426"/>
                  </a:cubicBezTo>
                  <a:cubicBezTo>
                    <a:pt x="14589" y="351"/>
                    <a:pt x="13475" y="1"/>
                    <a:pt x="122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36" name="Google Shape;936;p35"/>
            <p:cNvGrpSpPr/>
            <p:nvPr/>
          </p:nvGrpSpPr>
          <p:grpSpPr>
            <a:xfrm rot="10800000">
              <a:off x="7735935" y="4207537"/>
              <a:ext cx="1266607" cy="648119"/>
              <a:chOff x="1038649" y="4397603"/>
              <a:chExt cx="948485" cy="485337"/>
            </a:xfrm>
          </p:grpSpPr>
          <p:sp>
            <p:nvSpPr>
              <p:cNvPr id="937" name="Google Shape;937;p35"/>
              <p:cNvSpPr/>
              <p:nvPr/>
            </p:nvSpPr>
            <p:spPr>
              <a:xfrm flipH="1">
                <a:off x="1835310" y="4678317"/>
                <a:ext cx="151824" cy="61675"/>
              </a:xfrm>
              <a:custGeom>
                <a:avLst/>
                <a:gdLst/>
                <a:ahLst/>
                <a:cxnLst/>
                <a:rect l="l" t="t" r="r" b="b"/>
                <a:pathLst>
                  <a:path w="4687" h="1904" extrusionOk="0">
                    <a:moveTo>
                      <a:pt x="1758" y="1"/>
                    </a:moveTo>
                    <a:cubicBezTo>
                      <a:pt x="1438" y="1"/>
                      <a:pt x="1114" y="26"/>
                      <a:pt x="798" y="75"/>
                    </a:cubicBezTo>
                    <a:cubicBezTo>
                      <a:pt x="433" y="142"/>
                      <a:pt x="134" y="441"/>
                      <a:pt x="100" y="807"/>
                    </a:cubicBezTo>
                    <a:cubicBezTo>
                      <a:pt x="1" y="1172"/>
                      <a:pt x="167" y="1571"/>
                      <a:pt x="466" y="1804"/>
                    </a:cubicBezTo>
                    <a:cubicBezTo>
                      <a:pt x="599" y="1870"/>
                      <a:pt x="699" y="1903"/>
                      <a:pt x="832" y="1903"/>
                    </a:cubicBezTo>
                    <a:cubicBezTo>
                      <a:pt x="998" y="1903"/>
                      <a:pt x="1197" y="1903"/>
                      <a:pt x="1397" y="1870"/>
                    </a:cubicBezTo>
                    <a:cubicBezTo>
                      <a:pt x="1491" y="1878"/>
                      <a:pt x="1585" y="1882"/>
                      <a:pt x="1679" y="1882"/>
                    </a:cubicBezTo>
                    <a:cubicBezTo>
                      <a:pt x="1982" y="1882"/>
                      <a:pt x="2281" y="1839"/>
                      <a:pt x="2560" y="1737"/>
                    </a:cubicBezTo>
                    <a:cubicBezTo>
                      <a:pt x="2925" y="1637"/>
                      <a:pt x="3324" y="1604"/>
                      <a:pt x="3690" y="1604"/>
                    </a:cubicBezTo>
                    <a:cubicBezTo>
                      <a:pt x="3889" y="1571"/>
                      <a:pt x="4055" y="1504"/>
                      <a:pt x="4222" y="1438"/>
                    </a:cubicBezTo>
                    <a:cubicBezTo>
                      <a:pt x="4587" y="1305"/>
                      <a:pt x="4687" y="873"/>
                      <a:pt x="4388" y="607"/>
                    </a:cubicBezTo>
                    <a:cubicBezTo>
                      <a:pt x="4175" y="303"/>
                      <a:pt x="3822" y="138"/>
                      <a:pt x="3432" y="138"/>
                    </a:cubicBezTo>
                    <a:cubicBezTo>
                      <a:pt x="3397" y="138"/>
                      <a:pt x="3360" y="139"/>
                      <a:pt x="3324" y="142"/>
                    </a:cubicBezTo>
                    <a:cubicBezTo>
                      <a:pt x="3125" y="142"/>
                      <a:pt x="2925" y="142"/>
                      <a:pt x="2693" y="75"/>
                    </a:cubicBezTo>
                    <a:cubicBezTo>
                      <a:pt x="2394" y="26"/>
                      <a:pt x="2078" y="1"/>
                      <a:pt x="175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8" name="Google Shape;938;p35"/>
              <p:cNvSpPr/>
              <p:nvPr/>
            </p:nvSpPr>
            <p:spPr>
              <a:xfrm flipH="1">
                <a:off x="1468206" y="4812065"/>
                <a:ext cx="156132" cy="51731"/>
              </a:xfrm>
              <a:custGeom>
                <a:avLst/>
                <a:gdLst/>
                <a:ahLst/>
                <a:cxnLst/>
                <a:rect l="l" t="t" r="r" b="b"/>
                <a:pathLst>
                  <a:path w="4820" h="1597" extrusionOk="0">
                    <a:moveTo>
                      <a:pt x="1663" y="1"/>
                    </a:moveTo>
                    <a:cubicBezTo>
                      <a:pt x="1363" y="34"/>
                      <a:pt x="1064" y="34"/>
                      <a:pt x="765" y="101"/>
                    </a:cubicBezTo>
                    <a:cubicBezTo>
                      <a:pt x="499" y="134"/>
                      <a:pt x="267" y="300"/>
                      <a:pt x="167" y="566"/>
                    </a:cubicBezTo>
                    <a:cubicBezTo>
                      <a:pt x="1" y="1031"/>
                      <a:pt x="333" y="1563"/>
                      <a:pt x="832" y="1596"/>
                    </a:cubicBezTo>
                    <a:lnTo>
                      <a:pt x="1563" y="1596"/>
                    </a:lnTo>
                    <a:cubicBezTo>
                      <a:pt x="2194" y="1530"/>
                      <a:pt x="2826" y="1497"/>
                      <a:pt x="3457" y="1430"/>
                    </a:cubicBezTo>
                    <a:cubicBezTo>
                      <a:pt x="3823" y="1364"/>
                      <a:pt x="4155" y="1297"/>
                      <a:pt x="4521" y="1197"/>
                    </a:cubicBezTo>
                    <a:cubicBezTo>
                      <a:pt x="4720" y="1131"/>
                      <a:pt x="4820" y="865"/>
                      <a:pt x="4687" y="666"/>
                    </a:cubicBezTo>
                    <a:cubicBezTo>
                      <a:pt x="4620" y="533"/>
                      <a:pt x="4487" y="400"/>
                      <a:pt x="4355" y="333"/>
                    </a:cubicBezTo>
                    <a:cubicBezTo>
                      <a:pt x="4188" y="267"/>
                      <a:pt x="3989" y="200"/>
                      <a:pt x="3790" y="200"/>
                    </a:cubicBezTo>
                    <a:cubicBezTo>
                      <a:pt x="3092" y="134"/>
                      <a:pt x="2394" y="101"/>
                      <a:pt x="1663" y="67"/>
                    </a:cubicBezTo>
                    <a:lnTo>
                      <a:pt x="1663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9" name="Google Shape;939;p35"/>
              <p:cNvSpPr/>
              <p:nvPr/>
            </p:nvSpPr>
            <p:spPr>
              <a:xfrm flipH="1">
                <a:off x="1242106" y="4827970"/>
                <a:ext cx="138931" cy="54970"/>
              </a:xfrm>
              <a:custGeom>
                <a:avLst/>
                <a:gdLst/>
                <a:ahLst/>
                <a:cxnLst/>
                <a:rect l="l" t="t" r="r" b="b"/>
                <a:pathLst>
                  <a:path w="4289" h="1697" extrusionOk="0">
                    <a:moveTo>
                      <a:pt x="1154" y="0"/>
                    </a:moveTo>
                    <a:cubicBezTo>
                      <a:pt x="649" y="0"/>
                      <a:pt x="219" y="320"/>
                      <a:pt x="67" y="806"/>
                    </a:cubicBezTo>
                    <a:cubicBezTo>
                      <a:pt x="1" y="939"/>
                      <a:pt x="34" y="1138"/>
                      <a:pt x="134" y="1271"/>
                    </a:cubicBezTo>
                    <a:cubicBezTo>
                      <a:pt x="270" y="1518"/>
                      <a:pt x="542" y="1696"/>
                      <a:pt x="838" y="1696"/>
                    </a:cubicBezTo>
                    <a:cubicBezTo>
                      <a:pt x="902" y="1696"/>
                      <a:pt x="966" y="1688"/>
                      <a:pt x="1031" y="1670"/>
                    </a:cubicBezTo>
                    <a:cubicBezTo>
                      <a:pt x="1330" y="1637"/>
                      <a:pt x="1629" y="1637"/>
                      <a:pt x="1928" y="1637"/>
                    </a:cubicBezTo>
                    <a:cubicBezTo>
                      <a:pt x="2228" y="1637"/>
                      <a:pt x="2560" y="1570"/>
                      <a:pt x="2859" y="1537"/>
                    </a:cubicBezTo>
                    <a:cubicBezTo>
                      <a:pt x="3158" y="1471"/>
                      <a:pt x="3490" y="1438"/>
                      <a:pt x="3823" y="1371"/>
                    </a:cubicBezTo>
                    <a:cubicBezTo>
                      <a:pt x="4122" y="1338"/>
                      <a:pt x="4288" y="1039"/>
                      <a:pt x="4155" y="773"/>
                    </a:cubicBezTo>
                    <a:cubicBezTo>
                      <a:pt x="4122" y="573"/>
                      <a:pt x="3989" y="407"/>
                      <a:pt x="3790" y="341"/>
                    </a:cubicBezTo>
                    <a:cubicBezTo>
                      <a:pt x="3524" y="241"/>
                      <a:pt x="3258" y="141"/>
                      <a:pt x="2959" y="108"/>
                    </a:cubicBezTo>
                    <a:cubicBezTo>
                      <a:pt x="2427" y="42"/>
                      <a:pt x="1862" y="42"/>
                      <a:pt x="1297" y="8"/>
                    </a:cubicBezTo>
                    <a:cubicBezTo>
                      <a:pt x="1249" y="3"/>
                      <a:pt x="1201" y="0"/>
                      <a:pt x="11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0" name="Google Shape;940;p35"/>
              <p:cNvSpPr/>
              <p:nvPr/>
            </p:nvSpPr>
            <p:spPr>
              <a:xfrm flipH="1">
                <a:off x="1600626" y="4681653"/>
                <a:ext cx="136729" cy="53350"/>
              </a:xfrm>
              <a:custGeom>
                <a:avLst/>
                <a:gdLst/>
                <a:ahLst/>
                <a:cxnLst/>
                <a:rect l="l" t="t" r="r" b="b"/>
                <a:pathLst>
                  <a:path w="4221" h="1647" extrusionOk="0">
                    <a:moveTo>
                      <a:pt x="1370" y="1"/>
                    </a:moveTo>
                    <a:cubicBezTo>
                      <a:pt x="983" y="1"/>
                      <a:pt x="588" y="107"/>
                      <a:pt x="266" y="305"/>
                    </a:cubicBezTo>
                    <a:cubicBezTo>
                      <a:pt x="100" y="404"/>
                      <a:pt x="0" y="604"/>
                      <a:pt x="33" y="803"/>
                    </a:cubicBezTo>
                    <a:cubicBezTo>
                      <a:pt x="67" y="1202"/>
                      <a:pt x="366" y="1501"/>
                      <a:pt x="765" y="1501"/>
                    </a:cubicBezTo>
                    <a:cubicBezTo>
                      <a:pt x="1166" y="1526"/>
                      <a:pt x="1549" y="1646"/>
                      <a:pt x="1941" y="1646"/>
                    </a:cubicBezTo>
                    <a:cubicBezTo>
                      <a:pt x="2068" y="1646"/>
                      <a:pt x="2196" y="1633"/>
                      <a:pt x="2327" y="1601"/>
                    </a:cubicBezTo>
                    <a:cubicBezTo>
                      <a:pt x="2692" y="1601"/>
                      <a:pt x="3058" y="1568"/>
                      <a:pt x="3390" y="1534"/>
                    </a:cubicBezTo>
                    <a:cubicBezTo>
                      <a:pt x="3556" y="1534"/>
                      <a:pt x="3722" y="1501"/>
                      <a:pt x="3855" y="1401"/>
                    </a:cubicBezTo>
                    <a:cubicBezTo>
                      <a:pt x="4154" y="1302"/>
                      <a:pt x="4221" y="903"/>
                      <a:pt x="3988" y="704"/>
                    </a:cubicBezTo>
                    <a:cubicBezTo>
                      <a:pt x="3889" y="604"/>
                      <a:pt x="3789" y="537"/>
                      <a:pt x="3689" y="504"/>
                    </a:cubicBezTo>
                    <a:cubicBezTo>
                      <a:pt x="3290" y="404"/>
                      <a:pt x="2825" y="271"/>
                      <a:pt x="2393" y="172"/>
                    </a:cubicBezTo>
                    <a:cubicBezTo>
                      <a:pt x="2194" y="139"/>
                      <a:pt x="1961" y="105"/>
                      <a:pt x="1762" y="39"/>
                    </a:cubicBezTo>
                    <a:cubicBezTo>
                      <a:pt x="1634" y="13"/>
                      <a:pt x="1503" y="1"/>
                      <a:pt x="137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1" name="Google Shape;941;p35"/>
              <p:cNvSpPr/>
              <p:nvPr/>
            </p:nvSpPr>
            <p:spPr>
              <a:xfrm flipH="1">
                <a:off x="1397137" y="4688132"/>
                <a:ext cx="106604" cy="49949"/>
              </a:xfrm>
              <a:custGeom>
                <a:avLst/>
                <a:gdLst/>
                <a:ahLst/>
                <a:cxnLst/>
                <a:rect l="l" t="t" r="r" b="b"/>
                <a:pathLst>
                  <a:path w="3291" h="1542" extrusionOk="0">
                    <a:moveTo>
                      <a:pt x="1012" y="1"/>
                    </a:moveTo>
                    <a:cubicBezTo>
                      <a:pt x="709" y="1"/>
                      <a:pt x="415" y="161"/>
                      <a:pt x="233" y="404"/>
                    </a:cubicBezTo>
                    <a:cubicBezTo>
                      <a:pt x="0" y="670"/>
                      <a:pt x="33" y="1069"/>
                      <a:pt x="332" y="1301"/>
                    </a:cubicBezTo>
                    <a:cubicBezTo>
                      <a:pt x="499" y="1468"/>
                      <a:pt x="736" y="1542"/>
                      <a:pt x="985" y="1542"/>
                    </a:cubicBezTo>
                    <a:cubicBezTo>
                      <a:pt x="1033" y="1542"/>
                      <a:pt x="1081" y="1539"/>
                      <a:pt x="1130" y="1534"/>
                    </a:cubicBezTo>
                    <a:cubicBezTo>
                      <a:pt x="1662" y="1501"/>
                      <a:pt x="2194" y="1467"/>
                      <a:pt x="2759" y="1434"/>
                    </a:cubicBezTo>
                    <a:cubicBezTo>
                      <a:pt x="2991" y="1434"/>
                      <a:pt x="3224" y="1268"/>
                      <a:pt x="3290" y="1035"/>
                    </a:cubicBezTo>
                    <a:cubicBezTo>
                      <a:pt x="3290" y="769"/>
                      <a:pt x="3124" y="504"/>
                      <a:pt x="2891" y="404"/>
                    </a:cubicBezTo>
                    <a:lnTo>
                      <a:pt x="2825" y="404"/>
                    </a:lnTo>
                    <a:lnTo>
                      <a:pt x="1097" y="5"/>
                    </a:lnTo>
                    <a:cubicBezTo>
                      <a:pt x="1069" y="2"/>
                      <a:pt x="1040" y="1"/>
                      <a:pt x="101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2" name="Google Shape;942;p35"/>
              <p:cNvSpPr/>
              <p:nvPr/>
            </p:nvSpPr>
            <p:spPr>
              <a:xfrm flipH="1">
                <a:off x="1038649" y="4813005"/>
                <a:ext cx="106604" cy="47552"/>
              </a:xfrm>
              <a:custGeom>
                <a:avLst/>
                <a:gdLst/>
                <a:ahLst/>
                <a:cxnLst/>
                <a:rect l="l" t="t" r="r" b="b"/>
                <a:pathLst>
                  <a:path w="3291" h="1468" extrusionOk="0">
                    <a:moveTo>
                      <a:pt x="849" y="0"/>
                    </a:moveTo>
                    <a:cubicBezTo>
                      <a:pt x="611" y="0"/>
                      <a:pt x="382" y="125"/>
                      <a:pt x="233" y="304"/>
                    </a:cubicBezTo>
                    <a:cubicBezTo>
                      <a:pt x="0" y="504"/>
                      <a:pt x="0" y="869"/>
                      <a:pt x="233" y="1069"/>
                    </a:cubicBezTo>
                    <a:cubicBezTo>
                      <a:pt x="399" y="1268"/>
                      <a:pt x="632" y="1401"/>
                      <a:pt x="897" y="1401"/>
                    </a:cubicBezTo>
                    <a:lnTo>
                      <a:pt x="1330" y="1401"/>
                    </a:lnTo>
                    <a:lnTo>
                      <a:pt x="1330" y="1468"/>
                    </a:lnTo>
                    <a:cubicBezTo>
                      <a:pt x="1828" y="1368"/>
                      <a:pt x="2360" y="1301"/>
                      <a:pt x="2858" y="1202"/>
                    </a:cubicBezTo>
                    <a:cubicBezTo>
                      <a:pt x="3091" y="1135"/>
                      <a:pt x="3290" y="1035"/>
                      <a:pt x="3290" y="770"/>
                    </a:cubicBezTo>
                    <a:cubicBezTo>
                      <a:pt x="3290" y="537"/>
                      <a:pt x="3124" y="304"/>
                      <a:pt x="2892" y="238"/>
                    </a:cubicBezTo>
                    <a:cubicBezTo>
                      <a:pt x="2825" y="205"/>
                      <a:pt x="2759" y="171"/>
                      <a:pt x="2692" y="171"/>
                    </a:cubicBezTo>
                    <a:cubicBezTo>
                      <a:pt x="2094" y="105"/>
                      <a:pt x="1496" y="38"/>
                      <a:pt x="931" y="5"/>
                    </a:cubicBezTo>
                    <a:cubicBezTo>
                      <a:pt x="903" y="2"/>
                      <a:pt x="876" y="0"/>
                      <a:pt x="8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3" name="Google Shape;943;p35"/>
              <p:cNvSpPr/>
              <p:nvPr/>
            </p:nvSpPr>
            <p:spPr>
              <a:xfrm flipH="1">
                <a:off x="1683519" y="4558011"/>
                <a:ext cx="157201" cy="52508"/>
              </a:xfrm>
              <a:custGeom>
                <a:avLst/>
                <a:gdLst/>
                <a:ahLst/>
                <a:cxnLst/>
                <a:rect l="l" t="t" r="r" b="b"/>
                <a:pathLst>
                  <a:path w="4853" h="1621" extrusionOk="0">
                    <a:moveTo>
                      <a:pt x="1662" y="1"/>
                    </a:moveTo>
                    <a:cubicBezTo>
                      <a:pt x="1363" y="34"/>
                      <a:pt x="1064" y="34"/>
                      <a:pt x="765" y="100"/>
                    </a:cubicBezTo>
                    <a:cubicBezTo>
                      <a:pt x="499" y="134"/>
                      <a:pt x="267" y="300"/>
                      <a:pt x="167" y="566"/>
                    </a:cubicBezTo>
                    <a:cubicBezTo>
                      <a:pt x="1" y="1031"/>
                      <a:pt x="333" y="1563"/>
                      <a:pt x="865" y="1596"/>
                    </a:cubicBezTo>
                    <a:cubicBezTo>
                      <a:pt x="981" y="1613"/>
                      <a:pt x="1097" y="1621"/>
                      <a:pt x="1214" y="1621"/>
                    </a:cubicBezTo>
                    <a:cubicBezTo>
                      <a:pt x="1330" y="1621"/>
                      <a:pt x="1446" y="1613"/>
                      <a:pt x="1563" y="1596"/>
                    </a:cubicBezTo>
                    <a:cubicBezTo>
                      <a:pt x="2194" y="1563"/>
                      <a:pt x="2859" y="1496"/>
                      <a:pt x="3490" y="1430"/>
                    </a:cubicBezTo>
                    <a:cubicBezTo>
                      <a:pt x="3823" y="1396"/>
                      <a:pt x="4188" y="1297"/>
                      <a:pt x="4521" y="1197"/>
                    </a:cubicBezTo>
                    <a:cubicBezTo>
                      <a:pt x="4753" y="1131"/>
                      <a:pt x="4853" y="865"/>
                      <a:pt x="4687" y="665"/>
                    </a:cubicBezTo>
                    <a:cubicBezTo>
                      <a:pt x="4620" y="532"/>
                      <a:pt x="4487" y="433"/>
                      <a:pt x="4354" y="333"/>
                    </a:cubicBezTo>
                    <a:cubicBezTo>
                      <a:pt x="4188" y="267"/>
                      <a:pt x="3989" y="200"/>
                      <a:pt x="3823" y="200"/>
                    </a:cubicBezTo>
                    <a:cubicBezTo>
                      <a:pt x="3091" y="134"/>
                      <a:pt x="2394" y="100"/>
                      <a:pt x="1662" y="67"/>
                    </a:cubicBezTo>
                    <a:lnTo>
                      <a:pt x="1662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4" name="Google Shape;944;p35"/>
              <p:cNvSpPr/>
              <p:nvPr/>
            </p:nvSpPr>
            <p:spPr>
              <a:xfrm flipH="1">
                <a:off x="1458520" y="4574078"/>
                <a:ext cx="138899" cy="55488"/>
              </a:xfrm>
              <a:custGeom>
                <a:avLst/>
                <a:gdLst/>
                <a:ahLst/>
                <a:cxnLst/>
                <a:rect l="l" t="t" r="r" b="b"/>
                <a:pathLst>
                  <a:path w="4288" h="1713" extrusionOk="0">
                    <a:moveTo>
                      <a:pt x="1224" y="1"/>
                    </a:moveTo>
                    <a:cubicBezTo>
                      <a:pt x="720" y="1"/>
                      <a:pt x="259" y="325"/>
                      <a:pt x="100" y="801"/>
                    </a:cubicBezTo>
                    <a:cubicBezTo>
                      <a:pt x="1" y="967"/>
                      <a:pt x="34" y="1133"/>
                      <a:pt x="134" y="1266"/>
                    </a:cubicBezTo>
                    <a:cubicBezTo>
                      <a:pt x="276" y="1550"/>
                      <a:pt x="587" y="1713"/>
                      <a:pt x="882" y="1713"/>
                    </a:cubicBezTo>
                    <a:cubicBezTo>
                      <a:pt x="933" y="1713"/>
                      <a:pt x="982" y="1708"/>
                      <a:pt x="1031" y="1698"/>
                    </a:cubicBezTo>
                    <a:cubicBezTo>
                      <a:pt x="1206" y="1659"/>
                      <a:pt x="1393" y="1643"/>
                      <a:pt x="1577" y="1643"/>
                    </a:cubicBezTo>
                    <a:cubicBezTo>
                      <a:pt x="1708" y="1643"/>
                      <a:pt x="1838" y="1651"/>
                      <a:pt x="1961" y="1665"/>
                    </a:cubicBezTo>
                    <a:cubicBezTo>
                      <a:pt x="2261" y="1665"/>
                      <a:pt x="2560" y="1565"/>
                      <a:pt x="2859" y="1532"/>
                    </a:cubicBezTo>
                    <a:cubicBezTo>
                      <a:pt x="3158" y="1499"/>
                      <a:pt x="3524" y="1432"/>
                      <a:pt x="3823" y="1366"/>
                    </a:cubicBezTo>
                    <a:cubicBezTo>
                      <a:pt x="4122" y="1333"/>
                      <a:pt x="4288" y="1033"/>
                      <a:pt x="4188" y="768"/>
                    </a:cubicBezTo>
                    <a:cubicBezTo>
                      <a:pt x="4122" y="568"/>
                      <a:pt x="3989" y="435"/>
                      <a:pt x="3789" y="369"/>
                    </a:cubicBezTo>
                    <a:cubicBezTo>
                      <a:pt x="3524" y="236"/>
                      <a:pt x="3258" y="169"/>
                      <a:pt x="2959" y="103"/>
                    </a:cubicBezTo>
                    <a:cubicBezTo>
                      <a:pt x="2427" y="70"/>
                      <a:pt x="1862" y="36"/>
                      <a:pt x="1297" y="3"/>
                    </a:cubicBezTo>
                    <a:cubicBezTo>
                      <a:pt x="1272" y="2"/>
                      <a:pt x="1248" y="1"/>
                      <a:pt x="122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5" name="Google Shape;945;p35"/>
              <p:cNvSpPr/>
              <p:nvPr/>
            </p:nvSpPr>
            <p:spPr>
              <a:xfrm flipH="1">
                <a:off x="1253962" y="4559080"/>
                <a:ext cx="107673" cy="47423"/>
              </a:xfrm>
              <a:custGeom>
                <a:avLst/>
                <a:gdLst/>
                <a:ahLst/>
                <a:cxnLst/>
                <a:rect l="l" t="t" r="r" b="b"/>
                <a:pathLst>
                  <a:path w="3324" h="1464" extrusionOk="0">
                    <a:moveTo>
                      <a:pt x="931" y="1"/>
                    </a:moveTo>
                    <a:cubicBezTo>
                      <a:pt x="665" y="1"/>
                      <a:pt x="399" y="101"/>
                      <a:pt x="233" y="300"/>
                    </a:cubicBezTo>
                    <a:cubicBezTo>
                      <a:pt x="0" y="499"/>
                      <a:pt x="0" y="865"/>
                      <a:pt x="233" y="1064"/>
                    </a:cubicBezTo>
                    <a:cubicBezTo>
                      <a:pt x="399" y="1264"/>
                      <a:pt x="631" y="1397"/>
                      <a:pt x="897" y="1397"/>
                    </a:cubicBezTo>
                    <a:lnTo>
                      <a:pt x="1329" y="1397"/>
                    </a:lnTo>
                    <a:lnTo>
                      <a:pt x="1329" y="1463"/>
                    </a:lnTo>
                    <a:cubicBezTo>
                      <a:pt x="1828" y="1363"/>
                      <a:pt x="2360" y="1297"/>
                      <a:pt x="2858" y="1197"/>
                    </a:cubicBezTo>
                    <a:cubicBezTo>
                      <a:pt x="3091" y="1131"/>
                      <a:pt x="3323" y="1031"/>
                      <a:pt x="3323" y="765"/>
                    </a:cubicBezTo>
                    <a:cubicBezTo>
                      <a:pt x="3290" y="533"/>
                      <a:pt x="3124" y="300"/>
                      <a:pt x="2891" y="234"/>
                    </a:cubicBezTo>
                    <a:cubicBezTo>
                      <a:pt x="2825" y="200"/>
                      <a:pt x="2758" y="200"/>
                      <a:pt x="2692" y="167"/>
                    </a:cubicBezTo>
                    <a:cubicBezTo>
                      <a:pt x="2094" y="101"/>
                      <a:pt x="1529" y="34"/>
                      <a:pt x="93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6" name="Google Shape;946;p35"/>
              <p:cNvSpPr/>
              <p:nvPr/>
            </p:nvSpPr>
            <p:spPr>
              <a:xfrm flipH="1">
                <a:off x="1146322" y="4687192"/>
                <a:ext cx="77515" cy="43114"/>
              </a:xfrm>
              <a:custGeom>
                <a:avLst/>
                <a:gdLst/>
                <a:ahLst/>
                <a:cxnLst/>
                <a:rect l="l" t="t" r="r" b="b"/>
                <a:pathLst>
                  <a:path w="2393" h="1331" extrusionOk="0">
                    <a:moveTo>
                      <a:pt x="997" y="1"/>
                    </a:moveTo>
                    <a:cubicBezTo>
                      <a:pt x="831" y="1"/>
                      <a:pt x="665" y="34"/>
                      <a:pt x="499" y="67"/>
                    </a:cubicBezTo>
                    <a:cubicBezTo>
                      <a:pt x="233" y="100"/>
                      <a:pt x="0" y="366"/>
                      <a:pt x="33" y="665"/>
                    </a:cubicBezTo>
                    <a:cubicBezTo>
                      <a:pt x="33" y="1064"/>
                      <a:pt x="266" y="1330"/>
                      <a:pt x="631" y="1330"/>
                    </a:cubicBezTo>
                    <a:cubicBezTo>
                      <a:pt x="1064" y="1297"/>
                      <a:pt x="1462" y="1230"/>
                      <a:pt x="1894" y="1131"/>
                    </a:cubicBezTo>
                    <a:cubicBezTo>
                      <a:pt x="1961" y="1131"/>
                      <a:pt x="1994" y="1098"/>
                      <a:pt x="2061" y="1031"/>
                    </a:cubicBezTo>
                    <a:cubicBezTo>
                      <a:pt x="2393" y="832"/>
                      <a:pt x="2326" y="333"/>
                      <a:pt x="1961" y="233"/>
                    </a:cubicBezTo>
                    <a:cubicBezTo>
                      <a:pt x="1629" y="134"/>
                      <a:pt x="1329" y="67"/>
                      <a:pt x="99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7" name="Google Shape;947;p35"/>
              <p:cNvSpPr/>
              <p:nvPr/>
            </p:nvSpPr>
            <p:spPr>
              <a:xfrm flipH="1">
                <a:off x="1513426" y="4397603"/>
                <a:ext cx="151824" cy="61870"/>
              </a:xfrm>
              <a:custGeom>
                <a:avLst/>
                <a:gdLst/>
                <a:ahLst/>
                <a:cxnLst/>
                <a:rect l="l" t="t" r="r" b="b"/>
                <a:pathLst>
                  <a:path w="4687" h="1910" extrusionOk="0">
                    <a:moveTo>
                      <a:pt x="1762" y="1"/>
                    </a:moveTo>
                    <a:cubicBezTo>
                      <a:pt x="1438" y="1"/>
                      <a:pt x="1114" y="34"/>
                      <a:pt x="799" y="100"/>
                    </a:cubicBezTo>
                    <a:cubicBezTo>
                      <a:pt x="433" y="167"/>
                      <a:pt x="134" y="433"/>
                      <a:pt x="101" y="798"/>
                    </a:cubicBezTo>
                    <a:cubicBezTo>
                      <a:pt x="1" y="1197"/>
                      <a:pt x="167" y="1596"/>
                      <a:pt x="499" y="1829"/>
                    </a:cubicBezTo>
                    <a:cubicBezTo>
                      <a:pt x="572" y="1877"/>
                      <a:pt x="645" y="1908"/>
                      <a:pt x="731" y="1908"/>
                    </a:cubicBezTo>
                    <a:cubicBezTo>
                      <a:pt x="763" y="1908"/>
                      <a:pt x="796" y="1904"/>
                      <a:pt x="832" y="1895"/>
                    </a:cubicBezTo>
                    <a:cubicBezTo>
                      <a:pt x="898" y="1906"/>
                      <a:pt x="961" y="1910"/>
                      <a:pt x="1023" y="1910"/>
                    </a:cubicBezTo>
                    <a:cubicBezTo>
                      <a:pt x="1146" y="1910"/>
                      <a:pt x="1264" y="1895"/>
                      <a:pt x="1397" y="1895"/>
                    </a:cubicBezTo>
                    <a:cubicBezTo>
                      <a:pt x="1465" y="1901"/>
                      <a:pt x="1534" y="1904"/>
                      <a:pt x="1602" y="1904"/>
                    </a:cubicBezTo>
                    <a:cubicBezTo>
                      <a:pt x="1932" y="1904"/>
                      <a:pt x="2263" y="1839"/>
                      <a:pt x="2593" y="1729"/>
                    </a:cubicBezTo>
                    <a:cubicBezTo>
                      <a:pt x="2892" y="1675"/>
                      <a:pt x="3190" y="1620"/>
                      <a:pt x="3489" y="1620"/>
                    </a:cubicBezTo>
                    <a:cubicBezTo>
                      <a:pt x="3556" y="1620"/>
                      <a:pt x="3623" y="1623"/>
                      <a:pt x="3690" y="1629"/>
                    </a:cubicBezTo>
                    <a:cubicBezTo>
                      <a:pt x="3889" y="1596"/>
                      <a:pt x="4055" y="1530"/>
                      <a:pt x="4222" y="1430"/>
                    </a:cubicBezTo>
                    <a:cubicBezTo>
                      <a:pt x="4587" y="1330"/>
                      <a:pt x="4687" y="865"/>
                      <a:pt x="4421" y="632"/>
                    </a:cubicBezTo>
                    <a:cubicBezTo>
                      <a:pt x="4155" y="300"/>
                      <a:pt x="3756" y="134"/>
                      <a:pt x="3324" y="134"/>
                    </a:cubicBezTo>
                    <a:cubicBezTo>
                      <a:pt x="3242" y="147"/>
                      <a:pt x="3159" y="155"/>
                      <a:pt x="3077" y="155"/>
                    </a:cubicBezTo>
                    <a:cubicBezTo>
                      <a:pt x="2960" y="155"/>
                      <a:pt x="2843" y="139"/>
                      <a:pt x="2726" y="100"/>
                    </a:cubicBezTo>
                    <a:cubicBezTo>
                      <a:pt x="2410" y="34"/>
                      <a:pt x="2086" y="1"/>
                      <a:pt x="176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8" name="Google Shape;948;p35"/>
              <p:cNvSpPr/>
              <p:nvPr/>
            </p:nvSpPr>
            <p:spPr>
              <a:xfrm flipH="1">
                <a:off x="1277641" y="4401750"/>
                <a:ext cx="137830" cy="53188"/>
              </a:xfrm>
              <a:custGeom>
                <a:avLst/>
                <a:gdLst/>
                <a:ahLst/>
                <a:cxnLst/>
                <a:rect l="l" t="t" r="r" b="b"/>
                <a:pathLst>
                  <a:path w="4255" h="1642" extrusionOk="0">
                    <a:moveTo>
                      <a:pt x="1375" y="1"/>
                    </a:moveTo>
                    <a:cubicBezTo>
                      <a:pt x="996" y="1"/>
                      <a:pt x="613" y="107"/>
                      <a:pt x="266" y="305"/>
                    </a:cubicBezTo>
                    <a:cubicBezTo>
                      <a:pt x="100" y="404"/>
                      <a:pt x="0" y="571"/>
                      <a:pt x="34" y="770"/>
                    </a:cubicBezTo>
                    <a:cubicBezTo>
                      <a:pt x="67" y="1169"/>
                      <a:pt x="399" y="1501"/>
                      <a:pt x="798" y="1501"/>
                    </a:cubicBezTo>
                    <a:cubicBezTo>
                      <a:pt x="1186" y="1501"/>
                      <a:pt x="1593" y="1642"/>
                      <a:pt x="2006" y="1642"/>
                    </a:cubicBezTo>
                    <a:cubicBezTo>
                      <a:pt x="2124" y="1642"/>
                      <a:pt x="2242" y="1630"/>
                      <a:pt x="2360" y="1601"/>
                    </a:cubicBezTo>
                    <a:cubicBezTo>
                      <a:pt x="2692" y="1601"/>
                      <a:pt x="3058" y="1568"/>
                      <a:pt x="3423" y="1534"/>
                    </a:cubicBezTo>
                    <a:cubicBezTo>
                      <a:pt x="3556" y="1501"/>
                      <a:pt x="3723" y="1468"/>
                      <a:pt x="3889" y="1402"/>
                    </a:cubicBezTo>
                    <a:cubicBezTo>
                      <a:pt x="4188" y="1269"/>
                      <a:pt x="4254" y="903"/>
                      <a:pt x="3988" y="704"/>
                    </a:cubicBezTo>
                    <a:cubicBezTo>
                      <a:pt x="3922" y="604"/>
                      <a:pt x="3822" y="537"/>
                      <a:pt x="3689" y="504"/>
                    </a:cubicBezTo>
                    <a:cubicBezTo>
                      <a:pt x="3291" y="371"/>
                      <a:pt x="2825" y="272"/>
                      <a:pt x="2393" y="172"/>
                    </a:cubicBezTo>
                    <a:cubicBezTo>
                      <a:pt x="2194" y="105"/>
                      <a:pt x="1994" y="72"/>
                      <a:pt x="1762" y="39"/>
                    </a:cubicBezTo>
                    <a:cubicBezTo>
                      <a:pt x="1634" y="13"/>
                      <a:pt x="1505" y="1"/>
                      <a:pt x="13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9" name="Google Shape;949;p35"/>
              <p:cNvSpPr/>
              <p:nvPr/>
            </p:nvSpPr>
            <p:spPr>
              <a:xfrm flipH="1">
                <a:off x="1074183" y="4407159"/>
                <a:ext cx="107673" cy="50986"/>
              </a:xfrm>
              <a:custGeom>
                <a:avLst/>
                <a:gdLst/>
                <a:ahLst/>
                <a:cxnLst/>
                <a:rect l="l" t="t" r="r" b="b"/>
                <a:pathLst>
                  <a:path w="3324" h="1574" extrusionOk="0">
                    <a:moveTo>
                      <a:pt x="1038" y="1"/>
                    </a:moveTo>
                    <a:cubicBezTo>
                      <a:pt x="709" y="1"/>
                      <a:pt x="415" y="163"/>
                      <a:pt x="233" y="437"/>
                    </a:cubicBezTo>
                    <a:cubicBezTo>
                      <a:pt x="0" y="703"/>
                      <a:pt x="67" y="1102"/>
                      <a:pt x="333" y="1301"/>
                    </a:cubicBezTo>
                    <a:cubicBezTo>
                      <a:pt x="536" y="1475"/>
                      <a:pt x="764" y="1573"/>
                      <a:pt x="1018" y="1573"/>
                    </a:cubicBezTo>
                    <a:cubicBezTo>
                      <a:pt x="1055" y="1573"/>
                      <a:pt x="1092" y="1571"/>
                      <a:pt x="1130" y="1567"/>
                    </a:cubicBezTo>
                    <a:cubicBezTo>
                      <a:pt x="1662" y="1534"/>
                      <a:pt x="2227" y="1500"/>
                      <a:pt x="2759" y="1434"/>
                    </a:cubicBezTo>
                    <a:cubicBezTo>
                      <a:pt x="3025" y="1434"/>
                      <a:pt x="3224" y="1268"/>
                      <a:pt x="3290" y="1035"/>
                    </a:cubicBezTo>
                    <a:cubicBezTo>
                      <a:pt x="3324" y="769"/>
                      <a:pt x="3157" y="537"/>
                      <a:pt x="2892" y="437"/>
                    </a:cubicBezTo>
                    <a:cubicBezTo>
                      <a:pt x="2858" y="437"/>
                      <a:pt x="2858" y="404"/>
                      <a:pt x="2825" y="404"/>
                    </a:cubicBezTo>
                    <a:lnTo>
                      <a:pt x="1130" y="5"/>
                    </a:lnTo>
                    <a:cubicBezTo>
                      <a:pt x="1099" y="2"/>
                      <a:pt x="1069" y="1"/>
                      <a:pt x="103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950" name="Google Shape;950;p35"/>
          <p:cNvSpPr/>
          <p:nvPr/>
        </p:nvSpPr>
        <p:spPr>
          <a:xfrm rot="8464799" flipH="1">
            <a:off x="4232300" y="-331508"/>
            <a:ext cx="877863" cy="744661"/>
          </a:xfrm>
          <a:custGeom>
            <a:avLst/>
            <a:gdLst/>
            <a:ahLst/>
            <a:cxnLst/>
            <a:rect l="l" t="t" r="r" b="b"/>
            <a:pathLst>
              <a:path w="20839" h="17677" extrusionOk="0">
                <a:moveTo>
                  <a:pt x="12020" y="0"/>
                </a:moveTo>
                <a:cubicBezTo>
                  <a:pt x="11568" y="0"/>
                  <a:pt x="11130" y="219"/>
                  <a:pt x="10735" y="438"/>
                </a:cubicBezTo>
                <a:cubicBezTo>
                  <a:pt x="9705" y="970"/>
                  <a:pt x="7977" y="2200"/>
                  <a:pt x="6914" y="2931"/>
                </a:cubicBezTo>
                <a:cubicBezTo>
                  <a:pt x="6803" y="3002"/>
                  <a:pt x="6677" y="3035"/>
                  <a:pt x="6551" y="3035"/>
                </a:cubicBezTo>
                <a:cubicBezTo>
                  <a:pt x="6262" y="3035"/>
                  <a:pt x="5976" y="2856"/>
                  <a:pt x="5883" y="2532"/>
                </a:cubicBezTo>
                <a:cubicBezTo>
                  <a:pt x="5784" y="2167"/>
                  <a:pt x="5518" y="1868"/>
                  <a:pt x="5185" y="1668"/>
                </a:cubicBezTo>
                <a:cubicBezTo>
                  <a:pt x="4817" y="1484"/>
                  <a:pt x="4423" y="1388"/>
                  <a:pt x="4028" y="1388"/>
                </a:cubicBezTo>
                <a:cubicBezTo>
                  <a:pt x="3781" y="1388"/>
                  <a:pt x="3534" y="1425"/>
                  <a:pt x="3291" y="1502"/>
                </a:cubicBezTo>
                <a:cubicBezTo>
                  <a:pt x="2660" y="1735"/>
                  <a:pt x="2061" y="2034"/>
                  <a:pt x="1530" y="2399"/>
                </a:cubicBezTo>
                <a:cubicBezTo>
                  <a:pt x="1031" y="2665"/>
                  <a:pt x="599" y="3097"/>
                  <a:pt x="366" y="3629"/>
                </a:cubicBezTo>
                <a:cubicBezTo>
                  <a:pt x="267" y="3895"/>
                  <a:pt x="267" y="4161"/>
                  <a:pt x="366" y="4393"/>
                </a:cubicBezTo>
                <a:cubicBezTo>
                  <a:pt x="466" y="4626"/>
                  <a:pt x="632" y="4792"/>
                  <a:pt x="865" y="4825"/>
                </a:cubicBezTo>
                <a:cubicBezTo>
                  <a:pt x="1430" y="4925"/>
                  <a:pt x="1729" y="5557"/>
                  <a:pt x="1463" y="6055"/>
                </a:cubicBezTo>
                <a:lnTo>
                  <a:pt x="1430" y="6122"/>
                </a:lnTo>
                <a:cubicBezTo>
                  <a:pt x="1031" y="6786"/>
                  <a:pt x="699" y="7484"/>
                  <a:pt x="400" y="8182"/>
                </a:cubicBezTo>
                <a:cubicBezTo>
                  <a:pt x="200" y="8581"/>
                  <a:pt x="67" y="9013"/>
                  <a:pt x="34" y="9445"/>
                </a:cubicBezTo>
                <a:cubicBezTo>
                  <a:pt x="1" y="10110"/>
                  <a:pt x="400" y="10774"/>
                  <a:pt x="998" y="11040"/>
                </a:cubicBezTo>
                <a:lnTo>
                  <a:pt x="1031" y="11040"/>
                </a:lnTo>
                <a:cubicBezTo>
                  <a:pt x="1729" y="11273"/>
                  <a:pt x="2028" y="12037"/>
                  <a:pt x="1696" y="12702"/>
                </a:cubicBezTo>
                <a:cubicBezTo>
                  <a:pt x="1662" y="12735"/>
                  <a:pt x="1629" y="12802"/>
                  <a:pt x="1629" y="12835"/>
                </a:cubicBezTo>
                <a:cubicBezTo>
                  <a:pt x="1197" y="13633"/>
                  <a:pt x="998" y="14530"/>
                  <a:pt x="1031" y="15427"/>
                </a:cubicBezTo>
                <a:cubicBezTo>
                  <a:pt x="1097" y="16125"/>
                  <a:pt x="1563" y="16690"/>
                  <a:pt x="2194" y="16923"/>
                </a:cubicBezTo>
                <a:cubicBezTo>
                  <a:pt x="2355" y="16975"/>
                  <a:pt x="2511" y="16998"/>
                  <a:pt x="2662" y="16998"/>
                </a:cubicBezTo>
                <a:cubicBezTo>
                  <a:pt x="3480" y="16998"/>
                  <a:pt x="4159" y="16310"/>
                  <a:pt x="4720" y="15693"/>
                </a:cubicBezTo>
                <a:lnTo>
                  <a:pt x="8010" y="11938"/>
                </a:lnTo>
                <a:cubicBezTo>
                  <a:pt x="8130" y="11800"/>
                  <a:pt x="8280" y="11741"/>
                  <a:pt x="8428" y="11741"/>
                </a:cubicBezTo>
                <a:cubicBezTo>
                  <a:pt x="8815" y="11741"/>
                  <a:pt x="9190" y="12145"/>
                  <a:pt x="8974" y="12602"/>
                </a:cubicBezTo>
                <a:cubicBezTo>
                  <a:pt x="8741" y="13001"/>
                  <a:pt x="8575" y="13400"/>
                  <a:pt x="8409" y="13832"/>
                </a:cubicBezTo>
                <a:cubicBezTo>
                  <a:pt x="8110" y="14696"/>
                  <a:pt x="7911" y="15760"/>
                  <a:pt x="8675" y="16391"/>
                </a:cubicBezTo>
                <a:cubicBezTo>
                  <a:pt x="8969" y="16631"/>
                  <a:pt x="9327" y="16743"/>
                  <a:pt x="9698" y="16743"/>
                </a:cubicBezTo>
                <a:cubicBezTo>
                  <a:pt x="9789" y="16743"/>
                  <a:pt x="9880" y="16736"/>
                  <a:pt x="9971" y="16723"/>
                </a:cubicBezTo>
                <a:cubicBezTo>
                  <a:pt x="10968" y="16624"/>
                  <a:pt x="11666" y="15926"/>
                  <a:pt x="12297" y="15195"/>
                </a:cubicBezTo>
                <a:cubicBezTo>
                  <a:pt x="13029" y="14430"/>
                  <a:pt x="13826" y="13666"/>
                  <a:pt x="14657" y="12968"/>
                </a:cubicBezTo>
                <a:cubicBezTo>
                  <a:pt x="14806" y="12836"/>
                  <a:pt x="14978" y="12779"/>
                  <a:pt x="15147" y="12779"/>
                </a:cubicBezTo>
                <a:cubicBezTo>
                  <a:pt x="15619" y="12779"/>
                  <a:pt x="16067" y="13227"/>
                  <a:pt x="15920" y="13765"/>
                </a:cubicBezTo>
                <a:cubicBezTo>
                  <a:pt x="15687" y="14530"/>
                  <a:pt x="15455" y="15294"/>
                  <a:pt x="15255" y="16059"/>
                </a:cubicBezTo>
                <a:cubicBezTo>
                  <a:pt x="15189" y="16324"/>
                  <a:pt x="15122" y="16624"/>
                  <a:pt x="15156" y="16956"/>
                </a:cubicBezTo>
                <a:cubicBezTo>
                  <a:pt x="15156" y="17365"/>
                  <a:pt x="15510" y="17676"/>
                  <a:pt x="15901" y="17676"/>
                </a:cubicBezTo>
                <a:cubicBezTo>
                  <a:pt x="16018" y="17676"/>
                  <a:pt x="16138" y="17649"/>
                  <a:pt x="16252" y="17587"/>
                </a:cubicBezTo>
                <a:cubicBezTo>
                  <a:pt x="16485" y="17488"/>
                  <a:pt x="16651" y="17288"/>
                  <a:pt x="16784" y="17056"/>
                </a:cubicBezTo>
                <a:lnTo>
                  <a:pt x="20008" y="11406"/>
                </a:lnTo>
                <a:cubicBezTo>
                  <a:pt x="20440" y="10708"/>
                  <a:pt x="20839" y="9944"/>
                  <a:pt x="20739" y="9113"/>
                </a:cubicBezTo>
                <a:cubicBezTo>
                  <a:pt x="20639" y="8381"/>
                  <a:pt x="20174" y="7783"/>
                  <a:pt x="19476" y="7551"/>
                </a:cubicBezTo>
                <a:cubicBezTo>
                  <a:pt x="19293" y="7483"/>
                  <a:pt x="19101" y="7454"/>
                  <a:pt x="18903" y="7454"/>
                </a:cubicBezTo>
                <a:cubicBezTo>
                  <a:pt x="18132" y="7454"/>
                  <a:pt x="17286" y="7898"/>
                  <a:pt x="16651" y="8215"/>
                </a:cubicBezTo>
                <a:lnTo>
                  <a:pt x="16651" y="8149"/>
                </a:lnTo>
                <a:cubicBezTo>
                  <a:pt x="16578" y="8188"/>
                  <a:pt x="16505" y="8206"/>
                  <a:pt x="16435" y="8206"/>
                </a:cubicBezTo>
                <a:cubicBezTo>
                  <a:pt x="16094" y="8206"/>
                  <a:pt x="15838" y="7788"/>
                  <a:pt x="16086" y="7484"/>
                </a:cubicBezTo>
                <a:cubicBezTo>
                  <a:pt x="16851" y="6487"/>
                  <a:pt x="17781" y="5291"/>
                  <a:pt x="18346" y="4526"/>
                </a:cubicBezTo>
                <a:cubicBezTo>
                  <a:pt x="18911" y="3795"/>
                  <a:pt x="19310" y="2732"/>
                  <a:pt x="18579" y="1901"/>
                </a:cubicBezTo>
                <a:cubicBezTo>
                  <a:pt x="18413" y="1735"/>
                  <a:pt x="18246" y="1602"/>
                  <a:pt x="18047" y="1535"/>
                </a:cubicBezTo>
                <a:cubicBezTo>
                  <a:pt x="17719" y="1385"/>
                  <a:pt x="17369" y="1313"/>
                  <a:pt x="17017" y="1313"/>
                </a:cubicBezTo>
                <a:cubicBezTo>
                  <a:pt x="16513" y="1313"/>
                  <a:pt x="16005" y="1461"/>
                  <a:pt x="15554" y="1735"/>
                </a:cubicBezTo>
                <a:cubicBezTo>
                  <a:pt x="14989" y="2067"/>
                  <a:pt x="14524" y="2565"/>
                  <a:pt x="13959" y="2898"/>
                </a:cubicBezTo>
                <a:cubicBezTo>
                  <a:pt x="13882" y="2943"/>
                  <a:pt x="13801" y="2963"/>
                  <a:pt x="13722" y="2963"/>
                </a:cubicBezTo>
                <a:cubicBezTo>
                  <a:pt x="13392" y="2963"/>
                  <a:pt x="13094" y="2615"/>
                  <a:pt x="13228" y="2266"/>
                </a:cubicBezTo>
                <a:cubicBezTo>
                  <a:pt x="13361" y="2000"/>
                  <a:pt x="13394" y="1701"/>
                  <a:pt x="13394" y="1402"/>
                </a:cubicBezTo>
                <a:cubicBezTo>
                  <a:pt x="13361" y="904"/>
                  <a:pt x="13128" y="472"/>
                  <a:pt x="12730" y="206"/>
                </a:cubicBezTo>
                <a:cubicBezTo>
                  <a:pt x="12492" y="59"/>
                  <a:pt x="12254" y="0"/>
                  <a:pt x="12020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CUSTOM_12_1_1_1">
    <p:spTree>
      <p:nvGrpSpPr>
        <p:cNvPr id="1" name="Shape 9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2" name="Google Shape;952;p36"/>
          <p:cNvGrpSpPr/>
          <p:nvPr/>
        </p:nvGrpSpPr>
        <p:grpSpPr>
          <a:xfrm rot="10800000" flipH="1">
            <a:off x="7987375" y="222439"/>
            <a:ext cx="1555217" cy="2075306"/>
            <a:chOff x="7987375" y="3041839"/>
            <a:chExt cx="1555217" cy="2075306"/>
          </a:xfrm>
        </p:grpSpPr>
        <p:grpSp>
          <p:nvGrpSpPr>
            <p:cNvPr id="953" name="Google Shape;953;p36"/>
            <p:cNvGrpSpPr/>
            <p:nvPr/>
          </p:nvGrpSpPr>
          <p:grpSpPr>
            <a:xfrm rot="10800000">
              <a:off x="7987375" y="3934921"/>
              <a:ext cx="1008992" cy="1182223"/>
              <a:chOff x="10640450" y="-4636687"/>
              <a:chExt cx="1990908" cy="2332721"/>
            </a:xfrm>
          </p:grpSpPr>
          <p:sp>
            <p:nvSpPr>
              <p:cNvPr id="954" name="Google Shape;954;p36"/>
              <p:cNvSpPr/>
              <p:nvPr/>
            </p:nvSpPr>
            <p:spPr>
              <a:xfrm>
                <a:off x="10659859" y="-3916517"/>
                <a:ext cx="1003918" cy="1612552"/>
              </a:xfrm>
              <a:custGeom>
                <a:avLst/>
                <a:gdLst/>
                <a:ahLst/>
                <a:cxnLst/>
                <a:rect l="l" t="t" r="r" b="b"/>
                <a:pathLst>
                  <a:path w="25758" h="41374" extrusionOk="0">
                    <a:moveTo>
                      <a:pt x="8841" y="1"/>
                    </a:moveTo>
                    <a:cubicBezTo>
                      <a:pt x="6249" y="1"/>
                      <a:pt x="3822" y="466"/>
                      <a:pt x="2028" y="1961"/>
                    </a:cubicBezTo>
                    <a:cubicBezTo>
                      <a:pt x="200" y="3457"/>
                      <a:pt x="300" y="10602"/>
                      <a:pt x="167" y="12763"/>
                    </a:cubicBezTo>
                    <a:cubicBezTo>
                      <a:pt x="1" y="16551"/>
                      <a:pt x="34" y="20406"/>
                      <a:pt x="266" y="24228"/>
                    </a:cubicBezTo>
                    <a:cubicBezTo>
                      <a:pt x="466" y="26588"/>
                      <a:pt x="399" y="39184"/>
                      <a:pt x="3091" y="40314"/>
                    </a:cubicBezTo>
                    <a:cubicBezTo>
                      <a:pt x="4933" y="41101"/>
                      <a:pt x="6750" y="41373"/>
                      <a:pt x="8584" y="41373"/>
                    </a:cubicBezTo>
                    <a:cubicBezTo>
                      <a:pt x="10390" y="41373"/>
                      <a:pt x="12212" y="41109"/>
                      <a:pt x="14092" y="40812"/>
                    </a:cubicBezTo>
                    <a:cubicBezTo>
                      <a:pt x="15131" y="40614"/>
                      <a:pt x="16171" y="40509"/>
                      <a:pt x="17210" y="40509"/>
                    </a:cubicBezTo>
                    <a:cubicBezTo>
                      <a:pt x="17566" y="40509"/>
                      <a:pt x="17923" y="40521"/>
                      <a:pt x="18279" y="40546"/>
                    </a:cubicBezTo>
                    <a:cubicBezTo>
                      <a:pt x="19293" y="40656"/>
                      <a:pt x="20217" y="41037"/>
                      <a:pt x="21217" y="41037"/>
                    </a:cubicBezTo>
                    <a:cubicBezTo>
                      <a:pt x="21430" y="41037"/>
                      <a:pt x="21647" y="41019"/>
                      <a:pt x="21869" y="40979"/>
                    </a:cubicBezTo>
                    <a:cubicBezTo>
                      <a:pt x="23663" y="40646"/>
                      <a:pt x="24926" y="38885"/>
                      <a:pt x="25358" y="37157"/>
                    </a:cubicBezTo>
                    <a:cubicBezTo>
                      <a:pt x="25757" y="35428"/>
                      <a:pt x="25458" y="26189"/>
                      <a:pt x="25458" y="24395"/>
                    </a:cubicBezTo>
                    <a:cubicBezTo>
                      <a:pt x="25458" y="22467"/>
                      <a:pt x="25425" y="17582"/>
                      <a:pt x="25392" y="15654"/>
                    </a:cubicBezTo>
                    <a:cubicBezTo>
                      <a:pt x="25392" y="14325"/>
                      <a:pt x="25325" y="12995"/>
                      <a:pt x="25325" y="11633"/>
                    </a:cubicBezTo>
                    <a:cubicBezTo>
                      <a:pt x="25325" y="10370"/>
                      <a:pt x="25425" y="4554"/>
                      <a:pt x="24827" y="3390"/>
                    </a:cubicBezTo>
                    <a:cubicBezTo>
                      <a:pt x="23697" y="1164"/>
                      <a:pt x="20739" y="798"/>
                      <a:pt x="18246" y="732"/>
                    </a:cubicBezTo>
                    <a:cubicBezTo>
                      <a:pt x="15554" y="665"/>
                      <a:pt x="12098" y="1"/>
                      <a:pt x="884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5" name="Google Shape;955;p36"/>
              <p:cNvSpPr/>
              <p:nvPr/>
            </p:nvSpPr>
            <p:spPr>
              <a:xfrm>
                <a:off x="10640450" y="-4573120"/>
                <a:ext cx="1865266" cy="1758201"/>
              </a:xfrm>
              <a:custGeom>
                <a:avLst/>
                <a:gdLst/>
                <a:ahLst/>
                <a:cxnLst/>
                <a:rect l="l" t="t" r="r" b="b"/>
                <a:pathLst>
                  <a:path w="47858" h="45111" extrusionOk="0">
                    <a:moveTo>
                      <a:pt x="35608" y="0"/>
                    </a:moveTo>
                    <a:cubicBezTo>
                      <a:pt x="33763" y="0"/>
                      <a:pt x="31897" y="178"/>
                      <a:pt x="30077" y="197"/>
                    </a:cubicBezTo>
                    <a:lnTo>
                      <a:pt x="19841" y="297"/>
                    </a:lnTo>
                    <a:cubicBezTo>
                      <a:pt x="17448" y="330"/>
                      <a:pt x="15088" y="430"/>
                      <a:pt x="12729" y="430"/>
                    </a:cubicBezTo>
                    <a:cubicBezTo>
                      <a:pt x="12191" y="430"/>
                      <a:pt x="11643" y="420"/>
                      <a:pt x="11093" y="420"/>
                    </a:cubicBezTo>
                    <a:cubicBezTo>
                      <a:pt x="9334" y="420"/>
                      <a:pt x="7552" y="517"/>
                      <a:pt x="5982" y="1327"/>
                    </a:cubicBezTo>
                    <a:cubicBezTo>
                      <a:pt x="2061" y="3288"/>
                      <a:pt x="1429" y="8539"/>
                      <a:pt x="1296" y="12959"/>
                    </a:cubicBezTo>
                    <a:cubicBezTo>
                      <a:pt x="1163" y="17678"/>
                      <a:pt x="0" y="23827"/>
                      <a:pt x="0" y="29576"/>
                    </a:cubicBezTo>
                    <a:cubicBezTo>
                      <a:pt x="0" y="34129"/>
                      <a:pt x="764" y="38450"/>
                      <a:pt x="3423" y="41640"/>
                    </a:cubicBezTo>
                    <a:cubicBezTo>
                      <a:pt x="6082" y="44864"/>
                      <a:pt x="10901" y="44665"/>
                      <a:pt x="14690" y="44897"/>
                    </a:cubicBezTo>
                    <a:cubicBezTo>
                      <a:pt x="16859" y="45041"/>
                      <a:pt x="19028" y="45110"/>
                      <a:pt x="21194" y="45110"/>
                    </a:cubicBezTo>
                    <a:cubicBezTo>
                      <a:pt x="24040" y="45110"/>
                      <a:pt x="26881" y="44991"/>
                      <a:pt x="29712" y="44764"/>
                    </a:cubicBezTo>
                    <a:cubicBezTo>
                      <a:pt x="33899" y="44399"/>
                      <a:pt x="43105" y="44499"/>
                      <a:pt x="45132" y="39746"/>
                    </a:cubicBezTo>
                    <a:cubicBezTo>
                      <a:pt x="47858" y="33299"/>
                      <a:pt x="47027" y="26984"/>
                      <a:pt x="45997" y="20304"/>
                    </a:cubicBezTo>
                    <a:cubicBezTo>
                      <a:pt x="45631" y="17845"/>
                      <a:pt x="45299" y="15352"/>
                      <a:pt x="45531" y="12859"/>
                    </a:cubicBezTo>
                    <a:cubicBezTo>
                      <a:pt x="45731" y="10732"/>
                      <a:pt x="46728" y="8738"/>
                      <a:pt x="46329" y="6578"/>
                    </a:cubicBezTo>
                    <a:cubicBezTo>
                      <a:pt x="45697" y="3388"/>
                      <a:pt x="42673" y="1161"/>
                      <a:pt x="39516" y="397"/>
                    </a:cubicBezTo>
                    <a:cubicBezTo>
                      <a:pt x="38240" y="91"/>
                      <a:pt x="36929" y="0"/>
                      <a:pt x="3560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956" name="Google Shape;956;p36"/>
              <p:cNvGrpSpPr/>
              <p:nvPr/>
            </p:nvGrpSpPr>
            <p:grpSpPr>
              <a:xfrm>
                <a:off x="10904156" y="-4325919"/>
                <a:ext cx="743532" cy="1538781"/>
                <a:chOff x="11300741" y="-1605164"/>
                <a:chExt cx="574200" cy="1188340"/>
              </a:xfrm>
            </p:grpSpPr>
            <p:sp>
              <p:nvSpPr>
                <p:cNvPr id="957" name="Google Shape;957;p36"/>
                <p:cNvSpPr/>
                <p:nvPr/>
              </p:nvSpPr>
              <p:spPr>
                <a:xfrm>
                  <a:off x="11324759" y="-1351081"/>
                  <a:ext cx="62031" cy="1773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61" h="5894" extrusionOk="0">
                      <a:moveTo>
                        <a:pt x="970" y="0"/>
                      </a:moveTo>
                      <a:cubicBezTo>
                        <a:pt x="464" y="0"/>
                        <a:pt x="115" y="445"/>
                        <a:pt x="34" y="935"/>
                      </a:cubicBezTo>
                      <a:cubicBezTo>
                        <a:pt x="0" y="1234"/>
                        <a:pt x="0" y="1533"/>
                        <a:pt x="34" y="1832"/>
                      </a:cubicBezTo>
                      <a:cubicBezTo>
                        <a:pt x="100" y="2663"/>
                        <a:pt x="133" y="3460"/>
                        <a:pt x="233" y="4258"/>
                      </a:cubicBezTo>
                      <a:cubicBezTo>
                        <a:pt x="300" y="4690"/>
                        <a:pt x="399" y="5155"/>
                        <a:pt x="532" y="5587"/>
                      </a:cubicBezTo>
                      <a:cubicBezTo>
                        <a:pt x="579" y="5773"/>
                        <a:pt x="770" y="5893"/>
                        <a:pt x="961" y="5893"/>
                      </a:cubicBezTo>
                      <a:cubicBezTo>
                        <a:pt x="1044" y="5893"/>
                        <a:pt x="1126" y="5870"/>
                        <a:pt x="1197" y="5820"/>
                      </a:cubicBezTo>
                      <a:cubicBezTo>
                        <a:pt x="1363" y="5720"/>
                        <a:pt x="1496" y="5554"/>
                        <a:pt x="1596" y="5388"/>
                      </a:cubicBezTo>
                      <a:cubicBezTo>
                        <a:pt x="1695" y="5189"/>
                        <a:pt x="1762" y="4923"/>
                        <a:pt x="1795" y="4690"/>
                      </a:cubicBezTo>
                      <a:cubicBezTo>
                        <a:pt x="1862" y="3793"/>
                        <a:pt x="1895" y="2895"/>
                        <a:pt x="1961" y="1998"/>
                      </a:cubicBezTo>
                      <a:lnTo>
                        <a:pt x="2061" y="1965"/>
                      </a:lnTo>
                      <a:cubicBezTo>
                        <a:pt x="2028" y="1599"/>
                        <a:pt x="1995" y="1200"/>
                        <a:pt x="1928" y="835"/>
                      </a:cubicBezTo>
                      <a:cubicBezTo>
                        <a:pt x="1895" y="469"/>
                        <a:pt x="1662" y="203"/>
                        <a:pt x="1330" y="71"/>
                      </a:cubicBezTo>
                      <a:cubicBezTo>
                        <a:pt x="1203" y="22"/>
                        <a:pt x="1083" y="0"/>
                        <a:pt x="970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8" name="Google Shape;958;p36"/>
                <p:cNvSpPr/>
                <p:nvPr/>
              </p:nvSpPr>
              <p:spPr>
                <a:xfrm>
                  <a:off x="11300741" y="-1067653"/>
                  <a:ext cx="68050" cy="1590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61" h="5285" extrusionOk="0">
                      <a:moveTo>
                        <a:pt x="952" y="1"/>
                      </a:moveTo>
                      <a:cubicBezTo>
                        <a:pt x="825" y="1"/>
                        <a:pt x="700" y="45"/>
                        <a:pt x="599" y="125"/>
                      </a:cubicBezTo>
                      <a:cubicBezTo>
                        <a:pt x="200" y="358"/>
                        <a:pt x="1" y="823"/>
                        <a:pt x="67" y="1255"/>
                      </a:cubicBezTo>
                      <a:cubicBezTo>
                        <a:pt x="134" y="1654"/>
                        <a:pt x="134" y="2020"/>
                        <a:pt x="134" y="2418"/>
                      </a:cubicBezTo>
                      <a:cubicBezTo>
                        <a:pt x="134" y="2817"/>
                        <a:pt x="200" y="3183"/>
                        <a:pt x="267" y="3582"/>
                      </a:cubicBezTo>
                      <a:cubicBezTo>
                        <a:pt x="333" y="3947"/>
                        <a:pt x="400" y="4413"/>
                        <a:pt x="499" y="4811"/>
                      </a:cubicBezTo>
                      <a:cubicBezTo>
                        <a:pt x="526" y="5100"/>
                        <a:pt x="759" y="5285"/>
                        <a:pt x="1019" y="5285"/>
                      </a:cubicBezTo>
                      <a:cubicBezTo>
                        <a:pt x="1089" y="5285"/>
                        <a:pt x="1160" y="5271"/>
                        <a:pt x="1231" y="5243"/>
                      </a:cubicBezTo>
                      <a:cubicBezTo>
                        <a:pt x="1463" y="5177"/>
                        <a:pt x="1663" y="5011"/>
                        <a:pt x="1762" y="4778"/>
                      </a:cubicBezTo>
                      <a:cubicBezTo>
                        <a:pt x="1895" y="4446"/>
                        <a:pt x="1995" y="4080"/>
                        <a:pt x="2061" y="3748"/>
                      </a:cubicBezTo>
                      <a:cubicBezTo>
                        <a:pt x="2128" y="3017"/>
                        <a:pt x="2161" y="2319"/>
                        <a:pt x="2228" y="1588"/>
                      </a:cubicBezTo>
                      <a:cubicBezTo>
                        <a:pt x="2261" y="923"/>
                        <a:pt x="1862" y="291"/>
                        <a:pt x="1197" y="59"/>
                      </a:cubicBezTo>
                      <a:cubicBezTo>
                        <a:pt x="1119" y="20"/>
                        <a:pt x="1035" y="1"/>
                        <a:pt x="952" y="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9" name="Google Shape;959;p36"/>
                <p:cNvSpPr/>
                <p:nvPr/>
              </p:nvSpPr>
              <p:spPr>
                <a:xfrm>
                  <a:off x="11472809" y="-1487513"/>
                  <a:ext cx="68050" cy="156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61" h="5212" extrusionOk="0">
                      <a:moveTo>
                        <a:pt x="1320" y="0"/>
                      </a:moveTo>
                      <a:cubicBezTo>
                        <a:pt x="1279" y="0"/>
                        <a:pt x="1237" y="6"/>
                        <a:pt x="1197" y="17"/>
                      </a:cubicBezTo>
                      <a:cubicBezTo>
                        <a:pt x="698" y="50"/>
                        <a:pt x="299" y="449"/>
                        <a:pt x="299" y="948"/>
                      </a:cubicBezTo>
                      <a:cubicBezTo>
                        <a:pt x="266" y="1612"/>
                        <a:pt x="0" y="2277"/>
                        <a:pt x="166" y="2942"/>
                      </a:cubicBezTo>
                      <a:cubicBezTo>
                        <a:pt x="200" y="3374"/>
                        <a:pt x="200" y="3839"/>
                        <a:pt x="266" y="4271"/>
                      </a:cubicBezTo>
                      <a:cubicBezTo>
                        <a:pt x="266" y="4504"/>
                        <a:pt x="333" y="4703"/>
                        <a:pt x="432" y="4869"/>
                      </a:cubicBezTo>
                      <a:cubicBezTo>
                        <a:pt x="512" y="5088"/>
                        <a:pt x="722" y="5212"/>
                        <a:pt x="935" y="5212"/>
                      </a:cubicBezTo>
                      <a:cubicBezTo>
                        <a:pt x="1078" y="5212"/>
                        <a:pt x="1223" y="5156"/>
                        <a:pt x="1330" y="5036"/>
                      </a:cubicBezTo>
                      <a:cubicBezTo>
                        <a:pt x="1429" y="4936"/>
                        <a:pt x="1529" y="4803"/>
                        <a:pt x="1562" y="4637"/>
                      </a:cubicBezTo>
                      <a:cubicBezTo>
                        <a:pt x="1728" y="4105"/>
                        <a:pt x="1861" y="3540"/>
                        <a:pt x="1994" y="2975"/>
                      </a:cubicBezTo>
                      <a:cubicBezTo>
                        <a:pt x="2027" y="2742"/>
                        <a:pt x="2094" y="2477"/>
                        <a:pt x="2127" y="2211"/>
                      </a:cubicBezTo>
                      <a:cubicBezTo>
                        <a:pt x="2260" y="1546"/>
                        <a:pt x="2127" y="881"/>
                        <a:pt x="1795" y="316"/>
                      </a:cubicBezTo>
                      <a:cubicBezTo>
                        <a:pt x="1712" y="124"/>
                        <a:pt x="1517" y="0"/>
                        <a:pt x="1320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0" name="Google Shape;960;p36"/>
                <p:cNvSpPr/>
                <p:nvPr/>
              </p:nvSpPr>
              <p:spPr>
                <a:xfrm>
                  <a:off x="11471785" y="-1210195"/>
                  <a:ext cx="61068" cy="1233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9" h="4097" extrusionOk="0">
                      <a:moveTo>
                        <a:pt x="989" y="1"/>
                      </a:moveTo>
                      <a:cubicBezTo>
                        <a:pt x="753" y="1"/>
                        <a:pt x="517" y="101"/>
                        <a:pt x="367" y="308"/>
                      </a:cubicBezTo>
                      <a:cubicBezTo>
                        <a:pt x="134" y="607"/>
                        <a:pt x="1" y="973"/>
                        <a:pt x="34" y="1338"/>
                      </a:cubicBezTo>
                      <a:cubicBezTo>
                        <a:pt x="101" y="2036"/>
                        <a:pt x="134" y="2734"/>
                        <a:pt x="200" y="3432"/>
                      </a:cubicBezTo>
                      <a:cubicBezTo>
                        <a:pt x="200" y="3731"/>
                        <a:pt x="400" y="3997"/>
                        <a:pt x="699" y="4097"/>
                      </a:cubicBezTo>
                      <a:cubicBezTo>
                        <a:pt x="1031" y="4097"/>
                        <a:pt x="1364" y="3898"/>
                        <a:pt x="1463" y="3598"/>
                      </a:cubicBezTo>
                      <a:cubicBezTo>
                        <a:pt x="1496" y="3565"/>
                        <a:pt x="1496" y="3532"/>
                        <a:pt x="1530" y="3499"/>
                      </a:cubicBezTo>
                      <a:lnTo>
                        <a:pt x="1995" y="1305"/>
                      </a:lnTo>
                      <a:cubicBezTo>
                        <a:pt x="2028" y="873"/>
                        <a:pt x="1829" y="441"/>
                        <a:pt x="1496" y="175"/>
                      </a:cubicBezTo>
                      <a:cubicBezTo>
                        <a:pt x="1352" y="60"/>
                        <a:pt x="1170" y="1"/>
                        <a:pt x="989" y="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1" name="Google Shape;961;p36"/>
                <p:cNvSpPr/>
                <p:nvPr/>
              </p:nvSpPr>
              <p:spPr>
                <a:xfrm>
                  <a:off x="11328762" y="-788559"/>
                  <a:ext cx="56042" cy="1237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62" h="4113" extrusionOk="0">
                      <a:moveTo>
                        <a:pt x="981" y="0"/>
                      </a:moveTo>
                      <a:cubicBezTo>
                        <a:pt x="806" y="0"/>
                        <a:pt x="632" y="75"/>
                        <a:pt x="499" y="224"/>
                      </a:cubicBezTo>
                      <a:cubicBezTo>
                        <a:pt x="233" y="424"/>
                        <a:pt x="100" y="723"/>
                        <a:pt x="100" y="1088"/>
                      </a:cubicBezTo>
                      <a:lnTo>
                        <a:pt x="100" y="1620"/>
                      </a:lnTo>
                      <a:lnTo>
                        <a:pt x="0" y="1587"/>
                      </a:lnTo>
                      <a:lnTo>
                        <a:pt x="0" y="1587"/>
                      </a:lnTo>
                      <a:cubicBezTo>
                        <a:pt x="133" y="2252"/>
                        <a:pt x="233" y="2883"/>
                        <a:pt x="366" y="3548"/>
                      </a:cubicBezTo>
                      <a:cubicBezTo>
                        <a:pt x="432" y="3814"/>
                        <a:pt x="565" y="4113"/>
                        <a:pt x="864" y="4113"/>
                      </a:cubicBezTo>
                      <a:cubicBezTo>
                        <a:pt x="1197" y="4080"/>
                        <a:pt x="1463" y="3880"/>
                        <a:pt x="1562" y="3581"/>
                      </a:cubicBezTo>
                      <a:cubicBezTo>
                        <a:pt x="1596" y="3481"/>
                        <a:pt x="1629" y="3415"/>
                        <a:pt x="1629" y="3315"/>
                      </a:cubicBezTo>
                      <a:cubicBezTo>
                        <a:pt x="1729" y="2584"/>
                        <a:pt x="1828" y="1820"/>
                        <a:pt x="1862" y="1088"/>
                      </a:cubicBezTo>
                      <a:cubicBezTo>
                        <a:pt x="1862" y="756"/>
                        <a:pt x="1729" y="424"/>
                        <a:pt x="1463" y="224"/>
                      </a:cubicBezTo>
                      <a:cubicBezTo>
                        <a:pt x="1330" y="75"/>
                        <a:pt x="1155" y="0"/>
                        <a:pt x="981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2" name="Google Shape;962;p36"/>
                <p:cNvSpPr/>
                <p:nvPr/>
              </p:nvSpPr>
              <p:spPr>
                <a:xfrm>
                  <a:off x="11623838" y="-1605164"/>
                  <a:ext cx="62061" cy="177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62" h="5883" extrusionOk="0">
                      <a:moveTo>
                        <a:pt x="970" y="1"/>
                      </a:moveTo>
                      <a:cubicBezTo>
                        <a:pt x="464" y="1"/>
                        <a:pt x="115" y="446"/>
                        <a:pt x="34" y="935"/>
                      </a:cubicBezTo>
                      <a:cubicBezTo>
                        <a:pt x="1" y="1234"/>
                        <a:pt x="1" y="1533"/>
                        <a:pt x="34" y="1832"/>
                      </a:cubicBezTo>
                      <a:cubicBezTo>
                        <a:pt x="100" y="2663"/>
                        <a:pt x="134" y="3461"/>
                        <a:pt x="233" y="4259"/>
                      </a:cubicBezTo>
                      <a:cubicBezTo>
                        <a:pt x="300" y="4691"/>
                        <a:pt x="399" y="5123"/>
                        <a:pt x="532" y="5555"/>
                      </a:cubicBezTo>
                      <a:cubicBezTo>
                        <a:pt x="577" y="5756"/>
                        <a:pt x="757" y="5882"/>
                        <a:pt x="942" y="5882"/>
                      </a:cubicBezTo>
                      <a:cubicBezTo>
                        <a:pt x="1031" y="5882"/>
                        <a:pt x="1121" y="5852"/>
                        <a:pt x="1197" y="5787"/>
                      </a:cubicBezTo>
                      <a:cubicBezTo>
                        <a:pt x="1363" y="5688"/>
                        <a:pt x="1529" y="5555"/>
                        <a:pt x="1629" y="5388"/>
                      </a:cubicBezTo>
                      <a:cubicBezTo>
                        <a:pt x="1729" y="5156"/>
                        <a:pt x="1795" y="4923"/>
                        <a:pt x="1795" y="4691"/>
                      </a:cubicBezTo>
                      <a:cubicBezTo>
                        <a:pt x="1862" y="3793"/>
                        <a:pt x="1928" y="2896"/>
                        <a:pt x="1961" y="1999"/>
                      </a:cubicBezTo>
                      <a:lnTo>
                        <a:pt x="2061" y="1965"/>
                      </a:lnTo>
                      <a:cubicBezTo>
                        <a:pt x="2028" y="1600"/>
                        <a:pt x="1995" y="1201"/>
                        <a:pt x="1928" y="802"/>
                      </a:cubicBezTo>
                      <a:cubicBezTo>
                        <a:pt x="1895" y="470"/>
                        <a:pt x="1662" y="171"/>
                        <a:pt x="1330" y="71"/>
                      </a:cubicBezTo>
                      <a:cubicBezTo>
                        <a:pt x="1203" y="23"/>
                        <a:pt x="1083" y="1"/>
                        <a:pt x="970" y="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3" name="Google Shape;963;p36"/>
                <p:cNvSpPr/>
                <p:nvPr/>
              </p:nvSpPr>
              <p:spPr>
                <a:xfrm>
                  <a:off x="11598827" y="-1321706"/>
                  <a:ext cx="69044" cy="1590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94" h="5285" extrusionOk="0">
                      <a:moveTo>
                        <a:pt x="985" y="0"/>
                      </a:moveTo>
                      <a:cubicBezTo>
                        <a:pt x="858" y="0"/>
                        <a:pt x="733" y="44"/>
                        <a:pt x="632" y="125"/>
                      </a:cubicBezTo>
                      <a:cubicBezTo>
                        <a:pt x="233" y="357"/>
                        <a:pt x="1" y="823"/>
                        <a:pt x="100" y="1288"/>
                      </a:cubicBezTo>
                      <a:cubicBezTo>
                        <a:pt x="134" y="1654"/>
                        <a:pt x="167" y="2052"/>
                        <a:pt x="134" y="2418"/>
                      </a:cubicBezTo>
                      <a:cubicBezTo>
                        <a:pt x="167" y="2817"/>
                        <a:pt x="233" y="3182"/>
                        <a:pt x="300" y="3581"/>
                      </a:cubicBezTo>
                      <a:cubicBezTo>
                        <a:pt x="366" y="3980"/>
                        <a:pt x="433" y="4412"/>
                        <a:pt x="499" y="4811"/>
                      </a:cubicBezTo>
                      <a:cubicBezTo>
                        <a:pt x="552" y="5099"/>
                        <a:pt x="790" y="5284"/>
                        <a:pt x="1052" y="5284"/>
                      </a:cubicBezTo>
                      <a:cubicBezTo>
                        <a:pt x="1122" y="5284"/>
                        <a:pt x="1193" y="5271"/>
                        <a:pt x="1264" y="5243"/>
                      </a:cubicBezTo>
                      <a:cubicBezTo>
                        <a:pt x="1496" y="5176"/>
                        <a:pt x="1696" y="5010"/>
                        <a:pt x="1762" y="4778"/>
                      </a:cubicBezTo>
                      <a:cubicBezTo>
                        <a:pt x="1928" y="4445"/>
                        <a:pt x="2028" y="4080"/>
                        <a:pt x="2094" y="3747"/>
                      </a:cubicBezTo>
                      <a:cubicBezTo>
                        <a:pt x="2161" y="3016"/>
                        <a:pt x="2194" y="2318"/>
                        <a:pt x="2227" y="1587"/>
                      </a:cubicBezTo>
                      <a:cubicBezTo>
                        <a:pt x="2294" y="922"/>
                        <a:pt x="1862" y="291"/>
                        <a:pt x="1230" y="58"/>
                      </a:cubicBezTo>
                      <a:cubicBezTo>
                        <a:pt x="1152" y="19"/>
                        <a:pt x="1068" y="0"/>
                        <a:pt x="985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4" name="Google Shape;964;p36"/>
                <p:cNvSpPr/>
                <p:nvPr/>
              </p:nvSpPr>
              <p:spPr>
                <a:xfrm>
                  <a:off x="11627841" y="-1043635"/>
                  <a:ext cx="56042" cy="1248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62" h="4147" extrusionOk="0">
                      <a:moveTo>
                        <a:pt x="981" y="0"/>
                      </a:moveTo>
                      <a:cubicBezTo>
                        <a:pt x="806" y="0"/>
                        <a:pt x="632" y="75"/>
                        <a:pt x="499" y="225"/>
                      </a:cubicBezTo>
                      <a:cubicBezTo>
                        <a:pt x="233" y="424"/>
                        <a:pt x="67" y="756"/>
                        <a:pt x="67" y="1089"/>
                      </a:cubicBezTo>
                      <a:lnTo>
                        <a:pt x="67" y="1620"/>
                      </a:lnTo>
                      <a:lnTo>
                        <a:pt x="1" y="1620"/>
                      </a:lnTo>
                      <a:cubicBezTo>
                        <a:pt x="100" y="2285"/>
                        <a:pt x="200" y="2917"/>
                        <a:pt x="366" y="3581"/>
                      </a:cubicBezTo>
                      <a:cubicBezTo>
                        <a:pt x="399" y="3847"/>
                        <a:pt x="565" y="4113"/>
                        <a:pt x="865" y="4146"/>
                      </a:cubicBezTo>
                      <a:cubicBezTo>
                        <a:pt x="1164" y="4113"/>
                        <a:pt x="1463" y="3914"/>
                        <a:pt x="1529" y="3615"/>
                      </a:cubicBezTo>
                      <a:cubicBezTo>
                        <a:pt x="1563" y="3515"/>
                        <a:pt x="1596" y="3448"/>
                        <a:pt x="1629" y="3349"/>
                      </a:cubicBezTo>
                      <a:cubicBezTo>
                        <a:pt x="1695" y="2617"/>
                        <a:pt x="1795" y="1853"/>
                        <a:pt x="1862" y="1122"/>
                      </a:cubicBezTo>
                      <a:cubicBezTo>
                        <a:pt x="1862" y="756"/>
                        <a:pt x="1729" y="457"/>
                        <a:pt x="1463" y="225"/>
                      </a:cubicBezTo>
                      <a:cubicBezTo>
                        <a:pt x="1330" y="75"/>
                        <a:pt x="1155" y="0"/>
                        <a:pt x="981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5" name="Google Shape;965;p36"/>
                <p:cNvSpPr/>
                <p:nvPr/>
              </p:nvSpPr>
              <p:spPr>
                <a:xfrm>
                  <a:off x="11482801" y="-881921"/>
                  <a:ext cx="50052" cy="860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3" h="2858" extrusionOk="0">
                      <a:moveTo>
                        <a:pt x="893" y="0"/>
                      </a:moveTo>
                      <a:cubicBezTo>
                        <a:pt x="873" y="0"/>
                        <a:pt x="852" y="1"/>
                        <a:pt x="831" y="3"/>
                      </a:cubicBezTo>
                      <a:cubicBezTo>
                        <a:pt x="333" y="3"/>
                        <a:pt x="1" y="302"/>
                        <a:pt x="1" y="767"/>
                      </a:cubicBezTo>
                      <a:cubicBezTo>
                        <a:pt x="34" y="1299"/>
                        <a:pt x="100" y="1831"/>
                        <a:pt x="233" y="2363"/>
                      </a:cubicBezTo>
                      <a:cubicBezTo>
                        <a:pt x="233" y="2429"/>
                        <a:pt x="300" y="2529"/>
                        <a:pt x="366" y="2595"/>
                      </a:cubicBezTo>
                      <a:cubicBezTo>
                        <a:pt x="469" y="2772"/>
                        <a:pt x="650" y="2857"/>
                        <a:pt x="832" y="2857"/>
                      </a:cubicBezTo>
                      <a:cubicBezTo>
                        <a:pt x="1060" y="2857"/>
                        <a:pt x="1289" y="2722"/>
                        <a:pt x="1363" y="2462"/>
                      </a:cubicBezTo>
                      <a:cubicBezTo>
                        <a:pt x="1496" y="2030"/>
                        <a:pt x="1596" y="1631"/>
                        <a:pt x="1662" y="1199"/>
                      </a:cubicBezTo>
                      <a:cubicBezTo>
                        <a:pt x="1662" y="1000"/>
                        <a:pt x="1629" y="801"/>
                        <a:pt x="1596" y="601"/>
                      </a:cubicBezTo>
                      <a:cubicBezTo>
                        <a:pt x="1533" y="256"/>
                        <a:pt x="1234" y="0"/>
                        <a:pt x="893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6" name="Google Shape;966;p36"/>
                <p:cNvSpPr/>
                <p:nvPr/>
              </p:nvSpPr>
              <p:spPr>
                <a:xfrm>
                  <a:off x="11800902" y="-1400200"/>
                  <a:ext cx="74040" cy="171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60" h="5702" extrusionOk="0">
                      <a:moveTo>
                        <a:pt x="1102" y="0"/>
                      </a:moveTo>
                      <a:cubicBezTo>
                        <a:pt x="722" y="0"/>
                        <a:pt x="344" y="196"/>
                        <a:pt x="133" y="539"/>
                      </a:cubicBezTo>
                      <a:cubicBezTo>
                        <a:pt x="33" y="639"/>
                        <a:pt x="0" y="805"/>
                        <a:pt x="0" y="938"/>
                      </a:cubicBezTo>
                      <a:cubicBezTo>
                        <a:pt x="0" y="1171"/>
                        <a:pt x="33" y="1437"/>
                        <a:pt x="33" y="1669"/>
                      </a:cubicBezTo>
                      <a:cubicBezTo>
                        <a:pt x="0" y="2168"/>
                        <a:pt x="67" y="2700"/>
                        <a:pt x="233" y="3165"/>
                      </a:cubicBezTo>
                      <a:cubicBezTo>
                        <a:pt x="399" y="3597"/>
                        <a:pt x="332" y="4129"/>
                        <a:pt x="399" y="4594"/>
                      </a:cubicBezTo>
                      <a:cubicBezTo>
                        <a:pt x="432" y="4827"/>
                        <a:pt x="499" y="5059"/>
                        <a:pt x="598" y="5259"/>
                      </a:cubicBezTo>
                      <a:cubicBezTo>
                        <a:pt x="679" y="5541"/>
                        <a:pt x="932" y="5701"/>
                        <a:pt x="1185" y="5701"/>
                      </a:cubicBezTo>
                      <a:cubicBezTo>
                        <a:pt x="1348" y="5701"/>
                        <a:pt x="1511" y="5635"/>
                        <a:pt x="1629" y="5491"/>
                      </a:cubicBezTo>
                      <a:cubicBezTo>
                        <a:pt x="2061" y="5159"/>
                        <a:pt x="2260" y="4660"/>
                        <a:pt x="2260" y="4129"/>
                      </a:cubicBezTo>
                      <a:cubicBezTo>
                        <a:pt x="2227" y="3863"/>
                        <a:pt x="2227" y="3597"/>
                        <a:pt x="2293" y="3331"/>
                      </a:cubicBezTo>
                      <a:cubicBezTo>
                        <a:pt x="2459" y="2533"/>
                        <a:pt x="2459" y="1736"/>
                        <a:pt x="2293" y="938"/>
                      </a:cubicBezTo>
                      <a:cubicBezTo>
                        <a:pt x="2227" y="473"/>
                        <a:pt x="1861" y="107"/>
                        <a:pt x="1396" y="41"/>
                      </a:cubicBezTo>
                      <a:cubicBezTo>
                        <a:pt x="1300" y="13"/>
                        <a:pt x="1201" y="0"/>
                        <a:pt x="1102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7" name="Google Shape;967;p36"/>
                <p:cNvSpPr/>
                <p:nvPr/>
              </p:nvSpPr>
              <p:spPr>
                <a:xfrm>
                  <a:off x="11803881" y="-1108104"/>
                  <a:ext cx="67057" cy="1565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8" h="5202" extrusionOk="0">
                      <a:moveTo>
                        <a:pt x="1252" y="1"/>
                      </a:moveTo>
                      <a:cubicBezTo>
                        <a:pt x="1223" y="1"/>
                        <a:pt x="1193" y="3"/>
                        <a:pt x="1164" y="7"/>
                      </a:cubicBezTo>
                      <a:cubicBezTo>
                        <a:pt x="665" y="40"/>
                        <a:pt x="267" y="439"/>
                        <a:pt x="267" y="971"/>
                      </a:cubicBezTo>
                      <a:cubicBezTo>
                        <a:pt x="233" y="1635"/>
                        <a:pt x="1" y="2267"/>
                        <a:pt x="134" y="2932"/>
                      </a:cubicBezTo>
                      <a:cubicBezTo>
                        <a:pt x="167" y="3397"/>
                        <a:pt x="167" y="3829"/>
                        <a:pt x="233" y="4261"/>
                      </a:cubicBezTo>
                      <a:cubicBezTo>
                        <a:pt x="233" y="4494"/>
                        <a:pt x="300" y="4693"/>
                        <a:pt x="400" y="4859"/>
                      </a:cubicBezTo>
                      <a:cubicBezTo>
                        <a:pt x="479" y="5078"/>
                        <a:pt x="689" y="5201"/>
                        <a:pt x="902" y="5201"/>
                      </a:cubicBezTo>
                      <a:cubicBezTo>
                        <a:pt x="1046" y="5201"/>
                        <a:pt x="1190" y="5146"/>
                        <a:pt x="1297" y="5025"/>
                      </a:cubicBezTo>
                      <a:cubicBezTo>
                        <a:pt x="1397" y="4926"/>
                        <a:pt x="1496" y="4793"/>
                        <a:pt x="1530" y="4660"/>
                      </a:cubicBezTo>
                      <a:cubicBezTo>
                        <a:pt x="1696" y="4095"/>
                        <a:pt x="1829" y="3563"/>
                        <a:pt x="1962" y="2998"/>
                      </a:cubicBezTo>
                      <a:cubicBezTo>
                        <a:pt x="2028" y="2732"/>
                        <a:pt x="2061" y="2466"/>
                        <a:pt x="2095" y="2200"/>
                      </a:cubicBezTo>
                      <a:cubicBezTo>
                        <a:pt x="2227" y="1536"/>
                        <a:pt x="2095" y="871"/>
                        <a:pt x="1762" y="306"/>
                      </a:cubicBezTo>
                      <a:cubicBezTo>
                        <a:pt x="1675" y="103"/>
                        <a:pt x="1460" y="1"/>
                        <a:pt x="1252" y="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8" name="Google Shape;968;p36"/>
                <p:cNvSpPr/>
                <p:nvPr/>
              </p:nvSpPr>
              <p:spPr>
                <a:xfrm>
                  <a:off x="11801895" y="-830575"/>
                  <a:ext cx="61038" cy="1227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8" h="4080" extrusionOk="0">
                      <a:moveTo>
                        <a:pt x="987" y="0"/>
                      </a:moveTo>
                      <a:cubicBezTo>
                        <a:pt x="751" y="0"/>
                        <a:pt x="516" y="103"/>
                        <a:pt x="366" y="291"/>
                      </a:cubicBezTo>
                      <a:cubicBezTo>
                        <a:pt x="133" y="590"/>
                        <a:pt x="0" y="956"/>
                        <a:pt x="34" y="1321"/>
                      </a:cubicBezTo>
                      <a:cubicBezTo>
                        <a:pt x="100" y="1986"/>
                        <a:pt x="133" y="2684"/>
                        <a:pt x="200" y="3382"/>
                      </a:cubicBezTo>
                      <a:cubicBezTo>
                        <a:pt x="200" y="3681"/>
                        <a:pt x="399" y="3980"/>
                        <a:pt x="698" y="4080"/>
                      </a:cubicBezTo>
                      <a:cubicBezTo>
                        <a:pt x="1064" y="4080"/>
                        <a:pt x="1363" y="3880"/>
                        <a:pt x="1496" y="3548"/>
                      </a:cubicBezTo>
                      <a:cubicBezTo>
                        <a:pt x="1496" y="3515"/>
                        <a:pt x="1496" y="3515"/>
                        <a:pt x="1529" y="3482"/>
                      </a:cubicBezTo>
                      <a:lnTo>
                        <a:pt x="1994" y="1288"/>
                      </a:lnTo>
                      <a:cubicBezTo>
                        <a:pt x="2028" y="856"/>
                        <a:pt x="1828" y="457"/>
                        <a:pt x="1496" y="191"/>
                      </a:cubicBezTo>
                      <a:cubicBezTo>
                        <a:pt x="1351" y="61"/>
                        <a:pt x="1169" y="0"/>
                        <a:pt x="987" y="0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69" name="Google Shape;969;p36"/>
                <p:cNvSpPr/>
                <p:nvPr/>
              </p:nvSpPr>
              <p:spPr>
                <a:xfrm>
                  <a:off x="11812880" y="-502843"/>
                  <a:ext cx="50052" cy="860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3" h="2858" extrusionOk="0">
                      <a:moveTo>
                        <a:pt x="893" y="1"/>
                      </a:moveTo>
                      <a:cubicBezTo>
                        <a:pt x="873" y="1"/>
                        <a:pt x="852" y="2"/>
                        <a:pt x="832" y="4"/>
                      </a:cubicBezTo>
                      <a:cubicBezTo>
                        <a:pt x="333" y="4"/>
                        <a:pt x="1" y="303"/>
                        <a:pt x="1" y="768"/>
                      </a:cubicBezTo>
                      <a:cubicBezTo>
                        <a:pt x="34" y="1300"/>
                        <a:pt x="101" y="1832"/>
                        <a:pt x="234" y="2363"/>
                      </a:cubicBezTo>
                      <a:cubicBezTo>
                        <a:pt x="234" y="2430"/>
                        <a:pt x="300" y="2530"/>
                        <a:pt x="366" y="2596"/>
                      </a:cubicBezTo>
                      <a:cubicBezTo>
                        <a:pt x="469" y="2773"/>
                        <a:pt x="650" y="2858"/>
                        <a:pt x="832" y="2858"/>
                      </a:cubicBezTo>
                      <a:cubicBezTo>
                        <a:pt x="1060" y="2858"/>
                        <a:pt x="1289" y="2722"/>
                        <a:pt x="1363" y="2463"/>
                      </a:cubicBezTo>
                      <a:cubicBezTo>
                        <a:pt x="1496" y="2064"/>
                        <a:pt x="1596" y="1632"/>
                        <a:pt x="1663" y="1200"/>
                      </a:cubicBezTo>
                      <a:cubicBezTo>
                        <a:pt x="1663" y="1001"/>
                        <a:pt x="1629" y="801"/>
                        <a:pt x="1596" y="602"/>
                      </a:cubicBezTo>
                      <a:cubicBezTo>
                        <a:pt x="1533" y="257"/>
                        <a:pt x="1234" y="1"/>
                        <a:pt x="893" y="1"/>
                      </a:cubicBezTo>
                      <a:close/>
                    </a:path>
                  </a:pathLst>
                </a:custGeom>
                <a:solidFill>
                  <a:schemeClr val="l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970" name="Google Shape;970;p36"/>
              <p:cNvSpPr/>
              <p:nvPr/>
            </p:nvSpPr>
            <p:spPr>
              <a:xfrm>
                <a:off x="11867097" y="-4636687"/>
                <a:ext cx="764261" cy="788075"/>
              </a:xfrm>
              <a:custGeom>
                <a:avLst/>
                <a:gdLst/>
                <a:ahLst/>
                <a:cxnLst/>
                <a:rect l="l" t="t" r="r" b="b"/>
                <a:pathLst>
                  <a:path w="19609" h="20220" extrusionOk="0">
                    <a:moveTo>
                      <a:pt x="6747" y="0"/>
                    </a:moveTo>
                    <a:cubicBezTo>
                      <a:pt x="4786" y="34"/>
                      <a:pt x="2925" y="333"/>
                      <a:pt x="1562" y="1496"/>
                    </a:cubicBezTo>
                    <a:cubicBezTo>
                      <a:pt x="166" y="2626"/>
                      <a:pt x="266" y="4720"/>
                      <a:pt x="133" y="6348"/>
                    </a:cubicBezTo>
                    <a:cubicBezTo>
                      <a:pt x="0" y="8475"/>
                      <a:pt x="33" y="10635"/>
                      <a:pt x="199" y="12762"/>
                    </a:cubicBezTo>
                    <a:cubicBezTo>
                      <a:pt x="332" y="14590"/>
                      <a:pt x="299" y="18545"/>
                      <a:pt x="2360" y="19409"/>
                    </a:cubicBezTo>
                    <a:cubicBezTo>
                      <a:pt x="3753" y="20013"/>
                      <a:pt x="5138" y="20219"/>
                      <a:pt x="6540" y="20219"/>
                    </a:cubicBezTo>
                    <a:cubicBezTo>
                      <a:pt x="7914" y="20219"/>
                      <a:pt x="9304" y="20022"/>
                      <a:pt x="10735" y="19808"/>
                    </a:cubicBezTo>
                    <a:cubicBezTo>
                      <a:pt x="11515" y="19632"/>
                      <a:pt x="12333" y="19551"/>
                      <a:pt x="13147" y="19551"/>
                    </a:cubicBezTo>
                    <a:cubicBezTo>
                      <a:pt x="13407" y="19551"/>
                      <a:pt x="13667" y="19559"/>
                      <a:pt x="13925" y="19575"/>
                    </a:cubicBezTo>
                    <a:cubicBezTo>
                      <a:pt x="14708" y="19659"/>
                      <a:pt x="15445" y="19979"/>
                      <a:pt x="16213" y="19979"/>
                    </a:cubicBezTo>
                    <a:cubicBezTo>
                      <a:pt x="16357" y="19979"/>
                      <a:pt x="16503" y="19967"/>
                      <a:pt x="16651" y="19941"/>
                    </a:cubicBezTo>
                    <a:cubicBezTo>
                      <a:pt x="18013" y="19675"/>
                      <a:pt x="18977" y="18346"/>
                      <a:pt x="19309" y="17016"/>
                    </a:cubicBezTo>
                    <a:cubicBezTo>
                      <a:pt x="19608" y="15687"/>
                      <a:pt x="19376" y="14291"/>
                      <a:pt x="19376" y="12962"/>
                    </a:cubicBezTo>
                    <a:lnTo>
                      <a:pt x="19343" y="8541"/>
                    </a:lnTo>
                    <a:cubicBezTo>
                      <a:pt x="19343" y="7511"/>
                      <a:pt x="19276" y="6448"/>
                      <a:pt x="19276" y="5484"/>
                    </a:cubicBezTo>
                    <a:cubicBezTo>
                      <a:pt x="19276" y="4520"/>
                      <a:pt x="19343" y="3457"/>
                      <a:pt x="18910" y="2559"/>
                    </a:cubicBezTo>
                    <a:cubicBezTo>
                      <a:pt x="18046" y="898"/>
                      <a:pt x="15786" y="632"/>
                      <a:pt x="13892" y="565"/>
                    </a:cubicBezTo>
                    <a:cubicBezTo>
                      <a:pt x="11865" y="499"/>
                      <a:pt x="9239" y="0"/>
                      <a:pt x="674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71" name="Google Shape;971;p36"/>
            <p:cNvSpPr/>
            <p:nvPr/>
          </p:nvSpPr>
          <p:spPr>
            <a:xfrm rot="-1814169" flipH="1">
              <a:off x="8509709" y="3202155"/>
              <a:ext cx="872519" cy="872498"/>
            </a:xfrm>
            <a:custGeom>
              <a:avLst/>
              <a:gdLst/>
              <a:ahLst/>
              <a:cxnLst/>
              <a:rect l="l" t="t" r="r" b="b"/>
              <a:pathLst>
                <a:path w="23198" h="23198" fill="none" extrusionOk="0">
                  <a:moveTo>
                    <a:pt x="23198" y="11599"/>
                  </a:moveTo>
                  <a:cubicBezTo>
                    <a:pt x="23198" y="18013"/>
                    <a:pt x="17980" y="23198"/>
                    <a:pt x="11599" y="23198"/>
                  </a:cubicBezTo>
                  <a:cubicBezTo>
                    <a:pt x="5185" y="23198"/>
                    <a:pt x="0" y="18013"/>
                    <a:pt x="0" y="11599"/>
                  </a:cubicBezTo>
                  <a:cubicBezTo>
                    <a:pt x="0" y="5185"/>
                    <a:pt x="5185" y="0"/>
                    <a:pt x="11599" y="0"/>
                  </a:cubicBezTo>
                  <a:cubicBezTo>
                    <a:pt x="17980" y="0"/>
                    <a:pt x="23198" y="5185"/>
                    <a:pt x="23198" y="11599"/>
                  </a:cubicBezTo>
                  <a:close/>
                </a:path>
              </a:pathLst>
            </a:custGeom>
            <a:solidFill>
              <a:srgbClr val="EDD1AD"/>
            </a:solidFill>
            <a:ln w="33225" cap="flat" cmpd="sng">
              <a:solidFill>
                <a:srgbClr val="EDD1AD"/>
              </a:solidFill>
              <a:prstDash val="solid"/>
              <a:miter lim="3323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72" name="Google Shape;972;p36"/>
          <p:cNvSpPr/>
          <p:nvPr/>
        </p:nvSpPr>
        <p:spPr>
          <a:xfrm rot="10800000" flipH="1">
            <a:off x="-250200" y="3149321"/>
            <a:ext cx="877843" cy="744644"/>
          </a:xfrm>
          <a:custGeom>
            <a:avLst/>
            <a:gdLst/>
            <a:ahLst/>
            <a:cxnLst/>
            <a:rect l="l" t="t" r="r" b="b"/>
            <a:pathLst>
              <a:path w="20839" h="17677" extrusionOk="0">
                <a:moveTo>
                  <a:pt x="12020" y="0"/>
                </a:moveTo>
                <a:cubicBezTo>
                  <a:pt x="11568" y="0"/>
                  <a:pt x="11130" y="219"/>
                  <a:pt x="10735" y="438"/>
                </a:cubicBezTo>
                <a:cubicBezTo>
                  <a:pt x="9705" y="970"/>
                  <a:pt x="7977" y="2200"/>
                  <a:pt x="6914" y="2931"/>
                </a:cubicBezTo>
                <a:cubicBezTo>
                  <a:pt x="6803" y="3002"/>
                  <a:pt x="6677" y="3035"/>
                  <a:pt x="6551" y="3035"/>
                </a:cubicBezTo>
                <a:cubicBezTo>
                  <a:pt x="6262" y="3035"/>
                  <a:pt x="5976" y="2856"/>
                  <a:pt x="5883" y="2532"/>
                </a:cubicBezTo>
                <a:cubicBezTo>
                  <a:pt x="5784" y="2167"/>
                  <a:pt x="5518" y="1868"/>
                  <a:pt x="5185" y="1668"/>
                </a:cubicBezTo>
                <a:cubicBezTo>
                  <a:pt x="4817" y="1484"/>
                  <a:pt x="4423" y="1388"/>
                  <a:pt x="4028" y="1388"/>
                </a:cubicBezTo>
                <a:cubicBezTo>
                  <a:pt x="3781" y="1388"/>
                  <a:pt x="3534" y="1425"/>
                  <a:pt x="3291" y="1502"/>
                </a:cubicBezTo>
                <a:cubicBezTo>
                  <a:pt x="2660" y="1735"/>
                  <a:pt x="2061" y="2034"/>
                  <a:pt x="1530" y="2399"/>
                </a:cubicBezTo>
                <a:cubicBezTo>
                  <a:pt x="1031" y="2665"/>
                  <a:pt x="599" y="3097"/>
                  <a:pt x="366" y="3629"/>
                </a:cubicBezTo>
                <a:cubicBezTo>
                  <a:pt x="267" y="3895"/>
                  <a:pt x="267" y="4161"/>
                  <a:pt x="366" y="4393"/>
                </a:cubicBezTo>
                <a:cubicBezTo>
                  <a:pt x="466" y="4626"/>
                  <a:pt x="632" y="4792"/>
                  <a:pt x="865" y="4825"/>
                </a:cubicBezTo>
                <a:cubicBezTo>
                  <a:pt x="1430" y="4925"/>
                  <a:pt x="1729" y="5557"/>
                  <a:pt x="1463" y="6055"/>
                </a:cubicBezTo>
                <a:lnTo>
                  <a:pt x="1430" y="6122"/>
                </a:lnTo>
                <a:cubicBezTo>
                  <a:pt x="1031" y="6786"/>
                  <a:pt x="699" y="7484"/>
                  <a:pt x="400" y="8182"/>
                </a:cubicBezTo>
                <a:cubicBezTo>
                  <a:pt x="200" y="8581"/>
                  <a:pt x="67" y="9013"/>
                  <a:pt x="34" y="9445"/>
                </a:cubicBezTo>
                <a:cubicBezTo>
                  <a:pt x="1" y="10110"/>
                  <a:pt x="400" y="10774"/>
                  <a:pt x="998" y="11040"/>
                </a:cubicBezTo>
                <a:lnTo>
                  <a:pt x="1031" y="11040"/>
                </a:lnTo>
                <a:cubicBezTo>
                  <a:pt x="1729" y="11273"/>
                  <a:pt x="2028" y="12037"/>
                  <a:pt x="1696" y="12702"/>
                </a:cubicBezTo>
                <a:cubicBezTo>
                  <a:pt x="1662" y="12735"/>
                  <a:pt x="1629" y="12802"/>
                  <a:pt x="1629" y="12835"/>
                </a:cubicBezTo>
                <a:cubicBezTo>
                  <a:pt x="1197" y="13633"/>
                  <a:pt x="998" y="14530"/>
                  <a:pt x="1031" y="15427"/>
                </a:cubicBezTo>
                <a:cubicBezTo>
                  <a:pt x="1097" y="16125"/>
                  <a:pt x="1563" y="16690"/>
                  <a:pt x="2194" y="16923"/>
                </a:cubicBezTo>
                <a:cubicBezTo>
                  <a:pt x="2355" y="16975"/>
                  <a:pt x="2511" y="16998"/>
                  <a:pt x="2662" y="16998"/>
                </a:cubicBezTo>
                <a:cubicBezTo>
                  <a:pt x="3480" y="16998"/>
                  <a:pt x="4159" y="16310"/>
                  <a:pt x="4720" y="15693"/>
                </a:cubicBezTo>
                <a:lnTo>
                  <a:pt x="8010" y="11938"/>
                </a:lnTo>
                <a:cubicBezTo>
                  <a:pt x="8130" y="11800"/>
                  <a:pt x="8280" y="11741"/>
                  <a:pt x="8428" y="11741"/>
                </a:cubicBezTo>
                <a:cubicBezTo>
                  <a:pt x="8815" y="11741"/>
                  <a:pt x="9190" y="12145"/>
                  <a:pt x="8974" y="12602"/>
                </a:cubicBezTo>
                <a:cubicBezTo>
                  <a:pt x="8741" y="13001"/>
                  <a:pt x="8575" y="13400"/>
                  <a:pt x="8409" y="13832"/>
                </a:cubicBezTo>
                <a:cubicBezTo>
                  <a:pt x="8110" y="14696"/>
                  <a:pt x="7911" y="15760"/>
                  <a:pt x="8675" y="16391"/>
                </a:cubicBezTo>
                <a:cubicBezTo>
                  <a:pt x="8969" y="16631"/>
                  <a:pt x="9327" y="16743"/>
                  <a:pt x="9698" y="16743"/>
                </a:cubicBezTo>
                <a:cubicBezTo>
                  <a:pt x="9789" y="16743"/>
                  <a:pt x="9880" y="16736"/>
                  <a:pt x="9971" y="16723"/>
                </a:cubicBezTo>
                <a:cubicBezTo>
                  <a:pt x="10968" y="16624"/>
                  <a:pt x="11666" y="15926"/>
                  <a:pt x="12297" y="15195"/>
                </a:cubicBezTo>
                <a:cubicBezTo>
                  <a:pt x="13029" y="14430"/>
                  <a:pt x="13826" y="13666"/>
                  <a:pt x="14657" y="12968"/>
                </a:cubicBezTo>
                <a:cubicBezTo>
                  <a:pt x="14806" y="12836"/>
                  <a:pt x="14978" y="12779"/>
                  <a:pt x="15147" y="12779"/>
                </a:cubicBezTo>
                <a:cubicBezTo>
                  <a:pt x="15619" y="12779"/>
                  <a:pt x="16067" y="13227"/>
                  <a:pt x="15920" y="13765"/>
                </a:cubicBezTo>
                <a:cubicBezTo>
                  <a:pt x="15687" y="14530"/>
                  <a:pt x="15455" y="15294"/>
                  <a:pt x="15255" y="16059"/>
                </a:cubicBezTo>
                <a:cubicBezTo>
                  <a:pt x="15189" y="16324"/>
                  <a:pt x="15122" y="16624"/>
                  <a:pt x="15156" y="16956"/>
                </a:cubicBezTo>
                <a:cubicBezTo>
                  <a:pt x="15156" y="17365"/>
                  <a:pt x="15510" y="17676"/>
                  <a:pt x="15901" y="17676"/>
                </a:cubicBezTo>
                <a:cubicBezTo>
                  <a:pt x="16018" y="17676"/>
                  <a:pt x="16138" y="17649"/>
                  <a:pt x="16252" y="17587"/>
                </a:cubicBezTo>
                <a:cubicBezTo>
                  <a:pt x="16485" y="17488"/>
                  <a:pt x="16651" y="17288"/>
                  <a:pt x="16784" y="17056"/>
                </a:cubicBezTo>
                <a:lnTo>
                  <a:pt x="20008" y="11406"/>
                </a:lnTo>
                <a:cubicBezTo>
                  <a:pt x="20440" y="10708"/>
                  <a:pt x="20839" y="9944"/>
                  <a:pt x="20739" y="9113"/>
                </a:cubicBezTo>
                <a:cubicBezTo>
                  <a:pt x="20639" y="8381"/>
                  <a:pt x="20174" y="7783"/>
                  <a:pt x="19476" y="7551"/>
                </a:cubicBezTo>
                <a:cubicBezTo>
                  <a:pt x="19293" y="7483"/>
                  <a:pt x="19101" y="7454"/>
                  <a:pt x="18903" y="7454"/>
                </a:cubicBezTo>
                <a:cubicBezTo>
                  <a:pt x="18132" y="7454"/>
                  <a:pt x="17286" y="7898"/>
                  <a:pt x="16651" y="8215"/>
                </a:cubicBezTo>
                <a:lnTo>
                  <a:pt x="16651" y="8149"/>
                </a:lnTo>
                <a:cubicBezTo>
                  <a:pt x="16578" y="8188"/>
                  <a:pt x="16505" y="8206"/>
                  <a:pt x="16435" y="8206"/>
                </a:cubicBezTo>
                <a:cubicBezTo>
                  <a:pt x="16094" y="8206"/>
                  <a:pt x="15838" y="7788"/>
                  <a:pt x="16086" y="7484"/>
                </a:cubicBezTo>
                <a:cubicBezTo>
                  <a:pt x="16851" y="6487"/>
                  <a:pt x="17781" y="5291"/>
                  <a:pt x="18346" y="4526"/>
                </a:cubicBezTo>
                <a:cubicBezTo>
                  <a:pt x="18911" y="3795"/>
                  <a:pt x="19310" y="2732"/>
                  <a:pt x="18579" y="1901"/>
                </a:cubicBezTo>
                <a:cubicBezTo>
                  <a:pt x="18413" y="1735"/>
                  <a:pt x="18246" y="1602"/>
                  <a:pt x="18047" y="1535"/>
                </a:cubicBezTo>
                <a:cubicBezTo>
                  <a:pt x="17719" y="1385"/>
                  <a:pt x="17369" y="1313"/>
                  <a:pt x="17017" y="1313"/>
                </a:cubicBezTo>
                <a:cubicBezTo>
                  <a:pt x="16513" y="1313"/>
                  <a:pt x="16005" y="1461"/>
                  <a:pt x="15554" y="1735"/>
                </a:cubicBezTo>
                <a:cubicBezTo>
                  <a:pt x="14989" y="2067"/>
                  <a:pt x="14524" y="2565"/>
                  <a:pt x="13959" y="2898"/>
                </a:cubicBezTo>
                <a:cubicBezTo>
                  <a:pt x="13882" y="2943"/>
                  <a:pt x="13801" y="2963"/>
                  <a:pt x="13722" y="2963"/>
                </a:cubicBezTo>
                <a:cubicBezTo>
                  <a:pt x="13392" y="2963"/>
                  <a:pt x="13094" y="2615"/>
                  <a:pt x="13228" y="2266"/>
                </a:cubicBezTo>
                <a:cubicBezTo>
                  <a:pt x="13361" y="2000"/>
                  <a:pt x="13394" y="1701"/>
                  <a:pt x="13394" y="1402"/>
                </a:cubicBezTo>
                <a:cubicBezTo>
                  <a:pt x="13361" y="904"/>
                  <a:pt x="13128" y="472"/>
                  <a:pt x="12730" y="206"/>
                </a:cubicBezTo>
                <a:cubicBezTo>
                  <a:pt x="12492" y="59"/>
                  <a:pt x="12254" y="0"/>
                  <a:pt x="1202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Holtwood One SC"/>
              <a:buNone/>
              <a:defRPr sz="3200">
                <a:solidFill>
                  <a:schemeClr val="dk1"/>
                </a:solidFill>
                <a:latin typeface="Holtwood One SC"/>
                <a:ea typeface="Holtwood One SC"/>
                <a:cs typeface="Holtwood One SC"/>
                <a:sym typeface="Holtwood One SC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mo"/>
              <a:buChar char="●"/>
              <a:defRPr sz="1800">
                <a:solidFill>
                  <a:schemeClr val="dk2"/>
                </a:solidFill>
                <a:latin typeface="Arimo"/>
                <a:ea typeface="Arimo"/>
                <a:cs typeface="Arimo"/>
                <a:sym typeface="Arimo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mo"/>
              <a:buChar char="○"/>
              <a:defRPr>
                <a:solidFill>
                  <a:schemeClr val="dk2"/>
                </a:solidFill>
                <a:latin typeface="Arimo"/>
                <a:ea typeface="Arimo"/>
                <a:cs typeface="Arimo"/>
                <a:sym typeface="Arimo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mo"/>
              <a:buChar char="■"/>
              <a:defRPr>
                <a:solidFill>
                  <a:schemeClr val="dk2"/>
                </a:solidFill>
                <a:latin typeface="Arimo"/>
                <a:ea typeface="Arimo"/>
                <a:cs typeface="Arimo"/>
                <a:sym typeface="Arimo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mo"/>
              <a:buChar char="●"/>
              <a:defRPr>
                <a:solidFill>
                  <a:schemeClr val="dk2"/>
                </a:solidFill>
                <a:latin typeface="Arimo"/>
                <a:ea typeface="Arimo"/>
                <a:cs typeface="Arimo"/>
                <a:sym typeface="Arimo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mo"/>
              <a:buChar char="○"/>
              <a:defRPr>
                <a:solidFill>
                  <a:schemeClr val="dk2"/>
                </a:solidFill>
                <a:latin typeface="Arimo"/>
                <a:ea typeface="Arimo"/>
                <a:cs typeface="Arimo"/>
                <a:sym typeface="Arimo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mo"/>
              <a:buChar char="■"/>
              <a:defRPr>
                <a:solidFill>
                  <a:schemeClr val="dk2"/>
                </a:solidFill>
                <a:latin typeface="Arimo"/>
                <a:ea typeface="Arimo"/>
                <a:cs typeface="Arimo"/>
                <a:sym typeface="Arimo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mo"/>
              <a:buChar char="●"/>
              <a:defRPr>
                <a:solidFill>
                  <a:schemeClr val="dk2"/>
                </a:solidFill>
                <a:latin typeface="Arimo"/>
                <a:ea typeface="Arimo"/>
                <a:cs typeface="Arimo"/>
                <a:sym typeface="Arimo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mo"/>
              <a:buChar char="○"/>
              <a:defRPr>
                <a:solidFill>
                  <a:schemeClr val="dk2"/>
                </a:solidFill>
                <a:latin typeface="Arimo"/>
                <a:ea typeface="Arimo"/>
                <a:cs typeface="Arimo"/>
                <a:sym typeface="Arimo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mo"/>
              <a:buChar char="■"/>
              <a:defRPr>
                <a:solidFill>
                  <a:schemeClr val="dk2"/>
                </a:solidFill>
                <a:latin typeface="Arimo"/>
                <a:ea typeface="Arimo"/>
                <a:cs typeface="Arimo"/>
                <a:sym typeface="Arim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8" r:id="rId4"/>
    <p:sldLayoutId id="2147483679" r:id="rId5"/>
    <p:sldLayoutId id="2147483680" r:id="rId6"/>
    <p:sldLayoutId id="2147483681" r:id="rId7"/>
    <p:sldLayoutId id="2147483682" r:id="rId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2880">
          <p15:clr>
            <a:schemeClr val="accent2"/>
          </p15:clr>
        </p15:guide>
        <p15:guide id="2" pos="449">
          <p15:clr>
            <a:schemeClr val="accent2"/>
          </p15:clr>
        </p15:guide>
        <p15:guide id="3" orient="horz" pos="1620">
          <p15:clr>
            <a:schemeClr val="accent2"/>
          </p15:clr>
        </p15:guide>
        <p15:guide id="4" orient="horz" pos="340">
          <p15:clr>
            <a:schemeClr val="accent2"/>
          </p15:clr>
        </p15:guide>
        <p15:guide id="5" pos="5311">
          <p15:clr>
            <a:schemeClr val="accent2"/>
          </p15:clr>
        </p15:guide>
        <p15:guide id="6" orient="horz" pos="2902">
          <p15:clr>
            <a:schemeClr val="accent2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302D"/>
        </a:solidFill>
        <a:effectLst/>
      </p:bgPr>
    </p:bg>
    <p:spTree>
      <p:nvGrpSpPr>
        <p:cNvPr id="1" name="Shape 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1" name="Google Shape;1051;p40"/>
          <p:cNvSpPr txBox="1">
            <a:spLocks noGrp="1"/>
          </p:cNvSpPr>
          <p:nvPr>
            <p:ph type="ctrTitle"/>
          </p:nvPr>
        </p:nvSpPr>
        <p:spPr>
          <a:xfrm>
            <a:off x="713400" y="2147454"/>
            <a:ext cx="7717200" cy="245444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dirty="0"/>
              <a:t>GLOBAL BUSINESS ENVIRONMENT</a:t>
            </a:r>
            <a:endParaRPr sz="45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7240F1-D0BE-4711-1DBF-77A2EF889870}"/>
              </a:ext>
            </a:extLst>
          </p:cNvPr>
          <p:cNvSpPr txBox="1"/>
          <p:nvPr/>
        </p:nvSpPr>
        <p:spPr>
          <a:xfrm>
            <a:off x="2147455" y="525436"/>
            <a:ext cx="4849090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100" b="1" dirty="0">
                <a:solidFill>
                  <a:schemeClr val="tx1"/>
                </a:solidFill>
              </a:rPr>
              <a:t>Gabriele Certini 2018242</a:t>
            </a:r>
          </a:p>
          <a:p>
            <a:pPr algn="l"/>
            <a:r>
              <a:rPr lang="en-GB" sz="2100" b="1" dirty="0">
                <a:solidFill>
                  <a:schemeClr val="tx1"/>
                </a:solidFill>
              </a:rPr>
              <a:t>Lecture: Rexon Nting</a:t>
            </a:r>
          </a:p>
          <a:p>
            <a:pPr algn="l"/>
            <a:r>
              <a:rPr lang="en-GB" sz="2100" b="1" dirty="0">
                <a:solidFill>
                  <a:schemeClr val="tx1"/>
                </a:solidFill>
              </a:rPr>
              <a:t>LCBB4005</a:t>
            </a:r>
            <a:endParaRPr lang="en-US" sz="21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0" name="Google Shape;1230;p45"/>
          <p:cNvSpPr txBox="1">
            <a:spLocks noGrp="1"/>
          </p:cNvSpPr>
          <p:nvPr>
            <p:ph type="title"/>
          </p:nvPr>
        </p:nvSpPr>
        <p:spPr>
          <a:xfrm>
            <a:off x="216569" y="156411"/>
            <a:ext cx="2574757" cy="170896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2"/>
                </a:solidFill>
              </a:rPr>
              <a:t>Vietnam overview</a:t>
            </a:r>
            <a:endParaRPr dirty="0"/>
          </a:p>
        </p:txBody>
      </p:sp>
      <p:sp>
        <p:nvSpPr>
          <p:cNvPr id="1232" name="Google Shape;1232;p45"/>
          <p:cNvSpPr txBox="1">
            <a:spLocks noGrp="1"/>
          </p:cNvSpPr>
          <p:nvPr>
            <p:ph type="subTitle" idx="1"/>
          </p:nvPr>
        </p:nvSpPr>
        <p:spPr>
          <a:xfrm>
            <a:off x="0" y="1861658"/>
            <a:ext cx="3874168" cy="328184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One party communist country  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Considered as the most developed country in the region of South East Asia (BBC, 2021).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Integral part of union bodies such as ASEAN and WTO which will provide strength to the country.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Average ranking of 86.83 from the year 2008 to 2019 with highest score of 99 in the year 2013. </a:t>
            </a:r>
          </a:p>
        </p:txBody>
      </p:sp>
      <p:grpSp>
        <p:nvGrpSpPr>
          <p:cNvPr id="1233" name="Google Shape;1233;p45"/>
          <p:cNvGrpSpPr/>
          <p:nvPr/>
        </p:nvGrpSpPr>
        <p:grpSpPr>
          <a:xfrm>
            <a:off x="5810090" y="3436849"/>
            <a:ext cx="1773512" cy="534956"/>
            <a:chOff x="3605725" y="3163125"/>
            <a:chExt cx="466775" cy="140800"/>
          </a:xfrm>
        </p:grpSpPr>
        <p:sp>
          <p:nvSpPr>
            <p:cNvPr id="1234" name="Google Shape;1234;p45"/>
            <p:cNvSpPr/>
            <p:nvPr/>
          </p:nvSpPr>
          <p:spPr>
            <a:xfrm>
              <a:off x="3613125" y="3166925"/>
              <a:ext cx="456600" cy="132200"/>
            </a:xfrm>
            <a:custGeom>
              <a:avLst/>
              <a:gdLst/>
              <a:ahLst/>
              <a:cxnLst/>
              <a:rect l="l" t="t" r="r" b="b"/>
              <a:pathLst>
                <a:path w="18264" h="5288" extrusionOk="0">
                  <a:moveTo>
                    <a:pt x="14816" y="1"/>
                  </a:moveTo>
                  <a:cubicBezTo>
                    <a:pt x="14260" y="1"/>
                    <a:pt x="13615" y="47"/>
                    <a:pt x="12866" y="156"/>
                  </a:cubicBezTo>
                  <a:lnTo>
                    <a:pt x="8873" y="711"/>
                  </a:lnTo>
                  <a:lnTo>
                    <a:pt x="4880" y="1228"/>
                  </a:lnTo>
                  <a:cubicBezTo>
                    <a:pt x="1590" y="1709"/>
                    <a:pt x="518" y="2707"/>
                    <a:pt x="185" y="3336"/>
                  </a:cubicBezTo>
                  <a:cubicBezTo>
                    <a:pt x="0" y="3668"/>
                    <a:pt x="37" y="4075"/>
                    <a:pt x="296" y="4371"/>
                  </a:cubicBezTo>
                  <a:cubicBezTo>
                    <a:pt x="699" y="4773"/>
                    <a:pt x="1571" y="5288"/>
                    <a:pt x="3487" y="5288"/>
                  </a:cubicBezTo>
                  <a:cubicBezTo>
                    <a:pt x="4034" y="5288"/>
                    <a:pt x="4667" y="5246"/>
                    <a:pt x="5398" y="5147"/>
                  </a:cubicBezTo>
                  <a:lnTo>
                    <a:pt x="9391" y="4593"/>
                  </a:lnTo>
                  <a:lnTo>
                    <a:pt x="13384" y="4038"/>
                  </a:lnTo>
                  <a:cubicBezTo>
                    <a:pt x="16674" y="3594"/>
                    <a:pt x="17746" y="2559"/>
                    <a:pt x="18079" y="1931"/>
                  </a:cubicBezTo>
                  <a:cubicBezTo>
                    <a:pt x="18264" y="1598"/>
                    <a:pt x="18190" y="1191"/>
                    <a:pt x="17931" y="932"/>
                  </a:cubicBezTo>
                  <a:cubicBezTo>
                    <a:pt x="17560" y="533"/>
                    <a:pt x="16703" y="1"/>
                    <a:pt x="1481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" name="Google Shape;1235;p45"/>
            <p:cNvSpPr/>
            <p:nvPr/>
          </p:nvSpPr>
          <p:spPr>
            <a:xfrm>
              <a:off x="3605725" y="3163125"/>
              <a:ext cx="466775" cy="140800"/>
            </a:xfrm>
            <a:custGeom>
              <a:avLst/>
              <a:gdLst/>
              <a:ahLst/>
              <a:cxnLst/>
              <a:rect l="l" t="t" r="r" b="b"/>
              <a:pathLst>
                <a:path w="18671" h="5632" extrusionOk="0">
                  <a:moveTo>
                    <a:pt x="15075" y="283"/>
                  </a:moveTo>
                  <a:cubicBezTo>
                    <a:pt x="15706" y="283"/>
                    <a:pt x="16331" y="346"/>
                    <a:pt x="16933" y="530"/>
                  </a:cubicBezTo>
                  <a:cubicBezTo>
                    <a:pt x="17266" y="604"/>
                    <a:pt x="17562" y="752"/>
                    <a:pt x="17820" y="937"/>
                  </a:cubicBezTo>
                  <a:cubicBezTo>
                    <a:pt x="18005" y="1047"/>
                    <a:pt x="18153" y="1232"/>
                    <a:pt x="18264" y="1417"/>
                  </a:cubicBezTo>
                  <a:cubicBezTo>
                    <a:pt x="18338" y="1713"/>
                    <a:pt x="18227" y="2009"/>
                    <a:pt x="18042" y="2194"/>
                  </a:cubicBezTo>
                  <a:cubicBezTo>
                    <a:pt x="17820" y="2452"/>
                    <a:pt x="17599" y="2637"/>
                    <a:pt x="17340" y="2822"/>
                  </a:cubicBezTo>
                  <a:cubicBezTo>
                    <a:pt x="16785" y="3155"/>
                    <a:pt x="16157" y="3414"/>
                    <a:pt x="15491" y="3598"/>
                  </a:cubicBezTo>
                  <a:cubicBezTo>
                    <a:pt x="14826" y="3783"/>
                    <a:pt x="14123" y="3894"/>
                    <a:pt x="13421" y="3968"/>
                  </a:cubicBezTo>
                  <a:lnTo>
                    <a:pt x="9058" y="4560"/>
                  </a:lnTo>
                  <a:lnTo>
                    <a:pt x="6877" y="4855"/>
                  </a:lnTo>
                  <a:cubicBezTo>
                    <a:pt x="6175" y="4929"/>
                    <a:pt x="5472" y="5040"/>
                    <a:pt x="4733" y="5114"/>
                  </a:cubicBezTo>
                  <a:cubicBezTo>
                    <a:pt x="4382" y="5151"/>
                    <a:pt x="4030" y="5170"/>
                    <a:pt x="3679" y="5170"/>
                  </a:cubicBezTo>
                  <a:cubicBezTo>
                    <a:pt x="3328" y="5170"/>
                    <a:pt x="2977" y="5151"/>
                    <a:pt x="2625" y="5114"/>
                  </a:cubicBezTo>
                  <a:cubicBezTo>
                    <a:pt x="1997" y="5077"/>
                    <a:pt x="1405" y="4855"/>
                    <a:pt x="888" y="4486"/>
                  </a:cubicBezTo>
                  <a:cubicBezTo>
                    <a:pt x="666" y="4338"/>
                    <a:pt x="518" y="4079"/>
                    <a:pt x="555" y="3820"/>
                  </a:cubicBezTo>
                  <a:cubicBezTo>
                    <a:pt x="592" y="3525"/>
                    <a:pt x="777" y="3229"/>
                    <a:pt x="1036" y="3044"/>
                  </a:cubicBezTo>
                  <a:cubicBezTo>
                    <a:pt x="1516" y="2600"/>
                    <a:pt x="2108" y="2268"/>
                    <a:pt x="2736" y="2083"/>
                  </a:cubicBezTo>
                  <a:cubicBezTo>
                    <a:pt x="3993" y="1676"/>
                    <a:pt x="5287" y="1417"/>
                    <a:pt x="6581" y="1306"/>
                  </a:cubicBezTo>
                  <a:lnTo>
                    <a:pt x="9169" y="974"/>
                  </a:lnTo>
                  <a:lnTo>
                    <a:pt x="9391" y="937"/>
                  </a:lnTo>
                  <a:lnTo>
                    <a:pt x="12792" y="456"/>
                  </a:lnTo>
                  <a:cubicBezTo>
                    <a:pt x="13541" y="375"/>
                    <a:pt x="14312" y="283"/>
                    <a:pt x="15075" y="283"/>
                  </a:cubicBezTo>
                  <a:close/>
                  <a:moveTo>
                    <a:pt x="14994" y="0"/>
                  </a:moveTo>
                  <a:cubicBezTo>
                    <a:pt x="13988" y="0"/>
                    <a:pt x="12974" y="99"/>
                    <a:pt x="11979" y="308"/>
                  </a:cubicBezTo>
                  <a:lnTo>
                    <a:pt x="9132" y="678"/>
                  </a:lnTo>
                  <a:lnTo>
                    <a:pt x="8873" y="715"/>
                  </a:lnTo>
                  <a:lnTo>
                    <a:pt x="5213" y="1232"/>
                  </a:lnTo>
                  <a:cubicBezTo>
                    <a:pt x="3808" y="1417"/>
                    <a:pt x="2293" y="1676"/>
                    <a:pt x="1110" y="2489"/>
                  </a:cubicBezTo>
                  <a:cubicBezTo>
                    <a:pt x="592" y="2859"/>
                    <a:pt x="0" y="3414"/>
                    <a:pt x="148" y="4116"/>
                  </a:cubicBezTo>
                  <a:cubicBezTo>
                    <a:pt x="259" y="4708"/>
                    <a:pt x="925" y="5077"/>
                    <a:pt x="1479" y="5262"/>
                  </a:cubicBezTo>
                  <a:cubicBezTo>
                    <a:pt x="2145" y="5521"/>
                    <a:pt x="2810" y="5632"/>
                    <a:pt x="3513" y="5632"/>
                  </a:cubicBezTo>
                  <a:cubicBezTo>
                    <a:pt x="4289" y="5632"/>
                    <a:pt x="5028" y="5595"/>
                    <a:pt x="5805" y="5484"/>
                  </a:cubicBezTo>
                  <a:cubicBezTo>
                    <a:pt x="7358" y="5299"/>
                    <a:pt x="8873" y="5077"/>
                    <a:pt x="10426" y="4855"/>
                  </a:cubicBezTo>
                  <a:lnTo>
                    <a:pt x="12718" y="4523"/>
                  </a:lnTo>
                  <a:cubicBezTo>
                    <a:pt x="13495" y="4412"/>
                    <a:pt x="14234" y="4338"/>
                    <a:pt x="14974" y="4153"/>
                  </a:cubicBezTo>
                  <a:cubicBezTo>
                    <a:pt x="15676" y="4005"/>
                    <a:pt x="16379" y="3783"/>
                    <a:pt x="17044" y="3451"/>
                  </a:cubicBezTo>
                  <a:cubicBezTo>
                    <a:pt x="17672" y="3192"/>
                    <a:pt x="18190" y="2711"/>
                    <a:pt x="18523" y="2120"/>
                  </a:cubicBezTo>
                  <a:cubicBezTo>
                    <a:pt x="18671" y="1861"/>
                    <a:pt x="18671" y="1565"/>
                    <a:pt x="18560" y="1269"/>
                  </a:cubicBezTo>
                  <a:cubicBezTo>
                    <a:pt x="18449" y="1047"/>
                    <a:pt x="18301" y="863"/>
                    <a:pt x="18079" y="715"/>
                  </a:cubicBezTo>
                  <a:cubicBezTo>
                    <a:pt x="17562" y="345"/>
                    <a:pt x="16896" y="123"/>
                    <a:pt x="16231" y="49"/>
                  </a:cubicBezTo>
                  <a:cubicBezTo>
                    <a:pt x="15821" y="17"/>
                    <a:pt x="15408" y="0"/>
                    <a:pt x="1499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" name="Google Shape;1236;p45"/>
            <p:cNvSpPr/>
            <p:nvPr/>
          </p:nvSpPr>
          <p:spPr>
            <a:xfrm>
              <a:off x="3659325" y="3177875"/>
              <a:ext cx="314275" cy="52125"/>
            </a:xfrm>
            <a:custGeom>
              <a:avLst/>
              <a:gdLst/>
              <a:ahLst/>
              <a:cxnLst/>
              <a:rect l="l" t="t" r="r" b="b"/>
              <a:pathLst>
                <a:path w="12571" h="2085" extrusionOk="0">
                  <a:moveTo>
                    <a:pt x="11974" y="1"/>
                  </a:moveTo>
                  <a:cubicBezTo>
                    <a:pt x="11334" y="1"/>
                    <a:pt x="10706" y="49"/>
                    <a:pt x="10057" y="162"/>
                  </a:cubicBezTo>
                  <a:cubicBezTo>
                    <a:pt x="8282" y="421"/>
                    <a:pt x="6508" y="642"/>
                    <a:pt x="4733" y="901"/>
                  </a:cubicBezTo>
                  <a:cubicBezTo>
                    <a:pt x="3846" y="1012"/>
                    <a:pt x="2958" y="1123"/>
                    <a:pt x="2071" y="1308"/>
                  </a:cubicBezTo>
                  <a:cubicBezTo>
                    <a:pt x="1369" y="1456"/>
                    <a:pt x="666" y="1714"/>
                    <a:pt x="1" y="2084"/>
                  </a:cubicBezTo>
                  <a:cubicBezTo>
                    <a:pt x="777" y="1751"/>
                    <a:pt x="1591" y="1530"/>
                    <a:pt x="2404" y="1382"/>
                  </a:cubicBezTo>
                  <a:cubicBezTo>
                    <a:pt x="3291" y="1234"/>
                    <a:pt x="4178" y="1160"/>
                    <a:pt x="5103" y="1012"/>
                  </a:cubicBezTo>
                  <a:lnTo>
                    <a:pt x="7876" y="642"/>
                  </a:lnTo>
                  <a:cubicBezTo>
                    <a:pt x="9465" y="421"/>
                    <a:pt x="11018" y="199"/>
                    <a:pt x="12571" y="14"/>
                  </a:cubicBezTo>
                  <a:cubicBezTo>
                    <a:pt x="12370" y="5"/>
                    <a:pt x="12171" y="1"/>
                    <a:pt x="1197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" name="Google Shape;1237;p45"/>
            <p:cNvSpPr/>
            <p:nvPr/>
          </p:nvSpPr>
          <p:spPr>
            <a:xfrm>
              <a:off x="3988375" y="3180050"/>
              <a:ext cx="50850" cy="51800"/>
            </a:xfrm>
            <a:custGeom>
              <a:avLst/>
              <a:gdLst/>
              <a:ahLst/>
              <a:cxnLst/>
              <a:rect l="l" t="t" r="r" b="b"/>
              <a:pathLst>
                <a:path w="2034" h="2072" extrusionOk="0">
                  <a:moveTo>
                    <a:pt x="0" y="1"/>
                  </a:moveTo>
                  <a:lnTo>
                    <a:pt x="0" y="1"/>
                  </a:lnTo>
                  <a:cubicBezTo>
                    <a:pt x="370" y="297"/>
                    <a:pt x="740" y="592"/>
                    <a:pt x="1109" y="962"/>
                  </a:cubicBezTo>
                  <a:cubicBezTo>
                    <a:pt x="1405" y="1295"/>
                    <a:pt x="1701" y="1701"/>
                    <a:pt x="2034" y="2071"/>
                  </a:cubicBezTo>
                  <a:cubicBezTo>
                    <a:pt x="1627" y="1110"/>
                    <a:pt x="925" y="370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" name="Google Shape;1238;p45"/>
            <p:cNvSpPr/>
            <p:nvPr/>
          </p:nvSpPr>
          <p:spPr>
            <a:xfrm>
              <a:off x="3981900" y="3182825"/>
              <a:ext cx="57325" cy="50950"/>
            </a:xfrm>
            <a:custGeom>
              <a:avLst/>
              <a:gdLst/>
              <a:ahLst/>
              <a:cxnLst/>
              <a:rect l="l" t="t" r="r" b="b"/>
              <a:pathLst>
                <a:path w="2293" h="2038" extrusionOk="0">
                  <a:moveTo>
                    <a:pt x="1" y="1"/>
                  </a:moveTo>
                  <a:lnTo>
                    <a:pt x="1" y="1"/>
                  </a:lnTo>
                  <a:cubicBezTo>
                    <a:pt x="148" y="481"/>
                    <a:pt x="407" y="925"/>
                    <a:pt x="777" y="1295"/>
                  </a:cubicBezTo>
                  <a:cubicBezTo>
                    <a:pt x="1036" y="1590"/>
                    <a:pt x="1368" y="1849"/>
                    <a:pt x="1738" y="1997"/>
                  </a:cubicBezTo>
                  <a:cubicBezTo>
                    <a:pt x="1809" y="2025"/>
                    <a:pt x="1879" y="2037"/>
                    <a:pt x="1950" y="2037"/>
                  </a:cubicBezTo>
                  <a:cubicBezTo>
                    <a:pt x="2064" y="2037"/>
                    <a:pt x="2178" y="2006"/>
                    <a:pt x="2293" y="1960"/>
                  </a:cubicBezTo>
                  <a:cubicBezTo>
                    <a:pt x="1664" y="1590"/>
                    <a:pt x="1073" y="1147"/>
                    <a:pt x="592" y="629"/>
                  </a:cubicBezTo>
                  <a:cubicBezTo>
                    <a:pt x="407" y="407"/>
                    <a:pt x="222" y="186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45"/>
            <p:cNvSpPr/>
            <p:nvPr/>
          </p:nvSpPr>
          <p:spPr>
            <a:xfrm>
              <a:off x="3648250" y="3234600"/>
              <a:ext cx="50850" cy="51775"/>
            </a:xfrm>
            <a:custGeom>
              <a:avLst/>
              <a:gdLst/>
              <a:ahLst/>
              <a:cxnLst/>
              <a:rect l="l" t="t" r="r" b="b"/>
              <a:pathLst>
                <a:path w="2034" h="2071" extrusionOk="0">
                  <a:moveTo>
                    <a:pt x="0" y="0"/>
                  </a:moveTo>
                  <a:cubicBezTo>
                    <a:pt x="407" y="296"/>
                    <a:pt x="777" y="629"/>
                    <a:pt x="1109" y="998"/>
                  </a:cubicBezTo>
                  <a:cubicBezTo>
                    <a:pt x="1442" y="1331"/>
                    <a:pt x="1738" y="1738"/>
                    <a:pt x="2034" y="2070"/>
                  </a:cubicBezTo>
                  <a:cubicBezTo>
                    <a:pt x="1664" y="1146"/>
                    <a:pt x="924" y="407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45"/>
            <p:cNvSpPr/>
            <p:nvPr/>
          </p:nvSpPr>
          <p:spPr>
            <a:xfrm>
              <a:off x="3642700" y="3238275"/>
              <a:ext cx="57325" cy="50300"/>
            </a:xfrm>
            <a:custGeom>
              <a:avLst/>
              <a:gdLst/>
              <a:ahLst/>
              <a:cxnLst/>
              <a:rect l="l" t="t" r="r" b="b"/>
              <a:pathLst>
                <a:path w="2293" h="2012" extrusionOk="0">
                  <a:moveTo>
                    <a:pt x="0" y="1"/>
                  </a:moveTo>
                  <a:cubicBezTo>
                    <a:pt x="148" y="482"/>
                    <a:pt x="407" y="925"/>
                    <a:pt x="777" y="1295"/>
                  </a:cubicBezTo>
                  <a:cubicBezTo>
                    <a:pt x="1035" y="1591"/>
                    <a:pt x="1368" y="1813"/>
                    <a:pt x="1738" y="1960"/>
                  </a:cubicBezTo>
                  <a:cubicBezTo>
                    <a:pt x="1821" y="1994"/>
                    <a:pt x="1904" y="2012"/>
                    <a:pt x="1987" y="2012"/>
                  </a:cubicBezTo>
                  <a:cubicBezTo>
                    <a:pt x="2089" y="2012"/>
                    <a:pt x="2191" y="1984"/>
                    <a:pt x="2292" y="1923"/>
                  </a:cubicBezTo>
                  <a:cubicBezTo>
                    <a:pt x="1664" y="1591"/>
                    <a:pt x="1072" y="1147"/>
                    <a:pt x="592" y="592"/>
                  </a:cubicBezTo>
                  <a:cubicBezTo>
                    <a:pt x="407" y="371"/>
                    <a:pt x="222" y="186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45"/>
            <p:cNvSpPr/>
            <p:nvPr/>
          </p:nvSpPr>
          <p:spPr>
            <a:xfrm>
              <a:off x="3914425" y="3189300"/>
              <a:ext cx="59175" cy="61025"/>
            </a:xfrm>
            <a:custGeom>
              <a:avLst/>
              <a:gdLst/>
              <a:ahLst/>
              <a:cxnLst/>
              <a:rect l="l" t="t" r="r" b="b"/>
              <a:pathLst>
                <a:path w="2367" h="2441" extrusionOk="0">
                  <a:moveTo>
                    <a:pt x="1" y="0"/>
                  </a:moveTo>
                  <a:lnTo>
                    <a:pt x="1" y="0"/>
                  </a:lnTo>
                  <a:cubicBezTo>
                    <a:pt x="444" y="370"/>
                    <a:pt x="851" y="740"/>
                    <a:pt x="1258" y="1147"/>
                  </a:cubicBezTo>
                  <a:cubicBezTo>
                    <a:pt x="1664" y="1553"/>
                    <a:pt x="1997" y="2034"/>
                    <a:pt x="2367" y="2441"/>
                  </a:cubicBezTo>
                  <a:cubicBezTo>
                    <a:pt x="1923" y="1331"/>
                    <a:pt x="1073" y="481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" name="Google Shape;1242;p45"/>
            <p:cNvSpPr/>
            <p:nvPr/>
          </p:nvSpPr>
          <p:spPr>
            <a:xfrm>
              <a:off x="3907025" y="3193000"/>
              <a:ext cx="66575" cy="59550"/>
            </a:xfrm>
            <a:custGeom>
              <a:avLst/>
              <a:gdLst/>
              <a:ahLst/>
              <a:cxnLst/>
              <a:rect l="l" t="t" r="r" b="b"/>
              <a:pathLst>
                <a:path w="2663" h="2382" extrusionOk="0">
                  <a:moveTo>
                    <a:pt x="1" y="0"/>
                  </a:moveTo>
                  <a:lnTo>
                    <a:pt x="1" y="0"/>
                  </a:lnTo>
                  <a:cubicBezTo>
                    <a:pt x="186" y="592"/>
                    <a:pt x="482" y="1109"/>
                    <a:pt x="925" y="1516"/>
                  </a:cubicBezTo>
                  <a:cubicBezTo>
                    <a:pt x="1221" y="1886"/>
                    <a:pt x="1628" y="2145"/>
                    <a:pt x="2034" y="2330"/>
                  </a:cubicBezTo>
                  <a:cubicBezTo>
                    <a:pt x="2134" y="2363"/>
                    <a:pt x="2234" y="2381"/>
                    <a:pt x="2330" y="2381"/>
                  </a:cubicBezTo>
                  <a:cubicBezTo>
                    <a:pt x="2448" y="2381"/>
                    <a:pt x="2561" y="2354"/>
                    <a:pt x="2663" y="2293"/>
                  </a:cubicBezTo>
                  <a:cubicBezTo>
                    <a:pt x="1923" y="1886"/>
                    <a:pt x="1258" y="1331"/>
                    <a:pt x="703" y="740"/>
                  </a:cubicBezTo>
                  <a:cubicBezTo>
                    <a:pt x="482" y="481"/>
                    <a:pt x="223" y="2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45"/>
            <p:cNvSpPr/>
            <p:nvPr/>
          </p:nvSpPr>
          <p:spPr>
            <a:xfrm>
              <a:off x="3843250" y="3199475"/>
              <a:ext cx="60125" cy="60100"/>
            </a:xfrm>
            <a:custGeom>
              <a:avLst/>
              <a:gdLst/>
              <a:ahLst/>
              <a:cxnLst/>
              <a:rect l="l" t="t" r="r" b="b"/>
              <a:pathLst>
                <a:path w="2405" h="2404" extrusionOk="0">
                  <a:moveTo>
                    <a:pt x="1" y="0"/>
                  </a:moveTo>
                  <a:lnTo>
                    <a:pt x="1" y="0"/>
                  </a:lnTo>
                  <a:cubicBezTo>
                    <a:pt x="482" y="333"/>
                    <a:pt x="888" y="703"/>
                    <a:pt x="1295" y="1146"/>
                  </a:cubicBezTo>
                  <a:cubicBezTo>
                    <a:pt x="1702" y="1553"/>
                    <a:pt x="2034" y="1997"/>
                    <a:pt x="2404" y="2403"/>
                  </a:cubicBezTo>
                  <a:cubicBezTo>
                    <a:pt x="1960" y="1331"/>
                    <a:pt x="1110" y="44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45"/>
            <p:cNvSpPr/>
            <p:nvPr/>
          </p:nvSpPr>
          <p:spPr>
            <a:xfrm>
              <a:off x="3835875" y="3203175"/>
              <a:ext cx="67500" cy="58600"/>
            </a:xfrm>
            <a:custGeom>
              <a:avLst/>
              <a:gdLst/>
              <a:ahLst/>
              <a:cxnLst/>
              <a:rect l="l" t="t" r="r" b="b"/>
              <a:pathLst>
                <a:path w="2700" h="2344" extrusionOk="0">
                  <a:moveTo>
                    <a:pt x="0" y="0"/>
                  </a:moveTo>
                  <a:lnTo>
                    <a:pt x="0" y="0"/>
                  </a:lnTo>
                  <a:cubicBezTo>
                    <a:pt x="222" y="555"/>
                    <a:pt x="518" y="1072"/>
                    <a:pt x="924" y="1516"/>
                  </a:cubicBezTo>
                  <a:cubicBezTo>
                    <a:pt x="1257" y="1849"/>
                    <a:pt x="1627" y="2107"/>
                    <a:pt x="2071" y="2292"/>
                  </a:cubicBezTo>
                  <a:cubicBezTo>
                    <a:pt x="2170" y="2325"/>
                    <a:pt x="2270" y="2344"/>
                    <a:pt x="2366" y="2344"/>
                  </a:cubicBezTo>
                  <a:cubicBezTo>
                    <a:pt x="2484" y="2344"/>
                    <a:pt x="2597" y="2316"/>
                    <a:pt x="2699" y="2255"/>
                  </a:cubicBezTo>
                  <a:cubicBezTo>
                    <a:pt x="1960" y="1849"/>
                    <a:pt x="1294" y="1331"/>
                    <a:pt x="740" y="702"/>
                  </a:cubicBezTo>
                  <a:cubicBezTo>
                    <a:pt x="518" y="444"/>
                    <a:pt x="259" y="22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" name="Google Shape;1245;p45"/>
            <p:cNvSpPr/>
            <p:nvPr/>
          </p:nvSpPr>
          <p:spPr>
            <a:xfrm>
              <a:off x="3773025" y="3208700"/>
              <a:ext cx="60100" cy="61025"/>
            </a:xfrm>
            <a:custGeom>
              <a:avLst/>
              <a:gdLst/>
              <a:ahLst/>
              <a:cxnLst/>
              <a:rect l="l" t="t" r="r" b="b"/>
              <a:pathLst>
                <a:path w="2404" h="2441" extrusionOk="0">
                  <a:moveTo>
                    <a:pt x="0" y="1"/>
                  </a:moveTo>
                  <a:cubicBezTo>
                    <a:pt x="444" y="334"/>
                    <a:pt x="887" y="740"/>
                    <a:pt x="1294" y="1147"/>
                  </a:cubicBezTo>
                  <a:cubicBezTo>
                    <a:pt x="1664" y="1554"/>
                    <a:pt x="1997" y="1997"/>
                    <a:pt x="2403" y="2441"/>
                  </a:cubicBezTo>
                  <a:cubicBezTo>
                    <a:pt x="1960" y="1332"/>
                    <a:pt x="1109" y="445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" name="Google Shape;1246;p45"/>
            <p:cNvSpPr/>
            <p:nvPr/>
          </p:nvSpPr>
          <p:spPr>
            <a:xfrm>
              <a:off x="3765625" y="3212400"/>
              <a:ext cx="67500" cy="59275"/>
            </a:xfrm>
            <a:custGeom>
              <a:avLst/>
              <a:gdLst/>
              <a:ahLst/>
              <a:cxnLst/>
              <a:rect l="l" t="t" r="r" b="b"/>
              <a:pathLst>
                <a:path w="2700" h="2371" extrusionOk="0">
                  <a:moveTo>
                    <a:pt x="0" y="1"/>
                  </a:moveTo>
                  <a:cubicBezTo>
                    <a:pt x="185" y="555"/>
                    <a:pt x="518" y="1073"/>
                    <a:pt x="925" y="1517"/>
                  </a:cubicBezTo>
                  <a:cubicBezTo>
                    <a:pt x="1257" y="1849"/>
                    <a:pt x="1627" y="2145"/>
                    <a:pt x="2071" y="2330"/>
                  </a:cubicBezTo>
                  <a:cubicBezTo>
                    <a:pt x="2141" y="2358"/>
                    <a:pt x="2217" y="2370"/>
                    <a:pt x="2297" y="2370"/>
                  </a:cubicBezTo>
                  <a:cubicBezTo>
                    <a:pt x="2425" y="2370"/>
                    <a:pt x="2562" y="2339"/>
                    <a:pt x="2699" y="2293"/>
                  </a:cubicBezTo>
                  <a:cubicBezTo>
                    <a:pt x="1960" y="1849"/>
                    <a:pt x="1294" y="1332"/>
                    <a:pt x="703" y="703"/>
                  </a:cubicBezTo>
                  <a:cubicBezTo>
                    <a:pt x="481" y="444"/>
                    <a:pt x="259" y="223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" name="Google Shape;1247;p45"/>
            <p:cNvSpPr/>
            <p:nvPr/>
          </p:nvSpPr>
          <p:spPr>
            <a:xfrm>
              <a:off x="3702775" y="3217950"/>
              <a:ext cx="59175" cy="61025"/>
            </a:xfrm>
            <a:custGeom>
              <a:avLst/>
              <a:gdLst/>
              <a:ahLst/>
              <a:cxnLst/>
              <a:rect l="l" t="t" r="r" b="b"/>
              <a:pathLst>
                <a:path w="2367" h="2441" extrusionOk="0">
                  <a:moveTo>
                    <a:pt x="0" y="1"/>
                  </a:moveTo>
                  <a:lnTo>
                    <a:pt x="0" y="1"/>
                  </a:lnTo>
                  <a:cubicBezTo>
                    <a:pt x="444" y="370"/>
                    <a:pt x="888" y="740"/>
                    <a:pt x="1294" y="1147"/>
                  </a:cubicBezTo>
                  <a:cubicBezTo>
                    <a:pt x="1664" y="1553"/>
                    <a:pt x="1997" y="2034"/>
                    <a:pt x="2367" y="2441"/>
                  </a:cubicBezTo>
                  <a:cubicBezTo>
                    <a:pt x="1960" y="1332"/>
                    <a:pt x="1073" y="48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" name="Google Shape;1248;p45"/>
            <p:cNvSpPr/>
            <p:nvPr/>
          </p:nvSpPr>
          <p:spPr>
            <a:xfrm>
              <a:off x="3695375" y="3221650"/>
              <a:ext cx="67500" cy="59550"/>
            </a:xfrm>
            <a:custGeom>
              <a:avLst/>
              <a:gdLst/>
              <a:ahLst/>
              <a:cxnLst/>
              <a:rect l="l" t="t" r="r" b="b"/>
              <a:pathLst>
                <a:path w="2700" h="2382" extrusionOk="0">
                  <a:moveTo>
                    <a:pt x="1" y="0"/>
                  </a:moveTo>
                  <a:cubicBezTo>
                    <a:pt x="185" y="592"/>
                    <a:pt x="518" y="1110"/>
                    <a:pt x="925" y="1516"/>
                  </a:cubicBezTo>
                  <a:cubicBezTo>
                    <a:pt x="1258" y="1886"/>
                    <a:pt x="1627" y="2145"/>
                    <a:pt x="2071" y="2330"/>
                  </a:cubicBezTo>
                  <a:cubicBezTo>
                    <a:pt x="2154" y="2363"/>
                    <a:pt x="2245" y="2381"/>
                    <a:pt x="2339" y="2381"/>
                  </a:cubicBezTo>
                  <a:cubicBezTo>
                    <a:pt x="2455" y="2381"/>
                    <a:pt x="2577" y="2354"/>
                    <a:pt x="2700" y="2293"/>
                  </a:cubicBezTo>
                  <a:cubicBezTo>
                    <a:pt x="1960" y="1886"/>
                    <a:pt x="1295" y="1331"/>
                    <a:pt x="703" y="740"/>
                  </a:cubicBezTo>
                  <a:cubicBezTo>
                    <a:pt x="481" y="481"/>
                    <a:pt x="259" y="2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50" name="Google Shape;1350;p45"/>
          <p:cNvGrpSpPr/>
          <p:nvPr/>
        </p:nvGrpSpPr>
        <p:grpSpPr>
          <a:xfrm>
            <a:off x="6681628" y="3822611"/>
            <a:ext cx="1773512" cy="534956"/>
            <a:chOff x="3605725" y="3163125"/>
            <a:chExt cx="466775" cy="140800"/>
          </a:xfrm>
        </p:grpSpPr>
        <p:sp>
          <p:nvSpPr>
            <p:cNvPr id="1351" name="Google Shape;1351;p45"/>
            <p:cNvSpPr/>
            <p:nvPr/>
          </p:nvSpPr>
          <p:spPr>
            <a:xfrm>
              <a:off x="3613125" y="3166925"/>
              <a:ext cx="456600" cy="132200"/>
            </a:xfrm>
            <a:custGeom>
              <a:avLst/>
              <a:gdLst/>
              <a:ahLst/>
              <a:cxnLst/>
              <a:rect l="l" t="t" r="r" b="b"/>
              <a:pathLst>
                <a:path w="18264" h="5288" extrusionOk="0">
                  <a:moveTo>
                    <a:pt x="14816" y="1"/>
                  </a:moveTo>
                  <a:cubicBezTo>
                    <a:pt x="14260" y="1"/>
                    <a:pt x="13615" y="47"/>
                    <a:pt x="12866" y="156"/>
                  </a:cubicBezTo>
                  <a:lnTo>
                    <a:pt x="8873" y="711"/>
                  </a:lnTo>
                  <a:lnTo>
                    <a:pt x="4880" y="1228"/>
                  </a:lnTo>
                  <a:cubicBezTo>
                    <a:pt x="1590" y="1709"/>
                    <a:pt x="518" y="2707"/>
                    <a:pt x="185" y="3336"/>
                  </a:cubicBezTo>
                  <a:cubicBezTo>
                    <a:pt x="0" y="3668"/>
                    <a:pt x="37" y="4075"/>
                    <a:pt x="296" y="4371"/>
                  </a:cubicBezTo>
                  <a:cubicBezTo>
                    <a:pt x="699" y="4773"/>
                    <a:pt x="1571" y="5288"/>
                    <a:pt x="3487" y="5288"/>
                  </a:cubicBezTo>
                  <a:cubicBezTo>
                    <a:pt x="4034" y="5288"/>
                    <a:pt x="4667" y="5246"/>
                    <a:pt x="5398" y="5147"/>
                  </a:cubicBezTo>
                  <a:lnTo>
                    <a:pt x="9391" y="4593"/>
                  </a:lnTo>
                  <a:lnTo>
                    <a:pt x="13384" y="4038"/>
                  </a:lnTo>
                  <a:cubicBezTo>
                    <a:pt x="16674" y="3594"/>
                    <a:pt x="17746" y="2559"/>
                    <a:pt x="18079" y="1931"/>
                  </a:cubicBezTo>
                  <a:cubicBezTo>
                    <a:pt x="18264" y="1598"/>
                    <a:pt x="18190" y="1191"/>
                    <a:pt x="17931" y="932"/>
                  </a:cubicBezTo>
                  <a:cubicBezTo>
                    <a:pt x="17560" y="533"/>
                    <a:pt x="16703" y="1"/>
                    <a:pt x="1481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" name="Google Shape;1352;p45"/>
            <p:cNvSpPr/>
            <p:nvPr/>
          </p:nvSpPr>
          <p:spPr>
            <a:xfrm>
              <a:off x="3605725" y="3163125"/>
              <a:ext cx="466775" cy="140800"/>
            </a:xfrm>
            <a:custGeom>
              <a:avLst/>
              <a:gdLst/>
              <a:ahLst/>
              <a:cxnLst/>
              <a:rect l="l" t="t" r="r" b="b"/>
              <a:pathLst>
                <a:path w="18671" h="5632" extrusionOk="0">
                  <a:moveTo>
                    <a:pt x="15075" y="283"/>
                  </a:moveTo>
                  <a:cubicBezTo>
                    <a:pt x="15706" y="283"/>
                    <a:pt x="16331" y="346"/>
                    <a:pt x="16933" y="530"/>
                  </a:cubicBezTo>
                  <a:cubicBezTo>
                    <a:pt x="17266" y="604"/>
                    <a:pt x="17562" y="752"/>
                    <a:pt x="17820" y="937"/>
                  </a:cubicBezTo>
                  <a:cubicBezTo>
                    <a:pt x="18005" y="1047"/>
                    <a:pt x="18153" y="1232"/>
                    <a:pt x="18264" y="1417"/>
                  </a:cubicBezTo>
                  <a:cubicBezTo>
                    <a:pt x="18338" y="1713"/>
                    <a:pt x="18227" y="2009"/>
                    <a:pt x="18042" y="2194"/>
                  </a:cubicBezTo>
                  <a:cubicBezTo>
                    <a:pt x="17820" y="2452"/>
                    <a:pt x="17599" y="2637"/>
                    <a:pt x="17340" y="2822"/>
                  </a:cubicBezTo>
                  <a:cubicBezTo>
                    <a:pt x="16785" y="3155"/>
                    <a:pt x="16157" y="3414"/>
                    <a:pt x="15491" y="3598"/>
                  </a:cubicBezTo>
                  <a:cubicBezTo>
                    <a:pt x="14826" y="3783"/>
                    <a:pt x="14123" y="3894"/>
                    <a:pt x="13421" y="3968"/>
                  </a:cubicBezTo>
                  <a:lnTo>
                    <a:pt x="9058" y="4560"/>
                  </a:lnTo>
                  <a:lnTo>
                    <a:pt x="6877" y="4855"/>
                  </a:lnTo>
                  <a:cubicBezTo>
                    <a:pt x="6175" y="4929"/>
                    <a:pt x="5472" y="5040"/>
                    <a:pt x="4733" y="5114"/>
                  </a:cubicBezTo>
                  <a:cubicBezTo>
                    <a:pt x="4382" y="5151"/>
                    <a:pt x="4030" y="5170"/>
                    <a:pt x="3679" y="5170"/>
                  </a:cubicBezTo>
                  <a:cubicBezTo>
                    <a:pt x="3328" y="5170"/>
                    <a:pt x="2977" y="5151"/>
                    <a:pt x="2625" y="5114"/>
                  </a:cubicBezTo>
                  <a:cubicBezTo>
                    <a:pt x="1997" y="5077"/>
                    <a:pt x="1405" y="4855"/>
                    <a:pt x="888" y="4486"/>
                  </a:cubicBezTo>
                  <a:cubicBezTo>
                    <a:pt x="666" y="4338"/>
                    <a:pt x="518" y="4079"/>
                    <a:pt x="555" y="3820"/>
                  </a:cubicBezTo>
                  <a:cubicBezTo>
                    <a:pt x="592" y="3525"/>
                    <a:pt x="777" y="3229"/>
                    <a:pt x="1036" y="3044"/>
                  </a:cubicBezTo>
                  <a:cubicBezTo>
                    <a:pt x="1516" y="2600"/>
                    <a:pt x="2108" y="2268"/>
                    <a:pt x="2736" y="2083"/>
                  </a:cubicBezTo>
                  <a:cubicBezTo>
                    <a:pt x="3993" y="1676"/>
                    <a:pt x="5287" y="1417"/>
                    <a:pt x="6581" y="1306"/>
                  </a:cubicBezTo>
                  <a:lnTo>
                    <a:pt x="9169" y="974"/>
                  </a:lnTo>
                  <a:lnTo>
                    <a:pt x="9391" y="937"/>
                  </a:lnTo>
                  <a:lnTo>
                    <a:pt x="12792" y="456"/>
                  </a:lnTo>
                  <a:cubicBezTo>
                    <a:pt x="13541" y="375"/>
                    <a:pt x="14312" y="283"/>
                    <a:pt x="15075" y="283"/>
                  </a:cubicBezTo>
                  <a:close/>
                  <a:moveTo>
                    <a:pt x="14994" y="0"/>
                  </a:moveTo>
                  <a:cubicBezTo>
                    <a:pt x="13988" y="0"/>
                    <a:pt x="12974" y="99"/>
                    <a:pt x="11979" y="308"/>
                  </a:cubicBezTo>
                  <a:lnTo>
                    <a:pt x="9132" y="678"/>
                  </a:lnTo>
                  <a:lnTo>
                    <a:pt x="8873" y="715"/>
                  </a:lnTo>
                  <a:lnTo>
                    <a:pt x="5213" y="1232"/>
                  </a:lnTo>
                  <a:cubicBezTo>
                    <a:pt x="3808" y="1417"/>
                    <a:pt x="2293" y="1676"/>
                    <a:pt x="1110" y="2489"/>
                  </a:cubicBezTo>
                  <a:cubicBezTo>
                    <a:pt x="592" y="2859"/>
                    <a:pt x="0" y="3414"/>
                    <a:pt x="148" y="4116"/>
                  </a:cubicBezTo>
                  <a:cubicBezTo>
                    <a:pt x="259" y="4708"/>
                    <a:pt x="925" y="5077"/>
                    <a:pt x="1479" y="5262"/>
                  </a:cubicBezTo>
                  <a:cubicBezTo>
                    <a:pt x="2145" y="5521"/>
                    <a:pt x="2810" y="5632"/>
                    <a:pt x="3513" y="5632"/>
                  </a:cubicBezTo>
                  <a:cubicBezTo>
                    <a:pt x="4289" y="5632"/>
                    <a:pt x="5028" y="5595"/>
                    <a:pt x="5805" y="5484"/>
                  </a:cubicBezTo>
                  <a:cubicBezTo>
                    <a:pt x="7358" y="5299"/>
                    <a:pt x="8873" y="5077"/>
                    <a:pt x="10426" y="4855"/>
                  </a:cubicBezTo>
                  <a:lnTo>
                    <a:pt x="12718" y="4523"/>
                  </a:lnTo>
                  <a:cubicBezTo>
                    <a:pt x="13495" y="4412"/>
                    <a:pt x="14234" y="4338"/>
                    <a:pt x="14974" y="4153"/>
                  </a:cubicBezTo>
                  <a:cubicBezTo>
                    <a:pt x="15676" y="4005"/>
                    <a:pt x="16379" y="3783"/>
                    <a:pt x="17044" y="3451"/>
                  </a:cubicBezTo>
                  <a:cubicBezTo>
                    <a:pt x="17672" y="3192"/>
                    <a:pt x="18190" y="2711"/>
                    <a:pt x="18523" y="2120"/>
                  </a:cubicBezTo>
                  <a:cubicBezTo>
                    <a:pt x="18671" y="1861"/>
                    <a:pt x="18671" y="1565"/>
                    <a:pt x="18560" y="1269"/>
                  </a:cubicBezTo>
                  <a:cubicBezTo>
                    <a:pt x="18449" y="1047"/>
                    <a:pt x="18301" y="863"/>
                    <a:pt x="18079" y="715"/>
                  </a:cubicBezTo>
                  <a:cubicBezTo>
                    <a:pt x="17562" y="345"/>
                    <a:pt x="16896" y="123"/>
                    <a:pt x="16231" y="49"/>
                  </a:cubicBezTo>
                  <a:cubicBezTo>
                    <a:pt x="15821" y="17"/>
                    <a:pt x="15408" y="0"/>
                    <a:pt x="1499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" name="Google Shape;1353;p45"/>
            <p:cNvSpPr/>
            <p:nvPr/>
          </p:nvSpPr>
          <p:spPr>
            <a:xfrm>
              <a:off x="3659325" y="3177875"/>
              <a:ext cx="314275" cy="52125"/>
            </a:xfrm>
            <a:custGeom>
              <a:avLst/>
              <a:gdLst/>
              <a:ahLst/>
              <a:cxnLst/>
              <a:rect l="l" t="t" r="r" b="b"/>
              <a:pathLst>
                <a:path w="12571" h="2085" extrusionOk="0">
                  <a:moveTo>
                    <a:pt x="11974" y="1"/>
                  </a:moveTo>
                  <a:cubicBezTo>
                    <a:pt x="11334" y="1"/>
                    <a:pt x="10706" y="49"/>
                    <a:pt x="10057" y="162"/>
                  </a:cubicBezTo>
                  <a:cubicBezTo>
                    <a:pt x="8282" y="421"/>
                    <a:pt x="6508" y="642"/>
                    <a:pt x="4733" y="901"/>
                  </a:cubicBezTo>
                  <a:cubicBezTo>
                    <a:pt x="3846" y="1012"/>
                    <a:pt x="2958" y="1123"/>
                    <a:pt x="2071" y="1308"/>
                  </a:cubicBezTo>
                  <a:cubicBezTo>
                    <a:pt x="1369" y="1456"/>
                    <a:pt x="666" y="1714"/>
                    <a:pt x="1" y="2084"/>
                  </a:cubicBezTo>
                  <a:cubicBezTo>
                    <a:pt x="777" y="1751"/>
                    <a:pt x="1591" y="1530"/>
                    <a:pt x="2404" y="1382"/>
                  </a:cubicBezTo>
                  <a:cubicBezTo>
                    <a:pt x="3291" y="1234"/>
                    <a:pt x="4178" y="1160"/>
                    <a:pt x="5103" y="1012"/>
                  </a:cubicBezTo>
                  <a:lnTo>
                    <a:pt x="7876" y="642"/>
                  </a:lnTo>
                  <a:cubicBezTo>
                    <a:pt x="9465" y="421"/>
                    <a:pt x="11018" y="199"/>
                    <a:pt x="12571" y="14"/>
                  </a:cubicBezTo>
                  <a:cubicBezTo>
                    <a:pt x="12370" y="5"/>
                    <a:pt x="12171" y="1"/>
                    <a:pt x="1197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" name="Google Shape;1354;p45"/>
            <p:cNvSpPr/>
            <p:nvPr/>
          </p:nvSpPr>
          <p:spPr>
            <a:xfrm>
              <a:off x="3988375" y="3180050"/>
              <a:ext cx="50850" cy="51800"/>
            </a:xfrm>
            <a:custGeom>
              <a:avLst/>
              <a:gdLst/>
              <a:ahLst/>
              <a:cxnLst/>
              <a:rect l="l" t="t" r="r" b="b"/>
              <a:pathLst>
                <a:path w="2034" h="2072" extrusionOk="0">
                  <a:moveTo>
                    <a:pt x="0" y="1"/>
                  </a:moveTo>
                  <a:lnTo>
                    <a:pt x="0" y="1"/>
                  </a:lnTo>
                  <a:cubicBezTo>
                    <a:pt x="370" y="297"/>
                    <a:pt x="740" y="592"/>
                    <a:pt x="1109" y="962"/>
                  </a:cubicBezTo>
                  <a:cubicBezTo>
                    <a:pt x="1405" y="1295"/>
                    <a:pt x="1701" y="1701"/>
                    <a:pt x="2034" y="2071"/>
                  </a:cubicBezTo>
                  <a:cubicBezTo>
                    <a:pt x="1627" y="1110"/>
                    <a:pt x="925" y="370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" name="Google Shape;1355;p45"/>
            <p:cNvSpPr/>
            <p:nvPr/>
          </p:nvSpPr>
          <p:spPr>
            <a:xfrm>
              <a:off x="3981900" y="3182825"/>
              <a:ext cx="57325" cy="50950"/>
            </a:xfrm>
            <a:custGeom>
              <a:avLst/>
              <a:gdLst/>
              <a:ahLst/>
              <a:cxnLst/>
              <a:rect l="l" t="t" r="r" b="b"/>
              <a:pathLst>
                <a:path w="2293" h="2038" extrusionOk="0">
                  <a:moveTo>
                    <a:pt x="1" y="1"/>
                  </a:moveTo>
                  <a:lnTo>
                    <a:pt x="1" y="1"/>
                  </a:lnTo>
                  <a:cubicBezTo>
                    <a:pt x="148" y="481"/>
                    <a:pt x="407" y="925"/>
                    <a:pt x="777" y="1295"/>
                  </a:cubicBezTo>
                  <a:cubicBezTo>
                    <a:pt x="1036" y="1590"/>
                    <a:pt x="1368" y="1849"/>
                    <a:pt x="1738" y="1997"/>
                  </a:cubicBezTo>
                  <a:cubicBezTo>
                    <a:pt x="1809" y="2025"/>
                    <a:pt x="1879" y="2037"/>
                    <a:pt x="1950" y="2037"/>
                  </a:cubicBezTo>
                  <a:cubicBezTo>
                    <a:pt x="2064" y="2037"/>
                    <a:pt x="2178" y="2006"/>
                    <a:pt x="2293" y="1960"/>
                  </a:cubicBezTo>
                  <a:cubicBezTo>
                    <a:pt x="1664" y="1590"/>
                    <a:pt x="1073" y="1147"/>
                    <a:pt x="592" y="629"/>
                  </a:cubicBezTo>
                  <a:cubicBezTo>
                    <a:pt x="407" y="407"/>
                    <a:pt x="222" y="186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" name="Google Shape;1356;p45"/>
            <p:cNvSpPr/>
            <p:nvPr/>
          </p:nvSpPr>
          <p:spPr>
            <a:xfrm>
              <a:off x="3648250" y="3234600"/>
              <a:ext cx="50850" cy="51775"/>
            </a:xfrm>
            <a:custGeom>
              <a:avLst/>
              <a:gdLst/>
              <a:ahLst/>
              <a:cxnLst/>
              <a:rect l="l" t="t" r="r" b="b"/>
              <a:pathLst>
                <a:path w="2034" h="2071" extrusionOk="0">
                  <a:moveTo>
                    <a:pt x="0" y="0"/>
                  </a:moveTo>
                  <a:cubicBezTo>
                    <a:pt x="407" y="296"/>
                    <a:pt x="777" y="629"/>
                    <a:pt x="1109" y="998"/>
                  </a:cubicBezTo>
                  <a:cubicBezTo>
                    <a:pt x="1442" y="1331"/>
                    <a:pt x="1738" y="1738"/>
                    <a:pt x="2034" y="2070"/>
                  </a:cubicBezTo>
                  <a:cubicBezTo>
                    <a:pt x="1664" y="1146"/>
                    <a:pt x="924" y="407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" name="Google Shape;1357;p45"/>
            <p:cNvSpPr/>
            <p:nvPr/>
          </p:nvSpPr>
          <p:spPr>
            <a:xfrm>
              <a:off x="3642700" y="3238275"/>
              <a:ext cx="57325" cy="50300"/>
            </a:xfrm>
            <a:custGeom>
              <a:avLst/>
              <a:gdLst/>
              <a:ahLst/>
              <a:cxnLst/>
              <a:rect l="l" t="t" r="r" b="b"/>
              <a:pathLst>
                <a:path w="2293" h="2012" extrusionOk="0">
                  <a:moveTo>
                    <a:pt x="0" y="1"/>
                  </a:moveTo>
                  <a:cubicBezTo>
                    <a:pt x="148" y="482"/>
                    <a:pt x="407" y="925"/>
                    <a:pt x="777" y="1295"/>
                  </a:cubicBezTo>
                  <a:cubicBezTo>
                    <a:pt x="1035" y="1591"/>
                    <a:pt x="1368" y="1813"/>
                    <a:pt x="1738" y="1960"/>
                  </a:cubicBezTo>
                  <a:cubicBezTo>
                    <a:pt x="1821" y="1994"/>
                    <a:pt x="1904" y="2012"/>
                    <a:pt x="1987" y="2012"/>
                  </a:cubicBezTo>
                  <a:cubicBezTo>
                    <a:pt x="2089" y="2012"/>
                    <a:pt x="2191" y="1984"/>
                    <a:pt x="2292" y="1923"/>
                  </a:cubicBezTo>
                  <a:cubicBezTo>
                    <a:pt x="1664" y="1591"/>
                    <a:pt x="1072" y="1147"/>
                    <a:pt x="592" y="592"/>
                  </a:cubicBezTo>
                  <a:cubicBezTo>
                    <a:pt x="407" y="371"/>
                    <a:pt x="222" y="186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" name="Google Shape;1358;p45"/>
            <p:cNvSpPr/>
            <p:nvPr/>
          </p:nvSpPr>
          <p:spPr>
            <a:xfrm>
              <a:off x="3914425" y="3189300"/>
              <a:ext cx="59175" cy="61025"/>
            </a:xfrm>
            <a:custGeom>
              <a:avLst/>
              <a:gdLst/>
              <a:ahLst/>
              <a:cxnLst/>
              <a:rect l="l" t="t" r="r" b="b"/>
              <a:pathLst>
                <a:path w="2367" h="2441" extrusionOk="0">
                  <a:moveTo>
                    <a:pt x="1" y="0"/>
                  </a:moveTo>
                  <a:lnTo>
                    <a:pt x="1" y="0"/>
                  </a:lnTo>
                  <a:cubicBezTo>
                    <a:pt x="444" y="370"/>
                    <a:pt x="851" y="740"/>
                    <a:pt x="1258" y="1147"/>
                  </a:cubicBezTo>
                  <a:cubicBezTo>
                    <a:pt x="1664" y="1553"/>
                    <a:pt x="1997" y="2034"/>
                    <a:pt x="2367" y="2441"/>
                  </a:cubicBezTo>
                  <a:cubicBezTo>
                    <a:pt x="1923" y="1331"/>
                    <a:pt x="1073" y="481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" name="Google Shape;1359;p45"/>
            <p:cNvSpPr/>
            <p:nvPr/>
          </p:nvSpPr>
          <p:spPr>
            <a:xfrm>
              <a:off x="3907025" y="3193000"/>
              <a:ext cx="66575" cy="59550"/>
            </a:xfrm>
            <a:custGeom>
              <a:avLst/>
              <a:gdLst/>
              <a:ahLst/>
              <a:cxnLst/>
              <a:rect l="l" t="t" r="r" b="b"/>
              <a:pathLst>
                <a:path w="2663" h="2382" extrusionOk="0">
                  <a:moveTo>
                    <a:pt x="1" y="0"/>
                  </a:moveTo>
                  <a:lnTo>
                    <a:pt x="1" y="0"/>
                  </a:lnTo>
                  <a:cubicBezTo>
                    <a:pt x="186" y="592"/>
                    <a:pt x="482" y="1109"/>
                    <a:pt x="925" y="1516"/>
                  </a:cubicBezTo>
                  <a:cubicBezTo>
                    <a:pt x="1221" y="1886"/>
                    <a:pt x="1628" y="2145"/>
                    <a:pt x="2034" y="2330"/>
                  </a:cubicBezTo>
                  <a:cubicBezTo>
                    <a:pt x="2134" y="2363"/>
                    <a:pt x="2234" y="2381"/>
                    <a:pt x="2330" y="2381"/>
                  </a:cubicBezTo>
                  <a:cubicBezTo>
                    <a:pt x="2448" y="2381"/>
                    <a:pt x="2561" y="2354"/>
                    <a:pt x="2663" y="2293"/>
                  </a:cubicBezTo>
                  <a:cubicBezTo>
                    <a:pt x="1923" y="1886"/>
                    <a:pt x="1258" y="1331"/>
                    <a:pt x="703" y="740"/>
                  </a:cubicBezTo>
                  <a:cubicBezTo>
                    <a:pt x="482" y="481"/>
                    <a:pt x="223" y="2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" name="Google Shape;1360;p45"/>
            <p:cNvSpPr/>
            <p:nvPr/>
          </p:nvSpPr>
          <p:spPr>
            <a:xfrm>
              <a:off x="3843250" y="3199475"/>
              <a:ext cx="60125" cy="60100"/>
            </a:xfrm>
            <a:custGeom>
              <a:avLst/>
              <a:gdLst/>
              <a:ahLst/>
              <a:cxnLst/>
              <a:rect l="l" t="t" r="r" b="b"/>
              <a:pathLst>
                <a:path w="2405" h="2404" extrusionOk="0">
                  <a:moveTo>
                    <a:pt x="1" y="0"/>
                  </a:moveTo>
                  <a:lnTo>
                    <a:pt x="1" y="0"/>
                  </a:lnTo>
                  <a:cubicBezTo>
                    <a:pt x="482" y="333"/>
                    <a:pt x="888" y="703"/>
                    <a:pt x="1295" y="1146"/>
                  </a:cubicBezTo>
                  <a:cubicBezTo>
                    <a:pt x="1702" y="1553"/>
                    <a:pt x="2034" y="1997"/>
                    <a:pt x="2404" y="2403"/>
                  </a:cubicBezTo>
                  <a:cubicBezTo>
                    <a:pt x="1960" y="1331"/>
                    <a:pt x="1110" y="444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" name="Google Shape;1361;p45"/>
            <p:cNvSpPr/>
            <p:nvPr/>
          </p:nvSpPr>
          <p:spPr>
            <a:xfrm>
              <a:off x="3835875" y="3203175"/>
              <a:ext cx="67500" cy="58600"/>
            </a:xfrm>
            <a:custGeom>
              <a:avLst/>
              <a:gdLst/>
              <a:ahLst/>
              <a:cxnLst/>
              <a:rect l="l" t="t" r="r" b="b"/>
              <a:pathLst>
                <a:path w="2700" h="2344" extrusionOk="0">
                  <a:moveTo>
                    <a:pt x="0" y="0"/>
                  </a:moveTo>
                  <a:lnTo>
                    <a:pt x="0" y="0"/>
                  </a:lnTo>
                  <a:cubicBezTo>
                    <a:pt x="222" y="555"/>
                    <a:pt x="518" y="1072"/>
                    <a:pt x="924" y="1516"/>
                  </a:cubicBezTo>
                  <a:cubicBezTo>
                    <a:pt x="1257" y="1849"/>
                    <a:pt x="1627" y="2107"/>
                    <a:pt x="2071" y="2292"/>
                  </a:cubicBezTo>
                  <a:cubicBezTo>
                    <a:pt x="2170" y="2325"/>
                    <a:pt x="2270" y="2344"/>
                    <a:pt x="2366" y="2344"/>
                  </a:cubicBezTo>
                  <a:cubicBezTo>
                    <a:pt x="2484" y="2344"/>
                    <a:pt x="2597" y="2316"/>
                    <a:pt x="2699" y="2255"/>
                  </a:cubicBezTo>
                  <a:cubicBezTo>
                    <a:pt x="1960" y="1849"/>
                    <a:pt x="1294" y="1331"/>
                    <a:pt x="740" y="702"/>
                  </a:cubicBezTo>
                  <a:cubicBezTo>
                    <a:pt x="518" y="444"/>
                    <a:pt x="259" y="222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" name="Google Shape;1362;p45"/>
            <p:cNvSpPr/>
            <p:nvPr/>
          </p:nvSpPr>
          <p:spPr>
            <a:xfrm>
              <a:off x="3773025" y="3208700"/>
              <a:ext cx="60100" cy="61025"/>
            </a:xfrm>
            <a:custGeom>
              <a:avLst/>
              <a:gdLst/>
              <a:ahLst/>
              <a:cxnLst/>
              <a:rect l="l" t="t" r="r" b="b"/>
              <a:pathLst>
                <a:path w="2404" h="2441" extrusionOk="0">
                  <a:moveTo>
                    <a:pt x="0" y="1"/>
                  </a:moveTo>
                  <a:cubicBezTo>
                    <a:pt x="444" y="334"/>
                    <a:pt x="887" y="740"/>
                    <a:pt x="1294" y="1147"/>
                  </a:cubicBezTo>
                  <a:cubicBezTo>
                    <a:pt x="1664" y="1554"/>
                    <a:pt x="1997" y="1997"/>
                    <a:pt x="2403" y="2441"/>
                  </a:cubicBezTo>
                  <a:cubicBezTo>
                    <a:pt x="1960" y="1332"/>
                    <a:pt x="1109" y="445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" name="Google Shape;1363;p45"/>
            <p:cNvSpPr/>
            <p:nvPr/>
          </p:nvSpPr>
          <p:spPr>
            <a:xfrm>
              <a:off x="3765625" y="3212400"/>
              <a:ext cx="67500" cy="59275"/>
            </a:xfrm>
            <a:custGeom>
              <a:avLst/>
              <a:gdLst/>
              <a:ahLst/>
              <a:cxnLst/>
              <a:rect l="l" t="t" r="r" b="b"/>
              <a:pathLst>
                <a:path w="2700" h="2371" extrusionOk="0">
                  <a:moveTo>
                    <a:pt x="0" y="1"/>
                  </a:moveTo>
                  <a:cubicBezTo>
                    <a:pt x="185" y="555"/>
                    <a:pt x="518" y="1073"/>
                    <a:pt x="925" y="1517"/>
                  </a:cubicBezTo>
                  <a:cubicBezTo>
                    <a:pt x="1257" y="1849"/>
                    <a:pt x="1627" y="2145"/>
                    <a:pt x="2071" y="2330"/>
                  </a:cubicBezTo>
                  <a:cubicBezTo>
                    <a:pt x="2141" y="2358"/>
                    <a:pt x="2217" y="2370"/>
                    <a:pt x="2297" y="2370"/>
                  </a:cubicBezTo>
                  <a:cubicBezTo>
                    <a:pt x="2425" y="2370"/>
                    <a:pt x="2562" y="2339"/>
                    <a:pt x="2699" y="2293"/>
                  </a:cubicBezTo>
                  <a:cubicBezTo>
                    <a:pt x="1960" y="1849"/>
                    <a:pt x="1294" y="1332"/>
                    <a:pt x="703" y="703"/>
                  </a:cubicBezTo>
                  <a:cubicBezTo>
                    <a:pt x="481" y="444"/>
                    <a:pt x="259" y="223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" name="Google Shape;1364;p45"/>
            <p:cNvSpPr/>
            <p:nvPr/>
          </p:nvSpPr>
          <p:spPr>
            <a:xfrm>
              <a:off x="3702775" y="3217950"/>
              <a:ext cx="59175" cy="61025"/>
            </a:xfrm>
            <a:custGeom>
              <a:avLst/>
              <a:gdLst/>
              <a:ahLst/>
              <a:cxnLst/>
              <a:rect l="l" t="t" r="r" b="b"/>
              <a:pathLst>
                <a:path w="2367" h="2441" extrusionOk="0">
                  <a:moveTo>
                    <a:pt x="0" y="1"/>
                  </a:moveTo>
                  <a:lnTo>
                    <a:pt x="0" y="1"/>
                  </a:lnTo>
                  <a:cubicBezTo>
                    <a:pt x="444" y="370"/>
                    <a:pt x="888" y="740"/>
                    <a:pt x="1294" y="1147"/>
                  </a:cubicBezTo>
                  <a:cubicBezTo>
                    <a:pt x="1664" y="1553"/>
                    <a:pt x="1997" y="2034"/>
                    <a:pt x="2367" y="2441"/>
                  </a:cubicBezTo>
                  <a:cubicBezTo>
                    <a:pt x="1960" y="1332"/>
                    <a:pt x="1073" y="48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" name="Google Shape;1365;p45"/>
            <p:cNvSpPr/>
            <p:nvPr/>
          </p:nvSpPr>
          <p:spPr>
            <a:xfrm>
              <a:off x="3695375" y="3221650"/>
              <a:ext cx="67500" cy="59550"/>
            </a:xfrm>
            <a:custGeom>
              <a:avLst/>
              <a:gdLst/>
              <a:ahLst/>
              <a:cxnLst/>
              <a:rect l="l" t="t" r="r" b="b"/>
              <a:pathLst>
                <a:path w="2700" h="2382" extrusionOk="0">
                  <a:moveTo>
                    <a:pt x="1" y="0"/>
                  </a:moveTo>
                  <a:cubicBezTo>
                    <a:pt x="185" y="592"/>
                    <a:pt x="518" y="1110"/>
                    <a:pt x="925" y="1516"/>
                  </a:cubicBezTo>
                  <a:cubicBezTo>
                    <a:pt x="1258" y="1886"/>
                    <a:pt x="1627" y="2145"/>
                    <a:pt x="2071" y="2330"/>
                  </a:cubicBezTo>
                  <a:cubicBezTo>
                    <a:pt x="2154" y="2363"/>
                    <a:pt x="2245" y="2381"/>
                    <a:pt x="2339" y="2381"/>
                  </a:cubicBezTo>
                  <a:cubicBezTo>
                    <a:pt x="2455" y="2381"/>
                    <a:pt x="2577" y="2354"/>
                    <a:pt x="2700" y="2293"/>
                  </a:cubicBezTo>
                  <a:cubicBezTo>
                    <a:pt x="1960" y="1886"/>
                    <a:pt x="1295" y="1331"/>
                    <a:pt x="703" y="740"/>
                  </a:cubicBezTo>
                  <a:cubicBezTo>
                    <a:pt x="481" y="481"/>
                    <a:pt x="259" y="222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050" name="Picture 2" descr="vietnam, ho chi minh city, cityscape, dusk, district 1, saigon, HD wallpaper">
            <a:extLst>
              <a:ext uri="{FF2B5EF4-FFF2-40B4-BE49-F238E27FC236}">
                <a16:creationId xmlns:a16="http://schemas.microsoft.com/office/drawing/2014/main" id="{2EB5F63D-6110-48E2-9C05-97CE523F7A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1" y="12909"/>
            <a:ext cx="4800600" cy="3281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41"/>
          <p:cNvSpPr txBox="1">
            <a:spLocks noGrp="1"/>
          </p:cNvSpPr>
          <p:nvPr>
            <p:ph type="body" idx="1"/>
          </p:nvPr>
        </p:nvSpPr>
        <p:spPr>
          <a:xfrm>
            <a:off x="533856" y="806399"/>
            <a:ext cx="5481933" cy="420475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Potential for growth in retail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The current retail market in Vietnam is at the record of $172 billion(Vietnamnet.vn, 2021).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Digital disruption and modern marketing – vital to modern retail</a:t>
            </a:r>
            <a:endParaRPr lang="en-US" sz="28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1102" name="Google Shape;1102;p41"/>
          <p:cNvSpPr txBox="1">
            <a:spLocks noGrp="1"/>
          </p:cNvSpPr>
          <p:nvPr>
            <p:ph type="title"/>
          </p:nvPr>
        </p:nvSpPr>
        <p:spPr>
          <a:xfrm>
            <a:off x="0" y="132347"/>
            <a:ext cx="4920916" cy="80917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Opportunities in Vietnam</a:t>
            </a:r>
            <a:endParaRPr dirty="0"/>
          </a:p>
        </p:txBody>
      </p:sp>
      <p:pic>
        <p:nvPicPr>
          <p:cNvPr id="3076" name="Picture 4" descr="Vietnam's retail space market: Foreigners vie for bigger slice of cake">
            <a:extLst>
              <a:ext uri="{FF2B5EF4-FFF2-40B4-BE49-F238E27FC236}">
                <a16:creationId xmlns:a16="http://schemas.microsoft.com/office/drawing/2014/main" id="{A47D1C15-977C-498E-A3D6-D3DBCF2AD6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789" y="0"/>
            <a:ext cx="3128211" cy="316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41"/>
          <p:cNvSpPr txBox="1">
            <a:spLocks noGrp="1"/>
          </p:cNvSpPr>
          <p:nvPr>
            <p:ph type="body" idx="1"/>
          </p:nvPr>
        </p:nvSpPr>
        <p:spPr>
          <a:xfrm>
            <a:off x="663558" y="1263315"/>
            <a:ext cx="4687849" cy="374783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Mainly relies on food and beverage items.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retail sales growth in the country is at the rate of 6.8% (Nguyen, 2022).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Departmental stores and supermarkets such as Lotte Mart and Vinmart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1102" name="Google Shape;1102;p41"/>
          <p:cNvSpPr txBox="1">
            <a:spLocks noGrp="1"/>
          </p:cNvSpPr>
          <p:nvPr>
            <p:ph type="title"/>
          </p:nvPr>
        </p:nvSpPr>
        <p:spPr>
          <a:xfrm>
            <a:off x="0" y="132346"/>
            <a:ext cx="4920916" cy="113096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Opportunities in Vietnam Retail Market </a:t>
            </a:r>
            <a:endParaRPr dirty="0"/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3ADBE777-6CB3-4FFD-8E46-D7E5287C5A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789" y="0"/>
            <a:ext cx="3126624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924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41"/>
          <p:cNvSpPr txBox="1">
            <a:spLocks noGrp="1"/>
          </p:cNvSpPr>
          <p:nvPr>
            <p:ph type="body" idx="1"/>
          </p:nvPr>
        </p:nvSpPr>
        <p:spPr>
          <a:xfrm>
            <a:off x="533856" y="1263315"/>
            <a:ext cx="4687849" cy="374783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/>
            <a:r>
              <a:rPr lang="en-US" sz="1800" dirty="0"/>
              <a:t>Low cost product- main consumer priority </a:t>
            </a:r>
          </a:p>
          <a:p>
            <a:pPr marL="0" indent="0">
              <a:buNone/>
            </a:pPr>
            <a:endParaRPr lang="en-US" sz="1800" dirty="0"/>
          </a:p>
          <a:p>
            <a:pPr marL="171450" indent="-171450"/>
            <a:r>
              <a:rPr lang="en-US" sz="1800" dirty="0"/>
              <a:t>Walking- in store with wide range of essential products One stop shopping experience to the customers through providing wide range of products under one roof.</a:t>
            </a:r>
          </a:p>
          <a:p>
            <a:pPr marL="171450" indent="-171450"/>
            <a:endParaRPr lang="en-US" sz="1800" dirty="0"/>
          </a:p>
          <a:p>
            <a:pPr marL="171450" indent="-171450"/>
            <a:r>
              <a:rPr lang="en-US" sz="1800" dirty="0"/>
              <a:t>Similar demographic profile of consumer</a:t>
            </a:r>
          </a:p>
        </p:txBody>
      </p:sp>
      <p:sp>
        <p:nvSpPr>
          <p:cNvPr id="1102" name="Google Shape;1102;p41"/>
          <p:cNvSpPr txBox="1">
            <a:spLocks noGrp="1"/>
          </p:cNvSpPr>
          <p:nvPr>
            <p:ph type="title"/>
          </p:nvPr>
        </p:nvSpPr>
        <p:spPr>
          <a:xfrm>
            <a:off x="0" y="132346"/>
            <a:ext cx="4920916" cy="113096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Opportunities in Vietnam Retail Market </a:t>
            </a:r>
            <a:endParaRPr dirty="0"/>
          </a:p>
        </p:txBody>
      </p:sp>
      <p:pic>
        <p:nvPicPr>
          <p:cNvPr id="5124" name="Picture 4" descr="Sainsbury's Supermarket Retail Signboard">
            <a:extLst>
              <a:ext uri="{FF2B5EF4-FFF2-40B4-BE49-F238E27FC236}">
                <a16:creationId xmlns:a16="http://schemas.microsoft.com/office/drawing/2014/main" id="{AF5859F7-3F28-4E11-BDC5-1E2090B19F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705" y="0"/>
            <a:ext cx="3922295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4437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41"/>
          <p:cNvSpPr txBox="1">
            <a:spLocks noGrp="1"/>
          </p:cNvSpPr>
          <p:nvPr>
            <p:ph type="body" idx="1"/>
          </p:nvPr>
        </p:nvSpPr>
        <p:spPr>
          <a:xfrm>
            <a:off x="533857" y="1263315"/>
            <a:ext cx="5253332" cy="374783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/>
            <a:r>
              <a:rPr lang="en-US" sz="1800" dirty="0"/>
              <a:t>77% value in retail is generated from rural area therefore  the company establish its small stores to target them (Nguyen, 2022)..</a:t>
            </a:r>
          </a:p>
          <a:p>
            <a:pPr marL="171450" indent="-171450"/>
            <a:endParaRPr lang="en-US" sz="1800" dirty="0"/>
          </a:p>
          <a:p>
            <a:pPr marL="171450" indent="-171450"/>
            <a:r>
              <a:rPr lang="en-US" sz="1800" dirty="0"/>
              <a:t>Website customer service </a:t>
            </a:r>
          </a:p>
          <a:p>
            <a:pPr marL="171450" indent="-171450"/>
            <a:endParaRPr lang="en-US" sz="1800" dirty="0"/>
          </a:p>
          <a:p>
            <a:pPr marL="171450" indent="-171450"/>
            <a:r>
              <a:rPr lang="en-US" sz="1800" dirty="0"/>
              <a:t>Flexible corporate tax (21%), lower than nearby countries</a:t>
            </a:r>
          </a:p>
          <a:p>
            <a:pPr marL="171450" indent="-171450"/>
            <a:endParaRPr lang="en-US" sz="1800" dirty="0"/>
          </a:p>
          <a:p>
            <a:pPr marL="285750" indent="-285750"/>
            <a:r>
              <a:rPr lang="en-US" sz="1800" dirty="0"/>
              <a:t>46</a:t>
            </a:r>
            <a:r>
              <a:rPr lang="en-US" sz="1800" baseline="30000" dirty="0"/>
              <a:t>th</a:t>
            </a:r>
            <a:r>
              <a:rPr lang="en-US" sz="1800" dirty="0"/>
              <a:t> largest economy across the world.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1102" name="Google Shape;1102;p41"/>
          <p:cNvSpPr txBox="1">
            <a:spLocks noGrp="1"/>
          </p:cNvSpPr>
          <p:nvPr>
            <p:ph type="title"/>
          </p:nvPr>
        </p:nvSpPr>
        <p:spPr>
          <a:xfrm>
            <a:off x="0" y="132346"/>
            <a:ext cx="4920916" cy="113096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Opportunities in Vietnam Retail Market 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93799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41"/>
          <p:cNvSpPr txBox="1">
            <a:spLocks noGrp="1"/>
          </p:cNvSpPr>
          <p:nvPr>
            <p:ph type="body" idx="1"/>
          </p:nvPr>
        </p:nvSpPr>
        <p:spPr>
          <a:xfrm>
            <a:off x="533856" y="749809"/>
            <a:ext cx="4387059" cy="426134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/>
            <a:endParaRPr lang="en-US" sz="1800" dirty="0"/>
          </a:p>
          <a:p>
            <a:pPr marL="285750" indent="-285750"/>
            <a:endParaRPr lang="en-US" sz="1800" dirty="0"/>
          </a:p>
          <a:p>
            <a:pPr marL="285750" indent="-285750"/>
            <a:endParaRPr lang="en-US" sz="1800" dirty="0"/>
          </a:p>
          <a:p>
            <a:pPr marL="285750" indent="-285750"/>
            <a:r>
              <a:rPr lang="en-US" sz="1800" dirty="0"/>
              <a:t>Competition in the market </a:t>
            </a:r>
          </a:p>
          <a:p>
            <a:pPr marL="285750" indent="-285750"/>
            <a:endParaRPr lang="en-US" sz="1800" dirty="0"/>
          </a:p>
          <a:p>
            <a:pPr marL="285750" indent="-285750"/>
            <a:r>
              <a:rPr lang="en-US" sz="1800" dirty="0"/>
              <a:t>Corruption is one of the major issue in the country with holding the rank of 87 out of 180.</a:t>
            </a:r>
          </a:p>
          <a:p>
            <a:pPr marL="285750" indent="-285750"/>
            <a:r>
              <a:rPr lang="en-US" sz="1800" dirty="0"/>
              <a:t>Changing consumer behavior.</a:t>
            </a:r>
          </a:p>
          <a:p>
            <a:pPr marL="285750" indent="-285750"/>
            <a:endParaRPr lang="en-US" sz="1800" dirty="0"/>
          </a:p>
        </p:txBody>
      </p:sp>
      <p:sp>
        <p:nvSpPr>
          <p:cNvPr id="1102" name="Google Shape;1102;p41"/>
          <p:cNvSpPr txBox="1">
            <a:spLocks noGrp="1"/>
          </p:cNvSpPr>
          <p:nvPr>
            <p:ph type="title"/>
          </p:nvPr>
        </p:nvSpPr>
        <p:spPr>
          <a:xfrm>
            <a:off x="0" y="132347"/>
            <a:ext cx="8467344" cy="81863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Challenges in Vietnam Retail Market </a:t>
            </a:r>
            <a:endParaRPr dirty="0"/>
          </a:p>
        </p:txBody>
      </p:sp>
      <p:pic>
        <p:nvPicPr>
          <p:cNvPr id="6146" name="Picture 2" descr="AEON MALL Binh Tan">
            <a:extLst>
              <a:ext uri="{FF2B5EF4-FFF2-40B4-BE49-F238E27FC236}">
                <a16:creationId xmlns:a16="http://schemas.microsoft.com/office/drawing/2014/main" id="{C757D27B-0DA4-457C-97F6-6D7EF29C29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959" y="1428750"/>
            <a:ext cx="3826042" cy="371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598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41"/>
          <p:cNvSpPr txBox="1">
            <a:spLocks noGrp="1"/>
          </p:cNvSpPr>
          <p:nvPr>
            <p:ph type="body" idx="1"/>
          </p:nvPr>
        </p:nvSpPr>
        <p:spPr>
          <a:xfrm>
            <a:off x="533856" y="749809"/>
            <a:ext cx="4387059" cy="426134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/>
            <a:endParaRPr lang="en-US" sz="2400" dirty="0"/>
          </a:p>
          <a:p>
            <a:pPr marL="285750" indent="-285750"/>
            <a:endParaRPr lang="en-US" sz="2400" dirty="0"/>
          </a:p>
          <a:p>
            <a:pPr marL="285750" indent="-285750"/>
            <a:r>
              <a:rPr lang="en-US" sz="2400" dirty="0"/>
              <a:t>ENT (Economic Needs test)</a:t>
            </a:r>
          </a:p>
          <a:p>
            <a:pPr marL="285750" indent="-285750"/>
            <a:endParaRPr lang="en-US" sz="2400" dirty="0"/>
          </a:p>
          <a:p>
            <a:pPr marL="285750" indent="-285750"/>
            <a:endParaRPr lang="en-US" sz="2400" dirty="0"/>
          </a:p>
          <a:p>
            <a:pPr marL="285750" indent="-285750"/>
            <a:r>
              <a:rPr lang="en-US" sz="2400" dirty="0"/>
              <a:t>Collectivist and diversified culture.</a:t>
            </a:r>
          </a:p>
        </p:txBody>
      </p:sp>
      <p:sp>
        <p:nvSpPr>
          <p:cNvPr id="1102" name="Google Shape;1102;p41"/>
          <p:cNvSpPr txBox="1">
            <a:spLocks noGrp="1"/>
          </p:cNvSpPr>
          <p:nvPr>
            <p:ph type="title"/>
          </p:nvPr>
        </p:nvSpPr>
        <p:spPr>
          <a:xfrm>
            <a:off x="0" y="132347"/>
            <a:ext cx="8467344" cy="81863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Challenges in Vietnam Retail Market </a:t>
            </a:r>
            <a:endParaRPr dirty="0"/>
          </a:p>
        </p:txBody>
      </p:sp>
      <p:pic>
        <p:nvPicPr>
          <p:cNvPr id="7170" name="Picture 2" descr="Open for Business: Vietnam Clarifies Economic Needs Testing for Foreign  Retailers - Vietnam Briefing News">
            <a:extLst>
              <a:ext uri="{FF2B5EF4-FFF2-40B4-BE49-F238E27FC236}">
                <a16:creationId xmlns:a16="http://schemas.microsoft.com/office/drawing/2014/main" id="{EEC752D4-2FC1-4AB9-B6FD-041084FA9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771" y="2171440"/>
            <a:ext cx="3689229" cy="297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6746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41"/>
          <p:cNvSpPr txBox="1">
            <a:spLocks noGrp="1"/>
          </p:cNvSpPr>
          <p:nvPr>
            <p:ph type="body" idx="1"/>
          </p:nvPr>
        </p:nvSpPr>
        <p:spPr>
          <a:xfrm>
            <a:off x="533856" y="749809"/>
            <a:ext cx="4387059" cy="426134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/>
            <a:endParaRPr lang="en-US" sz="2400" dirty="0"/>
          </a:p>
          <a:p>
            <a:pPr marL="285750" indent="-285750"/>
            <a:r>
              <a:rPr lang="en-US" sz="2400" dirty="0"/>
              <a:t>Different and complex tax rules</a:t>
            </a:r>
          </a:p>
          <a:p>
            <a:pPr marL="285750" indent="-285750"/>
            <a:endParaRPr lang="en-US" sz="2400" dirty="0"/>
          </a:p>
          <a:p>
            <a:pPr marL="285750" indent="-285750"/>
            <a:r>
              <a:rPr lang="en-US" sz="2400" dirty="0"/>
              <a:t>Legal and Bureaucratic obstacles</a:t>
            </a:r>
          </a:p>
        </p:txBody>
      </p:sp>
      <p:sp>
        <p:nvSpPr>
          <p:cNvPr id="1102" name="Google Shape;1102;p41"/>
          <p:cNvSpPr txBox="1">
            <a:spLocks noGrp="1"/>
          </p:cNvSpPr>
          <p:nvPr>
            <p:ph type="title"/>
          </p:nvPr>
        </p:nvSpPr>
        <p:spPr>
          <a:xfrm>
            <a:off x="0" y="132347"/>
            <a:ext cx="8467344" cy="81863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Challenges in Vietnam Retail Market </a:t>
            </a:r>
            <a:endParaRPr dirty="0"/>
          </a:p>
        </p:txBody>
      </p:sp>
      <p:pic>
        <p:nvPicPr>
          <p:cNvPr id="7170" name="Picture 2" descr="Open for Business: Vietnam Clarifies Economic Needs Testing for Foreign  Retailers - Vietnam Briefing News">
            <a:extLst>
              <a:ext uri="{FF2B5EF4-FFF2-40B4-BE49-F238E27FC236}">
                <a16:creationId xmlns:a16="http://schemas.microsoft.com/office/drawing/2014/main" id="{EEC752D4-2FC1-4AB9-B6FD-041084FA9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4771" y="2171440"/>
            <a:ext cx="3689229" cy="297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257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41"/>
          <p:cNvSpPr txBox="1">
            <a:spLocks noGrp="1"/>
          </p:cNvSpPr>
          <p:nvPr>
            <p:ph type="body" idx="1"/>
          </p:nvPr>
        </p:nvSpPr>
        <p:spPr>
          <a:xfrm>
            <a:off x="533856" y="749809"/>
            <a:ext cx="6119607" cy="426134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/>
            <a:r>
              <a:rPr lang="en-US" sz="2400" dirty="0"/>
              <a:t>Sainsbury implements cost leadership approach through becoming leading price setter in the industry.</a:t>
            </a:r>
          </a:p>
          <a:p>
            <a:pPr marL="285750" indent="-285750"/>
            <a:r>
              <a:rPr lang="en-US" sz="2400" dirty="0"/>
              <a:t>For market entry, the company collaborates with small local retailers.</a:t>
            </a:r>
          </a:p>
          <a:p>
            <a:pPr marL="285750" indent="-285750"/>
            <a:r>
              <a:rPr lang="en-US" sz="2400" dirty="0"/>
              <a:t>Targeting lower and middle income people mainly rural people.</a:t>
            </a:r>
          </a:p>
          <a:p>
            <a:pPr marL="285750" indent="-285750"/>
            <a:r>
              <a:rPr lang="en-US" sz="2400" dirty="0"/>
              <a:t>The primary method to eliminate the risk is to locate the store in shopping malls and occupy less than 500 square meter of area.</a:t>
            </a:r>
          </a:p>
        </p:txBody>
      </p:sp>
      <p:sp>
        <p:nvSpPr>
          <p:cNvPr id="1102" name="Google Shape;1102;p41"/>
          <p:cNvSpPr txBox="1">
            <a:spLocks noGrp="1"/>
          </p:cNvSpPr>
          <p:nvPr>
            <p:ph type="title"/>
          </p:nvPr>
        </p:nvSpPr>
        <p:spPr>
          <a:xfrm>
            <a:off x="0" y="132347"/>
            <a:ext cx="8467344" cy="61746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Managing the Challenges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64579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41"/>
          <p:cNvSpPr txBox="1">
            <a:spLocks noGrp="1"/>
          </p:cNvSpPr>
          <p:nvPr>
            <p:ph type="body" idx="1"/>
          </p:nvPr>
        </p:nvSpPr>
        <p:spPr>
          <a:xfrm>
            <a:off x="714330" y="517358"/>
            <a:ext cx="8429670" cy="462614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BBC, 2021. Vietnam country profile. [Online]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Available at: https://www.bbc.com/news/world-asia-pacific-16567315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[Accessed 15 August 2022].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9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Nguyen, M.-N., 2022. Retail sector in Vietnam - statistics &amp; facts. [Online]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Available at: https://www.statista.com/topics/5334/fmcg-retail-in-vietnam/#topicHeader__wrapper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[Accessed 15 August 2022].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9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Nguyen, M.-N., 2022. Share of value of retail channels in rural areas in Vietnam in 2021. [Online]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Available at: https://www.statista.com/statistics/1228570/vietnam-share-value-retail-channels-rural-areas/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[Accessed 15 August 2022].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9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Office for National Statistic ,2022 Retail sales, Great Britain: June 2022.[Online]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Available at: https://www.ons.gov.uk/businessindustryandtrade/retailindustry/bulletins/retailsales/june2022#:~:text=Retail%20sales%20in%20June,-Table%201%3A%20Volume&amp;text=Retail%20sales%20values%2C%20unadjusted%20for,volume%20and%20value%20terms%2C%20respectively.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[Accessed 15 August 2022]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9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Pagodaprojects, 2022. The Vietnamese Retail Market. [Online]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Available at: https://pagodaprojects.com/the-retail-market-in-vietnam/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[Accessed 15 August 2022].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dirty="0"/>
              <a:t>	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dirty="0"/>
              <a:t>Samuel, P., 2021. Vietnam’s Retail Industry: Economic Needs Test. [Online]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dirty="0"/>
              <a:t>Available at: https://www.vietnam-briefing.com/news/vietnams-retail-industry-economic-needs-test.html/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dirty="0"/>
              <a:t>[Accessed 15 August 2022].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8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dirty="0"/>
              <a:t>Transparency International ,2021 , CORRUPTION PERCEPTIONS INDEX [Online]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dirty="0"/>
              <a:t>Available at :https://www.transparency.org/en/cpi/2021/index/vnm [Accessed 15 August 2022]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8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dirty="0"/>
              <a:t>Tucci, L., 2019, digital disruption [Online]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dirty="0"/>
              <a:t>Available at: https://www.techtarget.com/searchcio/definition/digital-disruption [Accessed 15 August 2022]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8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dirty="0"/>
              <a:t>Vietnamnet.vn, 2021. Vietnam retail market records $172 billion in 2020. [Online]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dirty="0"/>
              <a:t>Available at: https://vietnamnet.vn/en/vietnam-retail-market-records-172-billion-in-2020-702957.html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dirty="0"/>
              <a:t>[Accessed 15 August 2022].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1102" name="Google Shape;1102;p41"/>
          <p:cNvSpPr txBox="1">
            <a:spLocks noGrp="1"/>
          </p:cNvSpPr>
          <p:nvPr>
            <p:ph type="title"/>
          </p:nvPr>
        </p:nvSpPr>
        <p:spPr>
          <a:xfrm>
            <a:off x="0" y="0"/>
            <a:ext cx="9144000" cy="51735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References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62813048"/>
      </p:ext>
    </p:extLst>
  </p:cSld>
  <p:clrMapOvr>
    <a:masterClrMapping/>
  </p:clrMapOvr>
</p:sld>
</file>

<file path=ppt/theme/theme1.xml><?xml version="1.0" encoding="utf-8"?>
<a:theme xmlns:a="http://schemas.openxmlformats.org/drawingml/2006/main" name="Hand-Drawn Bakery Business Plan by Slidesgo">
  <a:themeElements>
    <a:clrScheme name="Simple Light">
      <a:dk1>
        <a:srgbClr val="EE9691"/>
      </a:dk1>
      <a:lt1>
        <a:srgbClr val="39302D"/>
      </a:lt1>
      <a:dk2>
        <a:srgbClr val="EDD1AD"/>
      </a:dk2>
      <a:lt2>
        <a:srgbClr val="E1A921"/>
      </a:lt2>
      <a:accent1>
        <a:srgbClr val="EDC666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EDD1AD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766</Words>
  <Application>Microsoft Office PowerPoint</Application>
  <PresentationFormat>On-screen Show (16:9)</PresentationFormat>
  <Paragraphs>94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Hand-Drawn Bakery Business Plan by Slidesgo</vt:lpstr>
      <vt:lpstr>GLOBAL BUSINESS ENVIRONMENT</vt:lpstr>
      <vt:lpstr>Vietnam overview</vt:lpstr>
      <vt:lpstr>Opportunities in Vietnam</vt:lpstr>
      <vt:lpstr>Opportunities in Vietnam Retail Market </vt:lpstr>
      <vt:lpstr>Opportunities in Vietnam Retail Market </vt:lpstr>
      <vt:lpstr>Opportunities in Vietnam Retail Market </vt:lpstr>
      <vt:lpstr>Challenges in Vietnam Retail Market </vt:lpstr>
      <vt:lpstr>Challenges in Vietnam Retail Market </vt:lpstr>
      <vt:lpstr>Challenges in Vietnam Retail Market </vt:lpstr>
      <vt:lpstr>Managing the Challenges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hand-drawn bakery business plan</dc:title>
  <dc:creator>SystemJP</dc:creator>
  <cp:lastModifiedBy>Gabriele Certini (2018242)</cp:lastModifiedBy>
  <cp:revision>31</cp:revision>
  <dcterms:modified xsi:type="dcterms:W3CDTF">2022-08-17T15:11:31Z</dcterms:modified>
</cp:coreProperties>
</file>