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2"/>
  </p:notesMasterIdLst>
  <p:handoutMasterIdLst>
    <p:handoutMasterId r:id="rId13"/>
  </p:handoutMasterIdLst>
  <p:sldIdLst>
    <p:sldId id="493" r:id="rId2"/>
    <p:sldId id="278" r:id="rId3"/>
    <p:sldId id="495" r:id="rId4"/>
    <p:sldId id="531" r:id="rId5"/>
    <p:sldId id="532" r:id="rId6"/>
    <p:sldId id="533" r:id="rId7"/>
    <p:sldId id="534" r:id="rId8"/>
    <p:sldId id="369" r:id="rId9"/>
    <p:sldId id="422" r:id="rId10"/>
    <p:sldId id="370" r:id="rId11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9C6925-0584-41F6-858C-21293B99A167}" v="4" dt="2025-06-25T10:13:35.4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8000" autoAdjust="0"/>
    <p:restoredTop sz="91422" autoAdjust="0"/>
  </p:normalViewPr>
  <p:slideViewPr>
    <p:cSldViewPr>
      <p:cViewPr>
        <p:scale>
          <a:sx n="95" d="100"/>
          <a:sy n="95" d="100"/>
        </p:scale>
        <p:origin x="51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upam Mazumdar" userId="c87ce139-0231-4c89-a3e2-4d619aba2c0a" providerId="ADAL" clId="{EC9C6925-0584-41F6-858C-21293B99A167}"/>
    <pc:docChg chg="undo custSel addSld delSld modSld">
      <pc:chgData name="Anupam Mazumdar" userId="c87ce139-0231-4c89-a3e2-4d619aba2c0a" providerId="ADAL" clId="{EC9C6925-0584-41F6-858C-21293B99A167}" dt="2025-06-25T10:20:31.513" v="3137" actId="207"/>
      <pc:docMkLst>
        <pc:docMk/>
      </pc:docMkLst>
      <pc:sldChg chg="modSp mod">
        <pc:chgData name="Anupam Mazumdar" userId="c87ce139-0231-4c89-a3e2-4d619aba2c0a" providerId="ADAL" clId="{EC9C6925-0584-41F6-858C-21293B99A167}" dt="2025-06-25T10:20:12.158" v="3136" actId="20577"/>
        <pc:sldMkLst>
          <pc:docMk/>
          <pc:sldMk cId="2905722713" sldId="278"/>
        </pc:sldMkLst>
        <pc:spChg chg="mod">
          <ac:chgData name="Anupam Mazumdar" userId="c87ce139-0231-4c89-a3e2-4d619aba2c0a" providerId="ADAL" clId="{EC9C6925-0584-41F6-858C-21293B99A167}" dt="2025-06-25T10:20:12.158" v="3136" actId="20577"/>
          <ac:spMkLst>
            <pc:docMk/>
            <pc:sldMk cId="2905722713" sldId="278"/>
            <ac:spMk id="2" creationId="{6036474F-B44F-1947-B387-AE01020E4381}"/>
          </ac:spMkLst>
        </pc:spChg>
      </pc:sldChg>
      <pc:sldChg chg="modSp mod">
        <pc:chgData name="Anupam Mazumdar" userId="c87ce139-0231-4c89-a3e2-4d619aba2c0a" providerId="ADAL" clId="{EC9C6925-0584-41F6-858C-21293B99A167}" dt="2025-06-25T10:11:21.187" v="3053" actId="20577"/>
        <pc:sldMkLst>
          <pc:docMk/>
          <pc:sldMk cId="349127884" sldId="370"/>
        </pc:sldMkLst>
        <pc:spChg chg="mod">
          <ac:chgData name="Anupam Mazumdar" userId="c87ce139-0231-4c89-a3e2-4d619aba2c0a" providerId="ADAL" clId="{EC9C6925-0584-41F6-858C-21293B99A167}" dt="2025-06-25T10:11:21.187" v="3053" actId="20577"/>
          <ac:spMkLst>
            <pc:docMk/>
            <pc:sldMk cId="349127884" sldId="370"/>
            <ac:spMk id="6" creationId="{6BFF820E-EFEA-40D3-B4C4-627FFA8068CE}"/>
          </ac:spMkLst>
        </pc:spChg>
      </pc:sldChg>
      <pc:sldChg chg="del">
        <pc:chgData name="Anupam Mazumdar" userId="c87ce139-0231-4c89-a3e2-4d619aba2c0a" providerId="ADAL" clId="{EC9C6925-0584-41F6-858C-21293B99A167}" dt="2025-06-25T10:07:54.310" v="2500" actId="47"/>
        <pc:sldMkLst>
          <pc:docMk/>
          <pc:sldMk cId="2308587077" sldId="398"/>
        </pc:sldMkLst>
      </pc:sldChg>
      <pc:sldChg chg="del">
        <pc:chgData name="Anupam Mazumdar" userId="c87ce139-0231-4c89-a3e2-4d619aba2c0a" providerId="ADAL" clId="{EC9C6925-0584-41F6-858C-21293B99A167}" dt="2025-06-25T10:07:49.931" v="2498" actId="47"/>
        <pc:sldMkLst>
          <pc:docMk/>
          <pc:sldMk cId="1241127561" sldId="419"/>
        </pc:sldMkLst>
      </pc:sldChg>
      <pc:sldChg chg="del">
        <pc:chgData name="Anupam Mazumdar" userId="c87ce139-0231-4c89-a3e2-4d619aba2c0a" providerId="ADAL" clId="{EC9C6925-0584-41F6-858C-21293B99A167}" dt="2025-06-25T10:07:48.960" v="2496" actId="47"/>
        <pc:sldMkLst>
          <pc:docMk/>
          <pc:sldMk cId="625832560" sldId="420"/>
        </pc:sldMkLst>
      </pc:sldChg>
      <pc:sldChg chg="modSp mod">
        <pc:chgData name="Anupam Mazumdar" userId="c87ce139-0231-4c89-a3e2-4d619aba2c0a" providerId="ADAL" clId="{EC9C6925-0584-41F6-858C-21293B99A167}" dt="2025-06-25T10:20:31.513" v="3137" actId="207"/>
        <pc:sldMkLst>
          <pc:docMk/>
          <pc:sldMk cId="1400476784" sldId="422"/>
        </pc:sldMkLst>
        <pc:spChg chg="mod">
          <ac:chgData name="Anupam Mazumdar" userId="c87ce139-0231-4c89-a3e2-4d619aba2c0a" providerId="ADAL" clId="{EC9C6925-0584-41F6-858C-21293B99A167}" dt="2025-06-25T10:08:41.225" v="2615" actId="5793"/>
          <ac:spMkLst>
            <pc:docMk/>
            <pc:sldMk cId="1400476784" sldId="422"/>
            <ac:spMk id="7171" creationId="{00000000-0000-0000-0000-000000000000}"/>
          </ac:spMkLst>
        </pc:spChg>
        <pc:spChg chg="mod">
          <ac:chgData name="Anupam Mazumdar" userId="c87ce139-0231-4c89-a3e2-4d619aba2c0a" providerId="ADAL" clId="{EC9C6925-0584-41F6-858C-21293B99A167}" dt="2025-06-25T10:20:31.513" v="3137" actId="207"/>
          <ac:spMkLst>
            <pc:docMk/>
            <pc:sldMk cId="1400476784" sldId="422"/>
            <ac:spMk id="7172" creationId="{0724A76E-155B-47DE-A1DF-4361EF20C5CA}"/>
          </ac:spMkLst>
        </pc:spChg>
      </pc:sldChg>
      <pc:sldChg chg="modSp mod">
        <pc:chgData name="Anupam Mazumdar" userId="c87ce139-0231-4c89-a3e2-4d619aba2c0a" providerId="ADAL" clId="{EC9C6925-0584-41F6-858C-21293B99A167}" dt="2025-06-25T10:19:33.132" v="3089" actId="20577"/>
        <pc:sldMkLst>
          <pc:docMk/>
          <pc:sldMk cId="3070087175" sldId="493"/>
        </pc:sldMkLst>
        <pc:spChg chg="mod">
          <ac:chgData name="Anupam Mazumdar" userId="c87ce139-0231-4c89-a3e2-4d619aba2c0a" providerId="ADAL" clId="{EC9C6925-0584-41F6-858C-21293B99A167}" dt="2025-06-25T10:19:33.132" v="3089" actId="20577"/>
          <ac:spMkLst>
            <pc:docMk/>
            <pc:sldMk cId="3070087175" sldId="493"/>
            <ac:spMk id="6146" creationId="{00000000-0000-0000-0000-000000000000}"/>
          </ac:spMkLst>
        </pc:spChg>
      </pc:sldChg>
      <pc:sldChg chg="modSp mod">
        <pc:chgData name="Anupam Mazumdar" userId="c87ce139-0231-4c89-a3e2-4d619aba2c0a" providerId="ADAL" clId="{EC9C6925-0584-41F6-858C-21293B99A167}" dt="2025-06-25T09:59:34.538" v="935" actId="14100"/>
        <pc:sldMkLst>
          <pc:docMk/>
          <pc:sldMk cId="777814081" sldId="495"/>
        </pc:sldMkLst>
        <pc:spChg chg="mod">
          <ac:chgData name="Anupam Mazumdar" userId="c87ce139-0231-4c89-a3e2-4d619aba2c0a" providerId="ADAL" clId="{EC9C6925-0584-41F6-858C-21293B99A167}" dt="2025-06-25T09:59:34.538" v="935" actId="14100"/>
          <ac:spMkLst>
            <pc:docMk/>
            <pc:sldMk cId="777814081" sldId="495"/>
            <ac:spMk id="7" creationId="{2BAF82D6-125E-0E4E-823B-492D3910D334}"/>
          </ac:spMkLst>
        </pc:spChg>
        <pc:spChg chg="mod">
          <ac:chgData name="Anupam Mazumdar" userId="c87ce139-0231-4c89-a3e2-4d619aba2c0a" providerId="ADAL" clId="{EC9C6925-0584-41F6-858C-21293B99A167}" dt="2025-06-25T09:56:47.354" v="787" actId="1076"/>
          <ac:spMkLst>
            <pc:docMk/>
            <pc:sldMk cId="777814081" sldId="495"/>
            <ac:spMk id="17411" creationId="{792FF15B-1D1F-E044-AA47-2B097CE5BD80}"/>
          </ac:spMkLst>
        </pc:spChg>
      </pc:sldChg>
      <pc:sldChg chg="del">
        <pc:chgData name="Anupam Mazumdar" userId="c87ce139-0231-4c89-a3e2-4d619aba2c0a" providerId="ADAL" clId="{EC9C6925-0584-41F6-858C-21293B99A167}" dt="2025-06-25T10:07:43.329" v="2484" actId="47"/>
        <pc:sldMkLst>
          <pc:docMk/>
          <pc:sldMk cId="477358286" sldId="496"/>
        </pc:sldMkLst>
      </pc:sldChg>
      <pc:sldChg chg="del">
        <pc:chgData name="Anupam Mazumdar" userId="c87ce139-0231-4c89-a3e2-4d619aba2c0a" providerId="ADAL" clId="{EC9C6925-0584-41F6-858C-21293B99A167}" dt="2025-06-25T10:07:44.374" v="2485" actId="47"/>
        <pc:sldMkLst>
          <pc:docMk/>
          <pc:sldMk cId="2687723805" sldId="497"/>
        </pc:sldMkLst>
      </pc:sldChg>
      <pc:sldChg chg="del">
        <pc:chgData name="Anupam Mazumdar" userId="c87ce139-0231-4c89-a3e2-4d619aba2c0a" providerId="ADAL" clId="{EC9C6925-0584-41F6-858C-21293B99A167}" dt="2025-06-25T10:07:47.430" v="2494" actId="47"/>
        <pc:sldMkLst>
          <pc:docMk/>
          <pc:sldMk cId="187029605" sldId="498"/>
        </pc:sldMkLst>
      </pc:sldChg>
      <pc:sldChg chg="del">
        <pc:chgData name="Anupam Mazumdar" userId="c87ce139-0231-4c89-a3e2-4d619aba2c0a" providerId="ADAL" clId="{EC9C6925-0584-41F6-858C-21293B99A167}" dt="2025-06-25T10:07:44.883" v="2487" actId="47"/>
        <pc:sldMkLst>
          <pc:docMk/>
          <pc:sldMk cId="3767866289" sldId="499"/>
        </pc:sldMkLst>
      </pc:sldChg>
      <pc:sldChg chg="del">
        <pc:chgData name="Anupam Mazumdar" userId="c87ce139-0231-4c89-a3e2-4d619aba2c0a" providerId="ADAL" clId="{EC9C6925-0584-41F6-858C-21293B99A167}" dt="2025-06-25T10:07:44.635" v="2486" actId="47"/>
        <pc:sldMkLst>
          <pc:docMk/>
          <pc:sldMk cId="3668973930" sldId="519"/>
        </pc:sldMkLst>
      </pc:sldChg>
      <pc:sldChg chg="del">
        <pc:chgData name="Anupam Mazumdar" userId="c87ce139-0231-4c89-a3e2-4d619aba2c0a" providerId="ADAL" clId="{EC9C6925-0584-41F6-858C-21293B99A167}" dt="2025-06-25T10:07:45.039" v="2488" actId="47"/>
        <pc:sldMkLst>
          <pc:docMk/>
          <pc:sldMk cId="1469562074" sldId="522"/>
        </pc:sldMkLst>
      </pc:sldChg>
      <pc:sldChg chg="del">
        <pc:chgData name="Anupam Mazumdar" userId="c87ce139-0231-4c89-a3e2-4d619aba2c0a" providerId="ADAL" clId="{EC9C6925-0584-41F6-858C-21293B99A167}" dt="2025-06-25T10:07:46.222" v="2491" actId="47"/>
        <pc:sldMkLst>
          <pc:docMk/>
          <pc:sldMk cId="2693722104" sldId="523"/>
        </pc:sldMkLst>
      </pc:sldChg>
      <pc:sldChg chg="del">
        <pc:chgData name="Anupam Mazumdar" userId="c87ce139-0231-4c89-a3e2-4d619aba2c0a" providerId="ADAL" clId="{EC9C6925-0584-41F6-858C-21293B99A167}" dt="2025-06-25T10:07:46.982" v="2493" actId="47"/>
        <pc:sldMkLst>
          <pc:docMk/>
          <pc:sldMk cId="2736360261" sldId="524"/>
        </pc:sldMkLst>
      </pc:sldChg>
      <pc:sldChg chg="del">
        <pc:chgData name="Anupam Mazumdar" userId="c87ce139-0231-4c89-a3e2-4d619aba2c0a" providerId="ADAL" clId="{EC9C6925-0584-41F6-858C-21293B99A167}" dt="2025-06-25T10:07:46.455" v="2492" actId="47"/>
        <pc:sldMkLst>
          <pc:docMk/>
          <pc:sldMk cId="240670044" sldId="525"/>
        </pc:sldMkLst>
      </pc:sldChg>
      <pc:sldChg chg="del">
        <pc:chgData name="Anupam Mazumdar" userId="c87ce139-0231-4c89-a3e2-4d619aba2c0a" providerId="ADAL" clId="{EC9C6925-0584-41F6-858C-21293B99A167}" dt="2025-06-25T10:07:49.398" v="2497" actId="47"/>
        <pc:sldMkLst>
          <pc:docMk/>
          <pc:sldMk cId="1305881499" sldId="526"/>
        </pc:sldMkLst>
      </pc:sldChg>
      <pc:sldChg chg="del">
        <pc:chgData name="Anupam Mazumdar" userId="c87ce139-0231-4c89-a3e2-4d619aba2c0a" providerId="ADAL" clId="{EC9C6925-0584-41F6-858C-21293B99A167}" dt="2025-06-25T10:07:51.720" v="2499" actId="47"/>
        <pc:sldMkLst>
          <pc:docMk/>
          <pc:sldMk cId="3617922624" sldId="527"/>
        </pc:sldMkLst>
      </pc:sldChg>
      <pc:sldChg chg="del">
        <pc:chgData name="Anupam Mazumdar" userId="c87ce139-0231-4c89-a3e2-4d619aba2c0a" providerId="ADAL" clId="{EC9C6925-0584-41F6-858C-21293B99A167}" dt="2025-06-25T10:07:45.237" v="2489" actId="47"/>
        <pc:sldMkLst>
          <pc:docMk/>
          <pc:sldMk cId="810395063" sldId="528"/>
        </pc:sldMkLst>
      </pc:sldChg>
      <pc:sldChg chg="del">
        <pc:chgData name="Anupam Mazumdar" userId="c87ce139-0231-4c89-a3e2-4d619aba2c0a" providerId="ADAL" clId="{EC9C6925-0584-41F6-858C-21293B99A167}" dt="2025-06-25T10:07:45.427" v="2490" actId="47"/>
        <pc:sldMkLst>
          <pc:docMk/>
          <pc:sldMk cId="3602491531" sldId="529"/>
        </pc:sldMkLst>
      </pc:sldChg>
      <pc:sldChg chg="del">
        <pc:chgData name="Anupam Mazumdar" userId="c87ce139-0231-4c89-a3e2-4d619aba2c0a" providerId="ADAL" clId="{EC9C6925-0584-41F6-858C-21293B99A167}" dt="2025-06-25T10:07:48.095" v="2495" actId="47"/>
        <pc:sldMkLst>
          <pc:docMk/>
          <pc:sldMk cId="2984769778" sldId="530"/>
        </pc:sldMkLst>
      </pc:sldChg>
      <pc:sldChg chg="modSp add mod">
        <pc:chgData name="Anupam Mazumdar" userId="c87ce139-0231-4c89-a3e2-4d619aba2c0a" providerId="ADAL" clId="{EC9C6925-0584-41F6-858C-21293B99A167}" dt="2025-06-25T10:03:13.137" v="1561" actId="20577"/>
        <pc:sldMkLst>
          <pc:docMk/>
          <pc:sldMk cId="3446877959" sldId="531"/>
        </pc:sldMkLst>
        <pc:spChg chg="mod">
          <ac:chgData name="Anupam Mazumdar" userId="c87ce139-0231-4c89-a3e2-4d619aba2c0a" providerId="ADAL" clId="{EC9C6925-0584-41F6-858C-21293B99A167}" dt="2025-06-25T10:03:13.137" v="1561" actId="20577"/>
          <ac:spMkLst>
            <pc:docMk/>
            <pc:sldMk cId="3446877959" sldId="531"/>
            <ac:spMk id="7" creationId="{DC5BE4F6-E383-534E-D4BA-A158928228DF}"/>
          </ac:spMkLst>
        </pc:spChg>
        <pc:spChg chg="mod">
          <ac:chgData name="Anupam Mazumdar" userId="c87ce139-0231-4c89-a3e2-4d619aba2c0a" providerId="ADAL" clId="{EC9C6925-0584-41F6-858C-21293B99A167}" dt="2025-06-25T09:59:56.554" v="963" actId="20577"/>
          <ac:spMkLst>
            <pc:docMk/>
            <pc:sldMk cId="3446877959" sldId="531"/>
            <ac:spMk id="17411" creationId="{70AD0806-4C47-B603-EA0C-51BEC07E9F1D}"/>
          </ac:spMkLst>
        </pc:spChg>
      </pc:sldChg>
      <pc:sldChg chg="modSp add mod">
        <pc:chgData name="Anupam Mazumdar" userId="c87ce139-0231-4c89-a3e2-4d619aba2c0a" providerId="ADAL" clId="{EC9C6925-0584-41F6-858C-21293B99A167}" dt="2025-06-25T10:07:37.818" v="2483" actId="1076"/>
        <pc:sldMkLst>
          <pc:docMk/>
          <pc:sldMk cId="3466072288" sldId="532"/>
        </pc:sldMkLst>
        <pc:spChg chg="mod">
          <ac:chgData name="Anupam Mazumdar" userId="c87ce139-0231-4c89-a3e2-4d619aba2c0a" providerId="ADAL" clId="{EC9C6925-0584-41F6-858C-21293B99A167}" dt="2025-06-25T10:07:37.818" v="2483" actId="1076"/>
          <ac:spMkLst>
            <pc:docMk/>
            <pc:sldMk cId="3466072288" sldId="532"/>
            <ac:spMk id="7" creationId="{5A85553C-4728-EA8F-B127-786442530FA1}"/>
          </ac:spMkLst>
        </pc:spChg>
        <pc:spChg chg="mod">
          <ac:chgData name="Anupam Mazumdar" userId="c87ce139-0231-4c89-a3e2-4d619aba2c0a" providerId="ADAL" clId="{EC9C6925-0584-41F6-858C-21293B99A167}" dt="2025-06-25T10:07:35.614" v="2482" actId="1076"/>
          <ac:spMkLst>
            <pc:docMk/>
            <pc:sldMk cId="3466072288" sldId="532"/>
            <ac:spMk id="17411" creationId="{3350E95F-3586-E059-CA11-6F0813DFE32E}"/>
          </ac:spMkLst>
        </pc:spChg>
      </pc:sldChg>
      <pc:sldChg chg="addSp delSp modSp add mod">
        <pc:chgData name="Anupam Mazumdar" userId="c87ce139-0231-4c89-a3e2-4d619aba2c0a" providerId="ADAL" clId="{EC9C6925-0584-41F6-858C-21293B99A167}" dt="2025-06-25T10:13:01.419" v="3077" actId="1076"/>
        <pc:sldMkLst>
          <pc:docMk/>
          <pc:sldMk cId="3443144611" sldId="533"/>
        </pc:sldMkLst>
        <pc:spChg chg="add mod">
          <ac:chgData name="Anupam Mazumdar" userId="c87ce139-0231-4c89-a3e2-4d619aba2c0a" providerId="ADAL" clId="{EC9C6925-0584-41F6-858C-21293B99A167}" dt="2025-06-25T10:12:09.991" v="3055"/>
          <ac:spMkLst>
            <pc:docMk/>
            <pc:sldMk cId="3443144611" sldId="533"/>
            <ac:spMk id="2" creationId="{F3459FD4-1BB9-EB8D-8FB6-3C59C0DC5053}"/>
          </ac:spMkLst>
        </pc:spChg>
        <pc:spChg chg="add mod">
          <ac:chgData name="Anupam Mazumdar" userId="c87ce139-0231-4c89-a3e2-4d619aba2c0a" providerId="ADAL" clId="{EC9C6925-0584-41F6-858C-21293B99A167}" dt="2025-06-25T10:13:01.419" v="3077" actId="1076"/>
          <ac:spMkLst>
            <pc:docMk/>
            <pc:sldMk cId="3443144611" sldId="533"/>
            <ac:spMk id="3" creationId="{B68AF121-4D49-56DD-1E3E-A90F7113EA18}"/>
          </ac:spMkLst>
        </pc:spChg>
        <pc:spChg chg="del">
          <ac:chgData name="Anupam Mazumdar" userId="c87ce139-0231-4c89-a3e2-4d619aba2c0a" providerId="ADAL" clId="{EC9C6925-0584-41F6-858C-21293B99A167}" dt="2025-06-25T10:12:17.995" v="3058" actId="478"/>
          <ac:spMkLst>
            <pc:docMk/>
            <pc:sldMk cId="3443144611" sldId="533"/>
            <ac:spMk id="7" creationId="{2FF5B900-DFD6-CFF5-535D-34303704B8E4}"/>
          </ac:spMkLst>
        </pc:spChg>
        <pc:spChg chg="add del mod">
          <ac:chgData name="Anupam Mazumdar" userId="c87ce139-0231-4c89-a3e2-4d619aba2c0a" providerId="ADAL" clId="{EC9C6925-0584-41F6-858C-21293B99A167}" dt="2025-06-25T10:12:30.378" v="3070" actId="20577"/>
          <ac:spMkLst>
            <pc:docMk/>
            <pc:sldMk cId="3443144611" sldId="533"/>
            <ac:spMk id="17411" creationId="{6550D1E3-E821-205C-F5CA-E85027D7B578}"/>
          </ac:spMkLst>
        </pc:spChg>
      </pc:sldChg>
      <pc:sldChg chg="addSp delSp modSp add mod">
        <pc:chgData name="Anupam Mazumdar" userId="c87ce139-0231-4c89-a3e2-4d619aba2c0a" providerId="ADAL" clId="{EC9C6925-0584-41F6-858C-21293B99A167}" dt="2025-06-25T10:13:49.708" v="3087" actId="2711"/>
        <pc:sldMkLst>
          <pc:docMk/>
          <pc:sldMk cId="283470119" sldId="534"/>
        </pc:sldMkLst>
        <pc:spChg chg="add mod">
          <ac:chgData name="Anupam Mazumdar" userId="c87ce139-0231-4c89-a3e2-4d619aba2c0a" providerId="ADAL" clId="{EC9C6925-0584-41F6-858C-21293B99A167}" dt="2025-06-25T10:13:49.708" v="3087" actId="2711"/>
          <ac:spMkLst>
            <pc:docMk/>
            <pc:sldMk cId="283470119" sldId="534"/>
            <ac:spMk id="2" creationId="{0FB4BA8D-79D2-60BE-FAB0-5DBBD1C6D9B1}"/>
          </ac:spMkLst>
        </pc:spChg>
        <pc:spChg chg="del">
          <ac:chgData name="Anupam Mazumdar" userId="c87ce139-0231-4c89-a3e2-4d619aba2c0a" providerId="ADAL" clId="{EC9C6925-0584-41F6-858C-21293B99A167}" dt="2025-06-25T10:13:34.952" v="3079" actId="478"/>
          <ac:spMkLst>
            <pc:docMk/>
            <pc:sldMk cId="283470119" sldId="534"/>
            <ac:spMk id="3" creationId="{18BBD91B-5C16-5094-EC5F-1574FF1A238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8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465535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9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964724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10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700634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25B2A-A06D-244E-9AE6-D880823983AC}" type="datetime1">
              <a:rPr lang="en-GB" altLang="en-US" smtClean="0"/>
              <a:t>25/06/2025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8E06A-E05A-C64B-9653-68396C333F61}" type="datetime1">
              <a:rPr lang="en-GB" altLang="en-US" smtClean="0"/>
              <a:t>25/06/2025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5BC1F-ECEC-7D4A-874C-B3EC9D5B9055}" type="datetime1">
              <a:rPr lang="en-GB" altLang="en-US" smtClean="0"/>
              <a:t>25/06/2025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3CCBD-8E07-EC4B-984C-8270035F7575}" type="datetime1">
              <a:rPr lang="en-GB" altLang="en-US" smtClean="0"/>
              <a:t>25/06/2025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41203-B4BB-A04E-B895-8CD234538550}" type="datetime1">
              <a:rPr lang="en-GB" altLang="en-US" smtClean="0"/>
              <a:t>25/06/2025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3DF53-91B6-9445-A2CA-ABB11331E7A4}" type="datetime1">
              <a:rPr lang="en-GB" altLang="en-US" smtClean="0"/>
              <a:t>25/06/2025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7F279-FAE4-5B4D-94AA-1586C826F033}" type="datetime1">
              <a:rPr lang="en-GB" altLang="en-US" smtClean="0"/>
              <a:t>25/06/2025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4D52A-3882-0A4B-8280-61FF9F73E79F}" type="datetime1">
              <a:rPr lang="en-GB" altLang="en-US" smtClean="0"/>
              <a:t>25/06/2025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DA589-475C-394E-AFB9-1577C33C4407}" type="datetime1">
              <a:rPr lang="en-GB" altLang="en-US" smtClean="0"/>
              <a:t>25/06/2025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60C29-D58E-EC48-8BA8-45A67E5A949A}" type="datetime1">
              <a:rPr lang="en-GB" altLang="en-US" smtClean="0"/>
              <a:t>25/06/2025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9B1BA-CF62-A340-A99B-2854159955DB}" type="datetime1">
              <a:rPr lang="en-GB" altLang="en-US" smtClean="0"/>
              <a:t>25/06/2025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0AF25E-D893-2B46-90A6-179B17B1ACCE}" type="datetime1">
              <a:rPr lang="en-GB" altLang="en-US" smtClean="0"/>
              <a:t>25/06/2025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5076056" y="4221088"/>
            <a:ext cx="4067944" cy="1235066"/>
          </a:xfrm>
        </p:spPr>
        <p:txBody>
          <a:bodyPr/>
          <a:lstStyle/>
          <a:p>
            <a:pPr eaLnBrk="1" hangingPunct="1"/>
            <a:r>
              <a:rPr lang="en-GB" altLang="en-US" sz="2400" b="1" dirty="0"/>
              <a:t>Week 3: Session 1: </a:t>
            </a:r>
            <a:br>
              <a:rPr lang="en-GB" altLang="en-US" sz="2400" b="1" dirty="0"/>
            </a:br>
            <a:r>
              <a:rPr lang="en-GB" altLang="en-US" sz="2200" b="1" dirty="0"/>
              <a:t>Developing Research Aim, Objectives, and Question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786110" y="980728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4800" b="1" dirty="0">
                <a:solidFill>
                  <a:schemeClr val="tx1"/>
                </a:solidFill>
              </a:rPr>
              <a:t>Dissertation</a:t>
            </a:r>
          </a:p>
          <a:p>
            <a:pPr eaLnBrk="1" hangingPunct="1"/>
            <a:r>
              <a:rPr lang="en-GB" altLang="en-US" sz="4000" b="1" dirty="0">
                <a:solidFill>
                  <a:schemeClr val="tx1"/>
                </a:solidFill>
              </a:rPr>
              <a:t>LCBB6000</a:t>
            </a:r>
          </a:p>
        </p:txBody>
      </p:sp>
    </p:spTree>
    <p:extLst>
      <p:ext uri="{BB962C8B-B14F-4D97-AF65-F5344CB8AC3E}">
        <p14:creationId xmlns:p14="http://schemas.microsoft.com/office/powerpoint/2010/main" val="3070087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>
            <a:extLst>
              <a:ext uri="{FF2B5EF4-FFF2-40B4-BE49-F238E27FC236}">
                <a16:creationId xmlns:a16="http://schemas.microsoft.com/office/drawing/2014/main" id="{455921D9-3003-024B-9988-85E9F3657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638" y="538163"/>
            <a:ext cx="8229600" cy="706437"/>
          </a:xfrm>
        </p:spPr>
        <p:txBody>
          <a:bodyPr/>
          <a:lstStyle/>
          <a:p>
            <a:pPr eaLnBrk="1" hangingPunct="1"/>
            <a:r>
              <a:rPr lang="en-GB" altLang="en-US" sz="3200" b="1"/>
              <a:t>Lesson Aims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F69691-B47D-7241-B44F-9C879DAACE7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545989A-FAB5-44A0-803E-C4DFE8E1BAA2}" type="datetime1">
              <a:rPr lang="en-GB" altLang="en-US"/>
              <a:pPr>
                <a:defRPr/>
              </a:pPr>
              <a:t>25/06/2025</a:t>
            </a:fld>
            <a:endParaRPr lang="en-GB" altLang="en-US"/>
          </a:p>
        </p:txBody>
      </p:sp>
      <p:sp>
        <p:nvSpPr>
          <p:cNvPr id="16387" name="Slide Number Placeholder 5">
            <a:extLst>
              <a:ext uri="{FF2B5EF4-FFF2-40B4-BE49-F238E27FC236}">
                <a16:creationId xmlns:a16="http://schemas.microsoft.com/office/drawing/2014/main" id="{83277620-F381-AD4B-A446-AEDCDB5DC2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D9E8C65-235A-E445-AD01-8C468CA0F191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36474F-B44F-1947-B387-AE01020E4381}"/>
              </a:ext>
            </a:extLst>
          </p:cNvPr>
          <p:cNvSpPr/>
          <p:nvPr/>
        </p:nvSpPr>
        <p:spPr>
          <a:xfrm>
            <a:off x="684212" y="1490007"/>
            <a:ext cx="7775575" cy="320087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GB" sz="2400" dirty="0">
                <a:latin typeface="+mn-lt"/>
              </a:rPr>
              <a:t>By the end of this session, students should be aware of: 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GB" sz="2400" dirty="0">
              <a:latin typeface="+mn-lt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Research Aim: how to develop?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Setting research objectives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Formulating research questions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Formulating research hypotheses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latin typeface="+mn-lt"/>
              </a:rPr>
              <a:t>References </a:t>
            </a:r>
          </a:p>
          <a:p>
            <a:pPr eaLnBrk="1" hangingPunct="1">
              <a:defRPr/>
            </a:pPr>
            <a:r>
              <a:rPr lang="en-GB" sz="2200" dirty="0">
                <a:latin typeface="+mn-lt"/>
              </a:rPr>
              <a:t>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endParaRPr lang="en-GB" sz="2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05722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25/06/2025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331" y="332656"/>
            <a:ext cx="80645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Research Aim: How to Develop?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AF82D6-125E-0E4E-823B-492D3910D334}"/>
              </a:ext>
            </a:extLst>
          </p:cNvPr>
          <p:cNvSpPr/>
          <p:nvPr/>
        </p:nvSpPr>
        <p:spPr>
          <a:xfrm>
            <a:off x="302412" y="917431"/>
            <a:ext cx="8518059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000" dirty="0">
                <a:latin typeface="+mn-lt"/>
              </a:rPr>
              <a:t>The research aim is a broad statement that describes the overall purpose of your research. It outlines what you intend to achieve in your study. </a:t>
            </a:r>
          </a:p>
          <a:p>
            <a:pPr algn="just"/>
            <a:endParaRPr lang="en-GB" sz="2000" dirty="0">
              <a:latin typeface="+mn-lt"/>
            </a:endParaRPr>
          </a:p>
          <a:p>
            <a:pPr algn="just"/>
            <a:r>
              <a:rPr lang="en-GB" sz="2000" b="1" dirty="0">
                <a:latin typeface="+mn-lt"/>
              </a:rPr>
              <a:t>Steps to Develop a Research Aim: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Identify the Main Topic: </a:t>
            </a:r>
            <a:r>
              <a:rPr lang="en-GB" sz="2000" dirty="0">
                <a:latin typeface="+mn-lt"/>
              </a:rPr>
              <a:t>Think about the primary area of issue you are interested in.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Specify the Focus: </a:t>
            </a:r>
            <a:r>
              <a:rPr lang="en-GB" sz="2000" dirty="0">
                <a:latin typeface="+mn-lt"/>
              </a:rPr>
              <a:t>Narrow down your topic to a specific aspect that is feasible to explore within your research scope.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Make it Clear and Concise: </a:t>
            </a:r>
            <a:r>
              <a:rPr lang="en-GB" sz="2000" dirty="0">
                <a:latin typeface="+mn-lt"/>
              </a:rPr>
              <a:t>Ensure that your research aim is specific enough to give direction but broad to cover your study. </a:t>
            </a:r>
          </a:p>
          <a:p>
            <a:pPr algn="just"/>
            <a:endParaRPr lang="en-GB" sz="2000" b="1" dirty="0">
              <a:latin typeface="+mn-lt"/>
            </a:endParaRPr>
          </a:p>
          <a:p>
            <a:pPr algn="just"/>
            <a:r>
              <a:rPr lang="en-GB" sz="2000" b="1" dirty="0">
                <a:latin typeface="+mn-lt"/>
              </a:rPr>
              <a:t>Example: </a:t>
            </a:r>
          </a:p>
          <a:p>
            <a:pPr algn="just"/>
            <a:r>
              <a:rPr lang="en-GB" sz="2000" b="1" dirty="0">
                <a:latin typeface="+mn-lt"/>
              </a:rPr>
              <a:t>Topic: </a:t>
            </a:r>
            <a:r>
              <a:rPr lang="en-GB" sz="2000" dirty="0">
                <a:latin typeface="+mn-lt"/>
              </a:rPr>
              <a:t>Artificial Intelligence in Business </a:t>
            </a:r>
          </a:p>
          <a:p>
            <a:pPr algn="just"/>
            <a:r>
              <a:rPr lang="en-GB" sz="2000" b="1" dirty="0">
                <a:latin typeface="+mn-lt"/>
              </a:rPr>
              <a:t>Research Aim: </a:t>
            </a:r>
            <a:r>
              <a:rPr lang="en-GB" sz="2000" dirty="0">
                <a:latin typeface="+mn-lt"/>
              </a:rPr>
              <a:t>To understand the role of AI in business decision-making. </a:t>
            </a:r>
            <a:endParaRPr lang="en-GB" sz="2000" b="1" dirty="0">
              <a:latin typeface="+mn-lt"/>
            </a:endParaRPr>
          </a:p>
          <a:p>
            <a:pPr algn="just"/>
            <a:endParaRPr lang="en-GB" sz="2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7814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65F7C7-D296-3273-7CC4-4600B6A50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208702-0739-4B03-DF0F-8109F32ABD1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25/06/2025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355F9B6F-8D3B-1956-FFE7-EF551F866C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0AD0806-4C47-B603-EA0C-51BEC07E9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331" y="332656"/>
            <a:ext cx="80645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Setting Research Objectives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5BE4F6-E383-534E-D4BA-A158928228DF}"/>
              </a:ext>
            </a:extLst>
          </p:cNvPr>
          <p:cNvSpPr/>
          <p:nvPr/>
        </p:nvSpPr>
        <p:spPr>
          <a:xfrm>
            <a:off x="302412" y="917431"/>
            <a:ext cx="8518059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dirty="0">
                <a:latin typeface="+mn-lt"/>
              </a:rPr>
              <a:t>Research objectives break down the research aim into smaller, manageable tasks. </a:t>
            </a:r>
          </a:p>
          <a:p>
            <a:pPr algn="just"/>
            <a:endParaRPr lang="en-GB" dirty="0">
              <a:latin typeface="+mn-lt"/>
            </a:endParaRPr>
          </a:p>
          <a:p>
            <a:pPr algn="just"/>
            <a:r>
              <a:rPr lang="en-GB" b="1" dirty="0">
                <a:latin typeface="+mn-lt"/>
              </a:rPr>
              <a:t>Characteristics of Good Research Objectives: </a:t>
            </a:r>
            <a:r>
              <a:rPr lang="en-GB" dirty="0">
                <a:latin typeface="+mn-lt"/>
              </a:rPr>
              <a:t>must be </a:t>
            </a:r>
            <a:r>
              <a:rPr lang="en-GB" b="1" dirty="0">
                <a:latin typeface="+mn-lt"/>
              </a:rPr>
              <a:t>SMART.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Specific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Measurable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Achievable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Relevant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Time-bound</a:t>
            </a:r>
          </a:p>
          <a:p>
            <a:pPr algn="just"/>
            <a:endParaRPr lang="en-GB" dirty="0">
              <a:latin typeface="+mn-lt"/>
            </a:endParaRPr>
          </a:p>
          <a:p>
            <a:pPr algn="just"/>
            <a:r>
              <a:rPr lang="en-GB" b="1" dirty="0">
                <a:latin typeface="+mn-lt"/>
              </a:rPr>
              <a:t>How to Write Research Objectives: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Begin each objective with an action verb (e.g.: analyse, evaluate, develop, investigate).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Make sure the objectives address different aspects of the research aim. </a:t>
            </a:r>
          </a:p>
          <a:p>
            <a:pPr algn="just"/>
            <a:endParaRPr lang="en-GB" sz="2000" dirty="0">
              <a:latin typeface="+mn-lt"/>
            </a:endParaRPr>
          </a:p>
          <a:p>
            <a:pPr algn="just"/>
            <a:r>
              <a:rPr lang="en-GB" sz="2000" b="1" dirty="0">
                <a:latin typeface="+mn-lt"/>
              </a:rPr>
              <a:t>Example: </a:t>
            </a:r>
          </a:p>
          <a:p>
            <a:pPr algn="just"/>
            <a:r>
              <a:rPr lang="en-GB" sz="2000" dirty="0">
                <a:latin typeface="+mn-lt"/>
              </a:rPr>
              <a:t>To review current literature on the use of Artificial Intelligence in business decision-making. </a:t>
            </a:r>
          </a:p>
        </p:txBody>
      </p:sp>
    </p:spTree>
    <p:extLst>
      <p:ext uri="{BB962C8B-B14F-4D97-AF65-F5344CB8AC3E}">
        <p14:creationId xmlns:p14="http://schemas.microsoft.com/office/powerpoint/2010/main" val="3446877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AE088E-CB8E-0DDC-37E6-5F38D1F160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572DC3-AC30-712D-6F67-FBB70912564D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25/06/2025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FDE86421-6268-B464-41D1-4767C43019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3350E95F-3586-E059-CA11-6F0813DFE3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300" y="155042"/>
            <a:ext cx="80645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Formulating the Research Questions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85553C-4728-EA8F-B127-786442530FA1}"/>
              </a:ext>
            </a:extLst>
          </p:cNvPr>
          <p:cNvSpPr/>
          <p:nvPr/>
        </p:nvSpPr>
        <p:spPr>
          <a:xfrm>
            <a:off x="312970" y="739817"/>
            <a:ext cx="8518059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600" dirty="0">
                <a:latin typeface="+mn-lt"/>
              </a:rPr>
              <a:t>Research questions are the specific questions your study aims to answer. They should be directly linked to your research objectives and aim. </a:t>
            </a:r>
          </a:p>
          <a:p>
            <a:pPr algn="just"/>
            <a:endParaRPr lang="en-GB" dirty="0">
              <a:latin typeface="+mn-lt"/>
            </a:endParaRPr>
          </a:p>
          <a:p>
            <a:pPr algn="just"/>
            <a:r>
              <a:rPr lang="en-GB" b="1" dirty="0">
                <a:latin typeface="+mn-lt"/>
              </a:rPr>
              <a:t>Steps to Develop Research Questions: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Consider Your Objectives: Turn your objectives into questions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Be Specific and Clear: Avoid ambiguity and ensure the questions can be answered through your research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dirty="0">
                <a:latin typeface="+mn-lt"/>
              </a:rPr>
              <a:t>Make questions Feasible: Ensure you can answer these questions with the data and methods you have. </a:t>
            </a:r>
          </a:p>
          <a:p>
            <a:pPr algn="just"/>
            <a:endParaRPr lang="en-GB" dirty="0">
              <a:latin typeface="+mn-lt"/>
            </a:endParaRPr>
          </a:p>
          <a:p>
            <a:pPr algn="just"/>
            <a:r>
              <a:rPr lang="en-GB" b="1" dirty="0">
                <a:latin typeface="+mn-lt"/>
              </a:rPr>
              <a:t>Types of Research Questions: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b="1" dirty="0">
                <a:latin typeface="+mn-lt"/>
              </a:rPr>
              <a:t>Descriptive Questions: </a:t>
            </a:r>
            <a:r>
              <a:rPr lang="en-GB" dirty="0">
                <a:latin typeface="+mn-lt"/>
              </a:rPr>
              <a:t>Aim to describe phenomena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b="1" dirty="0">
                <a:latin typeface="+mn-lt"/>
              </a:rPr>
              <a:t>Comparative Questions: </a:t>
            </a:r>
            <a:r>
              <a:rPr lang="en-GB" dirty="0">
                <a:latin typeface="+mn-lt"/>
              </a:rPr>
              <a:t>Compare different elements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b="1" dirty="0">
                <a:latin typeface="+mn-lt"/>
              </a:rPr>
              <a:t>Exploratory Questions: </a:t>
            </a:r>
            <a:r>
              <a:rPr lang="en-GB" dirty="0">
                <a:latin typeface="+mn-lt"/>
              </a:rPr>
              <a:t>Explore new areas or relationships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b="1" dirty="0">
                <a:latin typeface="+mn-lt"/>
              </a:rPr>
              <a:t>Evaluative Questions: </a:t>
            </a:r>
            <a:r>
              <a:rPr lang="en-GB" dirty="0">
                <a:latin typeface="+mn-lt"/>
              </a:rPr>
              <a:t>Assess the effectiveness or impact of something. </a:t>
            </a:r>
            <a:endParaRPr lang="en-GB" b="1" dirty="0">
              <a:latin typeface="+mn-lt"/>
            </a:endParaRPr>
          </a:p>
          <a:p>
            <a:pPr algn="just"/>
            <a:endParaRPr lang="en-GB" sz="2000" b="1" dirty="0">
              <a:latin typeface="+mn-lt"/>
            </a:endParaRPr>
          </a:p>
          <a:p>
            <a:pPr algn="just"/>
            <a:r>
              <a:rPr lang="en-GB" sz="2000" b="1" dirty="0">
                <a:latin typeface="+mn-lt"/>
              </a:rPr>
              <a:t>Example: </a:t>
            </a:r>
            <a:r>
              <a:rPr lang="en-GB" sz="2000" dirty="0">
                <a:latin typeface="+mn-lt"/>
              </a:rPr>
              <a:t>What are the current application of AI in business decision-making? </a:t>
            </a:r>
            <a:endParaRPr lang="en-GB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66072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8C919-C856-9A3A-4315-6B174739D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71D1FA-239F-8075-B225-F55E841AD96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25/06/2025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0047C322-7D82-34DA-C8C2-12D5F388B3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6550D1E3-E821-205C-F5CA-E85027D7B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300" y="155042"/>
            <a:ext cx="80645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Formulating the Research Hypotheses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8AF121-4D49-56DD-1E3E-A90F7113EA18}"/>
              </a:ext>
            </a:extLst>
          </p:cNvPr>
          <p:cNvSpPr txBox="1"/>
          <p:nvPr/>
        </p:nvSpPr>
        <p:spPr>
          <a:xfrm>
            <a:off x="220711" y="739817"/>
            <a:ext cx="8506691" cy="4801314"/>
          </a:xfrm>
          <a:prstGeom prst="rect">
            <a:avLst/>
          </a:prstGeom>
          <a:ln w="63500">
            <a:noFill/>
            <a:miter lim="800000"/>
          </a:ln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700" dirty="0">
                <a:latin typeface="+mj-lt"/>
                <a:cs typeface="Arial" panose="020B0604020202020204" pitchFamily="34" charset="0"/>
              </a:rPr>
              <a:t>A research hypotheses is a testable statement that predicts a relationship between two or more variables.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700" dirty="0">
              <a:latin typeface="+mj-lt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700" dirty="0">
                <a:latin typeface="+mj-lt"/>
                <a:cs typeface="Arial" panose="020B0604020202020204" pitchFamily="34" charset="0"/>
              </a:rPr>
              <a:t>Hypotheses is often based on existing theories or prior research and is used to guide your data collection and analysis.</a:t>
            </a:r>
          </a:p>
          <a:p>
            <a:pPr algn="just"/>
            <a:endParaRPr lang="en-US" sz="1700" dirty="0">
              <a:latin typeface="+mj-lt"/>
              <a:cs typeface="Arial" panose="020B0604020202020204" pitchFamily="34" charset="0"/>
            </a:endParaRPr>
          </a:p>
          <a:p>
            <a:pPr algn="just"/>
            <a:r>
              <a:rPr lang="en-US" sz="1700" b="1" dirty="0">
                <a:latin typeface="+mj-lt"/>
                <a:cs typeface="Arial" panose="020B0604020202020204" pitchFamily="34" charset="0"/>
              </a:rPr>
              <a:t>Types of Hypotheses: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700" b="1" dirty="0">
                <a:latin typeface="+mj-lt"/>
                <a:cs typeface="Arial" panose="020B0604020202020204" pitchFamily="34" charset="0"/>
              </a:rPr>
              <a:t>Null Hypotheses (H</a:t>
            </a:r>
            <a:r>
              <a:rPr lang="en-US" sz="1700" b="1" baseline="-25000" dirty="0">
                <a:latin typeface="+mj-lt"/>
                <a:cs typeface="Arial" panose="020B0604020202020204" pitchFamily="34" charset="0"/>
              </a:rPr>
              <a:t>0</a:t>
            </a:r>
            <a:r>
              <a:rPr lang="en-US" sz="1700" b="1" dirty="0">
                <a:latin typeface="+mj-lt"/>
                <a:cs typeface="Arial" panose="020B0604020202020204" pitchFamily="34" charset="0"/>
              </a:rPr>
              <a:t>): </a:t>
            </a:r>
            <a:r>
              <a:rPr lang="en-US" sz="1700" dirty="0">
                <a:latin typeface="+mj-lt"/>
                <a:cs typeface="Arial" panose="020B0604020202020204" pitchFamily="34" charset="0"/>
              </a:rPr>
              <a:t>A statement that there is no effect or no relationship between variables. It serves as the default or baseline assumption. </a:t>
            </a:r>
          </a:p>
          <a:p>
            <a:pPr algn="just"/>
            <a:endParaRPr lang="en-US" sz="1700" dirty="0">
              <a:latin typeface="+mj-lt"/>
              <a:cs typeface="Arial" panose="020B0604020202020204" pitchFamily="34" charset="0"/>
            </a:endParaRPr>
          </a:p>
          <a:p>
            <a:pPr lvl="1" algn="just"/>
            <a:r>
              <a:rPr lang="en-US" sz="1700" b="1" dirty="0">
                <a:latin typeface="+mj-lt"/>
                <a:cs typeface="Arial" panose="020B0604020202020204" pitchFamily="34" charset="0"/>
              </a:rPr>
              <a:t>Example: </a:t>
            </a:r>
            <a:r>
              <a:rPr lang="en-US" sz="1700" dirty="0">
                <a:latin typeface="+mj-lt"/>
                <a:cs typeface="Arial" panose="020B0604020202020204" pitchFamily="34" charset="0"/>
              </a:rPr>
              <a:t>There is no significant difference in accuracy between the new machine learning algorithm and traditional methods</a:t>
            </a:r>
          </a:p>
          <a:p>
            <a:pPr lvl="1" algn="just"/>
            <a:endParaRPr lang="en-US" sz="1700" dirty="0">
              <a:latin typeface="+mj-lt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700" b="1" dirty="0">
                <a:latin typeface="+mj-lt"/>
                <a:cs typeface="Arial" panose="020B0604020202020204" pitchFamily="34" charset="0"/>
              </a:rPr>
              <a:t>Alternative Hypotheses (H</a:t>
            </a:r>
            <a:r>
              <a:rPr lang="en-US" sz="1700" b="1" baseline="-25000" dirty="0">
                <a:latin typeface="+mj-lt"/>
                <a:cs typeface="Arial" panose="020B0604020202020204" pitchFamily="34" charset="0"/>
              </a:rPr>
              <a:t>1</a:t>
            </a:r>
            <a:r>
              <a:rPr lang="en-US" sz="1700" b="1" dirty="0">
                <a:latin typeface="+mj-lt"/>
                <a:cs typeface="Arial" panose="020B0604020202020204" pitchFamily="34" charset="0"/>
              </a:rPr>
              <a:t>): </a:t>
            </a:r>
            <a:r>
              <a:rPr lang="en-US" sz="1700" dirty="0">
                <a:latin typeface="+mj-lt"/>
                <a:cs typeface="Arial" panose="020B0604020202020204" pitchFamily="34" charset="0"/>
              </a:rPr>
              <a:t>A statement that suggests there is an effect or a relationship between variables. It is what you aim to support through your research. </a:t>
            </a:r>
          </a:p>
          <a:p>
            <a:pPr algn="just"/>
            <a:endParaRPr lang="en-US" sz="1700" dirty="0">
              <a:latin typeface="+mj-lt"/>
              <a:cs typeface="Arial" panose="020B0604020202020204" pitchFamily="34" charset="0"/>
            </a:endParaRPr>
          </a:p>
          <a:p>
            <a:pPr lvl="1" algn="just"/>
            <a:r>
              <a:rPr lang="en-US" sz="1700" b="1" dirty="0">
                <a:latin typeface="+mj-lt"/>
                <a:cs typeface="Arial" panose="020B0604020202020204" pitchFamily="34" charset="0"/>
              </a:rPr>
              <a:t>Example: </a:t>
            </a:r>
            <a:r>
              <a:rPr lang="en-US" sz="1700" dirty="0">
                <a:latin typeface="+mj-lt"/>
                <a:cs typeface="Arial" panose="020B0604020202020204" pitchFamily="34" charset="0"/>
              </a:rPr>
              <a:t>The new machine learning algorithm significantly improves diagnostic accuracy compared to traditional methods. </a:t>
            </a:r>
          </a:p>
        </p:txBody>
      </p:sp>
    </p:spTree>
    <p:extLst>
      <p:ext uri="{BB962C8B-B14F-4D97-AF65-F5344CB8AC3E}">
        <p14:creationId xmlns:p14="http://schemas.microsoft.com/office/powerpoint/2010/main" val="3443144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738347-5350-5953-6567-4851B9B846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E412D8-86D1-4BD9-EB89-F35D7A7F917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25/06/2025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A17A48C6-A0EE-3E05-882E-BB7B7A4AB45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41221930-DEEF-D63A-521F-7F4D2C916C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300" y="155042"/>
            <a:ext cx="80645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Formulating the Research Hypotheses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B4BA8D-79D2-60BE-FAB0-5DBBD1C6D9B1}"/>
              </a:ext>
            </a:extLst>
          </p:cNvPr>
          <p:cNvSpPr txBox="1"/>
          <p:nvPr/>
        </p:nvSpPr>
        <p:spPr>
          <a:xfrm>
            <a:off x="318654" y="739817"/>
            <a:ext cx="8506691" cy="5078313"/>
          </a:xfrm>
          <a:prstGeom prst="rect">
            <a:avLst/>
          </a:prstGeom>
          <a:ln w="63500">
            <a:noFill/>
            <a:miter lim="800000"/>
          </a:ln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Identify Your Variables: </a:t>
            </a:r>
            <a:r>
              <a:rPr lang="en-US" dirty="0">
                <a:latin typeface="+mj-lt"/>
                <a:cs typeface="Arial" panose="020B0604020202020204" pitchFamily="34" charset="0"/>
              </a:rPr>
              <a:t>To formulate a hypothesis, you first need to identify your independent and dependent variables.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Develop a clear and testable hypothesis: </a:t>
            </a:r>
            <a:r>
              <a:rPr lang="en-US" dirty="0">
                <a:latin typeface="+mj-lt"/>
                <a:cs typeface="Arial" panose="020B0604020202020204" pitchFamily="34" charset="0"/>
              </a:rPr>
              <a:t>A good hypothesis should be specific, testable, and based on existing knowledge or theory. </a:t>
            </a:r>
          </a:p>
          <a:p>
            <a:pPr algn="just"/>
            <a:r>
              <a:rPr lang="en-US" dirty="0">
                <a:latin typeface="+mj-lt"/>
                <a:cs typeface="Arial" panose="020B0604020202020204" pitchFamily="34" charset="0"/>
              </a:rPr>
              <a:t>	- Review existing literature </a:t>
            </a:r>
          </a:p>
          <a:p>
            <a:pPr algn="just"/>
            <a:r>
              <a:rPr lang="en-US" dirty="0">
                <a:latin typeface="+mj-lt"/>
                <a:cs typeface="Arial" panose="020B0604020202020204" pitchFamily="34" charset="0"/>
              </a:rPr>
              <a:t>	- Make predictions </a:t>
            </a:r>
          </a:p>
          <a:p>
            <a:pPr algn="just"/>
            <a:r>
              <a:rPr lang="en-US" dirty="0">
                <a:latin typeface="+mj-lt"/>
                <a:cs typeface="Arial" panose="020B0604020202020204" pitchFamily="34" charset="0"/>
              </a:rPr>
              <a:t>	- Use a Clear Structure </a:t>
            </a:r>
          </a:p>
          <a:p>
            <a:pPr algn="just"/>
            <a:r>
              <a:rPr lang="en-US" b="1" dirty="0">
                <a:latin typeface="+mj-lt"/>
                <a:cs typeface="Arial" panose="020B0604020202020204" pitchFamily="34" charset="0"/>
              </a:rPr>
              <a:t>Common Formats: </a:t>
            </a:r>
            <a:endParaRPr lang="en-US" dirty="0">
              <a:latin typeface="+mj-lt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i="1" dirty="0">
                <a:latin typeface="+mj-lt"/>
                <a:cs typeface="Arial" panose="020B0604020202020204" pitchFamily="34" charset="0"/>
              </a:rPr>
              <a:t>If-then: </a:t>
            </a:r>
            <a:r>
              <a:rPr lang="en-US" i="1" dirty="0">
                <a:latin typeface="+mj-lt"/>
                <a:cs typeface="Arial" panose="020B0604020202020204" pitchFamily="34" charset="0"/>
              </a:rPr>
              <a:t>“if [independent variable] increases/decreases, then [dependent variable] will increase/decrease”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b="1" i="1" dirty="0">
                <a:latin typeface="+mj-lt"/>
                <a:cs typeface="Arial" panose="020B0604020202020204" pitchFamily="34" charset="0"/>
              </a:rPr>
              <a:t>Relational: </a:t>
            </a:r>
            <a:r>
              <a:rPr lang="en-US" i="1" dirty="0">
                <a:latin typeface="+mj-lt"/>
                <a:cs typeface="Arial" panose="020B0604020202020204" pitchFamily="34" charset="0"/>
              </a:rPr>
              <a:t>“There is a significant relationship between [independent variable] and [dependent variable]</a:t>
            </a:r>
          </a:p>
          <a:p>
            <a:pPr algn="just"/>
            <a:endParaRPr lang="en-US" b="1" i="1" dirty="0">
              <a:latin typeface="+mj-lt"/>
              <a:cs typeface="Arial" panose="020B0604020202020204" pitchFamily="34" charset="0"/>
            </a:endParaRPr>
          </a:p>
          <a:p>
            <a:pPr algn="just"/>
            <a:r>
              <a:rPr lang="en-US" b="1" dirty="0">
                <a:latin typeface="+mj-lt"/>
                <a:cs typeface="Arial" panose="020B0604020202020204" pitchFamily="34" charset="0"/>
              </a:rPr>
              <a:t>3. Formulate the Null and Alternative Hypotheses: </a:t>
            </a:r>
            <a:r>
              <a:rPr lang="en-US" dirty="0">
                <a:latin typeface="+mj-lt"/>
                <a:cs typeface="Arial" panose="020B0604020202020204" pitchFamily="34" charset="0"/>
              </a:rPr>
              <a:t>You typically need to state both the null and alternative hypotheses for testing purposes. </a:t>
            </a:r>
          </a:p>
          <a:p>
            <a:pPr algn="just"/>
            <a:endParaRPr lang="en-US" b="1" dirty="0">
              <a:latin typeface="+mj-lt"/>
              <a:cs typeface="Arial" panose="020B0604020202020204" pitchFamily="34" charset="0"/>
            </a:endParaRPr>
          </a:p>
          <a:p>
            <a:pPr algn="just"/>
            <a:r>
              <a:rPr lang="en-US" b="1" dirty="0">
                <a:latin typeface="+mj-lt"/>
                <a:cs typeface="Arial" panose="020B0604020202020204" pitchFamily="34" charset="0"/>
              </a:rPr>
              <a:t>4. Ensure your Hypothesis is Testable: </a:t>
            </a:r>
            <a:r>
              <a:rPr lang="en-US" dirty="0">
                <a:latin typeface="+mj-lt"/>
                <a:cs typeface="Arial" panose="020B0604020202020204" pitchFamily="34" charset="0"/>
              </a:rPr>
              <a:t>Your hypothesis should be something you can test through experimentation, observation, or statistical analysis</a:t>
            </a:r>
            <a:endParaRPr lang="en-US" b="1" dirty="0"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70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413538" y="857250"/>
            <a:ext cx="8316924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Any Questions?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581647-D630-488B-A847-C58C019C65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186" y="2377678"/>
            <a:ext cx="1930004" cy="2102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A380AC12-6F12-41E4-ADF8-C374BD53E9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3629" y="3073003"/>
            <a:ext cx="3165872" cy="711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576263" indent="-2730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855663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1462088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1919288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376488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2833688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290888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buFont typeface="Symbol" panose="05050102010706020507" pitchFamily="18" charset="2"/>
              <a:buNone/>
            </a:pPr>
            <a:r>
              <a:rPr lang="en-GB" altLang="en-US" sz="3300" dirty="0">
                <a:solidFill>
                  <a:schemeClr val="tx1"/>
                </a:solidFill>
              </a:rPr>
              <a:t>Thank You </a:t>
            </a:r>
            <a:r>
              <a:rPr lang="en-GB" altLang="en-US" sz="3300" dirty="0">
                <a:solidFill>
                  <a:schemeClr val="tx1"/>
                </a:solidFill>
                <a:sym typeface="Wingdings" panose="05000000000000000000" pitchFamily="2" charset="2"/>
              </a:rPr>
              <a:t> </a:t>
            </a:r>
          </a:p>
          <a:p>
            <a:pPr algn="just" eaLnBrk="1" hangingPunct="1">
              <a:buFont typeface="Symbol" panose="05050102010706020507" pitchFamily="18" charset="2"/>
              <a:buNone/>
            </a:pPr>
            <a:endParaRPr lang="en-GB" altLang="en-US" dirty="0"/>
          </a:p>
          <a:p>
            <a:pPr algn="just" eaLnBrk="1" hangingPunct="1">
              <a:buFont typeface="Symbol" panose="05050102010706020507" pitchFamily="18" charset="2"/>
              <a:buNone/>
            </a:pPr>
            <a:endParaRPr lang="en-GB" altLang="en-US" b="1" dirty="0"/>
          </a:p>
          <a:p>
            <a:pPr algn="just" eaLnBrk="1" hangingPunct="1">
              <a:buFont typeface="Symbol" panose="05050102010706020507" pitchFamily="18" charset="2"/>
              <a:buNone/>
            </a:pPr>
            <a:endParaRPr lang="en-US" altLang="en-US" sz="2100" b="1" dirty="0"/>
          </a:p>
        </p:txBody>
      </p:sp>
    </p:spTree>
    <p:extLst>
      <p:ext uri="{BB962C8B-B14F-4D97-AF65-F5344CB8AC3E}">
        <p14:creationId xmlns:p14="http://schemas.microsoft.com/office/powerpoint/2010/main" val="253996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413538" y="332656"/>
            <a:ext cx="8316924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Class Activity – 30 minutes 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39552" y="1189906"/>
            <a:ext cx="7776864" cy="3240360"/>
          </a:xfrm>
        </p:spPr>
        <p:txBody>
          <a:bodyPr/>
          <a:lstStyle/>
          <a:p>
            <a:pPr algn="just"/>
            <a:r>
              <a:rPr lang="en-GB" dirty="0"/>
              <a:t>Formulate your research aim, objectives, questions and hypotheses. </a:t>
            </a:r>
          </a:p>
          <a:p>
            <a:pPr algn="just"/>
            <a:endParaRPr lang="en-GB" sz="2100" dirty="0"/>
          </a:p>
          <a:p>
            <a:pPr algn="just"/>
            <a:endParaRPr lang="en-GB" dirty="0"/>
          </a:p>
          <a:p>
            <a:pPr algn="just"/>
            <a:endParaRPr lang="en-GB" dirty="0"/>
          </a:p>
          <a:p>
            <a:pPr algn="just"/>
            <a:endParaRPr lang="en-GB" sz="2100" dirty="0"/>
          </a:p>
          <a:p>
            <a:endParaRPr lang="en-US" sz="1800" dirty="0"/>
          </a:p>
          <a:p>
            <a:pPr marL="0" indent="0" eaLnBrk="1" hangingPunct="1">
              <a:buNone/>
              <a:defRPr/>
            </a:pPr>
            <a:endParaRPr lang="en-GB" altLang="en-US" sz="1500" dirty="0"/>
          </a:p>
        </p:txBody>
      </p:sp>
    </p:spTree>
    <p:extLst>
      <p:ext uri="{BB962C8B-B14F-4D97-AF65-F5344CB8AC3E}">
        <p14:creationId xmlns:p14="http://schemas.microsoft.com/office/powerpoint/2010/main" val="14004767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448215" y="260648"/>
            <a:ext cx="8316924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References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BFF820E-EFEA-40D3-B4C4-627FFA8068CE}"/>
              </a:ext>
            </a:extLst>
          </p:cNvPr>
          <p:cNvSpPr txBox="1">
            <a:spLocks/>
          </p:cNvSpPr>
          <p:nvPr/>
        </p:nvSpPr>
        <p:spPr bwMode="auto">
          <a:xfrm>
            <a:off x="448215" y="1117898"/>
            <a:ext cx="8046893" cy="307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err="1"/>
              <a:t>Aityan</a:t>
            </a:r>
            <a:r>
              <a:rPr lang="en-GB" sz="2000" dirty="0"/>
              <a:t>, S. K. (2021) </a:t>
            </a:r>
            <a:r>
              <a:rPr lang="en-GB" sz="2000" i="1" dirty="0"/>
              <a:t>Business Research Methodology: Research Process and Methods. </a:t>
            </a:r>
            <a:r>
              <a:rPr lang="en-GB" sz="2000" dirty="0"/>
              <a:t>1</a:t>
            </a:r>
            <a:r>
              <a:rPr lang="en-GB" sz="2000" baseline="30000" dirty="0"/>
              <a:t>st</a:t>
            </a:r>
            <a:r>
              <a:rPr lang="en-GB" sz="2000" dirty="0"/>
              <a:t> Edition. Cham: Springer International Publishing AG. </a:t>
            </a:r>
          </a:p>
          <a:p>
            <a:r>
              <a:rPr lang="en-GB" altLang="en-US" sz="2000" dirty="0"/>
              <a:t>Saunders, M. N. K. et al. (2019) </a:t>
            </a:r>
            <a:r>
              <a:rPr lang="en-GB" altLang="en-US" sz="2000" i="1" dirty="0"/>
              <a:t>Research methods for business students. </a:t>
            </a:r>
            <a:r>
              <a:rPr lang="en-GB" altLang="en-US" sz="2000" dirty="0"/>
              <a:t>8</a:t>
            </a:r>
            <a:r>
              <a:rPr lang="en-GB" altLang="en-US" sz="2000" baseline="30000" dirty="0"/>
              <a:t>th</a:t>
            </a:r>
            <a:r>
              <a:rPr lang="en-GB" altLang="en-US" sz="2000" dirty="0"/>
              <a:t> ed. Boston: Pearson</a:t>
            </a:r>
          </a:p>
          <a:p>
            <a:r>
              <a:rPr lang="en-GB" altLang="en-US" sz="2000" dirty="0"/>
              <a:t>Sakyi, K. A., Musona, D. &amp; Mweshi, G. (2020) </a:t>
            </a:r>
            <a:r>
              <a:rPr lang="en-GB" altLang="en-US" sz="2000" i="1" dirty="0"/>
              <a:t>Research Methods and Methodology. Advances in social science research journal </a:t>
            </a:r>
            <a:r>
              <a:rPr lang="en-GB" altLang="en-US" sz="2000" dirty="0"/>
              <a:t>7(3): 296 - 302</a:t>
            </a:r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4912788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805</Words>
  <Application>Microsoft Office PowerPoint</Application>
  <PresentationFormat>On-screen Show (4:3)</PresentationFormat>
  <Paragraphs>108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Myriad Pro</vt:lpstr>
      <vt:lpstr>Arial</vt:lpstr>
      <vt:lpstr>Symbol</vt:lpstr>
      <vt:lpstr>Verdana</vt:lpstr>
      <vt:lpstr>Wingdings</vt:lpstr>
      <vt:lpstr>20140311PresentationUWTSDTemplate</vt:lpstr>
      <vt:lpstr>Week 3: Session 1:  Developing Research Aim, Objectives, and Question</vt:lpstr>
      <vt:lpstr>Lesson Aims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Any Questions?</vt:lpstr>
      <vt:lpstr>Class Activity – 30 minutes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LCBB5003</dc:title>
  <dc:creator>BMC Training</dc:creator>
  <cp:lastModifiedBy>Anupam Mazumdar</cp:lastModifiedBy>
  <cp:revision>104</cp:revision>
  <dcterms:created xsi:type="dcterms:W3CDTF">2020-06-23T16:08:04Z</dcterms:created>
  <dcterms:modified xsi:type="dcterms:W3CDTF">2025-06-25T10:20:33Z</dcterms:modified>
</cp:coreProperties>
</file>