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notesMasterIdLst>
    <p:notesMasterId r:id="rId11"/>
  </p:notesMasterIdLst>
  <p:sldIdLst>
    <p:sldId id="257" r:id="rId2"/>
    <p:sldId id="260" r:id="rId3"/>
    <p:sldId id="261" r:id="rId4"/>
    <p:sldId id="258" r:id="rId5"/>
    <p:sldId id="262" r:id="rId6"/>
    <p:sldId id="263" r:id="rId7"/>
    <p:sldId id="259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DFB809-1545-416B-AC59-0162C2F3125B}" v="122" dt="2023-07-11T09:17:25.357"/>
    <p1510:client id="{EB6AE4C2-71D2-583C-E9F8-63949E43FC2E}" v="573" dt="2023-07-11T11:42:46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diyyah Hussain (2228656)" userId="S::2228656@student.uwtsd.ac.uk::b8f9757c-e59d-47f2-96f3-f09672aa3669" providerId="AD" clId="Web-{EB6AE4C2-71D2-583C-E9F8-63949E43FC2E}"/>
    <pc:docChg chg="addSld delSld modSld sldOrd">
      <pc:chgData name="Mahdiyyah Hussain (2228656)" userId="S::2228656@student.uwtsd.ac.uk::b8f9757c-e59d-47f2-96f3-f09672aa3669" providerId="AD" clId="Web-{EB6AE4C2-71D2-583C-E9F8-63949E43FC2E}" dt="2023-07-11T11:48:06.881" v="1243"/>
      <pc:docMkLst>
        <pc:docMk/>
      </pc:docMkLst>
      <pc:sldChg chg="del">
        <pc:chgData name="Mahdiyyah Hussain (2228656)" userId="S::2228656@student.uwtsd.ac.uk::b8f9757c-e59d-47f2-96f3-f09672aa3669" providerId="AD" clId="Web-{EB6AE4C2-71D2-583C-E9F8-63949E43FC2E}" dt="2023-07-11T09:53:16.082" v="409"/>
        <pc:sldMkLst>
          <pc:docMk/>
          <pc:sldMk cId="109857222" sldId="256"/>
        </pc:sldMkLst>
      </pc:sldChg>
      <pc:sldChg chg="addSp modSp add del modNotes">
        <pc:chgData name="Mahdiyyah Hussain (2228656)" userId="S::2228656@student.uwtsd.ac.uk::b8f9757c-e59d-47f2-96f3-f09672aa3669" providerId="AD" clId="Web-{EB6AE4C2-71D2-583C-E9F8-63949E43FC2E}" dt="2023-07-11T11:42:46.544" v="1228"/>
        <pc:sldMkLst>
          <pc:docMk/>
          <pc:sldMk cId="1693249378" sldId="257"/>
        </pc:sldMkLst>
        <pc:spChg chg="mod">
          <ac:chgData name="Mahdiyyah Hussain (2228656)" userId="S::2228656@student.uwtsd.ac.uk::b8f9757c-e59d-47f2-96f3-f09672aa3669" providerId="AD" clId="Web-{EB6AE4C2-71D2-583C-E9F8-63949E43FC2E}" dt="2023-07-11T11:06:31.474" v="1095" actId="1076"/>
          <ac:spMkLst>
            <pc:docMk/>
            <pc:sldMk cId="1693249378" sldId="257"/>
            <ac:spMk id="2" creationId="{AD7C81F7-0F03-F203-8B72-C7F0F3738808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5:11.612" v="1217" actId="20577"/>
          <ac:spMkLst>
            <pc:docMk/>
            <pc:sldMk cId="1693249378" sldId="257"/>
            <ac:spMk id="3" creationId="{B8C1EB1C-3D4A-1231-3BBF-51DF50110A9E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1:13:56.720" v="1194" actId="1076"/>
          <ac:picMkLst>
            <pc:docMk/>
            <pc:sldMk cId="1693249378" sldId="257"/>
            <ac:picMk id="4" creationId="{520EA22D-32B2-3642-E90F-B127DACADB79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1:13:58.017" v="1195" actId="1076"/>
          <ac:picMkLst>
            <pc:docMk/>
            <pc:sldMk cId="1693249378" sldId="257"/>
            <ac:picMk id="5" creationId="{38FD8027-43FC-3F47-5C5F-7E7428394498}"/>
          </ac:picMkLst>
        </pc:picChg>
      </pc:sldChg>
      <pc:sldChg chg="addSp modSp modNotes">
        <pc:chgData name="Mahdiyyah Hussain (2228656)" userId="S::2228656@student.uwtsd.ac.uk::b8f9757c-e59d-47f2-96f3-f09672aa3669" providerId="AD" clId="Web-{EB6AE4C2-71D2-583C-E9F8-63949E43FC2E}" dt="2023-07-11T11:25:27.237" v="1220" actId="20577"/>
        <pc:sldMkLst>
          <pc:docMk/>
          <pc:sldMk cId="1851625957" sldId="258"/>
        </pc:sldMkLst>
        <pc:spChg chg="mod">
          <ac:chgData name="Mahdiyyah Hussain (2228656)" userId="S::2228656@student.uwtsd.ac.uk::b8f9757c-e59d-47f2-96f3-f09672aa3669" providerId="AD" clId="Web-{EB6AE4C2-71D2-583C-E9F8-63949E43FC2E}" dt="2023-07-11T11:08:00.101" v="1104" actId="1076"/>
          <ac:spMkLst>
            <pc:docMk/>
            <pc:sldMk cId="1851625957" sldId="258"/>
            <ac:spMk id="2" creationId="{59720731-3EBA-62F9-4ABF-6F054F888DF9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5:27.237" v="1220" actId="20577"/>
          <ac:spMkLst>
            <pc:docMk/>
            <pc:sldMk cId="1851625957" sldId="258"/>
            <ac:spMk id="3" creationId="{07ECD288-5D19-65FC-7A27-914091DE398A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0:50:49.607" v="870" actId="1076"/>
          <ac:picMkLst>
            <pc:docMk/>
            <pc:sldMk cId="1851625957" sldId="258"/>
            <ac:picMk id="4" creationId="{89732240-66CA-819F-1457-D394BE28C1FD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0:52:27" v="872" actId="1076"/>
          <ac:picMkLst>
            <pc:docMk/>
            <pc:sldMk cId="1851625957" sldId="258"/>
            <ac:picMk id="5" creationId="{EF5538D1-D737-190A-1BEE-AC3E8186F23F}"/>
          </ac:picMkLst>
        </pc:picChg>
      </pc:sldChg>
      <pc:sldChg chg="addSp delSp modSp new modNotes">
        <pc:chgData name="Mahdiyyah Hussain (2228656)" userId="S::2228656@student.uwtsd.ac.uk::b8f9757c-e59d-47f2-96f3-f09672aa3669" providerId="AD" clId="Web-{EB6AE4C2-71D2-583C-E9F8-63949E43FC2E}" dt="2023-07-11T11:47:01.441" v="1231"/>
        <pc:sldMkLst>
          <pc:docMk/>
          <pc:sldMk cId="1969709805" sldId="259"/>
        </pc:sldMkLst>
        <pc:spChg chg="mod">
          <ac:chgData name="Mahdiyyah Hussain (2228656)" userId="S::2228656@student.uwtsd.ac.uk::b8f9757c-e59d-47f2-96f3-f09672aa3669" providerId="AD" clId="Web-{EB6AE4C2-71D2-583C-E9F8-63949E43FC2E}" dt="2023-07-11T11:09:02.728" v="1125" actId="1076"/>
          <ac:spMkLst>
            <pc:docMk/>
            <pc:sldMk cId="1969709805" sldId="259"/>
            <ac:spMk id="2" creationId="{A20FF430-DC02-EBC2-F679-C5F19DB43094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6:13.660" v="1224" actId="1076"/>
          <ac:spMkLst>
            <pc:docMk/>
            <pc:sldMk cId="1969709805" sldId="259"/>
            <ac:spMk id="3" creationId="{4BFB911E-BC06-BE88-ADAD-3BCC81C47BA9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0:58:53.744" v="991" actId="1076"/>
          <ac:picMkLst>
            <pc:docMk/>
            <pc:sldMk cId="1969709805" sldId="259"/>
            <ac:picMk id="4" creationId="{A2379427-15A3-4F35-64C0-1A020AC34962}"/>
          </ac:picMkLst>
        </pc:picChg>
        <pc:picChg chg="add del mod">
          <ac:chgData name="Mahdiyyah Hussain (2228656)" userId="S::2228656@student.uwtsd.ac.uk::b8f9757c-e59d-47f2-96f3-f09672aa3669" providerId="AD" clId="Web-{EB6AE4C2-71D2-583C-E9F8-63949E43FC2E}" dt="2023-07-11T10:58:31.994" v="984"/>
          <ac:picMkLst>
            <pc:docMk/>
            <pc:sldMk cId="1969709805" sldId="259"/>
            <ac:picMk id="5" creationId="{41916657-1A63-86F1-CBB2-571B0078AB21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0:58:57.697" v="992" actId="14100"/>
          <ac:picMkLst>
            <pc:docMk/>
            <pc:sldMk cId="1969709805" sldId="259"/>
            <ac:picMk id="6" creationId="{F7CC93AD-0E02-8A53-B7F8-8632E6F04668}"/>
          </ac:picMkLst>
        </pc:picChg>
      </pc:sldChg>
      <pc:sldChg chg="addSp modSp new modNotes">
        <pc:chgData name="Mahdiyyah Hussain (2228656)" userId="S::2228656@student.uwtsd.ac.uk::b8f9757c-e59d-47f2-96f3-f09672aa3669" providerId="AD" clId="Web-{EB6AE4C2-71D2-583C-E9F8-63949E43FC2E}" dt="2023-07-11T11:25:16.862" v="1218" actId="20577"/>
        <pc:sldMkLst>
          <pc:docMk/>
          <pc:sldMk cId="932186902" sldId="260"/>
        </pc:sldMkLst>
        <pc:spChg chg="mod">
          <ac:chgData name="Mahdiyyah Hussain (2228656)" userId="S::2228656@student.uwtsd.ac.uk::b8f9757c-e59d-47f2-96f3-f09672aa3669" providerId="AD" clId="Web-{EB6AE4C2-71D2-583C-E9F8-63949E43FC2E}" dt="2023-07-11T11:06:04.942" v="1093" actId="20577"/>
          <ac:spMkLst>
            <pc:docMk/>
            <pc:sldMk cId="932186902" sldId="260"/>
            <ac:spMk id="2" creationId="{C6E7182A-FABA-8EBD-7DE0-2952DF49113E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5:16.862" v="1218" actId="20577"/>
          <ac:spMkLst>
            <pc:docMk/>
            <pc:sldMk cId="932186902" sldId="260"/>
            <ac:spMk id="3" creationId="{BADB0C64-DAB6-9915-F971-7812467396EB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1:17:22.412" v="1206" actId="14100"/>
          <ac:picMkLst>
            <pc:docMk/>
            <pc:sldMk cId="932186902" sldId="260"/>
            <ac:picMk id="4" creationId="{52904908-578C-FEFB-913B-15243C55D338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1:17:24.100" v="1207" actId="1076"/>
          <ac:picMkLst>
            <pc:docMk/>
            <pc:sldMk cId="932186902" sldId="260"/>
            <ac:picMk id="5" creationId="{35BA5283-C046-C000-1CE3-A7FAB52CF94E}"/>
          </ac:picMkLst>
        </pc:picChg>
      </pc:sldChg>
      <pc:sldChg chg="addSp modSp new modNotes">
        <pc:chgData name="Mahdiyyah Hussain (2228656)" userId="S::2228656@student.uwtsd.ac.uk::b8f9757c-e59d-47f2-96f3-f09672aa3669" providerId="AD" clId="Web-{EB6AE4C2-71D2-583C-E9F8-63949E43FC2E}" dt="2023-07-11T11:25:21.034" v="1219" actId="20577"/>
        <pc:sldMkLst>
          <pc:docMk/>
          <pc:sldMk cId="3718354681" sldId="261"/>
        </pc:sldMkLst>
        <pc:spChg chg="mod">
          <ac:chgData name="Mahdiyyah Hussain (2228656)" userId="S::2228656@student.uwtsd.ac.uk::b8f9757c-e59d-47f2-96f3-f09672aa3669" providerId="AD" clId="Web-{EB6AE4C2-71D2-583C-E9F8-63949E43FC2E}" dt="2023-07-11T11:06:21.286" v="1094" actId="1076"/>
          <ac:spMkLst>
            <pc:docMk/>
            <pc:sldMk cId="3718354681" sldId="261"/>
            <ac:spMk id="2" creationId="{D4CA77AC-B2AB-6A78-7D8B-481681E51EF6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5:21.034" v="1219" actId="20577"/>
          <ac:spMkLst>
            <pc:docMk/>
            <pc:sldMk cId="3718354681" sldId="261"/>
            <ac:spMk id="3" creationId="{A7848930-A2D2-1CE1-9315-D04907C196B8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1:20:56.980" v="1210" actId="1076"/>
          <ac:picMkLst>
            <pc:docMk/>
            <pc:sldMk cId="3718354681" sldId="261"/>
            <ac:picMk id="4" creationId="{2E4E6F9B-CEF7-6200-1AAA-EB2CBD57339F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1:24:53.799" v="1216" actId="1076"/>
          <ac:picMkLst>
            <pc:docMk/>
            <pc:sldMk cId="3718354681" sldId="261"/>
            <ac:picMk id="5" creationId="{5491C79E-860A-C208-2894-6CBB7EBF1B31}"/>
          </ac:picMkLst>
        </pc:picChg>
      </pc:sldChg>
      <pc:sldChg chg="addSp modSp new mod setBg modNotes">
        <pc:chgData name="Mahdiyyah Hussain (2228656)" userId="S::2228656@student.uwtsd.ac.uk::b8f9757c-e59d-47f2-96f3-f09672aa3669" providerId="AD" clId="Web-{EB6AE4C2-71D2-583C-E9F8-63949E43FC2E}" dt="2023-07-11T11:48:06.881" v="1243"/>
        <pc:sldMkLst>
          <pc:docMk/>
          <pc:sldMk cId="3750554707" sldId="262"/>
        </pc:sldMkLst>
        <pc:spChg chg="mod">
          <ac:chgData name="Mahdiyyah Hussain (2228656)" userId="S::2228656@student.uwtsd.ac.uk::b8f9757c-e59d-47f2-96f3-f09672aa3669" providerId="AD" clId="Web-{EB6AE4C2-71D2-583C-E9F8-63949E43FC2E}" dt="2023-07-11T11:08:26.540" v="1111" actId="20577"/>
          <ac:spMkLst>
            <pc:docMk/>
            <pc:sldMk cId="3750554707" sldId="262"/>
            <ac:spMk id="2" creationId="{A808B58E-7859-EB9B-BACC-0824E495900E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6:31.301" v="1226" actId="1076"/>
          <ac:spMkLst>
            <pc:docMk/>
            <pc:sldMk cId="3750554707" sldId="262"/>
            <ac:spMk id="3" creationId="{07A174A1-53D1-699F-B134-F326E1C52768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0:47:36.462" v="815" actId="1076"/>
          <ac:picMkLst>
            <pc:docMk/>
            <pc:sldMk cId="3750554707" sldId="262"/>
            <ac:picMk id="4" creationId="{57E7D474-E465-3169-55B3-0AA33C9CA058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0:47:24.008" v="810" actId="1076"/>
          <ac:picMkLst>
            <pc:docMk/>
            <pc:sldMk cId="3750554707" sldId="262"/>
            <ac:picMk id="5" creationId="{C52A429C-2DF7-0438-2111-9551E8FF9C88}"/>
          </ac:picMkLst>
        </pc:picChg>
      </pc:sldChg>
      <pc:sldChg chg="addSp delSp modSp new ord modNotes">
        <pc:chgData name="Mahdiyyah Hussain (2228656)" userId="S::2228656@student.uwtsd.ac.uk::b8f9757c-e59d-47f2-96f3-f09672aa3669" providerId="AD" clId="Web-{EB6AE4C2-71D2-583C-E9F8-63949E43FC2E}" dt="2023-07-11T11:47:17.161" v="1234"/>
        <pc:sldMkLst>
          <pc:docMk/>
          <pc:sldMk cId="1299856910" sldId="263"/>
        </pc:sldMkLst>
        <pc:spChg chg="mod">
          <ac:chgData name="Mahdiyyah Hussain (2228656)" userId="S::2228656@student.uwtsd.ac.uk::b8f9757c-e59d-47f2-96f3-f09672aa3669" providerId="AD" clId="Web-{EB6AE4C2-71D2-583C-E9F8-63949E43FC2E}" dt="2023-07-11T11:08:45.368" v="1123" actId="20577"/>
          <ac:spMkLst>
            <pc:docMk/>
            <pc:sldMk cId="1299856910" sldId="263"/>
            <ac:spMk id="2" creationId="{A61650BA-76FD-E4BE-12EA-CD46F667B9A2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1:26:17.707" v="1225" actId="1076"/>
          <ac:spMkLst>
            <pc:docMk/>
            <pc:sldMk cId="1299856910" sldId="263"/>
            <ac:spMk id="3" creationId="{CE8FFF03-E23C-8CB5-0CB7-678DE8BC3343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0:57:00.538" v="970" actId="1076"/>
          <ac:picMkLst>
            <pc:docMk/>
            <pc:sldMk cId="1299856910" sldId="263"/>
            <ac:picMk id="4" creationId="{7F63DB16-6F2B-2BE5-3E5A-54942CE10317}"/>
          </ac:picMkLst>
        </pc:picChg>
        <pc:picChg chg="add del mod">
          <ac:chgData name="Mahdiyyah Hussain (2228656)" userId="S::2228656@student.uwtsd.ac.uk::b8f9757c-e59d-47f2-96f3-f09672aa3669" providerId="AD" clId="Web-{EB6AE4C2-71D2-583C-E9F8-63949E43FC2E}" dt="2023-07-11T10:56:49.975" v="967"/>
          <ac:picMkLst>
            <pc:docMk/>
            <pc:sldMk cId="1299856910" sldId="263"/>
            <ac:picMk id="5" creationId="{3F8FB4D3-1B74-C12F-71AC-A3A525CFB774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0:59:03.151" v="993" actId="14100"/>
          <ac:picMkLst>
            <pc:docMk/>
            <pc:sldMk cId="1299856910" sldId="263"/>
            <ac:picMk id="6" creationId="{1208A861-549D-5BA2-2F4C-8EC31DF46C8B}"/>
          </ac:picMkLst>
        </pc:picChg>
      </pc:sldChg>
      <pc:sldChg chg="addSp modSp new modNotes">
        <pc:chgData name="Mahdiyyah Hussain (2228656)" userId="S::2228656@student.uwtsd.ac.uk::b8f9757c-e59d-47f2-96f3-f09672aa3669" providerId="AD" clId="Web-{EB6AE4C2-71D2-583C-E9F8-63949E43FC2E}" dt="2023-07-11T11:47:32.145" v="1237"/>
        <pc:sldMkLst>
          <pc:docMk/>
          <pc:sldMk cId="3735872943" sldId="264"/>
        </pc:sldMkLst>
        <pc:spChg chg="mod">
          <ac:chgData name="Mahdiyyah Hussain (2228656)" userId="S::2228656@student.uwtsd.ac.uk::b8f9757c-e59d-47f2-96f3-f09672aa3669" providerId="AD" clId="Web-{EB6AE4C2-71D2-583C-E9F8-63949E43FC2E}" dt="2023-07-11T11:12:41.468" v="1185" actId="1076"/>
          <ac:spMkLst>
            <pc:docMk/>
            <pc:sldMk cId="3735872943" sldId="264"/>
            <ac:spMk id="2" creationId="{2681A131-A190-3C38-5294-77134DED2E95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0:09:03.044" v="457" actId="20577"/>
          <ac:spMkLst>
            <pc:docMk/>
            <pc:sldMk cId="3735872943" sldId="264"/>
            <ac:spMk id="3" creationId="{72DC2E2D-B203-7D0A-5486-82B037C8C8DA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1:00:36.325" v="1010" actId="1076"/>
          <ac:picMkLst>
            <pc:docMk/>
            <pc:sldMk cId="3735872943" sldId="264"/>
            <ac:picMk id="4" creationId="{3C3F20BB-136E-67E6-C316-B15B41B59070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1:00:38.794" v="1011" actId="1076"/>
          <ac:picMkLst>
            <pc:docMk/>
            <pc:sldMk cId="3735872943" sldId="264"/>
            <ac:picMk id="5" creationId="{E5896A1D-4783-9803-555B-B5297148B65E}"/>
          </ac:picMkLst>
        </pc:picChg>
      </pc:sldChg>
      <pc:sldChg chg="addSp modSp new modNotes">
        <pc:chgData name="Mahdiyyah Hussain (2228656)" userId="S::2228656@student.uwtsd.ac.uk::b8f9757c-e59d-47f2-96f3-f09672aa3669" providerId="AD" clId="Web-{EB6AE4C2-71D2-583C-E9F8-63949E43FC2E}" dt="2023-07-11T11:47:45.942" v="1240"/>
        <pc:sldMkLst>
          <pc:docMk/>
          <pc:sldMk cId="556961609" sldId="265"/>
        </pc:sldMkLst>
        <pc:spChg chg="mod">
          <ac:chgData name="Mahdiyyah Hussain (2228656)" userId="S::2228656@student.uwtsd.ac.uk::b8f9757c-e59d-47f2-96f3-f09672aa3669" providerId="AD" clId="Web-{EB6AE4C2-71D2-583C-E9F8-63949E43FC2E}" dt="2023-07-11T11:12:31.124" v="1184" actId="1076"/>
          <ac:spMkLst>
            <pc:docMk/>
            <pc:sldMk cId="556961609" sldId="265"/>
            <ac:spMk id="2" creationId="{C7F6400F-8F2E-88EC-F655-F16CBFB14463}"/>
          </ac:spMkLst>
        </pc:spChg>
        <pc:spChg chg="mod">
          <ac:chgData name="Mahdiyyah Hussain (2228656)" userId="S::2228656@student.uwtsd.ac.uk::b8f9757c-e59d-47f2-96f3-f09672aa3669" providerId="AD" clId="Web-{EB6AE4C2-71D2-583C-E9F8-63949E43FC2E}" dt="2023-07-11T10:09:22.607" v="466" actId="20577"/>
          <ac:spMkLst>
            <pc:docMk/>
            <pc:sldMk cId="556961609" sldId="265"/>
            <ac:spMk id="3" creationId="{18693F26-A8C0-8C08-FC3B-012805C37B18}"/>
          </ac:spMkLst>
        </pc:spChg>
        <pc:picChg chg="add mod">
          <ac:chgData name="Mahdiyyah Hussain (2228656)" userId="S::2228656@student.uwtsd.ac.uk::b8f9757c-e59d-47f2-96f3-f09672aa3669" providerId="AD" clId="Web-{EB6AE4C2-71D2-583C-E9F8-63949E43FC2E}" dt="2023-07-11T11:11:27.403" v="1172" actId="14100"/>
          <ac:picMkLst>
            <pc:docMk/>
            <pc:sldMk cId="556961609" sldId="265"/>
            <ac:picMk id="4" creationId="{DC61EFD7-AB60-0954-6A08-DB5497429F02}"/>
          </ac:picMkLst>
        </pc:picChg>
        <pc:picChg chg="add mod">
          <ac:chgData name="Mahdiyyah Hussain (2228656)" userId="S::2228656@student.uwtsd.ac.uk::b8f9757c-e59d-47f2-96f3-f09672aa3669" providerId="AD" clId="Web-{EB6AE4C2-71D2-583C-E9F8-63949E43FC2E}" dt="2023-07-11T11:12:12.014" v="1177" actId="1076"/>
          <ac:picMkLst>
            <pc:docMk/>
            <pc:sldMk cId="556961609" sldId="265"/>
            <ac:picMk id="5" creationId="{61D862AA-6E78-4F39-5679-F68F0CDB1F9D}"/>
          </ac:picMkLst>
        </pc:picChg>
      </pc:sldChg>
      <pc:sldChg chg="modSp new del ord">
        <pc:chgData name="Mahdiyyah Hussain (2228656)" userId="S::2228656@student.uwtsd.ac.uk::b8f9757c-e59d-47f2-96f3-f09672aa3669" providerId="AD" clId="Web-{EB6AE4C2-71D2-583C-E9F8-63949E43FC2E}" dt="2023-07-11T10:08:43.340" v="448"/>
        <pc:sldMkLst>
          <pc:docMk/>
          <pc:sldMk cId="4053000904" sldId="265"/>
        </pc:sldMkLst>
        <pc:spChg chg="mod">
          <ac:chgData name="Mahdiyyah Hussain (2228656)" userId="S::2228656@student.uwtsd.ac.uk::b8f9757c-e59d-47f2-96f3-f09672aa3669" providerId="AD" clId="Web-{EB6AE4C2-71D2-583C-E9F8-63949E43FC2E}" dt="2023-07-11T10:08:40.543" v="446" actId="20577"/>
          <ac:spMkLst>
            <pc:docMk/>
            <pc:sldMk cId="4053000904" sldId="265"/>
            <ac:spMk id="3" creationId="{69F666DA-5665-79F8-0672-1CEF9F0C40D3}"/>
          </ac:spMkLst>
        </pc:spChg>
      </pc:sldChg>
    </pc:docChg>
  </pc:docChgLst>
  <pc:docChgLst>
    <pc:chgData name="Mahdiyyah Hussain (2228656)" userId="S::2228656@student.uwtsd.ac.uk::b8f9757c-e59d-47f2-96f3-f09672aa3669" providerId="AD" clId="Web-{12DFB809-1545-416B-AC59-0162C2F3125B}"/>
    <pc:docChg chg="addSld modSld addMainMaster delMainMaster">
      <pc:chgData name="Mahdiyyah Hussain (2228656)" userId="S::2228656@student.uwtsd.ac.uk::b8f9757c-e59d-47f2-96f3-f09672aa3669" providerId="AD" clId="Web-{12DFB809-1545-416B-AC59-0162C2F3125B}" dt="2023-07-11T09:17:25.357" v="120" actId="20577"/>
      <pc:docMkLst>
        <pc:docMk/>
      </pc:docMkLst>
      <pc:sldChg chg="modSp mod modClrScheme chgLayout">
        <pc:chgData name="Mahdiyyah Hussain (2228656)" userId="S::2228656@student.uwtsd.ac.uk::b8f9757c-e59d-47f2-96f3-f09672aa3669" providerId="AD" clId="Web-{12DFB809-1545-416B-AC59-0162C2F3125B}" dt="2023-07-11T09:15:33.729" v="90"/>
        <pc:sldMkLst>
          <pc:docMk/>
          <pc:sldMk cId="109857222" sldId="256"/>
        </pc:sldMkLst>
        <pc:spChg chg="mod ord">
          <ac:chgData name="Mahdiyyah Hussain (2228656)" userId="S::2228656@student.uwtsd.ac.uk::b8f9757c-e59d-47f2-96f3-f09672aa3669" providerId="AD" clId="Web-{12DFB809-1545-416B-AC59-0162C2F3125B}" dt="2023-07-11T09:15:33.729" v="9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hdiyyah Hussain (2228656)" userId="S::2228656@student.uwtsd.ac.uk::b8f9757c-e59d-47f2-96f3-f09672aa3669" providerId="AD" clId="Web-{12DFB809-1545-416B-AC59-0162C2F3125B}" dt="2023-07-11T09:15:33.729" v="9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Mahdiyyah Hussain (2228656)" userId="S::2228656@student.uwtsd.ac.uk::b8f9757c-e59d-47f2-96f3-f09672aa3669" providerId="AD" clId="Web-{12DFB809-1545-416B-AC59-0162C2F3125B}" dt="2023-07-11T09:16:08.105" v="93" actId="20577"/>
        <pc:sldMkLst>
          <pc:docMk/>
          <pc:sldMk cId="1693249378" sldId="257"/>
        </pc:sldMkLst>
        <pc:spChg chg="mod ord">
          <ac:chgData name="Mahdiyyah Hussain (2228656)" userId="S::2228656@student.uwtsd.ac.uk::b8f9757c-e59d-47f2-96f3-f09672aa3669" providerId="AD" clId="Web-{12DFB809-1545-416B-AC59-0162C2F3125B}" dt="2023-07-11T09:16:08.105" v="93" actId="20577"/>
          <ac:spMkLst>
            <pc:docMk/>
            <pc:sldMk cId="1693249378" sldId="257"/>
            <ac:spMk id="2" creationId="{AD7C81F7-0F03-F203-8B72-C7F0F3738808}"/>
          </ac:spMkLst>
        </pc:spChg>
        <pc:spChg chg="mod ord">
          <ac:chgData name="Mahdiyyah Hussain (2228656)" userId="S::2228656@student.uwtsd.ac.uk::b8f9757c-e59d-47f2-96f3-f09672aa3669" providerId="AD" clId="Web-{12DFB809-1545-416B-AC59-0162C2F3125B}" dt="2023-07-11T09:15:33.729" v="90"/>
          <ac:spMkLst>
            <pc:docMk/>
            <pc:sldMk cId="1693249378" sldId="257"/>
            <ac:spMk id="3" creationId="{B8C1EB1C-3D4A-1231-3BBF-51DF50110A9E}"/>
          </ac:spMkLst>
        </pc:spChg>
      </pc:sldChg>
      <pc:sldChg chg="modSp new">
        <pc:chgData name="Mahdiyyah Hussain (2228656)" userId="S::2228656@student.uwtsd.ac.uk::b8f9757c-e59d-47f2-96f3-f09672aa3669" providerId="AD" clId="Web-{12DFB809-1545-416B-AC59-0162C2F3125B}" dt="2023-07-11T09:17:25.357" v="120" actId="20577"/>
        <pc:sldMkLst>
          <pc:docMk/>
          <pc:sldMk cId="1851625957" sldId="258"/>
        </pc:sldMkLst>
        <pc:spChg chg="mod">
          <ac:chgData name="Mahdiyyah Hussain (2228656)" userId="S::2228656@student.uwtsd.ac.uk::b8f9757c-e59d-47f2-96f3-f09672aa3669" providerId="AD" clId="Web-{12DFB809-1545-416B-AC59-0162C2F3125B}" dt="2023-07-11T09:16:42.715" v="98" actId="20577"/>
          <ac:spMkLst>
            <pc:docMk/>
            <pc:sldMk cId="1851625957" sldId="258"/>
            <ac:spMk id="2" creationId="{59720731-3EBA-62F9-4ABF-6F054F888DF9}"/>
          </ac:spMkLst>
        </pc:spChg>
        <pc:spChg chg="mod">
          <ac:chgData name="Mahdiyyah Hussain (2228656)" userId="S::2228656@student.uwtsd.ac.uk::b8f9757c-e59d-47f2-96f3-f09672aa3669" providerId="AD" clId="Web-{12DFB809-1545-416B-AC59-0162C2F3125B}" dt="2023-07-11T09:17:25.357" v="120" actId="20577"/>
          <ac:spMkLst>
            <pc:docMk/>
            <pc:sldMk cId="1851625957" sldId="258"/>
            <ac:spMk id="3" creationId="{07ECD288-5D19-65FC-7A27-914091DE398A}"/>
          </ac:spMkLst>
        </pc:spChg>
      </pc:sldChg>
      <pc:sldMasterChg chg="del delSldLayout">
        <pc:chgData name="Mahdiyyah Hussain (2228656)" userId="S::2228656@student.uwtsd.ac.uk::b8f9757c-e59d-47f2-96f3-f09672aa3669" providerId="AD" clId="Web-{12DFB809-1545-416B-AC59-0162C2F3125B}" dt="2023-07-11T09:14:52.431" v="84"/>
        <pc:sldMasterMkLst>
          <pc:docMk/>
          <pc:sldMasterMk cId="2460954070" sldId="2147483660"/>
        </pc:sldMasterMkLst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hdiyyah Hussain (2228656)" userId="S::2228656@student.uwtsd.ac.uk::b8f9757c-e59d-47f2-96f3-f09672aa3669" providerId="AD" clId="Web-{12DFB809-1545-416B-AC59-0162C2F3125B}" dt="2023-07-11T09:14:52.431" v="8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hdiyyah Hussain (2228656)" userId="S::2228656@student.uwtsd.ac.uk::b8f9757c-e59d-47f2-96f3-f09672aa3669" providerId="AD" clId="Web-{12DFB809-1545-416B-AC59-0162C2F3125B}" dt="2023-07-11T09:14:54.774" v="85"/>
        <pc:sldMasterMkLst>
          <pc:docMk/>
          <pc:sldMasterMk cId="2000100960" sldId="2147483672"/>
        </pc:sldMasterMkLst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2657881343" sldId="214748367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2144959711" sldId="214748367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566682848" sldId="214748367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4073063965" sldId="214748367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4004349092" sldId="214748367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56259238" sldId="214748367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1320028951" sldId="214748367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494841477" sldId="214748368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1870562807" sldId="214748368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2107910666" sldId="214748368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4044238802" sldId="214748368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2984557661" sldId="214748368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3903704709" sldId="214748368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2139309392" sldId="214748368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4484228" sldId="214748368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933745282" sldId="214748368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4:54.774" v="85"/>
          <pc:sldLayoutMkLst>
            <pc:docMk/>
            <pc:sldMasterMk cId="2000100960" sldId="2147483672"/>
            <pc:sldLayoutMk cId="921691311" sldId="2147483689"/>
          </pc:sldLayoutMkLst>
        </pc:sldLayoutChg>
      </pc:sldMasterChg>
      <pc:sldMasterChg chg="add del addSldLayout delSldLayout modSldLayout">
        <pc:chgData name="Mahdiyyah Hussain (2228656)" userId="S::2228656@student.uwtsd.ac.uk::b8f9757c-e59d-47f2-96f3-f09672aa3669" providerId="AD" clId="Web-{12DFB809-1545-416B-AC59-0162C2F3125B}" dt="2023-07-11T09:15:08.869" v="86"/>
        <pc:sldMasterMkLst>
          <pc:docMk/>
          <pc:sldMasterMk cId="1459882240" sldId="2147483690"/>
        </pc:sldMasterMkLst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2262667609" sldId="214748369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22242115" sldId="214748369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4215836668" sldId="214748369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2997692280" sldId="214748369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1152751165" sldId="214748369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624089850" sldId="214748369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423451165" sldId="214748369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848273865" sldId="214748369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2994588785" sldId="214748369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2416122223" sldId="214748370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1576456561" sldId="214748370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390297234" sldId="214748370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640793108" sldId="214748370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1119029555" sldId="214748370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1554730316" sldId="214748370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3987918990" sldId="214748370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08.869" v="86"/>
          <pc:sldLayoutMkLst>
            <pc:docMk/>
            <pc:sldMasterMk cId="1459882240" sldId="2147483690"/>
            <pc:sldLayoutMk cId="2037473927" sldId="2147483707"/>
          </pc:sldLayoutMkLst>
        </pc:sldLayoutChg>
      </pc:sldMasterChg>
      <pc:sldMasterChg chg="add del addSldLayout delSldLayout modSldLayout">
        <pc:chgData name="Mahdiyyah Hussain (2228656)" userId="S::2228656@student.uwtsd.ac.uk::b8f9757c-e59d-47f2-96f3-f09672aa3669" providerId="AD" clId="Web-{12DFB809-1545-416B-AC59-0162C2F3125B}" dt="2023-07-11T09:15:20.697" v="87"/>
        <pc:sldMasterMkLst>
          <pc:docMk/>
          <pc:sldMasterMk cId="1750043322" sldId="2147483708"/>
        </pc:sldMasterMkLst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2989170879" sldId="214748370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244901939" sldId="214748371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244264740" sldId="214748371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866131175" sldId="214748371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3255740590" sldId="214748371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2977497263" sldId="214748371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172124617" sldId="214748371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856703430" sldId="214748371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4253176291" sldId="214748371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11329710" sldId="214748371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3565673245" sldId="214748371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1845144002" sldId="214748372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2528369162" sldId="214748372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3244960267" sldId="214748372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595001900" sldId="214748372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0.697" v="87"/>
          <pc:sldLayoutMkLst>
            <pc:docMk/>
            <pc:sldMasterMk cId="1750043322" sldId="2147483708"/>
            <pc:sldLayoutMk cId="2796399696" sldId="2147483724"/>
          </pc:sldLayoutMkLst>
        </pc:sldLayoutChg>
      </pc:sldMasterChg>
      <pc:sldMasterChg chg="add del addSldLayout delSldLayout modSldLayout">
        <pc:chgData name="Mahdiyyah Hussain (2228656)" userId="S::2228656@student.uwtsd.ac.uk::b8f9757c-e59d-47f2-96f3-f09672aa3669" providerId="AD" clId="Web-{12DFB809-1545-416B-AC59-0162C2F3125B}" dt="2023-07-11T09:15:26.978" v="88"/>
        <pc:sldMasterMkLst>
          <pc:docMk/>
          <pc:sldMasterMk cId="2383185896" sldId="2147483725"/>
        </pc:sldMasterMkLst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2337819108" sldId="214748372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4149997160" sldId="214748372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4019378943" sldId="214748372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1184935989" sldId="214748372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679238463" sldId="214748373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1100290103" sldId="214748373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1592462461" sldId="214748373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3613465614" sldId="214748373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3388388861" sldId="214748373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4059029684" sldId="214748373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3371514366" sldId="214748373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2112321061" sldId="214748373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437599855" sldId="214748373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1079063323" sldId="214748373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1191057859" sldId="214748374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26.978" v="88"/>
          <pc:sldLayoutMkLst>
            <pc:docMk/>
            <pc:sldMasterMk cId="2383185896" sldId="2147483725"/>
            <pc:sldLayoutMk cId="1651052511" sldId="2147483741"/>
          </pc:sldLayoutMkLst>
        </pc:sldLayoutChg>
      </pc:sldMasterChg>
      <pc:sldMasterChg chg="add del addSldLayout delSldLayout modSldLayout">
        <pc:chgData name="Mahdiyyah Hussain (2228656)" userId="S::2228656@student.uwtsd.ac.uk::b8f9757c-e59d-47f2-96f3-f09672aa3669" providerId="AD" clId="Web-{12DFB809-1545-416B-AC59-0162C2F3125B}" dt="2023-07-11T09:15:30.291" v="89"/>
        <pc:sldMasterMkLst>
          <pc:docMk/>
          <pc:sldMasterMk cId="3564408696" sldId="2147483742"/>
        </pc:sldMasterMkLst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27596803" sldId="214748374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415456502" sldId="214748374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3050367736" sldId="214748374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3676902564" sldId="214748374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04036382" sldId="214748374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741854091" sldId="214748374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430996357" sldId="214748374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1785604819" sldId="214748375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054532440" sldId="214748375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982301758" sldId="214748375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676294615" sldId="214748375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1395892535" sldId="214748375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777375394" sldId="214748375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2957321893" sldId="214748375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421191627" sldId="214748375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0.291" v="89"/>
          <pc:sldLayoutMkLst>
            <pc:docMk/>
            <pc:sldMasterMk cId="3564408696" sldId="2147483742"/>
            <pc:sldLayoutMk cId="1990170642" sldId="2147483758"/>
          </pc:sldLayoutMkLst>
        </pc:sldLayoutChg>
      </pc:sldMasterChg>
      <pc:sldMasterChg chg="add del addSldLayout delSldLayout modSldLayout">
        <pc:chgData name="Mahdiyyah Hussain (2228656)" userId="S::2228656@student.uwtsd.ac.uk::b8f9757c-e59d-47f2-96f3-f09672aa3669" providerId="AD" clId="Web-{12DFB809-1545-416B-AC59-0162C2F3125B}" dt="2023-07-11T09:15:33.729" v="90"/>
        <pc:sldMasterMkLst>
          <pc:docMk/>
          <pc:sldMasterMk cId="856524553" sldId="2147483759"/>
        </pc:sldMasterMkLst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131346014" sldId="214748376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1682190945" sldId="214748376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1142075377" sldId="214748376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3685787233" sldId="214748376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1620262033" sldId="214748376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739307026" sldId="2147483765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2020096022" sldId="2147483766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4205741845" sldId="2147483767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2843760944" sldId="2147483768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643291028" sldId="2147483769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229244621" sldId="2147483770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2482871930" sldId="2147483771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1114834380" sldId="2147483772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2603191349" sldId="2147483773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4116403146" sldId="2147483774"/>
          </pc:sldLayoutMkLst>
        </pc:sldLayoutChg>
        <pc:sldLayoutChg chg="add del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856524553" sldId="2147483759"/>
            <pc:sldLayoutMk cId="4209880121" sldId="2147483775"/>
          </pc:sldLayoutMkLst>
        </pc:sldLayoutChg>
      </pc:sldMasterChg>
      <pc:sldMasterChg chg="add addSldLayout modSldLayout">
        <pc:chgData name="Mahdiyyah Hussain (2228656)" userId="S::2228656@student.uwtsd.ac.uk::b8f9757c-e59d-47f2-96f3-f09672aa3669" providerId="AD" clId="Web-{12DFB809-1545-416B-AC59-0162C2F3125B}" dt="2023-07-11T09:15:33.729" v="90"/>
        <pc:sldMasterMkLst>
          <pc:docMk/>
          <pc:sldMasterMk cId="1184506545" sldId="2147483776"/>
        </pc:sldMasterMkLst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2725656320" sldId="2147483777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1424747701" sldId="2147483778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3791348041" sldId="2147483779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255007290" sldId="2147483780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615986056" sldId="2147483781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1187494538" sldId="2147483782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3660225821" sldId="2147483783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2943244264" sldId="2147483784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2119337348" sldId="2147483785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3488072014" sldId="2147483786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1647464472" sldId="2147483787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105464022" sldId="2147483788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745888138" sldId="2147483789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2753202604" sldId="2147483790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3587076226" sldId="2147483791"/>
          </pc:sldLayoutMkLst>
        </pc:sldLayoutChg>
        <pc:sldLayoutChg chg="add mod replId">
          <pc:chgData name="Mahdiyyah Hussain (2228656)" userId="S::2228656@student.uwtsd.ac.uk::b8f9757c-e59d-47f2-96f3-f09672aa3669" providerId="AD" clId="Web-{12DFB809-1545-416B-AC59-0162C2F3125B}" dt="2023-07-11T09:15:33.729" v="90"/>
          <pc:sldLayoutMkLst>
            <pc:docMk/>
            <pc:sldMasterMk cId="1184506545" sldId="2147483776"/>
            <pc:sldLayoutMk cId="120791901" sldId="21474837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0BB6-5F51-4795-BF83-D24937A32069}" type="datetimeFigureOut">
              <a:t>7/11/2023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CA2D27-D408-4207-9105-3EA5E42A2C4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875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Key term definition- changing and developing something new further for the better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Positive outcome overall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Address many social issues for example create and supply energy sources or provide distribution (goods).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09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Improves health care and education provided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Increase market share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Ideas are more likely to be developed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5156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Helps the business to expand 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Shapes and changes our lives 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Allows people to understand me/us better, as in who we are and what we do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437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What he/she thinks about herself or himself in concept to personal attributes as a whole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Goals and objectives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How others think of 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192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Definition- an individuals opinions and behaviors change as network connection becomes stronger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Language 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Perspectives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309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Being able to do anything you can or want with the power of creative thinking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Knowing the risks and knowledge alongside this 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Creating more than a change around the world and believing in yourself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4476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Climate change having an effect on the environment, bad impact 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Increase global emissions</a:t>
            </a: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Global warming issues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68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Gathering knowledge 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Ensuring that the change is made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Any factors that will or may affect change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978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Changing strategies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Keeping up with news related to sustainability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cs typeface="Calibri"/>
              </a:rPr>
              <a:t>Impacts and factors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CA2D27-D408-4207-9105-3EA5E42A2C41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721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656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747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348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07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986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494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225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244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337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072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474644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640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5888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2026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076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91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506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C81F7-0F03-F203-8B72-C7F0F373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5378" y="422827"/>
            <a:ext cx="8911687" cy="128089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  <a:cs typeface="Calibri Light"/>
              </a:rPr>
              <a:t>Task 1, Unit 1, Topic 1- How Innovation Changes the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C1EB1C-3D4A-1231-3BBF-51DF50110A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cs typeface="Calibri"/>
              </a:rPr>
              <a:t>Innovation and Society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pic>
        <p:nvPicPr>
          <p:cNvPr id="4" name="Picture 4" descr="A close-up of words&#10;&#10;Description automatically generated">
            <a:extLst>
              <a:ext uri="{FF2B5EF4-FFF2-40B4-BE49-F238E27FC236}">
                <a16:creationId xmlns:a16="http://schemas.microsoft.com/office/drawing/2014/main" id="{520EA22D-32B2-3642-E90F-B127DACADB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8693" y="2193446"/>
            <a:ext cx="4062501" cy="2888051"/>
          </a:xfrm>
          <a:prstGeom prst="rect">
            <a:avLst/>
          </a:prstGeom>
        </p:spPr>
      </p:pic>
      <p:pic>
        <p:nvPicPr>
          <p:cNvPr id="5" name="Picture 5" descr="Diagram of a diagram of a problem&#10;&#10;Description automatically generated">
            <a:extLst>
              <a:ext uri="{FF2B5EF4-FFF2-40B4-BE49-F238E27FC236}">
                <a16:creationId xmlns:a16="http://schemas.microsoft.com/office/drawing/2014/main" id="{38FD8027-43FC-3F47-5C5F-7E74283944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3947" y="4208673"/>
            <a:ext cx="4612256" cy="2653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249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7182A-FABA-8EBD-7DE0-2952DF491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4133" y="494714"/>
            <a:ext cx="8911687" cy="128089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Task 1, Unit 1, Topic 1- How Innovation Changes the World</a:t>
            </a:r>
            <a:endParaRPr lang="en-US" dirty="0">
              <a:solidFill>
                <a:srgbClr val="7030A0"/>
              </a:solidFill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0C64-DAB6-9915-F971-781246739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Creating the Future </a:t>
            </a:r>
          </a:p>
          <a:p>
            <a:endParaRPr lang="en-US" dirty="0"/>
          </a:p>
        </p:txBody>
      </p:sp>
      <p:pic>
        <p:nvPicPr>
          <p:cNvPr id="4" name="Picture 4" descr="Diagram of a diagram of a problem&#10;&#10;Description automatically generated">
            <a:extLst>
              <a:ext uri="{FF2B5EF4-FFF2-40B4-BE49-F238E27FC236}">
                <a16:creationId xmlns:a16="http://schemas.microsoft.com/office/drawing/2014/main" id="{52904908-578C-FEFB-913B-15243C55D3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4135" y="1721390"/>
            <a:ext cx="5273615" cy="3055787"/>
          </a:xfrm>
          <a:prstGeom prst="rect">
            <a:avLst/>
          </a:prstGeom>
        </p:spPr>
      </p:pic>
      <p:pic>
        <p:nvPicPr>
          <p:cNvPr id="5" name="Picture 5" descr="A light bulb with a light bulb in the middle&#10;&#10;Description automatically generated">
            <a:extLst>
              <a:ext uri="{FF2B5EF4-FFF2-40B4-BE49-F238E27FC236}">
                <a16:creationId xmlns:a16="http://schemas.microsoft.com/office/drawing/2014/main" id="{35BA5283-C046-C000-1CE3-A7FAB52CF9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3835" y="3866745"/>
            <a:ext cx="5029200" cy="2992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186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A77AC-B2AB-6A78-7D8B-481681E51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5378" y="422827"/>
            <a:ext cx="8911687" cy="128089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  <a:latin typeface="Century Gothic"/>
              </a:rPr>
              <a:t>Task 1</a:t>
            </a:r>
            <a:r>
              <a:rPr lang="en-US" sz="3600" b="1" dirty="0">
                <a:solidFill>
                  <a:srgbClr val="7030A0"/>
                </a:solidFill>
                <a:latin typeface="Century Gothic"/>
              </a:rPr>
              <a:t>, </a:t>
            </a:r>
            <a:r>
              <a:rPr lang="en-US" b="1" dirty="0">
                <a:solidFill>
                  <a:srgbClr val="7030A0"/>
                </a:solidFill>
                <a:latin typeface="Century Gothic"/>
              </a:rPr>
              <a:t>Unit</a:t>
            </a:r>
            <a:r>
              <a:rPr lang="en-US" sz="3600" b="1" dirty="0">
                <a:solidFill>
                  <a:srgbClr val="7030A0"/>
                </a:solidFill>
                <a:latin typeface="Century Gothic"/>
              </a:rPr>
              <a:t> 1, </a:t>
            </a:r>
            <a:r>
              <a:rPr lang="en-US" b="1" dirty="0">
                <a:solidFill>
                  <a:srgbClr val="7030A0"/>
                </a:solidFill>
                <a:latin typeface="Century Gothic"/>
              </a:rPr>
              <a:t>Topic</a:t>
            </a:r>
            <a:r>
              <a:rPr lang="en-US" sz="3600" b="1" dirty="0">
                <a:solidFill>
                  <a:srgbClr val="7030A0"/>
                </a:solidFill>
                <a:latin typeface="Century Gothic"/>
              </a:rPr>
              <a:t> 1- How Innovation Changes the World</a:t>
            </a:r>
            <a:r>
              <a:rPr lang="en-US" sz="3600" dirty="0">
                <a:solidFill>
                  <a:srgbClr val="7030A0"/>
                </a:solidFill>
                <a:latin typeface="Century Gothic"/>
                <a:ea typeface="Century Gothic"/>
                <a:cs typeface="Century Gothic"/>
              </a:rPr>
              <a:t>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48930-A2D2-1CE1-9315-D04907C196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Creativity and Society</a:t>
            </a:r>
          </a:p>
        </p:txBody>
      </p:sp>
      <p:pic>
        <p:nvPicPr>
          <p:cNvPr id="4" name="Picture 4" descr="A paper with black text and red text&#10;&#10;Description automatically generated">
            <a:extLst>
              <a:ext uri="{FF2B5EF4-FFF2-40B4-BE49-F238E27FC236}">
                <a16:creationId xmlns:a16="http://schemas.microsoft.com/office/drawing/2014/main" id="{2E4E6F9B-CEF7-6200-1AAA-EB2CBD5733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5306" y="2659092"/>
            <a:ext cx="4152181" cy="3106947"/>
          </a:xfrm>
          <a:prstGeom prst="rect">
            <a:avLst/>
          </a:prstGeom>
        </p:spPr>
      </p:pic>
      <p:pic>
        <p:nvPicPr>
          <p:cNvPr id="5" name="Picture 5" descr="A diagram of people connected to a network&#10;&#10;Description automatically generated">
            <a:extLst>
              <a:ext uri="{FF2B5EF4-FFF2-40B4-BE49-F238E27FC236}">
                <a16:creationId xmlns:a16="http://schemas.microsoft.com/office/drawing/2014/main" id="{5491C79E-860A-C208-2894-6CBB7EBF1B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2778" y="3967434"/>
            <a:ext cx="3864633" cy="289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354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20731-3EBA-62F9-4ABF-6F054F888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0359" y="336563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Unit 1, Topic 2- Creativity (Who am I?) My Sense Of Self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CD288-5D19-65FC-7A27-914091DE3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The Idea of Self</a:t>
            </a:r>
            <a:endParaRPr lang="en-US" sz="200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4" descr="A head with a light bulb and a dotted line&#10;&#10;Description automatically generated">
            <a:extLst>
              <a:ext uri="{FF2B5EF4-FFF2-40B4-BE49-F238E27FC236}">
                <a16:creationId xmlns:a16="http://schemas.microsoft.com/office/drawing/2014/main" id="{89732240-66CA-819F-1457-D394BE28C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3777" y="2382187"/>
            <a:ext cx="2743200" cy="2743200"/>
          </a:xfrm>
          <a:prstGeom prst="rect">
            <a:avLst/>
          </a:prstGeom>
        </p:spPr>
      </p:pic>
      <p:pic>
        <p:nvPicPr>
          <p:cNvPr id="5" name="Picture 5" descr="A diagram of a process&#10;&#10;Description automatically generated">
            <a:extLst>
              <a:ext uri="{FF2B5EF4-FFF2-40B4-BE49-F238E27FC236}">
                <a16:creationId xmlns:a16="http://schemas.microsoft.com/office/drawing/2014/main" id="{EF5538D1-D737-190A-1BEE-AC3E8186F2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6761" y="3037812"/>
            <a:ext cx="2743200" cy="143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625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8B58E-7859-EB9B-BACC-0824E4959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7227" y="422827"/>
            <a:ext cx="8911687" cy="1280890"/>
          </a:xfrm>
        </p:spPr>
        <p:txBody>
          <a:bodyPr/>
          <a:lstStyle/>
          <a:p>
            <a:r>
              <a:rPr lang="en-US" sz="3200" b="1" dirty="0">
                <a:solidFill>
                  <a:srgbClr val="7030A0"/>
                </a:solidFill>
              </a:rPr>
              <a:t>Unit 1, Topic 2- Creativity (Who am I?) My Sense Of Self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174A1-53D1-699F-B134-F326E1C52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2948" y="2219864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Social influence</a:t>
            </a:r>
          </a:p>
          <a:p>
            <a:endParaRPr lang="en-US" dirty="0"/>
          </a:p>
        </p:txBody>
      </p:sp>
      <p:pic>
        <p:nvPicPr>
          <p:cNvPr id="4" name="Picture 4" descr="A group of people around each other&#10;&#10;Description automatically generated">
            <a:extLst>
              <a:ext uri="{FF2B5EF4-FFF2-40B4-BE49-F238E27FC236}">
                <a16:creationId xmlns:a16="http://schemas.microsoft.com/office/drawing/2014/main" id="{57E7D474-E465-3169-55B3-0AA33C9CA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2314" y="2131570"/>
            <a:ext cx="3666968" cy="2345023"/>
          </a:xfrm>
          <a:prstGeom prst="rect">
            <a:avLst/>
          </a:prstGeom>
        </p:spPr>
      </p:pic>
      <p:pic>
        <p:nvPicPr>
          <p:cNvPr id="5" name="Picture 5" descr="A diagram of a group&#10;&#10;Description automatically generated">
            <a:extLst>
              <a:ext uri="{FF2B5EF4-FFF2-40B4-BE49-F238E27FC236}">
                <a16:creationId xmlns:a16="http://schemas.microsoft.com/office/drawing/2014/main" id="{C52A429C-2DF7-0438-2111-9551E8FF9C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6300" y="4795633"/>
            <a:ext cx="3517691" cy="1703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554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650BA-76FD-E4BE-12EA-CD46F667B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solidFill>
                  <a:srgbClr val="7030A0"/>
                </a:solidFill>
              </a:rPr>
              <a:t>Unit 1, Topic 2- Creativity (Who am I?) My Sense Of Self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FFF03-E23C-8CB5-0CB7-678DE8BC3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6684" y="2262996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Developing creative confidence</a:t>
            </a:r>
          </a:p>
        </p:txBody>
      </p:sp>
      <p:pic>
        <p:nvPicPr>
          <p:cNvPr id="4" name="Picture 4" descr="A person sitting in a yoga pose&#10;&#10;Description automatically generated">
            <a:extLst>
              <a:ext uri="{FF2B5EF4-FFF2-40B4-BE49-F238E27FC236}">
                <a16:creationId xmlns:a16="http://schemas.microsoft.com/office/drawing/2014/main" id="{7F63DB16-6F2B-2BE5-3E5A-54942CE10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973" y="2159277"/>
            <a:ext cx="3929921" cy="2551938"/>
          </a:xfrm>
          <a:prstGeom prst="rect">
            <a:avLst/>
          </a:prstGeom>
        </p:spPr>
      </p:pic>
      <p:pic>
        <p:nvPicPr>
          <p:cNvPr id="6" name="Picture 6" descr="A book cover of a book&#10;&#10;Description automatically generated">
            <a:extLst>
              <a:ext uri="{FF2B5EF4-FFF2-40B4-BE49-F238E27FC236}">
                <a16:creationId xmlns:a16="http://schemas.microsoft.com/office/drawing/2014/main" id="{1208A861-549D-5BA2-2F4C-8EC31DF46C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9679" y="4149153"/>
            <a:ext cx="3067986" cy="229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85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FF430-DC02-EBC2-F679-C5F19DB43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848" y="494714"/>
            <a:ext cx="9323916" cy="128089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Unit 1, Topic 3- Addressing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FB911E-BC06-BE88-ADAD-3BCC81C47B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946694"/>
            <a:ext cx="8915400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What is the problem?</a:t>
            </a:r>
          </a:p>
        </p:txBody>
      </p:sp>
      <p:pic>
        <p:nvPicPr>
          <p:cNvPr id="4" name="Picture 4" descr="A diagram of different colored circles&#10;&#10;Description automatically generated">
            <a:extLst>
              <a:ext uri="{FF2B5EF4-FFF2-40B4-BE49-F238E27FC236}">
                <a16:creationId xmlns:a16="http://schemas.microsoft.com/office/drawing/2014/main" id="{A2379427-15A3-4F35-64C0-1A020AC349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7450" y="1952542"/>
            <a:ext cx="3717560" cy="3502555"/>
          </a:xfrm>
          <a:prstGeom prst="rect">
            <a:avLst/>
          </a:prstGeom>
        </p:spPr>
      </p:pic>
      <p:pic>
        <p:nvPicPr>
          <p:cNvPr id="6" name="Picture 6" descr="A blue screen with a tree and a gear&#10;&#10;Description automatically generated">
            <a:extLst>
              <a:ext uri="{FF2B5EF4-FFF2-40B4-BE49-F238E27FC236}">
                <a16:creationId xmlns:a16="http://schemas.microsoft.com/office/drawing/2014/main" id="{F7CC93AD-0E02-8A53-B7F8-8632E6F046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2597" y="3706788"/>
            <a:ext cx="3480216" cy="1967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709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1A131-A190-3C38-5294-77134DED2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311" y="624110"/>
            <a:ext cx="9511293" cy="128089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Unit 1, Topic 3- Addressing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C2E2D-B203-7D0A-5486-82B037C8C8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Sustainability changemakers</a:t>
            </a:r>
          </a:p>
        </p:txBody>
      </p:sp>
      <p:pic>
        <p:nvPicPr>
          <p:cNvPr id="4" name="Picture 4" descr="A group of logos on a white background&#10;&#10;Description automatically generated">
            <a:extLst>
              <a:ext uri="{FF2B5EF4-FFF2-40B4-BE49-F238E27FC236}">
                <a16:creationId xmlns:a16="http://schemas.microsoft.com/office/drawing/2014/main" id="{3C3F20BB-136E-67E6-C316-B15B41B59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4991" y="2833828"/>
            <a:ext cx="4554511" cy="2377066"/>
          </a:xfrm>
          <a:prstGeom prst="rect">
            <a:avLst/>
          </a:prstGeom>
        </p:spPr>
      </p:pic>
      <p:pic>
        <p:nvPicPr>
          <p:cNvPr id="5" name="Picture 5" descr="A sun shining through trees&#10;&#10;Description automatically generated">
            <a:extLst>
              <a:ext uri="{FF2B5EF4-FFF2-40B4-BE49-F238E27FC236}">
                <a16:creationId xmlns:a16="http://schemas.microsoft.com/office/drawing/2014/main" id="{E5896A1D-4783-9803-555B-B5297148B6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0498" y="4497199"/>
            <a:ext cx="4217232" cy="2360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872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6400F-8F2E-88EC-F655-F16CBFB14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9076" y="552223"/>
            <a:ext cx="9314253" cy="1280890"/>
          </a:xfrm>
        </p:spPr>
        <p:txBody>
          <a:bodyPr/>
          <a:lstStyle/>
          <a:p>
            <a:r>
              <a:rPr lang="en-US" b="1" dirty="0">
                <a:solidFill>
                  <a:srgbClr val="7030A0"/>
                </a:solidFill>
              </a:rPr>
              <a:t>Unit 1, Topic 3- Addressing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93F26-A8C0-8C08-FC3B-012805C37B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Be the Changemaker</a:t>
            </a:r>
          </a:p>
        </p:txBody>
      </p:sp>
      <p:pic>
        <p:nvPicPr>
          <p:cNvPr id="4" name="Picture 4" descr="A group of people on a street&#10;&#10;Description automatically generated">
            <a:extLst>
              <a:ext uri="{FF2B5EF4-FFF2-40B4-BE49-F238E27FC236}">
                <a16:creationId xmlns:a16="http://schemas.microsoft.com/office/drawing/2014/main" id="{DC61EFD7-AB60-0954-6A08-DB5497429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1004" y="2440301"/>
            <a:ext cx="4353464" cy="2825662"/>
          </a:xfrm>
          <a:prstGeom prst="rect">
            <a:avLst/>
          </a:prstGeom>
        </p:spPr>
      </p:pic>
      <p:pic>
        <p:nvPicPr>
          <p:cNvPr id="5" name="Picture 5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61D862AA-6E78-4F39-5679-F68F0CDB1F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26" y="5023071"/>
            <a:ext cx="5690559" cy="1829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616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Wisp</vt:lpstr>
      <vt:lpstr>Task 1, Unit 1, Topic 1- How Innovation Changes the World</vt:lpstr>
      <vt:lpstr>Task 1, Unit 1, Topic 1- How Innovation Changes the World </vt:lpstr>
      <vt:lpstr>Task 1, Unit 1, Topic 1- How Innovation Changes the World​</vt:lpstr>
      <vt:lpstr>Unit 1, Topic 2- Creativity (Who am I?) My Sense Of Self </vt:lpstr>
      <vt:lpstr>Unit 1, Topic 2- Creativity (Who am I?) My Sense Of Self</vt:lpstr>
      <vt:lpstr>Unit 1, Topic 2- Creativity (Who am I?) My Sense Of Self</vt:lpstr>
      <vt:lpstr>Unit 1, Topic 3- Addressing Sustainability</vt:lpstr>
      <vt:lpstr>Unit 1, Topic 3- Addressing Sustainability</vt:lpstr>
      <vt:lpstr>Unit 1, Topic 3- Addressing Sustainability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422</cp:revision>
  <dcterms:created xsi:type="dcterms:W3CDTF">2023-07-11T08:46:08Z</dcterms:created>
  <dcterms:modified xsi:type="dcterms:W3CDTF">2023-07-11T12:00:04Z</dcterms:modified>
</cp:coreProperties>
</file>