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98" r:id="rId5"/>
    <p:sldId id="283" r:id="rId6"/>
    <p:sldId id="292" r:id="rId7"/>
    <p:sldId id="295" r:id="rId8"/>
    <p:sldId id="293" r:id="rId9"/>
    <p:sldId id="284" r:id="rId10"/>
    <p:sldId id="285" r:id="rId11"/>
    <p:sldId id="297" r:id="rId12"/>
    <p:sldId id="299" r:id="rId13"/>
    <p:sldId id="29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ACC54C-7947-36B8-4DBD-2AF3D7AF681C}" v="6" dt="2025-06-13T21:44:12.486"/>
  </p1510:revLst>
</p1510:revInfo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s Jonatan Osegueda Aguirre (2433090)" userId="S::2433090@student.uwtsd.ac.uk::90c68dbf-8bcc-431c-ab73-0f9c44e32011" providerId="AD" clId="Web-{9782029F-8E13-EB09-540D-B68018244045}"/>
    <pc:docChg chg="addSld modSld sldOrd">
      <pc:chgData name="Luis Jonatan Osegueda Aguirre (2433090)" userId="S::2433090@student.uwtsd.ac.uk::90c68dbf-8bcc-431c-ab73-0f9c44e32011" providerId="AD" clId="Web-{9782029F-8E13-EB09-540D-B68018244045}" dt="2025-06-11T21:07:12.886" v="121" actId="20577"/>
      <pc:docMkLst>
        <pc:docMk/>
      </pc:docMkLst>
      <pc:sldChg chg="modTransition addAnim">
        <pc:chgData name="Luis Jonatan Osegueda Aguirre (2433090)" userId="S::2433090@student.uwtsd.ac.uk::90c68dbf-8bcc-431c-ab73-0f9c44e32011" providerId="AD" clId="Web-{9782029F-8E13-EB09-540D-B68018244045}" dt="2025-06-10T23:20:40.230" v="33"/>
        <pc:sldMkLst>
          <pc:docMk/>
          <pc:sldMk cId="3188837873" sldId="284"/>
        </pc:sldMkLst>
      </pc:sldChg>
      <pc:sldChg chg="addSp delSp modSp mod modTransition modClrScheme addAnim chgLayout">
        <pc:chgData name="Luis Jonatan Osegueda Aguirre (2433090)" userId="S::2433090@student.uwtsd.ac.uk::90c68dbf-8bcc-431c-ab73-0f9c44e32011" providerId="AD" clId="Web-{9782029F-8E13-EB09-540D-B68018244045}" dt="2025-06-10T23:20:59.279" v="34"/>
        <pc:sldMkLst>
          <pc:docMk/>
          <pc:sldMk cId="665219316" sldId="285"/>
        </pc:sldMkLst>
        <pc:spChg chg="del">
          <ac:chgData name="Luis Jonatan Osegueda Aguirre (2433090)" userId="S::2433090@student.uwtsd.ac.uk::90c68dbf-8bcc-431c-ab73-0f9c44e32011" providerId="AD" clId="Web-{9782029F-8E13-EB09-540D-B68018244045}" dt="2025-06-10T23:17:56.482" v="25"/>
          <ac:spMkLst>
            <pc:docMk/>
            <pc:sldMk cId="665219316" sldId="285"/>
            <ac:spMk id="3" creationId="{C4F3ECB6-F444-0434-B25A-A7FEB615FF23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0T23:18:45.689" v="29"/>
          <ac:spMkLst>
            <pc:docMk/>
            <pc:sldMk cId="665219316" sldId="285"/>
            <ac:spMk id="4" creationId="{3B86E961-B76E-423F-995E-11B31E921437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0T23:18:45.689" v="29"/>
          <ac:spMkLst>
            <pc:docMk/>
            <pc:sldMk cId="665219316" sldId="285"/>
            <ac:spMk id="5" creationId="{BD083E5C-B988-135C-846B-C0A16A9E2B80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0T23:18:45.689" v="29"/>
          <ac:spMkLst>
            <pc:docMk/>
            <pc:sldMk cId="665219316" sldId="285"/>
            <ac:spMk id="6" creationId="{70202D98-AA1E-41BB-B94E-180311759C13}"/>
          </ac:spMkLst>
        </pc:spChg>
        <pc:spChg chg="mod ord">
          <ac:chgData name="Luis Jonatan Osegueda Aguirre (2433090)" userId="S::2433090@student.uwtsd.ac.uk::90c68dbf-8bcc-431c-ab73-0f9c44e32011" providerId="AD" clId="Web-{9782029F-8E13-EB09-540D-B68018244045}" dt="2025-06-10T23:18:45.689" v="29"/>
          <ac:spMkLst>
            <pc:docMk/>
            <pc:sldMk cId="665219316" sldId="285"/>
            <ac:spMk id="15" creationId="{57449059-8E74-4D74-9455-28330314E8EC}"/>
          </ac:spMkLst>
        </pc:spChg>
        <pc:spChg chg="add del mod">
          <ac:chgData name="Luis Jonatan Osegueda Aguirre (2433090)" userId="S::2433090@student.uwtsd.ac.uk::90c68dbf-8bcc-431c-ab73-0f9c44e32011" providerId="AD" clId="Web-{9782029F-8E13-EB09-540D-B68018244045}" dt="2025-06-10T23:20:05.743" v="31"/>
          <ac:spMkLst>
            <pc:docMk/>
            <pc:sldMk cId="665219316" sldId="285"/>
            <ac:spMk id="20" creationId="{DD3AD157-3282-B8C3-E29A-4152BDF7DD50}"/>
          </ac:spMkLst>
        </pc:spChg>
        <pc:picChg chg="add mod ord">
          <ac:chgData name="Luis Jonatan Osegueda Aguirre (2433090)" userId="S::2433090@student.uwtsd.ac.uk::90c68dbf-8bcc-431c-ab73-0f9c44e32011" providerId="AD" clId="Web-{9782029F-8E13-EB09-540D-B68018244045}" dt="2025-06-10T23:18:45.689" v="29"/>
          <ac:picMkLst>
            <pc:docMk/>
            <pc:sldMk cId="665219316" sldId="285"/>
            <ac:picMk id="2" creationId="{92D7D28B-F3A6-D304-3D5A-AAEEFF37DEC3}"/>
          </ac:picMkLst>
        </pc:picChg>
      </pc:sldChg>
      <pc:sldChg chg="addAnim delAnim modAnim">
        <pc:chgData name="Luis Jonatan Osegueda Aguirre (2433090)" userId="S::2433090@student.uwtsd.ac.uk::90c68dbf-8bcc-431c-ab73-0f9c44e32011" providerId="AD" clId="Web-{9782029F-8E13-EB09-540D-B68018244045}" dt="2025-06-10T23:06:35.634" v="12"/>
        <pc:sldMkLst>
          <pc:docMk/>
          <pc:sldMk cId="4091674644" sldId="292"/>
        </pc:sldMkLst>
      </pc:sldChg>
      <pc:sldChg chg="modTransition addAnim delAnim">
        <pc:chgData name="Luis Jonatan Osegueda Aguirre (2433090)" userId="S::2433090@student.uwtsd.ac.uk::90c68dbf-8bcc-431c-ab73-0f9c44e32011" providerId="AD" clId="Web-{9782029F-8E13-EB09-540D-B68018244045}" dt="2025-06-10T23:20:28.276" v="32"/>
        <pc:sldMkLst>
          <pc:docMk/>
          <pc:sldMk cId="2117695413" sldId="293"/>
        </pc:sldMkLst>
      </pc:sldChg>
      <pc:sldChg chg="addAnim delAnim modAnim">
        <pc:chgData name="Luis Jonatan Osegueda Aguirre (2433090)" userId="S::2433090@student.uwtsd.ac.uk::90c68dbf-8bcc-431c-ab73-0f9c44e32011" providerId="AD" clId="Web-{9782029F-8E13-EB09-540D-B68018244045}" dt="2025-06-10T23:08:00.922" v="18"/>
        <pc:sldMkLst>
          <pc:docMk/>
          <pc:sldMk cId="2575421478" sldId="295"/>
        </pc:sldMkLst>
      </pc:sldChg>
      <pc:sldChg chg="addSp delSp modSp ord">
        <pc:chgData name="Luis Jonatan Osegueda Aguirre (2433090)" userId="S::2433090@student.uwtsd.ac.uk::90c68dbf-8bcc-431c-ab73-0f9c44e32011" providerId="AD" clId="Web-{9782029F-8E13-EB09-540D-B68018244045}" dt="2025-06-11T21:07:12.886" v="121" actId="20577"/>
        <pc:sldMkLst>
          <pc:docMk/>
          <pc:sldMk cId="4153678306" sldId="296"/>
        </pc:sldMkLst>
        <pc:spChg chg="add del mod">
          <ac:chgData name="Luis Jonatan Osegueda Aguirre (2433090)" userId="S::2433090@student.uwtsd.ac.uk::90c68dbf-8bcc-431c-ab73-0f9c44e32011" providerId="AD" clId="Web-{9782029F-8E13-EB09-540D-B68018244045}" dt="2025-06-11T21:05:27.429" v="65"/>
          <ac:spMkLst>
            <pc:docMk/>
            <pc:sldMk cId="4153678306" sldId="296"/>
            <ac:spMk id="3" creationId="{839B005B-7DCB-4FF6-3305-40D8E3FD8321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1T21:05:52.618" v="81" actId="20577"/>
          <ac:spMkLst>
            <pc:docMk/>
            <pc:sldMk cId="4153678306" sldId="296"/>
            <ac:spMk id="4" creationId="{60828E04-9C2A-4859-8050-C2DF67A249CB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1T21:06:16.665" v="89" actId="20577"/>
          <ac:spMkLst>
            <pc:docMk/>
            <pc:sldMk cId="4153678306" sldId="296"/>
            <ac:spMk id="5" creationId="{11265965-2271-4C1C-BD0A-6F85F80FF9A6}"/>
          </ac:spMkLst>
        </pc:spChg>
        <pc:spChg chg="mod">
          <ac:chgData name="Luis Jonatan Osegueda Aguirre (2433090)" userId="S::2433090@student.uwtsd.ac.uk::90c68dbf-8bcc-431c-ab73-0f9c44e32011" providerId="AD" clId="Web-{9782029F-8E13-EB09-540D-B68018244045}" dt="2025-06-11T21:07:12.886" v="121" actId="20577"/>
          <ac:spMkLst>
            <pc:docMk/>
            <pc:sldMk cId="4153678306" sldId="296"/>
            <ac:spMk id="6" creationId="{50A3BCC3-A277-4C0B-9EBA-EB53990D8EBD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1T21:05:16.179" v="64"/>
          <ac:spMkLst>
            <pc:docMk/>
            <pc:sldMk cId="4153678306" sldId="296"/>
            <ac:spMk id="16" creationId="{FD8A1232-50A8-4535-AAF9-7F4180EAA0DD}"/>
          </ac:spMkLst>
        </pc:spChg>
        <pc:picChg chg="del">
          <ac:chgData name="Luis Jonatan Osegueda Aguirre (2433090)" userId="S::2433090@student.uwtsd.ac.uk::90c68dbf-8bcc-431c-ab73-0f9c44e32011" providerId="AD" clId="Web-{9782029F-8E13-EB09-540D-B68018244045}" dt="2025-06-11T21:05:31.304" v="66"/>
          <ac:picMkLst>
            <pc:docMk/>
            <pc:sldMk cId="4153678306" sldId="296"/>
            <ac:picMk id="11" creationId="{0718E6E0-05A2-479C-AEA8-1A385EB73474}"/>
          </ac:picMkLst>
        </pc:picChg>
      </pc:sldChg>
      <pc:sldChg chg="modTransition addAnim">
        <pc:chgData name="Luis Jonatan Osegueda Aguirre (2433090)" userId="S::2433090@student.uwtsd.ac.uk::90c68dbf-8bcc-431c-ab73-0f9c44e32011" providerId="AD" clId="Web-{9782029F-8E13-EB09-540D-B68018244045}" dt="2025-06-10T23:24:37.651" v="36"/>
        <pc:sldMkLst>
          <pc:docMk/>
          <pc:sldMk cId="722098795" sldId="297"/>
        </pc:sldMkLst>
      </pc:sldChg>
      <pc:sldChg chg="addSp delSp modSp new mod modClrScheme addAnim chgLayout">
        <pc:chgData name="Luis Jonatan Osegueda Aguirre (2433090)" userId="S::2433090@student.uwtsd.ac.uk::90c68dbf-8bcc-431c-ab73-0f9c44e32011" providerId="AD" clId="Web-{9782029F-8E13-EB09-540D-B68018244045}" dt="2025-06-10T23:33:08.467" v="63"/>
        <pc:sldMkLst>
          <pc:docMk/>
          <pc:sldMk cId="178547658" sldId="299"/>
        </pc:sldMkLst>
        <pc:spChg chg="del mod">
          <ac:chgData name="Luis Jonatan Osegueda Aguirre (2433090)" userId="S::2433090@student.uwtsd.ac.uk::90c68dbf-8bcc-431c-ab73-0f9c44e32011" providerId="AD" clId="Web-{9782029F-8E13-EB09-540D-B68018244045}" dt="2025-06-10T23:31:35.444" v="55"/>
          <ac:spMkLst>
            <pc:docMk/>
            <pc:sldMk cId="178547658" sldId="299"/>
            <ac:spMk id="2" creationId="{F9B6592A-C999-9B5D-726E-8DD86335920C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0T23:28:35.366" v="39"/>
          <ac:spMkLst>
            <pc:docMk/>
            <pc:sldMk cId="178547658" sldId="299"/>
            <ac:spMk id="3" creationId="{17A52DE8-89E4-9482-10EA-1B6007B967ED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0T23:28:42.132" v="40"/>
          <ac:spMkLst>
            <pc:docMk/>
            <pc:sldMk cId="178547658" sldId="299"/>
            <ac:spMk id="4" creationId="{5E2C60CC-3FC2-B024-CECB-787ED4BAB094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0T23:28:46.008" v="41"/>
          <ac:spMkLst>
            <pc:docMk/>
            <pc:sldMk cId="178547658" sldId="299"/>
            <ac:spMk id="5" creationId="{B7385735-4B4F-0025-531D-762DE8163C46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0T23:28:48.586" v="42"/>
          <ac:spMkLst>
            <pc:docMk/>
            <pc:sldMk cId="178547658" sldId="299"/>
            <ac:spMk id="6" creationId="{EBD43A60-BF57-5E3E-2EE9-E59A30700F98}"/>
          </ac:spMkLst>
        </pc:spChg>
        <pc:spChg chg="del">
          <ac:chgData name="Luis Jonatan Osegueda Aguirre (2433090)" userId="S::2433090@student.uwtsd.ac.uk::90c68dbf-8bcc-431c-ab73-0f9c44e32011" providerId="AD" clId="Web-{9782029F-8E13-EB09-540D-B68018244045}" dt="2025-06-10T23:28:51.039" v="43"/>
          <ac:spMkLst>
            <pc:docMk/>
            <pc:sldMk cId="178547658" sldId="299"/>
            <ac:spMk id="7" creationId="{8C48BF91-5A13-E48C-5E5B-5EEABB4B5C41}"/>
          </ac:spMkLst>
        </pc:spChg>
        <pc:spChg chg="mod ord">
          <ac:chgData name="Luis Jonatan Osegueda Aguirre (2433090)" userId="S::2433090@student.uwtsd.ac.uk::90c68dbf-8bcc-431c-ab73-0f9c44e32011" providerId="AD" clId="Web-{9782029F-8E13-EB09-540D-B68018244045}" dt="2025-06-10T23:32:04.353" v="59"/>
          <ac:spMkLst>
            <pc:docMk/>
            <pc:sldMk cId="178547658" sldId="299"/>
            <ac:spMk id="8" creationId="{19CA3457-A46B-1C6F-6CE4-4920ACCBA854}"/>
          </ac:spMkLst>
        </pc:spChg>
        <pc:spChg chg="add mod ord">
          <ac:chgData name="Luis Jonatan Osegueda Aguirre (2433090)" userId="S::2433090@student.uwtsd.ac.uk::90c68dbf-8bcc-431c-ab73-0f9c44e32011" providerId="AD" clId="Web-{9782029F-8E13-EB09-540D-B68018244045}" dt="2025-06-10T23:32:04.353" v="59"/>
          <ac:spMkLst>
            <pc:docMk/>
            <pc:sldMk cId="178547658" sldId="299"/>
            <ac:spMk id="9" creationId="{E3D95470-3C23-90E1-7C25-20A9F89F069A}"/>
          </ac:spMkLst>
        </pc:spChg>
        <pc:spChg chg="add del mod">
          <ac:chgData name="Luis Jonatan Osegueda Aguirre (2433090)" userId="S::2433090@student.uwtsd.ac.uk::90c68dbf-8bcc-431c-ab73-0f9c44e32011" providerId="AD" clId="Web-{9782029F-8E13-EB09-540D-B68018244045}" dt="2025-06-10T23:32:04.353" v="59"/>
          <ac:spMkLst>
            <pc:docMk/>
            <pc:sldMk cId="178547658" sldId="299"/>
            <ac:spMk id="15" creationId="{88D7D703-12D5-8ED8-DEEA-7EAA5C8D79B5}"/>
          </ac:spMkLst>
        </pc:spChg>
        <pc:spChg chg="add mod">
          <ac:chgData name="Luis Jonatan Osegueda Aguirre (2433090)" userId="S::2433090@student.uwtsd.ac.uk::90c68dbf-8bcc-431c-ab73-0f9c44e32011" providerId="AD" clId="Web-{9782029F-8E13-EB09-540D-B68018244045}" dt="2025-06-10T23:32:04.353" v="59"/>
          <ac:spMkLst>
            <pc:docMk/>
            <pc:sldMk cId="178547658" sldId="299"/>
            <ac:spMk id="17" creationId="{3349ED1D-00E4-032B-4E54-A07102304541}"/>
          </ac:spMkLst>
        </pc:spChg>
        <pc:spChg chg="add mod">
          <ac:chgData name="Luis Jonatan Osegueda Aguirre (2433090)" userId="S::2433090@student.uwtsd.ac.uk::90c68dbf-8bcc-431c-ab73-0f9c44e32011" providerId="AD" clId="Web-{9782029F-8E13-EB09-540D-B68018244045}" dt="2025-06-10T23:32:27.745" v="62" actId="20577"/>
          <ac:spMkLst>
            <pc:docMk/>
            <pc:sldMk cId="178547658" sldId="299"/>
            <ac:spMk id="22" creationId="{445E38C7-DDCD-8B8C-170A-FB0CC4975DC3}"/>
          </ac:spMkLst>
        </pc:spChg>
        <pc:picChg chg="add mod ord">
          <ac:chgData name="Luis Jonatan Osegueda Aguirre (2433090)" userId="S::2433090@student.uwtsd.ac.uk::90c68dbf-8bcc-431c-ab73-0f9c44e32011" providerId="AD" clId="Web-{9782029F-8E13-EB09-540D-B68018244045}" dt="2025-06-10T23:32:04.353" v="59"/>
          <ac:picMkLst>
            <pc:docMk/>
            <pc:sldMk cId="178547658" sldId="299"/>
            <ac:picMk id="11" creationId="{365A0E20-1BC8-3B6A-381C-8AB8AD0875A0}"/>
          </ac:picMkLst>
        </pc:picChg>
      </pc:sldChg>
    </pc:docChg>
  </pc:docChgLst>
  <pc:docChgLst>
    <pc:chgData name="Luis Jonatan Osegueda Aguirre (2433090)" userId="S::2433090@student.uwtsd.ac.uk::90c68dbf-8bcc-431c-ab73-0f9c44e32011" providerId="AD" clId="Web-{11ACC54C-7947-36B8-4DBD-2AF3D7AF681C}"/>
    <pc:docChg chg="modSld">
      <pc:chgData name="Luis Jonatan Osegueda Aguirre (2433090)" userId="S::2433090@student.uwtsd.ac.uk::90c68dbf-8bcc-431c-ab73-0f9c44e32011" providerId="AD" clId="Web-{11ACC54C-7947-36B8-4DBD-2AF3D7AF681C}" dt="2025-06-13T21:44:12.486" v="5" actId="1076"/>
      <pc:docMkLst>
        <pc:docMk/>
      </pc:docMkLst>
      <pc:sldChg chg="modSp">
        <pc:chgData name="Luis Jonatan Osegueda Aguirre (2433090)" userId="S::2433090@student.uwtsd.ac.uk::90c68dbf-8bcc-431c-ab73-0f9c44e32011" providerId="AD" clId="Web-{11ACC54C-7947-36B8-4DBD-2AF3D7AF681C}" dt="2025-06-13T21:44:12.486" v="5" actId="1076"/>
        <pc:sldMkLst>
          <pc:docMk/>
          <pc:sldMk cId="665219316" sldId="285"/>
        </pc:sldMkLst>
        <pc:spChg chg="mod">
          <ac:chgData name="Luis Jonatan Osegueda Aguirre (2433090)" userId="S::2433090@student.uwtsd.ac.uk::90c68dbf-8bcc-431c-ab73-0f9c44e32011" providerId="AD" clId="Web-{11ACC54C-7947-36B8-4DBD-2AF3D7AF681C}" dt="2025-06-13T21:44:12.486" v="5" actId="1076"/>
          <ac:spMkLst>
            <pc:docMk/>
            <pc:sldMk cId="665219316" sldId="285"/>
            <ac:spMk id="4" creationId="{3B86E961-B76E-423F-995E-11B31E921437}"/>
          </ac:spMkLst>
        </pc:spChg>
      </pc:sldChg>
      <pc:sldChg chg="modSp">
        <pc:chgData name="Luis Jonatan Osegueda Aguirre (2433090)" userId="S::2433090@student.uwtsd.ac.uk::90c68dbf-8bcc-431c-ab73-0f9c44e32011" providerId="AD" clId="Web-{11ACC54C-7947-36B8-4DBD-2AF3D7AF681C}" dt="2025-06-13T21:44:02.360" v="4" actId="20577"/>
        <pc:sldMkLst>
          <pc:docMk/>
          <pc:sldMk cId="722098795" sldId="297"/>
        </pc:sldMkLst>
        <pc:spChg chg="mod">
          <ac:chgData name="Luis Jonatan Osegueda Aguirre (2433090)" userId="S::2433090@student.uwtsd.ac.uk::90c68dbf-8bcc-431c-ab73-0f9c44e32011" providerId="AD" clId="Web-{11ACC54C-7947-36B8-4DBD-2AF3D7AF681C}" dt="2025-06-13T21:44:02.360" v="4" actId="20577"/>
          <ac:spMkLst>
            <pc:docMk/>
            <pc:sldMk cId="722098795" sldId="297"/>
            <ac:spMk id="4" creationId="{D355C61F-C8F1-4977-8E1F-F16C0D9EA88C}"/>
          </ac:spMkLst>
        </pc:spChg>
      </pc:sldChg>
      <pc:sldChg chg="delSp">
        <pc:chgData name="Luis Jonatan Osegueda Aguirre (2433090)" userId="S::2433090@student.uwtsd.ac.uk::90c68dbf-8bcc-431c-ab73-0f9c44e32011" providerId="AD" clId="Web-{11ACC54C-7947-36B8-4DBD-2AF3D7AF681C}" dt="2025-06-13T21:24:39.656" v="0"/>
        <pc:sldMkLst>
          <pc:docMk/>
          <pc:sldMk cId="178547658" sldId="299"/>
        </pc:sldMkLst>
        <pc:spChg chg="del">
          <ac:chgData name="Luis Jonatan Osegueda Aguirre (2433090)" userId="S::2433090@student.uwtsd.ac.uk::90c68dbf-8bcc-431c-ab73-0f9c44e32011" providerId="AD" clId="Web-{11ACC54C-7947-36B8-4DBD-2AF3D7AF681C}" dt="2025-06-13T21:24:39.656" v="0"/>
          <ac:spMkLst>
            <pc:docMk/>
            <pc:sldMk cId="178547658" sldId="299"/>
            <ac:spMk id="17" creationId="{3349ED1D-00E4-032B-4E54-A07102304541}"/>
          </ac:spMkLst>
        </pc:spChg>
      </pc:sldChg>
    </pc:docChg>
  </pc:docChgLst>
  <pc:docChgLst>
    <pc:chgData name="Luis Jonatan Osegueda Aguirre (2433090)" userId="S::2433090@student.uwtsd.ac.uk::90c68dbf-8bcc-431c-ab73-0f9c44e32011" providerId="AD" clId="Web-{71948812-B842-8B01-4C61-703460437F64}"/>
    <pc:docChg chg="modSld sldOrd">
      <pc:chgData name="Luis Jonatan Osegueda Aguirre (2433090)" userId="S::2433090@student.uwtsd.ac.uk::90c68dbf-8bcc-431c-ab73-0f9c44e32011" providerId="AD" clId="Web-{71948812-B842-8B01-4C61-703460437F64}" dt="2025-06-10T22:58:03.644" v="554"/>
      <pc:docMkLst>
        <pc:docMk/>
      </pc:docMkLst>
      <pc:sldChg chg="delSp modSp modTransition addAnim">
        <pc:chgData name="Luis Jonatan Osegueda Aguirre (2433090)" userId="S::2433090@student.uwtsd.ac.uk::90c68dbf-8bcc-431c-ab73-0f9c44e32011" providerId="AD" clId="Web-{71948812-B842-8B01-4C61-703460437F64}" dt="2025-06-10T22:57:22.221" v="553"/>
        <pc:sldMkLst>
          <pc:docMk/>
          <pc:sldMk cId="1329746698" sldId="283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1:04:39.694" v="23" actId="20577"/>
          <ac:spMkLst>
            <pc:docMk/>
            <pc:sldMk cId="1329746698" sldId="283"/>
            <ac:spMk id="2" creationId="{3560F281-4FF6-4617-A809-AC9C15ECF18A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04:44.088" v="32" actId="20577"/>
          <ac:spMkLst>
            <pc:docMk/>
            <pc:sldMk cId="1329746698" sldId="283"/>
            <ac:spMk id="3" creationId="{611DC577-0A95-47D0-95D9-5F8DA763D46B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08:20.911" v="87" actId="1076"/>
          <ac:spMkLst>
            <pc:docMk/>
            <pc:sldMk cId="1329746698" sldId="283"/>
            <ac:spMk id="4" creationId="{D355C61F-C8F1-4977-8E1F-F16C0D9EA88C}"/>
          </ac:spMkLst>
        </pc:spChg>
        <pc:spChg chg="del">
          <ac:chgData name="Luis Jonatan Osegueda Aguirre (2433090)" userId="S::2433090@student.uwtsd.ac.uk::90c68dbf-8bcc-431c-ab73-0f9c44e32011" providerId="AD" clId="Web-{71948812-B842-8B01-4C61-703460437F64}" dt="2025-06-10T21:05:05.701" v="33"/>
          <ac:spMkLst>
            <pc:docMk/>
            <pc:sldMk cId="1329746698" sldId="283"/>
            <ac:spMk id="8" creationId="{B18572AD-668E-4659-9FF0-2AF93103341D}"/>
          </ac:spMkLst>
        </pc:spChg>
      </pc:sldChg>
      <pc:sldChg chg="addSp delSp modSp ord">
        <pc:chgData name="Luis Jonatan Osegueda Aguirre (2433090)" userId="S::2433090@student.uwtsd.ac.uk::90c68dbf-8bcc-431c-ab73-0f9c44e32011" providerId="AD" clId="Web-{71948812-B842-8B01-4C61-703460437F64}" dt="2025-06-10T22:10:32.792" v="401"/>
        <pc:sldMkLst>
          <pc:docMk/>
          <pc:sldMk cId="3188837873" sldId="284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2:05:35.527" v="362" actId="20577"/>
          <ac:spMkLst>
            <pc:docMk/>
            <pc:sldMk cId="3188837873" sldId="284"/>
            <ac:spMk id="2" creationId="{19304E83-A4F0-49C5-BB01-F5773509A2B3}"/>
          </ac:spMkLst>
        </pc:spChg>
        <pc:spChg chg="del">
          <ac:chgData name="Luis Jonatan Osegueda Aguirre (2433090)" userId="S::2433090@student.uwtsd.ac.uk::90c68dbf-8bcc-431c-ab73-0f9c44e32011" providerId="AD" clId="Web-{71948812-B842-8B01-4C61-703460437F64}" dt="2025-06-10T22:05:40.559" v="363"/>
          <ac:spMkLst>
            <pc:docMk/>
            <pc:sldMk cId="3188837873" sldId="284"/>
            <ac:spMk id="3" creationId="{7CA42D59-EAD6-4F95-84F1-32A30F057856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6:00.642" v="371" actId="20577"/>
          <ac:spMkLst>
            <pc:docMk/>
            <pc:sldMk cId="3188837873" sldId="284"/>
            <ac:spMk id="4" creationId="{6AB259A0-0017-492F-A0DC-4B70C7052AE0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7:57.630" v="387" actId="20577"/>
          <ac:spMkLst>
            <pc:docMk/>
            <pc:sldMk cId="3188837873" sldId="284"/>
            <ac:spMk id="5" creationId="{CEEB3BAE-C0B2-447C-B8BE-96C6BD84D658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6:16.846" v="374" actId="20577"/>
          <ac:spMkLst>
            <pc:docMk/>
            <pc:sldMk cId="3188837873" sldId="284"/>
            <ac:spMk id="6" creationId="{B237D1CA-B91A-410E-A968-D017BBE99F99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9:03.773" v="394" actId="20577"/>
          <ac:spMkLst>
            <pc:docMk/>
            <pc:sldMk cId="3188837873" sldId="284"/>
            <ac:spMk id="7" creationId="{26A87885-D672-4CF9-A78D-CFE98385B03A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2:08:09.162" v="388"/>
          <ac:spMkLst>
            <pc:docMk/>
            <pc:sldMk cId="3188837873" sldId="284"/>
            <ac:spMk id="10" creationId="{1865CEEC-E82E-724C-353A-EE511056D94E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9:40.915" v="399" actId="1076"/>
          <ac:spMkLst>
            <pc:docMk/>
            <pc:sldMk cId="3188837873" sldId="284"/>
            <ac:spMk id="12" creationId="{7F65E93D-09FF-42EE-B9DD-750638966686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9:39.587" v="398" actId="1076"/>
          <ac:spMkLst>
            <pc:docMk/>
            <pc:sldMk cId="3188837873" sldId="284"/>
            <ac:spMk id="13" creationId="{A7CD04AE-9A8B-4DED-855D-F51B510D0B69}"/>
          </ac:spMkLst>
        </pc:spChg>
        <pc:spChg chg="del">
          <ac:chgData name="Luis Jonatan Osegueda Aguirre (2433090)" userId="S::2433090@student.uwtsd.ac.uk::90c68dbf-8bcc-431c-ab73-0f9c44e32011" providerId="AD" clId="Web-{71948812-B842-8B01-4C61-703460437F64}" dt="2025-06-10T22:09:09.351" v="395"/>
          <ac:spMkLst>
            <pc:docMk/>
            <pc:sldMk cId="3188837873" sldId="284"/>
            <ac:spMk id="14" creationId="{8F853133-BD2D-4542-A502-E7B759366A03}"/>
          </ac:spMkLst>
        </pc:spChg>
      </pc:sldChg>
      <pc:sldChg chg="addSp delSp modSp ord">
        <pc:chgData name="Luis Jonatan Osegueda Aguirre (2433090)" userId="S::2433090@student.uwtsd.ac.uk::90c68dbf-8bcc-431c-ab73-0f9c44e32011" providerId="AD" clId="Web-{71948812-B842-8B01-4C61-703460437F64}" dt="2025-06-10T22:52:47.850" v="547" actId="20577"/>
        <pc:sldMkLst>
          <pc:docMk/>
          <pc:sldMk cId="665219316" sldId="285"/>
        </pc:sldMkLst>
        <pc:spChg chg="add mod">
          <ac:chgData name="Luis Jonatan Osegueda Aguirre (2433090)" userId="S::2433090@student.uwtsd.ac.uk::90c68dbf-8bcc-431c-ab73-0f9c44e32011" providerId="AD" clId="Web-{71948812-B842-8B01-4C61-703460437F64}" dt="2025-06-10T22:46:15.379" v="477" actId="14100"/>
          <ac:spMkLst>
            <pc:docMk/>
            <pc:sldMk cId="665219316" sldId="285"/>
            <ac:spMk id="3" creationId="{C4F3ECB6-F444-0434-B25A-A7FEB615FF23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51:13.659" v="544" actId="20577"/>
          <ac:spMkLst>
            <pc:docMk/>
            <pc:sldMk cId="665219316" sldId="285"/>
            <ac:spMk id="4" creationId="{3B86E961-B76E-423F-995E-11B31E921437}"/>
          </ac:spMkLst>
        </pc:spChg>
        <pc:spChg chg="add mod">
          <ac:chgData name="Luis Jonatan Osegueda Aguirre (2433090)" userId="S::2433090@student.uwtsd.ac.uk::90c68dbf-8bcc-431c-ab73-0f9c44e32011" providerId="AD" clId="Web-{71948812-B842-8B01-4C61-703460437F64}" dt="2025-06-10T22:52:47.850" v="547" actId="20577"/>
          <ac:spMkLst>
            <pc:docMk/>
            <pc:sldMk cId="665219316" sldId="285"/>
            <ac:spMk id="5" creationId="{BD083E5C-B988-135C-846B-C0A16A9E2B80}"/>
          </ac:spMkLst>
        </pc:spChg>
        <pc:spChg chg="del mod">
          <ac:chgData name="Luis Jonatan Osegueda Aguirre (2433090)" userId="S::2433090@student.uwtsd.ac.uk::90c68dbf-8bcc-431c-ab73-0f9c44e32011" providerId="AD" clId="Web-{71948812-B842-8B01-4C61-703460437F64}" dt="2025-06-10T22:30:20.792" v="464"/>
          <ac:spMkLst>
            <pc:docMk/>
            <pc:sldMk cId="665219316" sldId="285"/>
            <ac:spMk id="7" creationId="{42E999CF-1B39-4560-AB5E-9E4756B162D5}"/>
          </ac:spMkLst>
        </pc:spChg>
        <pc:picChg chg="del">
          <ac:chgData name="Luis Jonatan Osegueda Aguirre (2433090)" userId="S::2433090@student.uwtsd.ac.uk::90c68dbf-8bcc-431c-ab73-0f9c44e32011" providerId="AD" clId="Web-{71948812-B842-8B01-4C61-703460437F64}" dt="2025-06-10T22:21:31.603" v="460"/>
          <ac:picMkLst>
            <pc:docMk/>
            <pc:sldMk cId="665219316" sldId="285"/>
            <ac:picMk id="12" creationId="{8F5AE0D5-C196-A947-8AFE-449A48B26153}"/>
          </ac:picMkLst>
        </pc:picChg>
      </pc:sldChg>
      <pc:sldChg chg="addSp delSp modSp mod ord modTransition modClrScheme chgLayout">
        <pc:chgData name="Luis Jonatan Osegueda Aguirre (2433090)" userId="S::2433090@student.uwtsd.ac.uk::90c68dbf-8bcc-431c-ab73-0f9c44e32011" providerId="AD" clId="Web-{71948812-B842-8B01-4C61-703460437F64}" dt="2025-06-10T22:58:03.644" v="554"/>
        <pc:sldMkLst>
          <pc:docMk/>
          <pc:sldMk cId="4091674644" sldId="292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1:24:55.356" v="124"/>
          <ac:spMkLst>
            <pc:docMk/>
            <pc:sldMk cId="4091674644" sldId="292"/>
            <ac:spMk id="3" creationId="{200B3D2B-613A-41BE-987D-E6A1324B456D}"/>
          </ac:spMkLst>
        </pc:spChg>
        <pc:spChg chg="mod ord">
          <ac:chgData name="Luis Jonatan Osegueda Aguirre (2433090)" userId="S::2433090@student.uwtsd.ac.uk::90c68dbf-8bcc-431c-ab73-0f9c44e32011" providerId="AD" clId="Web-{71948812-B842-8B01-4C61-703460437F64}" dt="2025-06-10T21:24:55.356" v="124"/>
          <ac:spMkLst>
            <pc:docMk/>
            <pc:sldMk cId="4091674644" sldId="292"/>
            <ac:spMk id="5" creationId="{BDD5A594-D852-43BB-B591-E9D9027253BD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30:30.724" v="206" actId="20577"/>
          <ac:spMkLst>
            <pc:docMk/>
            <pc:sldMk cId="4091674644" sldId="292"/>
            <ac:spMk id="6" creationId="{53B5FCD7-F025-4E44-BCCF-2EE7955C1D28}"/>
          </ac:spMkLst>
        </pc:spChg>
        <pc:spChg chg="del mod">
          <ac:chgData name="Luis Jonatan Osegueda Aguirre (2433090)" userId="S::2433090@student.uwtsd.ac.uk::90c68dbf-8bcc-431c-ab73-0f9c44e32011" providerId="AD" clId="Web-{71948812-B842-8B01-4C61-703460437F64}" dt="2025-06-10T21:24:55.356" v="124"/>
          <ac:spMkLst>
            <pc:docMk/>
            <pc:sldMk cId="4091674644" sldId="292"/>
            <ac:spMk id="14" creationId="{F278402B-CA7D-4F5B-B3FA-ED74AB3CFB6C}"/>
          </ac:spMkLst>
        </pc:spChg>
        <pc:spChg chg="add mod">
          <ac:chgData name="Luis Jonatan Osegueda Aguirre (2433090)" userId="S::2433090@student.uwtsd.ac.uk::90c68dbf-8bcc-431c-ab73-0f9c44e32011" providerId="AD" clId="Web-{71948812-B842-8B01-4C61-703460437F64}" dt="2025-06-10T21:28:15.329" v="189" actId="14100"/>
          <ac:spMkLst>
            <pc:docMk/>
            <pc:sldMk cId="4091674644" sldId="292"/>
            <ac:spMk id="19" creationId="{91ACA1EF-AB2E-A803-EFCD-9512F47E0A0C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26:31.353" v="139"/>
          <ac:spMkLst>
            <pc:docMk/>
            <pc:sldMk cId="4091674644" sldId="292"/>
            <ac:spMk id="21" creationId="{A63B1438-304C-3269-F2CD-F28B35B83646}"/>
          </ac:spMkLst>
        </pc:spChg>
        <pc:picChg chg="mod">
          <ac:chgData name="Luis Jonatan Osegueda Aguirre (2433090)" userId="S::2433090@student.uwtsd.ac.uk::90c68dbf-8bcc-431c-ab73-0f9c44e32011" providerId="AD" clId="Web-{71948812-B842-8B01-4C61-703460437F64}" dt="2025-06-10T21:24:55.356" v="124"/>
          <ac:picMkLst>
            <pc:docMk/>
            <pc:sldMk cId="4091674644" sldId="292"/>
            <ac:picMk id="11" creationId="{2E7ADBC3-DECA-9F4C-9289-9E43C727592F}"/>
          </ac:picMkLst>
        </pc:picChg>
      </pc:sldChg>
      <pc:sldChg chg="addSp delSp modSp mod ord setBg modClrScheme chgLayout">
        <pc:chgData name="Luis Jonatan Osegueda Aguirre (2433090)" userId="S::2433090@student.uwtsd.ac.uk::90c68dbf-8bcc-431c-ab73-0f9c44e32011" providerId="AD" clId="Web-{71948812-B842-8B01-4C61-703460437F64}" dt="2025-06-10T22:02:26.001" v="343"/>
        <pc:sldMkLst>
          <pc:docMk/>
          <pc:sldMk cId="2117695413" sldId="293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2:01:17.244" v="336"/>
          <ac:spMkLst>
            <pc:docMk/>
            <pc:sldMk cId="2117695413" sldId="293"/>
            <ac:spMk id="3" creationId="{200B3D2B-613A-41BE-987D-E6A1324B456D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1:17.244" v="336"/>
          <ac:spMkLst>
            <pc:docMk/>
            <pc:sldMk cId="2117695413" sldId="293"/>
            <ac:spMk id="5" creationId="{F6964141-6F81-4947-A236-746D94ED3F6F}"/>
          </ac:spMkLst>
        </pc:spChg>
        <pc:spChg chg="del mod ord">
          <ac:chgData name="Luis Jonatan Osegueda Aguirre (2433090)" userId="S::2433090@student.uwtsd.ac.uk::90c68dbf-8bcc-431c-ab73-0f9c44e32011" providerId="AD" clId="Web-{71948812-B842-8B01-4C61-703460437F64}" dt="2025-06-10T22:02:02.855" v="341"/>
          <ac:spMkLst>
            <pc:docMk/>
            <pc:sldMk cId="2117695413" sldId="293"/>
            <ac:spMk id="6" creationId="{27A68B24-6CBB-4B8E-AC76-E27A1DE280BE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01:59.918" v="340" actId="20577"/>
          <ac:spMkLst>
            <pc:docMk/>
            <pc:sldMk cId="2117695413" sldId="293"/>
            <ac:spMk id="10" creationId="{2972F17A-D965-40B9-8ABB-C634072DBCC0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2:01:01.244" v="331"/>
          <ac:spMkLst>
            <pc:docMk/>
            <pc:sldMk cId="2117695413" sldId="293"/>
            <ac:spMk id="28" creationId="{858C91E0-17BE-5AB9-FCA7-EF71720D712A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2:01:05.463" v="333"/>
          <ac:spMkLst>
            <pc:docMk/>
            <pc:sldMk cId="2117695413" sldId="293"/>
            <ac:spMk id="30" creationId="{661EB633-D1EC-D740-EF55-1035FAA461A6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2:01:17.229" v="335"/>
          <ac:spMkLst>
            <pc:docMk/>
            <pc:sldMk cId="2117695413" sldId="293"/>
            <ac:spMk id="32" creationId="{9AF084E6-3A4E-199A-F0AD-EBF95B9DF5E3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2:02:14.246" v="342"/>
          <ac:spMkLst>
            <pc:docMk/>
            <pc:sldMk cId="2117695413" sldId="293"/>
            <ac:spMk id="34" creationId="{858C91E0-17BE-5AB9-FCA7-EF71720D712A}"/>
          </ac:spMkLst>
        </pc:spChg>
        <pc:picChg chg="mod ord">
          <ac:chgData name="Luis Jonatan Osegueda Aguirre (2433090)" userId="S::2433090@student.uwtsd.ac.uk::90c68dbf-8bcc-431c-ab73-0f9c44e32011" providerId="AD" clId="Web-{71948812-B842-8B01-4C61-703460437F64}" dt="2025-06-10T22:01:17.244" v="336"/>
          <ac:picMkLst>
            <pc:docMk/>
            <pc:sldMk cId="2117695413" sldId="293"/>
            <ac:picMk id="23" creationId="{35E3CE9E-B03C-CB4B-A83A-D3265C7A0545}"/>
          </ac:picMkLst>
        </pc:picChg>
      </pc:sldChg>
      <pc:sldChg chg="addSp delSp modSp mod ord modClrScheme chgLayout">
        <pc:chgData name="Luis Jonatan Osegueda Aguirre (2433090)" userId="S::2433090@student.uwtsd.ac.uk::90c68dbf-8bcc-431c-ab73-0f9c44e32011" providerId="AD" clId="Web-{71948812-B842-8B01-4C61-703460437F64}" dt="2025-06-10T21:56:08.092" v="300"/>
        <pc:sldMkLst>
          <pc:docMk/>
          <pc:sldMk cId="2575421478" sldId="295"/>
        </pc:sldMkLst>
        <pc:spChg chg="mod ord">
          <ac:chgData name="Luis Jonatan Osegueda Aguirre (2433090)" userId="S::2433090@student.uwtsd.ac.uk::90c68dbf-8bcc-431c-ab73-0f9c44e32011" providerId="AD" clId="Web-{71948812-B842-8B01-4C61-703460437F64}" dt="2025-06-10T21:55:57.326" v="298"/>
          <ac:spMkLst>
            <pc:docMk/>
            <pc:sldMk cId="2575421478" sldId="295"/>
            <ac:spMk id="2" creationId="{E7267129-D582-495A-8F4B-6B9075899DD6}"/>
          </ac:spMkLst>
        </pc:spChg>
        <pc:spChg chg="del mod ord">
          <ac:chgData name="Luis Jonatan Osegueda Aguirre (2433090)" userId="S::2433090@student.uwtsd.ac.uk::90c68dbf-8bcc-431c-ab73-0f9c44e32011" providerId="AD" clId="Web-{71948812-B842-8B01-4C61-703460437F64}" dt="2025-06-10T21:51:43.958" v="269"/>
          <ac:spMkLst>
            <pc:docMk/>
            <pc:sldMk cId="2575421478" sldId="295"/>
            <ac:spMk id="3" creationId="{F204AFD2-303D-4B48-AA3E-C96B74D8127A}"/>
          </ac:spMkLst>
        </pc:spChg>
        <pc:spChg chg="mod ord">
          <ac:chgData name="Luis Jonatan Osegueda Aguirre (2433090)" userId="S::2433090@student.uwtsd.ac.uk::90c68dbf-8bcc-431c-ab73-0f9c44e32011" providerId="AD" clId="Web-{71948812-B842-8B01-4C61-703460437F64}" dt="2025-06-10T21:55:57.326" v="298"/>
          <ac:spMkLst>
            <pc:docMk/>
            <pc:sldMk cId="2575421478" sldId="295"/>
            <ac:spMk id="6" creationId="{4B379698-AB4C-493D-BF95-F5781FDF2AC5}"/>
          </ac:spMkLst>
        </pc:spChg>
        <pc:spChg chg="del mod">
          <ac:chgData name="Luis Jonatan Osegueda Aguirre (2433090)" userId="S::2433090@student.uwtsd.ac.uk::90c68dbf-8bcc-431c-ab73-0f9c44e32011" providerId="AD" clId="Web-{71948812-B842-8B01-4C61-703460437F64}" dt="2025-06-10T21:45:32.555" v="250"/>
          <ac:spMkLst>
            <pc:docMk/>
            <pc:sldMk cId="2575421478" sldId="295"/>
            <ac:spMk id="7" creationId="{51C2B81A-DCD8-4F76-8421-30C345488A1D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06.684" v="238"/>
          <ac:spMkLst>
            <pc:docMk/>
            <pc:sldMk cId="2575421478" sldId="295"/>
            <ac:spMk id="9" creationId="{072B603F-C7FD-5773-9A60-ECD7D68A3297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6:13.697" v="252"/>
          <ac:spMkLst>
            <pc:docMk/>
            <pc:sldMk cId="2575421478" sldId="295"/>
            <ac:spMk id="10" creationId="{8C1F48B8-62C2-F65E-8BF0-040DE4C8646C}"/>
          </ac:spMkLst>
        </pc:spChg>
        <pc:spChg chg="del">
          <ac:chgData name="Luis Jonatan Osegueda Aguirre (2433090)" userId="S::2433090@student.uwtsd.ac.uk::90c68dbf-8bcc-431c-ab73-0f9c44e32011" providerId="AD" clId="Web-{71948812-B842-8B01-4C61-703460437F64}" dt="2025-06-10T21:38:16.598" v="228"/>
          <ac:spMkLst>
            <pc:docMk/>
            <pc:sldMk cId="2575421478" sldId="295"/>
            <ac:spMk id="12" creationId="{22A547BB-2FD4-487C-BA76-54070BFE7353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06.684" v="238"/>
          <ac:spMkLst>
            <pc:docMk/>
            <pc:sldMk cId="2575421478" sldId="295"/>
            <ac:spMk id="14" creationId="{6F09D272-ABEA-73B2-4E15-FDD957D0C0DF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3:00.585" v="275"/>
          <ac:spMkLst>
            <pc:docMk/>
            <pc:sldMk cId="2575421478" sldId="295"/>
            <ac:spMk id="15" creationId="{C466EB68-4790-6C08-002B-8F8AA7E0C25C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16.309" v="240"/>
          <ac:spMkLst>
            <pc:docMk/>
            <pc:sldMk cId="2575421478" sldId="295"/>
            <ac:spMk id="16" creationId="{3F7B1A0A-FC9A-EEC4-C63C-41FFB47B8E3F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16.309" v="240"/>
          <ac:spMkLst>
            <pc:docMk/>
            <pc:sldMk cId="2575421478" sldId="295"/>
            <ac:spMk id="17" creationId="{24692A2D-D616-354F-8575-201B61DC4869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16.309" v="240"/>
          <ac:spMkLst>
            <pc:docMk/>
            <pc:sldMk cId="2575421478" sldId="295"/>
            <ac:spMk id="18" creationId="{3E3C3DB4-3AEC-9308-A105-73B0169E4BC6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7.464" v="293"/>
          <ac:spMkLst>
            <pc:docMk/>
            <pc:sldMk cId="2575421478" sldId="295"/>
            <ac:spMk id="19" creationId="{27DE688F-8A5F-A7DC-3FDA-6976F73C93FB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29.294" v="242"/>
          <ac:spMkLst>
            <pc:docMk/>
            <pc:sldMk cId="2575421478" sldId="295"/>
            <ac:spMk id="20" creationId="{868ABF07-F712-556D-8046-4652C8972041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29.294" v="242"/>
          <ac:spMkLst>
            <pc:docMk/>
            <pc:sldMk cId="2575421478" sldId="295"/>
            <ac:spMk id="21" creationId="{9C3DED23-BFC5-702F-5E48-3EFB5843DBB5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6:08.092" v="300"/>
          <ac:spMkLst>
            <pc:docMk/>
            <pc:sldMk cId="2575421478" sldId="295"/>
            <ac:spMk id="22" creationId="{DC1739EE-EB94-C83E-DCCE-78AF3563958E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33.544" v="244"/>
          <ac:spMkLst>
            <pc:docMk/>
            <pc:sldMk cId="2575421478" sldId="295"/>
            <ac:spMk id="23" creationId="{9E69300A-2B8F-EB07-BBB4-3F6E7752D5E2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33.544" v="244"/>
          <ac:spMkLst>
            <pc:docMk/>
            <pc:sldMk cId="2575421478" sldId="295"/>
            <ac:spMk id="24" creationId="{2D0B4E09-4E07-BC2C-ED73-37EEC7EEE83B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36.248" v="246"/>
          <ac:spMkLst>
            <pc:docMk/>
            <pc:sldMk cId="2575421478" sldId="295"/>
            <ac:spMk id="26" creationId="{DA5633C5-5359-884F-E771-701FE8C6D4C2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2:36.248" v="246"/>
          <ac:spMkLst>
            <pc:docMk/>
            <pc:sldMk cId="2575421478" sldId="295"/>
            <ac:spMk id="27" creationId="{0C6EE540-B936-37A8-FAD1-33A2B44C7887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7.464" v="293"/>
          <ac:spMkLst>
            <pc:docMk/>
            <pc:sldMk cId="2575421478" sldId="295"/>
            <ac:spMk id="28" creationId="{AD1D1199-FBDB-243B-8E52-3B8022953BA6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8:54.624" v="266"/>
          <ac:spMkLst>
            <pc:docMk/>
            <pc:sldMk cId="2575421478" sldId="295"/>
            <ac:spMk id="29" creationId="{A2C2563D-D0B0-BF3B-09ED-7534ABBC8D26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5:39.430" v="251"/>
          <ac:spMkLst>
            <pc:docMk/>
            <pc:sldMk cId="2575421478" sldId="295"/>
            <ac:spMk id="30" creationId="{5BD8CCC0-BDFA-2400-AF88-EABF84F5FCFB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06.009" v="282"/>
          <ac:spMkLst>
            <pc:docMk/>
            <pc:sldMk cId="2575421478" sldId="295"/>
            <ac:spMk id="33" creationId="{E433916A-D944-D0C1-6FF5-D941088C1BC5}"/>
          </ac:spMkLst>
        </pc:spChg>
        <pc:spChg chg="add del">
          <ac:chgData name="Luis Jonatan Osegueda Aguirre (2433090)" userId="S::2433090@student.uwtsd.ac.uk::90c68dbf-8bcc-431c-ab73-0f9c44e32011" providerId="AD" clId="Web-{71948812-B842-8B01-4C61-703460437F64}" dt="2025-06-10T21:47:22.527" v="259"/>
          <ac:spMkLst>
            <pc:docMk/>
            <pc:sldMk cId="2575421478" sldId="295"/>
            <ac:spMk id="34" creationId="{39E37A08-7E93-11B9-CE45-9A6FE6235B0E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06.009" v="282"/>
          <ac:spMkLst>
            <pc:docMk/>
            <pc:sldMk cId="2575421478" sldId="295"/>
            <ac:spMk id="35" creationId="{E6CFDE71-B34B-A515-E374-B20448A612C4}"/>
          </ac:spMkLst>
        </pc:spChg>
        <pc:spChg chg="add del">
          <ac:chgData name="Luis Jonatan Osegueda Aguirre (2433090)" userId="S::2433090@student.uwtsd.ac.uk::90c68dbf-8bcc-431c-ab73-0f9c44e32011" providerId="AD" clId="Web-{71948812-B842-8B01-4C61-703460437F64}" dt="2025-06-10T21:47:22.527" v="259"/>
          <ac:spMkLst>
            <pc:docMk/>
            <pc:sldMk cId="2575421478" sldId="295"/>
            <ac:spMk id="36" creationId="{CD6E3846-10DB-F287-B4EF-7EDD41D0BC7D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1.541" v="284"/>
          <ac:spMkLst>
            <pc:docMk/>
            <pc:sldMk cId="2575421478" sldId="295"/>
            <ac:spMk id="37" creationId="{B744C638-EF8D-F50F-1FCB-8007D062566E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47:30.653" v="261"/>
          <ac:spMkLst>
            <pc:docMk/>
            <pc:sldMk cId="2575421478" sldId="295"/>
            <ac:spMk id="38" creationId="{C12CA00E-36F6-9BD8-21DB-3B7382F5D4B1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1.541" v="284"/>
          <ac:spMkLst>
            <pc:docMk/>
            <pc:sldMk cId="2575421478" sldId="295"/>
            <ac:spMk id="39" creationId="{A64AF82F-AF47-97C4-968D-D7173311CC85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7.104" v="286"/>
          <ac:spMkLst>
            <pc:docMk/>
            <pc:sldMk cId="2575421478" sldId="295"/>
            <ac:spMk id="41" creationId="{37487042-5296-ED87-839B-BA14E5B032D2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7.104" v="286"/>
          <ac:spMkLst>
            <pc:docMk/>
            <pc:sldMk cId="2575421478" sldId="295"/>
            <ac:spMk id="42" creationId="{F2A895F7-24C5-EDEF-A331-95AC0EE21750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7.104" v="286"/>
          <ac:spMkLst>
            <pc:docMk/>
            <pc:sldMk cId="2575421478" sldId="295"/>
            <ac:spMk id="43" creationId="{CB1B7FA2-80D3-A16A-8D77-31F5ACA7331C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17.104" v="286"/>
          <ac:spMkLst>
            <pc:docMk/>
            <pc:sldMk cId="2575421478" sldId="295"/>
            <ac:spMk id="44" creationId="{0C90CD55-3E0B-6244-B3EB-6CBF5B36F7F7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24.354" v="288"/>
          <ac:spMkLst>
            <pc:docMk/>
            <pc:sldMk cId="2575421478" sldId="295"/>
            <ac:spMk id="46" creationId="{80EDBADE-0F0F-3805-2E56-6902173AD7D0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1.120" v="290"/>
          <ac:spMkLst>
            <pc:docMk/>
            <pc:sldMk cId="2575421478" sldId="295"/>
            <ac:spMk id="48" creationId="{DA823E8B-138E-3C4D-2EED-8DF2A56E7D50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1.120" v="290"/>
          <ac:spMkLst>
            <pc:docMk/>
            <pc:sldMk cId="2575421478" sldId="295"/>
            <ac:spMk id="49" creationId="{74B1ED6F-5812-87F2-4419-27063BEC3949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1.120" v="290"/>
          <ac:spMkLst>
            <pc:docMk/>
            <pc:sldMk cId="2575421478" sldId="295"/>
            <ac:spMk id="50" creationId="{6431BA47-3627-1319-13AD-578A307E8285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7.464" v="292"/>
          <ac:spMkLst>
            <pc:docMk/>
            <pc:sldMk cId="2575421478" sldId="295"/>
            <ac:spMk id="53" creationId="{F041D32F-D41B-9189-093D-0BBEA04A5C7B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37.464" v="292"/>
          <ac:spMkLst>
            <pc:docMk/>
            <pc:sldMk cId="2575421478" sldId="295"/>
            <ac:spMk id="54" creationId="{E2AF7995-442C-06DE-BEE4-6E41857500DF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51.480" v="295"/>
          <ac:spMkLst>
            <pc:docMk/>
            <pc:sldMk cId="2575421478" sldId="295"/>
            <ac:spMk id="56" creationId="{E433916A-D944-D0C1-6FF5-D941088C1BC5}"/>
          </ac:spMkLst>
        </pc:spChg>
        <pc:spChg chg="add del mod">
          <ac:chgData name="Luis Jonatan Osegueda Aguirre (2433090)" userId="S::2433090@student.uwtsd.ac.uk::90c68dbf-8bcc-431c-ab73-0f9c44e32011" providerId="AD" clId="Web-{71948812-B842-8B01-4C61-703460437F64}" dt="2025-06-10T21:54:46.542" v="294"/>
          <ac:spMkLst>
            <pc:docMk/>
            <pc:sldMk cId="2575421478" sldId="295"/>
            <ac:spMk id="57" creationId="{E6CFDE71-B34B-A515-E374-B20448A612C4}"/>
          </ac:spMkLst>
        </pc:spChg>
        <pc:graphicFrameChg chg="del">
          <ac:chgData name="Luis Jonatan Osegueda Aguirre (2433090)" userId="S::2433090@student.uwtsd.ac.uk::90c68dbf-8bcc-431c-ab73-0f9c44e32011" providerId="AD" clId="Web-{71948812-B842-8B01-4C61-703460437F64}" dt="2025-06-10T21:38:12.958" v="227"/>
          <ac:graphicFrameMkLst>
            <pc:docMk/>
            <pc:sldMk cId="2575421478" sldId="295"/>
            <ac:graphicFrameMk id="4" creationId="{BEE0921D-4C1D-4106-9AC0-F73F30E8DA3C}"/>
          </ac:graphicFrameMkLst>
        </pc:graphicFrameChg>
        <pc:picChg chg="add del mod ord">
          <ac:chgData name="Luis Jonatan Osegueda Aguirre (2433090)" userId="S::2433090@student.uwtsd.ac.uk::90c68dbf-8bcc-431c-ab73-0f9c44e32011" providerId="AD" clId="Web-{71948812-B842-8B01-4C61-703460437F64}" dt="2025-06-10T21:45:03.523" v="249"/>
          <ac:picMkLst>
            <pc:docMk/>
            <pc:sldMk cId="2575421478" sldId="295"/>
            <ac:picMk id="5" creationId="{00F62935-2DA1-9519-FAA2-E4CE5334700A}"/>
          </ac:picMkLst>
        </pc:picChg>
        <pc:picChg chg="add del mod ord">
          <ac:chgData name="Luis Jonatan Osegueda Aguirre (2433090)" userId="S::2433090@student.uwtsd.ac.uk::90c68dbf-8bcc-431c-ab73-0f9c44e32011" providerId="AD" clId="Web-{71948812-B842-8B01-4C61-703460437F64}" dt="2025-06-10T21:53:24.727" v="280"/>
          <ac:picMkLst>
            <pc:docMk/>
            <pc:sldMk cId="2575421478" sldId="295"/>
            <ac:picMk id="11" creationId="{94E0B13F-81B9-45B2-68BE-69B81478B0F6}"/>
          </ac:picMkLst>
        </pc:picChg>
        <pc:picChg chg="add mod ord">
          <ac:chgData name="Luis Jonatan Osegueda Aguirre (2433090)" userId="S::2433090@student.uwtsd.ac.uk::90c68dbf-8bcc-431c-ab73-0f9c44e32011" providerId="AD" clId="Web-{71948812-B842-8B01-4C61-703460437F64}" dt="2025-06-10T21:55:57.326" v="298"/>
          <ac:picMkLst>
            <pc:docMk/>
            <pc:sldMk cId="2575421478" sldId="295"/>
            <ac:picMk id="31" creationId="{87FA1CB5-5120-2F26-27F6-88FD0C4AAEBC}"/>
          </ac:picMkLst>
        </pc:picChg>
        <pc:picChg chg="add del">
          <ac:chgData name="Luis Jonatan Osegueda Aguirre (2433090)" userId="S::2433090@student.uwtsd.ac.uk::90c68dbf-8bcc-431c-ab73-0f9c44e32011" providerId="AD" clId="Web-{71948812-B842-8B01-4C61-703460437F64}" dt="2025-06-10T21:54:37.464" v="292"/>
          <ac:picMkLst>
            <pc:docMk/>
            <pc:sldMk cId="2575421478" sldId="295"/>
            <ac:picMk id="52" creationId="{01E8FE21-7F4D-0B40-39F0-6529BEEE9679}"/>
          </ac:picMkLst>
        </pc:picChg>
      </pc:sldChg>
      <pc:sldChg chg="delSp">
        <pc:chgData name="Luis Jonatan Osegueda Aguirre (2433090)" userId="S::2433090@student.uwtsd.ac.uk::90c68dbf-8bcc-431c-ab73-0f9c44e32011" providerId="AD" clId="Web-{71948812-B842-8B01-4C61-703460437F64}" dt="2025-06-10T22:25:28.298" v="461"/>
        <pc:sldMkLst>
          <pc:docMk/>
          <pc:sldMk cId="4153678306" sldId="296"/>
        </pc:sldMkLst>
        <pc:spChg chg="del">
          <ac:chgData name="Luis Jonatan Osegueda Aguirre (2433090)" userId="S::2433090@student.uwtsd.ac.uk::90c68dbf-8bcc-431c-ab73-0f9c44e32011" providerId="AD" clId="Web-{71948812-B842-8B01-4C61-703460437F64}" dt="2025-06-10T22:25:28.298" v="461"/>
          <ac:spMkLst>
            <pc:docMk/>
            <pc:sldMk cId="4153678306" sldId="296"/>
            <ac:spMk id="13" creationId="{72743D1A-5C29-48E0-AA30-57D127716B1B}"/>
          </ac:spMkLst>
        </pc:spChg>
      </pc:sldChg>
      <pc:sldChg chg="delSp modSp">
        <pc:chgData name="Luis Jonatan Osegueda Aguirre (2433090)" userId="S::2433090@student.uwtsd.ac.uk::90c68dbf-8bcc-431c-ab73-0f9c44e32011" providerId="AD" clId="Web-{71948812-B842-8B01-4C61-703460437F64}" dt="2025-06-10T22:21:11.087" v="459" actId="20577"/>
        <pc:sldMkLst>
          <pc:docMk/>
          <pc:sldMk cId="722098795" sldId="297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2:16:07.217" v="419" actId="14100"/>
          <ac:spMkLst>
            <pc:docMk/>
            <pc:sldMk cId="722098795" sldId="297"/>
            <ac:spMk id="2" creationId="{3560F281-4FF6-4617-A809-AC9C15ECF18A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19:02.067" v="447" actId="20577"/>
          <ac:spMkLst>
            <pc:docMk/>
            <pc:sldMk cId="722098795" sldId="297"/>
            <ac:spMk id="3" creationId="{611DC577-0A95-47D0-95D9-5F8DA763D46B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2:21:11.087" v="459" actId="20577"/>
          <ac:spMkLst>
            <pc:docMk/>
            <pc:sldMk cId="722098795" sldId="297"/>
            <ac:spMk id="4" creationId="{D355C61F-C8F1-4977-8E1F-F16C0D9EA88C}"/>
          </ac:spMkLst>
        </pc:spChg>
        <pc:spChg chg="del mod">
          <ac:chgData name="Luis Jonatan Osegueda Aguirre (2433090)" userId="S::2433090@student.uwtsd.ac.uk::90c68dbf-8bcc-431c-ab73-0f9c44e32011" providerId="AD" clId="Web-{71948812-B842-8B01-4C61-703460437F64}" dt="2025-06-10T22:19:26.286" v="451"/>
          <ac:spMkLst>
            <pc:docMk/>
            <pc:sldMk cId="722098795" sldId="297"/>
            <ac:spMk id="8" creationId="{CCD1C0C4-98E0-4389-8509-615AF4DCF19C}"/>
          </ac:spMkLst>
        </pc:spChg>
      </pc:sldChg>
      <pc:sldChg chg="modSp mod modTransition modClrScheme chgLayout">
        <pc:chgData name="Luis Jonatan Osegueda Aguirre (2433090)" userId="S::2433090@student.uwtsd.ac.uk::90c68dbf-8bcc-431c-ab73-0f9c44e32011" providerId="AD" clId="Web-{71948812-B842-8B01-4C61-703460437F64}" dt="2025-06-10T22:54:22.696" v="548"/>
        <pc:sldMkLst>
          <pc:docMk/>
          <pc:sldMk cId="3989923275" sldId="298"/>
        </pc:sldMkLst>
        <pc:spChg chg="mod">
          <ac:chgData name="Luis Jonatan Osegueda Aguirre (2433090)" userId="S::2433090@student.uwtsd.ac.uk::90c68dbf-8bcc-431c-ab73-0f9c44e32011" providerId="AD" clId="Web-{71948812-B842-8B01-4C61-703460437F64}" dt="2025-06-10T21:02:43.878" v="1"/>
          <ac:spMkLst>
            <pc:docMk/>
            <pc:sldMk cId="3989923275" sldId="298"/>
            <ac:spMk id="3" creationId="{200B3D2B-613A-41BE-987D-E6A1324B456D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02:43.878" v="1"/>
          <ac:spMkLst>
            <pc:docMk/>
            <pc:sldMk cId="3989923275" sldId="298"/>
            <ac:spMk id="4" creationId="{4772945D-CA91-4CFE-8EB7-941C7618C994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02:43.878" v="1"/>
          <ac:spMkLst>
            <pc:docMk/>
            <pc:sldMk cId="3989923275" sldId="298"/>
            <ac:spMk id="30" creationId="{2E8E0E90-3B7F-79DC-B864-E79D1610D325}"/>
          </ac:spMkLst>
        </pc:spChg>
        <pc:spChg chg="mod">
          <ac:chgData name="Luis Jonatan Osegueda Aguirre (2433090)" userId="S::2433090@student.uwtsd.ac.uk::90c68dbf-8bcc-431c-ab73-0f9c44e32011" providerId="AD" clId="Web-{71948812-B842-8B01-4C61-703460437F64}" dt="2025-06-10T21:02:43.878" v="1"/>
          <ac:spMkLst>
            <pc:docMk/>
            <pc:sldMk cId="3989923275" sldId="298"/>
            <ac:spMk id="31" creationId="{744F1599-438E-C599-FAC4-5C3E2EBB7B0E}"/>
          </ac:spMkLst>
        </pc:spChg>
        <pc:picChg chg="mod ord">
          <ac:chgData name="Luis Jonatan Osegueda Aguirre (2433090)" userId="S::2433090@student.uwtsd.ac.uk::90c68dbf-8bcc-431c-ab73-0f9c44e32011" providerId="AD" clId="Web-{71948812-B842-8B01-4C61-703460437F64}" dt="2025-06-10T21:02:50.113" v="2"/>
          <ac:picMkLst>
            <pc:docMk/>
            <pc:sldMk cId="3989923275" sldId="298"/>
            <ac:picMk id="6" creationId="{85FCBBEC-C131-80D0-78FA-45FBC7E02DDF}"/>
          </ac:picMkLst>
        </pc:picChg>
      </pc:sldChg>
    </pc:docChg>
  </pc:docChgLst>
  <pc:docChgLst>
    <pc:chgData name="Luis Jonatan Osegueda Aguirre (2433090)" userId="S::2433090@student.uwtsd.ac.uk::90c68dbf-8bcc-431c-ab73-0f9c44e32011" providerId="AD" clId="Web-{45CE6550-10A5-80AB-A388-59302B966DA1}"/>
    <pc:docChg chg="modSld">
      <pc:chgData name="Luis Jonatan Osegueda Aguirre (2433090)" userId="S::2433090@student.uwtsd.ac.uk::90c68dbf-8bcc-431c-ab73-0f9c44e32011" providerId="AD" clId="Web-{45CE6550-10A5-80AB-A388-59302B966DA1}" dt="2025-06-10T21:01:19.639" v="135" actId="20577"/>
      <pc:docMkLst>
        <pc:docMk/>
      </pc:docMkLst>
      <pc:sldChg chg="addSp delSp modSp mod modClrScheme chgLayout">
        <pc:chgData name="Luis Jonatan Osegueda Aguirre (2433090)" userId="S::2433090@student.uwtsd.ac.uk::90c68dbf-8bcc-431c-ab73-0f9c44e32011" providerId="AD" clId="Web-{45CE6550-10A5-80AB-A388-59302B966DA1}" dt="2025-06-10T21:01:19.639" v="135" actId="20577"/>
        <pc:sldMkLst>
          <pc:docMk/>
          <pc:sldMk cId="3989923275" sldId="298"/>
        </pc:sldMkLst>
        <pc:spChg chg="mod">
          <ac:chgData name="Luis Jonatan Osegueda Aguirre (2433090)" userId="S::2433090@student.uwtsd.ac.uk::90c68dbf-8bcc-431c-ab73-0f9c44e32011" providerId="AD" clId="Web-{45CE6550-10A5-80AB-A388-59302B966DA1}" dt="2025-06-10T21:00:37.324" v="110" actId="20577"/>
          <ac:spMkLst>
            <pc:docMk/>
            <pc:sldMk cId="3989923275" sldId="298"/>
            <ac:spMk id="3" creationId="{200B3D2B-613A-41BE-987D-E6A1324B456D}"/>
          </ac:spMkLst>
        </pc:spChg>
        <pc:spChg chg="mod ord">
          <ac:chgData name="Luis Jonatan Osegueda Aguirre (2433090)" userId="S::2433090@student.uwtsd.ac.uk::90c68dbf-8bcc-431c-ab73-0f9c44e32011" providerId="AD" clId="Web-{45CE6550-10A5-80AB-A388-59302B966DA1}" dt="2025-06-10T20:59:51.946" v="107"/>
          <ac:spMkLst>
            <pc:docMk/>
            <pc:sldMk cId="3989923275" sldId="298"/>
            <ac:spMk id="4" creationId="{4772945D-CA91-4CFE-8EB7-941C7618C994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8:45.927" v="102"/>
          <ac:spMkLst>
            <pc:docMk/>
            <pc:sldMk cId="3989923275" sldId="298"/>
            <ac:spMk id="5" creationId="{F1D77A28-A4D4-CA59-5276-16B2E66FDC36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11.803" v="93"/>
          <ac:spMkLst>
            <pc:docMk/>
            <pc:sldMk cId="3989923275" sldId="298"/>
            <ac:spMk id="17" creationId="{2E8E0E90-3B7F-79DC-B864-E79D1610D325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11.803" v="93"/>
          <ac:spMkLst>
            <pc:docMk/>
            <pc:sldMk cId="3989923275" sldId="298"/>
            <ac:spMk id="19" creationId="{744F1599-438E-C599-FAC4-5C3E2EBB7B0E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2.226" v="95"/>
          <ac:spMkLst>
            <pc:docMk/>
            <pc:sldMk cId="3989923275" sldId="298"/>
            <ac:spMk id="21" creationId="{248FC07E-762F-3A13-81FE-4B0009FEA8F4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2.226" v="95"/>
          <ac:spMkLst>
            <pc:docMk/>
            <pc:sldMk cId="3989923275" sldId="298"/>
            <ac:spMk id="22" creationId="{A72A4320-0403-C77F-2D08-566C278676CE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4.835" v="97"/>
          <ac:spMkLst>
            <pc:docMk/>
            <pc:sldMk cId="3989923275" sldId="298"/>
            <ac:spMk id="24" creationId="{2E8E0E90-3B7F-79DC-B864-E79D1610D325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4.835" v="97"/>
          <ac:spMkLst>
            <pc:docMk/>
            <pc:sldMk cId="3989923275" sldId="298"/>
            <ac:spMk id="25" creationId="{744F1599-438E-C599-FAC4-5C3E2EBB7B0E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7.507" v="99"/>
          <ac:spMkLst>
            <pc:docMk/>
            <pc:sldMk cId="3989923275" sldId="298"/>
            <ac:spMk id="27" creationId="{248FC07E-762F-3A13-81FE-4B0009FEA8F4}"/>
          </ac:spMkLst>
        </pc:spChg>
        <pc:spChg chg="add del mod">
          <ac:chgData name="Luis Jonatan Osegueda Aguirre (2433090)" userId="S::2433090@student.uwtsd.ac.uk::90c68dbf-8bcc-431c-ab73-0f9c44e32011" providerId="AD" clId="Web-{45CE6550-10A5-80AB-A388-59302B966DA1}" dt="2025-06-10T20:50:37.507" v="99"/>
          <ac:spMkLst>
            <pc:docMk/>
            <pc:sldMk cId="3989923275" sldId="298"/>
            <ac:spMk id="28" creationId="{A72A4320-0403-C77F-2D08-566C278676CE}"/>
          </ac:spMkLst>
        </pc:spChg>
        <pc:spChg chg="add mod">
          <ac:chgData name="Luis Jonatan Osegueda Aguirre (2433090)" userId="S::2433090@student.uwtsd.ac.uk::90c68dbf-8bcc-431c-ab73-0f9c44e32011" providerId="AD" clId="Web-{45CE6550-10A5-80AB-A388-59302B966DA1}" dt="2025-06-10T21:01:19.639" v="135" actId="20577"/>
          <ac:spMkLst>
            <pc:docMk/>
            <pc:sldMk cId="3989923275" sldId="298"/>
            <ac:spMk id="30" creationId="{2E8E0E90-3B7F-79DC-B864-E79D1610D325}"/>
          </ac:spMkLst>
        </pc:spChg>
        <pc:spChg chg="add mod">
          <ac:chgData name="Luis Jonatan Osegueda Aguirre (2433090)" userId="S::2433090@student.uwtsd.ac.uk::90c68dbf-8bcc-431c-ab73-0f9c44e32011" providerId="AD" clId="Web-{45CE6550-10A5-80AB-A388-59302B966DA1}" dt="2025-06-10T20:59:51.946" v="107"/>
          <ac:spMkLst>
            <pc:docMk/>
            <pc:sldMk cId="3989923275" sldId="298"/>
            <ac:spMk id="31" creationId="{744F1599-438E-C599-FAC4-5C3E2EBB7B0E}"/>
          </ac:spMkLst>
        </pc:spChg>
        <pc:spChg chg="del mod">
          <ac:chgData name="Luis Jonatan Osegueda Aguirre (2433090)" userId="S::2433090@student.uwtsd.ac.uk::90c68dbf-8bcc-431c-ab73-0f9c44e32011" providerId="AD" clId="Web-{45CE6550-10A5-80AB-A388-59302B966DA1}" dt="2025-06-10T20:49:34.722" v="91"/>
          <ac:spMkLst>
            <pc:docMk/>
            <pc:sldMk cId="3989923275" sldId="298"/>
            <ac:spMk id="51" creationId="{66C1DE0A-7865-466B-B5D7-781C92357026}"/>
          </ac:spMkLst>
        </pc:spChg>
        <pc:picChg chg="add mod ord">
          <ac:chgData name="Luis Jonatan Osegueda Aguirre (2433090)" userId="S::2433090@student.uwtsd.ac.uk::90c68dbf-8bcc-431c-ab73-0f9c44e32011" providerId="AD" clId="Web-{45CE6550-10A5-80AB-A388-59302B966DA1}" dt="2025-06-10T20:59:51.946" v="107"/>
          <ac:picMkLst>
            <pc:docMk/>
            <pc:sldMk cId="3989923275" sldId="298"/>
            <ac:picMk id="6" creationId="{85FCBBEC-C131-80D0-78FA-45FBC7E02DDF}"/>
          </ac:picMkLst>
        </pc:picChg>
        <pc:picChg chg="del mod">
          <ac:chgData name="Luis Jonatan Osegueda Aguirre (2433090)" userId="S::2433090@student.uwtsd.ac.uk::90c68dbf-8bcc-431c-ab73-0f9c44e32011" providerId="AD" clId="Web-{45CE6550-10A5-80AB-A388-59302B966DA1}" dt="2025-06-10T20:58:44.114" v="101"/>
          <ac:picMkLst>
            <pc:docMk/>
            <pc:sldMk cId="3989923275" sldId="298"/>
            <ac:picMk id="12" creationId="{AA8A1CBA-9BB5-2246-9F4B-98EAD7C90158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_8000001C_EBEE5557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_8000001C_EBEE5557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_8000001C_EBEE5557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Gross Revenue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3D1E-436F-B155-11D12081ECA9}"/>
              </c:ext>
            </c:extLst>
          </c:dPt>
          <c:dPt>
            <c:idx val="3"/>
            <c:invertIfNegative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3D1E-436F-B155-11D12081ECA9}"/>
              </c:ext>
            </c:extLst>
          </c:dPt>
          <c:dPt>
            <c:idx val="4"/>
            <c:invertIfNegative val="0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3D1E-436F-B155-11D12081ECA9}"/>
              </c:ext>
            </c:extLst>
          </c:dPt>
          <c:cat>
            <c:strRef>
              <c:f>Sheet1!$A$2:$A$6</c:f>
              <c:strCache>
                <c:ptCount val="5"/>
                <c:pt idx="0">
                  <c:v>20YY</c:v>
                </c:pt>
                <c:pt idx="1">
                  <c:v>20YY</c:v>
                </c:pt>
                <c:pt idx="2">
                  <c:v>20YY</c:v>
                </c:pt>
                <c:pt idx="3">
                  <c:v>20YY</c:v>
                </c:pt>
                <c:pt idx="4">
                  <c:v>20YY</c:v>
                </c:pt>
              </c:strCache>
            </c:strRef>
          </c:cat>
          <c:val>
            <c:numRef>
              <c:f>Sheet1!$B$2:$B$6</c:f>
              <c:numCache>
                <c:formatCode>[$$-409]#,##0</c:formatCode>
                <c:ptCount val="5"/>
                <c:pt idx="0">
                  <c:v>0</c:v>
                </c:pt>
                <c:pt idx="1">
                  <c:v>6750</c:v>
                </c:pt>
                <c:pt idx="2">
                  <c:v>33750</c:v>
                </c:pt>
                <c:pt idx="3">
                  <c:v>135000</c:v>
                </c:pt>
                <c:pt idx="4">
                  <c:v>270000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3D1E-436F-B155-11D12081EC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5"/>
        <c:axId val="1000041416"/>
        <c:axId val="1000041744"/>
      </c:barChart>
      <c:catAx>
        <c:axId val="1000041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041744"/>
        <c:crosses val="autoZero"/>
        <c:auto val="1"/>
        <c:lblAlgn val="ctr"/>
        <c:lblOffset val="100"/>
        <c:noMultiLvlLbl val="0"/>
      </c:catAx>
      <c:valAx>
        <c:axId val="1000041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$-409]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04141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Company Sales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3"/>
            </a:solidFill>
          </c:spPr>
          <c:dPt>
            <c:idx val="0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DA66-4D13-90A4-391C509065D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DA66-4D13-90A4-391C509065D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DA66-4D13-90A4-391C509065DF}"/>
              </c:ext>
            </c:extLst>
          </c:dPt>
          <c:dPt>
            <c:idx val="3"/>
            <c:bubble3D val="0"/>
            <c:spPr>
              <a:solidFill>
                <a:schemeClr val="accent1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DA66-4D13-90A4-391C509065DF}"/>
              </c:ext>
            </c:extLst>
          </c:dPt>
          <c:dPt>
            <c:idx val="4"/>
            <c:bubble3D val="0"/>
            <c:spPr>
              <a:solidFill>
                <a:schemeClr val="accent4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DA66-4D13-90A4-391C509065DF}"/>
              </c:ext>
            </c:extLst>
          </c:dPt>
          <c:dLbls>
            <c:dLbl>
              <c:idx val="0"/>
              <c:delete val="1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A66-4D13-90A4-391C509065DF}"/>
                </c:ext>
              </c:extLst>
            </c:dLbl>
            <c:dLbl>
              <c:idx val="1"/>
              <c:layout>
                <c:manualLayout>
                  <c:x val="-0.11615923344937455"/>
                  <c:y val="-0.14002523289348653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DA66-4D13-90A4-391C509065DF}"/>
                </c:ext>
              </c:extLst>
            </c:dLbl>
            <c:dLbl>
              <c:idx val="2"/>
              <c:layout>
                <c:manualLayout>
                  <c:x val="0.13864166572989867"/>
                  <c:y val="-0.15145586415009771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DA66-4D13-90A4-391C509065DF}"/>
                </c:ext>
              </c:extLst>
            </c:dLbl>
            <c:dLbl>
              <c:idx val="3"/>
              <c:layout>
                <c:manualLayout>
                  <c:x val="6.9525299079784011E-2"/>
                  <c:y val="0.28576578141527864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A66-4D13-90A4-391C509065DF}"/>
                </c:ext>
              </c:extLst>
            </c:dLbl>
            <c:dLbl>
              <c:idx val="4"/>
              <c:layout>
                <c:manualLayout>
                  <c:x val="-8.1787666114047294E-2"/>
                  <c:y val="0.22861262513222283"/>
                </c:manualLayout>
              </c:layout>
              <c:showLegendKey val="1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A66-4D13-90A4-391C509065D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1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Sheet1!$A$2:$A$6</c:f>
              <c:strCache>
                <c:ptCount val="5"/>
                <c:pt idx="0">
                  <c:v>20YY</c:v>
                </c:pt>
                <c:pt idx="1">
                  <c:v>20YY</c:v>
                </c:pt>
                <c:pt idx="2">
                  <c:v>20YY</c:v>
                </c:pt>
                <c:pt idx="3">
                  <c:v>20YY</c:v>
                </c:pt>
                <c:pt idx="4">
                  <c:v>20YY</c:v>
                </c:pt>
              </c:strCache>
            </c:strRef>
          </c:cat>
          <c:val>
            <c:numRef>
              <c:f>Sheet1!$B$2:$B$6</c:f>
              <c:numCache>
                <c:formatCode>[$$-409]#,##0</c:formatCode>
                <c:ptCount val="5"/>
                <c:pt idx="0">
                  <c:v>0</c:v>
                </c:pt>
                <c:pt idx="1">
                  <c:v>6750</c:v>
                </c:pt>
                <c:pt idx="2">
                  <c:v>33750</c:v>
                </c:pt>
                <c:pt idx="3">
                  <c:v>135000</c:v>
                </c:pt>
                <c:pt idx="4">
                  <c:v>270000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DA66-4D13-90A4-391C509065D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5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Revenue</a:t>
            </a:r>
            <a:r>
              <a:rPr lang="en-US" baseline="0">
                <a:solidFill>
                  <a:schemeClr val="tx1">
                    <a:lumMod val="75000"/>
                    <a:lumOff val="25000"/>
                  </a:schemeClr>
                </a:solidFill>
              </a:rPr>
              <a:t> Over Time</a:t>
            </a:r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dPt>
            <c:idx val="1"/>
            <c:marker>
              <c:symbol val="circle"/>
              <c:size val="5"/>
              <c:spPr>
                <a:solidFill>
                  <a:schemeClr val="accent1"/>
                </a:solidFill>
                <a:ln w="9525">
                  <a:solidFill>
                    <a:schemeClr val="accent1"/>
                  </a:solidFill>
                </a:ln>
                <a:effectLst/>
              </c:spPr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1-B30D-47FC-97C2-FA87298C22F3}"/>
              </c:ext>
            </c:extLst>
          </c:dPt>
          <c:dPt>
            <c:idx val="3"/>
            <c:marker>
              <c:symbol val="circle"/>
              <c:size val="5"/>
              <c:spPr>
                <a:solidFill>
                  <a:schemeClr val="accent1"/>
                </a:solidFill>
                <a:ln w="9525">
                  <a:solidFill>
                    <a:schemeClr val="accent1"/>
                  </a:solidFill>
                </a:ln>
                <a:effectLst/>
              </c:spPr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3-B30D-47FC-97C2-FA87298C22F3}"/>
              </c:ext>
            </c:extLst>
          </c:dPt>
          <c:dPt>
            <c:idx val="4"/>
            <c:marker>
              <c:symbol val="circle"/>
              <c:size val="5"/>
              <c:spPr>
                <a:solidFill>
                  <a:schemeClr val="accent1"/>
                </a:solidFill>
                <a:ln w="9525">
                  <a:solidFill>
                    <a:schemeClr val="accent1"/>
                  </a:solidFill>
                </a:ln>
                <a:effectLst/>
              </c:spPr>
            </c:marker>
            <c:bubble3D val="0"/>
            <c:spPr>
              <a:ln w="28575" cap="rnd">
                <a:solidFill>
                  <a:schemeClr val="accent1"/>
                </a:solidFill>
                <a:round/>
              </a:ln>
              <a:effectLst/>
            </c:spPr>
            <c:extLst>
              <c:ext xmlns:c16="http://schemas.microsoft.com/office/drawing/2014/chart" uri="{C3380CC4-5D6E-409C-BE32-E72D297353CC}">
                <c16:uniqueId val="{00000005-B30D-47FC-97C2-FA87298C22F3}"/>
              </c:ext>
            </c:extLst>
          </c:dPt>
          <c:cat>
            <c:strRef>
              <c:f>Sheet1!$A$2:$A$6</c:f>
              <c:strCache>
                <c:ptCount val="5"/>
                <c:pt idx="0">
                  <c:v>20YY</c:v>
                </c:pt>
                <c:pt idx="1">
                  <c:v>20YY</c:v>
                </c:pt>
                <c:pt idx="2">
                  <c:v>20YY</c:v>
                </c:pt>
                <c:pt idx="3">
                  <c:v>20YY</c:v>
                </c:pt>
                <c:pt idx="4">
                  <c:v>20YY</c:v>
                </c:pt>
              </c:strCache>
            </c:strRef>
          </c:cat>
          <c:val>
            <c:numRef>
              <c:f>Sheet1!$B$2:$B$6</c:f>
              <c:numCache>
                <c:formatCode>[$$-409]#,##0</c:formatCode>
                <c:ptCount val="5"/>
                <c:pt idx="0">
                  <c:v>0</c:v>
                </c:pt>
                <c:pt idx="1">
                  <c:v>6750</c:v>
                </c:pt>
                <c:pt idx="2">
                  <c:v>33750</c:v>
                </c:pt>
                <c:pt idx="3">
                  <c:v>135000</c:v>
                </c:pt>
                <c:pt idx="4">
                  <c:v>270000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B30D-47FC-97C2-FA87298C22F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00041416"/>
        <c:axId val="1000041744"/>
      </c:lineChart>
      <c:catAx>
        <c:axId val="10000414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041744"/>
        <c:crosses val="autoZero"/>
        <c:auto val="1"/>
        <c:lblAlgn val="ctr"/>
        <c:lblOffset val="100"/>
        <c:noMultiLvlLbl val="0"/>
      </c:catAx>
      <c:valAx>
        <c:axId val="10000417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[$$-409]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0004141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</cdr:x>
      <cdr:y>0</cdr:y>
    </cdr:from>
    <cdr:to>
      <cdr:x>1</cdr:x>
      <cdr:y>1</cdr:y>
    </cdr:to>
    <cdr:sp macro="" textlink="">
      <cdr:nvSpPr>
        <cdr:cNvPr id="2" name="Rectangle 1">
          <a:extLst xmlns:a="http://schemas.openxmlformats.org/drawingml/2006/main">
            <a:ext uri="{FF2B5EF4-FFF2-40B4-BE49-F238E27FC236}">
              <a16:creationId xmlns:a16="http://schemas.microsoft.com/office/drawing/2014/main" id="{924ED877-E016-4736-BA15-B7E08914B5B3}"/>
            </a:ext>
          </a:extLst>
        </cdr:cNvPr>
        <cdr:cNvSpPr/>
      </cdr:nvSpPr>
      <cdr:spPr>
        <a:xfrm xmlns:a="http://schemas.openxmlformats.org/drawingml/2006/main">
          <a:off x="0" y="0"/>
          <a:ext cx="3389313" cy="4444199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rtlCol="0" anchor="ctr"/>
        <a:lstStyle xmlns:a="http://schemas.openxmlformats.org/drawingml/2006/main"/>
        <a:p xmlns:a="http://schemas.openxmlformats.org/drawingml/2006/main">
          <a:endParaRPr lang="en-US" dirty="0"/>
        </a:p>
      </cdr:txBody>
    </cdr:sp>
  </cdr:relSizeAnchor>
  <cdr:relSizeAnchor xmlns:cdr="http://schemas.openxmlformats.org/drawingml/2006/chartDrawing">
    <cdr:from>
      <cdr:x>0</cdr:x>
      <cdr:y>0.01573</cdr:y>
    </cdr:from>
    <cdr:to>
      <cdr:x>1</cdr:x>
      <cdr:y>0.99541</cdr:y>
    </cdr:to>
    <cdr:sp macro="" textlink="">
      <cdr:nvSpPr>
        <cdr:cNvPr id="3" name="Rectangle 2">
          <a:extLst xmlns:a="http://schemas.openxmlformats.org/drawingml/2006/main">
            <a:ext uri="{FF2B5EF4-FFF2-40B4-BE49-F238E27FC236}">
              <a16:creationId xmlns:a16="http://schemas.microsoft.com/office/drawing/2014/main" id="{6A7CD3C2-FB35-40AE-A325-CA3A3223D0AF}"/>
            </a:ext>
          </a:extLst>
        </cdr:cNvPr>
        <cdr:cNvSpPr/>
      </cdr:nvSpPr>
      <cdr:spPr>
        <a:xfrm xmlns:a="http://schemas.openxmlformats.org/drawingml/2006/main">
          <a:off x="0" y="69912"/>
          <a:ext cx="3389313" cy="4353908"/>
        </a:xfrm>
        <a:prstGeom xmlns:a="http://schemas.openxmlformats.org/drawingml/2006/main" prst="rect">
          <a:avLst/>
        </a:prstGeom>
        <a:noFill xmlns:a="http://schemas.openxmlformats.org/drawingml/2006/main"/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rtlCol="0" anchor="ctr"/>
        <a:lstStyle xmlns:a="http://schemas.openxmlformats.org/drawingml/2006/main"/>
        <a:p xmlns:a="http://schemas.openxmlformats.org/drawingml/2006/main">
          <a:endParaRPr lang="en-US" dirty="0">
            <a:solidFill>
              <a:sysClr val="windowText" lastClr="000000"/>
            </a:solidFill>
          </a:endParaRP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6/13/2025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Master" Target="../slideMasters/slideMaster1.xml"/><Relationship Id="rId4" Type="http://schemas.openxmlformats.org/officeDocument/2006/relationships/chart" Target="../charts/chart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</a:t>
            </a:r>
            <a:br>
              <a:rPr lang="en-US" noProof="0"/>
            </a:br>
            <a:r>
              <a:rPr lang="en-US" noProof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62553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69901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63078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67078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</a:t>
            </a:r>
            <a:br>
              <a:rPr lang="en-US" noProof="0"/>
            </a:br>
            <a:r>
              <a:rPr lang="en-US" noProof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104052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102595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0">
            <a:extLst>
              <a:ext uri="{FF2B5EF4-FFF2-40B4-BE49-F238E27FC236}">
                <a16:creationId xmlns:a16="http://schemas.microsoft.com/office/drawing/2014/main" id="{454B80C6-ACBE-4877-BC36-02B9C42A2DA0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8485569" y="1590675"/>
            <a:ext cx="3246121" cy="43655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D5A5AA1-9589-4EC6-B469-1EE7724E7DD3}"/>
              </a:ext>
            </a:extLst>
          </p:cNvPr>
          <p:cNvSpPr>
            <a:spLocks noGrp="1"/>
          </p:cNvSpPr>
          <p:nvPr>
            <p:ph sz="quarter" idx="35"/>
          </p:nvPr>
        </p:nvSpPr>
        <p:spPr>
          <a:xfrm>
            <a:off x="4508564" y="1590675"/>
            <a:ext cx="3246121" cy="42593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9557FF2-93A3-48A1-AB68-35D6813B3A91}"/>
              </a:ext>
            </a:extLst>
          </p:cNvPr>
          <p:cNvSpPr>
            <a:spLocks noGrp="1"/>
          </p:cNvSpPr>
          <p:nvPr>
            <p:ph sz="quarter" idx="34"/>
          </p:nvPr>
        </p:nvSpPr>
        <p:spPr>
          <a:xfrm>
            <a:off x="502920" y="1590675"/>
            <a:ext cx="3246121" cy="43655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1184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32884E-EBB5-47FA-9B0A-E32B264BC5A1}"/>
              </a:ext>
            </a:extLst>
          </p:cNvPr>
          <p:cNvSpPr>
            <a:spLocks noGrp="1"/>
          </p:cNvSpPr>
          <p:nvPr>
            <p:ph sz="quarter" idx="34"/>
          </p:nvPr>
        </p:nvSpPr>
        <p:spPr>
          <a:xfrm>
            <a:off x="512064" y="1655063"/>
            <a:ext cx="11248136" cy="4123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7552944" y="5359400"/>
            <a:ext cx="4207056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graphicFrame>
        <p:nvGraphicFramePr>
          <p:cNvPr id="8" name="Chart 7" title="Gross Revenue Placeholder Chart">
            <a:extLst>
              <a:ext uri="{FF2B5EF4-FFF2-40B4-BE49-F238E27FC236}">
                <a16:creationId xmlns:a16="http://schemas.microsoft.com/office/drawing/2014/main" id="{0F60C5FF-F2F2-4EA7-ADED-E162A5B82B4C}"/>
              </a:ext>
            </a:extLst>
          </p:cNvPr>
          <p:cNvGraphicFramePr/>
          <p:nvPr userDrawn="1">
            <p:extLst>
              <p:ext uri="{D42A27DB-BD31-4B8C-83A1-F6EECF244321}">
                <p14:modId xmlns:p14="http://schemas.microsoft.com/office/powerpoint/2010/main" val="537021869"/>
              </p:ext>
            </p:extLst>
          </p:nvPr>
        </p:nvGraphicFramePr>
        <p:xfrm>
          <a:off x="431800" y="1512000"/>
          <a:ext cx="3389313" cy="44441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Chart 8" title="Gross Revenue Placeholder Chart">
            <a:extLst>
              <a:ext uri="{FF2B5EF4-FFF2-40B4-BE49-F238E27FC236}">
                <a16:creationId xmlns:a16="http://schemas.microsoft.com/office/drawing/2014/main" id="{D5AA46A9-40E0-4FA5-BFED-6D14ED62EFFB}"/>
              </a:ext>
            </a:extLst>
          </p:cNvPr>
          <p:cNvGraphicFramePr/>
          <p:nvPr userDrawn="1">
            <p:extLst>
              <p:ext uri="{D42A27DB-BD31-4B8C-83A1-F6EECF244321}">
                <p14:modId xmlns:p14="http://schemas.microsoft.com/office/powerpoint/2010/main" val="2314973354"/>
              </p:ext>
            </p:extLst>
          </p:nvPr>
        </p:nvGraphicFramePr>
        <p:xfrm>
          <a:off x="4406900" y="1512000"/>
          <a:ext cx="3389313" cy="44441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Chart 9" title="Gross Revenue Placeholder Chart">
            <a:extLst>
              <a:ext uri="{FF2B5EF4-FFF2-40B4-BE49-F238E27FC236}">
                <a16:creationId xmlns:a16="http://schemas.microsoft.com/office/drawing/2014/main" id="{F7175363-BD78-41A0-92CF-0F9E5A14568A}"/>
              </a:ext>
            </a:extLst>
          </p:cNvPr>
          <p:cNvGraphicFramePr/>
          <p:nvPr userDrawn="1">
            <p:extLst>
              <p:ext uri="{D42A27DB-BD31-4B8C-83A1-F6EECF244321}">
                <p14:modId xmlns:p14="http://schemas.microsoft.com/office/powerpoint/2010/main" val="351553000"/>
              </p:ext>
            </p:extLst>
          </p:nvPr>
        </p:nvGraphicFramePr>
        <p:xfrm>
          <a:off x="8382000" y="1512000"/>
          <a:ext cx="3389313" cy="444419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39582651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66" r:id="rId3"/>
    <p:sldLayoutId id="2147483662" r:id="rId4"/>
    <p:sldLayoutId id="2147483659" r:id="rId5"/>
    <p:sldLayoutId id="2147483663" r:id="rId6"/>
    <p:sldLayoutId id="2147483677" r:id="rId7"/>
    <p:sldLayoutId id="2147483654" r:id="rId8"/>
    <p:sldLayoutId id="2147483660" r:id="rId9"/>
    <p:sldLayoutId id="2147483664" r:id="rId10"/>
    <p:sldLayoutId id="2147483650" r:id="rId11"/>
    <p:sldLayoutId id="2147483652" r:id="rId12"/>
    <p:sldLayoutId id="2147483656" r:id="rId13"/>
    <p:sldLayoutId id="2147483657" r:id="rId14"/>
    <p:sldLayoutId id="2147483667" r:id="rId15"/>
    <p:sldLayoutId id="2147483668" r:id="rId16"/>
    <p:sldLayoutId id="2147483669" r:id="rId17"/>
    <p:sldLayoutId id="2147483670" r:id="rId18"/>
    <p:sldLayoutId id="2147483671" r:id="rId19"/>
    <p:sldLayoutId id="2147483673" r:id="rId20"/>
    <p:sldLayoutId id="2147483674" r:id="rId21"/>
    <p:sldLayoutId id="2147483676" r:id="rId22"/>
    <p:sldLayoutId id="2147483655" r:id="rId23"/>
    <p:sldLayoutId id="2147483675" r:id="rId24"/>
    <p:sldLayoutId id="2147483672" r:id="rId2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0.png"/><Relationship Id="rId7" Type="http://schemas.openxmlformats.org/officeDocument/2006/relationships/hyperlink" Target="mailto:2433090@student.uwtsd.co.uk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Relationship Id="rId9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3932037" cy="1411276"/>
          </a:xfrm>
        </p:spPr>
        <p:txBody>
          <a:bodyPr anchor="b">
            <a:normAutofit/>
          </a:bodyPr>
          <a:lstStyle/>
          <a:p>
            <a:r>
              <a:rPr lang="en-US"/>
              <a:t>Time Management</a:t>
            </a:r>
          </a:p>
        </p:txBody>
      </p:sp>
      <p:sp>
        <p:nvSpPr>
          <p:cNvPr id="30" name="Footer Placeholder 4">
            <a:extLst>
              <a:ext uri="{FF2B5EF4-FFF2-40B4-BE49-F238E27FC236}">
                <a16:creationId xmlns:a16="http://schemas.microsoft.com/office/drawing/2014/main" id="{2E8E0E90-3B7F-79DC-B864-E79D1610D325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>
          <a:xfrm>
            <a:off x="432000" y="6439820"/>
            <a:ext cx="5664000" cy="295062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Luis Jonatan Osegueda Aguirre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744F1599-438E-C599-FAC4-5C3E2EBB7B0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  <p:pic>
        <p:nvPicPr>
          <p:cNvPr id="6" name="Picture Placeholder 5" descr="Analogue wall clock">
            <a:extLst>
              <a:ext uri="{FF2B5EF4-FFF2-40B4-BE49-F238E27FC236}">
                <a16:creationId xmlns:a16="http://schemas.microsoft.com/office/drawing/2014/main" id="{85FCBBEC-C131-80D0-78FA-45FBC7E02D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4611"/>
          <a:stretch>
            <a:fillRect/>
          </a:stretch>
        </p:blipFill>
        <p:spPr>
          <a:xfrm>
            <a:off x="4788816" y="432001"/>
            <a:ext cx="6971184" cy="5429050"/>
          </a:xfr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 vert="horz" lIns="180000" tIns="180000" rIns="180000" bIns="180000" rtlCol="0">
            <a:normAutofit/>
          </a:bodyPr>
          <a:lstStyle/>
          <a:p>
            <a:r>
              <a:rPr lang="en-US"/>
              <a:t>AN ESSENTIAL SKILL FOR STUDENTS` SUCCESS IN HIGHER EDUCATION</a:t>
            </a:r>
          </a:p>
        </p:txBody>
      </p:sp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2604" y="756497"/>
            <a:ext cx="5472000" cy="2999426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/>
              <a:t>Introduction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Higher education requires greater autonomy and responsibility.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Effective time management is key to balancing studies, work and personal life.</a:t>
            </a:r>
          </a:p>
        </p:txBody>
      </p:sp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 vert="horz" lIns="180000" tIns="180000" rIns="180000" bIns="18000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To explore practical strategies to improve time management in university students.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Desk with computer, phone, books, etc.">
            <a:extLst>
              <a:ext uri="{FF2B5EF4-FFF2-40B4-BE49-F238E27FC236}">
                <a16:creationId xmlns:a16="http://schemas.microsoft.com/office/drawing/2014/main" id="{2E7ADBC3-DECA-9F4C-9289-9E43C727592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7571" r="-1" b="-1"/>
          <a:stretch>
            <a:fillRect/>
          </a:stretch>
        </p:blipFill>
        <p:spPr>
          <a:xfrm>
            <a:off x="20" y="-1"/>
            <a:ext cx="6095980" cy="6371351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100" y="1869795"/>
            <a:ext cx="6641900" cy="1124345"/>
          </a:xfrm>
        </p:spPr>
        <p:txBody>
          <a:bodyPr vert="horz" lIns="180000" tIns="180000" rIns="180000" bIns="180000" rtlCol="0" anchor="ctr">
            <a:normAutofit/>
          </a:bodyPr>
          <a:lstStyle/>
          <a:p>
            <a:r>
              <a:rPr lang="en-US" sz="4700" b="1" kern="1200" spc="-300">
                <a:latin typeface="+mj-lt"/>
                <a:ea typeface="+mj-ea"/>
                <a:cs typeface="+mj-cs"/>
              </a:rPr>
              <a:t>What is Time Management?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B5FCD7-F025-4E44-BCCF-2EE7955C1D28}"/>
              </a:ext>
            </a:extLst>
          </p:cNvPr>
          <p:cNvSpPr txBox="1"/>
          <p:nvPr/>
        </p:nvSpPr>
        <p:spPr>
          <a:xfrm>
            <a:off x="4988939" y="4230594"/>
            <a:ext cx="6771021" cy="676419"/>
          </a:xfrm>
          <a:prstGeom prst="rect">
            <a:avLst/>
          </a:prstGeo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 anchor="t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b="1" spc="-100">
                <a:solidFill>
                  <a:schemeClr val="bg1"/>
                </a:solidFill>
              </a:rPr>
              <a:t>Benefits: Less stress, better academic results, improved well-being</a:t>
            </a:r>
            <a:endParaRPr lang="en-US" sz="2000" spc="14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2200" b="1" i="0" kern="1200" spc="-100" baseline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9" name="Content Placeholder 4">
            <a:extLst>
              <a:ext uri="{FF2B5EF4-FFF2-40B4-BE49-F238E27FC236}">
                <a16:creationId xmlns:a16="http://schemas.microsoft.com/office/drawing/2014/main" id="{91ACA1EF-AB2E-A803-EFCD-9512F47E0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188554"/>
            <a:ext cx="5472000" cy="142193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>
                <a:ea typeface="+mn-lt"/>
                <a:cs typeface="+mn-lt"/>
              </a:rPr>
              <a:t>Ability to plan and control time spent on specific activities.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Focus on efficiency and productivity.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67129-D582-495A-8F4B-6B9075899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US" sz="3000" b="1" kern="1200" spc="-150"/>
              <a:t>Common challenges for students</a:t>
            </a:r>
            <a:endParaRPr lang="en-US" sz="3000"/>
          </a:p>
        </p:txBody>
      </p:sp>
      <p:pic>
        <p:nvPicPr>
          <p:cNvPr id="31" name="Content Placeholder 30" descr="A group of people with different expressions&#10;&#10;AI-generated content may be incorrect.">
            <a:extLst>
              <a:ext uri="{FF2B5EF4-FFF2-40B4-BE49-F238E27FC236}">
                <a16:creationId xmlns:a16="http://schemas.microsoft.com/office/drawing/2014/main" id="{87FA1CB5-5120-2F26-27F6-88FD0C4AAE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416" y="1008000"/>
            <a:ext cx="7765168" cy="5183250"/>
          </a:xfr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79698-AB4C-493D-BF95-F5781FDF2AC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42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Placeholder 22" descr="Woman on laptop smiling">
            <a:extLst>
              <a:ext uri="{FF2B5EF4-FFF2-40B4-BE49-F238E27FC236}">
                <a16:creationId xmlns:a16="http://schemas.microsoft.com/office/drawing/2014/main" id="{35E3CE9E-B03C-CB4B-A83A-D3265C7A054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9024" r="19025" b="1"/>
          <a:stretch>
            <a:fillRect/>
          </a:stretch>
        </p:blipFill>
        <p:spPr>
          <a:xfrm>
            <a:off x="20" y="-1"/>
            <a:ext cx="6095980" cy="6371351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100" y="1869795"/>
            <a:ext cx="6641900" cy="1124345"/>
          </a:xfrm>
        </p:spPr>
        <p:txBody>
          <a:bodyPr vert="horz" lIns="180000" tIns="180000" rIns="180000" bIns="180000" rtlCol="0" anchor="ctr">
            <a:normAutofit/>
          </a:bodyPr>
          <a:lstStyle/>
          <a:p>
            <a:r>
              <a:rPr lang="en-US" sz="3800" b="1" kern="1200" spc="-300">
                <a:latin typeface="+mj-lt"/>
                <a:ea typeface="+mj-ea"/>
                <a:cs typeface="+mj-cs"/>
              </a:rPr>
              <a:t>Benefits of good time Management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72F17A-D965-40B9-8ABB-C634072DBC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2200"/>
              <a:t>Development of self-discipline</a:t>
            </a:r>
          </a:p>
          <a:p>
            <a:r>
              <a:rPr lang="en-US" sz="2200"/>
              <a:t>Improved academic performance</a:t>
            </a:r>
          </a:p>
          <a:p>
            <a:r>
              <a:rPr lang="en-US" sz="2200"/>
              <a:t>Increased personal satisfaction</a:t>
            </a:r>
          </a:p>
          <a:p>
            <a:r>
              <a:rPr lang="en-US" sz="2200"/>
              <a:t>Improved balance between study and leisure time</a:t>
            </a:r>
          </a:p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64141-6F81-4947-A236-746D94ED3F6F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6954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airplan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Useful Strategies and  Tools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Strategies: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err="1"/>
              <a:t>Prioritise</a:t>
            </a:r>
            <a:r>
              <a:rPr lang="en-US">
                <a:ea typeface="+mn-lt"/>
                <a:cs typeface="+mn-lt"/>
              </a:rPr>
              <a:t> with the Eisenhower matrix</a:t>
            </a:r>
            <a:endParaRPr lang="en-US"/>
          </a:p>
          <a:p>
            <a:pPr marL="342900" indent="-342900">
              <a:buAutoNum type="arabicPeriod"/>
            </a:pP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Create a weekly calendar</a:t>
            </a:r>
            <a:endParaRPr lang="en-US"/>
          </a:p>
          <a:p>
            <a:pPr marL="342900" indent="-342900">
              <a:buAutoNum type="arabicPeriod"/>
            </a:pP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Use the Pomodoro technique</a:t>
            </a:r>
            <a:endParaRPr lang="en-US"/>
          </a:p>
          <a:p>
            <a:pPr marL="342900" indent="-342900">
              <a:buAutoNum type="arabicPeriod"/>
            </a:pP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Eliminate distractions</a:t>
            </a:r>
            <a:endParaRPr lang="en-US"/>
          </a:p>
          <a:p>
            <a:pPr marL="342900" indent="-342900">
              <a:buAutoNum type="arabicPeriod"/>
            </a:pPr>
            <a:endParaRPr lang="en-US"/>
          </a:p>
          <a:p>
            <a:pPr marL="342900" indent="-342900">
              <a:buAutoNum type="arabicPeriod"/>
            </a:pPr>
            <a:r>
              <a:rPr lang="en-US">
                <a:ea typeface="+mn-lt"/>
                <a:cs typeface="+mn-lt"/>
              </a:rPr>
              <a:t>Take scheduled breaks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vert="horz" lIns="0" tIns="0" rIns="0" bIns="0" rtlCol="0" anchor="t">
            <a:noAutofit/>
          </a:bodyPr>
          <a:lstStyle/>
          <a:p>
            <a:r>
              <a:rPr lang="en-US"/>
              <a:t>Tools: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vert="horz" lIns="0" tIns="0" rIns="0" bIns="0" rtlCol="0" anchor="t">
            <a:noAutofit/>
          </a:bodyPr>
          <a:lstStyle/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Google Calendar / Outlook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Trello / Notion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Pomodoro Apps (Focus To-Do, Forest)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Reminders and to-do lists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6E961-B76E-423F-995E-11B31E921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792" y="4170113"/>
            <a:ext cx="3932037" cy="1411276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3000" b="1" kern="1200" spc="-150">
                <a:latin typeface="+mj-lt"/>
                <a:ea typeface="+mj-ea"/>
                <a:cs typeface="+mj-cs"/>
              </a:rPr>
              <a:t>“Do you love life? Then don’t waste time, because that's what life is made of”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02D98-AA1E-41BB-B94E-180311759C13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2" name="Picture Placeholder 1" descr="Generated image">
            <a:extLst>
              <a:ext uri="{FF2B5EF4-FFF2-40B4-BE49-F238E27FC236}">
                <a16:creationId xmlns:a16="http://schemas.microsoft.com/office/drawing/2014/main" id="{92D7D28B-F3A6-D304-3D5A-AAEEFF37DE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7145" r="7147" b="2"/>
          <a:stretch>
            <a:fillRect/>
          </a:stretch>
        </p:blipFill>
        <p:spPr>
          <a:xfrm>
            <a:off x="4788816" y="432001"/>
            <a:ext cx="6971184" cy="5429050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083E5C-B988-135C-846B-C0A16A9E2B80}"/>
              </a:ext>
            </a:extLst>
          </p:cNvPr>
          <p:cNvSpPr txBox="1"/>
          <p:nvPr/>
        </p:nvSpPr>
        <p:spPr>
          <a:xfrm>
            <a:off x="432000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Benjamin Franklin (1706-1790)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Franklin is famous for his rigorous and methodical use of time. At the age of 20, he designed a daily schedule that included specific blocks for work, reading, rest, cleaning and personal reflection.</a:t>
            </a:r>
          </a:p>
        </p:txBody>
      </p:sp>
      <p:sp>
        <p:nvSpPr>
          <p:cNvPr id="15" name="Title 14" hidden="1">
            <a:extLst>
              <a:ext uri="{FF2B5EF4-FFF2-40B4-BE49-F238E27FC236}">
                <a16:creationId xmlns:a16="http://schemas.microsoft.com/office/drawing/2014/main" id="{57449059-8E74-4D74-9455-28330314E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6652193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Placeholder 13" descr="Hand writing on post-it note">
            <a:extLst>
              <a:ext uri="{FF2B5EF4-FFF2-40B4-BE49-F238E27FC236}">
                <a16:creationId xmlns:a16="http://schemas.microsoft.com/office/drawing/2014/main" id="{7E468295-904F-0743-AD06-67DA21353B9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6096000" cy="637135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8100" y="1869795"/>
            <a:ext cx="6641900" cy="1426269"/>
          </a:xfrm>
        </p:spPr>
        <p:txBody>
          <a:bodyPr/>
          <a:lstStyle/>
          <a:p>
            <a:r>
              <a:rPr lang="en-US"/>
              <a:t>Final </a:t>
            </a:r>
            <a:r>
              <a:rPr lang="en-US" err="1"/>
              <a:t>Recomendations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118334" y="3425462"/>
            <a:ext cx="6641626" cy="590155"/>
          </a:xfrm>
        </p:spPr>
        <p:txBody>
          <a:bodyPr vert="horz" lIns="180000" tIns="180000" rIns="180000" bIns="180000" rtlCol="0" anchor="t">
            <a:noAutofit/>
          </a:bodyPr>
          <a:lstStyle/>
          <a:p>
            <a:r>
              <a:rPr lang="en-US"/>
              <a:t>Evaluate Yourself: Identify your time thieves</a:t>
            </a:r>
          </a:p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1094" y="4180591"/>
            <a:ext cx="5472000" cy="2428351"/>
          </a:xfrm>
        </p:spPr>
        <p:txBody>
          <a:bodyPr vert="horz" lIns="0" tIns="0" rIns="0" bIns="0" rtlCol="0" anchor="t">
            <a:noAutofit/>
          </a:bodyPr>
          <a:lstStyle/>
          <a:p>
            <a:pPr>
              <a:buNone/>
            </a:pPr>
            <a:r>
              <a:rPr lang="en-US" sz="2000" dirty="0">
                <a:ea typeface="+mn-lt"/>
                <a:cs typeface="+mn-lt"/>
              </a:rPr>
              <a:t>Be realistic in your planning</a:t>
            </a:r>
            <a:endParaRPr lang="en-US" sz="2000" dirty="0"/>
          </a:p>
          <a:p>
            <a:pPr>
              <a:buNone/>
            </a:pPr>
            <a:endParaRPr lang="en-US" sz="2000">
              <a:ea typeface="+mn-lt"/>
              <a:cs typeface="+mn-lt"/>
            </a:endParaRPr>
          </a:p>
          <a:p>
            <a:pPr>
              <a:buNone/>
            </a:pPr>
            <a:r>
              <a:rPr lang="en-US" sz="2000" dirty="0">
                <a:ea typeface="+mn-lt"/>
                <a:cs typeface="+mn-lt"/>
              </a:rPr>
              <a:t>Evaluate and adjust your planning on a weekly</a:t>
            </a:r>
            <a:endParaRPr lang="en-US" sz="2000" dirty="0"/>
          </a:p>
          <a:p>
            <a:pPr>
              <a:buNone/>
            </a:pPr>
            <a:endParaRPr lang="en-US" sz="2000"/>
          </a:p>
          <a:p>
            <a:pPr>
              <a:buNone/>
            </a:pPr>
            <a:r>
              <a:rPr lang="en-US" sz="2000" dirty="0">
                <a:ea typeface="+mn-lt"/>
                <a:cs typeface="+mn-lt"/>
              </a:rPr>
              <a:t>Seek support when you need it</a:t>
            </a:r>
            <a:endParaRPr lang="en-US" sz="2000" dirty="0"/>
          </a:p>
          <a:p>
            <a:pPr marL="0" indent="0">
              <a:buNone/>
            </a:pPr>
            <a:endParaRPr lang="en-US" sz="28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1">
            <a:extLst>
              <a:ext uri="{FF2B5EF4-FFF2-40B4-BE49-F238E27FC236}">
                <a16:creationId xmlns:a16="http://schemas.microsoft.com/office/drawing/2014/main" id="{445E38C7-DDCD-8B8C-170A-FB0CC4975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3932037" cy="1411276"/>
          </a:xfrm>
        </p:spPr>
        <p:txBody>
          <a:bodyPr vert="horz" lIns="0" tIns="0" rIns="0" bIns="0" rtlCol="0" anchor="ctr">
            <a:noAutofit/>
          </a:bodyPr>
          <a:lstStyle/>
          <a:p>
            <a:pPr algn="ctr"/>
            <a:r>
              <a:rPr lang="en-US"/>
              <a:t>Conclusion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CA3457-A46B-1C6F-6CE4-4920ACCBA854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</p:spPr>
        <p:txBody>
          <a:bodyPr vert="horz" lIns="0" tIns="0" rIns="0" bIns="0" rtlCol="0" anchor="ctr">
            <a:normAutofit/>
          </a:bodyPr>
          <a:lstStyle/>
          <a:p>
            <a:pPr>
              <a:spcAft>
                <a:spcPts val="600"/>
              </a:spcAft>
            </a:pPr>
            <a:fld id="{19B51A1E-902D-48AF-9020-955120F399B6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11" name="Picture 10" descr="Escalator Moving Up">
            <a:extLst>
              <a:ext uri="{FF2B5EF4-FFF2-40B4-BE49-F238E27FC236}">
                <a16:creationId xmlns:a16="http://schemas.microsoft.com/office/drawing/2014/main" id="{365A0E20-1BC8-3B6A-381C-8AB8AD0875A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3470" r="15573" b="6244"/>
          <a:stretch>
            <a:fillRect/>
          </a:stretch>
        </p:blipFill>
        <p:spPr>
          <a:xfrm>
            <a:off x="4788816" y="875910"/>
            <a:ext cx="6971184" cy="4541232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D95470-3C23-90E1-7C25-20A9F89F069A}"/>
              </a:ext>
            </a:extLst>
          </p:cNvPr>
          <p:cNvSpPr txBox="1"/>
          <p:nvPr/>
        </p:nvSpPr>
        <p:spPr>
          <a:xfrm>
            <a:off x="432000" y="2057400"/>
            <a:ext cx="3932237" cy="3811588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Good time management is an investment in your success.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It's not about doing more, it's about doing what's important.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600" kern="120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t>What changes can you make today?</a:t>
            </a:r>
          </a:p>
        </p:txBody>
      </p:sp>
    </p:spTree>
    <p:extLst>
      <p:ext uri="{BB962C8B-B14F-4D97-AF65-F5344CB8AC3E}">
        <p14:creationId xmlns:p14="http://schemas.microsoft.com/office/powerpoint/2010/main" val="178547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/>
              <a:t>Jonatan Osegueda</a:t>
            </a:r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85495" y="4006655"/>
            <a:ext cx="218900" cy="2189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65965-2271-4C1C-BD0A-6F85F80FF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/>
              <a:t>+447826698121</a:t>
            </a:r>
          </a:p>
        </p:txBody>
      </p:sp>
      <p:pic>
        <p:nvPicPr>
          <p:cNvPr id="10" name="Graphic 9" descr="Smart Phone" title="Icon - Presenter Phone Number">
            <a:extLst>
              <a:ext uri="{FF2B5EF4-FFF2-40B4-BE49-F238E27FC236}">
                <a16:creationId xmlns:a16="http://schemas.microsoft.com/office/drawing/2014/main" id="{A29DE31C-E099-4579-BB03-675E0A40C5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485495" y="4355103"/>
            <a:ext cx="218900" cy="2189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A3BCC3-A277-4C0B-9EBA-EB53990D8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>
                <a:hlinkClick r:id="rId7"/>
              </a:rPr>
              <a:t>2433090@student.uwtsd.co.uk</a:t>
            </a:r>
            <a:endParaRPr lang="en-US"/>
          </a:p>
        </p:txBody>
      </p:sp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485495" y="4703551"/>
            <a:ext cx="218900" cy="218900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1814EC9-246A-4C6E-941E-5774FE72F08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a6e671f1cd7e4d96ff9652be322dd5e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4e2496f70b101db0b8013f30a071bbf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AF4CCF4-D450-4896-9D26-824C258C6A9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389EDE6-EADC-4C51-A618-17CCFAE3C12F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00F07EC-B350-49E7-B6F3-FED47ED1C917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TF16411250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Time Management</vt:lpstr>
      <vt:lpstr>Objective</vt:lpstr>
      <vt:lpstr>What is Time Management?</vt:lpstr>
      <vt:lpstr>Common challenges for students</vt:lpstr>
      <vt:lpstr>Benefits of good time Management</vt:lpstr>
      <vt:lpstr>Useful Strategies and  Tools</vt:lpstr>
      <vt:lpstr>“Do you love life? Then don’t waste time, because that's what life is made of”</vt:lpstr>
      <vt:lpstr>Final Recomendations</vt:lpstr>
      <vt:lpstr>Conclusion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</cp:revision>
  <dcterms:created xsi:type="dcterms:W3CDTF">2025-06-10T20:43:27Z</dcterms:created>
  <dcterms:modified xsi:type="dcterms:W3CDTF">2025-06-13T21:44:20Z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