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71"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66FFFF"/>
    <a:srgbClr val="93D1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119" d="100"/>
          <a:sy n="119" d="100"/>
        </p:scale>
        <p:origin x="10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D517767-6FAC-401C-A467-22DA71E68BB6}"/>
    <pc:docChg chg="custSel addSld modSld">
      <pc:chgData name="Zita Draper" userId="b063123c-f51f-481b-b99c-f574606c9ace" providerId="ADAL" clId="{ED517767-6FAC-401C-A467-22DA71E68BB6}" dt="2024-10-07T12:43:02.774" v="2918" actId="26606"/>
      <pc:docMkLst>
        <pc:docMk/>
      </pc:docMkLst>
      <pc:sldChg chg="addSp modSp mod setBg">
        <pc:chgData name="Zita Draper" userId="b063123c-f51f-481b-b99c-f574606c9ace" providerId="ADAL" clId="{ED517767-6FAC-401C-A467-22DA71E68BB6}" dt="2024-10-07T12:31:09.325" v="1496" actId="20577"/>
        <pc:sldMkLst>
          <pc:docMk/>
          <pc:sldMk cId="3896891485" sldId="259"/>
        </pc:sldMkLst>
        <pc:spChg chg="mod">
          <ac:chgData name="Zita Draper" userId="b063123c-f51f-481b-b99c-f574606c9ace" providerId="ADAL" clId="{ED517767-6FAC-401C-A467-22DA71E68BB6}" dt="2024-10-06T13:38:42.824" v="1195" actId="26606"/>
          <ac:spMkLst>
            <pc:docMk/>
            <pc:sldMk cId="3896891485" sldId="259"/>
            <ac:spMk id="2" creationId="{465BBB10-F227-2FA2-47E4-2412331E4003}"/>
          </ac:spMkLst>
        </pc:spChg>
        <pc:spChg chg="mod">
          <ac:chgData name="Zita Draper" userId="b063123c-f51f-481b-b99c-f574606c9ace" providerId="ADAL" clId="{ED517767-6FAC-401C-A467-22DA71E68BB6}" dt="2024-10-07T12:31:09.325" v="1496" actId="20577"/>
          <ac:spMkLst>
            <pc:docMk/>
            <pc:sldMk cId="3896891485" sldId="259"/>
            <ac:spMk id="3" creationId="{9569571E-8079-5EB7-08EA-9A0BD6FAD60D}"/>
          </ac:spMkLst>
        </pc:spChg>
        <pc:spChg chg="add">
          <ac:chgData name="Zita Draper" userId="b063123c-f51f-481b-b99c-f574606c9ace" providerId="ADAL" clId="{ED517767-6FAC-401C-A467-22DA71E68BB6}" dt="2024-10-06T13:38:42.824" v="1195" actId="26606"/>
          <ac:spMkLst>
            <pc:docMk/>
            <pc:sldMk cId="3896891485" sldId="259"/>
            <ac:spMk id="9" creationId="{C0763A76-9F1C-4FC5-82B7-DD475DA461B2}"/>
          </ac:spMkLst>
        </pc:spChg>
        <pc:spChg chg="add">
          <ac:chgData name="Zita Draper" userId="b063123c-f51f-481b-b99c-f574606c9ace" providerId="ADAL" clId="{ED517767-6FAC-401C-A467-22DA71E68BB6}" dt="2024-10-06T13:38:42.824" v="1195" actId="26606"/>
          <ac:spMkLst>
            <pc:docMk/>
            <pc:sldMk cId="3896891485" sldId="259"/>
            <ac:spMk id="11" creationId="{E81BF4F6-F2CF-4984-9D14-D6966D92F99F}"/>
          </ac:spMkLst>
        </pc:spChg>
        <pc:picChg chg="add">
          <ac:chgData name="Zita Draper" userId="b063123c-f51f-481b-b99c-f574606c9ace" providerId="ADAL" clId="{ED517767-6FAC-401C-A467-22DA71E68BB6}" dt="2024-10-06T13:38:42.824" v="1195" actId="26606"/>
          <ac:picMkLst>
            <pc:docMk/>
            <pc:sldMk cId="3896891485" sldId="259"/>
            <ac:picMk id="5" creationId="{56AECFF2-CEAE-D844-0DEB-E93B2579F99A}"/>
          </ac:picMkLst>
        </pc:picChg>
      </pc:sldChg>
      <pc:sldChg chg="addSp delSp modSp mod setBg">
        <pc:chgData name="Zita Draper" userId="b063123c-f51f-481b-b99c-f574606c9ace" providerId="ADAL" clId="{ED517767-6FAC-401C-A467-22DA71E68BB6}" dt="2024-10-06T13:38:56.238" v="1196" actId="26606"/>
        <pc:sldMkLst>
          <pc:docMk/>
          <pc:sldMk cId="3311439475" sldId="260"/>
        </pc:sldMkLst>
        <pc:spChg chg="del">
          <ac:chgData name="Zita Draper" userId="b063123c-f51f-481b-b99c-f574606c9ace" providerId="ADAL" clId="{ED517767-6FAC-401C-A467-22DA71E68BB6}" dt="2024-10-06T13:33:26.116" v="135" actId="478"/>
          <ac:spMkLst>
            <pc:docMk/>
            <pc:sldMk cId="3311439475" sldId="260"/>
            <ac:spMk id="2" creationId="{02A436A2-7911-B007-AB32-EFE15640AE08}"/>
          </ac:spMkLst>
        </pc:spChg>
        <pc:spChg chg="mod">
          <ac:chgData name="Zita Draper" userId="b063123c-f51f-481b-b99c-f574606c9ace" providerId="ADAL" clId="{ED517767-6FAC-401C-A467-22DA71E68BB6}" dt="2024-10-06T13:38:56.238" v="1196" actId="26606"/>
          <ac:spMkLst>
            <pc:docMk/>
            <pc:sldMk cId="3311439475" sldId="260"/>
            <ac:spMk id="3" creationId="{452012ED-D879-CAA4-584B-9EAF9319E3D8}"/>
          </ac:spMkLst>
        </pc:spChg>
        <pc:spChg chg="add del mod">
          <ac:chgData name="Zita Draper" userId="b063123c-f51f-481b-b99c-f574606c9ace" providerId="ADAL" clId="{ED517767-6FAC-401C-A467-22DA71E68BB6}" dt="2024-10-06T13:33:29.667" v="136" actId="478"/>
          <ac:spMkLst>
            <pc:docMk/>
            <pc:sldMk cId="3311439475" sldId="260"/>
            <ac:spMk id="5" creationId="{9C2C7826-B068-A598-B76D-A59200B8F84A}"/>
          </ac:spMkLst>
        </pc:spChg>
        <pc:spChg chg="add">
          <ac:chgData name="Zita Draper" userId="b063123c-f51f-481b-b99c-f574606c9ace" providerId="ADAL" clId="{ED517767-6FAC-401C-A467-22DA71E68BB6}" dt="2024-10-06T13:38:56.238" v="1196" actId="26606"/>
          <ac:spMkLst>
            <pc:docMk/>
            <pc:sldMk cId="3311439475" sldId="260"/>
            <ac:spMk id="8" creationId="{907EF6B7-1338-4443-8C46-6A318D952DFD}"/>
          </ac:spMkLst>
        </pc:spChg>
        <pc:spChg chg="add">
          <ac:chgData name="Zita Draper" userId="b063123c-f51f-481b-b99c-f574606c9ace" providerId="ADAL" clId="{ED517767-6FAC-401C-A467-22DA71E68BB6}" dt="2024-10-06T13:38:56.238" v="1196" actId="26606"/>
          <ac:spMkLst>
            <pc:docMk/>
            <pc:sldMk cId="3311439475" sldId="260"/>
            <ac:spMk id="10" creationId="{DAAE4CDD-124C-4DCF-9584-B6033B545DD5}"/>
          </ac:spMkLst>
        </pc:spChg>
        <pc:spChg chg="add">
          <ac:chgData name="Zita Draper" userId="b063123c-f51f-481b-b99c-f574606c9ace" providerId="ADAL" clId="{ED517767-6FAC-401C-A467-22DA71E68BB6}" dt="2024-10-06T13:38:56.238" v="1196" actId="26606"/>
          <ac:spMkLst>
            <pc:docMk/>
            <pc:sldMk cId="3311439475" sldId="260"/>
            <ac:spMk id="12" creationId="{081E4A58-353D-44AE-B2FC-2A74E2E400F7}"/>
          </ac:spMkLst>
        </pc:spChg>
      </pc:sldChg>
      <pc:sldChg chg="addSp modSp mod setBg">
        <pc:chgData name="Zita Draper" userId="b063123c-f51f-481b-b99c-f574606c9ace" providerId="ADAL" clId="{ED517767-6FAC-401C-A467-22DA71E68BB6}" dt="2024-10-06T13:39:02.522" v="1197" actId="26606"/>
        <pc:sldMkLst>
          <pc:docMk/>
          <pc:sldMk cId="3824453244" sldId="261"/>
        </pc:sldMkLst>
        <pc:spChg chg="mod">
          <ac:chgData name="Zita Draper" userId="b063123c-f51f-481b-b99c-f574606c9ace" providerId="ADAL" clId="{ED517767-6FAC-401C-A467-22DA71E68BB6}" dt="2024-10-06T13:39:02.522" v="1197" actId="26606"/>
          <ac:spMkLst>
            <pc:docMk/>
            <pc:sldMk cId="3824453244" sldId="261"/>
            <ac:spMk id="2" creationId="{E133003A-E775-8891-66F4-C8EB716FDE3E}"/>
          </ac:spMkLst>
        </pc:spChg>
        <pc:spChg chg="mod">
          <ac:chgData name="Zita Draper" userId="b063123c-f51f-481b-b99c-f574606c9ace" providerId="ADAL" clId="{ED517767-6FAC-401C-A467-22DA71E68BB6}" dt="2024-10-06T13:39:02.522" v="1197" actId="26606"/>
          <ac:spMkLst>
            <pc:docMk/>
            <pc:sldMk cId="3824453244" sldId="261"/>
            <ac:spMk id="3" creationId="{2524C8D7-63B6-53C1-F90E-D0D5299F9E6A}"/>
          </ac:spMkLst>
        </pc:spChg>
        <pc:spChg chg="add">
          <ac:chgData name="Zita Draper" userId="b063123c-f51f-481b-b99c-f574606c9ace" providerId="ADAL" clId="{ED517767-6FAC-401C-A467-22DA71E68BB6}" dt="2024-10-06T13:39:02.522" v="1197" actId="26606"/>
          <ac:spMkLst>
            <pc:docMk/>
            <pc:sldMk cId="3824453244" sldId="261"/>
            <ac:spMk id="8" creationId="{1709F1D5-B0F1-4714-A239-E5B61C161915}"/>
          </ac:spMkLst>
        </pc:spChg>
        <pc:spChg chg="add">
          <ac:chgData name="Zita Draper" userId="b063123c-f51f-481b-b99c-f574606c9ace" providerId="ADAL" clId="{ED517767-6FAC-401C-A467-22DA71E68BB6}" dt="2024-10-06T13:39:02.522" v="1197" actId="26606"/>
          <ac:spMkLst>
            <pc:docMk/>
            <pc:sldMk cId="3824453244" sldId="261"/>
            <ac:spMk id="10" creationId="{228FB460-D3FF-4440-A020-05982A09E517}"/>
          </ac:spMkLst>
        </pc:spChg>
        <pc:spChg chg="add">
          <ac:chgData name="Zita Draper" userId="b063123c-f51f-481b-b99c-f574606c9ace" providerId="ADAL" clId="{ED517767-6FAC-401C-A467-22DA71E68BB6}" dt="2024-10-06T13:39:02.522" v="1197" actId="26606"/>
          <ac:spMkLst>
            <pc:docMk/>
            <pc:sldMk cId="3824453244" sldId="261"/>
            <ac:spMk id="12" creationId="{14847E93-7DC1-4D4B-8829-B19AA7137C50}"/>
          </ac:spMkLst>
        </pc:spChg>
        <pc:spChg chg="add">
          <ac:chgData name="Zita Draper" userId="b063123c-f51f-481b-b99c-f574606c9ace" providerId="ADAL" clId="{ED517767-6FAC-401C-A467-22DA71E68BB6}" dt="2024-10-06T13:39:02.522" v="1197" actId="26606"/>
          <ac:spMkLst>
            <pc:docMk/>
            <pc:sldMk cId="3824453244" sldId="261"/>
            <ac:spMk id="14" creationId="{5566D6E1-03A1-4D73-A4E0-35D74D568A04}"/>
          </ac:spMkLst>
        </pc:spChg>
        <pc:spChg chg="add">
          <ac:chgData name="Zita Draper" userId="b063123c-f51f-481b-b99c-f574606c9ace" providerId="ADAL" clId="{ED517767-6FAC-401C-A467-22DA71E68BB6}" dt="2024-10-06T13:39:02.522" v="1197" actId="26606"/>
          <ac:spMkLst>
            <pc:docMk/>
            <pc:sldMk cId="3824453244" sldId="261"/>
            <ac:spMk id="16" creationId="{9F835A99-04AC-494A-A572-AFE8413CC938}"/>
          </ac:spMkLst>
        </pc:spChg>
        <pc:spChg chg="add">
          <ac:chgData name="Zita Draper" userId="b063123c-f51f-481b-b99c-f574606c9ace" providerId="ADAL" clId="{ED517767-6FAC-401C-A467-22DA71E68BB6}" dt="2024-10-06T13:39:02.522" v="1197" actId="26606"/>
          <ac:spMkLst>
            <pc:docMk/>
            <pc:sldMk cId="3824453244" sldId="261"/>
            <ac:spMk id="18" creationId="{7B786209-1B0B-4CA9-9BDD-F7327066A84D}"/>
          </ac:spMkLst>
        </pc:spChg>
        <pc:spChg chg="add">
          <ac:chgData name="Zita Draper" userId="b063123c-f51f-481b-b99c-f574606c9ace" providerId="ADAL" clId="{ED517767-6FAC-401C-A467-22DA71E68BB6}" dt="2024-10-06T13:39:02.522" v="1197" actId="26606"/>
          <ac:spMkLst>
            <pc:docMk/>
            <pc:sldMk cId="3824453244" sldId="261"/>
            <ac:spMk id="20" creationId="{2D2964BB-484D-45AE-AD66-D407D0629652}"/>
          </ac:spMkLst>
        </pc:spChg>
        <pc:spChg chg="add">
          <ac:chgData name="Zita Draper" userId="b063123c-f51f-481b-b99c-f574606c9ace" providerId="ADAL" clId="{ED517767-6FAC-401C-A467-22DA71E68BB6}" dt="2024-10-06T13:39:02.522" v="1197" actId="26606"/>
          <ac:spMkLst>
            <pc:docMk/>
            <pc:sldMk cId="3824453244" sldId="261"/>
            <ac:spMk id="22" creationId="{6691AC69-A76E-4DAB-B565-468B6B87ACF3}"/>
          </ac:spMkLst>
        </pc:spChg>
      </pc:sldChg>
      <pc:sldChg chg="addSp modSp mod setBg">
        <pc:chgData name="Zita Draper" userId="b063123c-f51f-481b-b99c-f574606c9ace" providerId="ADAL" clId="{ED517767-6FAC-401C-A467-22DA71E68BB6}" dt="2024-10-06T13:40:41.024" v="1461" actId="122"/>
        <pc:sldMkLst>
          <pc:docMk/>
          <pc:sldMk cId="2289638569" sldId="262"/>
        </pc:sldMkLst>
        <pc:spChg chg="mod">
          <ac:chgData name="Zita Draper" userId="b063123c-f51f-481b-b99c-f574606c9ace" providerId="ADAL" clId="{ED517767-6FAC-401C-A467-22DA71E68BB6}" dt="2024-10-06T13:40:41.024" v="1461" actId="122"/>
          <ac:spMkLst>
            <pc:docMk/>
            <pc:sldMk cId="2289638569" sldId="262"/>
            <ac:spMk id="2" creationId="{7AB78EDB-4AD4-C76D-36B3-2D19990F451A}"/>
          </ac:spMkLst>
        </pc:spChg>
        <pc:spChg chg="mod">
          <ac:chgData name="Zita Draper" userId="b063123c-f51f-481b-b99c-f574606c9ace" providerId="ADAL" clId="{ED517767-6FAC-401C-A467-22DA71E68BB6}" dt="2024-10-06T13:40:35.736" v="1460" actId="26606"/>
          <ac:spMkLst>
            <pc:docMk/>
            <pc:sldMk cId="2289638569" sldId="262"/>
            <ac:spMk id="3" creationId="{1A452871-A15C-BBBD-25F2-320C070F9FE3}"/>
          </ac:spMkLst>
        </pc:spChg>
        <pc:spChg chg="add">
          <ac:chgData name="Zita Draper" userId="b063123c-f51f-481b-b99c-f574606c9ace" providerId="ADAL" clId="{ED517767-6FAC-401C-A467-22DA71E68BB6}" dt="2024-10-06T13:40:35.736" v="1460" actId="26606"/>
          <ac:spMkLst>
            <pc:docMk/>
            <pc:sldMk cId="2289638569" sldId="262"/>
            <ac:spMk id="8" creationId="{1709F1D5-B0F1-4714-A239-E5B61C161915}"/>
          </ac:spMkLst>
        </pc:spChg>
        <pc:spChg chg="add">
          <ac:chgData name="Zita Draper" userId="b063123c-f51f-481b-b99c-f574606c9ace" providerId="ADAL" clId="{ED517767-6FAC-401C-A467-22DA71E68BB6}" dt="2024-10-06T13:40:35.736" v="1460" actId="26606"/>
          <ac:spMkLst>
            <pc:docMk/>
            <pc:sldMk cId="2289638569" sldId="262"/>
            <ac:spMk id="10" creationId="{228FB460-D3FF-4440-A020-05982A09E517}"/>
          </ac:spMkLst>
        </pc:spChg>
        <pc:spChg chg="add">
          <ac:chgData name="Zita Draper" userId="b063123c-f51f-481b-b99c-f574606c9ace" providerId="ADAL" clId="{ED517767-6FAC-401C-A467-22DA71E68BB6}" dt="2024-10-06T13:40:35.736" v="1460" actId="26606"/>
          <ac:spMkLst>
            <pc:docMk/>
            <pc:sldMk cId="2289638569" sldId="262"/>
            <ac:spMk id="12" creationId="{14847E93-7DC1-4D4B-8829-B19AA7137C50}"/>
          </ac:spMkLst>
        </pc:spChg>
        <pc:spChg chg="add">
          <ac:chgData name="Zita Draper" userId="b063123c-f51f-481b-b99c-f574606c9ace" providerId="ADAL" clId="{ED517767-6FAC-401C-A467-22DA71E68BB6}" dt="2024-10-06T13:40:35.736" v="1460" actId="26606"/>
          <ac:spMkLst>
            <pc:docMk/>
            <pc:sldMk cId="2289638569" sldId="262"/>
            <ac:spMk id="14" creationId="{5566D6E1-03A1-4D73-A4E0-35D74D568A04}"/>
          </ac:spMkLst>
        </pc:spChg>
        <pc:spChg chg="add">
          <ac:chgData name="Zita Draper" userId="b063123c-f51f-481b-b99c-f574606c9ace" providerId="ADAL" clId="{ED517767-6FAC-401C-A467-22DA71E68BB6}" dt="2024-10-06T13:40:35.736" v="1460" actId="26606"/>
          <ac:spMkLst>
            <pc:docMk/>
            <pc:sldMk cId="2289638569" sldId="262"/>
            <ac:spMk id="16" creationId="{9F835A99-04AC-494A-A572-AFE8413CC938}"/>
          </ac:spMkLst>
        </pc:spChg>
        <pc:spChg chg="add">
          <ac:chgData name="Zita Draper" userId="b063123c-f51f-481b-b99c-f574606c9ace" providerId="ADAL" clId="{ED517767-6FAC-401C-A467-22DA71E68BB6}" dt="2024-10-06T13:40:35.736" v="1460" actId="26606"/>
          <ac:spMkLst>
            <pc:docMk/>
            <pc:sldMk cId="2289638569" sldId="262"/>
            <ac:spMk id="18" creationId="{7B786209-1B0B-4CA9-9BDD-F7327066A84D}"/>
          </ac:spMkLst>
        </pc:spChg>
        <pc:spChg chg="add">
          <ac:chgData name="Zita Draper" userId="b063123c-f51f-481b-b99c-f574606c9ace" providerId="ADAL" clId="{ED517767-6FAC-401C-A467-22DA71E68BB6}" dt="2024-10-06T13:40:35.736" v="1460" actId="26606"/>
          <ac:spMkLst>
            <pc:docMk/>
            <pc:sldMk cId="2289638569" sldId="262"/>
            <ac:spMk id="20" creationId="{2D2964BB-484D-45AE-AD66-D407D0629652}"/>
          </ac:spMkLst>
        </pc:spChg>
        <pc:spChg chg="add">
          <ac:chgData name="Zita Draper" userId="b063123c-f51f-481b-b99c-f574606c9ace" providerId="ADAL" clId="{ED517767-6FAC-401C-A467-22DA71E68BB6}" dt="2024-10-06T13:40:35.736" v="1460" actId="26606"/>
          <ac:spMkLst>
            <pc:docMk/>
            <pc:sldMk cId="2289638569" sldId="262"/>
            <ac:spMk id="22" creationId="{6691AC69-A76E-4DAB-B565-468B6B87ACF3}"/>
          </ac:spMkLst>
        </pc:spChg>
      </pc:sldChg>
      <pc:sldChg chg="addSp modSp mod setBg">
        <pc:chgData name="Zita Draper" userId="b063123c-f51f-481b-b99c-f574606c9ace" providerId="ADAL" clId="{ED517767-6FAC-401C-A467-22DA71E68BB6}" dt="2024-10-07T12:32:34.097" v="1707" actId="26606"/>
        <pc:sldMkLst>
          <pc:docMk/>
          <pc:sldMk cId="897020961" sldId="263"/>
        </pc:sldMkLst>
        <pc:spChg chg="mod">
          <ac:chgData name="Zita Draper" userId="b063123c-f51f-481b-b99c-f574606c9ace" providerId="ADAL" clId="{ED517767-6FAC-401C-A467-22DA71E68BB6}" dt="2024-10-07T12:32:34.097" v="1707" actId="26606"/>
          <ac:spMkLst>
            <pc:docMk/>
            <pc:sldMk cId="897020961" sldId="263"/>
            <ac:spMk id="2" creationId="{95CE412B-DD8B-049D-6C3B-FB655BFAD323}"/>
          </ac:spMkLst>
        </pc:spChg>
        <pc:spChg chg="mod">
          <ac:chgData name="Zita Draper" userId="b063123c-f51f-481b-b99c-f574606c9ace" providerId="ADAL" clId="{ED517767-6FAC-401C-A467-22DA71E68BB6}" dt="2024-10-07T12:32:34.097" v="1707" actId="26606"/>
          <ac:spMkLst>
            <pc:docMk/>
            <pc:sldMk cId="897020961" sldId="263"/>
            <ac:spMk id="3" creationId="{816E51AA-D858-921C-1BBC-4666E25D1E4C}"/>
          </ac:spMkLst>
        </pc:spChg>
        <pc:spChg chg="add">
          <ac:chgData name="Zita Draper" userId="b063123c-f51f-481b-b99c-f574606c9ace" providerId="ADAL" clId="{ED517767-6FAC-401C-A467-22DA71E68BB6}" dt="2024-10-07T12:32:34.097" v="1707" actId="26606"/>
          <ac:spMkLst>
            <pc:docMk/>
            <pc:sldMk cId="897020961" sldId="263"/>
            <ac:spMk id="9" creationId="{460B0EFB-53ED-4F35-B05D-F658EA021C65}"/>
          </ac:spMkLst>
        </pc:spChg>
        <pc:spChg chg="add">
          <ac:chgData name="Zita Draper" userId="b063123c-f51f-481b-b99c-f574606c9ace" providerId="ADAL" clId="{ED517767-6FAC-401C-A467-22DA71E68BB6}" dt="2024-10-07T12:32:34.097" v="1707" actId="26606"/>
          <ac:spMkLst>
            <pc:docMk/>
            <pc:sldMk cId="897020961" sldId="263"/>
            <ac:spMk id="11" creationId="{835EF3DD-7D43-4A27-8967-A92FD8CC9365}"/>
          </ac:spMkLst>
        </pc:spChg>
        <pc:picChg chg="add">
          <ac:chgData name="Zita Draper" userId="b063123c-f51f-481b-b99c-f574606c9ace" providerId="ADAL" clId="{ED517767-6FAC-401C-A467-22DA71E68BB6}" dt="2024-10-07T12:32:34.097" v="1707" actId="26606"/>
          <ac:picMkLst>
            <pc:docMk/>
            <pc:sldMk cId="897020961" sldId="263"/>
            <ac:picMk id="5" creationId="{E9EE79FD-ADBD-99F1-853F-EFB4A5430EC6}"/>
          </ac:picMkLst>
        </pc:picChg>
      </pc:sldChg>
      <pc:sldChg chg="addSp delSp modSp mod setBg">
        <pc:chgData name="Zita Draper" userId="b063123c-f51f-481b-b99c-f574606c9ace" providerId="ADAL" clId="{ED517767-6FAC-401C-A467-22DA71E68BB6}" dt="2024-10-07T12:34:18.276" v="1951" actId="26606"/>
        <pc:sldMkLst>
          <pc:docMk/>
          <pc:sldMk cId="1918444464" sldId="264"/>
        </pc:sldMkLst>
        <pc:spChg chg="mod">
          <ac:chgData name="Zita Draper" userId="b063123c-f51f-481b-b99c-f574606c9ace" providerId="ADAL" clId="{ED517767-6FAC-401C-A467-22DA71E68BB6}" dt="2024-10-07T12:34:18.276" v="1951" actId="26606"/>
          <ac:spMkLst>
            <pc:docMk/>
            <pc:sldMk cId="1918444464" sldId="264"/>
            <ac:spMk id="2" creationId="{DE19663C-1FC1-9AA4-CCD7-9405AD904954}"/>
          </ac:spMkLst>
        </pc:spChg>
        <pc:spChg chg="del mod">
          <ac:chgData name="Zita Draper" userId="b063123c-f51f-481b-b99c-f574606c9ace" providerId="ADAL" clId="{ED517767-6FAC-401C-A467-22DA71E68BB6}" dt="2024-10-07T12:34:18.276" v="1951" actId="26606"/>
          <ac:spMkLst>
            <pc:docMk/>
            <pc:sldMk cId="1918444464" sldId="264"/>
            <ac:spMk id="3" creationId="{6244EED2-BE7B-3C37-D767-91B129C030D3}"/>
          </ac:spMkLst>
        </pc:spChg>
        <pc:spChg chg="add">
          <ac:chgData name="Zita Draper" userId="b063123c-f51f-481b-b99c-f574606c9ace" providerId="ADAL" clId="{ED517767-6FAC-401C-A467-22DA71E68BB6}" dt="2024-10-07T12:34:18.276" v="1951" actId="26606"/>
          <ac:spMkLst>
            <pc:docMk/>
            <pc:sldMk cId="1918444464" sldId="264"/>
            <ac:spMk id="9" creationId="{7517A47C-B2E5-4B79-8061-D74B1311AF6E}"/>
          </ac:spMkLst>
        </pc:spChg>
        <pc:spChg chg="add">
          <ac:chgData name="Zita Draper" userId="b063123c-f51f-481b-b99c-f574606c9ace" providerId="ADAL" clId="{ED517767-6FAC-401C-A467-22DA71E68BB6}" dt="2024-10-07T12:34:18.276" v="1951" actId="26606"/>
          <ac:spMkLst>
            <pc:docMk/>
            <pc:sldMk cId="1918444464" sldId="264"/>
            <ac:spMk id="11" creationId="{C505E780-2083-4CB5-A42A-5E0E2908ECC3}"/>
          </ac:spMkLst>
        </pc:spChg>
        <pc:spChg chg="add">
          <ac:chgData name="Zita Draper" userId="b063123c-f51f-481b-b99c-f574606c9ace" providerId="ADAL" clId="{ED517767-6FAC-401C-A467-22DA71E68BB6}" dt="2024-10-07T12:34:18.276" v="1951" actId="26606"/>
          <ac:spMkLst>
            <pc:docMk/>
            <pc:sldMk cId="1918444464" sldId="264"/>
            <ac:spMk id="13" creationId="{D2C0AE1C-0118-41AE-8A10-7CDCBF10E96F}"/>
          </ac:spMkLst>
        </pc:spChg>
        <pc:spChg chg="add">
          <ac:chgData name="Zita Draper" userId="b063123c-f51f-481b-b99c-f574606c9ace" providerId="ADAL" clId="{ED517767-6FAC-401C-A467-22DA71E68BB6}" dt="2024-10-07T12:34:18.276" v="1951" actId="26606"/>
          <ac:spMkLst>
            <pc:docMk/>
            <pc:sldMk cId="1918444464" sldId="264"/>
            <ac:spMk id="15" creationId="{463EEC44-1BA3-44ED-81FC-A644B04B2A44}"/>
          </ac:spMkLst>
        </pc:spChg>
        <pc:graphicFrameChg chg="add">
          <ac:chgData name="Zita Draper" userId="b063123c-f51f-481b-b99c-f574606c9ace" providerId="ADAL" clId="{ED517767-6FAC-401C-A467-22DA71E68BB6}" dt="2024-10-07T12:34:18.276" v="1951" actId="26606"/>
          <ac:graphicFrameMkLst>
            <pc:docMk/>
            <pc:sldMk cId="1918444464" sldId="264"/>
            <ac:graphicFrameMk id="5" creationId="{BD04570B-CD00-023E-036E-FFE4DD9482C5}"/>
          </ac:graphicFrameMkLst>
        </pc:graphicFrameChg>
      </pc:sldChg>
      <pc:sldChg chg="addSp delSp modSp mod setBg modClrScheme chgLayout">
        <pc:chgData name="Zita Draper" userId="b063123c-f51f-481b-b99c-f574606c9ace" providerId="ADAL" clId="{ED517767-6FAC-401C-A467-22DA71E68BB6}" dt="2024-10-07T12:35:27.775" v="2099" actId="26606"/>
        <pc:sldMkLst>
          <pc:docMk/>
          <pc:sldMk cId="943149996" sldId="265"/>
        </pc:sldMkLst>
        <pc:spChg chg="del mod ord">
          <ac:chgData name="Zita Draper" userId="b063123c-f51f-481b-b99c-f574606c9ace" providerId="ADAL" clId="{ED517767-6FAC-401C-A467-22DA71E68BB6}" dt="2024-10-07T12:34:42.256" v="1952" actId="700"/>
          <ac:spMkLst>
            <pc:docMk/>
            <pc:sldMk cId="943149996" sldId="265"/>
            <ac:spMk id="2" creationId="{F4BBC417-80E3-2433-16A6-F2362F8E1702}"/>
          </ac:spMkLst>
        </pc:spChg>
        <pc:spChg chg="del mod ord">
          <ac:chgData name="Zita Draper" userId="b063123c-f51f-481b-b99c-f574606c9ace" providerId="ADAL" clId="{ED517767-6FAC-401C-A467-22DA71E68BB6}" dt="2024-10-07T12:34:42.256" v="1952" actId="700"/>
          <ac:spMkLst>
            <pc:docMk/>
            <pc:sldMk cId="943149996" sldId="265"/>
            <ac:spMk id="3" creationId="{D55A8C12-4875-D328-CC28-6E01CD539E95}"/>
          </ac:spMkLst>
        </pc:spChg>
        <pc:spChg chg="add mod ord">
          <ac:chgData name="Zita Draper" userId="b063123c-f51f-481b-b99c-f574606c9ace" providerId="ADAL" clId="{ED517767-6FAC-401C-A467-22DA71E68BB6}" dt="2024-10-07T12:35:27.775" v="2099" actId="26606"/>
          <ac:spMkLst>
            <pc:docMk/>
            <pc:sldMk cId="943149996" sldId="265"/>
            <ac:spMk id="4" creationId="{99FDCA09-3FEC-A14A-0452-2AFA6190B425}"/>
          </ac:spMkLst>
        </pc:spChg>
        <pc:spChg chg="add mod ord">
          <ac:chgData name="Zita Draper" userId="b063123c-f51f-481b-b99c-f574606c9ace" providerId="ADAL" clId="{ED517767-6FAC-401C-A467-22DA71E68BB6}" dt="2024-10-07T12:35:27.775" v="2099" actId="26606"/>
          <ac:spMkLst>
            <pc:docMk/>
            <pc:sldMk cId="943149996" sldId="265"/>
            <ac:spMk id="5" creationId="{322889D2-C024-EF02-2CD7-DE9590910A16}"/>
          </ac:spMkLst>
        </pc:spChg>
        <pc:spChg chg="add">
          <ac:chgData name="Zita Draper" userId="b063123c-f51f-481b-b99c-f574606c9ace" providerId="ADAL" clId="{ED517767-6FAC-401C-A467-22DA71E68BB6}" dt="2024-10-07T12:35:27.775" v="2099" actId="26606"/>
          <ac:spMkLst>
            <pc:docMk/>
            <pc:sldMk cId="943149996" sldId="265"/>
            <ac:spMk id="10" creationId="{489B7BFD-8F45-4093-AD9C-91B15B0503D9}"/>
          </ac:spMkLst>
        </pc:spChg>
        <pc:spChg chg="add">
          <ac:chgData name="Zita Draper" userId="b063123c-f51f-481b-b99c-f574606c9ace" providerId="ADAL" clId="{ED517767-6FAC-401C-A467-22DA71E68BB6}" dt="2024-10-07T12:35:27.775" v="2099" actId="26606"/>
          <ac:spMkLst>
            <pc:docMk/>
            <pc:sldMk cId="943149996" sldId="265"/>
            <ac:spMk id="16" creationId="{498F8FF6-43B4-494A-AF8F-123A4983EDF7}"/>
          </ac:spMkLst>
        </pc:spChg>
        <pc:spChg chg="add">
          <ac:chgData name="Zita Draper" userId="b063123c-f51f-481b-b99c-f574606c9ace" providerId="ADAL" clId="{ED517767-6FAC-401C-A467-22DA71E68BB6}" dt="2024-10-07T12:35:27.775" v="2099" actId="26606"/>
          <ac:spMkLst>
            <pc:docMk/>
            <pc:sldMk cId="943149996" sldId="265"/>
            <ac:spMk id="18" creationId="{2B06059C-C357-4011-82B9-9C0106301384}"/>
          </ac:spMkLst>
        </pc:spChg>
        <pc:spChg chg="add">
          <ac:chgData name="Zita Draper" userId="b063123c-f51f-481b-b99c-f574606c9ace" providerId="ADAL" clId="{ED517767-6FAC-401C-A467-22DA71E68BB6}" dt="2024-10-07T12:35:27.775" v="2099" actId="26606"/>
          <ac:spMkLst>
            <pc:docMk/>
            <pc:sldMk cId="943149996" sldId="265"/>
            <ac:spMk id="20" creationId="{5AFEC601-A132-47EE-B0C2-B38ACD9FCE6F}"/>
          </ac:spMkLst>
        </pc:spChg>
        <pc:spChg chg="add">
          <ac:chgData name="Zita Draper" userId="b063123c-f51f-481b-b99c-f574606c9ace" providerId="ADAL" clId="{ED517767-6FAC-401C-A467-22DA71E68BB6}" dt="2024-10-07T12:35:27.775" v="2099" actId="26606"/>
          <ac:spMkLst>
            <pc:docMk/>
            <pc:sldMk cId="943149996" sldId="265"/>
            <ac:spMk id="22" creationId="{279CAF82-0ECF-42BE-8F37-F71941E5D410}"/>
          </ac:spMkLst>
        </pc:spChg>
        <pc:spChg chg="add">
          <ac:chgData name="Zita Draper" userId="b063123c-f51f-481b-b99c-f574606c9ace" providerId="ADAL" clId="{ED517767-6FAC-401C-A467-22DA71E68BB6}" dt="2024-10-07T12:35:27.775" v="2099" actId="26606"/>
          <ac:spMkLst>
            <pc:docMk/>
            <pc:sldMk cId="943149996" sldId="265"/>
            <ac:spMk id="24" creationId="{218E095B-4870-4AD5-9C41-C16D59523501}"/>
          </ac:spMkLst>
        </pc:spChg>
        <pc:spChg chg="add">
          <ac:chgData name="Zita Draper" userId="b063123c-f51f-481b-b99c-f574606c9ace" providerId="ADAL" clId="{ED517767-6FAC-401C-A467-22DA71E68BB6}" dt="2024-10-07T12:35:27.775" v="2099" actId="26606"/>
          <ac:spMkLst>
            <pc:docMk/>
            <pc:sldMk cId="943149996" sldId="265"/>
            <ac:spMk id="33" creationId="{033BC44A-0661-43B4-9C14-FD5963C226AE}"/>
          </ac:spMkLst>
        </pc:spChg>
        <pc:spChg chg="add">
          <ac:chgData name="Zita Draper" userId="b063123c-f51f-481b-b99c-f574606c9ace" providerId="ADAL" clId="{ED517767-6FAC-401C-A467-22DA71E68BB6}" dt="2024-10-07T12:35:27.775" v="2099" actId="26606"/>
          <ac:spMkLst>
            <pc:docMk/>
            <pc:sldMk cId="943149996" sldId="265"/>
            <ac:spMk id="35" creationId="{BE8CB2F0-2F5A-4EBD-B214-E0309C31F578}"/>
          </ac:spMkLst>
        </pc:spChg>
        <pc:spChg chg="add">
          <ac:chgData name="Zita Draper" userId="b063123c-f51f-481b-b99c-f574606c9ace" providerId="ADAL" clId="{ED517767-6FAC-401C-A467-22DA71E68BB6}" dt="2024-10-07T12:35:27.775" v="2099" actId="26606"/>
          <ac:spMkLst>
            <pc:docMk/>
            <pc:sldMk cId="943149996" sldId="265"/>
            <ac:spMk id="37" creationId="{FFD3887D-244B-4EC4-9208-E304984C5D0F}"/>
          </ac:spMkLst>
        </pc:spChg>
        <pc:spChg chg="add">
          <ac:chgData name="Zita Draper" userId="b063123c-f51f-481b-b99c-f574606c9ace" providerId="ADAL" clId="{ED517767-6FAC-401C-A467-22DA71E68BB6}" dt="2024-10-07T12:35:27.775" v="2099" actId="26606"/>
          <ac:spMkLst>
            <pc:docMk/>
            <pc:sldMk cId="943149996" sldId="265"/>
            <ac:spMk id="39" creationId="{97224C31-855E-4593-8A58-5B2B0CC4F537}"/>
          </ac:spMkLst>
        </pc:spChg>
        <pc:grpChg chg="add">
          <ac:chgData name="Zita Draper" userId="b063123c-f51f-481b-b99c-f574606c9ace" providerId="ADAL" clId="{ED517767-6FAC-401C-A467-22DA71E68BB6}" dt="2024-10-07T12:35:27.775" v="2099" actId="26606"/>
          <ac:grpSpMkLst>
            <pc:docMk/>
            <pc:sldMk cId="943149996" sldId="265"/>
            <ac:grpSpMk id="12" creationId="{042BC7E5-76DB-4826-8C07-4A49B6353F76}"/>
          </ac:grpSpMkLst>
        </pc:grpChg>
        <pc:grpChg chg="add">
          <ac:chgData name="Zita Draper" userId="b063123c-f51f-481b-b99c-f574606c9ace" providerId="ADAL" clId="{ED517767-6FAC-401C-A467-22DA71E68BB6}" dt="2024-10-07T12:35:27.775" v="2099" actId="26606"/>
          <ac:grpSpMkLst>
            <pc:docMk/>
            <pc:sldMk cId="943149996" sldId="265"/>
            <ac:grpSpMk id="26" creationId="{FB9739EB-7F66-433D-841F-AB3CD18700B7}"/>
          </ac:grpSpMkLst>
        </pc:grpChg>
      </pc:sldChg>
      <pc:sldChg chg="addSp delSp modSp mod setBg">
        <pc:chgData name="Zita Draper" userId="b063123c-f51f-481b-b99c-f574606c9ace" providerId="ADAL" clId="{ED517767-6FAC-401C-A467-22DA71E68BB6}" dt="2024-10-07T12:42:50.395" v="2915" actId="14100"/>
        <pc:sldMkLst>
          <pc:docMk/>
          <pc:sldMk cId="3070196595" sldId="266"/>
        </pc:sldMkLst>
        <pc:spChg chg="mod">
          <ac:chgData name="Zita Draper" userId="b063123c-f51f-481b-b99c-f574606c9ace" providerId="ADAL" clId="{ED517767-6FAC-401C-A467-22DA71E68BB6}" dt="2024-10-07T12:42:50.395" v="2915" actId="14100"/>
          <ac:spMkLst>
            <pc:docMk/>
            <pc:sldMk cId="3070196595" sldId="266"/>
            <ac:spMk id="2" creationId="{F80004E7-7939-5995-D891-84F01145E5FF}"/>
          </ac:spMkLst>
        </pc:spChg>
        <pc:spChg chg="del mod">
          <ac:chgData name="Zita Draper" userId="b063123c-f51f-481b-b99c-f574606c9ace" providerId="ADAL" clId="{ED517767-6FAC-401C-A467-22DA71E68BB6}" dt="2024-10-07T12:42:46.514" v="2914" actId="26606"/>
          <ac:spMkLst>
            <pc:docMk/>
            <pc:sldMk cId="3070196595" sldId="266"/>
            <ac:spMk id="3" creationId="{0993E98F-B717-8670-BE4A-2B63DCEA34D2}"/>
          </ac:spMkLst>
        </pc:spChg>
        <pc:spChg chg="add">
          <ac:chgData name="Zita Draper" userId="b063123c-f51f-481b-b99c-f574606c9ace" providerId="ADAL" clId="{ED517767-6FAC-401C-A467-22DA71E68BB6}" dt="2024-10-07T12:42:46.514" v="2914" actId="26606"/>
          <ac:spMkLst>
            <pc:docMk/>
            <pc:sldMk cId="3070196595" sldId="266"/>
            <ac:spMk id="9" creationId="{2659FDB4-FCBE-4A89-B46D-43D4FA54464D}"/>
          </ac:spMkLst>
        </pc:spChg>
        <pc:graphicFrameChg chg="add">
          <ac:chgData name="Zita Draper" userId="b063123c-f51f-481b-b99c-f574606c9ace" providerId="ADAL" clId="{ED517767-6FAC-401C-A467-22DA71E68BB6}" dt="2024-10-07T12:42:46.514" v="2914" actId="26606"/>
          <ac:graphicFrameMkLst>
            <pc:docMk/>
            <pc:sldMk cId="3070196595" sldId="266"/>
            <ac:graphicFrameMk id="5" creationId="{0BCEEC54-9D19-3084-B807-40E50AD603B2}"/>
          </ac:graphicFrameMkLst>
        </pc:graphicFrameChg>
        <pc:cxnChg chg="add">
          <ac:chgData name="Zita Draper" userId="b063123c-f51f-481b-b99c-f574606c9ace" providerId="ADAL" clId="{ED517767-6FAC-401C-A467-22DA71E68BB6}" dt="2024-10-07T12:42:46.514" v="2914" actId="26606"/>
          <ac:cxnSpMkLst>
            <pc:docMk/>
            <pc:sldMk cId="3070196595" sldId="266"/>
            <ac:cxnSpMk id="11" creationId="{C8F51B3F-8331-4E4A-AE96-D47B1006EEAD}"/>
          </ac:cxnSpMkLst>
        </pc:cxnChg>
      </pc:sldChg>
      <pc:sldChg chg="addSp delSp modSp mod setBg">
        <pc:chgData name="Zita Draper" userId="b063123c-f51f-481b-b99c-f574606c9ace" providerId="ADAL" clId="{ED517767-6FAC-401C-A467-22DA71E68BB6}" dt="2024-10-07T12:42:53.080" v="2916" actId="26606"/>
        <pc:sldMkLst>
          <pc:docMk/>
          <pc:sldMk cId="1079076376" sldId="267"/>
        </pc:sldMkLst>
        <pc:spChg chg="mod">
          <ac:chgData name="Zita Draper" userId="b063123c-f51f-481b-b99c-f574606c9ace" providerId="ADAL" clId="{ED517767-6FAC-401C-A467-22DA71E68BB6}" dt="2024-10-07T12:42:53.080" v="2916" actId="26606"/>
          <ac:spMkLst>
            <pc:docMk/>
            <pc:sldMk cId="1079076376" sldId="267"/>
            <ac:spMk id="2" creationId="{87DD51B1-37CD-7331-1991-02B0B1A61BAD}"/>
          </ac:spMkLst>
        </pc:spChg>
        <pc:spChg chg="del mod">
          <ac:chgData name="Zita Draper" userId="b063123c-f51f-481b-b99c-f574606c9ace" providerId="ADAL" clId="{ED517767-6FAC-401C-A467-22DA71E68BB6}" dt="2024-10-07T12:42:53.080" v="2916" actId="26606"/>
          <ac:spMkLst>
            <pc:docMk/>
            <pc:sldMk cId="1079076376" sldId="267"/>
            <ac:spMk id="3" creationId="{FCB0B4A1-F7DB-EC54-B823-5DD4619E1835}"/>
          </ac:spMkLst>
        </pc:spChg>
        <pc:spChg chg="add">
          <ac:chgData name="Zita Draper" userId="b063123c-f51f-481b-b99c-f574606c9ace" providerId="ADAL" clId="{ED517767-6FAC-401C-A467-22DA71E68BB6}" dt="2024-10-07T12:42:53.080" v="2916" actId="26606"/>
          <ac:spMkLst>
            <pc:docMk/>
            <pc:sldMk cId="1079076376" sldId="267"/>
            <ac:spMk id="9" creationId="{2659FDB4-FCBE-4A89-B46D-43D4FA54464D}"/>
          </ac:spMkLst>
        </pc:spChg>
        <pc:graphicFrameChg chg="add">
          <ac:chgData name="Zita Draper" userId="b063123c-f51f-481b-b99c-f574606c9ace" providerId="ADAL" clId="{ED517767-6FAC-401C-A467-22DA71E68BB6}" dt="2024-10-07T12:42:53.080" v="2916" actId="26606"/>
          <ac:graphicFrameMkLst>
            <pc:docMk/>
            <pc:sldMk cId="1079076376" sldId="267"/>
            <ac:graphicFrameMk id="5" creationId="{D275469E-3B9A-5300-5CAC-72E83E7914B3}"/>
          </ac:graphicFrameMkLst>
        </pc:graphicFrameChg>
        <pc:cxnChg chg="add">
          <ac:chgData name="Zita Draper" userId="b063123c-f51f-481b-b99c-f574606c9ace" providerId="ADAL" clId="{ED517767-6FAC-401C-A467-22DA71E68BB6}" dt="2024-10-07T12:42:53.080" v="2916" actId="26606"/>
          <ac:cxnSpMkLst>
            <pc:docMk/>
            <pc:sldMk cId="1079076376" sldId="267"/>
            <ac:cxnSpMk id="11" creationId="{C8F51B3F-8331-4E4A-AE96-D47B1006EEAD}"/>
          </ac:cxnSpMkLst>
        </pc:cxnChg>
      </pc:sldChg>
      <pc:sldChg chg="addSp delSp modSp mod setBg">
        <pc:chgData name="Zita Draper" userId="b063123c-f51f-481b-b99c-f574606c9ace" providerId="ADAL" clId="{ED517767-6FAC-401C-A467-22DA71E68BB6}" dt="2024-10-07T12:42:58.395" v="2917" actId="26606"/>
        <pc:sldMkLst>
          <pc:docMk/>
          <pc:sldMk cId="1932847413" sldId="268"/>
        </pc:sldMkLst>
        <pc:spChg chg="mod">
          <ac:chgData name="Zita Draper" userId="b063123c-f51f-481b-b99c-f574606c9ace" providerId="ADAL" clId="{ED517767-6FAC-401C-A467-22DA71E68BB6}" dt="2024-10-07T12:42:58.395" v="2917" actId="26606"/>
          <ac:spMkLst>
            <pc:docMk/>
            <pc:sldMk cId="1932847413" sldId="268"/>
            <ac:spMk id="2" creationId="{C064607A-B01A-0767-3E2B-7D8A76758689}"/>
          </ac:spMkLst>
        </pc:spChg>
        <pc:spChg chg="del mod">
          <ac:chgData name="Zita Draper" userId="b063123c-f51f-481b-b99c-f574606c9ace" providerId="ADAL" clId="{ED517767-6FAC-401C-A467-22DA71E68BB6}" dt="2024-10-07T12:42:58.395" v="2917" actId="26606"/>
          <ac:spMkLst>
            <pc:docMk/>
            <pc:sldMk cId="1932847413" sldId="268"/>
            <ac:spMk id="3" creationId="{0C2148BA-2BF8-8538-697C-84DD8695FC2A}"/>
          </ac:spMkLst>
        </pc:spChg>
        <pc:spChg chg="add">
          <ac:chgData name="Zita Draper" userId="b063123c-f51f-481b-b99c-f574606c9ace" providerId="ADAL" clId="{ED517767-6FAC-401C-A467-22DA71E68BB6}" dt="2024-10-07T12:42:58.395" v="2917" actId="26606"/>
          <ac:spMkLst>
            <pc:docMk/>
            <pc:sldMk cId="1932847413" sldId="268"/>
            <ac:spMk id="9" creationId="{2659FDB4-FCBE-4A89-B46D-43D4FA54464D}"/>
          </ac:spMkLst>
        </pc:spChg>
        <pc:graphicFrameChg chg="add">
          <ac:chgData name="Zita Draper" userId="b063123c-f51f-481b-b99c-f574606c9ace" providerId="ADAL" clId="{ED517767-6FAC-401C-A467-22DA71E68BB6}" dt="2024-10-07T12:42:58.395" v="2917" actId="26606"/>
          <ac:graphicFrameMkLst>
            <pc:docMk/>
            <pc:sldMk cId="1932847413" sldId="268"/>
            <ac:graphicFrameMk id="5" creationId="{EB566662-ED11-9F65-7CEE-9A73B89D57C9}"/>
          </ac:graphicFrameMkLst>
        </pc:graphicFrameChg>
        <pc:cxnChg chg="add">
          <ac:chgData name="Zita Draper" userId="b063123c-f51f-481b-b99c-f574606c9ace" providerId="ADAL" clId="{ED517767-6FAC-401C-A467-22DA71E68BB6}" dt="2024-10-07T12:42:58.395" v="2917" actId="26606"/>
          <ac:cxnSpMkLst>
            <pc:docMk/>
            <pc:sldMk cId="1932847413" sldId="268"/>
            <ac:cxnSpMk id="11" creationId="{C8F51B3F-8331-4E4A-AE96-D47B1006EEAD}"/>
          </ac:cxnSpMkLst>
        </pc:cxnChg>
      </pc:sldChg>
      <pc:sldChg chg="addSp delSp modSp mod setBg">
        <pc:chgData name="Zita Draper" userId="b063123c-f51f-481b-b99c-f574606c9ace" providerId="ADAL" clId="{ED517767-6FAC-401C-A467-22DA71E68BB6}" dt="2024-10-07T12:43:02.774" v="2918" actId="26606"/>
        <pc:sldMkLst>
          <pc:docMk/>
          <pc:sldMk cId="1151717315" sldId="269"/>
        </pc:sldMkLst>
        <pc:spChg chg="mod">
          <ac:chgData name="Zita Draper" userId="b063123c-f51f-481b-b99c-f574606c9ace" providerId="ADAL" clId="{ED517767-6FAC-401C-A467-22DA71E68BB6}" dt="2024-10-07T12:43:02.774" v="2918" actId="26606"/>
          <ac:spMkLst>
            <pc:docMk/>
            <pc:sldMk cId="1151717315" sldId="269"/>
            <ac:spMk id="2" creationId="{85785F6D-5F5E-F10E-E5F3-53DF4046A321}"/>
          </ac:spMkLst>
        </pc:spChg>
        <pc:spChg chg="del mod">
          <ac:chgData name="Zita Draper" userId="b063123c-f51f-481b-b99c-f574606c9ace" providerId="ADAL" clId="{ED517767-6FAC-401C-A467-22DA71E68BB6}" dt="2024-10-07T12:43:02.774" v="2918" actId="26606"/>
          <ac:spMkLst>
            <pc:docMk/>
            <pc:sldMk cId="1151717315" sldId="269"/>
            <ac:spMk id="3" creationId="{E9C1B7ED-EEC1-EB7E-A71B-A3091730B79D}"/>
          </ac:spMkLst>
        </pc:spChg>
        <pc:spChg chg="add">
          <ac:chgData name="Zita Draper" userId="b063123c-f51f-481b-b99c-f574606c9ace" providerId="ADAL" clId="{ED517767-6FAC-401C-A467-22DA71E68BB6}" dt="2024-10-07T12:43:02.774" v="2918" actId="26606"/>
          <ac:spMkLst>
            <pc:docMk/>
            <pc:sldMk cId="1151717315" sldId="269"/>
            <ac:spMk id="9" creationId="{2659FDB4-FCBE-4A89-B46D-43D4FA54464D}"/>
          </ac:spMkLst>
        </pc:spChg>
        <pc:graphicFrameChg chg="add">
          <ac:chgData name="Zita Draper" userId="b063123c-f51f-481b-b99c-f574606c9ace" providerId="ADAL" clId="{ED517767-6FAC-401C-A467-22DA71E68BB6}" dt="2024-10-07T12:43:02.774" v="2918" actId="26606"/>
          <ac:graphicFrameMkLst>
            <pc:docMk/>
            <pc:sldMk cId="1151717315" sldId="269"/>
            <ac:graphicFrameMk id="5" creationId="{658D6E4F-AAA4-89CF-B939-9B2AEB700825}"/>
          </ac:graphicFrameMkLst>
        </pc:graphicFrameChg>
        <pc:cxnChg chg="add">
          <ac:chgData name="Zita Draper" userId="b063123c-f51f-481b-b99c-f574606c9ace" providerId="ADAL" clId="{ED517767-6FAC-401C-A467-22DA71E68BB6}" dt="2024-10-07T12:43:02.774" v="2918" actId="26606"/>
          <ac:cxnSpMkLst>
            <pc:docMk/>
            <pc:sldMk cId="1151717315" sldId="269"/>
            <ac:cxnSpMk id="11" creationId="{C8F51B3F-8331-4E4A-AE96-D47B1006EEAD}"/>
          </ac:cxnSpMkLst>
        </pc:cxnChg>
      </pc:sldChg>
      <pc:sldChg chg="addSp modSp new mod setBg">
        <pc:chgData name="Zita Draper" userId="b063123c-f51f-481b-b99c-f574606c9ace" providerId="ADAL" clId="{ED517767-6FAC-401C-A467-22DA71E68BB6}" dt="2024-10-07T12:39:50.789" v="2299" actId="122"/>
        <pc:sldMkLst>
          <pc:docMk/>
          <pc:sldMk cId="3287518836" sldId="271"/>
        </pc:sldMkLst>
        <pc:spChg chg="mod">
          <ac:chgData name="Zita Draper" userId="b063123c-f51f-481b-b99c-f574606c9ace" providerId="ADAL" clId="{ED517767-6FAC-401C-A467-22DA71E68BB6}" dt="2024-10-07T12:39:50.789" v="2299" actId="122"/>
          <ac:spMkLst>
            <pc:docMk/>
            <pc:sldMk cId="3287518836" sldId="271"/>
            <ac:spMk id="2" creationId="{49462090-C705-FFF6-F99E-0594F2A9569F}"/>
          </ac:spMkLst>
        </pc:spChg>
        <pc:spChg chg="mod">
          <ac:chgData name="Zita Draper" userId="b063123c-f51f-481b-b99c-f574606c9ace" providerId="ADAL" clId="{ED517767-6FAC-401C-A467-22DA71E68BB6}" dt="2024-10-07T12:39:47.555" v="2298" actId="26606"/>
          <ac:spMkLst>
            <pc:docMk/>
            <pc:sldMk cId="3287518836" sldId="271"/>
            <ac:spMk id="3" creationId="{E34FE94B-68D8-D713-17D0-E508986A9517}"/>
          </ac:spMkLst>
        </pc:spChg>
        <pc:spChg chg="add">
          <ac:chgData name="Zita Draper" userId="b063123c-f51f-481b-b99c-f574606c9ace" providerId="ADAL" clId="{ED517767-6FAC-401C-A467-22DA71E68BB6}" dt="2024-10-07T12:39:47.555" v="2298" actId="26606"/>
          <ac:spMkLst>
            <pc:docMk/>
            <pc:sldMk cId="3287518836" sldId="271"/>
            <ac:spMk id="9" creationId="{C0763A76-9F1C-4FC5-82B7-DD475DA461B2}"/>
          </ac:spMkLst>
        </pc:spChg>
        <pc:spChg chg="add">
          <ac:chgData name="Zita Draper" userId="b063123c-f51f-481b-b99c-f574606c9ace" providerId="ADAL" clId="{ED517767-6FAC-401C-A467-22DA71E68BB6}" dt="2024-10-07T12:39:47.555" v="2298" actId="26606"/>
          <ac:spMkLst>
            <pc:docMk/>
            <pc:sldMk cId="3287518836" sldId="271"/>
            <ac:spMk id="11" creationId="{E81BF4F6-F2CF-4984-9D14-D6966D92F99F}"/>
          </ac:spMkLst>
        </pc:spChg>
        <pc:picChg chg="add">
          <ac:chgData name="Zita Draper" userId="b063123c-f51f-481b-b99c-f574606c9ace" providerId="ADAL" clId="{ED517767-6FAC-401C-A467-22DA71E68BB6}" dt="2024-10-07T12:39:47.555" v="2298" actId="26606"/>
          <ac:picMkLst>
            <pc:docMk/>
            <pc:sldMk cId="3287518836" sldId="271"/>
            <ac:picMk id="5" creationId="{BD17EB86-32CD-C317-7CC9-D826D7DFDC26}"/>
          </ac:picMkLst>
        </pc:picChg>
      </pc:sldChg>
    </pc:docChg>
  </pc:docChgLst>
  <pc:docChgLst>
    <pc:chgData name="Zita Draper" userId="b063123c-f51f-481b-b99c-f574606c9ace" providerId="ADAL" clId="{ADB967BF-CADA-4DF5-8329-BEA044EBDF60}"/>
    <pc:docChg chg="modSld">
      <pc:chgData name="Zita Draper" userId="b063123c-f51f-481b-b99c-f574606c9ace" providerId="ADAL" clId="{ADB967BF-CADA-4DF5-8329-BEA044EBDF60}" dt="2024-07-17T08:44:56.333" v="1" actId="20577"/>
      <pc:docMkLst>
        <pc:docMk/>
      </pc:docMkLst>
      <pc:sldChg chg="modSp mod">
        <pc:chgData name="Zita Draper" userId="b063123c-f51f-481b-b99c-f574606c9ace" providerId="ADAL" clId="{ADB967BF-CADA-4DF5-8329-BEA044EBDF60}" dt="2024-07-17T08:44:56.333" v="1" actId="20577"/>
        <pc:sldMkLst>
          <pc:docMk/>
          <pc:sldMk cId="741860378" sldId="256"/>
        </pc:sldMkLst>
        <pc:spChg chg="mod">
          <ac:chgData name="Zita Draper" userId="b063123c-f51f-481b-b99c-f574606c9ace" providerId="ADAL" clId="{ADB967BF-CADA-4DF5-8329-BEA044EBDF60}" dt="2024-07-17T08:44:56.333" v="1" actId="20577"/>
          <ac:spMkLst>
            <pc:docMk/>
            <pc:sldMk cId="741860378" sldId="256"/>
            <ac:spMk id="2" creationId="{8254B296-1899-CFEC-FD21-FD4B712607EA}"/>
          </ac:spMkLst>
        </pc:spChg>
      </pc:sldChg>
    </pc:docChg>
  </pc:docChgLst>
  <pc:docChgLst>
    <pc:chgData name="Zita Draper" userId="b063123c-f51f-481b-b99c-f574606c9ace" providerId="ADAL" clId="{5CB090E0-11DE-4512-941E-D789FB84D71B}"/>
    <pc:docChg chg="custSel modSld">
      <pc:chgData name="Zita Draper" userId="b063123c-f51f-481b-b99c-f574606c9ace" providerId="ADAL" clId="{5CB090E0-11DE-4512-941E-D789FB84D71B}" dt="2024-08-28T21:28:18.876" v="273" actId="122"/>
      <pc:docMkLst>
        <pc:docMk/>
      </pc:docMkLst>
      <pc:sldChg chg="modSp mod">
        <pc:chgData name="Zita Draper" userId="b063123c-f51f-481b-b99c-f574606c9ace" providerId="ADAL" clId="{5CB090E0-11DE-4512-941E-D789FB84D71B}" dt="2024-08-28T21:23:54.801" v="48" actId="20577"/>
        <pc:sldMkLst>
          <pc:docMk/>
          <pc:sldMk cId="741860378" sldId="256"/>
        </pc:sldMkLst>
        <pc:spChg chg="mod">
          <ac:chgData name="Zita Draper" userId="b063123c-f51f-481b-b99c-f574606c9ace" providerId="ADAL" clId="{5CB090E0-11DE-4512-941E-D789FB84D71B}" dt="2024-08-28T21:23:54.801" v="48" actId="20577"/>
          <ac:spMkLst>
            <pc:docMk/>
            <pc:sldMk cId="741860378" sldId="256"/>
            <ac:spMk id="2" creationId="{8254B296-1899-CFEC-FD21-FD4B712607EA}"/>
          </ac:spMkLst>
        </pc:spChg>
      </pc:sldChg>
      <pc:sldChg chg="addSp modSp mod setBg">
        <pc:chgData name="Zita Draper" userId="b063123c-f51f-481b-b99c-f574606c9ace" providerId="ADAL" clId="{5CB090E0-11DE-4512-941E-D789FB84D71B}" dt="2024-08-28T21:26:47.963" v="191" actId="26606"/>
        <pc:sldMkLst>
          <pc:docMk/>
          <pc:sldMk cId="4101315617" sldId="258"/>
        </pc:sldMkLst>
        <pc:spChg chg="mod">
          <ac:chgData name="Zita Draper" userId="b063123c-f51f-481b-b99c-f574606c9ace" providerId="ADAL" clId="{5CB090E0-11DE-4512-941E-D789FB84D71B}" dt="2024-08-28T21:26:47.963" v="191" actId="26606"/>
          <ac:spMkLst>
            <pc:docMk/>
            <pc:sldMk cId="4101315617" sldId="258"/>
            <ac:spMk id="2" creationId="{CB3AC9B4-FA23-D102-D905-75C54AB7267B}"/>
          </ac:spMkLst>
        </pc:spChg>
        <pc:spChg chg="mod">
          <ac:chgData name="Zita Draper" userId="b063123c-f51f-481b-b99c-f574606c9ace" providerId="ADAL" clId="{5CB090E0-11DE-4512-941E-D789FB84D71B}" dt="2024-08-28T21:26:47.963" v="191" actId="26606"/>
          <ac:spMkLst>
            <pc:docMk/>
            <pc:sldMk cId="4101315617" sldId="258"/>
            <ac:spMk id="3" creationId="{0C268DA8-1AF2-2387-5C9A-F3193392C517}"/>
          </ac:spMkLst>
        </pc:spChg>
        <pc:spChg chg="add">
          <ac:chgData name="Zita Draper" userId="b063123c-f51f-481b-b99c-f574606c9ace" providerId="ADAL" clId="{5CB090E0-11DE-4512-941E-D789FB84D71B}" dt="2024-08-28T21:26:47.963" v="191" actId="26606"/>
          <ac:spMkLst>
            <pc:docMk/>
            <pc:sldMk cId="4101315617" sldId="258"/>
            <ac:spMk id="10" creationId="{5A0118C5-4F8D-4CF4-BADD-53FEACC6C42A}"/>
          </ac:spMkLst>
        </pc:spChg>
        <pc:spChg chg="add">
          <ac:chgData name="Zita Draper" userId="b063123c-f51f-481b-b99c-f574606c9ace" providerId="ADAL" clId="{5CB090E0-11DE-4512-941E-D789FB84D71B}" dt="2024-08-28T21:26:47.963" v="191" actId="26606"/>
          <ac:spMkLst>
            <pc:docMk/>
            <pc:sldMk cId="4101315617" sldId="258"/>
            <ac:spMk id="16" creationId="{CAEBFCD5-5356-4326-8D39-8235A46CD7B2}"/>
          </ac:spMkLst>
        </pc:spChg>
        <pc:grpChg chg="add">
          <ac:chgData name="Zita Draper" userId="b063123c-f51f-481b-b99c-f574606c9ace" providerId="ADAL" clId="{5CB090E0-11DE-4512-941E-D789FB84D71B}" dt="2024-08-28T21:26:47.963" v="191" actId="26606"/>
          <ac:grpSpMkLst>
            <pc:docMk/>
            <pc:sldMk cId="4101315617" sldId="258"/>
            <ac:grpSpMk id="12" creationId="{89C6B508-0B2C-4D80-99F6-BC8C9C69341A}"/>
          </ac:grpSpMkLst>
        </pc:grpChg>
        <pc:grpChg chg="add">
          <ac:chgData name="Zita Draper" userId="b063123c-f51f-481b-b99c-f574606c9ace" providerId="ADAL" clId="{5CB090E0-11DE-4512-941E-D789FB84D71B}" dt="2024-08-28T21:26:47.963" v="191" actId="26606"/>
          <ac:grpSpMkLst>
            <pc:docMk/>
            <pc:sldMk cId="4101315617" sldId="258"/>
            <ac:grpSpMk id="18" creationId="{6B67BE95-96EF-433C-9F29-B0732AA6B6AC}"/>
          </ac:grpSpMkLst>
        </pc:grpChg>
        <pc:grpChg chg="add">
          <ac:chgData name="Zita Draper" userId="b063123c-f51f-481b-b99c-f574606c9ace" providerId="ADAL" clId="{5CB090E0-11DE-4512-941E-D789FB84D71B}" dt="2024-08-28T21:26:47.963" v="191" actId="26606"/>
          <ac:grpSpMkLst>
            <pc:docMk/>
            <pc:sldMk cId="4101315617" sldId="258"/>
            <ac:grpSpMk id="22" creationId="{D6E8B984-55B9-4A62-A043-997D00F0AE09}"/>
          </ac:grpSpMkLst>
        </pc:grpChg>
        <pc:grpChg chg="add">
          <ac:chgData name="Zita Draper" userId="b063123c-f51f-481b-b99c-f574606c9ace" providerId="ADAL" clId="{5CB090E0-11DE-4512-941E-D789FB84D71B}" dt="2024-08-28T21:26:47.963" v="191" actId="26606"/>
          <ac:grpSpMkLst>
            <pc:docMk/>
            <pc:sldMk cId="4101315617" sldId="258"/>
            <ac:grpSpMk id="37" creationId="{DDFA5A3F-B050-4826-ACB4-F634DD12C7BC}"/>
          </ac:grpSpMkLst>
        </pc:grpChg>
        <pc:picChg chg="add mod ord">
          <ac:chgData name="Zita Draper" userId="b063123c-f51f-481b-b99c-f574606c9ace" providerId="ADAL" clId="{5CB090E0-11DE-4512-941E-D789FB84D71B}" dt="2024-08-28T21:26:47.963" v="191" actId="26606"/>
          <ac:picMkLst>
            <pc:docMk/>
            <pc:sldMk cId="4101315617" sldId="258"/>
            <ac:picMk id="5" creationId="{FE97FDC0-3746-5CCB-B132-60C9FB2D12C8}"/>
          </ac:picMkLst>
        </pc:picChg>
      </pc:sldChg>
      <pc:sldChg chg="modSp mod">
        <pc:chgData name="Zita Draper" userId="b063123c-f51f-481b-b99c-f574606c9ace" providerId="ADAL" clId="{5CB090E0-11DE-4512-941E-D789FB84D71B}" dt="2024-08-28T21:27:39.415" v="225" actId="122"/>
        <pc:sldMkLst>
          <pc:docMk/>
          <pc:sldMk cId="3896891485" sldId="259"/>
        </pc:sldMkLst>
        <pc:spChg chg="mod">
          <ac:chgData name="Zita Draper" userId="b063123c-f51f-481b-b99c-f574606c9ace" providerId="ADAL" clId="{5CB090E0-11DE-4512-941E-D789FB84D71B}" dt="2024-08-28T21:27:39.415" v="225" actId="122"/>
          <ac:spMkLst>
            <pc:docMk/>
            <pc:sldMk cId="3896891485" sldId="259"/>
            <ac:spMk id="2" creationId="{465BBB10-F227-2FA2-47E4-2412331E4003}"/>
          </ac:spMkLst>
        </pc:spChg>
      </pc:sldChg>
      <pc:sldChg chg="modSp mod">
        <pc:chgData name="Zita Draper" userId="b063123c-f51f-481b-b99c-f574606c9ace" providerId="ADAL" clId="{5CB090E0-11DE-4512-941E-D789FB84D71B}" dt="2024-08-28T21:27:51.665" v="240" actId="122"/>
        <pc:sldMkLst>
          <pc:docMk/>
          <pc:sldMk cId="3311439475" sldId="260"/>
        </pc:sldMkLst>
        <pc:spChg chg="mod">
          <ac:chgData name="Zita Draper" userId="b063123c-f51f-481b-b99c-f574606c9ace" providerId="ADAL" clId="{5CB090E0-11DE-4512-941E-D789FB84D71B}" dt="2024-08-28T21:27:51.665" v="240" actId="122"/>
          <ac:spMkLst>
            <pc:docMk/>
            <pc:sldMk cId="3311439475" sldId="260"/>
            <ac:spMk id="2" creationId="{02A436A2-7911-B007-AB32-EFE15640AE08}"/>
          </ac:spMkLst>
        </pc:spChg>
      </pc:sldChg>
      <pc:sldChg chg="modSp mod">
        <pc:chgData name="Zita Draper" userId="b063123c-f51f-481b-b99c-f574606c9ace" providerId="ADAL" clId="{5CB090E0-11DE-4512-941E-D789FB84D71B}" dt="2024-08-28T21:28:01.449" v="255" actId="122"/>
        <pc:sldMkLst>
          <pc:docMk/>
          <pc:sldMk cId="3824453244" sldId="261"/>
        </pc:sldMkLst>
        <pc:spChg chg="mod">
          <ac:chgData name="Zita Draper" userId="b063123c-f51f-481b-b99c-f574606c9ace" providerId="ADAL" clId="{5CB090E0-11DE-4512-941E-D789FB84D71B}" dt="2024-08-28T21:28:01.449" v="255" actId="122"/>
          <ac:spMkLst>
            <pc:docMk/>
            <pc:sldMk cId="3824453244" sldId="261"/>
            <ac:spMk id="2" creationId="{E133003A-E775-8891-66F4-C8EB716FDE3E}"/>
          </ac:spMkLst>
        </pc:spChg>
      </pc:sldChg>
      <pc:sldChg chg="modSp mod">
        <pc:chgData name="Zita Draper" userId="b063123c-f51f-481b-b99c-f574606c9ace" providerId="ADAL" clId="{5CB090E0-11DE-4512-941E-D789FB84D71B}" dt="2024-08-28T21:28:18.876" v="273" actId="122"/>
        <pc:sldMkLst>
          <pc:docMk/>
          <pc:sldMk cId="1079076376" sldId="267"/>
        </pc:sldMkLst>
        <pc:spChg chg="mod">
          <ac:chgData name="Zita Draper" userId="b063123c-f51f-481b-b99c-f574606c9ace" providerId="ADAL" clId="{5CB090E0-11DE-4512-941E-D789FB84D71B}" dt="2024-08-28T21:28:18.876" v="273" actId="122"/>
          <ac:spMkLst>
            <pc:docMk/>
            <pc:sldMk cId="1079076376" sldId="267"/>
            <ac:spMk id="2" creationId="{87DD51B1-37CD-7331-1991-02B0B1A61BA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A6512D-F50A-4DDA-A7A8-F2494FC0AF24}"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C43FB23-8074-4244-8EB0-AB39F2125799}">
      <dgm:prSet/>
      <dgm:spPr/>
      <dgm:t>
        <a:bodyPr/>
        <a:lstStyle/>
        <a:p>
          <a:r>
            <a:rPr lang="en-GB"/>
            <a:t>Identify the area of law to which it relates. </a:t>
          </a:r>
          <a:endParaRPr lang="en-US"/>
        </a:p>
      </dgm:t>
    </dgm:pt>
    <dgm:pt modelId="{F02072D4-98D1-42A1-8B52-8F818A1A1E82}" type="parTrans" cxnId="{FC0A8F47-ACC8-417C-B63E-270C1B8CE84F}">
      <dgm:prSet/>
      <dgm:spPr/>
      <dgm:t>
        <a:bodyPr/>
        <a:lstStyle/>
        <a:p>
          <a:endParaRPr lang="en-US"/>
        </a:p>
      </dgm:t>
    </dgm:pt>
    <dgm:pt modelId="{E635A22B-9A40-49D5-8F19-A7DC6911D740}" type="sibTrans" cxnId="{FC0A8F47-ACC8-417C-B63E-270C1B8CE84F}">
      <dgm:prSet/>
      <dgm:spPr/>
      <dgm:t>
        <a:bodyPr/>
        <a:lstStyle/>
        <a:p>
          <a:endParaRPr lang="en-US"/>
        </a:p>
      </dgm:t>
    </dgm:pt>
    <dgm:pt modelId="{857A629E-4DB7-46E7-A7E7-D6CE3176996A}">
      <dgm:prSet/>
      <dgm:spPr/>
      <dgm:t>
        <a:bodyPr/>
        <a:lstStyle/>
        <a:p>
          <a:r>
            <a:rPr lang="en-GB"/>
            <a:t>Go through what you have studied so far and what you may now be studying. </a:t>
          </a:r>
          <a:endParaRPr lang="en-US"/>
        </a:p>
      </dgm:t>
    </dgm:pt>
    <dgm:pt modelId="{67F02FA7-D644-4547-A939-737B0CD73376}" type="parTrans" cxnId="{9293AA86-DD7A-49A3-991D-B66F5C8B1519}">
      <dgm:prSet/>
      <dgm:spPr/>
      <dgm:t>
        <a:bodyPr/>
        <a:lstStyle/>
        <a:p>
          <a:endParaRPr lang="en-US"/>
        </a:p>
      </dgm:t>
    </dgm:pt>
    <dgm:pt modelId="{12254360-AF8B-4BF4-867B-F0C18526E4D7}" type="sibTrans" cxnId="{9293AA86-DD7A-49A3-991D-B66F5C8B1519}">
      <dgm:prSet/>
      <dgm:spPr/>
      <dgm:t>
        <a:bodyPr/>
        <a:lstStyle/>
        <a:p>
          <a:endParaRPr lang="en-US"/>
        </a:p>
      </dgm:t>
    </dgm:pt>
    <dgm:pt modelId="{24CF4723-CE2D-4485-B526-899BF68272E8}">
      <dgm:prSet/>
      <dgm:spPr/>
      <dgm:t>
        <a:bodyPr/>
        <a:lstStyle/>
        <a:p>
          <a:r>
            <a:rPr lang="en-GB"/>
            <a:t>Do any of the topics a line with the assessment question?</a:t>
          </a:r>
          <a:endParaRPr lang="en-US"/>
        </a:p>
      </dgm:t>
    </dgm:pt>
    <dgm:pt modelId="{09B957CE-5D54-40D4-B358-E130DA094C91}" type="parTrans" cxnId="{5DD10910-79D5-4125-B05D-C39571348D61}">
      <dgm:prSet/>
      <dgm:spPr/>
      <dgm:t>
        <a:bodyPr/>
        <a:lstStyle/>
        <a:p>
          <a:endParaRPr lang="en-US"/>
        </a:p>
      </dgm:t>
    </dgm:pt>
    <dgm:pt modelId="{C6C0E503-AF2D-472B-A683-00A2652EE47A}" type="sibTrans" cxnId="{5DD10910-79D5-4125-B05D-C39571348D61}">
      <dgm:prSet/>
      <dgm:spPr/>
      <dgm:t>
        <a:bodyPr/>
        <a:lstStyle/>
        <a:p>
          <a:endParaRPr lang="en-US"/>
        </a:p>
      </dgm:t>
    </dgm:pt>
    <dgm:pt modelId="{16843F10-AF91-4B44-8157-4299626C289F}" type="pres">
      <dgm:prSet presAssocID="{28A6512D-F50A-4DDA-A7A8-F2494FC0AF24}" presName="root" presStyleCnt="0">
        <dgm:presLayoutVars>
          <dgm:dir/>
          <dgm:resizeHandles val="exact"/>
        </dgm:presLayoutVars>
      </dgm:prSet>
      <dgm:spPr/>
    </dgm:pt>
    <dgm:pt modelId="{6851F65A-0357-452A-9F29-F2D81AAB89E9}" type="pres">
      <dgm:prSet presAssocID="{DC43FB23-8074-4244-8EB0-AB39F2125799}" presName="compNode" presStyleCnt="0"/>
      <dgm:spPr/>
    </dgm:pt>
    <dgm:pt modelId="{BD171EDE-246D-425A-8047-6FBBBDD0A831}" type="pres">
      <dgm:prSet presAssocID="{DC43FB23-8074-4244-8EB0-AB39F2125799}" presName="bgRect" presStyleLbl="bgShp" presStyleIdx="0" presStyleCnt="3"/>
      <dgm:spPr/>
    </dgm:pt>
    <dgm:pt modelId="{3B29D713-E722-482C-BC86-2813BB1DA9BC}" type="pres">
      <dgm:prSet presAssocID="{DC43FB23-8074-4244-8EB0-AB39F212579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888D7768-7D24-40DF-9C80-36555C1CA5BE}" type="pres">
      <dgm:prSet presAssocID="{DC43FB23-8074-4244-8EB0-AB39F2125799}" presName="spaceRect" presStyleCnt="0"/>
      <dgm:spPr/>
    </dgm:pt>
    <dgm:pt modelId="{994FDB1E-433F-402A-AA55-9970FA70FC07}" type="pres">
      <dgm:prSet presAssocID="{DC43FB23-8074-4244-8EB0-AB39F2125799}" presName="parTx" presStyleLbl="revTx" presStyleIdx="0" presStyleCnt="3">
        <dgm:presLayoutVars>
          <dgm:chMax val="0"/>
          <dgm:chPref val="0"/>
        </dgm:presLayoutVars>
      </dgm:prSet>
      <dgm:spPr/>
    </dgm:pt>
    <dgm:pt modelId="{47998E1D-CC1D-45CB-8620-1CC4AE216AD6}" type="pres">
      <dgm:prSet presAssocID="{E635A22B-9A40-49D5-8F19-A7DC6911D740}" presName="sibTrans" presStyleCnt="0"/>
      <dgm:spPr/>
    </dgm:pt>
    <dgm:pt modelId="{141C0D29-EA33-426A-9E1D-E8389553ADE3}" type="pres">
      <dgm:prSet presAssocID="{857A629E-4DB7-46E7-A7E7-D6CE3176996A}" presName="compNode" presStyleCnt="0"/>
      <dgm:spPr/>
    </dgm:pt>
    <dgm:pt modelId="{547B7FE4-9F6C-42B9-BAD2-E310D3782494}" type="pres">
      <dgm:prSet presAssocID="{857A629E-4DB7-46E7-A7E7-D6CE3176996A}" presName="bgRect" presStyleLbl="bgShp" presStyleIdx="1" presStyleCnt="3"/>
      <dgm:spPr/>
    </dgm:pt>
    <dgm:pt modelId="{2EEC7544-CE9B-4EF2-8A04-EA6435FCFD79}" type="pres">
      <dgm:prSet presAssocID="{857A629E-4DB7-46E7-A7E7-D6CE317699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duation Cap"/>
        </a:ext>
      </dgm:extLst>
    </dgm:pt>
    <dgm:pt modelId="{7FB43E17-8AE2-41F8-A744-A45C798F723C}" type="pres">
      <dgm:prSet presAssocID="{857A629E-4DB7-46E7-A7E7-D6CE3176996A}" presName="spaceRect" presStyleCnt="0"/>
      <dgm:spPr/>
    </dgm:pt>
    <dgm:pt modelId="{2BF1109B-358E-48D7-85B2-E13BC899AF3A}" type="pres">
      <dgm:prSet presAssocID="{857A629E-4DB7-46E7-A7E7-D6CE3176996A}" presName="parTx" presStyleLbl="revTx" presStyleIdx="1" presStyleCnt="3">
        <dgm:presLayoutVars>
          <dgm:chMax val="0"/>
          <dgm:chPref val="0"/>
        </dgm:presLayoutVars>
      </dgm:prSet>
      <dgm:spPr/>
    </dgm:pt>
    <dgm:pt modelId="{0CC74F5F-DBE2-44DB-AD94-C7992D97DFD2}" type="pres">
      <dgm:prSet presAssocID="{12254360-AF8B-4BF4-867B-F0C18526E4D7}" presName="sibTrans" presStyleCnt="0"/>
      <dgm:spPr/>
    </dgm:pt>
    <dgm:pt modelId="{A5F7F268-39EA-43CF-9528-9B110BA2BBDF}" type="pres">
      <dgm:prSet presAssocID="{24CF4723-CE2D-4485-B526-899BF68272E8}" presName="compNode" presStyleCnt="0"/>
      <dgm:spPr/>
    </dgm:pt>
    <dgm:pt modelId="{40B182A7-8730-4D15-9506-AF23653B24CE}" type="pres">
      <dgm:prSet presAssocID="{24CF4723-CE2D-4485-B526-899BF68272E8}" presName="bgRect" presStyleLbl="bgShp" presStyleIdx="2" presStyleCnt="3"/>
      <dgm:spPr/>
    </dgm:pt>
    <dgm:pt modelId="{1A578004-8ACF-415E-844D-825BF815E198}" type="pres">
      <dgm:prSet presAssocID="{24CF4723-CE2D-4485-B526-899BF68272E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FDD08EC5-BBE1-4AA5-BA04-D33E299637BC}" type="pres">
      <dgm:prSet presAssocID="{24CF4723-CE2D-4485-B526-899BF68272E8}" presName="spaceRect" presStyleCnt="0"/>
      <dgm:spPr/>
    </dgm:pt>
    <dgm:pt modelId="{920EAC10-9D24-4907-A25B-58B5E8C1C26E}" type="pres">
      <dgm:prSet presAssocID="{24CF4723-CE2D-4485-B526-899BF68272E8}" presName="parTx" presStyleLbl="revTx" presStyleIdx="2" presStyleCnt="3">
        <dgm:presLayoutVars>
          <dgm:chMax val="0"/>
          <dgm:chPref val="0"/>
        </dgm:presLayoutVars>
      </dgm:prSet>
      <dgm:spPr/>
    </dgm:pt>
  </dgm:ptLst>
  <dgm:cxnLst>
    <dgm:cxn modelId="{8B555508-7166-4989-91AD-EC43626455AA}" type="presOf" srcId="{24CF4723-CE2D-4485-B526-899BF68272E8}" destId="{920EAC10-9D24-4907-A25B-58B5E8C1C26E}" srcOrd="0" destOrd="0" presId="urn:microsoft.com/office/officeart/2018/2/layout/IconVerticalSolidList"/>
    <dgm:cxn modelId="{5DD10910-79D5-4125-B05D-C39571348D61}" srcId="{28A6512D-F50A-4DDA-A7A8-F2494FC0AF24}" destId="{24CF4723-CE2D-4485-B526-899BF68272E8}" srcOrd="2" destOrd="0" parTransId="{09B957CE-5D54-40D4-B358-E130DA094C91}" sibTransId="{C6C0E503-AF2D-472B-A683-00A2652EE47A}"/>
    <dgm:cxn modelId="{47180F19-C1FC-446A-864C-805117C47C22}" type="presOf" srcId="{857A629E-4DB7-46E7-A7E7-D6CE3176996A}" destId="{2BF1109B-358E-48D7-85B2-E13BC899AF3A}" srcOrd="0" destOrd="0" presId="urn:microsoft.com/office/officeart/2018/2/layout/IconVerticalSolidList"/>
    <dgm:cxn modelId="{FC0A8F47-ACC8-417C-B63E-270C1B8CE84F}" srcId="{28A6512D-F50A-4DDA-A7A8-F2494FC0AF24}" destId="{DC43FB23-8074-4244-8EB0-AB39F2125799}" srcOrd="0" destOrd="0" parTransId="{F02072D4-98D1-42A1-8B52-8F818A1A1E82}" sibTransId="{E635A22B-9A40-49D5-8F19-A7DC6911D740}"/>
    <dgm:cxn modelId="{9293AA86-DD7A-49A3-991D-B66F5C8B1519}" srcId="{28A6512D-F50A-4DDA-A7A8-F2494FC0AF24}" destId="{857A629E-4DB7-46E7-A7E7-D6CE3176996A}" srcOrd="1" destOrd="0" parTransId="{67F02FA7-D644-4547-A939-737B0CD73376}" sibTransId="{12254360-AF8B-4BF4-867B-F0C18526E4D7}"/>
    <dgm:cxn modelId="{32CB71C0-6086-4DE9-9F53-B89769D09B2F}" type="presOf" srcId="{DC43FB23-8074-4244-8EB0-AB39F2125799}" destId="{994FDB1E-433F-402A-AA55-9970FA70FC07}" srcOrd="0" destOrd="0" presId="urn:microsoft.com/office/officeart/2018/2/layout/IconVerticalSolidList"/>
    <dgm:cxn modelId="{7639CEDB-4581-498C-81CA-BA590A3F7093}" type="presOf" srcId="{28A6512D-F50A-4DDA-A7A8-F2494FC0AF24}" destId="{16843F10-AF91-4B44-8157-4299626C289F}" srcOrd="0" destOrd="0" presId="urn:microsoft.com/office/officeart/2018/2/layout/IconVerticalSolidList"/>
    <dgm:cxn modelId="{2CCDD3EC-EF0A-4D9F-91DC-D0C2DC76F676}" type="presParOf" srcId="{16843F10-AF91-4B44-8157-4299626C289F}" destId="{6851F65A-0357-452A-9F29-F2D81AAB89E9}" srcOrd="0" destOrd="0" presId="urn:microsoft.com/office/officeart/2018/2/layout/IconVerticalSolidList"/>
    <dgm:cxn modelId="{C360F027-044A-4074-8447-5CB42D7E7398}" type="presParOf" srcId="{6851F65A-0357-452A-9F29-F2D81AAB89E9}" destId="{BD171EDE-246D-425A-8047-6FBBBDD0A831}" srcOrd="0" destOrd="0" presId="urn:microsoft.com/office/officeart/2018/2/layout/IconVerticalSolidList"/>
    <dgm:cxn modelId="{8F1137F8-99C8-4728-AF3D-1AD1FACBA3A0}" type="presParOf" srcId="{6851F65A-0357-452A-9F29-F2D81AAB89E9}" destId="{3B29D713-E722-482C-BC86-2813BB1DA9BC}" srcOrd="1" destOrd="0" presId="urn:microsoft.com/office/officeart/2018/2/layout/IconVerticalSolidList"/>
    <dgm:cxn modelId="{115A5D9F-3FE5-491D-924C-8215F05A0D25}" type="presParOf" srcId="{6851F65A-0357-452A-9F29-F2D81AAB89E9}" destId="{888D7768-7D24-40DF-9C80-36555C1CA5BE}" srcOrd="2" destOrd="0" presId="urn:microsoft.com/office/officeart/2018/2/layout/IconVerticalSolidList"/>
    <dgm:cxn modelId="{F4F2EC9D-8A87-4D4A-8925-F02D9C52B3A5}" type="presParOf" srcId="{6851F65A-0357-452A-9F29-F2D81AAB89E9}" destId="{994FDB1E-433F-402A-AA55-9970FA70FC07}" srcOrd="3" destOrd="0" presId="urn:microsoft.com/office/officeart/2018/2/layout/IconVerticalSolidList"/>
    <dgm:cxn modelId="{99064045-FCFE-48AE-932C-4B0D22933AB8}" type="presParOf" srcId="{16843F10-AF91-4B44-8157-4299626C289F}" destId="{47998E1D-CC1D-45CB-8620-1CC4AE216AD6}" srcOrd="1" destOrd="0" presId="urn:microsoft.com/office/officeart/2018/2/layout/IconVerticalSolidList"/>
    <dgm:cxn modelId="{C66003B1-5D7D-40B1-8D65-E3F87143C1B3}" type="presParOf" srcId="{16843F10-AF91-4B44-8157-4299626C289F}" destId="{141C0D29-EA33-426A-9E1D-E8389553ADE3}" srcOrd="2" destOrd="0" presId="urn:microsoft.com/office/officeart/2018/2/layout/IconVerticalSolidList"/>
    <dgm:cxn modelId="{A20E9748-FC5D-40C9-B24C-D5410DE0D93D}" type="presParOf" srcId="{141C0D29-EA33-426A-9E1D-E8389553ADE3}" destId="{547B7FE4-9F6C-42B9-BAD2-E310D3782494}" srcOrd="0" destOrd="0" presId="urn:microsoft.com/office/officeart/2018/2/layout/IconVerticalSolidList"/>
    <dgm:cxn modelId="{2555601F-D83C-4256-84EE-8506A474E646}" type="presParOf" srcId="{141C0D29-EA33-426A-9E1D-E8389553ADE3}" destId="{2EEC7544-CE9B-4EF2-8A04-EA6435FCFD79}" srcOrd="1" destOrd="0" presId="urn:microsoft.com/office/officeart/2018/2/layout/IconVerticalSolidList"/>
    <dgm:cxn modelId="{2C2AAC5F-03DE-4479-BF06-C800664B97A1}" type="presParOf" srcId="{141C0D29-EA33-426A-9E1D-E8389553ADE3}" destId="{7FB43E17-8AE2-41F8-A744-A45C798F723C}" srcOrd="2" destOrd="0" presId="urn:microsoft.com/office/officeart/2018/2/layout/IconVerticalSolidList"/>
    <dgm:cxn modelId="{3DFC3A50-A267-4A4D-88B4-A9FC0A0B4BAC}" type="presParOf" srcId="{141C0D29-EA33-426A-9E1D-E8389553ADE3}" destId="{2BF1109B-358E-48D7-85B2-E13BC899AF3A}" srcOrd="3" destOrd="0" presId="urn:microsoft.com/office/officeart/2018/2/layout/IconVerticalSolidList"/>
    <dgm:cxn modelId="{66634591-B958-4C5A-82CB-868E89614CA9}" type="presParOf" srcId="{16843F10-AF91-4B44-8157-4299626C289F}" destId="{0CC74F5F-DBE2-44DB-AD94-C7992D97DFD2}" srcOrd="3" destOrd="0" presId="urn:microsoft.com/office/officeart/2018/2/layout/IconVerticalSolidList"/>
    <dgm:cxn modelId="{644B4B26-3AE6-4E7F-9FF3-6E743745BF3E}" type="presParOf" srcId="{16843F10-AF91-4B44-8157-4299626C289F}" destId="{A5F7F268-39EA-43CF-9528-9B110BA2BBDF}" srcOrd="4" destOrd="0" presId="urn:microsoft.com/office/officeart/2018/2/layout/IconVerticalSolidList"/>
    <dgm:cxn modelId="{24E9745E-E174-4E8B-A1EC-1B3F0FFC5AA2}" type="presParOf" srcId="{A5F7F268-39EA-43CF-9528-9B110BA2BBDF}" destId="{40B182A7-8730-4D15-9506-AF23653B24CE}" srcOrd="0" destOrd="0" presId="urn:microsoft.com/office/officeart/2018/2/layout/IconVerticalSolidList"/>
    <dgm:cxn modelId="{4C0ED97A-46CE-43BF-AFCC-7935E1481626}" type="presParOf" srcId="{A5F7F268-39EA-43CF-9528-9B110BA2BBDF}" destId="{1A578004-8ACF-415E-844D-825BF815E198}" srcOrd="1" destOrd="0" presId="urn:microsoft.com/office/officeart/2018/2/layout/IconVerticalSolidList"/>
    <dgm:cxn modelId="{5F7062EF-3775-402F-AD43-1194839C7AB2}" type="presParOf" srcId="{A5F7F268-39EA-43CF-9528-9B110BA2BBDF}" destId="{FDD08EC5-BBE1-4AA5-BA04-D33E299637BC}" srcOrd="2" destOrd="0" presId="urn:microsoft.com/office/officeart/2018/2/layout/IconVerticalSolidList"/>
    <dgm:cxn modelId="{4CE5574A-C2EA-41D4-84FD-19D3845662F4}" type="presParOf" srcId="{A5F7F268-39EA-43CF-9528-9B110BA2BBDF}" destId="{920EAC10-9D24-4907-A25B-58B5E8C1C2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EBE328-09B7-421B-B8A5-BEFA1E0F5CB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5C235C2-D460-4396-9F23-43B182DF7C36}">
      <dgm:prSet/>
      <dgm:spPr/>
      <dgm:t>
        <a:bodyPr/>
        <a:lstStyle/>
        <a:p>
          <a:r>
            <a:rPr lang="en-GB"/>
            <a:t>Create a timeline to carry out your research. </a:t>
          </a:r>
          <a:endParaRPr lang="en-US"/>
        </a:p>
      </dgm:t>
    </dgm:pt>
    <dgm:pt modelId="{31C34B34-E0DE-40F8-A964-F934870B7EFC}" type="parTrans" cxnId="{684290C7-BDD5-4F93-B0C5-3297571FF9C1}">
      <dgm:prSet/>
      <dgm:spPr/>
      <dgm:t>
        <a:bodyPr/>
        <a:lstStyle/>
        <a:p>
          <a:endParaRPr lang="en-US"/>
        </a:p>
      </dgm:t>
    </dgm:pt>
    <dgm:pt modelId="{F5237EEC-A4FC-4027-AACB-7385269A8391}" type="sibTrans" cxnId="{684290C7-BDD5-4F93-B0C5-3297571FF9C1}">
      <dgm:prSet/>
      <dgm:spPr/>
      <dgm:t>
        <a:bodyPr/>
        <a:lstStyle/>
        <a:p>
          <a:endParaRPr lang="en-US"/>
        </a:p>
      </dgm:t>
    </dgm:pt>
    <dgm:pt modelId="{9147A1FA-447F-48A9-8B0D-529B5ED0A3BE}">
      <dgm:prSet/>
      <dgm:spPr/>
      <dgm:t>
        <a:bodyPr/>
        <a:lstStyle/>
        <a:p>
          <a:r>
            <a:rPr lang="en-GB"/>
            <a:t>When are you going to do these things. </a:t>
          </a:r>
          <a:endParaRPr lang="en-US"/>
        </a:p>
      </dgm:t>
    </dgm:pt>
    <dgm:pt modelId="{7BD9D4AA-5BBB-425B-A84A-A9C95439A6DA}" type="parTrans" cxnId="{2246CF22-182F-4AC7-B5C8-B4EB3BF4B66F}">
      <dgm:prSet/>
      <dgm:spPr/>
      <dgm:t>
        <a:bodyPr/>
        <a:lstStyle/>
        <a:p>
          <a:endParaRPr lang="en-US"/>
        </a:p>
      </dgm:t>
    </dgm:pt>
    <dgm:pt modelId="{4A420D53-5CCC-4DA1-947D-A198CF04EEA1}" type="sibTrans" cxnId="{2246CF22-182F-4AC7-B5C8-B4EB3BF4B66F}">
      <dgm:prSet/>
      <dgm:spPr/>
      <dgm:t>
        <a:bodyPr/>
        <a:lstStyle/>
        <a:p>
          <a:endParaRPr lang="en-US"/>
        </a:p>
      </dgm:t>
    </dgm:pt>
    <dgm:pt modelId="{2395BBA7-0517-4420-9388-E2E9AA627D0E}">
      <dgm:prSet/>
      <dgm:spPr/>
      <dgm:t>
        <a:bodyPr/>
        <a:lstStyle/>
        <a:p>
          <a:r>
            <a:rPr lang="en-GB"/>
            <a:t>We will create a timeline in our next research session. </a:t>
          </a:r>
          <a:endParaRPr lang="en-US"/>
        </a:p>
      </dgm:t>
    </dgm:pt>
    <dgm:pt modelId="{1524C726-4636-4CBA-B256-867DCD70D1D4}" type="parTrans" cxnId="{68699206-1D6E-422E-A0C6-9025EC87FF51}">
      <dgm:prSet/>
      <dgm:spPr/>
      <dgm:t>
        <a:bodyPr/>
        <a:lstStyle/>
        <a:p>
          <a:endParaRPr lang="en-US"/>
        </a:p>
      </dgm:t>
    </dgm:pt>
    <dgm:pt modelId="{6A1BE57B-B63A-4DC9-BB33-9145B2491EC2}" type="sibTrans" cxnId="{68699206-1D6E-422E-A0C6-9025EC87FF51}">
      <dgm:prSet/>
      <dgm:spPr/>
      <dgm:t>
        <a:bodyPr/>
        <a:lstStyle/>
        <a:p>
          <a:endParaRPr lang="en-US"/>
        </a:p>
      </dgm:t>
    </dgm:pt>
    <dgm:pt modelId="{2335DF23-5326-45AE-ABEA-C4C91A727883}" type="pres">
      <dgm:prSet presAssocID="{24EBE328-09B7-421B-B8A5-BEFA1E0F5CB8}" presName="root" presStyleCnt="0">
        <dgm:presLayoutVars>
          <dgm:dir/>
          <dgm:resizeHandles val="exact"/>
        </dgm:presLayoutVars>
      </dgm:prSet>
      <dgm:spPr/>
    </dgm:pt>
    <dgm:pt modelId="{5B99061B-A304-4F6F-B4A8-29CDF4D98830}" type="pres">
      <dgm:prSet presAssocID="{25C235C2-D460-4396-9F23-43B182DF7C36}" presName="compNode" presStyleCnt="0"/>
      <dgm:spPr/>
    </dgm:pt>
    <dgm:pt modelId="{75BEF316-1D81-49B9-833D-16387B581730}" type="pres">
      <dgm:prSet presAssocID="{25C235C2-D460-4396-9F23-43B182DF7C36}" presName="bgRect" presStyleLbl="bgShp" presStyleIdx="0" presStyleCnt="3"/>
      <dgm:spPr/>
    </dgm:pt>
    <dgm:pt modelId="{CCA313B2-7748-4760-9519-471D500EE7B0}" type="pres">
      <dgm:prSet presAssocID="{25C235C2-D460-4396-9F23-43B182DF7C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E27AFEDD-BAD8-4349-8D76-904F63BA5101}" type="pres">
      <dgm:prSet presAssocID="{25C235C2-D460-4396-9F23-43B182DF7C36}" presName="spaceRect" presStyleCnt="0"/>
      <dgm:spPr/>
    </dgm:pt>
    <dgm:pt modelId="{EDE04D7A-176C-46BB-835C-8515BA0F379F}" type="pres">
      <dgm:prSet presAssocID="{25C235C2-D460-4396-9F23-43B182DF7C36}" presName="parTx" presStyleLbl="revTx" presStyleIdx="0" presStyleCnt="3">
        <dgm:presLayoutVars>
          <dgm:chMax val="0"/>
          <dgm:chPref val="0"/>
        </dgm:presLayoutVars>
      </dgm:prSet>
      <dgm:spPr/>
    </dgm:pt>
    <dgm:pt modelId="{48885AB1-56B1-4EE9-B0D1-2B5F1656CEAF}" type="pres">
      <dgm:prSet presAssocID="{F5237EEC-A4FC-4027-AACB-7385269A8391}" presName="sibTrans" presStyleCnt="0"/>
      <dgm:spPr/>
    </dgm:pt>
    <dgm:pt modelId="{1A63C080-FD4F-47C0-B1E1-E89C0F6F1FA9}" type="pres">
      <dgm:prSet presAssocID="{9147A1FA-447F-48A9-8B0D-529B5ED0A3BE}" presName="compNode" presStyleCnt="0"/>
      <dgm:spPr/>
    </dgm:pt>
    <dgm:pt modelId="{A3862B04-8889-4B36-A06A-DCFE535866FF}" type="pres">
      <dgm:prSet presAssocID="{9147A1FA-447F-48A9-8B0D-529B5ED0A3BE}" presName="bgRect" presStyleLbl="bgShp" presStyleIdx="1" presStyleCnt="3"/>
      <dgm:spPr/>
    </dgm:pt>
    <dgm:pt modelId="{F713D21F-B847-4584-9112-FB1FA0E6AA87}" type="pres">
      <dgm:prSet presAssocID="{9147A1FA-447F-48A9-8B0D-529B5ED0A3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2E8A350-932A-4161-BDB1-86485D6892E2}" type="pres">
      <dgm:prSet presAssocID="{9147A1FA-447F-48A9-8B0D-529B5ED0A3BE}" presName="spaceRect" presStyleCnt="0"/>
      <dgm:spPr/>
    </dgm:pt>
    <dgm:pt modelId="{932AD166-138C-4F3B-8492-084381CACCA4}" type="pres">
      <dgm:prSet presAssocID="{9147A1FA-447F-48A9-8B0D-529B5ED0A3BE}" presName="parTx" presStyleLbl="revTx" presStyleIdx="1" presStyleCnt="3">
        <dgm:presLayoutVars>
          <dgm:chMax val="0"/>
          <dgm:chPref val="0"/>
        </dgm:presLayoutVars>
      </dgm:prSet>
      <dgm:spPr/>
    </dgm:pt>
    <dgm:pt modelId="{C796952A-0411-4376-ADBC-796F59CFECE2}" type="pres">
      <dgm:prSet presAssocID="{4A420D53-5CCC-4DA1-947D-A198CF04EEA1}" presName="sibTrans" presStyleCnt="0"/>
      <dgm:spPr/>
    </dgm:pt>
    <dgm:pt modelId="{2A47150E-44A5-4923-902E-E505D7B166AD}" type="pres">
      <dgm:prSet presAssocID="{2395BBA7-0517-4420-9388-E2E9AA627D0E}" presName="compNode" presStyleCnt="0"/>
      <dgm:spPr/>
    </dgm:pt>
    <dgm:pt modelId="{3F6D3863-8C4D-444E-8F9C-AF486FBF5CAD}" type="pres">
      <dgm:prSet presAssocID="{2395BBA7-0517-4420-9388-E2E9AA627D0E}" presName="bgRect" presStyleLbl="bgShp" presStyleIdx="2" presStyleCnt="3"/>
      <dgm:spPr/>
    </dgm:pt>
    <dgm:pt modelId="{82AF14E6-9354-4920-869E-3DCE6A11A47C}" type="pres">
      <dgm:prSet presAssocID="{2395BBA7-0517-4420-9388-E2E9AA627D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AB855534-D114-4741-A0B3-19B76FD5B05E}" type="pres">
      <dgm:prSet presAssocID="{2395BBA7-0517-4420-9388-E2E9AA627D0E}" presName="spaceRect" presStyleCnt="0"/>
      <dgm:spPr/>
    </dgm:pt>
    <dgm:pt modelId="{CAC40734-63A7-41AE-ACC4-5946302B9393}" type="pres">
      <dgm:prSet presAssocID="{2395BBA7-0517-4420-9388-E2E9AA627D0E}" presName="parTx" presStyleLbl="revTx" presStyleIdx="2" presStyleCnt="3">
        <dgm:presLayoutVars>
          <dgm:chMax val="0"/>
          <dgm:chPref val="0"/>
        </dgm:presLayoutVars>
      </dgm:prSet>
      <dgm:spPr/>
    </dgm:pt>
  </dgm:ptLst>
  <dgm:cxnLst>
    <dgm:cxn modelId="{91EDF302-4D9F-44D5-A0FC-1D0A6AF92913}" type="presOf" srcId="{25C235C2-D460-4396-9F23-43B182DF7C36}" destId="{EDE04D7A-176C-46BB-835C-8515BA0F379F}" srcOrd="0" destOrd="0" presId="urn:microsoft.com/office/officeart/2018/2/layout/IconVerticalSolidList"/>
    <dgm:cxn modelId="{68699206-1D6E-422E-A0C6-9025EC87FF51}" srcId="{24EBE328-09B7-421B-B8A5-BEFA1E0F5CB8}" destId="{2395BBA7-0517-4420-9388-E2E9AA627D0E}" srcOrd="2" destOrd="0" parTransId="{1524C726-4636-4CBA-B256-867DCD70D1D4}" sibTransId="{6A1BE57B-B63A-4DC9-BB33-9145B2491EC2}"/>
    <dgm:cxn modelId="{2246CF22-182F-4AC7-B5C8-B4EB3BF4B66F}" srcId="{24EBE328-09B7-421B-B8A5-BEFA1E0F5CB8}" destId="{9147A1FA-447F-48A9-8B0D-529B5ED0A3BE}" srcOrd="1" destOrd="0" parTransId="{7BD9D4AA-5BBB-425B-A84A-A9C95439A6DA}" sibTransId="{4A420D53-5CCC-4DA1-947D-A198CF04EEA1}"/>
    <dgm:cxn modelId="{012D156F-CF89-47A1-B81B-365469D9A4C5}" type="presOf" srcId="{2395BBA7-0517-4420-9388-E2E9AA627D0E}" destId="{CAC40734-63A7-41AE-ACC4-5946302B9393}" srcOrd="0" destOrd="0" presId="urn:microsoft.com/office/officeart/2018/2/layout/IconVerticalSolidList"/>
    <dgm:cxn modelId="{58FAF9B1-747F-4B93-B048-87DB1FC65DC2}" type="presOf" srcId="{9147A1FA-447F-48A9-8B0D-529B5ED0A3BE}" destId="{932AD166-138C-4F3B-8492-084381CACCA4}" srcOrd="0" destOrd="0" presId="urn:microsoft.com/office/officeart/2018/2/layout/IconVerticalSolidList"/>
    <dgm:cxn modelId="{684290C7-BDD5-4F93-B0C5-3297571FF9C1}" srcId="{24EBE328-09B7-421B-B8A5-BEFA1E0F5CB8}" destId="{25C235C2-D460-4396-9F23-43B182DF7C36}" srcOrd="0" destOrd="0" parTransId="{31C34B34-E0DE-40F8-A964-F934870B7EFC}" sibTransId="{F5237EEC-A4FC-4027-AACB-7385269A8391}"/>
    <dgm:cxn modelId="{D8BAFAE2-A16A-41A0-9129-4A5188DBE8A3}" type="presOf" srcId="{24EBE328-09B7-421B-B8A5-BEFA1E0F5CB8}" destId="{2335DF23-5326-45AE-ABEA-C4C91A727883}" srcOrd="0" destOrd="0" presId="urn:microsoft.com/office/officeart/2018/2/layout/IconVerticalSolidList"/>
    <dgm:cxn modelId="{8769A2F6-88F4-4D3C-AAE4-97817FCD0194}" type="presParOf" srcId="{2335DF23-5326-45AE-ABEA-C4C91A727883}" destId="{5B99061B-A304-4F6F-B4A8-29CDF4D98830}" srcOrd="0" destOrd="0" presId="urn:microsoft.com/office/officeart/2018/2/layout/IconVerticalSolidList"/>
    <dgm:cxn modelId="{78E706A0-9BE5-4F11-B9E3-7508008E8EAF}" type="presParOf" srcId="{5B99061B-A304-4F6F-B4A8-29CDF4D98830}" destId="{75BEF316-1D81-49B9-833D-16387B581730}" srcOrd="0" destOrd="0" presId="urn:microsoft.com/office/officeart/2018/2/layout/IconVerticalSolidList"/>
    <dgm:cxn modelId="{09041130-480B-49D9-B5D9-5839CB714C05}" type="presParOf" srcId="{5B99061B-A304-4F6F-B4A8-29CDF4D98830}" destId="{CCA313B2-7748-4760-9519-471D500EE7B0}" srcOrd="1" destOrd="0" presId="urn:microsoft.com/office/officeart/2018/2/layout/IconVerticalSolidList"/>
    <dgm:cxn modelId="{C4A7BC50-4103-4148-AE91-C1BE5ABBEE34}" type="presParOf" srcId="{5B99061B-A304-4F6F-B4A8-29CDF4D98830}" destId="{E27AFEDD-BAD8-4349-8D76-904F63BA5101}" srcOrd="2" destOrd="0" presId="urn:microsoft.com/office/officeart/2018/2/layout/IconVerticalSolidList"/>
    <dgm:cxn modelId="{5F0FE828-8AC4-4BD8-A55D-94FD88AFEFC2}" type="presParOf" srcId="{5B99061B-A304-4F6F-B4A8-29CDF4D98830}" destId="{EDE04D7A-176C-46BB-835C-8515BA0F379F}" srcOrd="3" destOrd="0" presId="urn:microsoft.com/office/officeart/2018/2/layout/IconVerticalSolidList"/>
    <dgm:cxn modelId="{0F762EC8-DB60-4225-A70E-474A1AD51FE3}" type="presParOf" srcId="{2335DF23-5326-45AE-ABEA-C4C91A727883}" destId="{48885AB1-56B1-4EE9-B0D1-2B5F1656CEAF}" srcOrd="1" destOrd="0" presId="urn:microsoft.com/office/officeart/2018/2/layout/IconVerticalSolidList"/>
    <dgm:cxn modelId="{A40EAD38-63E4-4EBA-BEFF-13C3D820A545}" type="presParOf" srcId="{2335DF23-5326-45AE-ABEA-C4C91A727883}" destId="{1A63C080-FD4F-47C0-B1E1-E89C0F6F1FA9}" srcOrd="2" destOrd="0" presId="urn:microsoft.com/office/officeart/2018/2/layout/IconVerticalSolidList"/>
    <dgm:cxn modelId="{12BDFED2-9323-4B98-BFFE-7B29EC62834F}" type="presParOf" srcId="{1A63C080-FD4F-47C0-B1E1-E89C0F6F1FA9}" destId="{A3862B04-8889-4B36-A06A-DCFE535866FF}" srcOrd="0" destOrd="0" presId="urn:microsoft.com/office/officeart/2018/2/layout/IconVerticalSolidList"/>
    <dgm:cxn modelId="{B90B0A78-F3B8-4D31-A8A7-DF8539D3F9B2}" type="presParOf" srcId="{1A63C080-FD4F-47C0-B1E1-E89C0F6F1FA9}" destId="{F713D21F-B847-4584-9112-FB1FA0E6AA87}" srcOrd="1" destOrd="0" presId="urn:microsoft.com/office/officeart/2018/2/layout/IconVerticalSolidList"/>
    <dgm:cxn modelId="{AC2127B0-0F25-4997-BADB-5ED2799E3F4C}" type="presParOf" srcId="{1A63C080-FD4F-47C0-B1E1-E89C0F6F1FA9}" destId="{E2E8A350-932A-4161-BDB1-86485D6892E2}" srcOrd="2" destOrd="0" presId="urn:microsoft.com/office/officeart/2018/2/layout/IconVerticalSolidList"/>
    <dgm:cxn modelId="{24AEAE01-8E58-4B8C-8879-9F6D86ECB7CD}" type="presParOf" srcId="{1A63C080-FD4F-47C0-B1E1-E89C0F6F1FA9}" destId="{932AD166-138C-4F3B-8492-084381CACCA4}" srcOrd="3" destOrd="0" presId="urn:microsoft.com/office/officeart/2018/2/layout/IconVerticalSolidList"/>
    <dgm:cxn modelId="{79E2BBEF-70E1-4C2E-9C54-B16E0622C3B7}" type="presParOf" srcId="{2335DF23-5326-45AE-ABEA-C4C91A727883}" destId="{C796952A-0411-4376-ADBC-796F59CFECE2}" srcOrd="3" destOrd="0" presId="urn:microsoft.com/office/officeart/2018/2/layout/IconVerticalSolidList"/>
    <dgm:cxn modelId="{278F5830-C9FC-4A9C-8711-5156AEE7D13A}" type="presParOf" srcId="{2335DF23-5326-45AE-ABEA-C4C91A727883}" destId="{2A47150E-44A5-4923-902E-E505D7B166AD}" srcOrd="4" destOrd="0" presId="urn:microsoft.com/office/officeart/2018/2/layout/IconVerticalSolidList"/>
    <dgm:cxn modelId="{170D4C59-53F0-471A-B837-9ACA0FD09330}" type="presParOf" srcId="{2A47150E-44A5-4923-902E-E505D7B166AD}" destId="{3F6D3863-8C4D-444E-8F9C-AF486FBF5CAD}" srcOrd="0" destOrd="0" presId="urn:microsoft.com/office/officeart/2018/2/layout/IconVerticalSolidList"/>
    <dgm:cxn modelId="{BCB97EEA-EA76-48DF-AA8E-B0E930A6645C}" type="presParOf" srcId="{2A47150E-44A5-4923-902E-E505D7B166AD}" destId="{82AF14E6-9354-4920-869E-3DCE6A11A47C}" srcOrd="1" destOrd="0" presId="urn:microsoft.com/office/officeart/2018/2/layout/IconVerticalSolidList"/>
    <dgm:cxn modelId="{AD733D2F-9BBF-4E32-933F-F18E6899AC10}" type="presParOf" srcId="{2A47150E-44A5-4923-902E-E505D7B166AD}" destId="{AB855534-D114-4741-A0B3-19B76FD5B05E}" srcOrd="2" destOrd="0" presId="urn:microsoft.com/office/officeart/2018/2/layout/IconVerticalSolidList"/>
    <dgm:cxn modelId="{DED8A35E-B380-4066-BD2B-5074B6B44999}" type="presParOf" srcId="{2A47150E-44A5-4923-902E-E505D7B166AD}" destId="{CAC40734-63A7-41AE-ACC4-5946302B93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BC1034-3BB5-44EC-B176-EF7BA2E11B5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5469E43-2F86-4377-A1A3-EDDE28C847AA}">
      <dgm:prSet/>
      <dgm:spPr/>
      <dgm:t>
        <a:bodyPr/>
        <a:lstStyle/>
        <a:p>
          <a:r>
            <a:rPr lang="en-GB"/>
            <a:t>Lexis Nexis session. </a:t>
          </a:r>
          <a:endParaRPr lang="en-US"/>
        </a:p>
      </dgm:t>
    </dgm:pt>
    <dgm:pt modelId="{28380157-A997-4403-92DB-E229CF4609FE}" type="parTrans" cxnId="{C13F4C87-9C10-4400-99C8-C04BEA41D402}">
      <dgm:prSet/>
      <dgm:spPr/>
      <dgm:t>
        <a:bodyPr/>
        <a:lstStyle/>
        <a:p>
          <a:endParaRPr lang="en-US"/>
        </a:p>
      </dgm:t>
    </dgm:pt>
    <dgm:pt modelId="{3A41B0C9-262C-4EC5-A5DA-27E4A9E526D8}" type="sibTrans" cxnId="{C13F4C87-9C10-4400-99C8-C04BEA41D402}">
      <dgm:prSet/>
      <dgm:spPr/>
      <dgm:t>
        <a:bodyPr/>
        <a:lstStyle/>
        <a:p>
          <a:endParaRPr lang="en-US"/>
        </a:p>
      </dgm:t>
    </dgm:pt>
    <dgm:pt modelId="{1DD31D23-9F5C-4E28-B526-DA880FDA4D92}">
      <dgm:prSet/>
      <dgm:spPr/>
      <dgm:t>
        <a:bodyPr/>
        <a:lstStyle/>
        <a:p>
          <a:r>
            <a:rPr lang="en-GB"/>
            <a:t>Lexis will be speaking to us over zoom and showing you lexis. </a:t>
          </a:r>
          <a:endParaRPr lang="en-US"/>
        </a:p>
      </dgm:t>
    </dgm:pt>
    <dgm:pt modelId="{CABE3FC9-F8DA-43FC-8A36-C7C19B9336F6}" type="parTrans" cxnId="{D6CAF04B-DFE7-4697-A2C5-7A9778DFF8F1}">
      <dgm:prSet/>
      <dgm:spPr/>
      <dgm:t>
        <a:bodyPr/>
        <a:lstStyle/>
        <a:p>
          <a:endParaRPr lang="en-US"/>
        </a:p>
      </dgm:t>
    </dgm:pt>
    <dgm:pt modelId="{2F89949E-5FAD-46DA-9309-9399FA0BFFEC}" type="sibTrans" cxnId="{D6CAF04B-DFE7-4697-A2C5-7A9778DFF8F1}">
      <dgm:prSet/>
      <dgm:spPr/>
      <dgm:t>
        <a:bodyPr/>
        <a:lstStyle/>
        <a:p>
          <a:endParaRPr lang="en-US"/>
        </a:p>
      </dgm:t>
    </dgm:pt>
    <dgm:pt modelId="{FA5FDB96-6DB0-48D2-B97A-138DC6AE07F4}">
      <dgm:prSet/>
      <dgm:spPr/>
      <dgm:t>
        <a:bodyPr/>
        <a:lstStyle/>
        <a:p>
          <a:r>
            <a:rPr lang="en-GB"/>
            <a:t>Please bring along any questions you have. </a:t>
          </a:r>
          <a:endParaRPr lang="en-US"/>
        </a:p>
      </dgm:t>
    </dgm:pt>
    <dgm:pt modelId="{0BF962E2-15F5-4001-BBCC-0EF987892D27}" type="parTrans" cxnId="{B90D5658-472C-4EA7-B767-D25D57081225}">
      <dgm:prSet/>
      <dgm:spPr/>
      <dgm:t>
        <a:bodyPr/>
        <a:lstStyle/>
        <a:p>
          <a:endParaRPr lang="en-US"/>
        </a:p>
      </dgm:t>
    </dgm:pt>
    <dgm:pt modelId="{98783614-544D-49CB-9EFF-13DD7225D07F}" type="sibTrans" cxnId="{B90D5658-472C-4EA7-B767-D25D57081225}">
      <dgm:prSet/>
      <dgm:spPr/>
      <dgm:t>
        <a:bodyPr/>
        <a:lstStyle/>
        <a:p>
          <a:endParaRPr lang="en-US"/>
        </a:p>
      </dgm:t>
    </dgm:pt>
    <dgm:pt modelId="{A72EDF2D-B8D4-49CC-8E03-F73092C70037}" type="pres">
      <dgm:prSet presAssocID="{C6BC1034-3BB5-44EC-B176-EF7BA2E11B5D}" presName="root" presStyleCnt="0">
        <dgm:presLayoutVars>
          <dgm:dir/>
          <dgm:resizeHandles val="exact"/>
        </dgm:presLayoutVars>
      </dgm:prSet>
      <dgm:spPr/>
    </dgm:pt>
    <dgm:pt modelId="{57ACE87E-DFD9-4333-81D3-B8029DD68067}" type="pres">
      <dgm:prSet presAssocID="{55469E43-2F86-4377-A1A3-EDDE28C847AA}" presName="compNode" presStyleCnt="0"/>
      <dgm:spPr/>
    </dgm:pt>
    <dgm:pt modelId="{F75025B9-F1C0-441F-A628-241B6363CAA3}" type="pres">
      <dgm:prSet presAssocID="{55469E43-2F86-4377-A1A3-EDDE28C847AA}" presName="bgRect" presStyleLbl="bgShp" presStyleIdx="0" presStyleCnt="3"/>
      <dgm:spPr/>
    </dgm:pt>
    <dgm:pt modelId="{57C371D6-0801-45AB-B5C3-368B03DEF1AF}" type="pres">
      <dgm:prSet presAssocID="{55469E43-2F86-4377-A1A3-EDDE28C847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5D9E3F97-985F-4718-A012-B3BFF24AFF93}" type="pres">
      <dgm:prSet presAssocID="{55469E43-2F86-4377-A1A3-EDDE28C847AA}" presName="spaceRect" presStyleCnt="0"/>
      <dgm:spPr/>
    </dgm:pt>
    <dgm:pt modelId="{6036AA4D-9197-4F60-A6C5-F2626B42F0E7}" type="pres">
      <dgm:prSet presAssocID="{55469E43-2F86-4377-A1A3-EDDE28C847AA}" presName="parTx" presStyleLbl="revTx" presStyleIdx="0" presStyleCnt="3">
        <dgm:presLayoutVars>
          <dgm:chMax val="0"/>
          <dgm:chPref val="0"/>
        </dgm:presLayoutVars>
      </dgm:prSet>
      <dgm:spPr/>
    </dgm:pt>
    <dgm:pt modelId="{7BFFCBC6-C3C5-48D6-B373-E86A17184483}" type="pres">
      <dgm:prSet presAssocID="{3A41B0C9-262C-4EC5-A5DA-27E4A9E526D8}" presName="sibTrans" presStyleCnt="0"/>
      <dgm:spPr/>
    </dgm:pt>
    <dgm:pt modelId="{4338CFE1-7F60-4553-80DE-D232ACF42D9E}" type="pres">
      <dgm:prSet presAssocID="{1DD31D23-9F5C-4E28-B526-DA880FDA4D92}" presName="compNode" presStyleCnt="0"/>
      <dgm:spPr/>
    </dgm:pt>
    <dgm:pt modelId="{4ABF098F-59E4-49D5-AE22-9525443CE0F2}" type="pres">
      <dgm:prSet presAssocID="{1DD31D23-9F5C-4E28-B526-DA880FDA4D92}" presName="bgRect" presStyleLbl="bgShp" presStyleIdx="1" presStyleCnt="3"/>
      <dgm:spPr/>
    </dgm:pt>
    <dgm:pt modelId="{C8D673D4-219A-4094-BDA0-12BF117863FB}" type="pres">
      <dgm:prSet presAssocID="{1DD31D23-9F5C-4E28-B526-DA880FDA4D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Zoom In"/>
        </a:ext>
      </dgm:extLst>
    </dgm:pt>
    <dgm:pt modelId="{7CC3DA38-9695-47CD-9442-DE76CE1C67CC}" type="pres">
      <dgm:prSet presAssocID="{1DD31D23-9F5C-4E28-B526-DA880FDA4D92}" presName="spaceRect" presStyleCnt="0"/>
      <dgm:spPr/>
    </dgm:pt>
    <dgm:pt modelId="{A64F36A7-A38F-4A62-99BB-94D9A04F3708}" type="pres">
      <dgm:prSet presAssocID="{1DD31D23-9F5C-4E28-B526-DA880FDA4D92}" presName="parTx" presStyleLbl="revTx" presStyleIdx="1" presStyleCnt="3">
        <dgm:presLayoutVars>
          <dgm:chMax val="0"/>
          <dgm:chPref val="0"/>
        </dgm:presLayoutVars>
      </dgm:prSet>
      <dgm:spPr/>
    </dgm:pt>
    <dgm:pt modelId="{D6B8E612-D69E-49C2-84B7-35C63633225A}" type="pres">
      <dgm:prSet presAssocID="{2F89949E-5FAD-46DA-9309-9399FA0BFFEC}" presName="sibTrans" presStyleCnt="0"/>
      <dgm:spPr/>
    </dgm:pt>
    <dgm:pt modelId="{F1348A64-0F0A-4369-A69C-05C9B9B4775E}" type="pres">
      <dgm:prSet presAssocID="{FA5FDB96-6DB0-48D2-B97A-138DC6AE07F4}" presName="compNode" presStyleCnt="0"/>
      <dgm:spPr/>
    </dgm:pt>
    <dgm:pt modelId="{2C5FFE5B-4F99-4CF9-A231-91918DD36669}" type="pres">
      <dgm:prSet presAssocID="{FA5FDB96-6DB0-48D2-B97A-138DC6AE07F4}" presName="bgRect" presStyleLbl="bgShp" presStyleIdx="2" presStyleCnt="3"/>
      <dgm:spPr/>
    </dgm:pt>
    <dgm:pt modelId="{17DC9730-CCBB-4B51-B9D1-8E07019F6B02}" type="pres">
      <dgm:prSet presAssocID="{FA5FDB96-6DB0-48D2-B97A-138DC6AE07F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EE4E7C8F-A1AB-4B57-A6F1-3D382E3753C1}" type="pres">
      <dgm:prSet presAssocID="{FA5FDB96-6DB0-48D2-B97A-138DC6AE07F4}" presName="spaceRect" presStyleCnt="0"/>
      <dgm:spPr/>
    </dgm:pt>
    <dgm:pt modelId="{02EC8129-E8E8-455B-AEFC-F9AAF49A8D26}" type="pres">
      <dgm:prSet presAssocID="{FA5FDB96-6DB0-48D2-B97A-138DC6AE07F4}" presName="parTx" presStyleLbl="revTx" presStyleIdx="2" presStyleCnt="3">
        <dgm:presLayoutVars>
          <dgm:chMax val="0"/>
          <dgm:chPref val="0"/>
        </dgm:presLayoutVars>
      </dgm:prSet>
      <dgm:spPr/>
    </dgm:pt>
  </dgm:ptLst>
  <dgm:cxnLst>
    <dgm:cxn modelId="{6FEF9737-B5A9-4C48-8A22-66042C0FD0F3}" type="presOf" srcId="{55469E43-2F86-4377-A1A3-EDDE28C847AA}" destId="{6036AA4D-9197-4F60-A6C5-F2626B42F0E7}" srcOrd="0" destOrd="0" presId="urn:microsoft.com/office/officeart/2018/2/layout/IconVerticalSolidList"/>
    <dgm:cxn modelId="{D6CAF04B-DFE7-4697-A2C5-7A9778DFF8F1}" srcId="{C6BC1034-3BB5-44EC-B176-EF7BA2E11B5D}" destId="{1DD31D23-9F5C-4E28-B526-DA880FDA4D92}" srcOrd="1" destOrd="0" parTransId="{CABE3FC9-F8DA-43FC-8A36-C7C19B9336F6}" sibTransId="{2F89949E-5FAD-46DA-9309-9399FA0BFFEC}"/>
    <dgm:cxn modelId="{B90D5658-472C-4EA7-B767-D25D57081225}" srcId="{C6BC1034-3BB5-44EC-B176-EF7BA2E11B5D}" destId="{FA5FDB96-6DB0-48D2-B97A-138DC6AE07F4}" srcOrd="2" destOrd="0" parTransId="{0BF962E2-15F5-4001-BBCC-0EF987892D27}" sibTransId="{98783614-544D-49CB-9EFF-13DD7225D07F}"/>
    <dgm:cxn modelId="{C13F4C87-9C10-4400-99C8-C04BEA41D402}" srcId="{C6BC1034-3BB5-44EC-B176-EF7BA2E11B5D}" destId="{55469E43-2F86-4377-A1A3-EDDE28C847AA}" srcOrd="0" destOrd="0" parTransId="{28380157-A997-4403-92DB-E229CF4609FE}" sibTransId="{3A41B0C9-262C-4EC5-A5DA-27E4A9E526D8}"/>
    <dgm:cxn modelId="{C420C88C-CB1A-4A06-BA45-A7599656A425}" type="presOf" srcId="{FA5FDB96-6DB0-48D2-B97A-138DC6AE07F4}" destId="{02EC8129-E8E8-455B-AEFC-F9AAF49A8D26}" srcOrd="0" destOrd="0" presId="urn:microsoft.com/office/officeart/2018/2/layout/IconVerticalSolidList"/>
    <dgm:cxn modelId="{564E3B9E-FD1C-4446-BB03-9F916123B576}" type="presOf" srcId="{1DD31D23-9F5C-4E28-B526-DA880FDA4D92}" destId="{A64F36A7-A38F-4A62-99BB-94D9A04F3708}" srcOrd="0" destOrd="0" presId="urn:microsoft.com/office/officeart/2018/2/layout/IconVerticalSolidList"/>
    <dgm:cxn modelId="{90899DE7-87B7-4173-8656-3595D529F20B}" type="presOf" srcId="{C6BC1034-3BB5-44EC-B176-EF7BA2E11B5D}" destId="{A72EDF2D-B8D4-49CC-8E03-F73092C70037}" srcOrd="0" destOrd="0" presId="urn:microsoft.com/office/officeart/2018/2/layout/IconVerticalSolidList"/>
    <dgm:cxn modelId="{564355D4-627C-4970-9A5E-5D4EFB6F74C1}" type="presParOf" srcId="{A72EDF2D-B8D4-49CC-8E03-F73092C70037}" destId="{57ACE87E-DFD9-4333-81D3-B8029DD68067}" srcOrd="0" destOrd="0" presId="urn:microsoft.com/office/officeart/2018/2/layout/IconVerticalSolidList"/>
    <dgm:cxn modelId="{6007AD21-F955-4A49-9DDA-DA10AE43E6E2}" type="presParOf" srcId="{57ACE87E-DFD9-4333-81D3-B8029DD68067}" destId="{F75025B9-F1C0-441F-A628-241B6363CAA3}" srcOrd="0" destOrd="0" presId="urn:microsoft.com/office/officeart/2018/2/layout/IconVerticalSolidList"/>
    <dgm:cxn modelId="{6189F4C1-9C95-4085-B313-398CC149A57E}" type="presParOf" srcId="{57ACE87E-DFD9-4333-81D3-B8029DD68067}" destId="{57C371D6-0801-45AB-B5C3-368B03DEF1AF}" srcOrd="1" destOrd="0" presId="urn:microsoft.com/office/officeart/2018/2/layout/IconVerticalSolidList"/>
    <dgm:cxn modelId="{9E3385FA-EE2F-4C79-A83E-2A47E82B76D5}" type="presParOf" srcId="{57ACE87E-DFD9-4333-81D3-B8029DD68067}" destId="{5D9E3F97-985F-4718-A012-B3BFF24AFF93}" srcOrd="2" destOrd="0" presId="urn:microsoft.com/office/officeart/2018/2/layout/IconVerticalSolidList"/>
    <dgm:cxn modelId="{FB7083B1-9F53-4AD7-A59D-A6B6517A1B46}" type="presParOf" srcId="{57ACE87E-DFD9-4333-81D3-B8029DD68067}" destId="{6036AA4D-9197-4F60-A6C5-F2626B42F0E7}" srcOrd="3" destOrd="0" presId="urn:microsoft.com/office/officeart/2018/2/layout/IconVerticalSolidList"/>
    <dgm:cxn modelId="{DD59B3DD-5E69-4C71-9238-CDC8F106D782}" type="presParOf" srcId="{A72EDF2D-B8D4-49CC-8E03-F73092C70037}" destId="{7BFFCBC6-C3C5-48D6-B373-E86A17184483}" srcOrd="1" destOrd="0" presId="urn:microsoft.com/office/officeart/2018/2/layout/IconVerticalSolidList"/>
    <dgm:cxn modelId="{D983744A-E52A-4187-BD02-E922FC30766A}" type="presParOf" srcId="{A72EDF2D-B8D4-49CC-8E03-F73092C70037}" destId="{4338CFE1-7F60-4553-80DE-D232ACF42D9E}" srcOrd="2" destOrd="0" presId="urn:microsoft.com/office/officeart/2018/2/layout/IconVerticalSolidList"/>
    <dgm:cxn modelId="{4DC10024-21B3-418A-82FA-FE832015D9B6}" type="presParOf" srcId="{4338CFE1-7F60-4553-80DE-D232ACF42D9E}" destId="{4ABF098F-59E4-49D5-AE22-9525443CE0F2}" srcOrd="0" destOrd="0" presId="urn:microsoft.com/office/officeart/2018/2/layout/IconVerticalSolidList"/>
    <dgm:cxn modelId="{CAB35B1C-5616-4AB1-AA18-64D801128EDB}" type="presParOf" srcId="{4338CFE1-7F60-4553-80DE-D232ACF42D9E}" destId="{C8D673D4-219A-4094-BDA0-12BF117863FB}" srcOrd="1" destOrd="0" presId="urn:microsoft.com/office/officeart/2018/2/layout/IconVerticalSolidList"/>
    <dgm:cxn modelId="{E9F3F2F0-9848-460B-8CCA-0326BFCB051F}" type="presParOf" srcId="{4338CFE1-7F60-4553-80DE-D232ACF42D9E}" destId="{7CC3DA38-9695-47CD-9442-DE76CE1C67CC}" srcOrd="2" destOrd="0" presId="urn:microsoft.com/office/officeart/2018/2/layout/IconVerticalSolidList"/>
    <dgm:cxn modelId="{A6DD68D5-BC7E-42AA-B4F9-D048C0C3D1D7}" type="presParOf" srcId="{4338CFE1-7F60-4553-80DE-D232ACF42D9E}" destId="{A64F36A7-A38F-4A62-99BB-94D9A04F3708}" srcOrd="3" destOrd="0" presId="urn:microsoft.com/office/officeart/2018/2/layout/IconVerticalSolidList"/>
    <dgm:cxn modelId="{96A4F3F2-AA7F-4298-9655-FD1F018F7744}" type="presParOf" srcId="{A72EDF2D-B8D4-49CC-8E03-F73092C70037}" destId="{D6B8E612-D69E-49C2-84B7-35C63633225A}" srcOrd="3" destOrd="0" presId="urn:microsoft.com/office/officeart/2018/2/layout/IconVerticalSolidList"/>
    <dgm:cxn modelId="{6606C67E-AC6F-440E-B3F9-C11C5F924DF5}" type="presParOf" srcId="{A72EDF2D-B8D4-49CC-8E03-F73092C70037}" destId="{F1348A64-0F0A-4369-A69C-05C9B9B4775E}" srcOrd="4" destOrd="0" presId="urn:microsoft.com/office/officeart/2018/2/layout/IconVerticalSolidList"/>
    <dgm:cxn modelId="{950AAD5C-459C-404D-B2F0-9ECBEFB46BBD}" type="presParOf" srcId="{F1348A64-0F0A-4369-A69C-05C9B9B4775E}" destId="{2C5FFE5B-4F99-4CF9-A231-91918DD36669}" srcOrd="0" destOrd="0" presId="urn:microsoft.com/office/officeart/2018/2/layout/IconVerticalSolidList"/>
    <dgm:cxn modelId="{82E98663-C481-4EF6-AC98-68C9E856CFC8}" type="presParOf" srcId="{F1348A64-0F0A-4369-A69C-05C9B9B4775E}" destId="{17DC9730-CCBB-4B51-B9D1-8E07019F6B02}" srcOrd="1" destOrd="0" presId="urn:microsoft.com/office/officeart/2018/2/layout/IconVerticalSolidList"/>
    <dgm:cxn modelId="{8930F246-6860-4CFC-9F66-F2C375F3FCD0}" type="presParOf" srcId="{F1348A64-0F0A-4369-A69C-05C9B9B4775E}" destId="{EE4E7C8F-A1AB-4B57-A6F1-3D382E3753C1}" srcOrd="2" destOrd="0" presId="urn:microsoft.com/office/officeart/2018/2/layout/IconVerticalSolidList"/>
    <dgm:cxn modelId="{E4A759F0-694E-4216-BEB6-998A660D0CAA}" type="presParOf" srcId="{F1348A64-0F0A-4369-A69C-05C9B9B4775E}" destId="{02EC8129-E8E8-455B-AEFC-F9AAF49A8D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8AD138-0100-45AB-872F-2F9942C3AF9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665522F-38B1-4405-949F-398BDE8FF7B8}">
      <dgm:prSet/>
      <dgm:spPr/>
      <dgm:t>
        <a:bodyPr/>
        <a:lstStyle/>
        <a:p>
          <a:r>
            <a:rPr lang="en-GB"/>
            <a:t>Create questions to ask in the lexis Uk session. </a:t>
          </a:r>
          <a:endParaRPr lang="en-US"/>
        </a:p>
      </dgm:t>
    </dgm:pt>
    <dgm:pt modelId="{AEA31CCD-348D-4968-ABF6-E9B0B910B03F}" type="parTrans" cxnId="{39DAFA51-FBE2-49DA-A583-E27B5A345F4A}">
      <dgm:prSet/>
      <dgm:spPr/>
      <dgm:t>
        <a:bodyPr/>
        <a:lstStyle/>
        <a:p>
          <a:endParaRPr lang="en-US"/>
        </a:p>
      </dgm:t>
    </dgm:pt>
    <dgm:pt modelId="{BA556E02-11EE-4813-A27C-B96B41AD6681}" type="sibTrans" cxnId="{39DAFA51-FBE2-49DA-A583-E27B5A345F4A}">
      <dgm:prSet/>
      <dgm:spPr/>
      <dgm:t>
        <a:bodyPr/>
        <a:lstStyle/>
        <a:p>
          <a:endParaRPr lang="en-US"/>
        </a:p>
      </dgm:t>
    </dgm:pt>
    <dgm:pt modelId="{B23702F2-F1FE-4B96-AC37-EB14704426CF}">
      <dgm:prSet/>
      <dgm:spPr/>
      <dgm:t>
        <a:bodyPr/>
        <a:lstStyle/>
        <a:p>
          <a:r>
            <a:rPr lang="en-GB"/>
            <a:t>Next week is going to be the best opportunity to do so. </a:t>
          </a:r>
          <a:endParaRPr lang="en-US"/>
        </a:p>
      </dgm:t>
    </dgm:pt>
    <dgm:pt modelId="{5F88A696-A5B8-4B5A-919A-7A0E590A62F6}" type="parTrans" cxnId="{F5518133-3798-4336-8380-F32472E2F5D7}">
      <dgm:prSet/>
      <dgm:spPr/>
      <dgm:t>
        <a:bodyPr/>
        <a:lstStyle/>
        <a:p>
          <a:endParaRPr lang="en-US"/>
        </a:p>
      </dgm:t>
    </dgm:pt>
    <dgm:pt modelId="{D490E374-4D20-485C-915B-724AE720B5DA}" type="sibTrans" cxnId="{F5518133-3798-4336-8380-F32472E2F5D7}">
      <dgm:prSet/>
      <dgm:spPr/>
      <dgm:t>
        <a:bodyPr/>
        <a:lstStyle/>
        <a:p>
          <a:endParaRPr lang="en-US"/>
        </a:p>
      </dgm:t>
    </dgm:pt>
    <dgm:pt modelId="{14ADCA09-85F5-4189-8124-F78426E973BE}" type="pres">
      <dgm:prSet presAssocID="{FB8AD138-0100-45AB-872F-2F9942C3AF93}" presName="vert0" presStyleCnt="0">
        <dgm:presLayoutVars>
          <dgm:dir/>
          <dgm:animOne val="branch"/>
          <dgm:animLvl val="lvl"/>
        </dgm:presLayoutVars>
      </dgm:prSet>
      <dgm:spPr/>
    </dgm:pt>
    <dgm:pt modelId="{6E96437B-99FB-4B3D-A0F7-8435AD38812C}" type="pres">
      <dgm:prSet presAssocID="{9665522F-38B1-4405-949F-398BDE8FF7B8}" presName="thickLine" presStyleLbl="alignNode1" presStyleIdx="0" presStyleCnt="2"/>
      <dgm:spPr/>
    </dgm:pt>
    <dgm:pt modelId="{12B20B2C-9CD4-4002-BF44-E368839864BB}" type="pres">
      <dgm:prSet presAssocID="{9665522F-38B1-4405-949F-398BDE8FF7B8}" presName="horz1" presStyleCnt="0"/>
      <dgm:spPr/>
    </dgm:pt>
    <dgm:pt modelId="{DE81F75C-CE53-4592-85D3-979A44A15DCD}" type="pres">
      <dgm:prSet presAssocID="{9665522F-38B1-4405-949F-398BDE8FF7B8}" presName="tx1" presStyleLbl="revTx" presStyleIdx="0" presStyleCnt="2"/>
      <dgm:spPr/>
    </dgm:pt>
    <dgm:pt modelId="{09188CAF-CDC1-42C1-B82B-09CC7CFBB980}" type="pres">
      <dgm:prSet presAssocID="{9665522F-38B1-4405-949F-398BDE8FF7B8}" presName="vert1" presStyleCnt="0"/>
      <dgm:spPr/>
    </dgm:pt>
    <dgm:pt modelId="{4AA71660-5214-4167-8F8A-3E07072CD43C}" type="pres">
      <dgm:prSet presAssocID="{B23702F2-F1FE-4B96-AC37-EB14704426CF}" presName="thickLine" presStyleLbl="alignNode1" presStyleIdx="1" presStyleCnt="2"/>
      <dgm:spPr/>
    </dgm:pt>
    <dgm:pt modelId="{B2DB5C9D-E632-47A9-A98F-DDC2B20CA008}" type="pres">
      <dgm:prSet presAssocID="{B23702F2-F1FE-4B96-AC37-EB14704426CF}" presName="horz1" presStyleCnt="0"/>
      <dgm:spPr/>
    </dgm:pt>
    <dgm:pt modelId="{C25F5CEA-0406-44E6-B4C8-AA5FCDB65E8F}" type="pres">
      <dgm:prSet presAssocID="{B23702F2-F1FE-4B96-AC37-EB14704426CF}" presName="tx1" presStyleLbl="revTx" presStyleIdx="1" presStyleCnt="2"/>
      <dgm:spPr/>
    </dgm:pt>
    <dgm:pt modelId="{E2FB6410-42BD-44CC-A81B-066217AD8FFC}" type="pres">
      <dgm:prSet presAssocID="{B23702F2-F1FE-4B96-AC37-EB14704426CF}" presName="vert1" presStyleCnt="0"/>
      <dgm:spPr/>
    </dgm:pt>
  </dgm:ptLst>
  <dgm:cxnLst>
    <dgm:cxn modelId="{F5518133-3798-4336-8380-F32472E2F5D7}" srcId="{FB8AD138-0100-45AB-872F-2F9942C3AF93}" destId="{B23702F2-F1FE-4B96-AC37-EB14704426CF}" srcOrd="1" destOrd="0" parTransId="{5F88A696-A5B8-4B5A-919A-7A0E590A62F6}" sibTransId="{D490E374-4D20-485C-915B-724AE720B5DA}"/>
    <dgm:cxn modelId="{063DB063-BCB1-4777-8B48-9E8E0E15B6D2}" type="presOf" srcId="{B23702F2-F1FE-4B96-AC37-EB14704426CF}" destId="{C25F5CEA-0406-44E6-B4C8-AA5FCDB65E8F}" srcOrd="0" destOrd="0" presId="urn:microsoft.com/office/officeart/2008/layout/LinedList"/>
    <dgm:cxn modelId="{9DBE1A4C-7F1A-4FA2-A8AE-B8F56E681050}" type="presOf" srcId="{FB8AD138-0100-45AB-872F-2F9942C3AF93}" destId="{14ADCA09-85F5-4189-8124-F78426E973BE}" srcOrd="0" destOrd="0" presId="urn:microsoft.com/office/officeart/2008/layout/LinedList"/>
    <dgm:cxn modelId="{39DAFA51-FBE2-49DA-A583-E27B5A345F4A}" srcId="{FB8AD138-0100-45AB-872F-2F9942C3AF93}" destId="{9665522F-38B1-4405-949F-398BDE8FF7B8}" srcOrd="0" destOrd="0" parTransId="{AEA31CCD-348D-4968-ABF6-E9B0B910B03F}" sibTransId="{BA556E02-11EE-4813-A27C-B96B41AD6681}"/>
    <dgm:cxn modelId="{F3DC0E8D-E2D2-4737-85C4-53F887FC1BD8}" type="presOf" srcId="{9665522F-38B1-4405-949F-398BDE8FF7B8}" destId="{DE81F75C-CE53-4592-85D3-979A44A15DCD}" srcOrd="0" destOrd="0" presId="urn:microsoft.com/office/officeart/2008/layout/LinedList"/>
    <dgm:cxn modelId="{4B3887C9-F519-4462-A9DA-FA5FBDF00160}" type="presParOf" srcId="{14ADCA09-85F5-4189-8124-F78426E973BE}" destId="{6E96437B-99FB-4B3D-A0F7-8435AD38812C}" srcOrd="0" destOrd="0" presId="urn:microsoft.com/office/officeart/2008/layout/LinedList"/>
    <dgm:cxn modelId="{A2ADF8FC-4E4B-4183-9F9C-491D6DA78CFF}" type="presParOf" srcId="{14ADCA09-85F5-4189-8124-F78426E973BE}" destId="{12B20B2C-9CD4-4002-BF44-E368839864BB}" srcOrd="1" destOrd="0" presId="urn:microsoft.com/office/officeart/2008/layout/LinedList"/>
    <dgm:cxn modelId="{35499A86-0C08-4BD5-9721-D2BE2D522E99}" type="presParOf" srcId="{12B20B2C-9CD4-4002-BF44-E368839864BB}" destId="{DE81F75C-CE53-4592-85D3-979A44A15DCD}" srcOrd="0" destOrd="0" presId="urn:microsoft.com/office/officeart/2008/layout/LinedList"/>
    <dgm:cxn modelId="{0125C8FA-5495-4F78-BEF2-CFDC3745E5B2}" type="presParOf" srcId="{12B20B2C-9CD4-4002-BF44-E368839864BB}" destId="{09188CAF-CDC1-42C1-B82B-09CC7CFBB980}" srcOrd="1" destOrd="0" presId="urn:microsoft.com/office/officeart/2008/layout/LinedList"/>
    <dgm:cxn modelId="{EB66AAC0-603B-476E-9411-DB6D0A3FCA6B}" type="presParOf" srcId="{14ADCA09-85F5-4189-8124-F78426E973BE}" destId="{4AA71660-5214-4167-8F8A-3E07072CD43C}" srcOrd="2" destOrd="0" presId="urn:microsoft.com/office/officeart/2008/layout/LinedList"/>
    <dgm:cxn modelId="{C93A7DC6-0484-479D-BF78-310C4E16BA4C}" type="presParOf" srcId="{14ADCA09-85F5-4189-8124-F78426E973BE}" destId="{B2DB5C9D-E632-47A9-A98F-DDC2B20CA008}" srcOrd="3" destOrd="0" presId="urn:microsoft.com/office/officeart/2008/layout/LinedList"/>
    <dgm:cxn modelId="{3A53DFFC-01B5-4F5E-9F54-042A0180F48E}" type="presParOf" srcId="{B2DB5C9D-E632-47A9-A98F-DDC2B20CA008}" destId="{C25F5CEA-0406-44E6-B4C8-AA5FCDB65E8F}" srcOrd="0" destOrd="0" presId="urn:microsoft.com/office/officeart/2008/layout/LinedList"/>
    <dgm:cxn modelId="{5A7C8993-2E7A-468C-9891-DB99B5A5B422}" type="presParOf" srcId="{B2DB5C9D-E632-47A9-A98F-DDC2B20CA008}" destId="{E2FB6410-42BD-44CC-A81B-066217AD8F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A0645D-672E-4783-92B3-C71145341AD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4096AE6-06C0-46A4-ACCB-A7935224A498}">
      <dgm:prSet/>
      <dgm:spPr/>
      <dgm:t>
        <a:bodyPr/>
        <a:lstStyle/>
        <a:p>
          <a:r>
            <a:rPr lang="en-GB"/>
            <a:t>Broke down the assignment question. </a:t>
          </a:r>
          <a:endParaRPr lang="en-US"/>
        </a:p>
      </dgm:t>
    </dgm:pt>
    <dgm:pt modelId="{E196100D-607D-45F3-8A36-CE729D3FEC90}" type="parTrans" cxnId="{EC6E2D6B-23ED-4BC2-AAD5-4FC08C36E1D4}">
      <dgm:prSet/>
      <dgm:spPr/>
      <dgm:t>
        <a:bodyPr/>
        <a:lstStyle/>
        <a:p>
          <a:endParaRPr lang="en-US"/>
        </a:p>
      </dgm:t>
    </dgm:pt>
    <dgm:pt modelId="{0191B675-6A90-4D6B-9679-4B73F19CD303}" type="sibTrans" cxnId="{EC6E2D6B-23ED-4BC2-AAD5-4FC08C36E1D4}">
      <dgm:prSet/>
      <dgm:spPr/>
      <dgm:t>
        <a:bodyPr/>
        <a:lstStyle/>
        <a:p>
          <a:endParaRPr lang="en-US"/>
        </a:p>
      </dgm:t>
    </dgm:pt>
    <dgm:pt modelId="{E7B050E1-54E5-4791-BC28-2E67E0FD80D9}">
      <dgm:prSet/>
      <dgm:spPr/>
      <dgm:t>
        <a:bodyPr/>
        <a:lstStyle/>
        <a:p>
          <a:r>
            <a:rPr lang="en-GB"/>
            <a:t>Who, What, when, where and why. </a:t>
          </a:r>
          <a:endParaRPr lang="en-US"/>
        </a:p>
      </dgm:t>
    </dgm:pt>
    <dgm:pt modelId="{4E39127C-6043-454A-AB6A-54508FB18C28}" type="parTrans" cxnId="{1521A5BC-F360-41FC-B84A-8DE10D847F6E}">
      <dgm:prSet/>
      <dgm:spPr/>
      <dgm:t>
        <a:bodyPr/>
        <a:lstStyle/>
        <a:p>
          <a:endParaRPr lang="en-US"/>
        </a:p>
      </dgm:t>
    </dgm:pt>
    <dgm:pt modelId="{203F026B-27FA-4AF9-AFC9-C7B1D108360A}" type="sibTrans" cxnId="{1521A5BC-F360-41FC-B84A-8DE10D847F6E}">
      <dgm:prSet/>
      <dgm:spPr/>
      <dgm:t>
        <a:bodyPr/>
        <a:lstStyle/>
        <a:p>
          <a:endParaRPr lang="en-US"/>
        </a:p>
      </dgm:t>
    </dgm:pt>
    <dgm:pt modelId="{AED40FD3-A8DF-4DE9-AD02-47BFDBFDAB34}">
      <dgm:prSet/>
      <dgm:spPr/>
      <dgm:t>
        <a:bodyPr/>
        <a:lstStyle/>
        <a:p>
          <a:r>
            <a:rPr lang="en-GB"/>
            <a:t>Timeline. </a:t>
          </a:r>
          <a:endParaRPr lang="en-US"/>
        </a:p>
      </dgm:t>
    </dgm:pt>
    <dgm:pt modelId="{89A0CAD2-0291-44A6-82F8-F7A41C10A19A}" type="parTrans" cxnId="{DFA5B918-E1F9-4899-A057-C7FA1B89FAD7}">
      <dgm:prSet/>
      <dgm:spPr/>
      <dgm:t>
        <a:bodyPr/>
        <a:lstStyle/>
        <a:p>
          <a:endParaRPr lang="en-US"/>
        </a:p>
      </dgm:t>
    </dgm:pt>
    <dgm:pt modelId="{38FDA57D-44E0-43C2-8137-272C345F48CB}" type="sibTrans" cxnId="{DFA5B918-E1F9-4899-A057-C7FA1B89FAD7}">
      <dgm:prSet/>
      <dgm:spPr/>
      <dgm:t>
        <a:bodyPr/>
        <a:lstStyle/>
        <a:p>
          <a:endParaRPr lang="en-US"/>
        </a:p>
      </dgm:t>
    </dgm:pt>
    <dgm:pt modelId="{7120D138-7BBC-44DF-B434-720303C72757}" type="pres">
      <dgm:prSet presAssocID="{ECA0645D-672E-4783-92B3-C71145341ADC}" presName="root" presStyleCnt="0">
        <dgm:presLayoutVars>
          <dgm:dir/>
          <dgm:resizeHandles val="exact"/>
        </dgm:presLayoutVars>
      </dgm:prSet>
      <dgm:spPr/>
    </dgm:pt>
    <dgm:pt modelId="{D314C287-B653-4105-B9AB-6125920D974E}" type="pres">
      <dgm:prSet presAssocID="{44096AE6-06C0-46A4-ACCB-A7935224A498}" presName="compNode" presStyleCnt="0"/>
      <dgm:spPr/>
    </dgm:pt>
    <dgm:pt modelId="{2AEE46EA-3281-4968-A247-8571FE3FEC63}" type="pres">
      <dgm:prSet presAssocID="{44096AE6-06C0-46A4-ACCB-A7935224A498}" presName="bgRect" presStyleLbl="bgShp" presStyleIdx="0" presStyleCnt="3"/>
      <dgm:spPr/>
    </dgm:pt>
    <dgm:pt modelId="{D42ED326-6940-45F2-8BF4-2DA8248BDB14}" type="pres">
      <dgm:prSet presAssocID="{44096AE6-06C0-46A4-ACCB-A7935224A4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6DA7EEF9-43F1-48D9-AC93-DA682B480C44}" type="pres">
      <dgm:prSet presAssocID="{44096AE6-06C0-46A4-ACCB-A7935224A498}" presName="spaceRect" presStyleCnt="0"/>
      <dgm:spPr/>
    </dgm:pt>
    <dgm:pt modelId="{3980046C-AF01-4329-A1F2-7768DBA054C6}" type="pres">
      <dgm:prSet presAssocID="{44096AE6-06C0-46A4-ACCB-A7935224A498}" presName="parTx" presStyleLbl="revTx" presStyleIdx="0" presStyleCnt="3">
        <dgm:presLayoutVars>
          <dgm:chMax val="0"/>
          <dgm:chPref val="0"/>
        </dgm:presLayoutVars>
      </dgm:prSet>
      <dgm:spPr/>
    </dgm:pt>
    <dgm:pt modelId="{82BBADA8-852D-4087-9AE2-562DB9AC177B}" type="pres">
      <dgm:prSet presAssocID="{0191B675-6A90-4D6B-9679-4B73F19CD303}" presName="sibTrans" presStyleCnt="0"/>
      <dgm:spPr/>
    </dgm:pt>
    <dgm:pt modelId="{F0354D54-6109-46B2-A48E-346259DB624E}" type="pres">
      <dgm:prSet presAssocID="{E7B050E1-54E5-4791-BC28-2E67E0FD80D9}" presName="compNode" presStyleCnt="0"/>
      <dgm:spPr/>
    </dgm:pt>
    <dgm:pt modelId="{32F995E7-C532-46D4-945C-DAA2E390B7F9}" type="pres">
      <dgm:prSet presAssocID="{E7B050E1-54E5-4791-BC28-2E67E0FD80D9}" presName="bgRect" presStyleLbl="bgShp" presStyleIdx="1" presStyleCnt="3"/>
      <dgm:spPr/>
    </dgm:pt>
    <dgm:pt modelId="{DE48F0B0-48DF-4286-BF85-91440AEC5B9C}" type="pres">
      <dgm:prSet presAssocID="{E7B050E1-54E5-4791-BC28-2E67E0FD80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57D437E5-0BCD-4B6B-B6F8-C447CCC140A2}" type="pres">
      <dgm:prSet presAssocID="{E7B050E1-54E5-4791-BC28-2E67E0FD80D9}" presName="spaceRect" presStyleCnt="0"/>
      <dgm:spPr/>
    </dgm:pt>
    <dgm:pt modelId="{EDA57631-D810-4CE9-B76F-B2A431925416}" type="pres">
      <dgm:prSet presAssocID="{E7B050E1-54E5-4791-BC28-2E67E0FD80D9}" presName="parTx" presStyleLbl="revTx" presStyleIdx="1" presStyleCnt="3">
        <dgm:presLayoutVars>
          <dgm:chMax val="0"/>
          <dgm:chPref val="0"/>
        </dgm:presLayoutVars>
      </dgm:prSet>
      <dgm:spPr/>
    </dgm:pt>
    <dgm:pt modelId="{429099B0-9A14-4181-8CD3-F155F2D47A3F}" type="pres">
      <dgm:prSet presAssocID="{203F026B-27FA-4AF9-AFC9-C7B1D108360A}" presName="sibTrans" presStyleCnt="0"/>
      <dgm:spPr/>
    </dgm:pt>
    <dgm:pt modelId="{BB4313A7-72DF-471B-97A3-5D08CA7EF36B}" type="pres">
      <dgm:prSet presAssocID="{AED40FD3-A8DF-4DE9-AD02-47BFDBFDAB34}" presName="compNode" presStyleCnt="0"/>
      <dgm:spPr/>
    </dgm:pt>
    <dgm:pt modelId="{3247BA34-0030-4E80-B7AD-19E4DF6C4F3A}" type="pres">
      <dgm:prSet presAssocID="{AED40FD3-A8DF-4DE9-AD02-47BFDBFDAB34}" presName="bgRect" presStyleLbl="bgShp" presStyleIdx="2" presStyleCnt="3"/>
      <dgm:spPr/>
    </dgm:pt>
    <dgm:pt modelId="{E12F9A73-2585-40C8-856B-691F3425392A}" type="pres">
      <dgm:prSet presAssocID="{AED40FD3-A8DF-4DE9-AD02-47BFDBFDAB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418E64C-078A-4926-809B-30C01E4AB4D4}" type="pres">
      <dgm:prSet presAssocID="{AED40FD3-A8DF-4DE9-AD02-47BFDBFDAB34}" presName="spaceRect" presStyleCnt="0"/>
      <dgm:spPr/>
    </dgm:pt>
    <dgm:pt modelId="{6BD240D0-D9AD-4413-8E6F-54CE435C94CE}" type="pres">
      <dgm:prSet presAssocID="{AED40FD3-A8DF-4DE9-AD02-47BFDBFDAB34}" presName="parTx" presStyleLbl="revTx" presStyleIdx="2" presStyleCnt="3">
        <dgm:presLayoutVars>
          <dgm:chMax val="0"/>
          <dgm:chPref val="0"/>
        </dgm:presLayoutVars>
      </dgm:prSet>
      <dgm:spPr/>
    </dgm:pt>
  </dgm:ptLst>
  <dgm:cxnLst>
    <dgm:cxn modelId="{DFA5B918-E1F9-4899-A057-C7FA1B89FAD7}" srcId="{ECA0645D-672E-4783-92B3-C71145341ADC}" destId="{AED40FD3-A8DF-4DE9-AD02-47BFDBFDAB34}" srcOrd="2" destOrd="0" parTransId="{89A0CAD2-0291-44A6-82F8-F7A41C10A19A}" sibTransId="{38FDA57D-44E0-43C2-8137-272C345F48CB}"/>
    <dgm:cxn modelId="{1791F842-3581-41BE-905A-C45654E44030}" type="presOf" srcId="{AED40FD3-A8DF-4DE9-AD02-47BFDBFDAB34}" destId="{6BD240D0-D9AD-4413-8E6F-54CE435C94CE}" srcOrd="0" destOrd="0" presId="urn:microsoft.com/office/officeart/2018/2/layout/IconVerticalSolidList"/>
    <dgm:cxn modelId="{EC6E2D6B-23ED-4BC2-AAD5-4FC08C36E1D4}" srcId="{ECA0645D-672E-4783-92B3-C71145341ADC}" destId="{44096AE6-06C0-46A4-ACCB-A7935224A498}" srcOrd="0" destOrd="0" parTransId="{E196100D-607D-45F3-8A36-CE729D3FEC90}" sibTransId="{0191B675-6A90-4D6B-9679-4B73F19CD303}"/>
    <dgm:cxn modelId="{CDDBE185-7840-4C8C-ABC6-F007C2DD2C23}" type="presOf" srcId="{44096AE6-06C0-46A4-ACCB-A7935224A498}" destId="{3980046C-AF01-4329-A1F2-7768DBA054C6}" srcOrd="0" destOrd="0" presId="urn:microsoft.com/office/officeart/2018/2/layout/IconVerticalSolidList"/>
    <dgm:cxn modelId="{EE3BEBB9-AAE0-4831-902F-FD3D69E4A8C3}" type="presOf" srcId="{ECA0645D-672E-4783-92B3-C71145341ADC}" destId="{7120D138-7BBC-44DF-B434-720303C72757}" srcOrd="0" destOrd="0" presId="urn:microsoft.com/office/officeart/2018/2/layout/IconVerticalSolidList"/>
    <dgm:cxn modelId="{1521A5BC-F360-41FC-B84A-8DE10D847F6E}" srcId="{ECA0645D-672E-4783-92B3-C71145341ADC}" destId="{E7B050E1-54E5-4791-BC28-2E67E0FD80D9}" srcOrd="1" destOrd="0" parTransId="{4E39127C-6043-454A-AB6A-54508FB18C28}" sibTransId="{203F026B-27FA-4AF9-AFC9-C7B1D108360A}"/>
    <dgm:cxn modelId="{0397ADC3-EAE6-43A2-B6C7-B95E6361C1B4}" type="presOf" srcId="{E7B050E1-54E5-4791-BC28-2E67E0FD80D9}" destId="{EDA57631-D810-4CE9-B76F-B2A431925416}" srcOrd="0" destOrd="0" presId="urn:microsoft.com/office/officeart/2018/2/layout/IconVerticalSolidList"/>
    <dgm:cxn modelId="{F3C3E322-F713-48F0-8513-A952CBFBB162}" type="presParOf" srcId="{7120D138-7BBC-44DF-B434-720303C72757}" destId="{D314C287-B653-4105-B9AB-6125920D974E}" srcOrd="0" destOrd="0" presId="urn:microsoft.com/office/officeart/2018/2/layout/IconVerticalSolidList"/>
    <dgm:cxn modelId="{8F242647-BB74-4938-BEE1-FEA6E659A4C0}" type="presParOf" srcId="{D314C287-B653-4105-B9AB-6125920D974E}" destId="{2AEE46EA-3281-4968-A247-8571FE3FEC63}" srcOrd="0" destOrd="0" presId="urn:microsoft.com/office/officeart/2018/2/layout/IconVerticalSolidList"/>
    <dgm:cxn modelId="{20096D11-15B3-4F48-9E69-2A1AD78C32F9}" type="presParOf" srcId="{D314C287-B653-4105-B9AB-6125920D974E}" destId="{D42ED326-6940-45F2-8BF4-2DA8248BDB14}" srcOrd="1" destOrd="0" presId="urn:microsoft.com/office/officeart/2018/2/layout/IconVerticalSolidList"/>
    <dgm:cxn modelId="{BC807C33-83DF-4E7A-96B1-735A82D8789A}" type="presParOf" srcId="{D314C287-B653-4105-B9AB-6125920D974E}" destId="{6DA7EEF9-43F1-48D9-AC93-DA682B480C44}" srcOrd="2" destOrd="0" presId="urn:microsoft.com/office/officeart/2018/2/layout/IconVerticalSolidList"/>
    <dgm:cxn modelId="{596A085D-41CC-40CA-B868-EFF8A1CCF4DA}" type="presParOf" srcId="{D314C287-B653-4105-B9AB-6125920D974E}" destId="{3980046C-AF01-4329-A1F2-7768DBA054C6}" srcOrd="3" destOrd="0" presId="urn:microsoft.com/office/officeart/2018/2/layout/IconVerticalSolidList"/>
    <dgm:cxn modelId="{FE1A3170-4A6E-4CFA-B398-319A4F4ACD02}" type="presParOf" srcId="{7120D138-7BBC-44DF-B434-720303C72757}" destId="{82BBADA8-852D-4087-9AE2-562DB9AC177B}" srcOrd="1" destOrd="0" presId="urn:microsoft.com/office/officeart/2018/2/layout/IconVerticalSolidList"/>
    <dgm:cxn modelId="{53FF5643-85BD-45DE-BDCF-E06766B7F76B}" type="presParOf" srcId="{7120D138-7BBC-44DF-B434-720303C72757}" destId="{F0354D54-6109-46B2-A48E-346259DB624E}" srcOrd="2" destOrd="0" presId="urn:microsoft.com/office/officeart/2018/2/layout/IconVerticalSolidList"/>
    <dgm:cxn modelId="{AA8561C1-8E94-49ED-A9DC-FEF3B942C1F8}" type="presParOf" srcId="{F0354D54-6109-46B2-A48E-346259DB624E}" destId="{32F995E7-C532-46D4-945C-DAA2E390B7F9}" srcOrd="0" destOrd="0" presId="urn:microsoft.com/office/officeart/2018/2/layout/IconVerticalSolidList"/>
    <dgm:cxn modelId="{EBC0EC8D-C318-443F-B4AB-685D46CF9507}" type="presParOf" srcId="{F0354D54-6109-46B2-A48E-346259DB624E}" destId="{DE48F0B0-48DF-4286-BF85-91440AEC5B9C}" srcOrd="1" destOrd="0" presId="urn:microsoft.com/office/officeart/2018/2/layout/IconVerticalSolidList"/>
    <dgm:cxn modelId="{0E0EE814-F39C-4DCE-9A20-EA20AD06525E}" type="presParOf" srcId="{F0354D54-6109-46B2-A48E-346259DB624E}" destId="{57D437E5-0BCD-4B6B-B6F8-C447CCC140A2}" srcOrd="2" destOrd="0" presId="urn:microsoft.com/office/officeart/2018/2/layout/IconVerticalSolidList"/>
    <dgm:cxn modelId="{970B2E3C-6D91-4867-9A16-635A2CDFCC89}" type="presParOf" srcId="{F0354D54-6109-46B2-A48E-346259DB624E}" destId="{EDA57631-D810-4CE9-B76F-B2A431925416}" srcOrd="3" destOrd="0" presId="urn:microsoft.com/office/officeart/2018/2/layout/IconVerticalSolidList"/>
    <dgm:cxn modelId="{6B62EF47-22D0-4CAE-971F-1B7A40FBE435}" type="presParOf" srcId="{7120D138-7BBC-44DF-B434-720303C72757}" destId="{429099B0-9A14-4181-8CD3-F155F2D47A3F}" srcOrd="3" destOrd="0" presId="urn:microsoft.com/office/officeart/2018/2/layout/IconVerticalSolidList"/>
    <dgm:cxn modelId="{45CA38E2-2708-4039-A45A-A733FCE95A7B}" type="presParOf" srcId="{7120D138-7BBC-44DF-B434-720303C72757}" destId="{BB4313A7-72DF-471B-97A3-5D08CA7EF36B}" srcOrd="4" destOrd="0" presId="urn:microsoft.com/office/officeart/2018/2/layout/IconVerticalSolidList"/>
    <dgm:cxn modelId="{6A8804DE-BCA5-49A3-ADF9-E92C4A89ED3E}" type="presParOf" srcId="{BB4313A7-72DF-471B-97A3-5D08CA7EF36B}" destId="{3247BA34-0030-4E80-B7AD-19E4DF6C4F3A}" srcOrd="0" destOrd="0" presId="urn:microsoft.com/office/officeart/2018/2/layout/IconVerticalSolidList"/>
    <dgm:cxn modelId="{3E3B9142-F243-4240-B3BC-72D8A6118DCD}" type="presParOf" srcId="{BB4313A7-72DF-471B-97A3-5D08CA7EF36B}" destId="{E12F9A73-2585-40C8-856B-691F3425392A}" srcOrd="1" destOrd="0" presId="urn:microsoft.com/office/officeart/2018/2/layout/IconVerticalSolidList"/>
    <dgm:cxn modelId="{0E0404E7-4AE9-4522-A00D-7D568FFACA87}" type="presParOf" srcId="{BB4313A7-72DF-471B-97A3-5D08CA7EF36B}" destId="{1418E64C-078A-4926-809B-30C01E4AB4D4}" srcOrd="2" destOrd="0" presId="urn:microsoft.com/office/officeart/2018/2/layout/IconVerticalSolidList"/>
    <dgm:cxn modelId="{337FE408-F3C3-4948-98E8-EEE2F18420E8}" type="presParOf" srcId="{BB4313A7-72DF-471B-97A3-5D08CA7EF36B}" destId="{6BD240D0-D9AD-4413-8E6F-54CE435C94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71EDE-246D-425A-8047-6FBBBDD0A831}">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9D713-E722-482C-BC86-2813BB1DA9BC}">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4FDB1E-433F-402A-AA55-9970FA70FC07}">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Identify the area of law to which it relates. </a:t>
          </a:r>
          <a:endParaRPr lang="en-US" sz="2500" kern="1200"/>
        </a:p>
      </dsp:txBody>
      <dsp:txXfrm>
        <a:off x="1819120" y="673"/>
        <a:ext cx="4545103" cy="1574995"/>
      </dsp:txXfrm>
    </dsp:sp>
    <dsp:sp modelId="{547B7FE4-9F6C-42B9-BAD2-E310D3782494}">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EC7544-CE9B-4EF2-8A04-EA6435FCFD79}">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F1109B-358E-48D7-85B2-E13BC899AF3A}">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Go through what you have studied so far and what you may now be studying. </a:t>
          </a:r>
          <a:endParaRPr lang="en-US" sz="2500" kern="1200"/>
        </a:p>
      </dsp:txBody>
      <dsp:txXfrm>
        <a:off x="1819120" y="1969418"/>
        <a:ext cx="4545103" cy="1574995"/>
      </dsp:txXfrm>
    </dsp:sp>
    <dsp:sp modelId="{40B182A7-8730-4D15-9506-AF23653B24CE}">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78004-8ACF-415E-844D-825BF815E198}">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0EAC10-9D24-4907-A25B-58B5E8C1C26E}">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Do any of the topics a line with the assessment question?</a:t>
          </a:r>
          <a:endParaRPr lang="en-US" sz="25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EF316-1D81-49B9-833D-16387B581730}">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A313B2-7748-4760-9519-471D500EE7B0}">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E04D7A-176C-46BB-835C-8515BA0F379F}">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Create a timeline to carry out your research. </a:t>
          </a:r>
          <a:endParaRPr lang="en-US" sz="2500" kern="1200"/>
        </a:p>
      </dsp:txBody>
      <dsp:txXfrm>
        <a:off x="1844034" y="682"/>
        <a:ext cx="4401230" cy="1596566"/>
      </dsp:txXfrm>
    </dsp:sp>
    <dsp:sp modelId="{A3862B04-8889-4B36-A06A-DCFE535866FF}">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3D21F-B847-4584-9112-FB1FA0E6AA87}">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2AD166-138C-4F3B-8492-084381CACCA4}">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When are you going to do these things. </a:t>
          </a:r>
          <a:endParaRPr lang="en-US" sz="2500" kern="1200"/>
        </a:p>
      </dsp:txBody>
      <dsp:txXfrm>
        <a:off x="1844034" y="1996390"/>
        <a:ext cx="4401230" cy="1596566"/>
      </dsp:txXfrm>
    </dsp:sp>
    <dsp:sp modelId="{3F6D3863-8C4D-444E-8F9C-AF486FBF5CAD}">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F14E6-9354-4920-869E-3DCE6A11A47C}">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C40734-63A7-41AE-ACC4-5946302B9393}">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We will create a timeline in our next research session. </a:t>
          </a:r>
          <a:endParaRPr lang="en-US" sz="2500" kern="1200"/>
        </a:p>
      </dsp:txBody>
      <dsp:txXfrm>
        <a:off x="1844034" y="3992098"/>
        <a:ext cx="4401230" cy="15965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025B9-F1C0-441F-A628-241B6363CAA3}">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371D6-0801-45AB-B5C3-368B03DEF1AF}">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36AA4D-9197-4F60-A6C5-F2626B42F0E7}">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Lexis Nexis session. </a:t>
          </a:r>
          <a:endParaRPr lang="en-US" sz="2500" kern="1200"/>
        </a:p>
      </dsp:txBody>
      <dsp:txXfrm>
        <a:off x="1844034" y="682"/>
        <a:ext cx="4401230" cy="1596566"/>
      </dsp:txXfrm>
    </dsp:sp>
    <dsp:sp modelId="{4ABF098F-59E4-49D5-AE22-9525443CE0F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673D4-219A-4094-BDA0-12BF117863F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4F36A7-A38F-4A62-99BB-94D9A04F3708}">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Lexis will be speaking to us over zoom and showing you lexis. </a:t>
          </a:r>
          <a:endParaRPr lang="en-US" sz="2500" kern="1200"/>
        </a:p>
      </dsp:txBody>
      <dsp:txXfrm>
        <a:off x="1844034" y="1996390"/>
        <a:ext cx="4401230" cy="1596566"/>
      </dsp:txXfrm>
    </dsp:sp>
    <dsp:sp modelId="{2C5FFE5B-4F99-4CF9-A231-91918DD36669}">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C9730-CCBB-4B51-B9D1-8E07019F6B02}">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EC8129-E8E8-455B-AEFC-F9AAF49A8D26}">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Please bring along any questions you have. </a:t>
          </a:r>
          <a:endParaRPr lang="en-US" sz="2500" kern="1200"/>
        </a:p>
      </dsp:txBody>
      <dsp:txXfrm>
        <a:off x="1844034" y="3992098"/>
        <a:ext cx="4401230" cy="15965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6437B-99FB-4B3D-A0F7-8435AD38812C}">
      <dsp:nvSpPr>
        <dsp:cNvPr id="0" name=""/>
        <dsp:cNvSpPr/>
      </dsp:nvSpPr>
      <dsp:spPr>
        <a:xfrm>
          <a:off x="0" y="0"/>
          <a:ext cx="624526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1F75C-CE53-4592-85D3-979A44A15DCD}">
      <dsp:nvSpPr>
        <dsp:cNvPr id="0" name=""/>
        <dsp:cNvSpPr/>
      </dsp:nvSpPr>
      <dsp:spPr>
        <a:xfrm>
          <a:off x="0" y="0"/>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Create questions to ask in the lexis Uk session. </a:t>
          </a:r>
          <a:endParaRPr lang="en-US" sz="5100" kern="1200"/>
        </a:p>
      </dsp:txBody>
      <dsp:txXfrm>
        <a:off x="0" y="0"/>
        <a:ext cx="6245265" cy="2794673"/>
      </dsp:txXfrm>
    </dsp:sp>
    <dsp:sp modelId="{4AA71660-5214-4167-8F8A-3E07072CD43C}">
      <dsp:nvSpPr>
        <dsp:cNvPr id="0" name=""/>
        <dsp:cNvSpPr/>
      </dsp:nvSpPr>
      <dsp:spPr>
        <a:xfrm>
          <a:off x="0" y="2794673"/>
          <a:ext cx="624526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F5CEA-0406-44E6-B4C8-AA5FCDB65E8F}">
      <dsp:nvSpPr>
        <dsp:cNvPr id="0" name=""/>
        <dsp:cNvSpPr/>
      </dsp:nvSpPr>
      <dsp:spPr>
        <a:xfrm>
          <a:off x="0" y="2794673"/>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Next week is going to be the best opportunity to do so. </a:t>
          </a:r>
          <a:endParaRPr lang="en-US" sz="5100" kern="1200"/>
        </a:p>
      </dsp:txBody>
      <dsp:txXfrm>
        <a:off x="0" y="2794673"/>
        <a:ext cx="6245265" cy="27946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E46EA-3281-4968-A247-8571FE3FEC63}">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ED326-6940-45F2-8BF4-2DA8248BDB14}">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80046C-AF01-4329-A1F2-7768DBA054C6}">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Broke down the assignment question. </a:t>
          </a:r>
          <a:endParaRPr lang="en-US" sz="2500" kern="1200"/>
        </a:p>
      </dsp:txBody>
      <dsp:txXfrm>
        <a:off x="1844034" y="682"/>
        <a:ext cx="4401230" cy="1596566"/>
      </dsp:txXfrm>
    </dsp:sp>
    <dsp:sp modelId="{32F995E7-C532-46D4-945C-DAA2E390B7F9}">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48F0B0-48DF-4286-BF85-91440AEC5B9C}">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57631-D810-4CE9-B76F-B2A431925416}">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Who, What, when, where and why. </a:t>
          </a:r>
          <a:endParaRPr lang="en-US" sz="2500" kern="1200"/>
        </a:p>
      </dsp:txBody>
      <dsp:txXfrm>
        <a:off x="1844034" y="1996390"/>
        <a:ext cx="4401230" cy="1596566"/>
      </dsp:txXfrm>
    </dsp:sp>
    <dsp:sp modelId="{3247BA34-0030-4E80-B7AD-19E4DF6C4F3A}">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F9A73-2585-40C8-856B-691F3425392A}">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D240D0-D9AD-4413-8E6F-54CE435C94CE}">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Timeline. </a:t>
          </a:r>
          <a:endParaRPr lang="en-US" sz="2500" kern="1200"/>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ACE4A-BEB4-89F6-AC88-AC6FE40149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8D9441-30FE-E967-A311-51C01F12F6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758130-A963-02A7-4E5F-28CD0C75019F}"/>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5" name="Footer Placeholder 4">
            <a:extLst>
              <a:ext uri="{FF2B5EF4-FFF2-40B4-BE49-F238E27FC236}">
                <a16:creationId xmlns:a16="http://schemas.microsoft.com/office/drawing/2014/main" id="{B0EFF0AE-11F0-D091-EEF0-B5517C6AE2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9326E-006C-5807-261F-100D71BF68BD}"/>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2330518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B9434-DF99-3315-7188-1170D4216F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C28933-D7B9-2605-F3AA-A54A929A52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49620-3CFA-6D8E-ADC6-088B3FEBFE91}"/>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5" name="Footer Placeholder 4">
            <a:extLst>
              <a:ext uri="{FF2B5EF4-FFF2-40B4-BE49-F238E27FC236}">
                <a16:creationId xmlns:a16="http://schemas.microsoft.com/office/drawing/2014/main" id="{3122DCCA-F896-9B17-41A2-E66244050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68C7E-67AD-175B-2E62-587FD7EF1497}"/>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890567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9AD7-0F16-3AD3-3CC9-D9F10A6D9C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316BA6-A17C-A4A9-8C4F-79BB13A391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F99E87-C3D6-D620-2180-0F048337E61A}"/>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5" name="Footer Placeholder 4">
            <a:extLst>
              <a:ext uri="{FF2B5EF4-FFF2-40B4-BE49-F238E27FC236}">
                <a16:creationId xmlns:a16="http://schemas.microsoft.com/office/drawing/2014/main" id="{E52C5810-9830-B7AA-8188-32EEB365C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5CF55-7C57-7C89-F5DA-695107FBAF4C}"/>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3095542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5E68-023D-5459-41AD-7823C3843D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8AD402-2882-4184-A186-33DC6FF3B6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4FF11B-710E-8585-8E70-2C7D7782A9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F267E0-D85A-B381-C556-3E05EDEDC552}"/>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6" name="Footer Placeholder 5">
            <a:extLst>
              <a:ext uri="{FF2B5EF4-FFF2-40B4-BE49-F238E27FC236}">
                <a16:creationId xmlns:a16="http://schemas.microsoft.com/office/drawing/2014/main" id="{04283015-73C8-7F40-3FB1-842F5E2299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D5A7E8-B18E-1535-BCFC-857EA3F9AE40}"/>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2457998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D5D27-B3FA-6990-A072-950E500EBE9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B20961-0ACC-B1F1-F1E1-A12DBFB800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C5D653-4915-4569-9320-2325FA5FE8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C08AC7-37F1-1338-FAE9-DDA3D28554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0ABA1F-24A9-503C-F566-54DAD70927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2571C0-7ED4-FC8F-25F0-78B64256B65B}"/>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8" name="Footer Placeholder 7">
            <a:extLst>
              <a:ext uri="{FF2B5EF4-FFF2-40B4-BE49-F238E27FC236}">
                <a16:creationId xmlns:a16="http://schemas.microsoft.com/office/drawing/2014/main" id="{C96B4F2F-6720-81D7-9ECE-58A228D921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92087C-095A-0B07-E5B4-5D0C4FDDADAB}"/>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2276654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E1165-A1F9-AC3A-C99A-F4BB1A0E9C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9139E9-2898-2BF9-6750-AA6A62E6769B}"/>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4" name="Footer Placeholder 3">
            <a:extLst>
              <a:ext uri="{FF2B5EF4-FFF2-40B4-BE49-F238E27FC236}">
                <a16:creationId xmlns:a16="http://schemas.microsoft.com/office/drawing/2014/main" id="{84C8C89A-75E2-E8F6-2ECF-D14B012D56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7CABC1-8451-42BE-1561-FEDD7D4F1870}"/>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3847533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15F6C3-A3B8-8B98-879E-E8095ED84C8B}"/>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3" name="Footer Placeholder 2">
            <a:extLst>
              <a:ext uri="{FF2B5EF4-FFF2-40B4-BE49-F238E27FC236}">
                <a16:creationId xmlns:a16="http://schemas.microsoft.com/office/drawing/2014/main" id="{9E02845A-7E11-D2B2-2687-BD68FD705C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77780A-9149-4F54-CE27-951BCDC818C8}"/>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1653472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D3B7F-3657-D7F6-BDF0-46AD296B28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4B1930-4C7D-43D8-5B32-8B987F98C8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D279EF-B67B-C738-8B14-79520A7C8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77BAFB-97CC-9D1F-3CA2-F7BCD2F9F8E1}"/>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6" name="Footer Placeholder 5">
            <a:extLst>
              <a:ext uri="{FF2B5EF4-FFF2-40B4-BE49-F238E27FC236}">
                <a16:creationId xmlns:a16="http://schemas.microsoft.com/office/drawing/2014/main" id="{4C2A572F-6011-C692-DB36-FABD7CA237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E71BBA-1BBD-FB2D-CB86-84C8BF34F19A}"/>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1599986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B61-FF6A-E1E2-DB94-9DA0CC243E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11B49A-597D-3E04-B365-1D2D466C72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9015E4-0192-20DB-2EA5-4F066987A8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25702F-0B15-D74F-508B-51E8F3E4AB75}"/>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6" name="Footer Placeholder 5">
            <a:extLst>
              <a:ext uri="{FF2B5EF4-FFF2-40B4-BE49-F238E27FC236}">
                <a16:creationId xmlns:a16="http://schemas.microsoft.com/office/drawing/2014/main" id="{DA8BE32B-8961-48DB-9F8D-24A12EF1F7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D3A5D2-D7E9-3196-3DD0-413BCFC30330}"/>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1962465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99BA5-9301-5CF9-1415-2053AA2A83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A49010-5DFD-022C-1FB4-C5DB512B3A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36E610-46C1-958C-0A1E-F7934E0ECF1A}"/>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5" name="Footer Placeholder 4">
            <a:extLst>
              <a:ext uri="{FF2B5EF4-FFF2-40B4-BE49-F238E27FC236}">
                <a16:creationId xmlns:a16="http://schemas.microsoft.com/office/drawing/2014/main" id="{4B3A7A21-AE3E-9D27-7D0D-85525D184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DD763-2100-B1A4-C150-4E25C11C6400}"/>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479033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6A829A-940B-6AFB-5A99-CCE19991BC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34AC3C-EFC1-500D-121C-257D1C91AA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E7F51-CDE6-32B3-001F-47EAB8402B8D}"/>
              </a:ext>
            </a:extLst>
          </p:cNvPr>
          <p:cNvSpPr>
            <a:spLocks noGrp="1"/>
          </p:cNvSpPr>
          <p:nvPr>
            <p:ph type="dt" sz="half" idx="10"/>
          </p:nvPr>
        </p:nvSpPr>
        <p:spPr/>
        <p:txBody>
          <a:bodyPr/>
          <a:lstStyle/>
          <a:p>
            <a:fld id="{FB9F3229-EFEB-4D16-B6C3-E86D187A945A}" type="datetimeFigureOut">
              <a:rPr lang="en-GB" smtClean="0"/>
              <a:t>07/10/2024</a:t>
            </a:fld>
            <a:endParaRPr lang="en-GB"/>
          </a:p>
        </p:txBody>
      </p:sp>
      <p:sp>
        <p:nvSpPr>
          <p:cNvPr id="5" name="Footer Placeholder 4">
            <a:extLst>
              <a:ext uri="{FF2B5EF4-FFF2-40B4-BE49-F238E27FC236}">
                <a16:creationId xmlns:a16="http://schemas.microsoft.com/office/drawing/2014/main" id="{753C66AF-C4C8-ADE1-3D7F-3DF2027A8C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1D09C-E5A9-D7E4-BEC8-5508DB0FDF4A}"/>
              </a:ext>
            </a:extLst>
          </p:cNvPr>
          <p:cNvSpPr>
            <a:spLocks noGrp="1"/>
          </p:cNvSpPr>
          <p:nvPr>
            <p:ph type="sldNum" sz="quarter" idx="12"/>
          </p:nvPr>
        </p:nvSpPr>
        <p:spPr/>
        <p:txBody>
          <a:bodyPr/>
          <a:lstStyle/>
          <a:p>
            <a:fld id="{AA5036C9-715B-4A4E-8236-F3EA49A507E6}" type="slidenum">
              <a:rPr lang="en-GB" smtClean="0"/>
              <a:t>‹#›</a:t>
            </a:fld>
            <a:endParaRPr lang="en-GB"/>
          </a:p>
        </p:txBody>
      </p:sp>
    </p:spTree>
    <p:extLst>
      <p:ext uri="{BB962C8B-B14F-4D97-AF65-F5344CB8AC3E}">
        <p14:creationId xmlns:p14="http://schemas.microsoft.com/office/powerpoint/2010/main" val="3703268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892430-F04D-02FA-2ABD-41613D6A88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782A66-6AB5-8062-F97B-F7B7A4D504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B65F31-AA40-531B-C1B3-E1F4A3109E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9F3229-EFEB-4D16-B6C3-E86D187A945A}" type="datetimeFigureOut">
              <a:rPr lang="en-GB" smtClean="0"/>
              <a:t>07/10/2024</a:t>
            </a:fld>
            <a:endParaRPr lang="en-GB"/>
          </a:p>
        </p:txBody>
      </p:sp>
      <p:sp>
        <p:nvSpPr>
          <p:cNvPr id="5" name="Footer Placeholder 4">
            <a:extLst>
              <a:ext uri="{FF2B5EF4-FFF2-40B4-BE49-F238E27FC236}">
                <a16:creationId xmlns:a16="http://schemas.microsoft.com/office/drawing/2014/main" id="{C68E1181-2F29-4D32-270F-13B1DE88C8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B2E9BF4-927E-BC43-06AA-BC48D4AB3D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5036C9-715B-4A4E-8236-F3EA49A507E6}" type="slidenum">
              <a:rPr lang="en-GB" smtClean="0"/>
              <a:t>‹#›</a:t>
            </a:fld>
            <a:endParaRPr lang="en-GB"/>
          </a:p>
        </p:txBody>
      </p:sp>
    </p:spTree>
    <p:extLst>
      <p:ext uri="{BB962C8B-B14F-4D97-AF65-F5344CB8AC3E}">
        <p14:creationId xmlns:p14="http://schemas.microsoft.com/office/powerpoint/2010/main" val="1882014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loating Numbers And Letters On Top Of A Book">
            <a:extLst>
              <a:ext uri="{FF2B5EF4-FFF2-40B4-BE49-F238E27FC236}">
                <a16:creationId xmlns:a16="http://schemas.microsoft.com/office/drawing/2014/main" id="{5EC3D5AD-106D-B1F4-A449-436054AD0C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4B296-1899-CFEC-FD21-FD4B712607E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1" u="sng" dirty="0">
                <a:solidFill>
                  <a:srgbClr val="FFFFFF"/>
                </a:solidFill>
              </a:rPr>
              <a:t>How to prepare for research?  </a:t>
            </a:r>
          </a:p>
        </p:txBody>
      </p:sp>
      <p:sp>
        <p:nvSpPr>
          <p:cNvPr id="3" name="Subtitle 2">
            <a:extLst>
              <a:ext uri="{FF2B5EF4-FFF2-40B4-BE49-F238E27FC236}">
                <a16:creationId xmlns:a16="http://schemas.microsoft.com/office/drawing/2014/main" id="{70DD747C-CB00-26EE-2E39-0A279A3CE445}"/>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By Zita Draper </a:t>
            </a:r>
          </a:p>
        </p:txBody>
      </p:sp>
    </p:spTree>
    <p:extLst>
      <p:ext uri="{BB962C8B-B14F-4D97-AF65-F5344CB8AC3E}">
        <p14:creationId xmlns:p14="http://schemas.microsoft.com/office/powerpoint/2010/main" val="74186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7000">
              <a:schemeClr val="accent1">
                <a:lumMod val="5000"/>
                <a:lumOff val="95000"/>
              </a:schemeClr>
            </a:gs>
            <a:gs pos="18000">
              <a:srgbClr val="FF99FF"/>
            </a:gs>
            <a:gs pos="83000">
              <a:srgbClr val="66FFFF"/>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FD4A1-3805-0EFB-4943-06911C8E6B7E}"/>
              </a:ext>
            </a:extLst>
          </p:cNvPr>
          <p:cNvSpPr>
            <a:spLocks noGrp="1"/>
          </p:cNvSpPr>
          <p:nvPr>
            <p:ph type="title"/>
          </p:nvPr>
        </p:nvSpPr>
        <p:spPr/>
        <p:txBody>
          <a:bodyPr>
            <a:normAutofit/>
          </a:bodyPr>
          <a:lstStyle/>
          <a:p>
            <a:pPr algn="ctr"/>
            <a:r>
              <a:rPr lang="en-GB" sz="8800" b="1" i="1" u="sng" dirty="0"/>
              <a:t>Content </a:t>
            </a:r>
          </a:p>
        </p:txBody>
      </p:sp>
      <p:sp>
        <p:nvSpPr>
          <p:cNvPr id="3" name="Content Placeholder 2">
            <a:extLst>
              <a:ext uri="{FF2B5EF4-FFF2-40B4-BE49-F238E27FC236}">
                <a16:creationId xmlns:a16="http://schemas.microsoft.com/office/drawing/2014/main" id="{91237AFB-BB99-55E2-7AF4-663FA64E620D}"/>
              </a:ext>
            </a:extLst>
          </p:cNvPr>
          <p:cNvSpPr>
            <a:spLocks noGrp="1"/>
          </p:cNvSpPr>
          <p:nvPr>
            <p:ph idx="1"/>
          </p:nvPr>
        </p:nvSpPr>
        <p:spPr/>
        <p:txBody>
          <a:bodyPr>
            <a:normAutofit fontScale="77500" lnSpcReduction="20000"/>
          </a:bodyPr>
          <a:lstStyle/>
          <a:p>
            <a:pPr>
              <a:lnSpc>
                <a:spcPct val="200000"/>
              </a:lnSpc>
            </a:pPr>
            <a:r>
              <a:rPr lang="en-GB" dirty="0"/>
              <a:t>Aims and Learning Objectives. </a:t>
            </a:r>
          </a:p>
          <a:p>
            <a:pPr>
              <a:lnSpc>
                <a:spcPct val="200000"/>
              </a:lnSpc>
            </a:pPr>
            <a:r>
              <a:rPr lang="en-GB" dirty="0"/>
              <a:t>Today’s session. </a:t>
            </a:r>
          </a:p>
          <a:p>
            <a:pPr>
              <a:lnSpc>
                <a:spcPct val="200000"/>
              </a:lnSpc>
            </a:pPr>
            <a:r>
              <a:rPr lang="en-GB" dirty="0"/>
              <a:t>Activities. </a:t>
            </a:r>
          </a:p>
          <a:p>
            <a:pPr>
              <a:lnSpc>
                <a:spcPct val="200000"/>
              </a:lnSpc>
            </a:pPr>
            <a:r>
              <a:rPr lang="en-GB" dirty="0"/>
              <a:t>Homework. </a:t>
            </a:r>
          </a:p>
          <a:p>
            <a:pPr>
              <a:lnSpc>
                <a:spcPct val="200000"/>
              </a:lnSpc>
            </a:pPr>
            <a:r>
              <a:rPr lang="en-GB" dirty="0"/>
              <a:t>Summary. </a:t>
            </a:r>
          </a:p>
          <a:p>
            <a:pPr>
              <a:lnSpc>
                <a:spcPct val="200000"/>
              </a:lnSpc>
            </a:pPr>
            <a:r>
              <a:rPr lang="en-GB" dirty="0"/>
              <a:t>Thank you, any questions?</a:t>
            </a:r>
          </a:p>
        </p:txBody>
      </p:sp>
      <p:pic>
        <p:nvPicPr>
          <p:cNvPr id="5" name="Graphic 4" descr="Programmer female with solid fill">
            <a:extLst>
              <a:ext uri="{FF2B5EF4-FFF2-40B4-BE49-F238E27FC236}">
                <a16:creationId xmlns:a16="http://schemas.microsoft.com/office/drawing/2014/main" id="{55CF6853-01F0-FB97-D34B-1B383F06C9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0524" y="2309841"/>
            <a:ext cx="3611787" cy="3611787"/>
          </a:xfrm>
          <a:prstGeom prst="rect">
            <a:avLst/>
          </a:prstGeom>
        </p:spPr>
      </p:pic>
    </p:spTree>
    <p:extLst>
      <p:ext uri="{BB962C8B-B14F-4D97-AF65-F5344CB8AC3E}">
        <p14:creationId xmlns:p14="http://schemas.microsoft.com/office/powerpoint/2010/main" val="1851810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sitting around a table with papers&#10;&#10;Description automatically generated">
            <a:extLst>
              <a:ext uri="{FF2B5EF4-FFF2-40B4-BE49-F238E27FC236}">
                <a16:creationId xmlns:a16="http://schemas.microsoft.com/office/drawing/2014/main" id="{FE97FDC0-3746-5CCB-B132-60C9FB2D12C8}"/>
              </a:ext>
            </a:extLst>
          </p:cNvPr>
          <p:cNvPicPr>
            <a:picLocks noChangeAspect="1"/>
          </p:cNvPicPr>
          <p:nvPr/>
        </p:nvPicPr>
        <p:blipFill>
          <a:blip r:embed="rId2">
            <a:extLst>
              <a:ext uri="{28A0092B-C50C-407E-A947-70E740481C1C}">
                <a14:useLocalDpi xmlns:a14="http://schemas.microsoft.com/office/drawing/2010/main" val="0"/>
              </a:ext>
            </a:extLst>
          </a:blip>
          <a:srcRect l="11410" r="13182" b="1"/>
          <a:stretch/>
        </p:blipFill>
        <p:spPr>
          <a:xfrm>
            <a:off x="2511713" y="3104705"/>
            <a:ext cx="3634674" cy="3217333"/>
          </a:xfrm>
          <a:prstGeom prst="rect">
            <a:avLst/>
          </a:prstGeom>
        </p:spPr>
      </p:pic>
      <p:grpSp>
        <p:nvGrpSpPr>
          <p:cNvPr id="12" name="Group 11">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3" name="Rectangle 12">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AC9B4-FA23-D102-D905-75C54AB7267B}"/>
              </a:ext>
            </a:extLst>
          </p:cNvPr>
          <p:cNvSpPr>
            <a:spLocks noGrp="1"/>
          </p:cNvSpPr>
          <p:nvPr>
            <p:ph type="title"/>
          </p:nvPr>
        </p:nvSpPr>
        <p:spPr>
          <a:xfrm>
            <a:off x="740584" y="859808"/>
            <a:ext cx="3543197" cy="2878986"/>
          </a:xfrm>
        </p:spPr>
        <p:txBody>
          <a:bodyPr>
            <a:normAutofit/>
          </a:bodyPr>
          <a:lstStyle/>
          <a:p>
            <a:pPr algn="ctr"/>
            <a:r>
              <a:rPr lang="en-GB" b="1" i="1" u="sng">
                <a:solidFill>
                  <a:schemeClr val="bg1"/>
                </a:solidFill>
              </a:rPr>
              <a:t>Aims and Learning Objectives </a:t>
            </a:r>
          </a:p>
        </p:txBody>
      </p:sp>
      <p:grpSp>
        <p:nvGrpSpPr>
          <p:cNvPr id="18"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bg1"/>
          </a:solidFill>
        </p:grpSpPr>
        <p:sp>
          <p:nvSpPr>
            <p:cNvPr id="19" name="Freeform: Shape 18">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2"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3" name="Freeform: Shape 22">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7"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bg1"/>
          </a:solidFill>
        </p:grpSpPr>
        <p:sp>
          <p:nvSpPr>
            <p:cNvPr id="38" name="Freeform: Shape 37">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C268DA8-1AF2-2387-5C9A-F3193392C517}"/>
              </a:ext>
            </a:extLst>
          </p:cNvPr>
          <p:cNvSpPr>
            <a:spLocks noGrp="1"/>
          </p:cNvSpPr>
          <p:nvPr>
            <p:ph idx="1"/>
          </p:nvPr>
        </p:nvSpPr>
        <p:spPr>
          <a:xfrm>
            <a:off x="6572070" y="1130846"/>
            <a:ext cx="4879971" cy="4351338"/>
          </a:xfrm>
        </p:spPr>
        <p:txBody>
          <a:bodyPr>
            <a:normAutofit/>
          </a:bodyPr>
          <a:lstStyle/>
          <a:p>
            <a:r>
              <a:rPr lang="en-GB">
                <a:solidFill>
                  <a:schemeClr val="bg1"/>
                </a:solidFill>
              </a:rPr>
              <a:t>The aim of today’s is to discuss how to prepare for research.</a:t>
            </a:r>
          </a:p>
          <a:p>
            <a:endParaRPr lang="en-GB">
              <a:solidFill>
                <a:schemeClr val="bg1"/>
              </a:solidFill>
            </a:endParaRPr>
          </a:p>
          <a:p>
            <a:endParaRPr lang="en-GB">
              <a:solidFill>
                <a:schemeClr val="bg1"/>
              </a:solidFill>
            </a:endParaRPr>
          </a:p>
          <a:p>
            <a:r>
              <a:rPr lang="en-GB">
                <a:solidFill>
                  <a:schemeClr val="bg1"/>
                </a:solidFill>
              </a:rPr>
              <a:t>By the end of today’s session students should be able to demonstrate their understanding of how to prepare for research. </a:t>
            </a:r>
          </a:p>
        </p:txBody>
      </p:sp>
    </p:spTree>
    <p:extLst>
      <p:ext uri="{BB962C8B-B14F-4D97-AF65-F5344CB8AC3E}">
        <p14:creationId xmlns:p14="http://schemas.microsoft.com/office/powerpoint/2010/main" val="4101315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BBB10-F227-2FA2-47E4-2412331E4003}"/>
              </a:ext>
            </a:extLst>
          </p:cNvPr>
          <p:cNvSpPr>
            <a:spLocks noGrp="1"/>
          </p:cNvSpPr>
          <p:nvPr>
            <p:ph type="title"/>
          </p:nvPr>
        </p:nvSpPr>
        <p:spPr>
          <a:xfrm>
            <a:off x="761803" y="350196"/>
            <a:ext cx="4646904" cy="1624520"/>
          </a:xfrm>
        </p:spPr>
        <p:txBody>
          <a:bodyPr anchor="ctr">
            <a:normAutofit/>
          </a:bodyPr>
          <a:lstStyle/>
          <a:p>
            <a:r>
              <a:rPr lang="en-GB" sz="4000" b="1" i="1" u="sng"/>
              <a:t>How to prepare for research?</a:t>
            </a:r>
          </a:p>
        </p:txBody>
      </p:sp>
      <p:sp>
        <p:nvSpPr>
          <p:cNvPr id="3" name="Content Placeholder 2">
            <a:extLst>
              <a:ext uri="{FF2B5EF4-FFF2-40B4-BE49-F238E27FC236}">
                <a16:creationId xmlns:a16="http://schemas.microsoft.com/office/drawing/2014/main" id="{9569571E-8079-5EB7-08EA-9A0BD6FAD60D}"/>
              </a:ext>
            </a:extLst>
          </p:cNvPr>
          <p:cNvSpPr>
            <a:spLocks noGrp="1"/>
          </p:cNvSpPr>
          <p:nvPr>
            <p:ph idx="1"/>
          </p:nvPr>
        </p:nvSpPr>
        <p:spPr>
          <a:xfrm>
            <a:off x="761802" y="2743200"/>
            <a:ext cx="4646905" cy="3613149"/>
          </a:xfrm>
        </p:spPr>
        <p:txBody>
          <a:bodyPr anchor="ctr">
            <a:normAutofit/>
          </a:bodyPr>
          <a:lstStyle/>
          <a:p>
            <a:r>
              <a:rPr lang="en-GB" sz="2000" dirty="0"/>
              <a:t>Look at the scenario question and break it down – Analyse the question.</a:t>
            </a:r>
          </a:p>
          <a:p>
            <a:endParaRPr lang="en-GB" sz="2000" dirty="0"/>
          </a:p>
          <a:p>
            <a:r>
              <a:rPr lang="en-GB" sz="2000" dirty="0"/>
              <a:t>For example, if our scenario question was as follows; </a:t>
            </a:r>
          </a:p>
          <a:p>
            <a:endParaRPr lang="en-GB" sz="2000" dirty="0"/>
          </a:p>
          <a:p>
            <a:endParaRPr lang="en-GB" sz="2000" dirty="0"/>
          </a:p>
        </p:txBody>
      </p:sp>
      <p:pic>
        <p:nvPicPr>
          <p:cNvPr id="5" name="Picture 4" descr="Magnifying glass and question mark">
            <a:extLst>
              <a:ext uri="{FF2B5EF4-FFF2-40B4-BE49-F238E27FC236}">
                <a16:creationId xmlns:a16="http://schemas.microsoft.com/office/drawing/2014/main" id="{56AECFF2-CEAE-D844-0DEB-E93B2579F99A}"/>
              </a:ext>
            </a:extLst>
          </p:cNvPr>
          <p:cNvPicPr>
            <a:picLocks noChangeAspect="1"/>
          </p:cNvPicPr>
          <p:nvPr/>
        </p:nvPicPr>
        <p:blipFill>
          <a:blip r:embed="rId2"/>
          <a:srcRect l="26796" r="23148"/>
          <a:stretch/>
        </p:blipFill>
        <p:spPr>
          <a:xfrm>
            <a:off x="6096000" y="1"/>
            <a:ext cx="6102825" cy="6858000"/>
          </a:xfrm>
          <a:prstGeom prst="rect">
            <a:avLst/>
          </a:prstGeom>
        </p:spPr>
      </p:pic>
    </p:spTree>
    <p:extLst>
      <p:ext uri="{BB962C8B-B14F-4D97-AF65-F5344CB8AC3E}">
        <p14:creationId xmlns:p14="http://schemas.microsoft.com/office/powerpoint/2010/main" val="3896891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2012ED-D879-CAA4-584B-9EAF9319E3D8}"/>
              </a:ext>
            </a:extLst>
          </p:cNvPr>
          <p:cNvSpPr>
            <a:spLocks noGrp="1"/>
          </p:cNvSpPr>
          <p:nvPr>
            <p:ph idx="1"/>
          </p:nvPr>
        </p:nvSpPr>
        <p:spPr>
          <a:xfrm>
            <a:off x="4447308" y="591344"/>
            <a:ext cx="6906491" cy="5585619"/>
          </a:xfrm>
        </p:spPr>
        <p:txBody>
          <a:bodyPr anchor="ctr">
            <a:normAutofit/>
          </a:bodyPr>
          <a:lstStyle/>
          <a:p>
            <a:r>
              <a:rPr lang="en-GB" sz="2600"/>
              <a:t>Jimmy and Janice, on the 17</a:t>
            </a:r>
            <a:r>
              <a:rPr lang="en-GB" sz="2600" baseline="30000"/>
              <a:t>th</a:t>
            </a:r>
            <a:r>
              <a:rPr lang="en-GB" sz="2600"/>
              <a:t> of May 2023 were at a concert and Jimmy was had drove to the event decided that he wanted to have a few beers unbeknown to Janice. When it came time to leave, Jimmy got into the driver's seat, Janice joined him, and they began the drive home. Jimmy whose vision became blurry when he was driving due to the drink, did not notice that he was veering off the road. A few moments later he crashed the car into a tree. Janice was killed instantly. </a:t>
            </a:r>
          </a:p>
          <a:p>
            <a:endParaRPr lang="en-GB" sz="2600"/>
          </a:p>
          <a:p>
            <a:r>
              <a:rPr lang="en-GB" sz="2600"/>
              <a:t>Jimmy has come to your for advice.</a:t>
            </a:r>
          </a:p>
        </p:txBody>
      </p:sp>
    </p:spTree>
    <p:extLst>
      <p:ext uri="{BB962C8B-B14F-4D97-AF65-F5344CB8AC3E}">
        <p14:creationId xmlns:p14="http://schemas.microsoft.com/office/powerpoint/2010/main" val="3311439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3003A-E775-8891-66F4-C8EB716FDE3E}"/>
              </a:ext>
            </a:extLst>
          </p:cNvPr>
          <p:cNvSpPr>
            <a:spLocks noGrp="1"/>
          </p:cNvSpPr>
          <p:nvPr>
            <p:ph type="title"/>
          </p:nvPr>
        </p:nvSpPr>
        <p:spPr>
          <a:xfrm>
            <a:off x="956826" y="1112969"/>
            <a:ext cx="3937298" cy="4166010"/>
          </a:xfrm>
        </p:spPr>
        <p:txBody>
          <a:bodyPr>
            <a:normAutofit/>
          </a:bodyPr>
          <a:lstStyle/>
          <a:p>
            <a:r>
              <a:rPr lang="en-GB" b="1" i="1" u="sng">
                <a:solidFill>
                  <a:srgbClr val="FFFFFF"/>
                </a:solidFill>
              </a:rPr>
              <a:t>Continued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524C8D7-63B6-53C1-F90E-D0D5299F9E6A}"/>
              </a:ext>
            </a:extLst>
          </p:cNvPr>
          <p:cNvSpPr>
            <a:spLocks noGrp="1"/>
          </p:cNvSpPr>
          <p:nvPr>
            <p:ph idx="1"/>
          </p:nvPr>
        </p:nvSpPr>
        <p:spPr>
          <a:xfrm>
            <a:off x="6096000" y="820880"/>
            <a:ext cx="5257799" cy="4889350"/>
          </a:xfrm>
        </p:spPr>
        <p:txBody>
          <a:bodyPr anchor="t">
            <a:normAutofit/>
          </a:bodyPr>
          <a:lstStyle/>
          <a:p>
            <a:r>
              <a:rPr lang="en-GB" sz="2600"/>
              <a:t>What do we need to question or find out? </a:t>
            </a:r>
          </a:p>
          <a:p>
            <a:endParaRPr lang="en-GB" sz="2600"/>
          </a:p>
          <a:p>
            <a:r>
              <a:rPr lang="en-GB" sz="2600"/>
              <a:t>What are the most important elements? </a:t>
            </a:r>
          </a:p>
          <a:p>
            <a:endParaRPr lang="en-GB" sz="2600"/>
          </a:p>
          <a:p>
            <a:r>
              <a:rPr lang="en-GB" sz="2600"/>
              <a:t>On the scenario sheet in front of you, list them. </a:t>
            </a:r>
          </a:p>
          <a:p>
            <a:endParaRPr lang="en-GB" sz="2600"/>
          </a:p>
          <a:p>
            <a:r>
              <a:rPr lang="en-GB" sz="2600"/>
              <a:t>Then explain why you stated that they were the important facts.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24453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78EDB-4AD4-C76D-36B3-2D19990F451A}"/>
              </a:ext>
            </a:extLst>
          </p:cNvPr>
          <p:cNvSpPr>
            <a:spLocks noGrp="1"/>
          </p:cNvSpPr>
          <p:nvPr>
            <p:ph type="title"/>
          </p:nvPr>
        </p:nvSpPr>
        <p:spPr>
          <a:xfrm>
            <a:off x="956826" y="1112969"/>
            <a:ext cx="3937298" cy="4166010"/>
          </a:xfrm>
        </p:spPr>
        <p:txBody>
          <a:bodyPr>
            <a:normAutofit/>
          </a:bodyPr>
          <a:lstStyle/>
          <a:p>
            <a:pPr algn="ctr"/>
            <a:r>
              <a:rPr lang="en-GB" b="1" i="1" u="sng" dirty="0">
                <a:solidFill>
                  <a:srgbClr val="FFFFFF"/>
                </a:solidFill>
              </a:rPr>
              <a:t>Activity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A452871-A15C-BBBD-25F2-320C070F9FE3}"/>
              </a:ext>
            </a:extLst>
          </p:cNvPr>
          <p:cNvSpPr>
            <a:spLocks noGrp="1"/>
          </p:cNvSpPr>
          <p:nvPr>
            <p:ph idx="1"/>
          </p:nvPr>
        </p:nvSpPr>
        <p:spPr>
          <a:xfrm>
            <a:off x="6096000" y="820880"/>
            <a:ext cx="5257799" cy="4889350"/>
          </a:xfrm>
        </p:spPr>
        <p:txBody>
          <a:bodyPr anchor="t">
            <a:normAutofit/>
          </a:bodyPr>
          <a:lstStyle/>
          <a:p>
            <a:r>
              <a:rPr lang="en-GB" dirty="0"/>
              <a:t>Using your assignment scenario, </a:t>
            </a:r>
          </a:p>
          <a:p>
            <a:endParaRPr lang="en-GB" dirty="0"/>
          </a:p>
          <a:p>
            <a:r>
              <a:rPr lang="en-GB" dirty="0"/>
              <a:t>Now do the same, individually pick out the key facts/ people, </a:t>
            </a:r>
          </a:p>
          <a:p>
            <a:endParaRPr lang="en-GB" dirty="0"/>
          </a:p>
          <a:p>
            <a:r>
              <a:rPr lang="en-GB" dirty="0"/>
              <a:t>Question the 5 W’s. </a:t>
            </a:r>
          </a:p>
          <a:p>
            <a:endParaRPr lang="en-GB" dirty="0"/>
          </a:p>
          <a:p>
            <a:r>
              <a:rPr lang="en-GB" dirty="0"/>
              <a:t>Who, What, When, Where, Why.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89638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agnifying glass and question mark">
            <a:extLst>
              <a:ext uri="{FF2B5EF4-FFF2-40B4-BE49-F238E27FC236}">
                <a16:creationId xmlns:a16="http://schemas.microsoft.com/office/drawing/2014/main" id="{E9EE79FD-ADBD-99F1-853F-EFB4A5430EC6}"/>
              </a:ext>
            </a:extLst>
          </p:cNvPr>
          <p:cNvPicPr>
            <a:picLocks noChangeAspect="1"/>
          </p:cNvPicPr>
          <p:nvPr/>
        </p:nvPicPr>
        <p:blipFill>
          <a:blip r:embed="rId2"/>
          <a:srcRect l="31911" r="2826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CE412B-DD8B-049D-6C3B-FB655BFAD323}"/>
              </a:ext>
            </a:extLst>
          </p:cNvPr>
          <p:cNvSpPr>
            <a:spLocks noGrp="1"/>
          </p:cNvSpPr>
          <p:nvPr>
            <p:ph type="title"/>
          </p:nvPr>
        </p:nvSpPr>
        <p:spPr>
          <a:xfrm>
            <a:off x="5827048" y="407987"/>
            <a:ext cx="5721484" cy="1325563"/>
          </a:xfrm>
        </p:spPr>
        <p:txBody>
          <a:bodyPr>
            <a:normAutofit/>
          </a:bodyPr>
          <a:lstStyle/>
          <a:p>
            <a:r>
              <a:rPr lang="en-GB" b="1" i="1" u="sng"/>
              <a:t>Important </a:t>
            </a:r>
          </a:p>
        </p:txBody>
      </p:sp>
      <p:sp>
        <p:nvSpPr>
          <p:cNvPr id="3" name="Content Placeholder 2">
            <a:extLst>
              <a:ext uri="{FF2B5EF4-FFF2-40B4-BE49-F238E27FC236}">
                <a16:creationId xmlns:a16="http://schemas.microsoft.com/office/drawing/2014/main" id="{816E51AA-D858-921C-1BBC-4666E25D1E4C}"/>
              </a:ext>
            </a:extLst>
          </p:cNvPr>
          <p:cNvSpPr>
            <a:spLocks noGrp="1"/>
          </p:cNvSpPr>
          <p:nvPr>
            <p:ph idx="1"/>
          </p:nvPr>
        </p:nvSpPr>
        <p:spPr>
          <a:xfrm>
            <a:off x="5827048" y="1868487"/>
            <a:ext cx="5721484" cy="4351338"/>
          </a:xfrm>
        </p:spPr>
        <p:txBody>
          <a:bodyPr>
            <a:normAutofit/>
          </a:bodyPr>
          <a:lstStyle/>
          <a:p>
            <a:r>
              <a:rPr lang="en-GB" dirty="0"/>
              <a:t>It is important to consider what the question is asking you. </a:t>
            </a:r>
          </a:p>
          <a:p>
            <a:endParaRPr lang="en-GB" dirty="0"/>
          </a:p>
          <a:p>
            <a:r>
              <a:rPr lang="en-GB" dirty="0"/>
              <a:t>Looking at the question, what do you believe that it is asking you? </a:t>
            </a:r>
          </a:p>
          <a:p>
            <a:endParaRPr lang="en-GB" dirty="0"/>
          </a:p>
          <a:p>
            <a:r>
              <a:rPr lang="en-GB" dirty="0"/>
              <a:t>Let’s take a look at the assignment question. </a:t>
            </a:r>
          </a:p>
        </p:txBody>
      </p:sp>
    </p:spTree>
    <p:extLst>
      <p:ext uri="{BB962C8B-B14F-4D97-AF65-F5344CB8AC3E}">
        <p14:creationId xmlns:p14="http://schemas.microsoft.com/office/powerpoint/2010/main" val="897020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19663C-1FC1-9AA4-CCD7-9405AD904954}"/>
              </a:ext>
            </a:extLst>
          </p:cNvPr>
          <p:cNvSpPr>
            <a:spLocks noGrp="1"/>
          </p:cNvSpPr>
          <p:nvPr>
            <p:ph type="title"/>
          </p:nvPr>
        </p:nvSpPr>
        <p:spPr>
          <a:xfrm>
            <a:off x="621792" y="1161288"/>
            <a:ext cx="3602736" cy="4526280"/>
          </a:xfrm>
        </p:spPr>
        <p:txBody>
          <a:bodyPr>
            <a:normAutofit/>
          </a:bodyPr>
          <a:lstStyle/>
          <a:p>
            <a:r>
              <a:rPr lang="en-GB" sz="4000" b="1" i="1" u="sng"/>
              <a:t>Identify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D04570B-CD00-023E-036E-FFE4DD9482C5}"/>
              </a:ext>
            </a:extLst>
          </p:cNvPr>
          <p:cNvGraphicFramePr>
            <a:graphicFrameLocks noGrp="1"/>
          </p:cNvGraphicFramePr>
          <p:nvPr>
            <p:ph idx="1"/>
            <p:extLst>
              <p:ext uri="{D42A27DB-BD31-4B8C-83A1-F6EECF244321}">
                <p14:modId xmlns:p14="http://schemas.microsoft.com/office/powerpoint/2010/main" val="243892451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8444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3" name="Freeform: Shape 1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6" name="Freeform: Shape 15">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9FDCA09-3FEC-A14A-0452-2AFA6190B425}"/>
              </a:ext>
            </a:extLst>
          </p:cNvPr>
          <p:cNvSpPr>
            <a:spLocks noGrp="1"/>
          </p:cNvSpPr>
          <p:nvPr>
            <p:ph type="ctrTitle"/>
          </p:nvPr>
        </p:nvSpPr>
        <p:spPr>
          <a:xfrm>
            <a:off x="2242409" y="895483"/>
            <a:ext cx="5786232" cy="3011190"/>
          </a:xfrm>
        </p:spPr>
        <p:txBody>
          <a:bodyPr>
            <a:normAutofit/>
          </a:bodyPr>
          <a:lstStyle/>
          <a:p>
            <a:r>
              <a:rPr lang="en-GB" sz="5400" b="1" u="sng">
                <a:solidFill>
                  <a:schemeClr val="bg1"/>
                </a:solidFill>
              </a:rPr>
              <a:t>Activity </a:t>
            </a:r>
          </a:p>
        </p:txBody>
      </p:sp>
      <p:sp>
        <p:nvSpPr>
          <p:cNvPr id="5" name="Subtitle 4">
            <a:extLst>
              <a:ext uri="{FF2B5EF4-FFF2-40B4-BE49-F238E27FC236}">
                <a16:creationId xmlns:a16="http://schemas.microsoft.com/office/drawing/2014/main" id="{322889D2-C024-EF02-2CD7-DE9590910A16}"/>
              </a:ext>
            </a:extLst>
          </p:cNvPr>
          <p:cNvSpPr>
            <a:spLocks noGrp="1"/>
          </p:cNvSpPr>
          <p:nvPr>
            <p:ph type="subTitle" idx="1"/>
          </p:nvPr>
        </p:nvSpPr>
        <p:spPr>
          <a:xfrm>
            <a:off x="2466270" y="4142096"/>
            <a:ext cx="5338511" cy="1055142"/>
          </a:xfrm>
        </p:spPr>
        <p:txBody>
          <a:bodyPr>
            <a:normAutofit/>
          </a:bodyPr>
          <a:lstStyle/>
          <a:p>
            <a:r>
              <a:rPr lang="en-GB" sz="2000">
                <a:solidFill>
                  <a:schemeClr val="bg1"/>
                </a:solidFill>
              </a:rPr>
              <a:t>Take 5 minutes and list all the modules you have studied, do any of them fit with the assessment question?</a:t>
            </a:r>
          </a:p>
        </p:txBody>
      </p:sp>
      <p:sp>
        <p:nvSpPr>
          <p:cNvPr id="22"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7" name="Freeform: Shape 2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3" name="Oval 32">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Shape 36">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9" name="Freeform: Shape 38">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943149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62090-C705-FFF6-F99E-0594F2A9569F}"/>
              </a:ext>
            </a:extLst>
          </p:cNvPr>
          <p:cNvSpPr>
            <a:spLocks noGrp="1"/>
          </p:cNvSpPr>
          <p:nvPr>
            <p:ph type="title"/>
          </p:nvPr>
        </p:nvSpPr>
        <p:spPr>
          <a:xfrm>
            <a:off x="761803" y="350196"/>
            <a:ext cx="4646904" cy="1624520"/>
          </a:xfrm>
        </p:spPr>
        <p:txBody>
          <a:bodyPr anchor="ctr">
            <a:normAutofit/>
          </a:bodyPr>
          <a:lstStyle/>
          <a:p>
            <a:pPr algn="ctr"/>
            <a:r>
              <a:rPr lang="en-GB" sz="4000" b="1" u="sng" dirty="0"/>
              <a:t>IDENTIFY </a:t>
            </a:r>
          </a:p>
        </p:txBody>
      </p:sp>
      <p:sp>
        <p:nvSpPr>
          <p:cNvPr id="3" name="Content Placeholder 2">
            <a:extLst>
              <a:ext uri="{FF2B5EF4-FFF2-40B4-BE49-F238E27FC236}">
                <a16:creationId xmlns:a16="http://schemas.microsoft.com/office/drawing/2014/main" id="{E34FE94B-68D8-D713-17D0-E508986A9517}"/>
              </a:ext>
            </a:extLst>
          </p:cNvPr>
          <p:cNvSpPr>
            <a:spLocks noGrp="1"/>
          </p:cNvSpPr>
          <p:nvPr>
            <p:ph idx="1"/>
          </p:nvPr>
        </p:nvSpPr>
        <p:spPr>
          <a:xfrm>
            <a:off x="761802" y="2743200"/>
            <a:ext cx="4646905" cy="3613149"/>
          </a:xfrm>
        </p:spPr>
        <p:txBody>
          <a:bodyPr anchor="ctr">
            <a:normAutofit/>
          </a:bodyPr>
          <a:lstStyle/>
          <a:p>
            <a:r>
              <a:rPr lang="en-GB" sz="2000"/>
              <a:t>Identify sources that you will not use because of bias. </a:t>
            </a:r>
          </a:p>
          <a:p>
            <a:endParaRPr lang="en-GB" sz="2000"/>
          </a:p>
          <a:p>
            <a:r>
              <a:rPr lang="en-GB" sz="2000"/>
              <a:t>Activity; Name some bias sources of information.</a:t>
            </a:r>
          </a:p>
          <a:p>
            <a:endParaRPr lang="en-GB" sz="2000"/>
          </a:p>
          <a:p>
            <a:pPr marL="0" indent="0">
              <a:buNone/>
            </a:pPr>
            <a:endParaRPr lang="en-GB" sz="2000"/>
          </a:p>
        </p:txBody>
      </p:sp>
      <p:pic>
        <p:nvPicPr>
          <p:cNvPr id="5" name="Picture 4" descr="Magnifying glass and question mark">
            <a:extLst>
              <a:ext uri="{FF2B5EF4-FFF2-40B4-BE49-F238E27FC236}">
                <a16:creationId xmlns:a16="http://schemas.microsoft.com/office/drawing/2014/main" id="{BD17EB86-32CD-C317-7CC9-D826D7DFDC26}"/>
              </a:ext>
            </a:extLst>
          </p:cNvPr>
          <p:cNvPicPr>
            <a:picLocks noChangeAspect="1"/>
          </p:cNvPicPr>
          <p:nvPr/>
        </p:nvPicPr>
        <p:blipFill>
          <a:blip r:embed="rId2"/>
          <a:srcRect l="26796" r="23148"/>
          <a:stretch/>
        </p:blipFill>
        <p:spPr>
          <a:xfrm>
            <a:off x="6096000" y="1"/>
            <a:ext cx="6102825" cy="6858000"/>
          </a:xfrm>
          <a:prstGeom prst="rect">
            <a:avLst/>
          </a:prstGeom>
        </p:spPr>
      </p:pic>
    </p:spTree>
    <p:extLst>
      <p:ext uri="{BB962C8B-B14F-4D97-AF65-F5344CB8AC3E}">
        <p14:creationId xmlns:p14="http://schemas.microsoft.com/office/powerpoint/2010/main" val="3287518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80004E7-7939-5995-D891-84F01145E5FF}"/>
              </a:ext>
            </a:extLst>
          </p:cNvPr>
          <p:cNvSpPr>
            <a:spLocks noGrp="1"/>
          </p:cNvSpPr>
          <p:nvPr>
            <p:ph type="title"/>
          </p:nvPr>
        </p:nvSpPr>
        <p:spPr>
          <a:xfrm>
            <a:off x="479394" y="1070800"/>
            <a:ext cx="3939688" cy="5015675"/>
          </a:xfrm>
        </p:spPr>
        <p:txBody>
          <a:bodyPr>
            <a:normAutofit/>
          </a:bodyPr>
          <a:lstStyle/>
          <a:p>
            <a:pPr algn="r"/>
            <a:r>
              <a:rPr lang="en-GB" sz="8000" b="1" i="1" u="sng" dirty="0"/>
              <a:t>Create a timeline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BCEEC54-9D19-3084-B807-40E50AD603B2}"/>
              </a:ext>
            </a:extLst>
          </p:cNvPr>
          <p:cNvGraphicFramePr>
            <a:graphicFrameLocks noGrp="1"/>
          </p:cNvGraphicFramePr>
          <p:nvPr>
            <p:ph idx="1"/>
            <p:extLst>
              <p:ext uri="{D42A27DB-BD31-4B8C-83A1-F6EECF244321}">
                <p14:modId xmlns:p14="http://schemas.microsoft.com/office/powerpoint/2010/main" val="306293265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0196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7DD51B1-37CD-7331-1991-02B0B1A61BAD}"/>
              </a:ext>
            </a:extLst>
          </p:cNvPr>
          <p:cNvSpPr>
            <a:spLocks noGrp="1"/>
          </p:cNvSpPr>
          <p:nvPr>
            <p:ph type="title"/>
          </p:nvPr>
        </p:nvSpPr>
        <p:spPr>
          <a:xfrm>
            <a:off x="479394" y="1070800"/>
            <a:ext cx="3939688" cy="5583126"/>
          </a:xfrm>
        </p:spPr>
        <p:txBody>
          <a:bodyPr>
            <a:normAutofit/>
          </a:bodyPr>
          <a:lstStyle/>
          <a:p>
            <a:pPr algn="r"/>
            <a:r>
              <a:rPr lang="en-GB" sz="8000" b="1" i="1" u="sng"/>
              <a:t>Next week!</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275469E-3B9A-5300-5CAC-72E83E7914B3}"/>
              </a:ext>
            </a:extLst>
          </p:cNvPr>
          <p:cNvGraphicFramePr>
            <a:graphicFrameLocks noGrp="1"/>
          </p:cNvGraphicFramePr>
          <p:nvPr>
            <p:ph idx="1"/>
            <p:extLst>
              <p:ext uri="{D42A27DB-BD31-4B8C-83A1-F6EECF244321}">
                <p14:modId xmlns:p14="http://schemas.microsoft.com/office/powerpoint/2010/main" val="39168113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9076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064607A-B01A-0767-3E2B-7D8A76758689}"/>
              </a:ext>
            </a:extLst>
          </p:cNvPr>
          <p:cNvSpPr>
            <a:spLocks noGrp="1"/>
          </p:cNvSpPr>
          <p:nvPr>
            <p:ph type="title"/>
          </p:nvPr>
        </p:nvSpPr>
        <p:spPr>
          <a:xfrm>
            <a:off x="479394" y="1070800"/>
            <a:ext cx="3939688" cy="5583126"/>
          </a:xfrm>
        </p:spPr>
        <p:txBody>
          <a:bodyPr>
            <a:normAutofit/>
          </a:bodyPr>
          <a:lstStyle/>
          <a:p>
            <a:pPr algn="r"/>
            <a:r>
              <a:rPr lang="en-GB" sz="6200" b="1" i="1" u="sng"/>
              <a:t>Homework</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B566662-ED11-9F65-7CEE-9A73B89D57C9}"/>
              </a:ext>
            </a:extLst>
          </p:cNvPr>
          <p:cNvGraphicFramePr>
            <a:graphicFrameLocks noGrp="1"/>
          </p:cNvGraphicFramePr>
          <p:nvPr>
            <p:ph idx="1"/>
            <p:extLst>
              <p:ext uri="{D42A27DB-BD31-4B8C-83A1-F6EECF244321}">
                <p14:modId xmlns:p14="http://schemas.microsoft.com/office/powerpoint/2010/main" val="250937135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847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5785F6D-5F5E-F10E-E5F3-53DF4046A321}"/>
              </a:ext>
            </a:extLst>
          </p:cNvPr>
          <p:cNvSpPr>
            <a:spLocks noGrp="1"/>
          </p:cNvSpPr>
          <p:nvPr>
            <p:ph type="title"/>
          </p:nvPr>
        </p:nvSpPr>
        <p:spPr>
          <a:xfrm>
            <a:off x="479394" y="1070800"/>
            <a:ext cx="3939688" cy="5583126"/>
          </a:xfrm>
        </p:spPr>
        <p:txBody>
          <a:bodyPr>
            <a:normAutofit/>
          </a:bodyPr>
          <a:lstStyle/>
          <a:p>
            <a:pPr algn="r"/>
            <a:r>
              <a:rPr lang="en-GB" sz="6800" b="1" i="1" u="sng"/>
              <a:t>Summary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58D6E4F-AAA4-89CF-B939-9B2AEB700825}"/>
              </a:ext>
            </a:extLst>
          </p:cNvPr>
          <p:cNvGraphicFramePr>
            <a:graphicFrameLocks noGrp="1"/>
          </p:cNvGraphicFramePr>
          <p:nvPr>
            <p:ph idx="1"/>
            <p:extLst>
              <p:ext uri="{D42A27DB-BD31-4B8C-83A1-F6EECF244321}">
                <p14:modId xmlns:p14="http://schemas.microsoft.com/office/powerpoint/2010/main" val="166270306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1717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olorful confetti on pink background">
            <a:extLst>
              <a:ext uri="{FF2B5EF4-FFF2-40B4-BE49-F238E27FC236}">
                <a16:creationId xmlns:a16="http://schemas.microsoft.com/office/drawing/2014/main" id="{70DB7D85-C1B7-D63B-2F6B-63F55646569B}"/>
              </a:ext>
            </a:extLst>
          </p:cNvPr>
          <p:cNvPicPr>
            <a:picLocks noChangeAspect="1"/>
          </p:cNvPicPr>
          <p:nvPr/>
        </p:nvPicPr>
        <p:blipFill rotWithShape="1">
          <a:blip r:embed="rId2">
            <a:extLst>
              <a:ext uri="{28A0092B-C50C-407E-A947-70E740481C1C}">
                <a14:useLocalDpi xmlns:a14="http://schemas.microsoft.com/office/drawing/2010/main" val="0"/>
              </a:ext>
            </a:extLst>
          </a:blip>
          <a:srcRect t="10376" b="5355"/>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8410EF2-A698-5DB2-C9E1-44F2E0829BA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8800" b="1" i="1" u="sng" dirty="0">
                <a:solidFill>
                  <a:srgbClr val="FFFFFF"/>
                </a:solidFill>
              </a:rPr>
              <a:t>Thank you!</a:t>
            </a:r>
          </a:p>
        </p:txBody>
      </p:sp>
      <p:sp>
        <p:nvSpPr>
          <p:cNvPr id="5" name="Subtitle 4">
            <a:extLst>
              <a:ext uri="{FF2B5EF4-FFF2-40B4-BE49-F238E27FC236}">
                <a16:creationId xmlns:a16="http://schemas.microsoft.com/office/drawing/2014/main" id="{AD298D86-82ED-CD87-F097-106699812BFB}"/>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800" dirty="0">
                <a:solidFill>
                  <a:srgbClr val="FFFFFF"/>
                </a:solidFill>
              </a:rPr>
              <a:t>Any Questions?</a:t>
            </a:r>
          </a:p>
        </p:txBody>
      </p:sp>
    </p:spTree>
    <p:extLst>
      <p:ext uri="{BB962C8B-B14F-4D97-AF65-F5344CB8AC3E}">
        <p14:creationId xmlns:p14="http://schemas.microsoft.com/office/powerpoint/2010/main" val="202375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515</Words>
  <Application>Microsoft Office PowerPoint</Application>
  <PresentationFormat>Widescreen</PresentationFormat>
  <Paragraphs>70</Paragraphs>
  <Slides>16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How to prepare for research?  </vt:lpstr>
      <vt:lpstr>Content </vt:lpstr>
      <vt:lpstr>Aims and Learning Objectives </vt:lpstr>
      <vt:lpstr>How to prepare for research?</vt:lpstr>
      <vt:lpstr>PowerPoint Presentation</vt:lpstr>
      <vt:lpstr>Continued</vt:lpstr>
      <vt:lpstr>Activity </vt:lpstr>
      <vt:lpstr>Important </vt:lpstr>
      <vt:lpstr>Identify</vt:lpstr>
      <vt:lpstr>Activity </vt:lpstr>
      <vt:lpstr>IDENTIFY </vt:lpstr>
      <vt:lpstr>Create a timeline</vt:lpstr>
      <vt:lpstr>Next week!</vt:lpstr>
      <vt:lpstr>Homework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Research Week 2  </dc:title>
  <dc:creator>Zita Draper</dc:creator>
  <cp:lastModifiedBy>Zita Draper</cp:lastModifiedBy>
  <cp:revision>1</cp:revision>
  <dcterms:created xsi:type="dcterms:W3CDTF">2024-06-24T18:17:28Z</dcterms:created>
  <dcterms:modified xsi:type="dcterms:W3CDTF">2024-10-07T12:43:09Z</dcterms:modified>
</cp:coreProperties>
</file>