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3" r:id="rId5"/>
  </p:sldMasterIdLst>
  <p:notesMasterIdLst>
    <p:notesMasterId r:id="rId29"/>
  </p:notesMasterIdLst>
  <p:sldIdLst>
    <p:sldId id="257" r:id="rId6"/>
    <p:sldId id="259" r:id="rId7"/>
    <p:sldId id="261" r:id="rId8"/>
    <p:sldId id="272" r:id="rId9"/>
    <p:sldId id="275" r:id="rId10"/>
    <p:sldId id="300" r:id="rId11"/>
    <p:sldId id="299" r:id="rId12"/>
    <p:sldId id="267" r:id="rId13"/>
    <p:sldId id="282" r:id="rId14"/>
    <p:sldId id="294" r:id="rId15"/>
    <p:sldId id="283" r:id="rId16"/>
    <p:sldId id="284" r:id="rId17"/>
    <p:sldId id="262" r:id="rId18"/>
    <p:sldId id="287" r:id="rId19"/>
    <p:sldId id="290" r:id="rId20"/>
    <p:sldId id="297" r:id="rId21"/>
    <p:sldId id="301" r:id="rId22"/>
    <p:sldId id="298" r:id="rId23"/>
    <p:sldId id="296" r:id="rId24"/>
    <p:sldId id="273" r:id="rId25"/>
    <p:sldId id="274" r:id="rId26"/>
    <p:sldId id="295" r:id="rId27"/>
    <p:sldId id="271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E1C61D-7874-473B-AC4C-DBFD36CEBC18}" v="19" dt="2024-02-24T20:54:00.9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68358" autoAdjust="0"/>
  </p:normalViewPr>
  <p:slideViewPr>
    <p:cSldViewPr snapToGrid="0">
      <p:cViewPr varScale="1">
        <p:scale>
          <a:sx n="56" d="100"/>
          <a:sy n="56" d="100"/>
        </p:scale>
        <p:origin x="162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e B" userId="8940502075193e3a" providerId="LiveId" clId="{A4E1C61D-7874-473B-AC4C-DBFD36CEBC18}"/>
    <pc:docChg chg="undo custSel addSld delSld modSld sldOrd">
      <pc:chgData name="Bee B" userId="8940502075193e3a" providerId="LiveId" clId="{A4E1C61D-7874-473B-AC4C-DBFD36CEBC18}" dt="2024-02-24T20:56:09.720" v="232" actId="27636"/>
      <pc:docMkLst>
        <pc:docMk/>
      </pc:docMkLst>
      <pc:sldChg chg="modSp add del mod">
        <pc:chgData name="Bee B" userId="8940502075193e3a" providerId="LiveId" clId="{A4E1C61D-7874-473B-AC4C-DBFD36CEBC18}" dt="2024-02-24T20:48:33.729" v="23" actId="20577"/>
        <pc:sldMkLst>
          <pc:docMk/>
          <pc:sldMk cId="1989432284" sldId="257"/>
        </pc:sldMkLst>
        <pc:spChg chg="mod">
          <ac:chgData name="Bee B" userId="8940502075193e3a" providerId="LiveId" clId="{A4E1C61D-7874-473B-AC4C-DBFD36CEBC18}" dt="2024-02-24T20:48:33.729" v="23" actId="20577"/>
          <ac:spMkLst>
            <pc:docMk/>
            <pc:sldMk cId="1989432284" sldId="257"/>
            <ac:spMk id="2" creationId="{E1BEE9DB-5B30-6AB9-D106-343A24194470}"/>
          </ac:spMkLst>
        </pc:spChg>
      </pc:sldChg>
      <pc:sldChg chg="del">
        <pc:chgData name="Bee B" userId="8940502075193e3a" providerId="LiveId" clId="{A4E1C61D-7874-473B-AC4C-DBFD36CEBC18}" dt="2024-02-24T20:48:19.831" v="0" actId="47"/>
        <pc:sldMkLst>
          <pc:docMk/>
          <pc:sldMk cId="2439328786" sldId="258"/>
        </pc:sldMkLst>
      </pc:sldChg>
      <pc:sldChg chg="modSp mod ord">
        <pc:chgData name="Bee B" userId="8940502075193e3a" providerId="LiveId" clId="{A4E1C61D-7874-473B-AC4C-DBFD36CEBC18}" dt="2024-02-24T20:48:59.197" v="24" actId="2710"/>
        <pc:sldMkLst>
          <pc:docMk/>
          <pc:sldMk cId="3122018249" sldId="259"/>
        </pc:sldMkLst>
        <pc:spChg chg="mod">
          <ac:chgData name="Bee B" userId="8940502075193e3a" providerId="LiveId" clId="{A4E1C61D-7874-473B-AC4C-DBFD36CEBC18}" dt="2024-02-24T20:48:59.197" v="24" actId="2710"/>
          <ac:spMkLst>
            <pc:docMk/>
            <pc:sldMk cId="3122018249" sldId="259"/>
            <ac:spMk id="4" creationId="{00000000-0000-0000-0000-000000000000}"/>
          </ac:spMkLst>
        </pc:spChg>
      </pc:sldChg>
      <pc:sldChg chg="modSp mod">
        <pc:chgData name="Bee B" userId="8940502075193e3a" providerId="LiveId" clId="{A4E1C61D-7874-473B-AC4C-DBFD36CEBC18}" dt="2024-02-24T20:49:04.105" v="25" actId="2710"/>
        <pc:sldMkLst>
          <pc:docMk/>
          <pc:sldMk cId="513712244" sldId="261"/>
        </pc:sldMkLst>
        <pc:spChg chg="mod">
          <ac:chgData name="Bee B" userId="8940502075193e3a" providerId="LiveId" clId="{A4E1C61D-7874-473B-AC4C-DBFD36CEBC18}" dt="2024-02-24T20:49:04.105" v="25" actId="2710"/>
          <ac:spMkLst>
            <pc:docMk/>
            <pc:sldMk cId="513712244" sldId="261"/>
            <ac:spMk id="4" creationId="{00000000-0000-0000-0000-000000000000}"/>
          </ac:spMkLst>
        </pc:spChg>
      </pc:sldChg>
      <pc:sldChg chg="addSp modSp mod">
        <pc:chgData name="Bee B" userId="8940502075193e3a" providerId="LiveId" clId="{A4E1C61D-7874-473B-AC4C-DBFD36CEBC18}" dt="2024-02-24T20:54:00.914" v="179" actId="14100"/>
        <pc:sldMkLst>
          <pc:docMk/>
          <pc:sldMk cId="1124045268" sldId="262"/>
        </pc:sldMkLst>
        <pc:spChg chg="mod">
          <ac:chgData name="Bee B" userId="8940502075193e3a" providerId="LiveId" clId="{A4E1C61D-7874-473B-AC4C-DBFD36CEBC18}" dt="2024-02-24T20:53:28.859" v="176" actId="14100"/>
          <ac:spMkLst>
            <pc:docMk/>
            <pc:sldMk cId="1124045268" sldId="262"/>
            <ac:spMk id="4" creationId="{00000000-0000-0000-0000-000000000000}"/>
          </ac:spMkLst>
        </pc:spChg>
        <pc:picChg chg="add mod">
          <ac:chgData name="Bee B" userId="8940502075193e3a" providerId="LiveId" clId="{A4E1C61D-7874-473B-AC4C-DBFD36CEBC18}" dt="2024-02-24T20:54:00.914" v="179" actId="14100"/>
          <ac:picMkLst>
            <pc:docMk/>
            <pc:sldMk cId="1124045268" sldId="262"/>
            <ac:picMk id="3074" creationId="{C2AF6321-823E-CAE4-49A9-10574B3AAC62}"/>
          </ac:picMkLst>
        </pc:picChg>
      </pc:sldChg>
      <pc:sldChg chg="modSp mod">
        <pc:chgData name="Bee B" userId="8940502075193e3a" providerId="LiveId" clId="{A4E1C61D-7874-473B-AC4C-DBFD36CEBC18}" dt="2024-02-24T20:51:20.989" v="58" actId="2710"/>
        <pc:sldMkLst>
          <pc:docMk/>
          <pc:sldMk cId="1361674844" sldId="267"/>
        </pc:sldMkLst>
        <pc:spChg chg="mod">
          <ac:chgData name="Bee B" userId="8940502075193e3a" providerId="LiveId" clId="{A4E1C61D-7874-473B-AC4C-DBFD36CEBC18}" dt="2024-02-24T20:51:20.989" v="58" actId="2710"/>
          <ac:spMkLst>
            <pc:docMk/>
            <pc:sldMk cId="1361674844" sldId="267"/>
            <ac:spMk id="4" creationId="{00000000-0000-0000-0000-000000000000}"/>
          </ac:spMkLst>
        </pc:spChg>
      </pc:sldChg>
      <pc:sldChg chg="modSp mod">
        <pc:chgData name="Bee B" userId="8940502075193e3a" providerId="LiveId" clId="{A4E1C61D-7874-473B-AC4C-DBFD36CEBC18}" dt="2024-02-24T20:56:09.720" v="232" actId="27636"/>
        <pc:sldMkLst>
          <pc:docMk/>
          <pc:sldMk cId="2585967148" sldId="271"/>
        </pc:sldMkLst>
        <pc:spChg chg="mod">
          <ac:chgData name="Bee B" userId="8940502075193e3a" providerId="LiveId" clId="{A4E1C61D-7874-473B-AC4C-DBFD36CEBC18}" dt="2024-02-24T20:56:09.720" v="232" actId="27636"/>
          <ac:spMkLst>
            <pc:docMk/>
            <pc:sldMk cId="2585967148" sldId="271"/>
            <ac:spMk id="3" creationId="{00000000-0000-0000-0000-000000000000}"/>
          </ac:spMkLst>
        </pc:spChg>
      </pc:sldChg>
      <pc:sldChg chg="addSp modSp mod">
        <pc:chgData name="Bee B" userId="8940502075193e3a" providerId="LiveId" clId="{A4E1C61D-7874-473B-AC4C-DBFD36CEBC18}" dt="2024-02-24T20:49:56.198" v="35" actId="1076"/>
        <pc:sldMkLst>
          <pc:docMk/>
          <pc:sldMk cId="2336231890" sldId="272"/>
        </pc:sldMkLst>
        <pc:spChg chg="mod">
          <ac:chgData name="Bee B" userId="8940502075193e3a" providerId="LiveId" clId="{A4E1C61D-7874-473B-AC4C-DBFD36CEBC18}" dt="2024-02-24T20:49:09.739" v="26" actId="2710"/>
          <ac:spMkLst>
            <pc:docMk/>
            <pc:sldMk cId="2336231890" sldId="272"/>
            <ac:spMk id="4" creationId="{00000000-0000-0000-0000-000000000000}"/>
          </ac:spMkLst>
        </pc:spChg>
        <pc:picChg chg="add mod">
          <ac:chgData name="Bee B" userId="8940502075193e3a" providerId="LiveId" clId="{A4E1C61D-7874-473B-AC4C-DBFD36CEBC18}" dt="2024-02-24T20:49:56.198" v="35" actId="1076"/>
          <ac:picMkLst>
            <pc:docMk/>
            <pc:sldMk cId="2336231890" sldId="272"/>
            <ac:picMk id="1026" creationId="{D92C9DB4-6F60-A4C4-EF91-6F4D3BC4159F}"/>
          </ac:picMkLst>
        </pc:picChg>
      </pc:sldChg>
      <pc:sldChg chg="addSp modSp mod">
        <pc:chgData name="Bee B" userId="8940502075193e3a" providerId="LiveId" clId="{A4E1C61D-7874-473B-AC4C-DBFD36CEBC18}" dt="2024-02-24T20:50:25.704" v="41" actId="1076"/>
        <pc:sldMkLst>
          <pc:docMk/>
          <pc:sldMk cId="3465352636" sldId="275"/>
        </pc:sldMkLst>
        <pc:spChg chg="mod">
          <ac:chgData name="Bee B" userId="8940502075193e3a" providerId="LiveId" clId="{A4E1C61D-7874-473B-AC4C-DBFD36CEBC18}" dt="2024-02-24T20:50:04.692" v="38" actId="1076"/>
          <ac:spMkLst>
            <pc:docMk/>
            <pc:sldMk cId="3465352636" sldId="275"/>
            <ac:spMk id="4" creationId="{00000000-0000-0000-0000-000000000000}"/>
          </ac:spMkLst>
        </pc:spChg>
        <pc:picChg chg="add mod">
          <ac:chgData name="Bee B" userId="8940502075193e3a" providerId="LiveId" clId="{A4E1C61D-7874-473B-AC4C-DBFD36CEBC18}" dt="2024-02-24T20:50:25.704" v="41" actId="1076"/>
          <ac:picMkLst>
            <pc:docMk/>
            <pc:sldMk cId="3465352636" sldId="275"/>
            <ac:picMk id="2050" creationId="{EC63227F-E9CC-C7F6-7EA1-886B00F49AFF}"/>
          </ac:picMkLst>
        </pc:picChg>
      </pc:sldChg>
      <pc:sldChg chg="modSp mod">
        <pc:chgData name="Bee B" userId="8940502075193e3a" providerId="LiveId" clId="{A4E1C61D-7874-473B-AC4C-DBFD36CEBC18}" dt="2024-02-24T20:51:54.851" v="85" actId="2710"/>
        <pc:sldMkLst>
          <pc:docMk/>
          <pc:sldMk cId="2947524279" sldId="282"/>
        </pc:sldMkLst>
        <pc:spChg chg="mod">
          <ac:chgData name="Bee B" userId="8940502075193e3a" providerId="LiveId" clId="{A4E1C61D-7874-473B-AC4C-DBFD36CEBC18}" dt="2024-02-24T20:51:54.851" v="85" actId="2710"/>
          <ac:spMkLst>
            <pc:docMk/>
            <pc:sldMk cId="2947524279" sldId="282"/>
            <ac:spMk id="6" creationId="{00000000-0000-0000-0000-000000000000}"/>
          </ac:spMkLst>
        </pc:spChg>
      </pc:sldChg>
      <pc:sldChg chg="modSp mod modNotesTx">
        <pc:chgData name="Bee B" userId="8940502075193e3a" providerId="LiveId" clId="{A4E1C61D-7874-473B-AC4C-DBFD36CEBC18}" dt="2024-02-24T20:53:16.978" v="173" actId="20577"/>
        <pc:sldMkLst>
          <pc:docMk/>
          <pc:sldMk cId="1823222975" sldId="283"/>
        </pc:sldMkLst>
        <pc:spChg chg="mod">
          <ac:chgData name="Bee B" userId="8940502075193e3a" providerId="LiveId" clId="{A4E1C61D-7874-473B-AC4C-DBFD36CEBC18}" dt="2024-02-24T20:53:12.175" v="172" actId="27636"/>
          <ac:spMkLst>
            <pc:docMk/>
            <pc:sldMk cId="1823222975" sldId="283"/>
            <ac:spMk id="4" creationId="{00000000-0000-0000-0000-000000000000}"/>
          </ac:spMkLst>
        </pc:spChg>
      </pc:sldChg>
      <pc:sldChg chg="modSp mod">
        <pc:chgData name="Bee B" userId="8940502075193e3a" providerId="LiveId" clId="{A4E1C61D-7874-473B-AC4C-DBFD36CEBC18}" dt="2024-02-24T20:54:14.247" v="185" actId="1076"/>
        <pc:sldMkLst>
          <pc:docMk/>
          <pc:sldMk cId="2088508133" sldId="287"/>
        </pc:sldMkLst>
        <pc:spChg chg="mod">
          <ac:chgData name="Bee B" userId="8940502075193e3a" providerId="LiveId" clId="{A4E1C61D-7874-473B-AC4C-DBFD36CEBC18}" dt="2024-02-24T20:54:14.247" v="185" actId="1076"/>
          <ac:spMkLst>
            <pc:docMk/>
            <pc:sldMk cId="2088508133" sldId="287"/>
            <ac:spMk id="8" creationId="{A5BA892B-2B32-E38C-0738-E42289AC52DD}"/>
          </ac:spMkLst>
        </pc:spChg>
      </pc:sldChg>
      <pc:sldChg chg="modSp mod">
        <pc:chgData name="Bee B" userId="8940502075193e3a" providerId="LiveId" clId="{A4E1C61D-7874-473B-AC4C-DBFD36CEBC18}" dt="2024-02-24T20:54:30.569" v="192" actId="1076"/>
        <pc:sldMkLst>
          <pc:docMk/>
          <pc:sldMk cId="1869518510" sldId="290"/>
        </pc:sldMkLst>
        <pc:spChg chg="mod">
          <ac:chgData name="Bee B" userId="8940502075193e3a" providerId="LiveId" clId="{A4E1C61D-7874-473B-AC4C-DBFD36CEBC18}" dt="2024-02-24T20:54:30.569" v="192" actId="1076"/>
          <ac:spMkLst>
            <pc:docMk/>
            <pc:sldMk cId="1869518510" sldId="290"/>
            <ac:spMk id="4" creationId="{00000000-0000-0000-0000-000000000000}"/>
          </ac:spMkLst>
        </pc:spChg>
      </pc:sldChg>
      <pc:sldChg chg="modSp mod">
        <pc:chgData name="Bee B" userId="8940502075193e3a" providerId="LiveId" clId="{A4E1C61D-7874-473B-AC4C-DBFD36CEBC18}" dt="2024-02-24T20:52:06.608" v="91" actId="27636"/>
        <pc:sldMkLst>
          <pc:docMk/>
          <pc:sldMk cId="4259764084" sldId="294"/>
        </pc:sldMkLst>
        <pc:spChg chg="mod">
          <ac:chgData name="Bee B" userId="8940502075193e3a" providerId="LiveId" clId="{A4E1C61D-7874-473B-AC4C-DBFD36CEBC18}" dt="2024-02-24T20:52:06.608" v="91" actId="27636"/>
          <ac:spMkLst>
            <pc:docMk/>
            <pc:sldMk cId="4259764084" sldId="294"/>
            <ac:spMk id="4" creationId="{00000000-0000-0000-0000-000000000000}"/>
          </ac:spMkLst>
        </pc:spChg>
      </pc:sldChg>
      <pc:sldChg chg="modSp mod">
        <pc:chgData name="Bee B" userId="8940502075193e3a" providerId="LiveId" clId="{A4E1C61D-7874-473B-AC4C-DBFD36CEBC18}" dt="2024-02-24T20:55:27.672" v="205" actId="14100"/>
        <pc:sldMkLst>
          <pc:docMk/>
          <pc:sldMk cId="2718418318" sldId="295"/>
        </pc:sldMkLst>
        <pc:spChg chg="mod">
          <ac:chgData name="Bee B" userId="8940502075193e3a" providerId="LiveId" clId="{A4E1C61D-7874-473B-AC4C-DBFD36CEBC18}" dt="2024-02-24T20:55:27.672" v="205" actId="14100"/>
          <ac:spMkLst>
            <pc:docMk/>
            <pc:sldMk cId="2718418318" sldId="295"/>
            <ac:spMk id="4" creationId="{00000000-0000-0000-0000-000000000000}"/>
          </ac:spMkLst>
        </pc:spChg>
      </pc:sldChg>
      <pc:sldChg chg="modSp mod">
        <pc:chgData name="Bee B" userId="8940502075193e3a" providerId="LiveId" clId="{A4E1C61D-7874-473B-AC4C-DBFD36CEBC18}" dt="2024-02-24T20:55:12.986" v="203" actId="27636"/>
        <pc:sldMkLst>
          <pc:docMk/>
          <pc:sldMk cId="102530137" sldId="296"/>
        </pc:sldMkLst>
        <pc:spChg chg="mod">
          <ac:chgData name="Bee B" userId="8940502075193e3a" providerId="LiveId" clId="{A4E1C61D-7874-473B-AC4C-DBFD36CEBC18}" dt="2024-02-24T20:55:12.986" v="203" actId="27636"/>
          <ac:spMkLst>
            <pc:docMk/>
            <pc:sldMk cId="102530137" sldId="296"/>
            <ac:spMk id="4" creationId="{00000000-0000-0000-0000-000000000000}"/>
          </ac:spMkLst>
        </pc:spChg>
      </pc:sldChg>
      <pc:sldChg chg="modSp mod">
        <pc:chgData name="Bee B" userId="8940502075193e3a" providerId="LiveId" clId="{A4E1C61D-7874-473B-AC4C-DBFD36CEBC18}" dt="2024-02-24T20:54:47.104" v="197" actId="14100"/>
        <pc:sldMkLst>
          <pc:docMk/>
          <pc:sldMk cId="2706594018" sldId="297"/>
        </pc:sldMkLst>
        <pc:spChg chg="mod">
          <ac:chgData name="Bee B" userId="8940502075193e3a" providerId="LiveId" clId="{A4E1C61D-7874-473B-AC4C-DBFD36CEBC18}" dt="2024-02-24T20:54:41.974" v="195" actId="14100"/>
          <ac:spMkLst>
            <pc:docMk/>
            <pc:sldMk cId="2706594018" sldId="297"/>
            <ac:spMk id="2" creationId="{669930D7-B8F7-B7AF-4E97-E808FCD2B3A0}"/>
          </ac:spMkLst>
        </pc:spChg>
        <pc:spChg chg="mod">
          <ac:chgData name="Bee B" userId="8940502075193e3a" providerId="LiveId" clId="{A4E1C61D-7874-473B-AC4C-DBFD36CEBC18}" dt="2024-02-24T20:54:47.104" v="197" actId="14100"/>
          <ac:spMkLst>
            <pc:docMk/>
            <pc:sldMk cId="2706594018" sldId="297"/>
            <ac:spMk id="11" creationId="{E179A302-AFEC-BCE4-CA80-1F40E8AF6130}"/>
          </ac:spMkLst>
        </pc:spChg>
      </pc:sldChg>
      <pc:sldChg chg="modSp mod">
        <pc:chgData name="Bee B" userId="8940502075193e3a" providerId="LiveId" clId="{A4E1C61D-7874-473B-AC4C-DBFD36CEBC18}" dt="2024-02-24T20:55:03.132" v="201" actId="14100"/>
        <pc:sldMkLst>
          <pc:docMk/>
          <pc:sldMk cId="743923885" sldId="298"/>
        </pc:sldMkLst>
        <pc:spChg chg="mod">
          <ac:chgData name="Bee B" userId="8940502075193e3a" providerId="LiveId" clId="{A4E1C61D-7874-473B-AC4C-DBFD36CEBC18}" dt="2024-02-24T20:55:03.132" v="201" actId="14100"/>
          <ac:spMkLst>
            <pc:docMk/>
            <pc:sldMk cId="743923885" sldId="298"/>
            <ac:spMk id="11" creationId="{E179A302-AFEC-BCE4-CA80-1F40E8AF6130}"/>
          </ac:spMkLst>
        </pc:spChg>
      </pc:sldChg>
      <pc:sldChg chg="modSp mod">
        <pc:chgData name="Bee B" userId="8940502075193e3a" providerId="LiveId" clId="{A4E1C61D-7874-473B-AC4C-DBFD36CEBC18}" dt="2024-02-24T20:51:08.551" v="57" actId="27636"/>
        <pc:sldMkLst>
          <pc:docMk/>
          <pc:sldMk cId="1071568921" sldId="299"/>
        </pc:sldMkLst>
        <pc:spChg chg="mod">
          <ac:chgData name="Bee B" userId="8940502075193e3a" providerId="LiveId" clId="{A4E1C61D-7874-473B-AC4C-DBFD36CEBC18}" dt="2024-02-24T20:51:08.551" v="57" actId="27636"/>
          <ac:spMkLst>
            <pc:docMk/>
            <pc:sldMk cId="1071568921" sldId="299"/>
            <ac:spMk id="4" creationId="{00000000-0000-0000-0000-000000000000}"/>
          </ac:spMkLst>
        </pc:spChg>
      </pc:sldChg>
      <pc:sldChg chg="addSp modSp mod">
        <pc:chgData name="Bee B" userId="8940502075193e3a" providerId="LiveId" clId="{A4E1C61D-7874-473B-AC4C-DBFD36CEBC18}" dt="2024-02-24T20:50:59.110" v="51" actId="1076"/>
        <pc:sldMkLst>
          <pc:docMk/>
          <pc:sldMk cId="724014858" sldId="300"/>
        </pc:sldMkLst>
        <pc:spChg chg="mod">
          <ac:chgData name="Bee B" userId="8940502075193e3a" providerId="LiveId" clId="{A4E1C61D-7874-473B-AC4C-DBFD36CEBC18}" dt="2024-02-24T20:50:55.493" v="48" actId="1076"/>
          <ac:spMkLst>
            <pc:docMk/>
            <pc:sldMk cId="724014858" sldId="300"/>
            <ac:spMk id="4" creationId="{00000000-0000-0000-0000-000000000000}"/>
          </ac:spMkLst>
        </pc:spChg>
        <pc:spChg chg="mod">
          <ac:chgData name="Bee B" userId="8940502075193e3a" providerId="LiveId" clId="{A4E1C61D-7874-473B-AC4C-DBFD36CEBC18}" dt="2024-02-24T20:50:51.863" v="45" actId="1076"/>
          <ac:spMkLst>
            <pc:docMk/>
            <pc:sldMk cId="724014858" sldId="300"/>
            <ac:spMk id="5" creationId="{98EDC9EB-EF38-973C-6C7C-3E7FDDBBAE0F}"/>
          </ac:spMkLst>
        </pc:spChg>
        <pc:picChg chg="add mod">
          <ac:chgData name="Bee B" userId="8940502075193e3a" providerId="LiveId" clId="{A4E1C61D-7874-473B-AC4C-DBFD36CEBC18}" dt="2024-02-24T20:50:59.110" v="51" actId="1076"/>
          <ac:picMkLst>
            <pc:docMk/>
            <pc:sldMk cId="724014858" sldId="300"/>
            <ac:picMk id="3" creationId="{A6582504-1645-1B4C-3848-247F95718C45}"/>
          </ac:picMkLst>
        </pc:picChg>
      </pc:sldChg>
      <pc:sldChg chg="modSp mod">
        <pc:chgData name="Bee B" userId="8940502075193e3a" providerId="LiveId" clId="{A4E1C61D-7874-473B-AC4C-DBFD36CEBC18}" dt="2024-02-24T20:54:53.915" v="199" actId="14100"/>
        <pc:sldMkLst>
          <pc:docMk/>
          <pc:sldMk cId="2088827800" sldId="301"/>
        </pc:sldMkLst>
        <pc:spChg chg="mod">
          <ac:chgData name="Bee B" userId="8940502075193e3a" providerId="LiveId" clId="{A4E1C61D-7874-473B-AC4C-DBFD36CEBC18}" dt="2024-02-24T20:54:53.915" v="199" actId="14100"/>
          <ac:spMkLst>
            <pc:docMk/>
            <pc:sldMk cId="2088827800" sldId="301"/>
            <ac:spMk id="11" creationId="{E179A302-AFEC-BCE4-CA80-1F40E8AF613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471DF8E9-CB3A-4860-9FA9-EA1545BC1E54}" type="datetimeFigureOut">
              <a:rPr lang="en-GB" smtClean="0"/>
              <a:pPr/>
              <a:t>24/02/2024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46497B-3F4E-4A6C-A2D5-47A60AB35E0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967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5425" y="793750"/>
            <a:ext cx="70612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6707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BC29B5-AF6D-4AB0-B4A3-23B0C6824D56}" type="slidenum">
              <a:rPr>
                <a:latin typeface="Arial" panose="020B0604020202020204" pitchFamily="34" charset="0"/>
              </a:rPr>
              <a:t>6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106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BC29B5-AF6D-4AB0-B4A3-23B0C6824D56}" type="slidenum">
              <a:rPr>
                <a:latin typeface="Arial" panose="020B0604020202020204" pitchFamily="34" charset="0"/>
              </a:rPr>
              <a:t>7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7633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5464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5065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6224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6372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315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CCB3503-80C0-417D-8071-63CCF1347780}" type="slidenum">
              <a:rPr>
                <a:latin typeface="Arial" panose="020B0604020202020204" pitchFamily="34" charset="0"/>
              </a:rPr>
              <a:t>13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66620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0828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5304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1868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7363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1944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2638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Added</a:t>
            </a:r>
            <a:r>
              <a:rPr lang="en-GB" baseline="0" dirty="0"/>
              <a:t> Frameworks/Initiatives </a:t>
            </a:r>
            <a:r>
              <a:rPr lang="en-GB" dirty="0"/>
              <a:t> to assignment….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6243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622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462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525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986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543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137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738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495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759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878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89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641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841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 smtClean="0"/>
              <a:pPr>
                <a:defRPr/>
              </a:pPr>
              <a:t>24/02/2024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605931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774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5C958B5D-2B71-F94E-8A2A-2F1F5E391DA3}" type="datetimeFigureOut">
              <a:rPr lang="en-US" smtClean="0"/>
              <a:pPr/>
              <a:t>2/24/2024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6A8CBF47-CD5C-4D4C-8BC8-D49EA6405D47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132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983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ZvMeKnJWQz4?feature=oembed" TargetMode="Externa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tiny-happy-peopl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hyperlink" Target="https://early-education.org.uk/cultural-capital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naldic.org.uk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ktrust.org.uk/what-we-do/programmes-and-campaigns/bookstart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ktrust.org.uk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ultilingualparenting.com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iteracytrust.org.uk/about-us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peechandlanguage.org.uk/about-us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ingenglish.org.uk/professional-development/teachers/knowing-subject/d-h/esol" TargetMode="External"/><Relationship Id="rId2" Type="http://schemas.openxmlformats.org/officeDocument/2006/relationships/hyperlink" Target="https://www.booktrust.org.uk/what-we-do/programmes-and-campaigns/bookstart/practitioners/additional-offers/dual-language-books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downsend.co.uk/wp-content/uploads/sites/36/2020/08/JOINT-EAL-Policy-Sep-2020-1.pdf" TargetMode="External"/><Relationship Id="rId4" Type="http://schemas.openxmlformats.org/officeDocument/2006/relationships/hyperlink" Target="https://assets.publishing.service.gov.uk/government/uploads/system/uploads/attachment_data/file/1170108/EYFS_framework_from_September_202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EE9DB-5B30-6AB9-D106-343A24194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989" y="1209676"/>
            <a:ext cx="5662611" cy="4090135"/>
          </a:xfrm>
        </p:spPr>
        <p:txBody>
          <a:bodyPr/>
          <a:lstStyle/>
          <a:p>
            <a:r>
              <a:rPr lang="en-GB" sz="4000" i="1" dirty="0">
                <a:solidFill>
                  <a:srgbClr val="FFFFFF"/>
                </a:solidFill>
              </a:rPr>
              <a:t>ECEY4004:</a:t>
            </a:r>
            <a:br>
              <a:rPr lang="en-GB" sz="4000" i="1" dirty="0">
                <a:solidFill>
                  <a:srgbClr val="FFFFFF"/>
                </a:solidFill>
              </a:rPr>
            </a:br>
            <a:br>
              <a:rPr lang="en-GB" sz="4000" i="1" dirty="0">
                <a:solidFill>
                  <a:srgbClr val="FFFFFF"/>
                </a:solidFill>
              </a:rPr>
            </a:br>
            <a:r>
              <a:rPr lang="en-GB" sz="4000" i="1" dirty="0">
                <a:solidFill>
                  <a:srgbClr val="FFFFFF"/>
                </a:solidFill>
              </a:rPr>
              <a:t>Multilingualism, </a:t>
            </a:r>
            <a:br>
              <a:rPr lang="en-GB" sz="4000" i="1" dirty="0">
                <a:solidFill>
                  <a:srgbClr val="FFFFFF"/>
                </a:solidFill>
              </a:rPr>
            </a:br>
            <a:r>
              <a:rPr lang="en-GB" sz="4000" i="1" dirty="0">
                <a:solidFill>
                  <a:srgbClr val="FFFFFF"/>
                </a:solidFill>
              </a:rPr>
              <a:t>Multi-thinking</a:t>
            </a:r>
            <a:br>
              <a:rPr lang="en-GB" sz="4000" i="1" dirty="0">
                <a:solidFill>
                  <a:srgbClr val="FFFFFF"/>
                </a:solidFill>
              </a:rPr>
            </a:br>
            <a:br>
              <a:rPr lang="en-GB" sz="4000" i="1" dirty="0">
                <a:solidFill>
                  <a:srgbClr val="FFFFFF"/>
                </a:solidFill>
              </a:rPr>
            </a:br>
            <a:r>
              <a:rPr lang="en-GB" sz="4000" i="1" dirty="0">
                <a:solidFill>
                  <a:srgbClr val="FFFFFF"/>
                </a:solidFill>
              </a:rPr>
              <a:t>Frameworks</a:t>
            </a:r>
            <a:br>
              <a:rPr lang="en-GB" sz="2800" b="1" dirty="0">
                <a:solidFill>
                  <a:prstClr val="white"/>
                </a:solidFill>
                <a:ea typeface="+mn-ea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432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1FEA24A-FCF3-5E5D-7428-9B6FA9038A79}"/>
              </a:ext>
            </a:extLst>
          </p:cNvPr>
          <p:cNvSpPr/>
          <p:nvPr/>
        </p:nvSpPr>
        <p:spPr>
          <a:xfrm>
            <a:off x="0" y="0"/>
            <a:ext cx="12192000" cy="57487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062" y="365127"/>
            <a:ext cx="9302288" cy="85407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Employability/Transferable Skills</a:t>
            </a:r>
            <a:endParaRPr lang="en-US" dirty="0"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839" y="1866274"/>
            <a:ext cx="9421512" cy="431069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Organisation;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Planning;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Researching;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Discussion skills;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</a:endParaRPr>
          </a:p>
          <a:p>
            <a:endParaRPr lang="en-US" dirty="0">
              <a:solidFill>
                <a:srgbClr val="0000FF"/>
              </a:solidFill>
            </a:endParaRPr>
          </a:p>
        </p:txBody>
      </p:sp>
      <p:pic>
        <p:nvPicPr>
          <p:cNvPr id="6" name="Picture 5" descr="Women working from home">
            <a:extLst>
              <a:ext uri="{FF2B5EF4-FFF2-40B4-BE49-F238E27FC236}">
                <a16:creationId xmlns:a16="http://schemas.microsoft.com/office/drawing/2014/main" id="{80EA04FA-558D-A640-6648-C190F238879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5707" y="1827482"/>
            <a:ext cx="3768353" cy="251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018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736EF76-701C-97D7-A693-FCF7219FFD9B}"/>
              </a:ext>
            </a:extLst>
          </p:cNvPr>
          <p:cNvSpPr/>
          <p:nvPr/>
        </p:nvSpPr>
        <p:spPr>
          <a:xfrm>
            <a:off x="0" y="0"/>
            <a:ext cx="12192000" cy="571125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768" y="1825625"/>
            <a:ext cx="10773032" cy="435133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PP;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Research;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Articles;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Websites;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Video clips.</a:t>
            </a:r>
          </a:p>
        </p:txBody>
      </p:sp>
      <p:pic>
        <p:nvPicPr>
          <p:cNvPr id="6" name="Picture 5" descr="Person reading a book">
            <a:extLst>
              <a:ext uri="{FF2B5EF4-FFF2-40B4-BE49-F238E27FC236}">
                <a16:creationId xmlns:a16="http://schemas.microsoft.com/office/drawing/2014/main" id="{F17A02A2-57BB-7158-6F74-7532302EFD4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069" y="1690690"/>
            <a:ext cx="3813090" cy="254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712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3BEA5D-DF1C-C641-A439-394ADBEEB604}"/>
              </a:ext>
            </a:extLst>
          </p:cNvPr>
          <p:cNvSpPr/>
          <p:nvPr/>
        </p:nvSpPr>
        <p:spPr>
          <a:xfrm>
            <a:off x="0" y="0"/>
            <a:ext cx="12192000" cy="571125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Policies;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Frameworks/Initiatives;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Assignment.</a:t>
            </a:r>
          </a:p>
        </p:txBody>
      </p:sp>
      <p:pic>
        <p:nvPicPr>
          <p:cNvPr id="1026" name="Picture 2" descr="Policy Framework – TIF">
            <a:extLst>
              <a:ext uri="{FF2B5EF4-FFF2-40B4-BE49-F238E27FC236}">
                <a16:creationId xmlns:a16="http://schemas.microsoft.com/office/drawing/2014/main" id="{D92C9DB4-6F60-A4C4-EF91-6F4D3BC415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85" t="11978" r="16159" b="9777"/>
          <a:stretch/>
        </p:blipFill>
        <p:spPr bwMode="auto">
          <a:xfrm>
            <a:off x="5691115" y="1825625"/>
            <a:ext cx="5881025" cy="280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231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FCADCCC-2751-5184-2E9D-56AFD9348C56}"/>
              </a:ext>
            </a:extLst>
          </p:cNvPr>
          <p:cNvSpPr/>
          <p:nvPr/>
        </p:nvSpPr>
        <p:spPr>
          <a:xfrm>
            <a:off x="0" y="0"/>
            <a:ext cx="12192000" cy="580868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385" y="365127"/>
            <a:ext cx="10971415" cy="1086829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Topics so far….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1486" y="1265518"/>
            <a:ext cx="10971414" cy="448102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Culture;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Useful phrases;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Ideas for activity; 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Bilingualism/Multilingualism;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Psychology of bilingualism;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Divergent thinking;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EAL children.</a:t>
            </a:r>
          </a:p>
          <a:p>
            <a:endParaRPr lang="en-GB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pic>
        <p:nvPicPr>
          <p:cNvPr id="2050" name="Picture 2" descr="EAL learning – Brynmill Primary School">
            <a:extLst>
              <a:ext uri="{FF2B5EF4-FFF2-40B4-BE49-F238E27FC236}">
                <a16:creationId xmlns:a16="http://schemas.microsoft.com/office/drawing/2014/main" id="{EC63227F-E9CC-C7F6-7EA1-886B00F49A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286" y="2017272"/>
            <a:ext cx="5609514" cy="2823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5352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EDC9EB-EF38-973C-6C7C-3E7FDDBBAE0F}"/>
              </a:ext>
            </a:extLst>
          </p:cNvPr>
          <p:cNvSpPr/>
          <p:nvPr/>
        </p:nvSpPr>
        <p:spPr>
          <a:xfrm>
            <a:off x="-2498" y="0"/>
            <a:ext cx="12192000" cy="577121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247338" y="365127"/>
            <a:ext cx="11692328" cy="1325563"/>
          </a:xfrm>
        </p:spPr>
        <p:txBody>
          <a:bodyPr>
            <a:normAutofit/>
          </a:bodyPr>
          <a:lstStyle/>
          <a:p>
            <a:pPr lvl="0" algn="ctr"/>
            <a:r>
              <a:rPr lang="en-GB" dirty="0">
                <a:cs typeface="Arial" panose="020B0604020202020204" pitchFamily="34" charset="0"/>
              </a:rPr>
              <a:t>Terms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0" y="1419875"/>
            <a:ext cx="6716687" cy="4351338"/>
          </a:xfrm>
        </p:spPr>
        <p:txBody>
          <a:bodyPr>
            <a:normAutofit fontScale="92500"/>
          </a:bodyPr>
          <a:lstStyle/>
          <a:p>
            <a:pPr marL="257175" indent="-257175" hangingPunct="0">
              <a:lnSpc>
                <a:spcPct val="150000"/>
              </a:lnSpc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EAL – English as an Additional Language;</a:t>
            </a:r>
          </a:p>
          <a:p>
            <a:pPr marL="257175" indent="-257175" hangingPunct="0">
              <a:lnSpc>
                <a:spcPct val="150000"/>
              </a:lnSpc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ESL – English as a Second Language;</a:t>
            </a:r>
          </a:p>
          <a:p>
            <a:pPr marL="257175" indent="-257175" hangingPunct="0">
              <a:lnSpc>
                <a:spcPct val="150000"/>
              </a:lnSpc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ESOL – English for Speakers of Other Languages.</a:t>
            </a:r>
          </a:p>
          <a:p>
            <a:pPr marL="0" lvl="0" indent="0">
              <a:lnSpc>
                <a:spcPct val="150000"/>
              </a:lnSpc>
              <a:buNone/>
            </a:pPr>
            <a:endParaRPr lang="en-GB" dirty="0"/>
          </a:p>
          <a:p>
            <a:pPr marL="0" lvl="0" indent="0" algn="r">
              <a:lnSpc>
                <a:spcPct val="150000"/>
              </a:lnSpc>
              <a:buNone/>
            </a:pPr>
            <a:r>
              <a:rPr lang="en-GB" sz="2000" dirty="0"/>
              <a:t>(British Council, no date).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582504-1645-1B4C-3848-247F95718C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5322" y="2116317"/>
            <a:ext cx="5054344" cy="2625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014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EDC9EB-EF38-973C-6C7C-3E7FDDBBAE0F}"/>
              </a:ext>
            </a:extLst>
          </p:cNvPr>
          <p:cNvSpPr/>
          <p:nvPr/>
        </p:nvSpPr>
        <p:spPr>
          <a:xfrm>
            <a:off x="0" y="0"/>
            <a:ext cx="12192000" cy="577121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247338" y="365127"/>
            <a:ext cx="11692328" cy="1325563"/>
          </a:xfrm>
        </p:spPr>
        <p:txBody>
          <a:bodyPr>
            <a:normAutofit/>
          </a:bodyPr>
          <a:lstStyle/>
          <a:p>
            <a:pPr lvl="0" algn="ctr"/>
            <a:r>
              <a:rPr lang="en-GB" dirty="0">
                <a:cs typeface="Arial" panose="020B0604020202020204" pitchFamily="34" charset="0"/>
              </a:rPr>
              <a:t>Legislation and Policy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87180" y="1351128"/>
            <a:ext cx="11704820" cy="4825835"/>
          </a:xfrm>
        </p:spPr>
        <p:txBody>
          <a:bodyPr>
            <a:normAutofit fontScale="92500"/>
          </a:bodyPr>
          <a:lstStyle/>
          <a:p>
            <a:pPr marL="257175" indent="-257175" hangingPunct="0">
              <a:lnSpc>
                <a:spcPct val="150000"/>
              </a:lnSpc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English proficiency of pupils with English as an additional language (2020);</a:t>
            </a:r>
          </a:p>
          <a:p>
            <a:pPr marL="257175" indent="-257175" hangingPunct="0">
              <a:lnSpc>
                <a:spcPct val="150000"/>
              </a:lnSpc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Attainment of pupils with English as an additional language (2019);</a:t>
            </a:r>
          </a:p>
          <a:p>
            <a:pPr marL="257175" indent="-257175" hangingPunct="0">
              <a:lnSpc>
                <a:spcPct val="150000"/>
              </a:lnSpc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Developing quality tuition: effective practice in schools - English as an additional language (2011);</a:t>
            </a:r>
          </a:p>
          <a:p>
            <a:pPr marL="257175" indent="-257175" hangingPunct="0">
              <a:lnSpc>
                <a:spcPct val="150000"/>
              </a:lnSpc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Learning and teaching for bilingual children in the primary years: guided sessions to support writing English as an additional language (2007).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568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20DC4F4-0777-7CB9-6CDF-F3867C30B101}"/>
              </a:ext>
            </a:extLst>
          </p:cNvPr>
          <p:cNvSpPr/>
          <p:nvPr/>
        </p:nvSpPr>
        <p:spPr>
          <a:xfrm>
            <a:off x="0" y="-22485"/>
            <a:ext cx="12192000" cy="584616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515389" y="365128"/>
            <a:ext cx="10838411" cy="776488"/>
          </a:xfrm>
        </p:spPr>
        <p:txBody>
          <a:bodyPr>
            <a:noAutofit/>
          </a:bodyPr>
          <a:lstStyle/>
          <a:p>
            <a:pPr lvl="0" algn="ctr"/>
            <a:r>
              <a:rPr lang="en-GB" dirty="0">
                <a:cs typeface="Arial" panose="020B0604020202020204" pitchFamily="34" charset="0"/>
              </a:rPr>
              <a:t>Early Years Foundation Stage (EYFS)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664" y="1596452"/>
            <a:ext cx="5322094" cy="4061744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US" dirty="0"/>
              <a:t>Schools, childminders, preschools and nurseries must follow the EYFS;</a:t>
            </a:r>
          </a:p>
          <a:p>
            <a:pPr lvl="0">
              <a:lnSpc>
                <a:spcPct val="150000"/>
              </a:lnSpc>
            </a:pPr>
            <a:r>
              <a:rPr lang="en-US" dirty="0"/>
              <a:t>Areas of learning;</a:t>
            </a:r>
          </a:p>
          <a:p>
            <a:pPr lvl="0">
              <a:lnSpc>
                <a:spcPct val="150000"/>
              </a:lnSpc>
            </a:pPr>
            <a:r>
              <a:rPr lang="en-US" dirty="0"/>
              <a:t>Progress is assessed;</a:t>
            </a:r>
          </a:p>
          <a:p>
            <a:pPr lvl="0">
              <a:lnSpc>
                <a:spcPct val="80000"/>
              </a:lnSpc>
            </a:pPr>
            <a:endParaRPr lang="en-US" dirty="0"/>
          </a:p>
        </p:txBody>
      </p:sp>
      <p:pic>
        <p:nvPicPr>
          <p:cNvPr id="9" name="Picture 8" descr="Girl on floor with children and teacher">
            <a:extLst>
              <a:ext uri="{FF2B5EF4-FFF2-40B4-BE49-F238E27FC236}">
                <a16:creationId xmlns:a16="http://schemas.microsoft.com/office/drawing/2014/main" id="{729C9283-A736-C9AC-0B93-26D5C3D86D9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8244" y="1859371"/>
            <a:ext cx="4708887" cy="313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674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0A38743-E0B3-4F6D-789C-99F3F768CD58}"/>
              </a:ext>
            </a:extLst>
          </p:cNvPr>
          <p:cNvSpPr/>
          <p:nvPr/>
        </p:nvSpPr>
        <p:spPr>
          <a:xfrm>
            <a:off x="0" y="0"/>
            <a:ext cx="12192000" cy="584616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1833" y="333554"/>
            <a:ext cx="11203889" cy="638045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People, Culture and Communities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14793" y="1011836"/>
            <a:ext cx="11400930" cy="457740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Describe their immediate environment using knowledge from observation, discussion, stories, non-fiction texts and maps;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Know some similarities and differences between different religious and cultural communities in this country, drawing on their experiences and what has been read in class;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Explain some similarities and differences between life in this country and life in other countries, drawing on knowledge from stories, non-fiction texts and – when appropriate – maps.</a:t>
            </a:r>
          </a:p>
          <a:p>
            <a:pPr marL="0" indent="0" algn="r">
              <a:lnSpc>
                <a:spcPct val="100000"/>
              </a:lnSpc>
              <a:buNone/>
            </a:pPr>
            <a:r>
              <a:rPr lang="en-GB" sz="1400" dirty="0"/>
              <a:t>(EYFS, 2023</a:t>
            </a:r>
            <a:r>
              <a:rPr lang="en-GB" sz="2000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947524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96AF672-83A8-6A42-3D33-39064EC908FB}"/>
              </a:ext>
            </a:extLst>
          </p:cNvPr>
          <p:cNvSpPr/>
          <p:nvPr/>
        </p:nvSpPr>
        <p:spPr>
          <a:xfrm>
            <a:off x="0" y="0"/>
            <a:ext cx="12192000" cy="578620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0"/>
            <a:ext cx="9796732" cy="116173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Communication and Language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84813" y="1161738"/>
            <a:ext cx="11694401" cy="4427504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3800" dirty="0">
                <a:cs typeface="Arial" panose="020B0604020202020204" pitchFamily="34" charset="0"/>
              </a:rPr>
              <a:t>Underpins all 7 areas of learning;</a:t>
            </a:r>
          </a:p>
          <a:p>
            <a:pPr>
              <a:lnSpc>
                <a:spcPct val="150000"/>
              </a:lnSpc>
            </a:pPr>
            <a:r>
              <a:rPr lang="en-GB" sz="3800" dirty="0">
                <a:cs typeface="Arial" panose="020B0604020202020204" pitchFamily="34" charset="0"/>
              </a:rPr>
              <a:t>The quality of conversations with adults are considered crucial;</a:t>
            </a:r>
          </a:p>
          <a:p>
            <a:pPr>
              <a:lnSpc>
                <a:spcPct val="150000"/>
              </a:lnSpc>
            </a:pPr>
            <a:r>
              <a:rPr lang="en-GB" sz="3800" dirty="0">
                <a:cs typeface="Arial" panose="020B0604020202020204" pitchFamily="34" charset="0"/>
              </a:rPr>
              <a:t>Examples of good practice include: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3800" dirty="0">
                <a:cs typeface="Arial" panose="020B0604020202020204" pitchFamily="34" charset="0"/>
              </a:rPr>
              <a:t>Reading and storytelling;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3800" dirty="0">
                <a:cs typeface="Arial" panose="020B0604020202020204" pitchFamily="34" charset="0"/>
              </a:rPr>
              <a:t>Rhymes and poems;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3800" dirty="0">
                <a:cs typeface="Arial" panose="020B0604020202020204" pitchFamily="34" charset="0"/>
              </a:rPr>
              <a:t>Conversation;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sz="3800" dirty="0">
                <a:cs typeface="Arial" panose="020B0604020202020204" pitchFamily="34" charset="0"/>
              </a:rPr>
              <a:t>Role play.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800" dirty="0">
                <a:cs typeface="Arial" panose="020B0604020202020204" pitchFamily="34" charset="0"/>
              </a:rPr>
              <a:t>                              </a:t>
            </a:r>
            <a:r>
              <a:rPr lang="en-GB" sz="2600" dirty="0">
                <a:cs typeface="Arial" panose="020B0604020202020204" pitchFamily="34" charset="0"/>
              </a:rPr>
              <a:t>(EYFS, 2023, p.8).</a:t>
            </a:r>
            <a:endParaRPr lang="en-GB" sz="3800" dirty="0"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dirty="0"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dirty="0"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dirty="0">
              <a:cs typeface="Arial" panose="020B0604020202020204" pitchFamily="34" charset="0"/>
            </a:endParaRPr>
          </a:p>
        </p:txBody>
      </p:sp>
      <p:pic>
        <p:nvPicPr>
          <p:cNvPr id="11" name="Picture 10" descr="Children wearing capes running to toys">
            <a:extLst>
              <a:ext uri="{FF2B5EF4-FFF2-40B4-BE49-F238E27FC236}">
                <a16:creationId xmlns:a16="http://schemas.microsoft.com/office/drawing/2014/main" id="{90FD5C4B-2D47-DAF8-29A9-9327067D3EA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6735" y="2435902"/>
            <a:ext cx="5118157" cy="3035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764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96AF672-83A8-6A42-3D33-39064EC908FB}"/>
              </a:ext>
            </a:extLst>
          </p:cNvPr>
          <p:cNvSpPr/>
          <p:nvPr/>
        </p:nvSpPr>
        <p:spPr>
          <a:xfrm>
            <a:off x="0" y="0"/>
            <a:ext cx="12192000" cy="578620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0"/>
            <a:ext cx="9796732" cy="138659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Language needs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911" y="1386589"/>
            <a:ext cx="11984637" cy="4399613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600" dirty="0">
                <a:cs typeface="Arial" panose="020B0604020202020204" pitchFamily="34" charset="0"/>
              </a:rPr>
              <a:t>Discuss – particularly the parts that are highlighted;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600" dirty="0"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600" dirty="0">
                <a:cs typeface="Arial" panose="020B0604020202020204" pitchFamily="34" charset="0"/>
              </a:rPr>
              <a:t>“For children whose home language is not English, providers </a:t>
            </a:r>
            <a:r>
              <a:rPr lang="en-GB" sz="1600" dirty="0">
                <a:solidFill>
                  <a:srgbClr val="C00000"/>
                </a:solidFill>
                <a:cs typeface="Arial" panose="020B0604020202020204" pitchFamily="34" charset="0"/>
              </a:rPr>
              <a:t>must take reasonable steps </a:t>
            </a:r>
            <a:r>
              <a:rPr lang="en-GB" sz="1600" dirty="0">
                <a:cs typeface="Arial" panose="020B0604020202020204" pitchFamily="34" charset="0"/>
              </a:rPr>
              <a:t>to provide opportunities for children to develop and </a:t>
            </a:r>
            <a:r>
              <a:rPr lang="en-GB" sz="1600" dirty="0">
                <a:solidFill>
                  <a:srgbClr val="C00000"/>
                </a:solidFill>
                <a:cs typeface="Arial" panose="020B0604020202020204" pitchFamily="34" charset="0"/>
              </a:rPr>
              <a:t>use their home language </a:t>
            </a:r>
            <a:r>
              <a:rPr lang="en-GB" sz="1600" dirty="0">
                <a:cs typeface="Arial" panose="020B0604020202020204" pitchFamily="34" charset="0"/>
              </a:rPr>
              <a:t>in play and learning, supporting their language development at home. Providers must also ensure that children have </a:t>
            </a:r>
            <a:r>
              <a:rPr lang="en-GB" sz="1600" dirty="0">
                <a:solidFill>
                  <a:srgbClr val="C00000"/>
                </a:solidFill>
                <a:cs typeface="Arial" panose="020B0604020202020204" pitchFamily="34" charset="0"/>
              </a:rPr>
              <a:t>sufficient opportunities to learn and reach a good standard in English language during the EYFS</a:t>
            </a:r>
            <a:r>
              <a:rPr lang="en-GB" sz="1600" dirty="0">
                <a:cs typeface="Arial" panose="020B0604020202020204" pitchFamily="34" charset="0"/>
              </a:rPr>
              <a:t>, ensuring children are ready to benefit from the opportunities available to them when they begin year 1. When assessing communication, language and literacy skills, </a:t>
            </a:r>
            <a:r>
              <a:rPr lang="en-GB" sz="1600" dirty="0">
                <a:solidFill>
                  <a:srgbClr val="C00000"/>
                </a:solidFill>
                <a:cs typeface="Arial" panose="020B0604020202020204" pitchFamily="34" charset="0"/>
              </a:rPr>
              <a:t>practitioners must assess children’s skills in English</a:t>
            </a:r>
            <a:r>
              <a:rPr lang="en-GB" sz="1600" dirty="0">
                <a:cs typeface="Arial" panose="020B0604020202020204" pitchFamily="34" charset="0"/>
              </a:rPr>
              <a:t>. If a child does not have a strong grasp of English language, practitioners must explore the child’s skills in the home language with parents and/or carers, to establish whether there is cause for concern about language delay.”</a:t>
            </a:r>
          </a:p>
          <a:p>
            <a:pPr marL="0" indent="0" algn="r">
              <a:lnSpc>
                <a:spcPct val="170000"/>
              </a:lnSpc>
              <a:buNone/>
            </a:pPr>
            <a:r>
              <a:rPr lang="en-GB" sz="1600" dirty="0">
                <a:cs typeface="Arial" panose="020B0604020202020204" pitchFamily="34" charset="0"/>
              </a:rPr>
              <a:t>(EYFS, 2023</a:t>
            </a:r>
            <a:r>
              <a:rPr lang="en-GB" sz="1000" dirty="0">
                <a:cs typeface="Arial" panose="020B0604020202020204" pitchFamily="34" charset="0"/>
              </a:rPr>
              <a:t>, p.16).</a:t>
            </a:r>
          </a:p>
        </p:txBody>
      </p:sp>
    </p:spTree>
    <p:extLst>
      <p:ext uri="{BB962C8B-B14F-4D97-AF65-F5344CB8AC3E}">
        <p14:creationId xmlns:p14="http://schemas.microsoft.com/office/powerpoint/2010/main" val="18232229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CE59CD3-8CCC-3F7E-746F-788320EA6C68}"/>
              </a:ext>
            </a:extLst>
          </p:cNvPr>
          <p:cNvSpPr/>
          <p:nvPr/>
        </p:nvSpPr>
        <p:spPr>
          <a:xfrm>
            <a:off x="1" y="0"/>
            <a:ext cx="12192000" cy="575622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852" y="365127"/>
            <a:ext cx="11594891" cy="681545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Children with EAL in the EYFS</a:t>
            </a:r>
          </a:p>
        </p:txBody>
      </p:sp>
      <p:pic>
        <p:nvPicPr>
          <p:cNvPr id="8" name="Online Media 7" title="EYFS  Communication and language – Exploring language">
            <a:hlinkClick r:id="" action="ppaction://media"/>
            <a:extLst>
              <a:ext uri="{FF2B5EF4-FFF2-40B4-BE49-F238E27FC236}">
                <a16:creationId xmlns:a16="http://schemas.microsoft.com/office/drawing/2014/main" id="{A2DBDCB1-16C7-ADBA-698F-6A07BAE4AECE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51679" y="1411288"/>
            <a:ext cx="9481278" cy="3917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258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C549D12-AA85-41DE-0098-9BABE97DBE3C}"/>
              </a:ext>
            </a:extLst>
          </p:cNvPr>
          <p:cNvSpPr/>
          <p:nvPr/>
        </p:nvSpPr>
        <p:spPr>
          <a:xfrm>
            <a:off x="0" y="0"/>
            <a:ext cx="12192000" cy="584616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842989"/>
          </a:xfrm>
        </p:spPr>
        <p:txBody>
          <a:bodyPr>
            <a:normAutofit/>
          </a:bodyPr>
          <a:lstStyle/>
          <a:p>
            <a:pPr lvl="0" algn="ctr"/>
            <a:r>
              <a:rPr lang="en-GB" dirty="0">
                <a:cs typeface="Arial" panose="020B0604020202020204" pitchFamily="34" charset="0"/>
              </a:rPr>
              <a:t>Initiatives/Services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09433" y="1429789"/>
            <a:ext cx="11532357" cy="4747174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BBC – Tiny Happy People</a:t>
            </a:r>
          </a:p>
          <a:p>
            <a:pPr marL="0" lvl="0" indent="0">
              <a:lnSpc>
                <a:spcPct val="150000"/>
              </a:lnSpc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  <a:hlinkClick r:id="rId3"/>
              </a:rPr>
              <a:t>https://www.bbc.co.uk/tiny-happy-people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Early Education – Cultural capital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cs typeface="Arial" panose="020B0604020202020204" pitchFamily="34" charset="0"/>
                <a:hlinkClick r:id="rId4"/>
              </a:rPr>
              <a:t>https://early-education.org.uk/cultural-capital/</a:t>
            </a:r>
            <a:r>
              <a:rPr lang="en-GB" dirty="0"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Local Authorities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PACEY</a:t>
            </a:r>
          </a:p>
          <a:p>
            <a:endParaRPr lang="en-GB" dirty="0">
              <a:cs typeface="Arial" panose="020B0604020202020204" pitchFamily="34" charset="0"/>
            </a:endParaRP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  <p:pic>
        <p:nvPicPr>
          <p:cNvPr id="3074" name="Picture 2" descr="EAL resources – JCSP Libraries">
            <a:extLst>
              <a:ext uri="{FF2B5EF4-FFF2-40B4-BE49-F238E27FC236}">
                <a16:creationId xmlns:a16="http://schemas.microsoft.com/office/drawing/2014/main" id="{C2AF6321-823E-CAE4-49A9-10574B3AAC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243" y="2252649"/>
            <a:ext cx="4011026" cy="193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4045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3B8AA3D-A6C5-D511-B706-050DE8399897}"/>
              </a:ext>
            </a:extLst>
          </p:cNvPr>
          <p:cNvSpPr/>
          <p:nvPr/>
        </p:nvSpPr>
        <p:spPr>
          <a:xfrm>
            <a:off x="0" y="0"/>
            <a:ext cx="12192000" cy="591362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775" y="365128"/>
            <a:ext cx="10903435" cy="85663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NALDIC</a:t>
            </a:r>
            <a:br>
              <a:rPr lang="en-GB" dirty="0">
                <a:cs typeface="Arial" panose="020B0604020202020204" pitchFamily="34" charset="0"/>
              </a:rPr>
            </a:br>
            <a:r>
              <a:rPr lang="en-GB" sz="2800" dirty="0">
                <a:cs typeface="Arial" panose="020B0604020202020204" pitchFamily="34" charset="0"/>
                <a:hlinkClick r:id="rId3"/>
              </a:rPr>
              <a:t>https://naldic.org.uk/</a:t>
            </a:r>
            <a:r>
              <a:rPr lang="en-GB" sz="2800" dirty="0">
                <a:cs typeface="Arial" panose="020B0604020202020204" pitchFamily="34" charset="0"/>
              </a:rPr>
              <a:t> </a:t>
            </a:r>
            <a:endParaRPr lang="en-GB" dirty="0">
              <a:cs typeface="Arial" panose="020B0604020202020204" pitchFamily="34" charset="0"/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D458BED-17AA-6B9C-933B-DA9D414B7A6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637776" y="2761499"/>
            <a:ext cx="4277293" cy="123979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BA892B-2B32-E38C-0738-E42289AC52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9361" y="1586890"/>
            <a:ext cx="6728346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Provides forum for the teaching and learning of English as an additional language;</a:t>
            </a:r>
          </a:p>
          <a:p>
            <a:pPr>
              <a:lnSpc>
                <a:spcPct val="150000"/>
              </a:lnSpc>
            </a:pPr>
            <a:r>
              <a:rPr lang="en-GB" dirty="0"/>
              <a:t>Supports bilingualism;</a:t>
            </a:r>
          </a:p>
          <a:p>
            <a:pPr>
              <a:lnSpc>
                <a:spcPct val="150000"/>
              </a:lnSpc>
            </a:pPr>
            <a:r>
              <a:rPr lang="en-GB" dirty="0"/>
              <a:t>Raises achievements of ethnic minority learners. </a:t>
            </a:r>
          </a:p>
        </p:txBody>
      </p:sp>
    </p:spTree>
    <p:extLst>
      <p:ext uri="{BB962C8B-B14F-4D97-AF65-F5344CB8AC3E}">
        <p14:creationId xmlns:p14="http://schemas.microsoft.com/office/powerpoint/2010/main" val="2088508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0"/>
            <a:ext cx="12192000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E8BCC240-A917-8674-86A7-8C858EB1D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/>
              <a:t>BookStart</a:t>
            </a:r>
            <a:r>
              <a:rPr lang="en-GB" dirty="0"/>
              <a:t> UK</a:t>
            </a:r>
            <a:br>
              <a:rPr lang="en-GB" dirty="0"/>
            </a:br>
            <a:r>
              <a:rPr lang="en-GB" sz="2200" dirty="0">
                <a:hlinkClick r:id="rId3"/>
              </a:rPr>
              <a:t>https://www.booktrust.org.uk/what-we-do/programmes-and-campaigns/bookstart/</a:t>
            </a:r>
            <a:r>
              <a:rPr lang="en-GB" sz="2200" dirty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77736" y="1690690"/>
            <a:ext cx="7547212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Introduces book sharing with parents and carers;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Supports bilingual/multilingual families and settings;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Dual language books available in 30+ languages</a:t>
            </a:r>
            <a:r>
              <a:rPr lang="en-GB" sz="2400" dirty="0"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717226-95F2-7FE8-B4C1-666FE18DCE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6330" y="1952367"/>
            <a:ext cx="2934330" cy="295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518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0"/>
            <a:ext cx="12228394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4E1F233-6A10-0082-852F-99C311CCA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6150"/>
            <a:ext cx="10515600" cy="7645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 err="1"/>
              <a:t>BookTrust</a:t>
            </a:r>
            <a:r>
              <a:rPr lang="en-GB" sz="4900" dirty="0"/>
              <a:t> UK</a:t>
            </a:r>
            <a:br>
              <a:rPr lang="en-GB" dirty="0"/>
            </a:br>
            <a:r>
              <a:rPr lang="en-GB" sz="3100" dirty="0">
                <a:hlinkClick r:id="rId3"/>
              </a:rPr>
              <a:t>https://www.booktrust.org.uk/</a:t>
            </a:r>
            <a:r>
              <a:rPr lang="en-GB" sz="3100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179A302-AFEC-BCE4-CA80-1F40E8A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90691"/>
            <a:ext cx="6354170" cy="448627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UK’s largest children’s reading charity;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Give out books to families and schools;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Run nationwide programmes.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F319196-EC6C-630C-9A01-961BB2FBEB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6316" y="2111177"/>
            <a:ext cx="3757484" cy="2504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5940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-22486"/>
            <a:ext cx="12192000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4E1F233-6A10-0082-852F-99C311CCA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6150"/>
            <a:ext cx="10515600" cy="7645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/>
              <a:t>Multilingual Parenting</a:t>
            </a:r>
            <a:br>
              <a:rPr lang="en-GB" dirty="0"/>
            </a:br>
            <a:r>
              <a:rPr lang="en-GB" sz="3100" dirty="0">
                <a:hlinkClick r:id="rId3"/>
              </a:rPr>
              <a:t>https://multilingualparenting.com/</a:t>
            </a:r>
            <a:r>
              <a:rPr lang="en-GB" sz="3100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179A302-AFEC-BCE4-CA80-1F40E8A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90691"/>
            <a:ext cx="5181600" cy="448627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Family language coaching;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Workshops;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Resources;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Personalised support.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7181B7-198D-08F6-EAE4-BA40A350BD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5844" y="2248929"/>
            <a:ext cx="5122403" cy="2442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8278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0"/>
            <a:ext cx="12192000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4E1F233-6A10-0082-852F-99C311CCA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6150"/>
            <a:ext cx="10515600" cy="764540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900" dirty="0"/>
            </a:br>
            <a:r>
              <a:rPr lang="en-GB" sz="4900" dirty="0"/>
              <a:t>National Literacy Trust</a:t>
            </a:r>
            <a:br>
              <a:rPr lang="en-GB" sz="4900" dirty="0"/>
            </a:br>
            <a:r>
              <a:rPr lang="en-GB" sz="3600" dirty="0">
                <a:hlinkClick r:id="rId3"/>
              </a:rPr>
              <a:t>https://literacytrust.org.uk/about-us/</a:t>
            </a:r>
            <a:r>
              <a:rPr lang="en-GB" sz="3600" dirty="0"/>
              <a:t> </a:t>
            </a:r>
            <a:br>
              <a:rPr lang="en-GB" sz="3100" dirty="0"/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179A302-AFEC-BCE4-CA80-1F40E8A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4778" y="1924335"/>
            <a:ext cx="7422328" cy="42526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Time Together booklet;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Bilingual support;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Dual language booklist;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Mantra Lingua – resources for multiethnic and multilingual classrooms.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EF0390-5416-1F08-1CA0-4EA488042C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9843" y="2082578"/>
            <a:ext cx="3411110" cy="3403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923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0"/>
            <a:ext cx="12192000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65418A68-7B62-DD23-35BA-2DADFEA2E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Speech and Language UK</a:t>
            </a:r>
            <a:br>
              <a:rPr lang="en-GB" dirty="0"/>
            </a:br>
            <a:r>
              <a:rPr lang="en-GB" sz="2800" dirty="0">
                <a:hlinkClick r:id="rId3"/>
              </a:rPr>
              <a:t>https://speechandlanguage.org.uk/about-us/</a:t>
            </a:r>
            <a:r>
              <a:rPr lang="en-GB" sz="2800" dirty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195" y="1825625"/>
            <a:ext cx="10723605" cy="2066284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Support children with talking and understanding words;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Design innovative tools;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Provide training for practitioners.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659CE5-7096-5D8A-31F3-0BB8C8CCE8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62" y="4169632"/>
            <a:ext cx="6038538" cy="1353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301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82204C2-0C8C-F3E5-AF8F-0D6CAF444997}"/>
              </a:ext>
            </a:extLst>
          </p:cNvPr>
          <p:cNvSpPr/>
          <p:nvPr/>
        </p:nvSpPr>
        <p:spPr>
          <a:xfrm>
            <a:off x="0" y="0"/>
            <a:ext cx="12192000" cy="581618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3758436" cy="765404"/>
          </a:xfrm>
        </p:spPr>
        <p:txBody>
          <a:bodyPr>
            <a:noAutofit/>
          </a:bodyPr>
          <a:lstStyle/>
          <a:p>
            <a:r>
              <a:rPr lang="en-GB" sz="4000" dirty="0">
                <a:cs typeface="Arial" panose="020B0604020202020204" pitchFamily="34" charset="0"/>
              </a:rPr>
              <a:t>Your assignment…</a:t>
            </a:r>
          </a:p>
        </p:txBody>
      </p:sp>
      <p:sp>
        <p:nvSpPr>
          <p:cNvPr id="5" name="Cloud 4"/>
          <p:cNvSpPr/>
          <p:nvPr/>
        </p:nvSpPr>
        <p:spPr>
          <a:xfrm>
            <a:off x="3500438" y="1764506"/>
            <a:ext cx="3679031" cy="2564607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4117656" y="2450306"/>
            <a:ext cx="26260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dirty="0">
                <a:solidFill>
                  <a:srgbClr val="002060"/>
                </a:solidFill>
                <a:latin typeface="Arial" panose="020B0604020202020204" pitchFamily="34" charset="0"/>
              </a:rPr>
              <a:t>Activity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85725" y="1700213"/>
            <a:ext cx="35075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Benefits of bilingualism/</a:t>
            </a:r>
          </a:p>
          <a:p>
            <a:r>
              <a:rPr lang="en-GB" sz="2400" i="1" dirty="0">
                <a:latin typeface="Arial" panose="020B0604020202020204" pitchFamily="34" charset="0"/>
              </a:rPr>
              <a:t>multilingualism</a:t>
            </a:r>
          </a:p>
        </p:txBody>
      </p:sp>
      <p:sp>
        <p:nvSpPr>
          <p:cNvPr id="8" name="TextBox 7"/>
          <p:cNvSpPr txBox="1"/>
          <p:nvPr/>
        </p:nvSpPr>
        <p:spPr>
          <a:xfrm flipH="1">
            <a:off x="7292336" y="1514474"/>
            <a:ext cx="28546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Brain development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606796" y="3879056"/>
            <a:ext cx="22442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Divergent thinking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15225" y="3388330"/>
            <a:ext cx="28289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Relevant research and theory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3100388" y="3879056"/>
            <a:ext cx="564356" cy="3857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6893719" y="3571875"/>
            <a:ext cx="621506" cy="357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>
            <a:off x="7008018" y="1900238"/>
            <a:ext cx="310037" cy="142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2871788" y="2536031"/>
            <a:ext cx="792956" cy="214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379120" y="340462"/>
            <a:ext cx="25145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endParaRPr lang="en-GB" i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EAL children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5339953" y="1364456"/>
            <a:ext cx="0" cy="4000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117656" y="4697075"/>
            <a:ext cx="339756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Frameworks/Initiatives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5558444" y="4405745"/>
            <a:ext cx="271549" cy="2913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48510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9A4584B-52CA-43CC-CE1B-F4108FF8E518}"/>
              </a:ext>
            </a:extLst>
          </p:cNvPr>
          <p:cNvSpPr/>
          <p:nvPr/>
        </p:nvSpPr>
        <p:spPr>
          <a:xfrm>
            <a:off x="0" y="0"/>
            <a:ext cx="12192000" cy="590612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78" y="365128"/>
            <a:ext cx="10932622" cy="776488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200" dirty="0">
                <a:cs typeface="Arial" panose="020B0604020202020204" pitchFamily="34" charset="0"/>
              </a:rPr>
            </a:br>
            <a:r>
              <a:rPr lang="en-GB" sz="4900" dirty="0">
                <a:cs typeface="Arial" panose="020B0604020202020204" pitchFamily="34" charset="0"/>
              </a:rPr>
              <a:t>Q and A session</a:t>
            </a:r>
            <a:endParaRPr lang="en-GB" sz="3200" dirty="0">
              <a:cs typeface="Arial" panose="020B0604020202020204" pitchFamily="34" charset="0"/>
            </a:endParaRPr>
          </a:p>
        </p:txBody>
      </p:sp>
      <p:pic>
        <p:nvPicPr>
          <p:cNvPr id="10" name="Content Placeholder 9" descr="Sticky notes with question marks">
            <a:extLst>
              <a:ext uri="{FF2B5EF4-FFF2-40B4-BE49-F238E27FC236}">
                <a16:creationId xmlns:a16="http://schemas.microsoft.com/office/drawing/2014/main" id="{69077F19-2B6D-8FDF-B8F6-673DAD0D707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677" y="1410325"/>
            <a:ext cx="6743700" cy="4162572"/>
          </a:xfrm>
        </p:spPr>
      </p:pic>
    </p:spTree>
    <p:extLst>
      <p:ext uri="{BB962C8B-B14F-4D97-AF65-F5344CB8AC3E}">
        <p14:creationId xmlns:p14="http://schemas.microsoft.com/office/powerpoint/2010/main" val="13389037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9A4584B-52CA-43CC-CE1B-F4108FF8E518}"/>
              </a:ext>
            </a:extLst>
          </p:cNvPr>
          <p:cNvSpPr/>
          <p:nvPr/>
        </p:nvSpPr>
        <p:spPr>
          <a:xfrm>
            <a:off x="0" y="0"/>
            <a:ext cx="12192000" cy="590612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78" y="365128"/>
            <a:ext cx="10932622" cy="776488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200" dirty="0">
                <a:cs typeface="Arial" panose="020B0604020202020204" pitchFamily="34" charset="0"/>
              </a:rPr>
            </a:br>
            <a:r>
              <a:rPr lang="en-GB" sz="4900" dirty="0">
                <a:cs typeface="Arial" panose="020B0604020202020204" pitchFamily="34" charset="0"/>
              </a:rPr>
              <a:t>What next….</a:t>
            </a:r>
            <a:endParaRPr lang="en-GB" sz="3200" dirty="0"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1276" y="1282890"/>
            <a:ext cx="11554840" cy="489407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Practice uploading clip and share with your lecturer (if anxious about recording, uploading, sharing);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Contact IT if issues;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Enjoy! </a:t>
            </a:r>
          </a:p>
          <a:p>
            <a:pPr>
              <a:lnSpc>
                <a:spcPct val="150000"/>
              </a:lnSpc>
            </a:pPr>
            <a:r>
              <a:rPr lang="en-GB" dirty="0">
                <a:cs typeface="Arial" panose="020B0604020202020204" pitchFamily="34" charset="0"/>
              </a:rPr>
              <a:t>Please complete the module questionnaire (Moodle) once feedback has been returned.</a:t>
            </a:r>
          </a:p>
        </p:txBody>
      </p:sp>
    </p:spTree>
    <p:extLst>
      <p:ext uri="{BB962C8B-B14F-4D97-AF65-F5344CB8AC3E}">
        <p14:creationId xmlns:p14="http://schemas.microsoft.com/office/powerpoint/2010/main" val="2718418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177212F-4003-765C-A105-8913D17E3F4D}"/>
              </a:ext>
            </a:extLst>
          </p:cNvPr>
          <p:cNvSpPr/>
          <p:nvPr/>
        </p:nvSpPr>
        <p:spPr>
          <a:xfrm>
            <a:off x="0" y="0"/>
            <a:ext cx="12192000" cy="581618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4" y="365128"/>
            <a:ext cx="11037916" cy="831906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545" y="1041816"/>
            <a:ext cx="11693237" cy="5135147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 err="1">
                <a:cs typeface="Arial" panose="020B0604020202020204" pitchFamily="34" charset="0"/>
              </a:rPr>
              <a:t>Booktrust</a:t>
            </a:r>
            <a:r>
              <a:rPr lang="en-GB" sz="2000" dirty="0">
                <a:cs typeface="Arial" panose="020B0604020202020204" pitchFamily="34" charset="0"/>
              </a:rPr>
              <a:t> (2019) </a:t>
            </a:r>
            <a:r>
              <a:rPr lang="en-GB" sz="2000" i="1" dirty="0">
                <a:cs typeface="Arial" panose="020B0604020202020204" pitchFamily="34" charset="0"/>
              </a:rPr>
              <a:t>Dual language. </a:t>
            </a:r>
            <a:r>
              <a:rPr lang="en-GB" sz="2000" dirty="0">
                <a:cs typeface="Arial" panose="020B0604020202020204" pitchFamily="34" charset="0"/>
              </a:rPr>
              <a:t>Available at:  </a:t>
            </a:r>
            <a:r>
              <a:rPr lang="en-GB" sz="2000" dirty="0">
                <a:cs typeface="Arial" panose="020B0604020202020204" pitchFamily="34" charset="0"/>
                <a:hlinkClick r:id="rId2"/>
              </a:rPr>
              <a:t>https://www.booktrust.org.uk/what-we-do/programmes-and-campaigns/bookstart/practitioners/additional-offers/dual-language-books/</a:t>
            </a:r>
            <a:r>
              <a:rPr lang="en-GB" sz="2000" dirty="0">
                <a:cs typeface="Arial" panose="020B0604020202020204" pitchFamily="34" charset="0"/>
              </a:rPr>
              <a:t> [Accessed: February 24 2024].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British Council (no date) </a:t>
            </a:r>
            <a:r>
              <a:rPr lang="en-GB" sz="2000" i="1" dirty="0">
                <a:cs typeface="Arial" panose="020B0604020202020204" pitchFamily="34" charset="0"/>
              </a:rPr>
              <a:t>ESOL</a:t>
            </a:r>
            <a:r>
              <a:rPr lang="en-GB" sz="2000" dirty="0">
                <a:cs typeface="Arial" panose="020B0604020202020204" pitchFamily="34" charset="0"/>
              </a:rPr>
              <a:t>. Available at: </a:t>
            </a:r>
            <a:r>
              <a:rPr lang="en-GB" sz="2000" dirty="0">
                <a:cs typeface="Arial" panose="020B0604020202020204" pitchFamily="34" charset="0"/>
                <a:hlinkClick r:id="rId3"/>
              </a:rPr>
              <a:t>https://www.teachingenglish.org.uk/professional-development/teachers/knowing-subject/d-h/esol</a:t>
            </a:r>
            <a:r>
              <a:rPr lang="en-GB" sz="2000" dirty="0">
                <a:cs typeface="Arial" panose="020B0604020202020204" pitchFamily="34" charset="0"/>
              </a:rPr>
              <a:t> [Accessed: February 24 2024].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Department for Education (2023) </a:t>
            </a:r>
            <a:r>
              <a:rPr lang="en-GB" sz="2000" i="1" dirty="0"/>
              <a:t>Statutory framework for the early years foundation stage. </a:t>
            </a:r>
            <a:r>
              <a:rPr lang="en-GB" sz="2000" dirty="0"/>
              <a:t>Available at:  </a:t>
            </a:r>
            <a:r>
              <a:rPr lang="en-GB" sz="2000" dirty="0">
                <a:hlinkClick r:id="rId4"/>
              </a:rPr>
              <a:t>https://assets.publishing.service.gov.uk/government/uploads/system/uploads/attachment_data/file/1170108/EYFS_framework_from_September_2023.pdf</a:t>
            </a:r>
            <a:r>
              <a:rPr lang="en-GB" sz="2000" dirty="0"/>
              <a:t> </a:t>
            </a:r>
            <a:r>
              <a:rPr lang="en-GB" sz="2000" dirty="0">
                <a:cs typeface="Arial" panose="020B0604020202020204" pitchFamily="34" charset="0"/>
              </a:rPr>
              <a:t>[Accessed: February 24 2024].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 err="1"/>
              <a:t>Downsend</a:t>
            </a:r>
            <a:r>
              <a:rPr lang="en-GB" sz="2000" dirty="0"/>
              <a:t> School (2020) English as an Additional Language (EAL) Policy. Available at: </a:t>
            </a:r>
            <a:r>
              <a:rPr lang="en-GB" sz="2000" dirty="0">
                <a:hlinkClick r:id="rId5"/>
              </a:rPr>
              <a:t>https://www.downsend.co.uk/wp-content/uploads/sites/36/2020/08/JOINT-EAL-Policy-Sep-2020-1.pdf</a:t>
            </a:r>
            <a:r>
              <a:rPr lang="en-GB" sz="2000" dirty="0"/>
              <a:t> </a:t>
            </a:r>
            <a:r>
              <a:rPr lang="en-GB" sz="2000" dirty="0">
                <a:cs typeface="Arial" panose="020B0604020202020204" pitchFamily="34" charset="0"/>
              </a:rPr>
              <a:t>[Accessed: February 24 2024].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96714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2a80b03815e2e5e3281b97f7713277a5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4ff4b8fc08fe7a41382c493e40dd0b1f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C3295D7-73B3-433E-A656-4C9EC238DD9D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customXml/itemProps2.xml><?xml version="1.0" encoding="utf-8"?>
<ds:datastoreItem xmlns:ds="http://schemas.openxmlformats.org/officeDocument/2006/customXml" ds:itemID="{941D6C0D-0485-45D5-9B89-1260AA89CD8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189019C-B9F3-46C5-B873-159D195B5E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1023</Words>
  <Application>Microsoft Office PowerPoint</Application>
  <PresentationFormat>Widescreen</PresentationFormat>
  <Paragraphs>140</Paragraphs>
  <Slides>23</Slides>
  <Notes>18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MS PGothic</vt:lpstr>
      <vt:lpstr>Arial</vt:lpstr>
      <vt:lpstr>1_Office Theme</vt:lpstr>
      <vt:lpstr>Title Slide 1</vt:lpstr>
      <vt:lpstr>ECEY4004:  Multilingualism,  Multi-thinking  Frameworks </vt:lpstr>
      <vt:lpstr>Employability/Transferable Skills</vt:lpstr>
      <vt:lpstr>Resources</vt:lpstr>
      <vt:lpstr>Contents</vt:lpstr>
      <vt:lpstr>Topics so far….</vt:lpstr>
      <vt:lpstr>Terms</vt:lpstr>
      <vt:lpstr>Legislation and Policy</vt:lpstr>
      <vt:lpstr>Early Years Foundation Stage (EYFS)</vt:lpstr>
      <vt:lpstr>People, Culture and Communities</vt:lpstr>
      <vt:lpstr>Communication and Language</vt:lpstr>
      <vt:lpstr>Language needs</vt:lpstr>
      <vt:lpstr>Children with EAL in the EYFS</vt:lpstr>
      <vt:lpstr>Initiatives/Services</vt:lpstr>
      <vt:lpstr>NALDIC https://naldic.org.uk/ </vt:lpstr>
      <vt:lpstr>BookStart UK https://www.booktrust.org.uk/what-we-do/programmes-and-campaigns/bookstart/ </vt:lpstr>
      <vt:lpstr>BookTrust UK https://www.booktrust.org.uk/  </vt:lpstr>
      <vt:lpstr>Multilingual Parenting https://multilingualparenting.com/  </vt:lpstr>
      <vt:lpstr> National Literacy Trust https://literacytrust.org.uk/about-us/  </vt:lpstr>
      <vt:lpstr>Speech and Language UK https://speechandlanguage.org.uk/about-us/ </vt:lpstr>
      <vt:lpstr>Your assignment…</vt:lpstr>
      <vt:lpstr> Q and A session</vt:lpstr>
      <vt:lpstr> What next….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Rees-Edwards</dc:creator>
  <cp:lastModifiedBy>Bee B</cp:lastModifiedBy>
  <cp:revision>36</cp:revision>
  <dcterms:created xsi:type="dcterms:W3CDTF">2021-02-24T15:05:36Z</dcterms:created>
  <dcterms:modified xsi:type="dcterms:W3CDTF">2024-02-24T20:56:10Z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</Properties>
</file>