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Default Extension="doc" ContentType="application/msword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diagrams/colors4.xml" ContentType="application/vnd.openxmlformats-officedocument.drawingml.diagramColor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Default Extension="wmf" ContentType="image/x-wmf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1"/>
  </p:notesMasterIdLst>
  <p:sldIdLst>
    <p:sldId id="358" r:id="rId2"/>
    <p:sldId id="258" r:id="rId3"/>
    <p:sldId id="466" r:id="rId4"/>
    <p:sldId id="394" r:id="rId5"/>
    <p:sldId id="359" r:id="rId6"/>
    <p:sldId id="369" r:id="rId7"/>
    <p:sldId id="372" r:id="rId8"/>
    <p:sldId id="373" r:id="rId9"/>
    <p:sldId id="395" r:id="rId10"/>
    <p:sldId id="399" r:id="rId11"/>
    <p:sldId id="464" r:id="rId12"/>
    <p:sldId id="398" r:id="rId13"/>
    <p:sldId id="400" r:id="rId14"/>
    <p:sldId id="401" r:id="rId15"/>
    <p:sldId id="465" r:id="rId16"/>
    <p:sldId id="413" r:id="rId17"/>
    <p:sldId id="414" r:id="rId18"/>
    <p:sldId id="396" r:id="rId19"/>
    <p:sldId id="397" r:id="rId20"/>
    <p:sldId id="408" r:id="rId21"/>
    <p:sldId id="409" r:id="rId22"/>
    <p:sldId id="410" r:id="rId23"/>
    <p:sldId id="412" r:id="rId24"/>
    <p:sldId id="343" r:id="rId25"/>
    <p:sldId id="368" r:id="rId26"/>
    <p:sldId id="393" r:id="rId27"/>
    <p:sldId id="375" r:id="rId28"/>
    <p:sldId id="377" r:id="rId29"/>
    <p:sldId id="415" r:id="rId30"/>
    <p:sldId id="378" r:id="rId31"/>
    <p:sldId id="379" r:id="rId32"/>
    <p:sldId id="380" r:id="rId33"/>
    <p:sldId id="382" r:id="rId34"/>
    <p:sldId id="384" r:id="rId35"/>
    <p:sldId id="386" r:id="rId36"/>
    <p:sldId id="387" r:id="rId37"/>
    <p:sldId id="389" r:id="rId38"/>
    <p:sldId id="391" r:id="rId39"/>
    <p:sldId id="392" r:id="rId40"/>
    <p:sldId id="459" r:id="rId41"/>
    <p:sldId id="416" r:id="rId42"/>
    <p:sldId id="460" r:id="rId43"/>
    <p:sldId id="417" r:id="rId44"/>
    <p:sldId id="461" r:id="rId45"/>
    <p:sldId id="462" r:id="rId46"/>
    <p:sldId id="463" r:id="rId47"/>
    <p:sldId id="419" r:id="rId48"/>
    <p:sldId id="420" r:id="rId49"/>
    <p:sldId id="421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5" d="100"/>
          <a:sy n="75" d="100"/>
        </p:scale>
        <p:origin x="-10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575A00-65D6-45F2-A35E-080C235C4160}" type="doc">
      <dgm:prSet loTypeId="urn:microsoft.com/office/officeart/2005/8/layout/gear1" loCatId="process" qsTypeId="urn:microsoft.com/office/officeart/2005/8/quickstyle/simple5" qsCatId="simple" csTypeId="urn:microsoft.com/office/officeart/2005/8/colors/colorful2" csCatId="colorful" phldr="1"/>
      <dgm:spPr/>
    </dgm:pt>
    <dgm:pt modelId="{5FDC393B-3704-4BC9-97EE-2B508298027A}">
      <dgm:prSet phldrT="[Text]"/>
      <dgm:spPr/>
      <dgm:t>
        <a:bodyPr/>
        <a:lstStyle/>
        <a:p>
          <a:r>
            <a:rPr lang="en-GB" dirty="0" smtClean="0"/>
            <a:t>Physical</a:t>
          </a:r>
          <a:endParaRPr lang="en-GB" dirty="0"/>
        </a:p>
      </dgm:t>
    </dgm:pt>
    <dgm:pt modelId="{B33BF733-0AEF-4DC2-B323-2829AA4F76B7}" type="parTrans" cxnId="{B8B01D9B-60FE-47E9-BEA5-2664CC5315F8}">
      <dgm:prSet/>
      <dgm:spPr/>
      <dgm:t>
        <a:bodyPr/>
        <a:lstStyle/>
        <a:p>
          <a:endParaRPr lang="en-GB"/>
        </a:p>
      </dgm:t>
    </dgm:pt>
    <dgm:pt modelId="{712D3E9E-0E2F-4E53-BB6B-82A53DA45E8F}" type="sibTrans" cxnId="{B8B01D9B-60FE-47E9-BEA5-2664CC5315F8}">
      <dgm:prSet/>
      <dgm:spPr/>
      <dgm:t>
        <a:bodyPr/>
        <a:lstStyle/>
        <a:p>
          <a:endParaRPr lang="en-GB"/>
        </a:p>
      </dgm:t>
    </dgm:pt>
    <dgm:pt modelId="{808DCB75-BBBD-49CF-A9B0-5A85B4C8CAAC}">
      <dgm:prSet phldrT="[Text]"/>
      <dgm:spPr/>
      <dgm:t>
        <a:bodyPr/>
        <a:lstStyle/>
        <a:p>
          <a:r>
            <a:rPr lang="en-GB" dirty="0" smtClean="0"/>
            <a:t>Cognitive</a:t>
          </a:r>
          <a:endParaRPr lang="en-GB" dirty="0"/>
        </a:p>
      </dgm:t>
    </dgm:pt>
    <dgm:pt modelId="{549592E7-3267-4F89-9B7C-9F95C26D36B3}" type="parTrans" cxnId="{B9070B43-0F96-42BF-B7C5-1A0CA085A3C5}">
      <dgm:prSet/>
      <dgm:spPr/>
      <dgm:t>
        <a:bodyPr/>
        <a:lstStyle/>
        <a:p>
          <a:endParaRPr lang="en-GB"/>
        </a:p>
      </dgm:t>
    </dgm:pt>
    <dgm:pt modelId="{910AEA8E-7F36-44FE-AAF8-B0F6980EE9D4}" type="sibTrans" cxnId="{B9070B43-0F96-42BF-B7C5-1A0CA085A3C5}">
      <dgm:prSet/>
      <dgm:spPr/>
      <dgm:t>
        <a:bodyPr/>
        <a:lstStyle/>
        <a:p>
          <a:endParaRPr lang="en-GB"/>
        </a:p>
      </dgm:t>
    </dgm:pt>
    <dgm:pt modelId="{18082E52-F69E-4FF4-94B1-07E3ABCE2CD5}">
      <dgm:prSet phldrT="[Text]"/>
      <dgm:spPr/>
      <dgm:t>
        <a:bodyPr/>
        <a:lstStyle/>
        <a:p>
          <a:r>
            <a:rPr lang="en-GB" dirty="0" smtClean="0"/>
            <a:t>Social /Emotional</a:t>
          </a:r>
          <a:endParaRPr lang="en-GB" dirty="0"/>
        </a:p>
      </dgm:t>
    </dgm:pt>
    <dgm:pt modelId="{3EA1393D-6503-42F5-AF05-CA6AE3E67293}" type="parTrans" cxnId="{24C1B7B9-2BEB-45D1-9A50-C50EB6AC36DB}">
      <dgm:prSet/>
      <dgm:spPr/>
      <dgm:t>
        <a:bodyPr/>
        <a:lstStyle/>
        <a:p>
          <a:endParaRPr lang="en-GB"/>
        </a:p>
      </dgm:t>
    </dgm:pt>
    <dgm:pt modelId="{5EBA4E20-A161-426B-A712-DF9D7A1E0F74}" type="sibTrans" cxnId="{24C1B7B9-2BEB-45D1-9A50-C50EB6AC36DB}">
      <dgm:prSet/>
      <dgm:spPr/>
      <dgm:t>
        <a:bodyPr/>
        <a:lstStyle/>
        <a:p>
          <a:endParaRPr lang="en-GB"/>
        </a:p>
      </dgm:t>
    </dgm:pt>
    <dgm:pt modelId="{BDC6C912-0FEE-407A-9D1B-C249495BD45E}" type="pres">
      <dgm:prSet presAssocID="{51575A00-65D6-45F2-A35E-080C235C4160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25AE45A3-2947-47E1-8046-EF3CA426CD19}" type="pres">
      <dgm:prSet presAssocID="{5FDC393B-3704-4BC9-97EE-2B508298027A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BFE0E4F-9C8E-4898-9688-47F49DA44894}" type="pres">
      <dgm:prSet presAssocID="{5FDC393B-3704-4BC9-97EE-2B508298027A}" presName="gear1srcNode" presStyleLbl="node1" presStyleIdx="0" presStyleCnt="3"/>
      <dgm:spPr/>
      <dgm:t>
        <a:bodyPr/>
        <a:lstStyle/>
        <a:p>
          <a:endParaRPr lang="en-GB"/>
        </a:p>
      </dgm:t>
    </dgm:pt>
    <dgm:pt modelId="{46C2CA06-8E4B-431A-A4AA-EAC8DAFA7544}" type="pres">
      <dgm:prSet presAssocID="{5FDC393B-3704-4BC9-97EE-2B508298027A}" presName="gear1dstNode" presStyleLbl="node1" presStyleIdx="0" presStyleCnt="3"/>
      <dgm:spPr/>
      <dgm:t>
        <a:bodyPr/>
        <a:lstStyle/>
        <a:p>
          <a:endParaRPr lang="en-GB"/>
        </a:p>
      </dgm:t>
    </dgm:pt>
    <dgm:pt modelId="{75992CD2-C68F-47D1-975A-2A95195BAC5E}" type="pres">
      <dgm:prSet presAssocID="{808DCB75-BBBD-49CF-A9B0-5A85B4C8CAAC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7656AF-886A-461C-B531-DA086E672459}" type="pres">
      <dgm:prSet presAssocID="{808DCB75-BBBD-49CF-A9B0-5A85B4C8CAAC}" presName="gear2srcNode" presStyleLbl="node1" presStyleIdx="1" presStyleCnt="3"/>
      <dgm:spPr/>
      <dgm:t>
        <a:bodyPr/>
        <a:lstStyle/>
        <a:p>
          <a:endParaRPr lang="en-GB"/>
        </a:p>
      </dgm:t>
    </dgm:pt>
    <dgm:pt modelId="{B23C36C5-F5EE-4A0C-BC50-AF55C8EA6F35}" type="pres">
      <dgm:prSet presAssocID="{808DCB75-BBBD-49CF-A9B0-5A85B4C8CAAC}" presName="gear2dstNode" presStyleLbl="node1" presStyleIdx="1" presStyleCnt="3"/>
      <dgm:spPr/>
      <dgm:t>
        <a:bodyPr/>
        <a:lstStyle/>
        <a:p>
          <a:endParaRPr lang="en-GB"/>
        </a:p>
      </dgm:t>
    </dgm:pt>
    <dgm:pt modelId="{6B33C701-0613-4839-A804-571DC7FD60CA}" type="pres">
      <dgm:prSet presAssocID="{18082E52-F69E-4FF4-94B1-07E3ABCE2CD5}" presName="gear3" presStyleLbl="node1" presStyleIdx="2" presStyleCnt="3"/>
      <dgm:spPr/>
      <dgm:t>
        <a:bodyPr/>
        <a:lstStyle/>
        <a:p>
          <a:endParaRPr lang="en-GB"/>
        </a:p>
      </dgm:t>
    </dgm:pt>
    <dgm:pt modelId="{3201B952-DA63-4C64-BE20-8E993A56AAEB}" type="pres">
      <dgm:prSet presAssocID="{18082E52-F69E-4FF4-94B1-07E3ABCE2CD5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78A01DD-AFAF-4040-9218-5A59390737C1}" type="pres">
      <dgm:prSet presAssocID="{18082E52-F69E-4FF4-94B1-07E3ABCE2CD5}" presName="gear3srcNode" presStyleLbl="node1" presStyleIdx="2" presStyleCnt="3"/>
      <dgm:spPr/>
      <dgm:t>
        <a:bodyPr/>
        <a:lstStyle/>
        <a:p>
          <a:endParaRPr lang="en-GB"/>
        </a:p>
      </dgm:t>
    </dgm:pt>
    <dgm:pt modelId="{67C817E2-A0DF-42BE-AADD-45FA79592B27}" type="pres">
      <dgm:prSet presAssocID="{18082E52-F69E-4FF4-94B1-07E3ABCE2CD5}" presName="gear3dstNode" presStyleLbl="node1" presStyleIdx="2" presStyleCnt="3"/>
      <dgm:spPr/>
      <dgm:t>
        <a:bodyPr/>
        <a:lstStyle/>
        <a:p>
          <a:endParaRPr lang="en-GB"/>
        </a:p>
      </dgm:t>
    </dgm:pt>
    <dgm:pt modelId="{F6E0057D-FF03-4AE2-8FC4-686690FFA8B0}" type="pres">
      <dgm:prSet presAssocID="{712D3E9E-0E2F-4E53-BB6B-82A53DA45E8F}" presName="connector1" presStyleLbl="sibTrans2D1" presStyleIdx="0" presStyleCnt="3"/>
      <dgm:spPr/>
      <dgm:t>
        <a:bodyPr/>
        <a:lstStyle/>
        <a:p>
          <a:endParaRPr lang="en-GB"/>
        </a:p>
      </dgm:t>
    </dgm:pt>
    <dgm:pt modelId="{A4758DFA-F0A5-44C0-8B17-9381990C6982}" type="pres">
      <dgm:prSet presAssocID="{910AEA8E-7F36-44FE-AAF8-B0F6980EE9D4}" presName="connector2" presStyleLbl="sibTrans2D1" presStyleIdx="1" presStyleCnt="3"/>
      <dgm:spPr/>
      <dgm:t>
        <a:bodyPr/>
        <a:lstStyle/>
        <a:p>
          <a:endParaRPr lang="en-GB"/>
        </a:p>
      </dgm:t>
    </dgm:pt>
    <dgm:pt modelId="{2537AAE3-A49B-466D-8E6F-71EA55AF2AA0}" type="pres">
      <dgm:prSet presAssocID="{5EBA4E20-A161-426B-A712-DF9D7A1E0F74}" presName="connector3" presStyleLbl="sibTrans2D1" presStyleIdx="2" presStyleCnt="3"/>
      <dgm:spPr/>
      <dgm:t>
        <a:bodyPr/>
        <a:lstStyle/>
        <a:p>
          <a:endParaRPr lang="en-GB"/>
        </a:p>
      </dgm:t>
    </dgm:pt>
  </dgm:ptLst>
  <dgm:cxnLst>
    <dgm:cxn modelId="{849702C5-ACB9-4140-BB7C-8EFF1A9BFCD2}" type="presOf" srcId="{5FDC393B-3704-4BC9-97EE-2B508298027A}" destId="{46C2CA06-8E4B-431A-A4AA-EAC8DAFA7544}" srcOrd="2" destOrd="0" presId="urn:microsoft.com/office/officeart/2005/8/layout/gear1"/>
    <dgm:cxn modelId="{BEBC745A-B6D8-4501-9688-F2A9F8976FF8}" type="presOf" srcId="{808DCB75-BBBD-49CF-A9B0-5A85B4C8CAAC}" destId="{B23C36C5-F5EE-4A0C-BC50-AF55C8EA6F35}" srcOrd="2" destOrd="0" presId="urn:microsoft.com/office/officeart/2005/8/layout/gear1"/>
    <dgm:cxn modelId="{530A7883-63D0-4B0C-A589-F9D678E60E44}" type="presOf" srcId="{712D3E9E-0E2F-4E53-BB6B-82A53DA45E8F}" destId="{F6E0057D-FF03-4AE2-8FC4-686690FFA8B0}" srcOrd="0" destOrd="0" presId="urn:microsoft.com/office/officeart/2005/8/layout/gear1"/>
    <dgm:cxn modelId="{4B302B8D-3DE4-4C3D-9E84-37C6C80CDAD5}" type="presOf" srcId="{18082E52-F69E-4FF4-94B1-07E3ABCE2CD5}" destId="{67C817E2-A0DF-42BE-AADD-45FA79592B27}" srcOrd="3" destOrd="0" presId="urn:microsoft.com/office/officeart/2005/8/layout/gear1"/>
    <dgm:cxn modelId="{0F7C1880-C97F-4E4A-B436-87700A3FE029}" type="presOf" srcId="{808DCB75-BBBD-49CF-A9B0-5A85B4C8CAAC}" destId="{767656AF-886A-461C-B531-DA086E672459}" srcOrd="1" destOrd="0" presId="urn:microsoft.com/office/officeart/2005/8/layout/gear1"/>
    <dgm:cxn modelId="{315CA1E5-A8ED-45F7-85FD-3249A34E892B}" type="presOf" srcId="{18082E52-F69E-4FF4-94B1-07E3ABCE2CD5}" destId="{C78A01DD-AFAF-4040-9218-5A59390737C1}" srcOrd="2" destOrd="0" presId="urn:microsoft.com/office/officeart/2005/8/layout/gear1"/>
    <dgm:cxn modelId="{FFB1B796-4EB4-4B3E-8F9E-DE90827394C8}" type="presOf" srcId="{5EBA4E20-A161-426B-A712-DF9D7A1E0F74}" destId="{2537AAE3-A49B-466D-8E6F-71EA55AF2AA0}" srcOrd="0" destOrd="0" presId="urn:microsoft.com/office/officeart/2005/8/layout/gear1"/>
    <dgm:cxn modelId="{B9070B43-0F96-42BF-B7C5-1A0CA085A3C5}" srcId="{51575A00-65D6-45F2-A35E-080C235C4160}" destId="{808DCB75-BBBD-49CF-A9B0-5A85B4C8CAAC}" srcOrd="1" destOrd="0" parTransId="{549592E7-3267-4F89-9B7C-9F95C26D36B3}" sibTransId="{910AEA8E-7F36-44FE-AAF8-B0F6980EE9D4}"/>
    <dgm:cxn modelId="{2994D7FE-BC9A-4F9F-8160-E08476007F48}" type="presOf" srcId="{910AEA8E-7F36-44FE-AAF8-B0F6980EE9D4}" destId="{A4758DFA-F0A5-44C0-8B17-9381990C6982}" srcOrd="0" destOrd="0" presId="urn:microsoft.com/office/officeart/2005/8/layout/gear1"/>
    <dgm:cxn modelId="{72A8C258-0C23-476D-BE80-51113FFD238E}" type="presOf" srcId="{5FDC393B-3704-4BC9-97EE-2B508298027A}" destId="{ABFE0E4F-9C8E-4898-9688-47F49DA44894}" srcOrd="1" destOrd="0" presId="urn:microsoft.com/office/officeart/2005/8/layout/gear1"/>
    <dgm:cxn modelId="{1DAE2648-CD9F-4138-8F3E-CE76C5F816D1}" type="presOf" srcId="{18082E52-F69E-4FF4-94B1-07E3ABCE2CD5}" destId="{6B33C701-0613-4839-A804-571DC7FD60CA}" srcOrd="0" destOrd="0" presId="urn:microsoft.com/office/officeart/2005/8/layout/gear1"/>
    <dgm:cxn modelId="{21E0A255-9110-4A4A-A227-DF016A443593}" type="presOf" srcId="{5FDC393B-3704-4BC9-97EE-2B508298027A}" destId="{25AE45A3-2947-47E1-8046-EF3CA426CD19}" srcOrd="0" destOrd="0" presId="urn:microsoft.com/office/officeart/2005/8/layout/gear1"/>
    <dgm:cxn modelId="{8184E143-F357-4717-A909-B76430794881}" type="presOf" srcId="{808DCB75-BBBD-49CF-A9B0-5A85B4C8CAAC}" destId="{75992CD2-C68F-47D1-975A-2A95195BAC5E}" srcOrd="0" destOrd="0" presId="urn:microsoft.com/office/officeart/2005/8/layout/gear1"/>
    <dgm:cxn modelId="{24C1B7B9-2BEB-45D1-9A50-C50EB6AC36DB}" srcId="{51575A00-65D6-45F2-A35E-080C235C4160}" destId="{18082E52-F69E-4FF4-94B1-07E3ABCE2CD5}" srcOrd="2" destOrd="0" parTransId="{3EA1393D-6503-42F5-AF05-CA6AE3E67293}" sibTransId="{5EBA4E20-A161-426B-A712-DF9D7A1E0F74}"/>
    <dgm:cxn modelId="{B8B01D9B-60FE-47E9-BEA5-2664CC5315F8}" srcId="{51575A00-65D6-45F2-A35E-080C235C4160}" destId="{5FDC393B-3704-4BC9-97EE-2B508298027A}" srcOrd="0" destOrd="0" parTransId="{B33BF733-0AEF-4DC2-B323-2829AA4F76B7}" sibTransId="{712D3E9E-0E2F-4E53-BB6B-82A53DA45E8F}"/>
    <dgm:cxn modelId="{DF0C6DFA-FAAA-44C9-BA3E-F952E43441E7}" type="presOf" srcId="{18082E52-F69E-4FF4-94B1-07E3ABCE2CD5}" destId="{3201B952-DA63-4C64-BE20-8E993A56AAEB}" srcOrd="1" destOrd="0" presId="urn:microsoft.com/office/officeart/2005/8/layout/gear1"/>
    <dgm:cxn modelId="{036C0678-5101-4485-B7DC-80D3A5273812}" type="presOf" srcId="{51575A00-65D6-45F2-A35E-080C235C4160}" destId="{BDC6C912-0FEE-407A-9D1B-C249495BD45E}" srcOrd="0" destOrd="0" presId="urn:microsoft.com/office/officeart/2005/8/layout/gear1"/>
    <dgm:cxn modelId="{B21470B3-C068-46AD-8727-F09320B20919}" type="presParOf" srcId="{BDC6C912-0FEE-407A-9D1B-C249495BD45E}" destId="{25AE45A3-2947-47E1-8046-EF3CA426CD19}" srcOrd="0" destOrd="0" presId="urn:microsoft.com/office/officeart/2005/8/layout/gear1"/>
    <dgm:cxn modelId="{AE98AC3A-E3C0-4EF0-B1BE-1A5796A9DDEA}" type="presParOf" srcId="{BDC6C912-0FEE-407A-9D1B-C249495BD45E}" destId="{ABFE0E4F-9C8E-4898-9688-47F49DA44894}" srcOrd="1" destOrd="0" presId="urn:microsoft.com/office/officeart/2005/8/layout/gear1"/>
    <dgm:cxn modelId="{E0E23579-7AF2-4EF9-88CA-746ED6D66F36}" type="presParOf" srcId="{BDC6C912-0FEE-407A-9D1B-C249495BD45E}" destId="{46C2CA06-8E4B-431A-A4AA-EAC8DAFA7544}" srcOrd="2" destOrd="0" presId="urn:microsoft.com/office/officeart/2005/8/layout/gear1"/>
    <dgm:cxn modelId="{A4614DBB-C9A0-4D2B-B2FD-E3D1308F8547}" type="presParOf" srcId="{BDC6C912-0FEE-407A-9D1B-C249495BD45E}" destId="{75992CD2-C68F-47D1-975A-2A95195BAC5E}" srcOrd="3" destOrd="0" presId="urn:microsoft.com/office/officeart/2005/8/layout/gear1"/>
    <dgm:cxn modelId="{FBD8E80C-648F-4759-8331-329ED47E2C78}" type="presParOf" srcId="{BDC6C912-0FEE-407A-9D1B-C249495BD45E}" destId="{767656AF-886A-461C-B531-DA086E672459}" srcOrd="4" destOrd="0" presId="urn:microsoft.com/office/officeart/2005/8/layout/gear1"/>
    <dgm:cxn modelId="{FAEF49CB-3492-485A-B136-FFFFD9E95F39}" type="presParOf" srcId="{BDC6C912-0FEE-407A-9D1B-C249495BD45E}" destId="{B23C36C5-F5EE-4A0C-BC50-AF55C8EA6F35}" srcOrd="5" destOrd="0" presId="urn:microsoft.com/office/officeart/2005/8/layout/gear1"/>
    <dgm:cxn modelId="{DBC3B895-0FE0-4E2A-A63B-53F9960919DE}" type="presParOf" srcId="{BDC6C912-0FEE-407A-9D1B-C249495BD45E}" destId="{6B33C701-0613-4839-A804-571DC7FD60CA}" srcOrd="6" destOrd="0" presId="urn:microsoft.com/office/officeart/2005/8/layout/gear1"/>
    <dgm:cxn modelId="{627AAB08-0814-4DDC-95CB-214A34F4398F}" type="presParOf" srcId="{BDC6C912-0FEE-407A-9D1B-C249495BD45E}" destId="{3201B952-DA63-4C64-BE20-8E993A56AAEB}" srcOrd="7" destOrd="0" presId="urn:microsoft.com/office/officeart/2005/8/layout/gear1"/>
    <dgm:cxn modelId="{1B3F3281-3371-4048-AB06-45EA480A2950}" type="presParOf" srcId="{BDC6C912-0FEE-407A-9D1B-C249495BD45E}" destId="{C78A01DD-AFAF-4040-9218-5A59390737C1}" srcOrd="8" destOrd="0" presId="urn:microsoft.com/office/officeart/2005/8/layout/gear1"/>
    <dgm:cxn modelId="{D4C1A0D8-5F9E-41AD-A67A-FFA6A070CB54}" type="presParOf" srcId="{BDC6C912-0FEE-407A-9D1B-C249495BD45E}" destId="{67C817E2-A0DF-42BE-AADD-45FA79592B27}" srcOrd="9" destOrd="0" presId="urn:microsoft.com/office/officeart/2005/8/layout/gear1"/>
    <dgm:cxn modelId="{3931F9F9-92CE-4EE0-923F-73EFEFCF7440}" type="presParOf" srcId="{BDC6C912-0FEE-407A-9D1B-C249495BD45E}" destId="{F6E0057D-FF03-4AE2-8FC4-686690FFA8B0}" srcOrd="10" destOrd="0" presId="urn:microsoft.com/office/officeart/2005/8/layout/gear1"/>
    <dgm:cxn modelId="{5126988C-F47E-4C7E-824A-4FE78E295005}" type="presParOf" srcId="{BDC6C912-0FEE-407A-9D1B-C249495BD45E}" destId="{A4758DFA-F0A5-44C0-8B17-9381990C6982}" srcOrd="11" destOrd="0" presId="urn:microsoft.com/office/officeart/2005/8/layout/gear1"/>
    <dgm:cxn modelId="{F5771637-B0DB-4648-ABB9-67AC7A0AF98C}" type="presParOf" srcId="{BDC6C912-0FEE-407A-9D1B-C249495BD45E}" destId="{2537AAE3-A49B-466D-8E6F-71EA55AF2AA0}" srcOrd="12" destOrd="0" presId="urn:microsoft.com/office/officeart/2005/8/layout/gear1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373C7A-9E43-4C2C-A8AD-85460E6B098A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3E7BCF-2738-4EE0-B998-579B2A7E3C98}">
      <dgm:prSet phldrT="[Text]"/>
      <dgm:spPr/>
      <dgm:t>
        <a:bodyPr/>
        <a:lstStyle/>
        <a:p>
          <a:r>
            <a:rPr lang="en-GB" dirty="0" smtClean="0"/>
            <a:t>Abilities </a:t>
          </a:r>
          <a:endParaRPr lang="en-GB" dirty="0"/>
        </a:p>
      </dgm:t>
    </dgm:pt>
    <dgm:pt modelId="{5784A793-3734-4381-8ADE-212DDF971757}" type="parTrans" cxnId="{F8CD2C54-702C-4427-BED4-659F3079C5F8}">
      <dgm:prSet/>
      <dgm:spPr/>
      <dgm:t>
        <a:bodyPr/>
        <a:lstStyle/>
        <a:p>
          <a:endParaRPr lang="en-GB"/>
        </a:p>
      </dgm:t>
    </dgm:pt>
    <dgm:pt modelId="{4201A0C4-0440-4C1C-A40A-A659E27BC644}" type="sibTrans" cxnId="{F8CD2C54-702C-4427-BED4-659F3079C5F8}">
      <dgm:prSet/>
      <dgm:spPr/>
      <dgm:t>
        <a:bodyPr/>
        <a:lstStyle/>
        <a:p>
          <a:endParaRPr lang="en-GB"/>
        </a:p>
      </dgm:t>
    </dgm:pt>
    <dgm:pt modelId="{B9B0C9A2-C0AC-46AD-96C2-39895A83604C}">
      <dgm:prSet phldrT="[Text]" phldr="1"/>
      <dgm:spPr/>
      <dgm:t>
        <a:bodyPr/>
        <a:lstStyle/>
        <a:p>
          <a:endParaRPr lang="en-GB"/>
        </a:p>
      </dgm:t>
    </dgm:pt>
    <dgm:pt modelId="{EC14C524-7B0B-4925-B5E4-844CD7AF68F6}" type="parTrans" cxnId="{E41E2C66-6F8B-4F71-B7B0-1E1BA2514C40}">
      <dgm:prSet/>
      <dgm:spPr/>
      <dgm:t>
        <a:bodyPr/>
        <a:lstStyle/>
        <a:p>
          <a:endParaRPr lang="en-GB"/>
        </a:p>
      </dgm:t>
    </dgm:pt>
    <dgm:pt modelId="{4FC43CB3-9728-4AAF-8170-F5C1C2D10B6C}" type="sibTrans" cxnId="{E41E2C66-6F8B-4F71-B7B0-1E1BA2514C40}">
      <dgm:prSet/>
      <dgm:spPr/>
      <dgm:t>
        <a:bodyPr/>
        <a:lstStyle/>
        <a:p>
          <a:endParaRPr lang="en-GB"/>
        </a:p>
      </dgm:t>
    </dgm:pt>
    <dgm:pt modelId="{C805A7EA-96A2-4012-8CAD-C15510A8B242}">
      <dgm:prSet/>
      <dgm:spPr/>
      <dgm:t>
        <a:bodyPr/>
        <a:lstStyle/>
        <a:p>
          <a:endParaRPr lang="en-GB"/>
        </a:p>
      </dgm:t>
    </dgm:pt>
    <dgm:pt modelId="{2378F83C-52C4-434C-B90E-6DC073037F11}" type="parTrans" cxnId="{0660BB74-5A51-443C-88D9-5C71057EC214}">
      <dgm:prSet/>
      <dgm:spPr/>
      <dgm:t>
        <a:bodyPr/>
        <a:lstStyle/>
        <a:p>
          <a:endParaRPr lang="en-GB"/>
        </a:p>
      </dgm:t>
    </dgm:pt>
    <dgm:pt modelId="{876145E3-8916-4C98-9DDB-FDACB8D53FF2}" type="sibTrans" cxnId="{0660BB74-5A51-443C-88D9-5C71057EC214}">
      <dgm:prSet/>
      <dgm:spPr/>
      <dgm:t>
        <a:bodyPr/>
        <a:lstStyle/>
        <a:p>
          <a:endParaRPr lang="en-GB"/>
        </a:p>
      </dgm:t>
    </dgm:pt>
    <dgm:pt modelId="{36901075-9ABE-4C22-92A9-9643FF7017D0}">
      <dgm:prSet/>
      <dgm:spPr/>
      <dgm:t>
        <a:bodyPr/>
        <a:lstStyle/>
        <a:p>
          <a:endParaRPr lang="en-GB"/>
        </a:p>
      </dgm:t>
    </dgm:pt>
    <dgm:pt modelId="{69B1F443-BDFC-4ECE-92EE-B574AEE1D731}" type="parTrans" cxnId="{39423398-F9F9-48BE-A4D0-6042BB550C69}">
      <dgm:prSet/>
      <dgm:spPr/>
      <dgm:t>
        <a:bodyPr/>
        <a:lstStyle/>
        <a:p>
          <a:endParaRPr lang="en-GB"/>
        </a:p>
      </dgm:t>
    </dgm:pt>
    <dgm:pt modelId="{9A0ACAAE-7E35-4B33-A94E-28B03EA9828C}" type="sibTrans" cxnId="{39423398-F9F9-48BE-A4D0-6042BB550C69}">
      <dgm:prSet/>
      <dgm:spPr/>
      <dgm:t>
        <a:bodyPr/>
        <a:lstStyle/>
        <a:p>
          <a:endParaRPr lang="en-GB"/>
        </a:p>
      </dgm:t>
    </dgm:pt>
    <dgm:pt modelId="{CE1F1FD2-EA13-4817-A1F6-3E4B6C84069A}">
      <dgm:prSet/>
      <dgm:spPr/>
      <dgm:t>
        <a:bodyPr/>
        <a:lstStyle/>
        <a:p>
          <a:r>
            <a:rPr lang="en-GB" dirty="0" smtClean="0"/>
            <a:t>Physical</a:t>
          </a:r>
          <a:endParaRPr lang="en-GB" dirty="0"/>
        </a:p>
      </dgm:t>
    </dgm:pt>
    <dgm:pt modelId="{DCF9BD4C-6CCA-43D4-B6E5-89AD6DD3086A}" type="parTrans" cxnId="{29D5464D-ADB5-4724-9A52-7BF076DE1290}">
      <dgm:prSet/>
      <dgm:spPr/>
      <dgm:t>
        <a:bodyPr/>
        <a:lstStyle/>
        <a:p>
          <a:endParaRPr lang="en-GB"/>
        </a:p>
      </dgm:t>
    </dgm:pt>
    <dgm:pt modelId="{4159A323-BDE4-45B8-8FC0-7AD52EA99B6F}" type="sibTrans" cxnId="{29D5464D-ADB5-4724-9A52-7BF076DE1290}">
      <dgm:prSet/>
      <dgm:spPr/>
      <dgm:t>
        <a:bodyPr/>
        <a:lstStyle/>
        <a:p>
          <a:endParaRPr lang="en-GB"/>
        </a:p>
      </dgm:t>
    </dgm:pt>
    <dgm:pt modelId="{79E8ACD6-4C88-4BF4-A4C5-F8D8796809A6}">
      <dgm:prSet/>
      <dgm:spPr/>
      <dgm:t>
        <a:bodyPr/>
        <a:lstStyle/>
        <a:p>
          <a:r>
            <a:rPr lang="en-GB" dirty="0" smtClean="0"/>
            <a:t>Social</a:t>
          </a:r>
          <a:endParaRPr lang="en-GB" dirty="0"/>
        </a:p>
      </dgm:t>
    </dgm:pt>
    <dgm:pt modelId="{AD689A91-B8B1-4323-A1C3-4EEABE33BC0C}" type="parTrans" cxnId="{125A12A4-1D0E-4543-957C-779969BE7D56}">
      <dgm:prSet/>
      <dgm:spPr/>
      <dgm:t>
        <a:bodyPr/>
        <a:lstStyle/>
        <a:p>
          <a:endParaRPr lang="en-GB"/>
        </a:p>
      </dgm:t>
    </dgm:pt>
    <dgm:pt modelId="{8A925894-3CF6-473A-823E-B825B3014265}" type="sibTrans" cxnId="{125A12A4-1D0E-4543-957C-779969BE7D56}">
      <dgm:prSet/>
      <dgm:spPr/>
      <dgm:t>
        <a:bodyPr/>
        <a:lstStyle/>
        <a:p>
          <a:endParaRPr lang="en-GB"/>
        </a:p>
      </dgm:t>
    </dgm:pt>
    <dgm:pt modelId="{CDD6EC98-27E4-413D-9E1D-60CA2A697DD9}">
      <dgm:prSet/>
      <dgm:spPr/>
      <dgm:t>
        <a:bodyPr/>
        <a:lstStyle/>
        <a:p>
          <a:r>
            <a:rPr lang="en-GB" dirty="0" smtClean="0"/>
            <a:t>Personal</a:t>
          </a:r>
          <a:endParaRPr lang="en-GB" dirty="0"/>
        </a:p>
      </dgm:t>
    </dgm:pt>
    <dgm:pt modelId="{33399E02-5D27-4BD1-98E0-DCDA238C7D59}" type="parTrans" cxnId="{10E375A6-5E16-42F5-9586-9F1225D6F845}">
      <dgm:prSet/>
      <dgm:spPr/>
      <dgm:t>
        <a:bodyPr/>
        <a:lstStyle/>
        <a:p>
          <a:endParaRPr lang="en-GB"/>
        </a:p>
      </dgm:t>
    </dgm:pt>
    <dgm:pt modelId="{65BBF56E-2DB7-4E13-A7D1-BA47270A8793}" type="sibTrans" cxnId="{10E375A6-5E16-42F5-9586-9F1225D6F845}">
      <dgm:prSet/>
      <dgm:spPr/>
      <dgm:t>
        <a:bodyPr/>
        <a:lstStyle/>
        <a:p>
          <a:endParaRPr lang="en-GB"/>
        </a:p>
      </dgm:t>
    </dgm:pt>
    <dgm:pt modelId="{6B7558A9-F8E2-4A46-9297-A12ECB37D5CD}">
      <dgm:prSet/>
      <dgm:spPr/>
      <dgm:t>
        <a:bodyPr/>
        <a:lstStyle/>
        <a:p>
          <a:r>
            <a:rPr lang="en-GB" dirty="0" smtClean="0"/>
            <a:t>Cognitive </a:t>
          </a:r>
          <a:endParaRPr lang="en-GB" dirty="0"/>
        </a:p>
      </dgm:t>
    </dgm:pt>
    <dgm:pt modelId="{A043F9E2-FE28-45C9-BD7E-CAF3FF1161A9}" type="parTrans" cxnId="{5FAF6D77-C2AC-4482-AF68-EFBFE1D1C889}">
      <dgm:prSet/>
      <dgm:spPr/>
      <dgm:t>
        <a:bodyPr/>
        <a:lstStyle/>
        <a:p>
          <a:endParaRPr lang="en-GB"/>
        </a:p>
      </dgm:t>
    </dgm:pt>
    <dgm:pt modelId="{F5AFE55A-849B-4835-BC13-E3BF4B13EDD3}" type="sibTrans" cxnId="{5FAF6D77-C2AC-4482-AF68-EFBFE1D1C889}">
      <dgm:prSet/>
      <dgm:spPr/>
      <dgm:t>
        <a:bodyPr/>
        <a:lstStyle/>
        <a:p>
          <a:endParaRPr lang="en-GB"/>
        </a:p>
      </dgm:t>
    </dgm:pt>
    <dgm:pt modelId="{FE08E1AB-DE83-4467-A6D7-D95B6F766576}" type="pres">
      <dgm:prSet presAssocID="{8C373C7A-9E43-4C2C-A8AD-85460E6B098A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CA76E0B-88D6-4DE1-B173-B744D9F3861E}" type="pres">
      <dgm:prSet presAssocID="{743E7BCF-2738-4EE0-B998-579B2A7E3C98}" presName="centerShape" presStyleLbl="node0" presStyleIdx="0" presStyleCnt="1"/>
      <dgm:spPr/>
      <dgm:t>
        <a:bodyPr/>
        <a:lstStyle/>
        <a:p>
          <a:endParaRPr lang="en-GB"/>
        </a:p>
      </dgm:t>
    </dgm:pt>
    <dgm:pt modelId="{1BA1CA11-0BDE-49C7-AC3E-1389CC2ABE5B}" type="pres">
      <dgm:prSet presAssocID="{DCF9BD4C-6CCA-43D4-B6E5-89AD6DD3086A}" presName="parTrans" presStyleLbl="sibTrans2D1" presStyleIdx="0" presStyleCnt="4"/>
      <dgm:spPr/>
      <dgm:t>
        <a:bodyPr/>
        <a:lstStyle/>
        <a:p>
          <a:endParaRPr lang="en-GB"/>
        </a:p>
      </dgm:t>
    </dgm:pt>
    <dgm:pt modelId="{5E07F0A3-8400-4B49-A5F0-EBCBE11BFDAD}" type="pres">
      <dgm:prSet presAssocID="{DCF9BD4C-6CCA-43D4-B6E5-89AD6DD3086A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5CFC754B-6D6E-42EB-BEC8-10CDFB5E20B0}" type="pres">
      <dgm:prSet presAssocID="{CE1F1FD2-EA13-4817-A1F6-3E4B6C84069A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9158FF-47F1-4268-A4B0-BC636F9EEB7E}" type="pres">
      <dgm:prSet presAssocID="{AD689A91-B8B1-4323-A1C3-4EEABE33BC0C}" presName="parTrans" presStyleLbl="sibTrans2D1" presStyleIdx="1" presStyleCnt="4"/>
      <dgm:spPr/>
      <dgm:t>
        <a:bodyPr/>
        <a:lstStyle/>
        <a:p>
          <a:endParaRPr lang="en-GB"/>
        </a:p>
      </dgm:t>
    </dgm:pt>
    <dgm:pt modelId="{F1C52EAF-D6EE-4022-ADCA-43CC9A36F6EF}" type="pres">
      <dgm:prSet presAssocID="{AD689A91-B8B1-4323-A1C3-4EEABE33BC0C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EA83411C-0779-42EA-A398-EE4FA23198CF}" type="pres">
      <dgm:prSet presAssocID="{79E8ACD6-4C88-4BF4-A4C5-F8D8796809A6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4F9A24-A521-4E4D-B0B0-538CCC246A88}" type="pres">
      <dgm:prSet presAssocID="{33399E02-5D27-4BD1-98E0-DCDA238C7D59}" presName="parTrans" presStyleLbl="sibTrans2D1" presStyleIdx="2" presStyleCnt="4"/>
      <dgm:spPr/>
      <dgm:t>
        <a:bodyPr/>
        <a:lstStyle/>
        <a:p>
          <a:endParaRPr lang="en-GB"/>
        </a:p>
      </dgm:t>
    </dgm:pt>
    <dgm:pt modelId="{56E37646-1AA0-4E2D-AC2C-87A111DDACB7}" type="pres">
      <dgm:prSet presAssocID="{33399E02-5D27-4BD1-98E0-DCDA238C7D59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00926C4A-C977-4CD3-8652-1619F7C0374C}" type="pres">
      <dgm:prSet presAssocID="{CDD6EC98-27E4-413D-9E1D-60CA2A697DD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35214F-B1E7-45D2-A31F-0E5247A660EB}" type="pres">
      <dgm:prSet presAssocID="{A043F9E2-FE28-45C9-BD7E-CAF3FF1161A9}" presName="parTrans" presStyleLbl="sibTrans2D1" presStyleIdx="3" presStyleCnt="4"/>
      <dgm:spPr/>
      <dgm:t>
        <a:bodyPr/>
        <a:lstStyle/>
        <a:p>
          <a:endParaRPr lang="en-GB"/>
        </a:p>
      </dgm:t>
    </dgm:pt>
    <dgm:pt modelId="{D509460F-FBB6-4146-9509-6A32541F3EAD}" type="pres">
      <dgm:prSet presAssocID="{A043F9E2-FE28-45C9-BD7E-CAF3FF1161A9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659B6FAE-06BE-40B0-91B1-9AFC6EEB2E6B}" type="pres">
      <dgm:prSet presAssocID="{6B7558A9-F8E2-4A46-9297-A12ECB37D5C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87CA11A-7EC1-4839-96C7-B49053A450F4}" type="presOf" srcId="{DCF9BD4C-6CCA-43D4-B6E5-89AD6DD3086A}" destId="{1BA1CA11-0BDE-49C7-AC3E-1389CC2ABE5B}" srcOrd="0" destOrd="0" presId="urn:microsoft.com/office/officeart/2005/8/layout/radial5"/>
    <dgm:cxn modelId="{B858AAB1-D64C-4453-94F0-9B4EE1D6FE78}" type="presOf" srcId="{A043F9E2-FE28-45C9-BD7E-CAF3FF1161A9}" destId="{D509460F-FBB6-4146-9509-6A32541F3EAD}" srcOrd="1" destOrd="0" presId="urn:microsoft.com/office/officeart/2005/8/layout/radial5"/>
    <dgm:cxn modelId="{0B64947C-C20B-4590-961C-919461E50E3E}" type="presOf" srcId="{AD689A91-B8B1-4323-A1C3-4EEABE33BC0C}" destId="{F1C52EAF-D6EE-4022-ADCA-43CC9A36F6EF}" srcOrd="1" destOrd="0" presId="urn:microsoft.com/office/officeart/2005/8/layout/radial5"/>
    <dgm:cxn modelId="{39423398-F9F9-48BE-A4D0-6042BB550C69}" srcId="{C805A7EA-96A2-4012-8CAD-C15510A8B242}" destId="{36901075-9ABE-4C22-92A9-9643FF7017D0}" srcOrd="0" destOrd="0" parTransId="{69B1F443-BDFC-4ECE-92EE-B574AEE1D731}" sibTransId="{9A0ACAAE-7E35-4B33-A94E-28B03EA9828C}"/>
    <dgm:cxn modelId="{E41E2C66-6F8B-4F71-B7B0-1E1BA2514C40}" srcId="{8C373C7A-9E43-4C2C-A8AD-85460E6B098A}" destId="{B9B0C9A2-C0AC-46AD-96C2-39895A83604C}" srcOrd="1" destOrd="0" parTransId="{EC14C524-7B0B-4925-B5E4-844CD7AF68F6}" sibTransId="{4FC43CB3-9728-4AAF-8170-F5C1C2D10B6C}"/>
    <dgm:cxn modelId="{5FAF6D77-C2AC-4482-AF68-EFBFE1D1C889}" srcId="{743E7BCF-2738-4EE0-B998-579B2A7E3C98}" destId="{6B7558A9-F8E2-4A46-9297-A12ECB37D5CD}" srcOrd="3" destOrd="0" parTransId="{A043F9E2-FE28-45C9-BD7E-CAF3FF1161A9}" sibTransId="{F5AFE55A-849B-4835-BC13-E3BF4B13EDD3}"/>
    <dgm:cxn modelId="{91C20326-A6F0-45DB-AC4D-ADF62F7016BC}" type="presOf" srcId="{743E7BCF-2738-4EE0-B998-579B2A7E3C98}" destId="{FCA76E0B-88D6-4DE1-B173-B744D9F3861E}" srcOrd="0" destOrd="0" presId="urn:microsoft.com/office/officeart/2005/8/layout/radial5"/>
    <dgm:cxn modelId="{29D5464D-ADB5-4724-9A52-7BF076DE1290}" srcId="{743E7BCF-2738-4EE0-B998-579B2A7E3C98}" destId="{CE1F1FD2-EA13-4817-A1F6-3E4B6C84069A}" srcOrd="0" destOrd="0" parTransId="{DCF9BD4C-6CCA-43D4-B6E5-89AD6DD3086A}" sibTransId="{4159A323-BDE4-45B8-8FC0-7AD52EA99B6F}"/>
    <dgm:cxn modelId="{10E375A6-5E16-42F5-9586-9F1225D6F845}" srcId="{743E7BCF-2738-4EE0-B998-579B2A7E3C98}" destId="{CDD6EC98-27E4-413D-9E1D-60CA2A697DD9}" srcOrd="2" destOrd="0" parTransId="{33399E02-5D27-4BD1-98E0-DCDA238C7D59}" sibTransId="{65BBF56E-2DB7-4E13-A7D1-BA47270A8793}"/>
    <dgm:cxn modelId="{C20AF8F3-47C5-4D21-B692-7D0B8BCB92D5}" type="presOf" srcId="{33399E02-5D27-4BD1-98E0-DCDA238C7D59}" destId="{7A4F9A24-A521-4E4D-B0B0-538CCC246A88}" srcOrd="0" destOrd="0" presId="urn:microsoft.com/office/officeart/2005/8/layout/radial5"/>
    <dgm:cxn modelId="{3DAD9A33-CFA7-4F93-BD1D-8AFE2EF78742}" type="presOf" srcId="{79E8ACD6-4C88-4BF4-A4C5-F8D8796809A6}" destId="{EA83411C-0779-42EA-A398-EE4FA23198CF}" srcOrd="0" destOrd="0" presId="urn:microsoft.com/office/officeart/2005/8/layout/radial5"/>
    <dgm:cxn modelId="{F8CD2C54-702C-4427-BED4-659F3079C5F8}" srcId="{8C373C7A-9E43-4C2C-A8AD-85460E6B098A}" destId="{743E7BCF-2738-4EE0-B998-579B2A7E3C98}" srcOrd="0" destOrd="0" parTransId="{5784A793-3734-4381-8ADE-212DDF971757}" sibTransId="{4201A0C4-0440-4C1C-A40A-A659E27BC644}"/>
    <dgm:cxn modelId="{C02E6D25-EAD3-4D0F-975D-E2C055AEAAEC}" type="presOf" srcId="{DCF9BD4C-6CCA-43D4-B6E5-89AD6DD3086A}" destId="{5E07F0A3-8400-4B49-A5F0-EBCBE11BFDAD}" srcOrd="1" destOrd="0" presId="urn:microsoft.com/office/officeart/2005/8/layout/radial5"/>
    <dgm:cxn modelId="{4ED55482-1444-4A35-A555-95E709DB7E9C}" type="presOf" srcId="{A043F9E2-FE28-45C9-BD7E-CAF3FF1161A9}" destId="{A335214F-B1E7-45D2-A31F-0E5247A660EB}" srcOrd="0" destOrd="0" presId="urn:microsoft.com/office/officeart/2005/8/layout/radial5"/>
    <dgm:cxn modelId="{0E461818-A52A-4ED0-82D3-7B5A9B9096CF}" type="presOf" srcId="{AD689A91-B8B1-4323-A1C3-4EEABE33BC0C}" destId="{6C9158FF-47F1-4268-A4B0-BC636F9EEB7E}" srcOrd="0" destOrd="0" presId="urn:microsoft.com/office/officeart/2005/8/layout/radial5"/>
    <dgm:cxn modelId="{8B8B575A-296B-4F4E-A97D-55DD2780B5A8}" type="presOf" srcId="{8C373C7A-9E43-4C2C-A8AD-85460E6B098A}" destId="{FE08E1AB-DE83-4467-A6D7-D95B6F766576}" srcOrd="0" destOrd="0" presId="urn:microsoft.com/office/officeart/2005/8/layout/radial5"/>
    <dgm:cxn modelId="{CE0E5685-F0C0-4166-A698-855BF0E9ADAB}" type="presOf" srcId="{33399E02-5D27-4BD1-98E0-DCDA238C7D59}" destId="{56E37646-1AA0-4E2D-AC2C-87A111DDACB7}" srcOrd="1" destOrd="0" presId="urn:microsoft.com/office/officeart/2005/8/layout/radial5"/>
    <dgm:cxn modelId="{8F0D7575-C8C6-40E6-9872-25D921263E3A}" type="presOf" srcId="{6B7558A9-F8E2-4A46-9297-A12ECB37D5CD}" destId="{659B6FAE-06BE-40B0-91B1-9AFC6EEB2E6B}" srcOrd="0" destOrd="0" presId="urn:microsoft.com/office/officeart/2005/8/layout/radial5"/>
    <dgm:cxn modelId="{BE4ADA04-E9A2-4C34-8A9E-BFB602B3CB85}" type="presOf" srcId="{CDD6EC98-27E4-413D-9E1D-60CA2A697DD9}" destId="{00926C4A-C977-4CD3-8652-1619F7C0374C}" srcOrd="0" destOrd="0" presId="urn:microsoft.com/office/officeart/2005/8/layout/radial5"/>
    <dgm:cxn modelId="{0660BB74-5A51-443C-88D9-5C71057EC214}" srcId="{8C373C7A-9E43-4C2C-A8AD-85460E6B098A}" destId="{C805A7EA-96A2-4012-8CAD-C15510A8B242}" srcOrd="2" destOrd="0" parTransId="{2378F83C-52C4-434C-B90E-6DC073037F11}" sibTransId="{876145E3-8916-4C98-9DDB-FDACB8D53FF2}"/>
    <dgm:cxn modelId="{125A12A4-1D0E-4543-957C-779969BE7D56}" srcId="{743E7BCF-2738-4EE0-B998-579B2A7E3C98}" destId="{79E8ACD6-4C88-4BF4-A4C5-F8D8796809A6}" srcOrd="1" destOrd="0" parTransId="{AD689A91-B8B1-4323-A1C3-4EEABE33BC0C}" sibTransId="{8A925894-3CF6-473A-823E-B825B3014265}"/>
    <dgm:cxn modelId="{F271345C-AC70-4525-AF6B-80DA3EC2D112}" type="presOf" srcId="{CE1F1FD2-EA13-4817-A1F6-3E4B6C84069A}" destId="{5CFC754B-6D6E-42EB-BEC8-10CDFB5E20B0}" srcOrd="0" destOrd="0" presId="urn:microsoft.com/office/officeart/2005/8/layout/radial5"/>
    <dgm:cxn modelId="{2FBC40AD-DAF8-4D3E-98DA-CD6D0E50A25C}" type="presParOf" srcId="{FE08E1AB-DE83-4467-A6D7-D95B6F766576}" destId="{FCA76E0B-88D6-4DE1-B173-B744D9F3861E}" srcOrd="0" destOrd="0" presId="urn:microsoft.com/office/officeart/2005/8/layout/radial5"/>
    <dgm:cxn modelId="{A8A620E8-3CE6-486D-9965-8881F858AA0A}" type="presParOf" srcId="{FE08E1AB-DE83-4467-A6D7-D95B6F766576}" destId="{1BA1CA11-0BDE-49C7-AC3E-1389CC2ABE5B}" srcOrd="1" destOrd="0" presId="urn:microsoft.com/office/officeart/2005/8/layout/radial5"/>
    <dgm:cxn modelId="{ABD83308-F504-42E7-A03F-031A5B6B8BC4}" type="presParOf" srcId="{1BA1CA11-0BDE-49C7-AC3E-1389CC2ABE5B}" destId="{5E07F0A3-8400-4B49-A5F0-EBCBE11BFDAD}" srcOrd="0" destOrd="0" presId="urn:microsoft.com/office/officeart/2005/8/layout/radial5"/>
    <dgm:cxn modelId="{BC5D27BE-A429-4E38-A6F0-CF65291AEBE2}" type="presParOf" srcId="{FE08E1AB-DE83-4467-A6D7-D95B6F766576}" destId="{5CFC754B-6D6E-42EB-BEC8-10CDFB5E20B0}" srcOrd="2" destOrd="0" presId="urn:microsoft.com/office/officeart/2005/8/layout/radial5"/>
    <dgm:cxn modelId="{02B06BE9-129B-4FFA-83F5-064B874040A9}" type="presParOf" srcId="{FE08E1AB-DE83-4467-A6D7-D95B6F766576}" destId="{6C9158FF-47F1-4268-A4B0-BC636F9EEB7E}" srcOrd="3" destOrd="0" presId="urn:microsoft.com/office/officeart/2005/8/layout/radial5"/>
    <dgm:cxn modelId="{DCB575A0-3CC3-47E9-97F2-DFB6A4AB23E1}" type="presParOf" srcId="{6C9158FF-47F1-4268-A4B0-BC636F9EEB7E}" destId="{F1C52EAF-D6EE-4022-ADCA-43CC9A36F6EF}" srcOrd="0" destOrd="0" presId="urn:microsoft.com/office/officeart/2005/8/layout/radial5"/>
    <dgm:cxn modelId="{F9C3E004-9816-4E02-9B08-28E42F181F20}" type="presParOf" srcId="{FE08E1AB-DE83-4467-A6D7-D95B6F766576}" destId="{EA83411C-0779-42EA-A398-EE4FA23198CF}" srcOrd="4" destOrd="0" presId="urn:microsoft.com/office/officeart/2005/8/layout/radial5"/>
    <dgm:cxn modelId="{6198AD32-725D-403D-8AF9-89ACA1E31D28}" type="presParOf" srcId="{FE08E1AB-DE83-4467-A6D7-D95B6F766576}" destId="{7A4F9A24-A521-4E4D-B0B0-538CCC246A88}" srcOrd="5" destOrd="0" presId="urn:microsoft.com/office/officeart/2005/8/layout/radial5"/>
    <dgm:cxn modelId="{6C2DEF51-3251-4954-A17D-8E73F630A6B6}" type="presParOf" srcId="{7A4F9A24-A521-4E4D-B0B0-538CCC246A88}" destId="{56E37646-1AA0-4E2D-AC2C-87A111DDACB7}" srcOrd="0" destOrd="0" presId="urn:microsoft.com/office/officeart/2005/8/layout/radial5"/>
    <dgm:cxn modelId="{D3C75A3A-7D9C-459A-B969-FBF8A625ED5E}" type="presParOf" srcId="{FE08E1AB-DE83-4467-A6D7-D95B6F766576}" destId="{00926C4A-C977-4CD3-8652-1619F7C0374C}" srcOrd="6" destOrd="0" presId="urn:microsoft.com/office/officeart/2005/8/layout/radial5"/>
    <dgm:cxn modelId="{4E469A27-E771-4FD3-8123-482F461BDFE6}" type="presParOf" srcId="{FE08E1AB-DE83-4467-A6D7-D95B6F766576}" destId="{A335214F-B1E7-45D2-A31F-0E5247A660EB}" srcOrd="7" destOrd="0" presId="urn:microsoft.com/office/officeart/2005/8/layout/radial5"/>
    <dgm:cxn modelId="{F6694BF2-4E94-4E38-B9FC-0CB9CDE492CC}" type="presParOf" srcId="{A335214F-B1E7-45D2-A31F-0E5247A660EB}" destId="{D509460F-FBB6-4146-9509-6A32541F3EAD}" srcOrd="0" destOrd="0" presId="urn:microsoft.com/office/officeart/2005/8/layout/radial5"/>
    <dgm:cxn modelId="{2C927A57-BE6C-42CA-AC0D-0E78A87AC9EC}" type="presParOf" srcId="{FE08E1AB-DE83-4467-A6D7-D95B6F766576}" destId="{659B6FAE-06BE-40B0-91B1-9AFC6EEB2E6B}" srcOrd="8" destOrd="0" presId="urn:microsoft.com/office/officeart/2005/8/layout/radial5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176055-3E29-4125-8C4D-D88E5AAE2F9A}" type="doc">
      <dgm:prSet loTypeId="urn:microsoft.com/office/officeart/2005/8/layout/process2" loCatId="process" qsTypeId="urn:microsoft.com/office/officeart/2005/8/quickstyle/3d2" qsCatId="3D" csTypeId="urn:microsoft.com/office/officeart/2005/8/colors/colorful1" csCatId="colorful" phldr="1"/>
      <dgm:spPr/>
    </dgm:pt>
    <dgm:pt modelId="{7679E25D-AC24-4827-A6B6-CE0E08BC80FA}">
      <dgm:prSet phldrT="[Text]"/>
      <dgm:spPr/>
      <dgm:t>
        <a:bodyPr/>
        <a:lstStyle/>
        <a:p>
          <a:r>
            <a:rPr lang="en-GB" dirty="0" smtClean="0"/>
            <a:t>Input</a:t>
          </a:r>
          <a:endParaRPr lang="en-GB" dirty="0"/>
        </a:p>
      </dgm:t>
    </dgm:pt>
    <dgm:pt modelId="{B5250225-F44A-43B7-BFE4-861BB104E160}" type="parTrans" cxnId="{5AF9A730-BDFF-4224-A0E5-5F2E3AE8B9C7}">
      <dgm:prSet/>
      <dgm:spPr/>
      <dgm:t>
        <a:bodyPr/>
        <a:lstStyle/>
        <a:p>
          <a:endParaRPr lang="en-GB"/>
        </a:p>
      </dgm:t>
    </dgm:pt>
    <dgm:pt modelId="{349DD5E1-EFD1-4F05-8A68-99EA0D1A23D7}" type="sibTrans" cxnId="{5AF9A730-BDFF-4224-A0E5-5F2E3AE8B9C7}">
      <dgm:prSet/>
      <dgm:spPr/>
      <dgm:t>
        <a:bodyPr/>
        <a:lstStyle/>
        <a:p>
          <a:endParaRPr lang="en-GB"/>
        </a:p>
      </dgm:t>
    </dgm:pt>
    <dgm:pt modelId="{DF384405-054F-4845-8A21-72501D7312A4}">
      <dgm:prSet phldrT="[Text]"/>
      <dgm:spPr/>
      <dgm:t>
        <a:bodyPr/>
        <a:lstStyle/>
        <a:p>
          <a:r>
            <a:rPr lang="en-GB" dirty="0" smtClean="0"/>
            <a:t>Processing</a:t>
          </a:r>
          <a:endParaRPr lang="en-GB" dirty="0"/>
        </a:p>
      </dgm:t>
    </dgm:pt>
    <dgm:pt modelId="{F724BA12-55B2-45E6-9234-DEF1C5CFE274}" type="parTrans" cxnId="{BC409D0C-9954-4725-BD73-12DB497A7197}">
      <dgm:prSet/>
      <dgm:spPr/>
      <dgm:t>
        <a:bodyPr/>
        <a:lstStyle/>
        <a:p>
          <a:endParaRPr lang="en-GB"/>
        </a:p>
      </dgm:t>
    </dgm:pt>
    <dgm:pt modelId="{AD1838AB-59AA-4AC7-B7AC-A0E69994A56F}" type="sibTrans" cxnId="{BC409D0C-9954-4725-BD73-12DB497A7197}">
      <dgm:prSet/>
      <dgm:spPr/>
      <dgm:t>
        <a:bodyPr/>
        <a:lstStyle/>
        <a:p>
          <a:endParaRPr lang="en-GB"/>
        </a:p>
      </dgm:t>
    </dgm:pt>
    <dgm:pt modelId="{55F88AAD-68A9-4976-B717-AA6258EC54C6}">
      <dgm:prSet phldrT="[Text]"/>
      <dgm:spPr/>
      <dgm:t>
        <a:bodyPr/>
        <a:lstStyle/>
        <a:p>
          <a:r>
            <a:rPr lang="en-GB" dirty="0" smtClean="0"/>
            <a:t>Output</a:t>
          </a:r>
          <a:endParaRPr lang="en-GB" dirty="0"/>
        </a:p>
      </dgm:t>
    </dgm:pt>
    <dgm:pt modelId="{BC3551A9-C9C6-4545-B8EB-1C014FF41797}" type="parTrans" cxnId="{13BB5898-4327-40D1-9F07-F5C05804F4EC}">
      <dgm:prSet/>
      <dgm:spPr/>
      <dgm:t>
        <a:bodyPr/>
        <a:lstStyle/>
        <a:p>
          <a:endParaRPr lang="en-GB"/>
        </a:p>
      </dgm:t>
    </dgm:pt>
    <dgm:pt modelId="{7DDFD273-F7B2-48EC-A18E-17D730D81D67}" type="sibTrans" cxnId="{13BB5898-4327-40D1-9F07-F5C05804F4EC}">
      <dgm:prSet/>
      <dgm:spPr/>
      <dgm:t>
        <a:bodyPr/>
        <a:lstStyle/>
        <a:p>
          <a:endParaRPr lang="en-GB"/>
        </a:p>
      </dgm:t>
    </dgm:pt>
    <dgm:pt modelId="{B0FD68FD-5C5E-4A5E-B32A-5321C8D3ACCF}" type="pres">
      <dgm:prSet presAssocID="{CF176055-3E29-4125-8C4D-D88E5AAE2F9A}" presName="linearFlow" presStyleCnt="0">
        <dgm:presLayoutVars>
          <dgm:resizeHandles val="exact"/>
        </dgm:presLayoutVars>
      </dgm:prSet>
      <dgm:spPr/>
    </dgm:pt>
    <dgm:pt modelId="{2586ECA1-7BAE-4E95-BCAB-582F45C51FC8}" type="pres">
      <dgm:prSet presAssocID="{7679E25D-AC24-4827-A6B6-CE0E08BC80F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FDDA16-08B3-446C-9FCB-84A0B7B4B900}" type="pres">
      <dgm:prSet presAssocID="{349DD5E1-EFD1-4F05-8A68-99EA0D1A23D7}" presName="sibTrans" presStyleLbl="sibTrans2D1" presStyleIdx="0" presStyleCnt="2"/>
      <dgm:spPr/>
      <dgm:t>
        <a:bodyPr/>
        <a:lstStyle/>
        <a:p>
          <a:endParaRPr lang="en-GB"/>
        </a:p>
      </dgm:t>
    </dgm:pt>
    <dgm:pt modelId="{6F525E9D-8928-42D7-BB6D-B7589F5D6DE7}" type="pres">
      <dgm:prSet presAssocID="{349DD5E1-EFD1-4F05-8A68-99EA0D1A23D7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489B5D0D-7707-4EF1-88D0-03E3CFF7A9DE}" type="pres">
      <dgm:prSet presAssocID="{DF384405-054F-4845-8A21-72501D7312A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10C4AD-6A95-46E0-8302-23AEC693BF3B}" type="pres">
      <dgm:prSet presAssocID="{AD1838AB-59AA-4AC7-B7AC-A0E69994A56F}" presName="sibTrans" presStyleLbl="sibTrans2D1" presStyleIdx="1" presStyleCnt="2"/>
      <dgm:spPr/>
      <dgm:t>
        <a:bodyPr/>
        <a:lstStyle/>
        <a:p>
          <a:endParaRPr lang="en-GB"/>
        </a:p>
      </dgm:t>
    </dgm:pt>
    <dgm:pt modelId="{3A1406AA-B551-4346-AE80-DC7129BC39CE}" type="pres">
      <dgm:prSet presAssocID="{AD1838AB-59AA-4AC7-B7AC-A0E69994A56F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4528D40D-D214-4332-95B7-18D79CB91B33}" type="pres">
      <dgm:prSet presAssocID="{55F88AAD-68A9-4976-B717-AA6258EC54C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E99BD39-8740-497E-8FD6-1E316F9DEA25}" type="presOf" srcId="{CF176055-3E29-4125-8C4D-D88E5AAE2F9A}" destId="{B0FD68FD-5C5E-4A5E-B32A-5321C8D3ACCF}" srcOrd="0" destOrd="0" presId="urn:microsoft.com/office/officeart/2005/8/layout/process2"/>
    <dgm:cxn modelId="{C1935570-A521-4921-AA77-CB6C07B6FD8A}" type="presOf" srcId="{349DD5E1-EFD1-4F05-8A68-99EA0D1A23D7}" destId="{6F525E9D-8928-42D7-BB6D-B7589F5D6DE7}" srcOrd="1" destOrd="0" presId="urn:microsoft.com/office/officeart/2005/8/layout/process2"/>
    <dgm:cxn modelId="{FB8FF01D-0A65-4146-B15C-D1AD93CAD18B}" type="presOf" srcId="{7679E25D-AC24-4827-A6B6-CE0E08BC80FA}" destId="{2586ECA1-7BAE-4E95-BCAB-582F45C51FC8}" srcOrd="0" destOrd="0" presId="urn:microsoft.com/office/officeart/2005/8/layout/process2"/>
    <dgm:cxn modelId="{9A797B8B-8593-45F0-A1E0-5FF9936288FD}" type="presOf" srcId="{DF384405-054F-4845-8A21-72501D7312A4}" destId="{489B5D0D-7707-4EF1-88D0-03E3CFF7A9DE}" srcOrd="0" destOrd="0" presId="urn:microsoft.com/office/officeart/2005/8/layout/process2"/>
    <dgm:cxn modelId="{13BB5898-4327-40D1-9F07-F5C05804F4EC}" srcId="{CF176055-3E29-4125-8C4D-D88E5AAE2F9A}" destId="{55F88AAD-68A9-4976-B717-AA6258EC54C6}" srcOrd="2" destOrd="0" parTransId="{BC3551A9-C9C6-4545-B8EB-1C014FF41797}" sibTransId="{7DDFD273-F7B2-48EC-A18E-17D730D81D67}"/>
    <dgm:cxn modelId="{AD97706E-AC53-432B-B0C8-EB2A18C23AB8}" type="presOf" srcId="{AD1838AB-59AA-4AC7-B7AC-A0E69994A56F}" destId="{EB10C4AD-6A95-46E0-8302-23AEC693BF3B}" srcOrd="0" destOrd="0" presId="urn:microsoft.com/office/officeart/2005/8/layout/process2"/>
    <dgm:cxn modelId="{E66CDD50-B058-4C3A-9A90-F6E0CA63939C}" type="presOf" srcId="{AD1838AB-59AA-4AC7-B7AC-A0E69994A56F}" destId="{3A1406AA-B551-4346-AE80-DC7129BC39CE}" srcOrd="1" destOrd="0" presId="urn:microsoft.com/office/officeart/2005/8/layout/process2"/>
    <dgm:cxn modelId="{B3A00043-0ED5-447F-BF1F-EC946012DF1B}" type="presOf" srcId="{349DD5E1-EFD1-4F05-8A68-99EA0D1A23D7}" destId="{83FDDA16-08B3-446C-9FCB-84A0B7B4B900}" srcOrd="0" destOrd="0" presId="urn:microsoft.com/office/officeart/2005/8/layout/process2"/>
    <dgm:cxn modelId="{ED51A2C7-639A-4162-9B3C-961281211191}" type="presOf" srcId="{55F88AAD-68A9-4976-B717-AA6258EC54C6}" destId="{4528D40D-D214-4332-95B7-18D79CB91B33}" srcOrd="0" destOrd="0" presId="urn:microsoft.com/office/officeart/2005/8/layout/process2"/>
    <dgm:cxn modelId="{BC409D0C-9954-4725-BD73-12DB497A7197}" srcId="{CF176055-3E29-4125-8C4D-D88E5AAE2F9A}" destId="{DF384405-054F-4845-8A21-72501D7312A4}" srcOrd="1" destOrd="0" parTransId="{F724BA12-55B2-45E6-9234-DEF1C5CFE274}" sibTransId="{AD1838AB-59AA-4AC7-B7AC-A0E69994A56F}"/>
    <dgm:cxn modelId="{5AF9A730-BDFF-4224-A0E5-5F2E3AE8B9C7}" srcId="{CF176055-3E29-4125-8C4D-D88E5AAE2F9A}" destId="{7679E25D-AC24-4827-A6B6-CE0E08BC80FA}" srcOrd="0" destOrd="0" parTransId="{B5250225-F44A-43B7-BFE4-861BB104E160}" sibTransId="{349DD5E1-EFD1-4F05-8A68-99EA0D1A23D7}"/>
    <dgm:cxn modelId="{595C70FA-93ED-4674-9A47-C84782148A51}" type="presParOf" srcId="{B0FD68FD-5C5E-4A5E-B32A-5321C8D3ACCF}" destId="{2586ECA1-7BAE-4E95-BCAB-582F45C51FC8}" srcOrd="0" destOrd="0" presId="urn:microsoft.com/office/officeart/2005/8/layout/process2"/>
    <dgm:cxn modelId="{11E172E2-4379-4731-8F4A-935856317672}" type="presParOf" srcId="{B0FD68FD-5C5E-4A5E-B32A-5321C8D3ACCF}" destId="{83FDDA16-08B3-446C-9FCB-84A0B7B4B900}" srcOrd="1" destOrd="0" presId="urn:microsoft.com/office/officeart/2005/8/layout/process2"/>
    <dgm:cxn modelId="{B801582A-FF06-4AAA-8250-C777F36A535C}" type="presParOf" srcId="{83FDDA16-08B3-446C-9FCB-84A0B7B4B900}" destId="{6F525E9D-8928-42D7-BB6D-B7589F5D6DE7}" srcOrd="0" destOrd="0" presId="urn:microsoft.com/office/officeart/2005/8/layout/process2"/>
    <dgm:cxn modelId="{854CBDBA-16DF-4804-8F36-C6B664C619F6}" type="presParOf" srcId="{B0FD68FD-5C5E-4A5E-B32A-5321C8D3ACCF}" destId="{489B5D0D-7707-4EF1-88D0-03E3CFF7A9DE}" srcOrd="2" destOrd="0" presId="urn:microsoft.com/office/officeart/2005/8/layout/process2"/>
    <dgm:cxn modelId="{32EF62AE-08BE-43B4-A16A-344C614D5F3F}" type="presParOf" srcId="{B0FD68FD-5C5E-4A5E-B32A-5321C8D3ACCF}" destId="{EB10C4AD-6A95-46E0-8302-23AEC693BF3B}" srcOrd="3" destOrd="0" presId="urn:microsoft.com/office/officeart/2005/8/layout/process2"/>
    <dgm:cxn modelId="{9DC9BE55-3581-4BAB-84DF-6EA796585724}" type="presParOf" srcId="{EB10C4AD-6A95-46E0-8302-23AEC693BF3B}" destId="{3A1406AA-B551-4346-AE80-DC7129BC39CE}" srcOrd="0" destOrd="0" presId="urn:microsoft.com/office/officeart/2005/8/layout/process2"/>
    <dgm:cxn modelId="{4B361ED9-5F4E-4E92-9EAE-94E44CA2FA3E}" type="presParOf" srcId="{B0FD68FD-5C5E-4A5E-B32A-5321C8D3ACCF}" destId="{4528D40D-D214-4332-95B7-18D79CB91B33}" srcOrd="4" destOrd="0" presId="urn:microsoft.com/office/officeart/2005/8/layout/process2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176055-3E29-4125-8C4D-D88E5AAE2F9A}" type="doc">
      <dgm:prSet loTypeId="urn:microsoft.com/office/officeart/2005/8/layout/process2" loCatId="process" qsTypeId="urn:microsoft.com/office/officeart/2005/8/quickstyle/3d2" qsCatId="3D" csTypeId="urn:microsoft.com/office/officeart/2005/8/colors/colorful1" csCatId="colorful" phldr="1"/>
      <dgm:spPr/>
    </dgm:pt>
    <dgm:pt modelId="{7679E25D-AC24-4827-A6B6-CE0E08BC80FA}">
      <dgm:prSet phldrT="[Text]"/>
      <dgm:spPr/>
      <dgm:t>
        <a:bodyPr/>
        <a:lstStyle/>
        <a:p>
          <a:r>
            <a:rPr lang="en-GB" dirty="0" smtClean="0"/>
            <a:t>Input</a:t>
          </a:r>
          <a:endParaRPr lang="en-GB" dirty="0"/>
        </a:p>
      </dgm:t>
    </dgm:pt>
    <dgm:pt modelId="{B5250225-F44A-43B7-BFE4-861BB104E160}" type="parTrans" cxnId="{5AF9A730-BDFF-4224-A0E5-5F2E3AE8B9C7}">
      <dgm:prSet/>
      <dgm:spPr/>
      <dgm:t>
        <a:bodyPr/>
        <a:lstStyle/>
        <a:p>
          <a:endParaRPr lang="en-GB"/>
        </a:p>
      </dgm:t>
    </dgm:pt>
    <dgm:pt modelId="{349DD5E1-EFD1-4F05-8A68-99EA0D1A23D7}" type="sibTrans" cxnId="{5AF9A730-BDFF-4224-A0E5-5F2E3AE8B9C7}">
      <dgm:prSet/>
      <dgm:spPr/>
      <dgm:t>
        <a:bodyPr/>
        <a:lstStyle/>
        <a:p>
          <a:endParaRPr lang="en-GB"/>
        </a:p>
      </dgm:t>
    </dgm:pt>
    <dgm:pt modelId="{DF384405-054F-4845-8A21-72501D7312A4}">
      <dgm:prSet phldrT="[Text]"/>
      <dgm:spPr/>
      <dgm:t>
        <a:bodyPr/>
        <a:lstStyle/>
        <a:p>
          <a:r>
            <a:rPr lang="en-GB" dirty="0" smtClean="0"/>
            <a:t>Processing</a:t>
          </a:r>
          <a:endParaRPr lang="en-GB" dirty="0"/>
        </a:p>
      </dgm:t>
    </dgm:pt>
    <dgm:pt modelId="{F724BA12-55B2-45E6-9234-DEF1C5CFE274}" type="parTrans" cxnId="{BC409D0C-9954-4725-BD73-12DB497A7197}">
      <dgm:prSet/>
      <dgm:spPr/>
      <dgm:t>
        <a:bodyPr/>
        <a:lstStyle/>
        <a:p>
          <a:endParaRPr lang="en-GB"/>
        </a:p>
      </dgm:t>
    </dgm:pt>
    <dgm:pt modelId="{AD1838AB-59AA-4AC7-B7AC-A0E69994A56F}" type="sibTrans" cxnId="{BC409D0C-9954-4725-BD73-12DB497A7197}">
      <dgm:prSet/>
      <dgm:spPr/>
      <dgm:t>
        <a:bodyPr/>
        <a:lstStyle/>
        <a:p>
          <a:endParaRPr lang="en-GB"/>
        </a:p>
      </dgm:t>
    </dgm:pt>
    <dgm:pt modelId="{55F88AAD-68A9-4976-B717-AA6258EC54C6}">
      <dgm:prSet phldrT="[Text]"/>
      <dgm:spPr/>
      <dgm:t>
        <a:bodyPr/>
        <a:lstStyle/>
        <a:p>
          <a:r>
            <a:rPr lang="en-GB" dirty="0" smtClean="0"/>
            <a:t>Output</a:t>
          </a:r>
          <a:endParaRPr lang="en-GB" dirty="0"/>
        </a:p>
      </dgm:t>
    </dgm:pt>
    <dgm:pt modelId="{BC3551A9-C9C6-4545-B8EB-1C014FF41797}" type="parTrans" cxnId="{13BB5898-4327-40D1-9F07-F5C05804F4EC}">
      <dgm:prSet/>
      <dgm:spPr/>
      <dgm:t>
        <a:bodyPr/>
        <a:lstStyle/>
        <a:p>
          <a:endParaRPr lang="en-GB"/>
        </a:p>
      </dgm:t>
    </dgm:pt>
    <dgm:pt modelId="{7DDFD273-F7B2-48EC-A18E-17D730D81D67}" type="sibTrans" cxnId="{13BB5898-4327-40D1-9F07-F5C05804F4EC}">
      <dgm:prSet/>
      <dgm:spPr/>
      <dgm:t>
        <a:bodyPr/>
        <a:lstStyle/>
        <a:p>
          <a:endParaRPr lang="en-GB"/>
        </a:p>
      </dgm:t>
    </dgm:pt>
    <dgm:pt modelId="{B0FD68FD-5C5E-4A5E-B32A-5321C8D3ACCF}" type="pres">
      <dgm:prSet presAssocID="{CF176055-3E29-4125-8C4D-D88E5AAE2F9A}" presName="linearFlow" presStyleCnt="0">
        <dgm:presLayoutVars>
          <dgm:resizeHandles val="exact"/>
        </dgm:presLayoutVars>
      </dgm:prSet>
      <dgm:spPr/>
    </dgm:pt>
    <dgm:pt modelId="{2586ECA1-7BAE-4E95-BCAB-582F45C51FC8}" type="pres">
      <dgm:prSet presAssocID="{7679E25D-AC24-4827-A6B6-CE0E08BC80F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FDDA16-08B3-446C-9FCB-84A0B7B4B900}" type="pres">
      <dgm:prSet presAssocID="{349DD5E1-EFD1-4F05-8A68-99EA0D1A23D7}" presName="sibTrans" presStyleLbl="sibTrans2D1" presStyleIdx="0" presStyleCnt="2"/>
      <dgm:spPr/>
      <dgm:t>
        <a:bodyPr/>
        <a:lstStyle/>
        <a:p>
          <a:endParaRPr lang="en-GB"/>
        </a:p>
      </dgm:t>
    </dgm:pt>
    <dgm:pt modelId="{6F525E9D-8928-42D7-BB6D-B7589F5D6DE7}" type="pres">
      <dgm:prSet presAssocID="{349DD5E1-EFD1-4F05-8A68-99EA0D1A23D7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489B5D0D-7707-4EF1-88D0-03E3CFF7A9DE}" type="pres">
      <dgm:prSet presAssocID="{DF384405-054F-4845-8A21-72501D7312A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10C4AD-6A95-46E0-8302-23AEC693BF3B}" type="pres">
      <dgm:prSet presAssocID="{AD1838AB-59AA-4AC7-B7AC-A0E69994A56F}" presName="sibTrans" presStyleLbl="sibTrans2D1" presStyleIdx="1" presStyleCnt="2"/>
      <dgm:spPr/>
      <dgm:t>
        <a:bodyPr/>
        <a:lstStyle/>
        <a:p>
          <a:endParaRPr lang="en-GB"/>
        </a:p>
      </dgm:t>
    </dgm:pt>
    <dgm:pt modelId="{3A1406AA-B551-4346-AE80-DC7129BC39CE}" type="pres">
      <dgm:prSet presAssocID="{AD1838AB-59AA-4AC7-B7AC-A0E69994A56F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4528D40D-D214-4332-95B7-18D79CB91B33}" type="pres">
      <dgm:prSet presAssocID="{55F88AAD-68A9-4976-B717-AA6258EC54C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AE4E5C7-45FD-4FB9-9A2F-943CF37A38E8}" type="presOf" srcId="{349DD5E1-EFD1-4F05-8A68-99EA0D1A23D7}" destId="{6F525E9D-8928-42D7-BB6D-B7589F5D6DE7}" srcOrd="1" destOrd="0" presId="urn:microsoft.com/office/officeart/2005/8/layout/process2"/>
    <dgm:cxn modelId="{0528705B-A5E0-4989-B176-0BD0C6E9814D}" type="presOf" srcId="{7679E25D-AC24-4827-A6B6-CE0E08BC80FA}" destId="{2586ECA1-7BAE-4E95-BCAB-582F45C51FC8}" srcOrd="0" destOrd="0" presId="urn:microsoft.com/office/officeart/2005/8/layout/process2"/>
    <dgm:cxn modelId="{46D02B30-5AC8-4B05-9D07-EA65E8412150}" type="presOf" srcId="{CF176055-3E29-4125-8C4D-D88E5AAE2F9A}" destId="{B0FD68FD-5C5E-4A5E-B32A-5321C8D3ACCF}" srcOrd="0" destOrd="0" presId="urn:microsoft.com/office/officeart/2005/8/layout/process2"/>
    <dgm:cxn modelId="{12FB8FAA-51BD-4F82-AA00-338FEDBB8A4F}" type="presOf" srcId="{DF384405-054F-4845-8A21-72501D7312A4}" destId="{489B5D0D-7707-4EF1-88D0-03E3CFF7A9DE}" srcOrd="0" destOrd="0" presId="urn:microsoft.com/office/officeart/2005/8/layout/process2"/>
    <dgm:cxn modelId="{14B5E44E-4AC3-4860-AE11-EAEDF8AB6974}" type="presOf" srcId="{349DD5E1-EFD1-4F05-8A68-99EA0D1A23D7}" destId="{83FDDA16-08B3-446C-9FCB-84A0B7B4B900}" srcOrd="0" destOrd="0" presId="urn:microsoft.com/office/officeart/2005/8/layout/process2"/>
    <dgm:cxn modelId="{B201C29E-2DE7-4F2C-8C25-10EED03A7392}" type="presOf" srcId="{55F88AAD-68A9-4976-B717-AA6258EC54C6}" destId="{4528D40D-D214-4332-95B7-18D79CB91B33}" srcOrd="0" destOrd="0" presId="urn:microsoft.com/office/officeart/2005/8/layout/process2"/>
    <dgm:cxn modelId="{13BB5898-4327-40D1-9F07-F5C05804F4EC}" srcId="{CF176055-3E29-4125-8C4D-D88E5AAE2F9A}" destId="{55F88AAD-68A9-4976-B717-AA6258EC54C6}" srcOrd="2" destOrd="0" parTransId="{BC3551A9-C9C6-4545-B8EB-1C014FF41797}" sibTransId="{7DDFD273-F7B2-48EC-A18E-17D730D81D67}"/>
    <dgm:cxn modelId="{1C8C6D11-1779-4923-968C-4543C5B0BEE9}" type="presOf" srcId="{AD1838AB-59AA-4AC7-B7AC-A0E69994A56F}" destId="{EB10C4AD-6A95-46E0-8302-23AEC693BF3B}" srcOrd="0" destOrd="0" presId="urn:microsoft.com/office/officeart/2005/8/layout/process2"/>
    <dgm:cxn modelId="{AEB0C3BC-D25C-4D09-88C0-2DC71AE66645}" type="presOf" srcId="{AD1838AB-59AA-4AC7-B7AC-A0E69994A56F}" destId="{3A1406AA-B551-4346-AE80-DC7129BC39CE}" srcOrd="1" destOrd="0" presId="urn:microsoft.com/office/officeart/2005/8/layout/process2"/>
    <dgm:cxn modelId="{BC409D0C-9954-4725-BD73-12DB497A7197}" srcId="{CF176055-3E29-4125-8C4D-D88E5AAE2F9A}" destId="{DF384405-054F-4845-8A21-72501D7312A4}" srcOrd="1" destOrd="0" parTransId="{F724BA12-55B2-45E6-9234-DEF1C5CFE274}" sibTransId="{AD1838AB-59AA-4AC7-B7AC-A0E69994A56F}"/>
    <dgm:cxn modelId="{5AF9A730-BDFF-4224-A0E5-5F2E3AE8B9C7}" srcId="{CF176055-3E29-4125-8C4D-D88E5AAE2F9A}" destId="{7679E25D-AC24-4827-A6B6-CE0E08BC80FA}" srcOrd="0" destOrd="0" parTransId="{B5250225-F44A-43B7-BFE4-861BB104E160}" sibTransId="{349DD5E1-EFD1-4F05-8A68-99EA0D1A23D7}"/>
    <dgm:cxn modelId="{38D35C7A-4D58-4AE5-B4BB-57220E26F512}" type="presParOf" srcId="{B0FD68FD-5C5E-4A5E-B32A-5321C8D3ACCF}" destId="{2586ECA1-7BAE-4E95-BCAB-582F45C51FC8}" srcOrd="0" destOrd="0" presId="urn:microsoft.com/office/officeart/2005/8/layout/process2"/>
    <dgm:cxn modelId="{8AB43402-DE49-40AD-B12E-3CE5B2A6E343}" type="presParOf" srcId="{B0FD68FD-5C5E-4A5E-B32A-5321C8D3ACCF}" destId="{83FDDA16-08B3-446C-9FCB-84A0B7B4B900}" srcOrd="1" destOrd="0" presId="urn:microsoft.com/office/officeart/2005/8/layout/process2"/>
    <dgm:cxn modelId="{DFB98188-DD55-4A0D-901F-0D8F8BB1CDBA}" type="presParOf" srcId="{83FDDA16-08B3-446C-9FCB-84A0B7B4B900}" destId="{6F525E9D-8928-42D7-BB6D-B7589F5D6DE7}" srcOrd="0" destOrd="0" presId="urn:microsoft.com/office/officeart/2005/8/layout/process2"/>
    <dgm:cxn modelId="{C83EA0F0-A821-4EE0-96C1-78351533249B}" type="presParOf" srcId="{B0FD68FD-5C5E-4A5E-B32A-5321C8D3ACCF}" destId="{489B5D0D-7707-4EF1-88D0-03E3CFF7A9DE}" srcOrd="2" destOrd="0" presId="urn:microsoft.com/office/officeart/2005/8/layout/process2"/>
    <dgm:cxn modelId="{1F652ABB-D5D9-440D-8D41-E0E9D48A795E}" type="presParOf" srcId="{B0FD68FD-5C5E-4A5E-B32A-5321C8D3ACCF}" destId="{EB10C4AD-6A95-46E0-8302-23AEC693BF3B}" srcOrd="3" destOrd="0" presId="urn:microsoft.com/office/officeart/2005/8/layout/process2"/>
    <dgm:cxn modelId="{CD3389E8-4290-417B-B37D-BCA3AF7C9372}" type="presParOf" srcId="{EB10C4AD-6A95-46E0-8302-23AEC693BF3B}" destId="{3A1406AA-B551-4346-AE80-DC7129BC39CE}" srcOrd="0" destOrd="0" presId="urn:microsoft.com/office/officeart/2005/8/layout/process2"/>
    <dgm:cxn modelId="{48A9881E-FB25-4CD6-BC8D-48228BE35229}" type="presParOf" srcId="{B0FD68FD-5C5E-4A5E-B32A-5321C8D3ACCF}" destId="{4528D40D-D214-4332-95B7-18D79CB91B33}" srcOrd="4" destOrd="0" presId="urn:microsoft.com/office/officeart/2005/8/layout/process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8011C9-6DC1-4274-BD31-E04751C5799A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A74764-5518-45B1-8DD4-7B9635294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35C772-BEC8-4FA2-B683-49A6912A0BB8}" type="slidenum">
              <a:rPr lang="en-GB"/>
              <a:pPr/>
              <a:t>1</a:t>
            </a:fld>
            <a:endParaRPr lang="en-GB"/>
          </a:p>
        </p:txBody>
      </p:sp>
      <p:sp>
        <p:nvSpPr>
          <p:cNvPr id="202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2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664176-22B2-4F82-9936-99EE481CABEA}" type="slidenum">
              <a:rPr lang="en-US"/>
              <a:pPr/>
              <a:t>4</a:t>
            </a:fld>
            <a:endParaRPr lang="en-US"/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62DA2A-84A0-4E34-9D7B-1379B5C91E0A}" type="slidenum">
              <a:rPr lang="en-US"/>
              <a:pPr/>
              <a:t>9</a:t>
            </a:fld>
            <a:endParaRPr lang="en-US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C79CE4-D637-4CE2-B2D3-6F60D56BBD0F}" type="slidenum">
              <a:rPr lang="en-US"/>
              <a:pPr/>
              <a:t>27</a:t>
            </a:fld>
            <a:endParaRPr lang="en-US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A4A75C-0CB4-493E-B418-8283332EF748}" type="slidenum">
              <a:rPr lang="en-US"/>
              <a:pPr/>
              <a:t>28</a:t>
            </a:fld>
            <a:endParaRPr lang="en-US"/>
          </a:p>
        </p:txBody>
      </p:sp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sz="1300">
              <a:solidFill>
                <a:srgbClr val="000000"/>
              </a:solidFill>
              <a:latin typeface="Stone Sans ITC TT-Semi" pitchFamily="1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EFD000-2F6A-4E7B-BDDA-89608F8DE8BB}" type="slidenum">
              <a:rPr lang="en-US"/>
              <a:pPr/>
              <a:t>30</a:t>
            </a:fld>
            <a:endParaRPr lang="en-US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00000"/>
              </a:solidFill>
              <a:latin typeface="Stone Sans ITC TT-Semi" pitchFamily="1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711890-E304-437D-A95A-08C56C3C8C17}" type="slidenum">
              <a:rPr lang="en-US"/>
              <a:pPr/>
              <a:t>31</a:t>
            </a:fld>
            <a:endParaRPr lang="en-US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758CD7-7A6B-410E-81A2-C280084C8EF5}" type="slidenum">
              <a:rPr lang="en-US"/>
              <a:pPr/>
              <a:t>32</a:t>
            </a:fld>
            <a:endParaRPr lang="en-US"/>
          </a:p>
        </p:txBody>
      </p:sp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72466F3-9B29-4530-A178-79817FED16CE}" type="slidenum">
              <a:rPr lang="en-US"/>
              <a:pPr/>
              <a:t>33</a:t>
            </a:fld>
            <a:endParaRPr lang="en-US"/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latin typeface="Stone Sans ITC TT-Semi" pitchFamily="1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5C2401-497E-41B9-AD2E-06FFCE9DCBE3}" type="slidenum">
              <a:rPr lang="en-US"/>
              <a:pPr/>
              <a:t>34</a:t>
            </a:fld>
            <a:endParaRPr lang="en-US"/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EBA1C57-F675-4A13-8FBD-267359EE3D5F}" type="slidenum">
              <a:rPr lang="en-US"/>
              <a:pPr/>
              <a:t>35</a:t>
            </a:fld>
            <a:endParaRPr lang="en-US"/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 sz="1600">
              <a:solidFill>
                <a:srgbClr val="000000"/>
              </a:solidFill>
              <a:latin typeface="Stone Sans ITC TT-Semi" pitchFamily="1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3C202C-2412-4BC2-985F-D546BC0D1846}" type="slidenum">
              <a:rPr lang="en-US"/>
              <a:pPr/>
              <a:t>36</a:t>
            </a:fld>
            <a:endParaRPr lang="en-US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E986BC-2232-4049-B303-C38CBE74EF53}" type="slidenum">
              <a:rPr lang="en-US"/>
              <a:pPr/>
              <a:t>37</a:t>
            </a:fld>
            <a:endParaRPr lang="en-US"/>
          </a:p>
        </p:txBody>
      </p:sp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47D3A6-9F73-4B9E-BF73-7EE4C27BCF5B}" type="slidenum">
              <a:rPr lang="en-US"/>
              <a:pPr/>
              <a:t>38</a:t>
            </a:fld>
            <a:endParaRPr lang="en-US"/>
          </a:p>
        </p:txBody>
      </p:sp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995586-E5F1-4126-9AB4-2A5D8DBF3E69}" type="slidenum">
              <a:rPr lang="en-US"/>
              <a:pPr/>
              <a:t>39</a:t>
            </a:fld>
            <a:endParaRPr lang="en-US"/>
          </a:p>
        </p:txBody>
      </p:sp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4AA7E32-D1F0-4F75-8C81-0E4B17415DC4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A630A0B-1739-43F8-AB79-76231D66F63B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C866A4-B029-4F64-9FDA-4DA92D64AA01}" type="datetimeFigureOut">
              <a:rPr lang="en-US" smtClean="0"/>
              <a:pPr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70BFF-47D1-4234-B734-A61D669BFEBE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8"/>
          <p:cNvPicPr preferRelativeResize="0"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688138" y="6326188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jlXRengzZoc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hsporttrust.org/downloads/cms/talentmatters/index.htm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Microsoft_Office_Word_97_-_2003_Document1.doc"/><Relationship Id="rId4" Type="http://schemas.openxmlformats.org/officeDocument/2006/relationships/image" Target="../media/image24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1.bin"/><Relationship Id="rId4" Type="http://schemas.openxmlformats.org/officeDocument/2006/relationships/image" Target="../media/image29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sizQdNKhGg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80499C-14ED-41EC-BAD5-263C9C0633A7}" type="slidenum">
              <a:rPr lang="en-GB"/>
              <a:pPr/>
              <a:t>1</a:t>
            </a:fld>
            <a:endParaRPr lang="en-GB"/>
          </a:p>
        </p:txBody>
      </p:sp>
      <p:pic>
        <p:nvPicPr>
          <p:cNvPr id="3102" name="Picture 30" descr="fitness_class_M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718" y="2457450"/>
            <a:ext cx="1631949" cy="1675210"/>
          </a:xfrm>
          <a:prstGeom prst="rect">
            <a:avLst/>
          </a:prstGeom>
          <a:noFill/>
        </p:spPr>
      </p:pic>
      <p:pic>
        <p:nvPicPr>
          <p:cNvPr id="3089" name="Picture 17" descr="surf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16084" y="620316"/>
            <a:ext cx="1631949" cy="1674019"/>
          </a:xfrm>
          <a:prstGeom prst="rect">
            <a:avLst/>
          </a:prstGeom>
          <a:noFill/>
        </p:spPr>
      </p:pic>
      <p:pic>
        <p:nvPicPr>
          <p:cNvPr id="3097" name="Picture 25" descr="this_is_my_gym_ME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8401" y="620316"/>
            <a:ext cx="1631951" cy="1674019"/>
          </a:xfrm>
          <a:prstGeom prst="rect">
            <a:avLst/>
          </a:prstGeom>
          <a:noFill/>
        </p:spPr>
      </p:pic>
      <p:pic>
        <p:nvPicPr>
          <p:cNvPr id="3104" name="Picture 32" descr="girlmultiskil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00718" y="620316"/>
            <a:ext cx="1638300" cy="1674019"/>
          </a:xfrm>
          <a:prstGeom prst="rect">
            <a:avLst/>
          </a:prstGeom>
          <a:noFill/>
        </p:spPr>
      </p:pic>
      <p:pic>
        <p:nvPicPr>
          <p:cNvPr id="3113" name="Picture 41" descr="golf_disability_2_rdax_225x338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8401" y="2457450"/>
            <a:ext cx="1631951" cy="1675210"/>
          </a:xfrm>
          <a:prstGeom prst="rect">
            <a:avLst/>
          </a:prstGeom>
          <a:noFill/>
        </p:spPr>
      </p:pic>
      <p:pic>
        <p:nvPicPr>
          <p:cNvPr id="3115" name="Picture 43" descr="Rugby07 013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16084" y="2457450"/>
            <a:ext cx="1634067" cy="1675210"/>
          </a:xfrm>
          <a:prstGeom prst="rect">
            <a:avLst/>
          </a:prstGeom>
          <a:noFill/>
        </p:spPr>
      </p:pic>
      <p:sp>
        <p:nvSpPr>
          <p:cNvPr id="3117" name="Text Box 45"/>
          <p:cNvSpPr txBox="1">
            <a:spLocks noChangeArrowheads="1"/>
          </p:cNvSpPr>
          <p:nvPr/>
        </p:nvSpPr>
        <p:spPr bwMode="auto">
          <a:xfrm>
            <a:off x="1308101" y="4618435"/>
            <a:ext cx="7121551" cy="12157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2800" b="1" dirty="0" smtClean="0"/>
              <a:t>Acquisition of Skill – Lecture 3</a:t>
            </a:r>
            <a:endParaRPr lang="en-GB" sz="2800" b="1" dirty="0"/>
          </a:p>
          <a:p>
            <a:endParaRPr lang="en-GB" b="1" dirty="0"/>
          </a:p>
          <a:p>
            <a:pPr>
              <a:spcBef>
                <a:spcPct val="50000"/>
              </a:spcBef>
            </a:pPr>
            <a:r>
              <a:rPr lang="en-GB" dirty="0" smtClean="0"/>
              <a:t>Steven Osborne</a:t>
            </a:r>
            <a:endParaRPr lang="en-GB" dirty="0"/>
          </a:p>
        </p:txBody>
      </p:sp>
      <p:sp>
        <p:nvSpPr>
          <p:cNvPr id="3118" name="Rectangle 46"/>
          <p:cNvSpPr>
            <a:spLocks noChangeArrowheads="1"/>
          </p:cNvSpPr>
          <p:nvPr/>
        </p:nvSpPr>
        <p:spPr bwMode="auto">
          <a:xfrm>
            <a:off x="347134" y="6453187"/>
            <a:ext cx="673100" cy="404813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Aims: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Recap child development</a:t>
            </a:r>
          </a:p>
          <a:p>
            <a:r>
              <a:rPr lang="en-GB" sz="2800" dirty="0" smtClean="0"/>
              <a:t>To introduce learning theories</a:t>
            </a:r>
          </a:p>
          <a:p>
            <a:r>
              <a:rPr lang="en-GB" sz="2800" dirty="0" smtClean="0"/>
              <a:t>To introduce Information Processing Theory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0" y="6211669"/>
            <a:ext cx="55006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2"/>
              </a:rPr>
              <a:t>http://www.youtube.com/watch?v=jlXRengzZoc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300036" name="Picture 4" descr="http://www.dalianmitmita.com/yblog/images/DSC0754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" y="0"/>
            <a:ext cx="9144001" cy="62150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Child Development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Definition:</a:t>
            </a:r>
            <a:endParaRPr lang="en-US" dirty="0"/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Change in the child that occurs over time.  Changes follow an orderly pattern that moves toward greater complexity and enhances survival</a:t>
            </a:r>
            <a:r>
              <a:rPr lang="en-US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 lvl="1">
              <a:lnSpc>
                <a:spcPct val="90000"/>
              </a:lnSpc>
              <a:buNone/>
            </a:pPr>
            <a:endParaRPr lang="en-US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Periods of development: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Prenatal period: from conception to birth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Infancy and toddlerhood: birth to 2 years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Early childhood: 2-6 years old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Middle childhood: 6-12 years old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Adolescence: 12-19 years old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5" descr="ltadlatera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71678"/>
            <a:ext cx="9144000" cy="2652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Text Box 6"/>
          <p:cNvSpPr txBox="1">
            <a:spLocks noChangeArrowheads="1"/>
          </p:cNvSpPr>
          <p:nvPr/>
        </p:nvSpPr>
        <p:spPr bwMode="auto">
          <a:xfrm>
            <a:off x="395288" y="620713"/>
            <a:ext cx="835342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b="1" dirty="0" smtClean="0"/>
              <a:t>Long </a:t>
            </a:r>
            <a:r>
              <a:rPr lang="en-GB" sz="3200" b="1" dirty="0"/>
              <a:t>Term Athlete Development (LTAD)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4" name="Picture 4" descr="http://www.unitedutilities.com/st_johns_rc_primary_060614_03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357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962" name="Picture 2" descr="http://www.flixtongirls.trafford.sch.uk/Websites/flixtons/Images/DSC_0022_thum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2865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988" name="Picture 4" descr="http://admin.tottenhamhotspur.com/uploads/assets/spurs_body_image/foundation/boy_playing_badmint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286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en-US" dirty="0"/>
              <a:t>Domains of Development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57232"/>
            <a:ext cx="9144000" cy="5786454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solidFill>
                  <a:schemeClr val="accent1"/>
                </a:solidFill>
                <a:latin typeface="Stone Sans ITC TT-Semi" pitchFamily="1" charset="0"/>
              </a:rPr>
              <a:t>Development is described in three domains, but growth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solidFill>
                  <a:schemeClr val="accent1"/>
                </a:solidFill>
                <a:latin typeface="Stone Sans ITC TT-Semi" pitchFamily="1" charset="0"/>
              </a:rPr>
              <a:t>in one domain influences the other domains</a:t>
            </a:r>
            <a:r>
              <a:rPr lang="en-US" sz="2400" dirty="0" smtClean="0">
                <a:solidFill>
                  <a:schemeClr val="accent1"/>
                </a:solidFill>
                <a:latin typeface="Stone Sans ITC TT-Semi" pitchFamily="1" charset="0"/>
              </a:rPr>
              <a:t>.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endParaRPr lang="en-US" sz="26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600" dirty="0">
                <a:solidFill>
                  <a:srgbClr val="000000"/>
                </a:solidFill>
                <a:latin typeface="Stone Sans ITC TT-Semi" pitchFamily="1" charset="0"/>
              </a:rPr>
              <a:t>Physical Domain:</a:t>
            </a:r>
          </a:p>
          <a:p>
            <a:pPr lvl="1">
              <a:lnSpc>
                <a:spcPct val="90000"/>
              </a:lnSpc>
            </a:pPr>
            <a:r>
              <a:rPr lang="en-US" sz="1800" dirty="0">
                <a:solidFill>
                  <a:srgbClr val="000000"/>
                </a:solidFill>
                <a:latin typeface="Stone Sans ITC TT-Semi" pitchFamily="1" charset="0"/>
              </a:rPr>
              <a:t>body size, body proportions, appearance, brain development, motor development, perception capacities, physical health</a:t>
            </a:r>
            <a:r>
              <a:rPr lang="en-US" sz="1800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 lvl="1">
              <a:lnSpc>
                <a:spcPct val="90000"/>
              </a:lnSpc>
            </a:pPr>
            <a:endParaRPr lang="en-US" sz="18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600" dirty="0">
                <a:solidFill>
                  <a:srgbClr val="000000"/>
                </a:solidFill>
                <a:latin typeface="Stone Sans ITC TT-Semi" pitchFamily="1" charset="0"/>
              </a:rPr>
              <a:t>Cognitive Domain:</a:t>
            </a:r>
          </a:p>
          <a:p>
            <a:pPr lvl="1">
              <a:lnSpc>
                <a:spcPct val="90000"/>
              </a:lnSpc>
            </a:pPr>
            <a:r>
              <a:rPr lang="en-US" sz="1800" dirty="0">
                <a:solidFill>
                  <a:srgbClr val="000000"/>
                </a:solidFill>
                <a:latin typeface="Stone Sans ITC TT-Semi" pitchFamily="1" charset="0"/>
              </a:rPr>
              <a:t>thought processes and intellectual abilities including attention, memory, problem solving, imagination, creativity, academic and everyday knowledge, </a:t>
            </a:r>
            <a:r>
              <a:rPr lang="en-US" sz="1800" dirty="0" err="1">
                <a:solidFill>
                  <a:srgbClr val="000000"/>
                </a:solidFill>
                <a:latin typeface="Stone Sans ITC TT-Semi" pitchFamily="1" charset="0"/>
              </a:rPr>
              <a:t>metacognition</a:t>
            </a:r>
            <a:r>
              <a:rPr lang="en-US" sz="1800" dirty="0">
                <a:solidFill>
                  <a:srgbClr val="000000"/>
                </a:solidFill>
                <a:latin typeface="Stone Sans ITC TT-Semi" pitchFamily="1" charset="0"/>
              </a:rPr>
              <a:t>, and language</a:t>
            </a:r>
            <a:r>
              <a:rPr lang="en-US" sz="1800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 lvl="1">
              <a:lnSpc>
                <a:spcPct val="90000"/>
              </a:lnSpc>
            </a:pPr>
            <a:endParaRPr lang="en-US" sz="18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600" dirty="0">
                <a:solidFill>
                  <a:srgbClr val="000000"/>
                </a:solidFill>
                <a:latin typeface="Stone Sans ITC TT-Semi" pitchFamily="1" charset="0"/>
              </a:rPr>
              <a:t>Social/Emotional Domain:</a:t>
            </a:r>
          </a:p>
          <a:p>
            <a:pPr lvl="1">
              <a:lnSpc>
                <a:spcPct val="90000"/>
              </a:lnSpc>
            </a:pPr>
            <a:r>
              <a:rPr lang="en-US" sz="1800" dirty="0">
                <a:solidFill>
                  <a:srgbClr val="000000"/>
                </a:solidFill>
                <a:latin typeface="Stone Sans ITC TT-Semi" pitchFamily="1" charset="0"/>
              </a:rPr>
              <a:t>self-knowledge (self-esteem, </a:t>
            </a:r>
            <a:r>
              <a:rPr lang="en-US" sz="1800" dirty="0" err="1">
                <a:solidFill>
                  <a:srgbClr val="000000"/>
                </a:solidFill>
                <a:latin typeface="Stone Sans ITC TT-Semi" pitchFamily="1" charset="0"/>
              </a:rPr>
              <a:t>metacognition</a:t>
            </a:r>
            <a:r>
              <a:rPr lang="en-US" sz="1800" dirty="0">
                <a:solidFill>
                  <a:srgbClr val="000000"/>
                </a:solidFill>
                <a:latin typeface="Stone Sans ITC TT-Semi" pitchFamily="1" charset="0"/>
              </a:rPr>
              <a:t>, sexual identity, ethnic identity), moral reasoning, understanding and expression of emotions, self-regulation, temperament, understanding others, interpersonal skills, and friendships.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142852"/>
          <a:ext cx="9144000" cy="5786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 dirty="0" smtClean="0"/>
              <a:t>How do children develop?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0063" y="714375"/>
            <a:ext cx="828675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196975"/>
            <a:ext cx="6230937" cy="425926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1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286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0"/>
            <a:ext cx="9144000" cy="6429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1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357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 dirty="0" smtClean="0"/>
              <a:t>How do teenagers?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0063" y="714375"/>
            <a:ext cx="828675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196975"/>
            <a:ext cx="6230937" cy="425926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269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42908" y="0"/>
            <a:ext cx="9572692" cy="631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7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001156" cy="6143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0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71538"/>
            <a:ext cx="9144000" cy="511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00042"/>
            <a:ext cx="9144000" cy="553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7158" y="428604"/>
            <a:ext cx="19698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Morley and Bailey.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000108"/>
          <a:ext cx="8043890" cy="512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smtClean="0"/>
              <a:t>Identifying and Developing Talent - Who are the talented pupils in PE?</a:t>
            </a:r>
          </a:p>
          <a:p>
            <a:endParaRPr lang="en-GB" sz="2000" b="1" dirty="0" smtClean="0"/>
          </a:p>
          <a:p>
            <a:r>
              <a:rPr lang="en-GB" sz="2000" dirty="0" smtClean="0"/>
              <a:t>Pupils are recognised as talented when they demonstrate high-level ability within the range of PE contexts or have the potential to do so. </a:t>
            </a:r>
          </a:p>
          <a:p>
            <a:endParaRPr lang="en-GB" sz="2000" dirty="0" smtClean="0"/>
          </a:p>
          <a:p>
            <a:r>
              <a:rPr lang="en-GB" sz="2000" b="1" dirty="0" smtClean="0"/>
              <a:t>Physical </a:t>
            </a:r>
            <a:r>
              <a:rPr lang="en-GB" sz="2000" dirty="0" smtClean="0"/>
              <a:t>ability </a:t>
            </a:r>
          </a:p>
          <a:p>
            <a:r>
              <a:rPr lang="en-GB" sz="2000" dirty="0" smtClean="0"/>
              <a:t>is revealed through pupil’s competence and fitness to perform a range of physical abilities.</a:t>
            </a:r>
          </a:p>
          <a:p>
            <a:endParaRPr lang="en-GB" sz="2000" dirty="0" smtClean="0"/>
          </a:p>
          <a:p>
            <a:r>
              <a:rPr lang="en-GB" sz="2000" b="1" dirty="0" smtClean="0"/>
              <a:t>Social </a:t>
            </a:r>
            <a:r>
              <a:rPr lang="en-GB" sz="2000" dirty="0" smtClean="0"/>
              <a:t>ability </a:t>
            </a:r>
          </a:p>
          <a:p>
            <a:r>
              <a:rPr lang="en-GB" sz="2000" dirty="0" smtClean="0"/>
              <a:t>is exhibited in social contexts, and is the basis of leadership, teamwork and similar concepts.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Personal</a:t>
            </a:r>
            <a:r>
              <a:rPr lang="en-GB" sz="2000" dirty="0" smtClean="0"/>
              <a:t> ability</a:t>
            </a:r>
          </a:p>
          <a:p>
            <a:r>
              <a:rPr lang="en-GB" sz="2000" dirty="0" smtClean="0"/>
              <a:t> underpins an individual’s capacity for self-regulation, self belief and commitment to mastery.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Cognitive</a:t>
            </a:r>
            <a:r>
              <a:rPr lang="en-GB" sz="2000" dirty="0" smtClean="0"/>
              <a:t> ability </a:t>
            </a:r>
          </a:p>
          <a:p>
            <a:r>
              <a:rPr lang="en-GB" sz="2000" dirty="0" smtClean="0"/>
              <a:t>is shown in planning and compositional settings, as well as knowledge and understanding of central physical educational concepts.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1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2300" y="571480"/>
            <a:ext cx="9021700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2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52"/>
            <a:ext cx="7975590" cy="6017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285720" y="6000768"/>
            <a:ext cx="650085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hlinkClick r:id="rId3"/>
              </a:rPr>
              <a:t>http://www.youthsporttrust.org/downloads/cms/talentmatters/index.htm</a:t>
            </a:r>
            <a:r>
              <a:rPr lang="en-GB" sz="1200" dirty="0" smtClean="0"/>
              <a:t> </a:t>
            </a: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 dirty="0" smtClean="0"/>
              <a:t>What is learning 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0063" y="714375"/>
            <a:ext cx="828675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196975"/>
            <a:ext cx="6230937" cy="425926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457200"/>
            <a:ext cx="8329642" cy="535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3600" b="1" dirty="0">
                <a:cs typeface="Times New Roman" charset="0"/>
              </a:rPr>
              <a:t>Definition </a:t>
            </a:r>
            <a:r>
              <a:rPr lang="en-US" b="1" dirty="0">
                <a:cs typeface="Times New Roman" charset="0"/>
              </a:rPr>
              <a:t>of</a:t>
            </a:r>
            <a:r>
              <a:rPr lang="en-US" sz="3600" b="1" dirty="0">
                <a:cs typeface="Times New Roman" charset="0"/>
              </a:rPr>
              <a:t> Learning:</a:t>
            </a:r>
          </a:p>
          <a:p>
            <a:endParaRPr lang="en-US" b="1" dirty="0">
              <a:cs typeface="Times New Roman" charset="0"/>
            </a:endParaRPr>
          </a:p>
          <a:p>
            <a:r>
              <a:rPr lang="en-US" dirty="0">
                <a:latin typeface="Arial" charset="0"/>
                <a:cs typeface="Times New Roman" charset="0"/>
              </a:rPr>
              <a:t>Learning is a change in the capability of a </a:t>
            </a:r>
            <a:r>
              <a:rPr lang="en-US" dirty="0" smtClean="0">
                <a:latin typeface="Arial" charset="0"/>
                <a:cs typeface="Times New Roman" charset="0"/>
              </a:rPr>
              <a:t>person to </a:t>
            </a:r>
            <a:r>
              <a:rPr lang="en-US" dirty="0">
                <a:latin typeface="Arial" charset="0"/>
                <a:cs typeface="Times New Roman" charset="0"/>
              </a:rPr>
              <a:t>perform a skill that must be inferred from a relatively permanent improvement in performance as a result of practice or experience (Magill, 2001).</a:t>
            </a:r>
          </a:p>
          <a:p>
            <a:endParaRPr lang="en-US" sz="3600" b="1" dirty="0">
              <a:cs typeface="Times New Roman" charset="0"/>
            </a:endParaRPr>
          </a:p>
          <a:p>
            <a:r>
              <a:rPr lang="en-US" sz="3600" b="1" dirty="0">
                <a:cs typeface="Times New Roman" charset="0"/>
              </a:rPr>
              <a:t>Definition </a:t>
            </a:r>
            <a:r>
              <a:rPr lang="en-US" b="1" dirty="0">
                <a:cs typeface="Times New Roman" charset="0"/>
              </a:rPr>
              <a:t>of</a:t>
            </a:r>
            <a:r>
              <a:rPr lang="en-US" sz="3600" b="1" dirty="0">
                <a:cs typeface="Times New Roman" charset="0"/>
              </a:rPr>
              <a:t> Motor Learning:</a:t>
            </a:r>
          </a:p>
          <a:p>
            <a:endParaRPr lang="en-US" b="1" dirty="0">
              <a:cs typeface="Times New Roman" charset="0"/>
            </a:endParaRPr>
          </a:p>
          <a:p>
            <a:r>
              <a:rPr lang="en-US" dirty="0">
                <a:latin typeface="Arial" charset="0"/>
                <a:cs typeface="Times New Roman" charset="0"/>
              </a:rPr>
              <a:t>Motor learning is a set of internal processes that leads to a relatively permanent change in the learner’s capacity for skilled performance (Magill, 2001; Schmidt, 1991; Rose, 1997</a:t>
            </a:r>
            <a:r>
              <a:rPr lang="en-US" dirty="0" smtClean="0">
                <a:latin typeface="Arial" charset="0"/>
                <a:cs typeface="Times New Roman" charset="0"/>
              </a:rPr>
              <a:t>).</a:t>
            </a:r>
          </a:p>
          <a:p>
            <a:endParaRPr lang="en-US" dirty="0" smtClean="0">
              <a:latin typeface="Arial" charset="0"/>
              <a:cs typeface="Times New Roman" charset="0"/>
            </a:endParaRPr>
          </a:p>
          <a:p>
            <a:r>
              <a:rPr lang="en-US" dirty="0" smtClean="0">
                <a:latin typeface="Arial" charset="0"/>
                <a:cs typeface="Times New Roman" charset="0"/>
              </a:rPr>
              <a:t>The theory of motor learning and the principles that govern motor learning, are increasingly being considered as important in teaching motor skills. </a:t>
            </a:r>
          </a:p>
          <a:p>
            <a:endParaRPr lang="en-US" dirty="0">
              <a:latin typeface="Arial" charset="0"/>
              <a:cs typeface="Times New Roman" charset="0"/>
            </a:endParaRPr>
          </a:p>
          <a:p>
            <a:endParaRPr lang="en-GB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Theories of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Behaviourist approaches</a:t>
            </a:r>
          </a:p>
          <a:p>
            <a:r>
              <a:rPr lang="en-GB" dirty="0" smtClean="0"/>
              <a:t>Associative approaches</a:t>
            </a:r>
          </a:p>
          <a:p>
            <a:r>
              <a:rPr lang="en-GB" dirty="0" smtClean="0"/>
              <a:t>Cognitive approaches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85720" y="214290"/>
            <a:ext cx="8201028" cy="1470025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pple Chancery" pitchFamily="1" charset="0"/>
              </a:rPr>
              <a:t>Behavioral and Social Learning Theories</a:t>
            </a:r>
            <a:endParaRPr lang="en-US" sz="3200" b="1" dirty="0">
              <a:solidFill>
                <a:srgbClr val="000000"/>
              </a:solidFill>
              <a:latin typeface="Stone Sans ITC TT-Semi" pitchFamily="1" charset="0"/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4282" y="2285992"/>
            <a:ext cx="8786874" cy="2286000"/>
          </a:xfrm>
        </p:spPr>
        <p:txBody>
          <a:bodyPr>
            <a:normAutofit/>
          </a:bodyPr>
          <a:lstStyle/>
          <a:p>
            <a:pPr algn="l"/>
            <a:r>
              <a:rPr lang="en-US" sz="2200" i="1" dirty="0">
                <a:solidFill>
                  <a:srgbClr val="000000"/>
                </a:solidFill>
                <a:latin typeface="Stone Sans ITC TT-Semi" pitchFamily="1" charset="0"/>
              </a:rPr>
              <a:t>Beliefs that describe the importance of the environment and nurturing in the growth of a child</a:t>
            </a:r>
            <a:r>
              <a:rPr lang="en-US" sz="2200" i="1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 algn="l"/>
            <a:endParaRPr lang="en-US" sz="2200" i="1" dirty="0" smtClean="0">
              <a:solidFill>
                <a:srgbClr val="000000"/>
              </a:solidFill>
              <a:latin typeface="Stone Sans ITC TT-Semi" pitchFamily="1" charset="0"/>
            </a:endParaRPr>
          </a:p>
          <a:p>
            <a:pPr algn="l"/>
            <a:r>
              <a:rPr lang="en-US" sz="2200" dirty="0" smtClean="0">
                <a:solidFill>
                  <a:srgbClr val="000000"/>
                </a:solidFill>
                <a:latin typeface="Stone Sans ITC TT-Semi" pitchFamily="1" charset="0"/>
              </a:rPr>
              <a:t>Behaviorism became the dominant view from the 1920's to 1960's</a:t>
            </a:r>
            <a:endParaRPr lang="en-US" sz="2200" i="1" dirty="0">
              <a:solidFill>
                <a:srgbClr val="000000"/>
              </a:solidFill>
              <a:latin typeface="Stone Sans ITC TT-Semi" pitchFamily="1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500034" y="1142984"/>
            <a:ext cx="8001056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r>
              <a:rPr lang="en-US"/>
              <a:t>John Watson</a:t>
            </a:r>
          </a:p>
        </p:txBody>
      </p:sp>
      <p:sp>
        <p:nvSpPr>
          <p:cNvPr id="5427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048000" y="1524000"/>
            <a:ext cx="6096000" cy="5105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Early 20th century, "Father of American Behaviorist theory</a:t>
            </a:r>
            <a:r>
              <a:rPr lang="en-US" sz="2400" dirty="0" smtClean="0">
                <a:solidFill>
                  <a:srgbClr val="000000"/>
                </a:solidFill>
                <a:latin typeface="Stone Sans ITC TT-Semi" pitchFamily="1" charset="0"/>
              </a:rPr>
              <a:t>.”</a:t>
            </a:r>
          </a:p>
          <a:p>
            <a:pPr>
              <a:lnSpc>
                <a:spcPct val="90000"/>
              </a:lnSpc>
            </a:pPr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Based his work on Pavlov's experiments on the digestive system of dogs</a:t>
            </a:r>
            <a:r>
              <a:rPr lang="en-US" sz="2400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Researched classical </a:t>
            </a:r>
            <a:r>
              <a:rPr lang="en-US" sz="2400" dirty="0" smtClean="0">
                <a:solidFill>
                  <a:srgbClr val="000000"/>
                </a:solidFill>
                <a:latin typeface="Stone Sans ITC TT-Semi" pitchFamily="1" charset="0"/>
              </a:rPr>
              <a:t>conditioning</a:t>
            </a:r>
          </a:p>
          <a:p>
            <a:pPr>
              <a:lnSpc>
                <a:spcPct val="90000"/>
              </a:lnSpc>
              <a:buNone/>
            </a:pPr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Children are passive beings who can be molded by controlling the stimulus-response associations</a:t>
            </a:r>
            <a:r>
              <a:rPr lang="en-US" sz="2800" dirty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US" sz="2800" dirty="0">
              <a:solidFill>
                <a:srgbClr val="000000"/>
              </a:solidFill>
              <a:latin typeface="Stone Sans ITC TT-Semi" pitchFamily="1" charset="0"/>
            </a:endParaRPr>
          </a:p>
        </p:txBody>
      </p:sp>
      <p:pic>
        <p:nvPicPr>
          <p:cNvPr id="54277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533400" y="1981200"/>
            <a:ext cx="2438400" cy="2438400"/>
          </a:xfrm>
        </p:spPr>
      </p:pic>
      <p:graphicFrame>
        <p:nvGraphicFramePr>
          <p:cNvPr id="54280" name="Object 8"/>
          <p:cNvGraphicFramePr>
            <a:graphicFrameLocks noChangeAspect="1"/>
          </p:cNvGraphicFramePr>
          <p:nvPr/>
        </p:nvGraphicFramePr>
        <p:xfrm>
          <a:off x="228600" y="4495800"/>
          <a:ext cx="5945188" cy="176213"/>
        </p:xfrm>
        <a:graphic>
          <a:graphicData uri="http://schemas.openxmlformats.org/presentationml/2006/ole">
            <p:oleObj spid="_x0000_s171010" name="Document" r:id="rId5" imgW="5943600" imgH="176784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avlovdog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8417" y="500042"/>
            <a:ext cx="8458425" cy="5764064"/>
          </a:xfrm>
          <a:prstGeom prst="rect">
            <a:avLst/>
          </a:prstGeom>
          <a:noFill/>
          <a:ln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B. F. Skinner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7158" y="1428736"/>
            <a:ext cx="8229600" cy="42672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Proposed that children "operate" on their environment, operational conditioning.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Stone Sans ITC TT-Semi" pitchFamily="1" charset="0"/>
              </a:rPr>
              <a:t>Believed that learning could be broken down into smaller tasks, and that offering immediate rewards for accomplishments would stimulate further learning.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rgbClr val="000000"/>
              </a:solidFill>
              <a:latin typeface="Stone Sans ITC TT-Semi" pitchFamily="1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Social Learning Theory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Albert </a:t>
            </a:r>
            <a:r>
              <a:rPr lang="en-US" sz="2400" dirty="0" err="1">
                <a:solidFill>
                  <a:srgbClr val="000000"/>
                </a:solidFill>
                <a:latin typeface="Stone Sans ITC TT-Semi" pitchFamily="1" charset="0"/>
              </a:rPr>
              <a:t>Bandura</a:t>
            </a: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 </a:t>
            </a:r>
            <a:endParaRPr lang="en-US" sz="2400" dirty="0" smtClean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buFont typeface="Wingdings" pitchFamily="2" charset="2"/>
              <a:buNone/>
            </a:pPr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Stressed how children learn </a:t>
            </a:r>
            <a:r>
              <a:rPr lang="en-US" sz="2400" dirty="0" smtClean="0">
                <a:solidFill>
                  <a:srgbClr val="000000"/>
                </a:solidFill>
                <a:latin typeface="Stone Sans ITC TT-Semi" pitchFamily="1" charset="0"/>
              </a:rPr>
              <a:t>by observation </a:t>
            </a: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and imitation. </a:t>
            </a:r>
            <a:endParaRPr lang="en-US" sz="2400" dirty="0" smtClean="0">
              <a:solidFill>
                <a:srgbClr val="000000"/>
              </a:solidFill>
              <a:latin typeface="Stone Sans ITC TT-Semi" pitchFamily="1" charset="0"/>
            </a:endParaRPr>
          </a:p>
          <a:p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Believed that children gradually become more selective in what they imitate.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4282" y="214291"/>
            <a:ext cx="7772400" cy="785818"/>
          </a:xfrm>
        </p:spPr>
        <p:txBody>
          <a:bodyPr>
            <a:normAutofit/>
          </a:bodyPr>
          <a:lstStyle/>
          <a:p>
            <a:pPr algn="l"/>
            <a:r>
              <a:rPr lang="en-US" sz="3200" dirty="0">
                <a:latin typeface="Apple Chancery" pitchFamily="1" charset="0"/>
              </a:rPr>
              <a:t>Biological Theories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5720" y="1428736"/>
            <a:ext cx="8858280" cy="1600200"/>
          </a:xfrm>
        </p:spPr>
        <p:txBody>
          <a:bodyPr>
            <a:normAutofit/>
          </a:bodyPr>
          <a:lstStyle/>
          <a:p>
            <a:pPr algn="l"/>
            <a:r>
              <a:rPr lang="en-US" sz="2200" i="1" dirty="0">
                <a:solidFill>
                  <a:schemeClr val="tx1"/>
                </a:solidFill>
                <a:latin typeface="Stone Sans ITC TT-Semi" pitchFamily="1" charset="0"/>
              </a:rPr>
              <a:t>Belief that heredity and innate biological processes govern growth. </a:t>
            </a:r>
            <a:endParaRPr lang="en-US" sz="2200" i="1" dirty="0">
              <a:solidFill>
                <a:schemeClr val="tx1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285720" y="857232"/>
            <a:ext cx="82153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357158" y="2857496"/>
            <a:ext cx="8229600" cy="7143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Maturationists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 G. Stanley Hall and Arnold Gesell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tone Sans ITC TT-Semi" pitchFamily="1" charset="0"/>
                <a:ea typeface="+mj-ea"/>
                <a:cs typeface="+mj-cs"/>
              </a:rPr>
              <a:t>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tone Sans ITC TT-Semi" pitchFamily="1" charset="0"/>
              <a:ea typeface="+mj-ea"/>
              <a:cs typeface="+mj-cs"/>
            </a:endParaRP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285720" y="3643314"/>
            <a:ext cx="8229600" cy="22860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tone Sans ITC TT-Semi" pitchFamily="1" charset="0"/>
                <a:ea typeface="+mn-ea"/>
                <a:cs typeface="+mn-cs"/>
              </a:rPr>
              <a:t>Believed there is a predetermined biological timetable.</a:t>
            </a:r>
          </a:p>
          <a:p>
            <a:pPr marL="457200" marR="0" lvl="1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tone Sans ITC TT-Semi" pitchFamily="1" charset="0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tone Sans ITC TT-Semi" pitchFamily="1" charset="0"/>
                <a:ea typeface="+mn-ea"/>
                <a:cs typeface="+mn-cs"/>
              </a:rPr>
              <a:t>Hall and Gesell were proponents of the normative approach to child study: using age-related averages of children's growth and behaviors to define what is normal.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tone Sans ITC TT-Semi" pitchFamily="1" charset="0"/>
              <a:ea typeface="+mn-ea"/>
              <a:cs typeface="+mn-cs"/>
            </a:endParaRPr>
          </a:p>
        </p:txBody>
      </p:sp>
      <p:cxnSp>
        <p:nvCxnSpPr>
          <p:cNvPr id="9" name="Straight Connector 8"/>
          <p:cNvCxnSpPr>
            <a:stCxn id="40963" idx="1"/>
          </p:cNvCxnSpPr>
          <p:nvPr/>
        </p:nvCxnSpPr>
        <p:spPr>
          <a:xfrm rot="10800000" flipH="1">
            <a:off x="285720" y="2214554"/>
            <a:ext cx="8358246" cy="142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err="1"/>
              <a:t>Ethology</a:t>
            </a:r>
            <a:endParaRPr lang="en-US" dirty="0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Stone Sans ITC TT-Semi" pitchFamily="1" charset="0"/>
              </a:rPr>
              <a:t>Examines how behavior is determined by a species' need for survival. </a:t>
            </a:r>
            <a:endParaRPr lang="en-US" sz="2400" dirty="0" smtClean="0">
              <a:latin typeface="Stone Sans ITC TT-Semi" pitchFamily="1" charset="0"/>
            </a:endParaRPr>
          </a:p>
          <a:p>
            <a:endParaRPr lang="en-US" sz="2400" dirty="0">
              <a:latin typeface="Stone Sans ITC TT-Semi" pitchFamily="1" charset="0"/>
            </a:endParaRPr>
          </a:p>
          <a:p>
            <a:r>
              <a:rPr lang="en-US" sz="2400" dirty="0">
                <a:latin typeface="Stone Sans ITC TT-Semi" pitchFamily="1" charset="0"/>
              </a:rPr>
              <a:t>Has its roots in Charles Darwin's research. </a:t>
            </a:r>
            <a:endParaRPr lang="en-US" sz="2400" dirty="0" smtClean="0">
              <a:latin typeface="Stone Sans ITC TT-Semi" pitchFamily="1" charset="0"/>
            </a:endParaRPr>
          </a:p>
          <a:p>
            <a:pPr>
              <a:buNone/>
            </a:pPr>
            <a:endParaRPr lang="en-US" sz="2400" dirty="0">
              <a:latin typeface="Stone Sans ITC TT-Semi" pitchFamily="1" charset="0"/>
            </a:endParaRPr>
          </a:p>
          <a:p>
            <a:r>
              <a:rPr lang="en-US" sz="2400" dirty="0">
                <a:latin typeface="Stone Sans ITC TT-Semi" pitchFamily="1" charset="0"/>
              </a:rPr>
              <a:t>Describes a "critical period" or "sensitive period,” for learning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Attachment Theory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US" dirty="0">
              <a:latin typeface="Stone Sans ITC TT-Semi" pitchFamily="1" charset="0"/>
            </a:endParaRPr>
          </a:p>
          <a:p>
            <a:r>
              <a:rPr lang="en-US" sz="3200" dirty="0">
                <a:latin typeface="Stone Sans ITC TT-Semi" pitchFamily="1" charset="0"/>
              </a:rPr>
              <a:t>John </a:t>
            </a:r>
            <a:r>
              <a:rPr lang="en-US" sz="3200" dirty="0" err="1">
                <a:latin typeface="Stone Sans ITC TT-Semi" pitchFamily="1" charset="0"/>
              </a:rPr>
              <a:t>Bowlby</a:t>
            </a:r>
            <a:r>
              <a:rPr lang="en-US" sz="3200" dirty="0">
                <a:latin typeface="Stone Sans ITC TT-Semi" pitchFamily="1" charset="0"/>
              </a:rPr>
              <a:t> applied ethological principles to his theory of attachment</a:t>
            </a:r>
            <a:r>
              <a:rPr lang="en-US" sz="3200" dirty="0" smtClean="0">
                <a:latin typeface="Stone Sans ITC TT-Semi" pitchFamily="1" charset="0"/>
              </a:rPr>
              <a:t>.</a:t>
            </a:r>
          </a:p>
          <a:p>
            <a:pPr>
              <a:buNone/>
            </a:pPr>
            <a:endParaRPr lang="en-US" sz="3200" dirty="0">
              <a:latin typeface="Stone Sans ITC TT-Semi" pitchFamily="1" charset="0"/>
            </a:endParaRPr>
          </a:p>
          <a:p>
            <a:r>
              <a:rPr lang="en-US" sz="3200" dirty="0">
                <a:latin typeface="Stone Sans ITC TT-Semi" pitchFamily="1" charset="0"/>
              </a:rPr>
              <a:t>Attachment between an infant and her caregiver can insure the infant’s survival.</a:t>
            </a:r>
            <a:endParaRPr lang="en-US" dirty="0">
              <a:latin typeface="Stone Sans ITC TT-Semi" pitchFamily="1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34" y="857232"/>
            <a:ext cx="1857388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Jean Piaget</a:t>
            </a:r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2786050" y="428604"/>
            <a:ext cx="6357950" cy="5819796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solidFill>
                  <a:srgbClr val="000000"/>
                </a:solidFill>
                <a:latin typeface="Stone Sans ITC TT-Semi" pitchFamily="1" charset="0"/>
              </a:rPr>
              <a:t>Cognitive </a:t>
            </a:r>
            <a:r>
              <a:rPr lang="en-US" sz="2800" b="1" dirty="0" smtClean="0">
                <a:solidFill>
                  <a:srgbClr val="000000"/>
                </a:solidFill>
                <a:latin typeface="Stone Sans ITC TT-Semi" pitchFamily="1" charset="0"/>
              </a:rPr>
              <a:t>Development Theory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endParaRPr lang="en-US" sz="28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Children "construct" their understanding of the world </a:t>
            </a:r>
            <a:r>
              <a:rPr lang="en-US" sz="2400" dirty="0">
                <a:latin typeface="Stone Sans ITC TT-Semi" pitchFamily="1" charset="0"/>
              </a:rPr>
              <a:t>through their active involvement and interactions</a:t>
            </a:r>
            <a:r>
              <a:rPr lang="en-US" sz="2400" dirty="0" smtClean="0">
                <a:latin typeface="Stone Sans ITC TT-Semi" pitchFamily="1" charset="0"/>
              </a:rPr>
              <a:t>.</a:t>
            </a:r>
          </a:p>
          <a:p>
            <a:pPr>
              <a:lnSpc>
                <a:spcPct val="90000"/>
              </a:lnSpc>
              <a:buNone/>
            </a:pPr>
            <a:endParaRPr lang="en-US" sz="24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Studied his 3 children to focus not on what they knew but how they knew it</a:t>
            </a:r>
            <a:r>
              <a:rPr lang="en-US" sz="2400" dirty="0" smtClean="0">
                <a:solidFill>
                  <a:srgbClr val="000000"/>
                </a:solidFill>
                <a:latin typeface="Stone Sans ITC TT-Semi" pitchFamily="1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US" sz="24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Described children's understanding as their "schemas” and how they use: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assimilation 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Stone Sans ITC TT-Semi" pitchFamily="1" charset="0"/>
              </a:rPr>
              <a:t>accommodation.</a:t>
            </a:r>
            <a:endParaRPr lang="en-US" sz="1500" dirty="0">
              <a:solidFill>
                <a:srgbClr val="000000"/>
              </a:solidFill>
              <a:latin typeface="Stone Sans ITC TT-Semi" pitchFamily="1" charset="0"/>
            </a:endParaRPr>
          </a:p>
          <a:p>
            <a:pPr lvl="1">
              <a:lnSpc>
                <a:spcPct val="90000"/>
              </a:lnSpc>
            </a:pPr>
            <a:endParaRPr lang="en-US" sz="1800" dirty="0">
              <a:solidFill>
                <a:srgbClr val="000000"/>
              </a:solidFill>
              <a:latin typeface="Stone Sans ITC TT-Semi" pitchFamily="1" charset="0"/>
            </a:endParaRPr>
          </a:p>
        </p:txBody>
      </p:sp>
      <p:pic>
        <p:nvPicPr>
          <p:cNvPr id="48137" name="Picture 9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85720" y="2285992"/>
            <a:ext cx="2289840" cy="30765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600" dirty="0"/>
              <a:t>Piaget’s Cognitive </a:t>
            </a:r>
            <a:r>
              <a:rPr lang="en-US" sz="3600" dirty="0" smtClean="0"/>
              <a:t>Development </a:t>
            </a:r>
            <a:r>
              <a:rPr lang="en-US" sz="3600" dirty="0"/>
              <a:t>Stages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357298"/>
            <a:ext cx="9144000" cy="511970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US" dirty="0" err="1">
                <a:latin typeface="Stone Sans ITC TT-Semi" pitchFamily="1" charset="0"/>
              </a:rPr>
              <a:t>Sensori</a:t>
            </a:r>
            <a:r>
              <a:rPr lang="en-US" dirty="0">
                <a:latin typeface="Stone Sans ITC TT-Semi" pitchFamily="1" charset="0"/>
              </a:rPr>
              <a:t>-motor</a:t>
            </a:r>
            <a:endParaRPr lang="en-US" sz="2600" dirty="0">
              <a:latin typeface="Stone Sans ITC TT-Semi" pitchFamily="1" charset="0"/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Ages birth - 2: the infant uses his senses and motor abilities to understand the </a:t>
            </a:r>
            <a:r>
              <a:rPr lang="en-US" dirty="0" smtClean="0">
                <a:latin typeface="Stone Sans ITC TT-Semi" pitchFamily="1" charset="0"/>
              </a:rPr>
              <a:t>world</a:t>
            </a:r>
          </a:p>
          <a:p>
            <a:pPr lvl="1">
              <a:lnSpc>
                <a:spcPct val="90000"/>
              </a:lnSpc>
            </a:pPr>
            <a:endParaRPr lang="en-US" sz="18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 err="1">
                <a:latin typeface="Stone Sans ITC TT-Semi" pitchFamily="1" charset="0"/>
              </a:rPr>
              <a:t>Preoperation</a:t>
            </a:r>
            <a:endParaRPr lang="en-US" sz="2600" dirty="0">
              <a:latin typeface="Stone Sans ITC TT-Semi" pitchFamily="1" charset="0"/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Ages 2-7: the child uses metal representations of objects and is able to use symbolic thought and </a:t>
            </a:r>
            <a:r>
              <a:rPr lang="en-US" dirty="0" smtClean="0">
                <a:latin typeface="Stone Sans ITC TT-Semi" pitchFamily="1" charset="0"/>
              </a:rPr>
              <a:t>language</a:t>
            </a:r>
          </a:p>
          <a:p>
            <a:pPr lvl="1">
              <a:lnSpc>
                <a:spcPct val="90000"/>
              </a:lnSpc>
            </a:pPr>
            <a:endParaRPr lang="en-US" sz="18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Concrete operations</a:t>
            </a:r>
            <a:endParaRPr lang="en-US" sz="2600" dirty="0">
              <a:latin typeface="Stone Sans ITC TT-Semi" pitchFamily="1" charset="0"/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Ages 7-11; the child uses logical operations or principles when solving </a:t>
            </a:r>
            <a:r>
              <a:rPr lang="en-US" dirty="0" smtClean="0">
                <a:latin typeface="Stone Sans ITC TT-Semi" pitchFamily="1" charset="0"/>
              </a:rPr>
              <a:t>problems</a:t>
            </a:r>
          </a:p>
          <a:p>
            <a:pPr lvl="1">
              <a:lnSpc>
                <a:spcPct val="90000"/>
              </a:lnSpc>
            </a:pPr>
            <a:endParaRPr lang="en-US" sz="18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Formal operations</a:t>
            </a:r>
            <a:endParaRPr lang="en-US" sz="2600" dirty="0">
              <a:latin typeface="Stone Sans ITC TT-Semi" pitchFamily="1" charset="0"/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latin typeface="Stone Sans ITC TT-Semi" pitchFamily="1" charset="0"/>
              </a:rPr>
              <a:t>Ages 12 up; the use of logical operations in a systematic fashion and with the ability to use abstractions</a:t>
            </a:r>
            <a:endParaRPr 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Information Processing Theory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Stone Sans ITC TT-Semi" pitchFamily="1" charset="0"/>
              </a:rPr>
              <a:t>Uses the model of the computer to describe how the brain works.</a:t>
            </a:r>
          </a:p>
          <a:p>
            <a:r>
              <a:rPr lang="en-US">
                <a:latin typeface="Stone Sans ITC TT-Semi" pitchFamily="1" charset="0"/>
              </a:rPr>
              <a:t>Focuses on how information is perceived, how information is stored in memory, how memories are retrieved and then used to solve problems.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58" y="500042"/>
            <a:ext cx="2714644" cy="1143000"/>
          </a:xfrm>
        </p:spPr>
        <p:txBody>
          <a:bodyPr>
            <a:normAutofit/>
          </a:bodyPr>
          <a:lstStyle/>
          <a:p>
            <a:r>
              <a:rPr lang="en-US" sz="2800" dirty="0" err="1"/>
              <a:t>Urie</a:t>
            </a:r>
            <a:r>
              <a:rPr lang="en-US" sz="2800" dirty="0"/>
              <a:t> </a:t>
            </a:r>
            <a:r>
              <a:rPr lang="en-US" sz="2800" dirty="0" err="1"/>
              <a:t>Bronfenbrenner</a:t>
            </a:r>
            <a:endParaRPr lang="en-US" sz="2800" dirty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733800" y="428604"/>
            <a:ext cx="5257800" cy="604839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 dirty="0">
                <a:latin typeface="Stone Sans ITC TT-Semi" pitchFamily="1" charset="0"/>
              </a:rPr>
              <a:t>Ecological Systems </a:t>
            </a:r>
            <a:r>
              <a:rPr lang="en-US" sz="2800" b="1" dirty="0" smtClean="0">
                <a:latin typeface="Stone Sans ITC TT-Semi" pitchFamily="1" charset="0"/>
              </a:rPr>
              <a:t>Theory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endParaRPr lang="en-US" sz="26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Stone Sans ITC TT-Semi" pitchFamily="1" charset="0"/>
              </a:rPr>
              <a:t>The varied systems of the environment and the interrelationships among the systems shape a child's development</a:t>
            </a:r>
            <a:r>
              <a:rPr lang="en-US" sz="2400" dirty="0" smtClean="0">
                <a:latin typeface="Stone Sans ITC TT-Semi" pitchFamily="1" charset="0"/>
              </a:rPr>
              <a:t>.</a:t>
            </a:r>
          </a:p>
          <a:p>
            <a:pPr>
              <a:lnSpc>
                <a:spcPct val="90000"/>
              </a:lnSpc>
              <a:buNone/>
            </a:pPr>
            <a:endParaRPr lang="en-US" sz="24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Stone Sans ITC TT-Semi" pitchFamily="1" charset="0"/>
              </a:rPr>
              <a:t>Both the environment and biology influence the child's development. </a:t>
            </a:r>
            <a:endParaRPr lang="en-US" sz="2400" dirty="0" smtClean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endParaRPr lang="en-US" sz="2400" dirty="0">
              <a:latin typeface="Stone Sans ITC TT-Semi" pitchFamily="1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Stone Sans ITC TT-Semi" pitchFamily="1" charset="0"/>
              </a:rPr>
              <a:t>The environment affects the child and the child influences the environment.</a:t>
            </a:r>
          </a:p>
        </p:txBody>
      </p:sp>
      <p:pic>
        <p:nvPicPr>
          <p:cNvPr id="1029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428596" y="1857364"/>
            <a:ext cx="2789237" cy="3429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0" name="Rectangle 6"/>
          <p:cNvSpPr>
            <a:spLocks noChangeArrowheads="1"/>
          </p:cNvSpPr>
          <p:nvPr/>
        </p:nvSpPr>
        <p:spPr bwMode="auto">
          <a:xfrm>
            <a:off x="2828925" y="6170613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US"/>
          </a:p>
        </p:txBody>
      </p:sp>
      <p:pic>
        <p:nvPicPr>
          <p:cNvPr id="72713" name="Picture 9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9144000" cy="6229350"/>
          </a:xfrm>
        </p:spPr>
      </p:pic>
      <p:graphicFrame>
        <p:nvGraphicFramePr>
          <p:cNvPr id="253954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253954" name="Photo Editor Photo" r:id="rId5" imgW="3572374" imgH="4761905" progId="">
              <p:embed/>
            </p:oleObj>
          </a:graphicData>
        </a:graphic>
      </p:graphicFrame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Information-Processing Theory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000"/>
              <a:t>Based on the understanding of machines (especially computers)</a:t>
            </a:r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r>
              <a:rPr lang="en-US" sz="2000"/>
              <a:t>Human sensory input is compared to the input commands on a computer; actions are likened to computer output</a:t>
            </a:r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r>
              <a:rPr lang="en-US" sz="2000"/>
              <a:t>Computer metaphor:</a:t>
            </a:r>
          </a:p>
          <a:p>
            <a:pPr lvl="1">
              <a:lnSpc>
                <a:spcPct val="80000"/>
              </a:lnSpc>
            </a:pPr>
            <a:r>
              <a:rPr lang="en-US" sz="1800"/>
              <a:t>Hardware = Brain</a:t>
            </a:r>
          </a:p>
          <a:p>
            <a:pPr lvl="1">
              <a:lnSpc>
                <a:spcPct val="80000"/>
              </a:lnSpc>
            </a:pPr>
            <a:r>
              <a:rPr lang="en-US" sz="1800"/>
              <a:t>Software = Cognition</a:t>
            </a:r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endParaRPr lang="en-US" sz="2000"/>
          </a:p>
          <a:p>
            <a:pPr>
              <a:lnSpc>
                <a:spcPct val="80000"/>
              </a:lnSpc>
            </a:pPr>
            <a:r>
              <a:rPr lang="en-US" sz="2000"/>
              <a:t>Posed question: “Do logical operations carried out by computers give us insight into how the brain works?”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533400" y="609600"/>
            <a:ext cx="8229600" cy="5124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STAGES OF PROCESSING A SKILL</a:t>
            </a:r>
          </a:p>
          <a:p>
            <a:pPr>
              <a:spcBef>
                <a:spcPct val="50000"/>
              </a:spcBef>
            </a:pPr>
            <a:r>
              <a:rPr lang="en-US" sz="2000" dirty="0"/>
              <a:t>To understand how you learn and perform skills you need to look at the mechanisms involved in processing information. The stages are the same regardless of whether you are a beginner or an elite performer.</a:t>
            </a:r>
          </a:p>
          <a:p>
            <a:pPr>
              <a:spcBef>
                <a:spcPct val="50000"/>
              </a:spcBef>
            </a:pPr>
            <a:endParaRPr lang="en-US" sz="2000" dirty="0"/>
          </a:p>
          <a:p>
            <a:pPr>
              <a:spcBef>
                <a:spcPct val="50000"/>
              </a:spcBef>
            </a:pPr>
            <a:r>
              <a:rPr lang="en-US" sz="2000" dirty="0"/>
              <a:t>What determines your performance of the skill</a:t>
            </a:r>
            <a:r>
              <a:rPr lang="en-US" sz="2000" dirty="0" smtClean="0"/>
              <a:t>?</a:t>
            </a:r>
          </a:p>
          <a:p>
            <a:pPr>
              <a:spcBef>
                <a:spcPct val="50000"/>
              </a:spcBef>
            </a:pPr>
            <a:endParaRPr lang="en-US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/>
              <a:t>The quality of the information you receive from the environment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/>
              <a:t>How you have learnt the skill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/>
              <a:t>Amount of experience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/>
              <a:t>Type of experience</a:t>
            </a:r>
          </a:p>
          <a:p>
            <a:pPr>
              <a:spcBef>
                <a:spcPct val="50000"/>
              </a:spcBef>
            </a:pPr>
            <a:endParaRPr lang="en-AU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428625"/>
          <a:ext cx="8229600" cy="585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285720" y="609600"/>
            <a:ext cx="8858280" cy="377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 algn="ctr">
              <a:spcBef>
                <a:spcPct val="50000"/>
              </a:spcBef>
            </a:pPr>
            <a:r>
              <a:rPr lang="en-US" sz="2000" b="1" dirty="0"/>
              <a:t>SIMPLE MODEL OF THE MECHANISMS INVOLVED IN PROCESSING A </a:t>
            </a:r>
            <a:r>
              <a:rPr lang="en-US" sz="2000" b="1" dirty="0" smtClean="0"/>
              <a:t>SKILL</a:t>
            </a:r>
          </a:p>
          <a:p>
            <a:pPr marL="457200" indent="-457200" algn="ctr">
              <a:spcBef>
                <a:spcPct val="50000"/>
              </a:spcBef>
            </a:pPr>
            <a:endParaRPr lang="en-US" sz="2000" b="1" dirty="0"/>
          </a:p>
          <a:p>
            <a:pPr marL="457200" indent="-457200" algn="ctr">
              <a:spcBef>
                <a:spcPct val="50000"/>
              </a:spcBef>
              <a:buFontTx/>
              <a:buAutoNum type="arabicPeriod"/>
            </a:pPr>
            <a:r>
              <a:rPr lang="en-US" dirty="0"/>
              <a:t>INPUT – the information we receive about the skill</a:t>
            </a:r>
          </a:p>
          <a:p>
            <a:pPr marL="457200" indent="-457200" algn="ctr">
              <a:spcBef>
                <a:spcPct val="50000"/>
              </a:spcBef>
            </a:pPr>
            <a:endParaRPr lang="en-US" dirty="0"/>
          </a:p>
          <a:p>
            <a:pPr marL="457200" indent="-457200" algn="ctr">
              <a:spcBef>
                <a:spcPct val="50000"/>
              </a:spcBef>
            </a:pPr>
            <a:r>
              <a:rPr lang="en-US" dirty="0"/>
              <a:t>2. PROCESSING -  how the information is processed to make a decision</a:t>
            </a:r>
          </a:p>
          <a:p>
            <a:pPr marL="457200" indent="-457200" algn="ctr">
              <a:spcBef>
                <a:spcPct val="50000"/>
              </a:spcBef>
            </a:pPr>
            <a:endParaRPr lang="en-US" dirty="0"/>
          </a:p>
          <a:p>
            <a:pPr marL="457200" indent="-457200" algn="ctr">
              <a:spcBef>
                <a:spcPct val="50000"/>
              </a:spcBef>
            </a:pPr>
            <a:r>
              <a:rPr lang="en-US" dirty="0"/>
              <a:t>3. OUTPUT – how we respond to the decision made</a:t>
            </a:r>
          </a:p>
          <a:p>
            <a:pPr marL="457200" indent="-457200" algn="ctr">
              <a:spcBef>
                <a:spcPct val="50000"/>
              </a:spcBef>
            </a:pPr>
            <a:endParaRPr lang="en-US" dirty="0"/>
          </a:p>
          <a:p>
            <a:pPr marL="457200" indent="-457200" algn="ctr">
              <a:spcBef>
                <a:spcPct val="50000"/>
              </a:spcBef>
            </a:pPr>
            <a:r>
              <a:rPr lang="en-US" dirty="0"/>
              <a:t>4. FEEDBACK – how we evaluate the information we receive about our performance</a:t>
            </a:r>
            <a:endParaRPr lang="en-AU" dirty="0"/>
          </a:p>
        </p:txBody>
      </p:sp>
      <p:sp>
        <p:nvSpPr>
          <p:cNvPr id="4099" name="Line 3"/>
          <p:cNvSpPr>
            <a:spLocks noChangeShapeType="1"/>
          </p:cNvSpPr>
          <p:nvPr/>
        </p:nvSpPr>
        <p:spPr bwMode="auto">
          <a:xfrm>
            <a:off x="4572000" y="2714620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02" name="Line 6"/>
          <p:cNvSpPr>
            <a:spLocks noChangeShapeType="1"/>
          </p:cNvSpPr>
          <p:nvPr/>
        </p:nvSpPr>
        <p:spPr bwMode="auto">
          <a:xfrm>
            <a:off x="4572000" y="3643314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04" name="Line 8"/>
          <p:cNvSpPr>
            <a:spLocks noChangeShapeType="1"/>
          </p:cNvSpPr>
          <p:nvPr/>
        </p:nvSpPr>
        <p:spPr bwMode="auto">
          <a:xfrm>
            <a:off x="4572000" y="4429132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" name="Line 3"/>
          <p:cNvSpPr>
            <a:spLocks noChangeShapeType="1"/>
          </p:cNvSpPr>
          <p:nvPr/>
        </p:nvSpPr>
        <p:spPr bwMode="auto">
          <a:xfrm>
            <a:off x="4572000" y="1928802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428625"/>
          <a:ext cx="8229600" cy="585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7" name="Elbow Connector 6"/>
          <p:cNvCxnSpPr/>
          <p:nvPr/>
        </p:nvCxnSpPr>
        <p:spPr>
          <a:xfrm rot="16200000" flipV="1">
            <a:off x="213488" y="2786852"/>
            <a:ext cx="4573620" cy="1143008"/>
          </a:xfrm>
          <a:prstGeom prst="bentConnector3">
            <a:avLst>
              <a:gd name="adj1" fmla="val -1093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1928794" y="1142984"/>
            <a:ext cx="121444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54978" name="Picture 2" descr="http://www.webalice.it/edmtromb/blog/deco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357959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0" y="6357958"/>
            <a:ext cx="61436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http://www.youtube.com/watch?v=tsizQdNKhGg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 idx="4294967295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 dirty="0" smtClean="0"/>
              <a:t>What inputs?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0063" y="714375"/>
            <a:ext cx="828675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Content Placeholder 5" descr="discuss_bi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196975"/>
            <a:ext cx="6230937" cy="4259263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381000" y="685800"/>
            <a:ext cx="838200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 dirty="0"/>
              <a:t>STAGE 1   INPUT</a:t>
            </a:r>
          </a:p>
          <a:p>
            <a:pPr>
              <a:spcBef>
                <a:spcPct val="50000"/>
              </a:spcBef>
            </a:pPr>
            <a:r>
              <a:rPr lang="en-US" sz="2400" b="1" dirty="0"/>
              <a:t>DISPLAY – information from the environment</a:t>
            </a:r>
          </a:p>
          <a:p>
            <a:pPr>
              <a:spcBef>
                <a:spcPct val="50000"/>
              </a:spcBef>
            </a:pPr>
            <a:r>
              <a:rPr lang="en-US" sz="2400" b="1" dirty="0"/>
              <a:t>+</a:t>
            </a:r>
          </a:p>
          <a:p>
            <a:pPr>
              <a:spcBef>
                <a:spcPct val="50000"/>
              </a:spcBef>
            </a:pPr>
            <a:r>
              <a:rPr lang="en-US" sz="2400" b="1" dirty="0"/>
              <a:t>SENSORY SYSTEM – information collected by the senses</a:t>
            </a:r>
          </a:p>
          <a:p>
            <a:pPr>
              <a:spcBef>
                <a:spcPct val="50000"/>
              </a:spcBef>
            </a:pPr>
            <a:endParaRPr lang="en-US" dirty="0" smtClean="0"/>
          </a:p>
          <a:p>
            <a:pPr>
              <a:spcBef>
                <a:spcPct val="50000"/>
              </a:spcBef>
            </a:pPr>
            <a:r>
              <a:rPr lang="en-US" dirty="0" smtClean="0"/>
              <a:t>During </a:t>
            </a:r>
            <a:r>
              <a:rPr lang="en-US" dirty="0"/>
              <a:t>the input stage information is gathered from:</a:t>
            </a:r>
          </a:p>
          <a:p>
            <a:pPr>
              <a:spcBef>
                <a:spcPct val="50000"/>
              </a:spcBef>
            </a:pPr>
            <a:r>
              <a:rPr lang="en-US" dirty="0"/>
              <a:t>1. The </a:t>
            </a:r>
            <a:r>
              <a:rPr lang="en-US" u="sng" dirty="0"/>
              <a:t>external</a:t>
            </a:r>
            <a:r>
              <a:rPr lang="en-US" dirty="0"/>
              <a:t> environment by the senses (sight, hearing, touch)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dirty="0" smtClean="0"/>
              <a:t> This </a:t>
            </a:r>
            <a:r>
              <a:rPr lang="en-US" dirty="0"/>
              <a:t>is called </a:t>
            </a:r>
            <a:r>
              <a:rPr lang="en-US" dirty="0" err="1"/>
              <a:t>exteroceptive</a:t>
            </a:r>
            <a:r>
              <a:rPr lang="en-US" dirty="0"/>
              <a:t> information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dirty="0" smtClean="0"/>
              <a:t> Information </a:t>
            </a:r>
            <a:r>
              <a:rPr lang="en-US" dirty="0"/>
              <a:t>gathered from the environment include shape, </a:t>
            </a:r>
            <a:r>
              <a:rPr lang="en-US" dirty="0" err="1"/>
              <a:t>colour</a:t>
            </a:r>
            <a:r>
              <a:rPr lang="en-US" dirty="0"/>
              <a:t>, texture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dirty="0" err="1"/>
              <a:t>Eg</a:t>
            </a:r>
            <a:r>
              <a:rPr lang="en-US" dirty="0"/>
              <a:t>. During a softball match a batter receives information from the environment on how fast the ball is travelling, if it has spin, where the fielders are positioned.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609600"/>
            <a:ext cx="8382000" cy="5432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2. The </a:t>
            </a:r>
            <a:r>
              <a:rPr lang="en-US" sz="2000" u="sng" dirty="0"/>
              <a:t>internal</a:t>
            </a:r>
            <a:r>
              <a:rPr lang="en-US" sz="2000" dirty="0"/>
              <a:t> environment (within the body) through </a:t>
            </a:r>
            <a:r>
              <a:rPr lang="en-US" sz="2000" dirty="0" err="1"/>
              <a:t>proprioceptors</a:t>
            </a:r>
            <a:r>
              <a:rPr lang="en-US" sz="2000" dirty="0"/>
              <a:t> (muscles, tendons, joints and nerves</a:t>
            </a:r>
            <a:r>
              <a:rPr lang="en-US" sz="2000" dirty="0" smtClean="0"/>
              <a:t>)</a:t>
            </a:r>
          </a:p>
          <a:p>
            <a:pPr>
              <a:spcBef>
                <a:spcPct val="50000"/>
              </a:spcBef>
            </a:pPr>
            <a:endParaRPr lang="en-US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 smtClean="0"/>
              <a:t> This </a:t>
            </a:r>
            <a:r>
              <a:rPr lang="en-US" sz="2000" dirty="0"/>
              <a:t>is called </a:t>
            </a:r>
            <a:r>
              <a:rPr lang="en-US" sz="2000" dirty="0" err="1"/>
              <a:t>proprioception</a:t>
            </a:r>
            <a:endParaRPr lang="en-US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 smtClean="0"/>
              <a:t> Information </a:t>
            </a:r>
            <a:r>
              <a:rPr lang="en-US" sz="2000" dirty="0"/>
              <a:t>is gained on movement, position and balance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 err="1"/>
              <a:t>Eg</a:t>
            </a:r>
            <a:r>
              <a:rPr lang="en-US" sz="2000" dirty="0"/>
              <a:t>. Softball – the batter receives information from </a:t>
            </a:r>
            <a:r>
              <a:rPr lang="en-US" sz="2000" dirty="0" err="1"/>
              <a:t>proprioceptors</a:t>
            </a:r>
            <a:r>
              <a:rPr lang="en-US" sz="2000" dirty="0"/>
              <a:t> on how the hit feels, how hard the bat is swung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 smtClean="0"/>
              <a:t> A </a:t>
            </a:r>
            <a:r>
              <a:rPr lang="en-US" sz="2000" dirty="0"/>
              <a:t>similar term is </a:t>
            </a:r>
            <a:r>
              <a:rPr lang="en-US" sz="2000" dirty="0" err="1"/>
              <a:t>kinesthesis</a:t>
            </a:r>
            <a:r>
              <a:rPr lang="en-US" sz="2000" dirty="0"/>
              <a:t> – the body’s movement sense.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sz="2000" dirty="0"/>
              <a:t>For sports that require balance, the body uses receptors in the inner ear to detect signals related to movements in space such as posture and balance.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US" sz="2000" dirty="0"/>
          </a:p>
          <a:p>
            <a:pPr>
              <a:spcBef>
                <a:spcPct val="50000"/>
              </a:spcBef>
            </a:pPr>
            <a:r>
              <a:rPr lang="en-US" sz="2000" dirty="0"/>
              <a:t>Complete ‘The Senses’ worksheet on the next page.</a:t>
            </a:r>
            <a:endParaRPr lang="en-AU" sz="2000" dirty="0"/>
          </a:p>
          <a:p>
            <a:pPr>
              <a:spcBef>
                <a:spcPct val="50000"/>
              </a:spcBef>
            </a:pPr>
            <a:endParaRPr lang="en-AU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ens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0"/>
            <a:ext cx="6118253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516</TotalTime>
  <Words>1357</Words>
  <Application>Microsoft Office PowerPoint</Application>
  <PresentationFormat>On-screen Show (4:3)</PresentationFormat>
  <Paragraphs>219</Paragraphs>
  <Slides>49</Slides>
  <Notes>15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49</vt:i4>
      </vt:variant>
    </vt:vector>
  </HeadingPairs>
  <TitlesOfParts>
    <vt:vector size="52" baseType="lpstr">
      <vt:lpstr>Office Theme</vt:lpstr>
      <vt:lpstr>Document</vt:lpstr>
      <vt:lpstr>Photo Editor Photo</vt:lpstr>
      <vt:lpstr>Slide 1</vt:lpstr>
      <vt:lpstr>Aims:</vt:lpstr>
      <vt:lpstr>Slide 3</vt:lpstr>
      <vt:lpstr>Child Development</vt:lpstr>
      <vt:lpstr>Slide 5</vt:lpstr>
      <vt:lpstr>Slide 6</vt:lpstr>
      <vt:lpstr>Slide 7</vt:lpstr>
      <vt:lpstr>Slide 8</vt:lpstr>
      <vt:lpstr>Domains of Development</vt:lpstr>
      <vt:lpstr>Slide 10</vt:lpstr>
      <vt:lpstr>How do children develop?</vt:lpstr>
      <vt:lpstr>Slide 12</vt:lpstr>
      <vt:lpstr>Slide 13</vt:lpstr>
      <vt:lpstr>Slide 14</vt:lpstr>
      <vt:lpstr>How do teenagers?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What is learning ?</vt:lpstr>
      <vt:lpstr>Slide 25</vt:lpstr>
      <vt:lpstr>Theories of Learning</vt:lpstr>
      <vt:lpstr>Behavioral and Social Learning Theories</vt:lpstr>
      <vt:lpstr>John Watson</vt:lpstr>
      <vt:lpstr>Slide 29</vt:lpstr>
      <vt:lpstr>B. F. Skinner</vt:lpstr>
      <vt:lpstr>Social Learning Theory</vt:lpstr>
      <vt:lpstr>Biological Theories</vt:lpstr>
      <vt:lpstr>Ethology</vt:lpstr>
      <vt:lpstr>Attachment Theory</vt:lpstr>
      <vt:lpstr>Jean Piaget</vt:lpstr>
      <vt:lpstr>Piaget’s Cognitive Development Stages</vt:lpstr>
      <vt:lpstr>Information Processing Theory</vt:lpstr>
      <vt:lpstr>Urie Bronfenbrenner</vt:lpstr>
      <vt:lpstr>Slide 39</vt:lpstr>
      <vt:lpstr>Information-Processing Theory</vt:lpstr>
      <vt:lpstr>Slide 41</vt:lpstr>
      <vt:lpstr>Slide 42</vt:lpstr>
      <vt:lpstr>Slide 43</vt:lpstr>
      <vt:lpstr>Slide 44</vt:lpstr>
      <vt:lpstr>Slide 45</vt:lpstr>
      <vt:lpstr>What inputs?</vt:lpstr>
      <vt:lpstr>Slide 47</vt:lpstr>
      <vt:lpstr>Slide 48</vt:lpstr>
      <vt:lpstr>Slide 49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Steven Osborne</dc:creator>
  <cp:lastModifiedBy>Steven Osborne</cp:lastModifiedBy>
  <cp:revision>50</cp:revision>
  <dcterms:created xsi:type="dcterms:W3CDTF">2010-02-18T16:20:08Z</dcterms:created>
  <dcterms:modified xsi:type="dcterms:W3CDTF">2010-04-28T13:05:20Z</dcterms:modified>
</cp:coreProperties>
</file>