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9"/>
  </p:notesMasterIdLst>
  <p:sldIdLst>
    <p:sldId id="256" r:id="rId5"/>
    <p:sldId id="369" r:id="rId6"/>
    <p:sldId id="403" r:id="rId7"/>
    <p:sldId id="404" r:id="rId8"/>
    <p:sldId id="405" r:id="rId9"/>
    <p:sldId id="407" r:id="rId10"/>
    <p:sldId id="409" r:id="rId11"/>
    <p:sldId id="410" r:id="rId12"/>
    <p:sldId id="412" r:id="rId13"/>
    <p:sldId id="413" r:id="rId14"/>
    <p:sldId id="457" r:id="rId15"/>
    <p:sldId id="417" r:id="rId16"/>
    <p:sldId id="415" r:id="rId17"/>
    <p:sldId id="425" r:id="rId18"/>
    <p:sldId id="426" r:id="rId19"/>
    <p:sldId id="419" r:id="rId20"/>
    <p:sldId id="420" r:id="rId21"/>
    <p:sldId id="421" r:id="rId22"/>
    <p:sldId id="422" r:id="rId23"/>
    <p:sldId id="423" r:id="rId24"/>
    <p:sldId id="424" r:id="rId25"/>
    <p:sldId id="427" r:id="rId26"/>
    <p:sldId id="429" r:id="rId27"/>
    <p:sldId id="430" r:id="rId28"/>
    <p:sldId id="432" r:id="rId29"/>
    <p:sldId id="431" r:id="rId30"/>
    <p:sldId id="440" r:id="rId31"/>
    <p:sldId id="433" r:id="rId32"/>
    <p:sldId id="434" r:id="rId33"/>
    <p:sldId id="441" r:id="rId34"/>
    <p:sldId id="435" r:id="rId35"/>
    <p:sldId id="436" r:id="rId36"/>
    <p:sldId id="437" r:id="rId37"/>
    <p:sldId id="438" r:id="rId38"/>
    <p:sldId id="439" r:id="rId39"/>
    <p:sldId id="444" r:id="rId40"/>
    <p:sldId id="442" r:id="rId41"/>
    <p:sldId id="447" r:id="rId42"/>
    <p:sldId id="443" r:id="rId43"/>
    <p:sldId id="445" r:id="rId44"/>
    <p:sldId id="446" r:id="rId45"/>
    <p:sldId id="448" r:id="rId46"/>
    <p:sldId id="449" r:id="rId47"/>
    <p:sldId id="451" r:id="rId48"/>
    <p:sldId id="452" r:id="rId49"/>
    <p:sldId id="453" r:id="rId50"/>
    <p:sldId id="455" r:id="rId51"/>
    <p:sldId id="454" r:id="rId52"/>
    <p:sldId id="456" r:id="rId53"/>
    <p:sldId id="459" r:id="rId54"/>
    <p:sldId id="458" r:id="rId55"/>
    <p:sldId id="460" r:id="rId56"/>
    <p:sldId id="461" r:id="rId57"/>
    <p:sldId id="402"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E41E62-44C8-4F48-A3D0-333E3201753F}" v="44" dt="2025-03-13T16:11:33.6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A1E41E62-44C8-4F48-A3D0-333E3201753F}"/>
    <pc:docChg chg="undo custSel addSld delSld modSld sldOrd">
      <pc:chgData name="Cerys Davies" userId="61e71dc1-9594-4277-b52b-4420989f68ee" providerId="ADAL" clId="{A1E41E62-44C8-4F48-A3D0-333E3201753F}" dt="2025-03-13T16:26:00.132" v="4232" actId="14100"/>
      <pc:docMkLst>
        <pc:docMk/>
      </pc:docMkLst>
      <pc:sldChg chg="modSp mod">
        <pc:chgData name="Cerys Davies" userId="61e71dc1-9594-4277-b52b-4420989f68ee" providerId="ADAL" clId="{A1E41E62-44C8-4F48-A3D0-333E3201753F}" dt="2025-02-05T11:11:12.519" v="23" actId="20577"/>
        <pc:sldMkLst>
          <pc:docMk/>
          <pc:sldMk cId="1665280526" sldId="256"/>
        </pc:sldMkLst>
        <pc:spChg chg="mod">
          <ac:chgData name="Cerys Davies" userId="61e71dc1-9594-4277-b52b-4420989f68ee" providerId="ADAL" clId="{A1E41E62-44C8-4F48-A3D0-333E3201753F}" dt="2025-02-05T11:11:09.947" v="21" actId="20577"/>
          <ac:spMkLst>
            <pc:docMk/>
            <pc:sldMk cId="1665280526" sldId="256"/>
            <ac:spMk id="2" creationId="{290CC950-E77F-15A4-C7E0-E506331E160D}"/>
          </ac:spMkLst>
        </pc:spChg>
        <pc:spChg chg="mod">
          <ac:chgData name="Cerys Davies" userId="61e71dc1-9594-4277-b52b-4420989f68ee" providerId="ADAL" clId="{A1E41E62-44C8-4F48-A3D0-333E3201753F}" dt="2025-02-05T11:11:12.519" v="23" actId="20577"/>
          <ac:spMkLst>
            <pc:docMk/>
            <pc:sldMk cId="1665280526" sldId="256"/>
            <ac:spMk id="3" creationId="{B3C07B6A-DE2B-9CA1-97D5-CB2C65EFCC71}"/>
          </ac:spMkLst>
        </pc:spChg>
      </pc:sldChg>
      <pc:sldChg chg="addSp delSp modSp mod">
        <pc:chgData name="Cerys Davies" userId="61e71dc1-9594-4277-b52b-4420989f68ee" providerId="ADAL" clId="{A1E41E62-44C8-4F48-A3D0-333E3201753F}" dt="2025-03-13T14:18:09.139" v="1660" actId="1076"/>
        <pc:sldMkLst>
          <pc:docMk/>
          <pc:sldMk cId="1621357966" sldId="369"/>
        </pc:sldMkLst>
        <pc:spChg chg="del mod">
          <ac:chgData name="Cerys Davies" userId="61e71dc1-9594-4277-b52b-4420989f68ee" providerId="ADAL" clId="{A1E41E62-44C8-4F48-A3D0-333E3201753F}" dt="2025-03-13T14:17:13.793" v="1632" actId="478"/>
          <ac:spMkLst>
            <pc:docMk/>
            <pc:sldMk cId="1621357966" sldId="369"/>
            <ac:spMk id="2" creationId="{AF4BA736-CEB6-247D-172F-B2BF29461ABB}"/>
          </ac:spMkLst>
        </pc:spChg>
        <pc:spChg chg="add mod">
          <ac:chgData name="Cerys Davies" userId="61e71dc1-9594-4277-b52b-4420989f68ee" providerId="ADAL" clId="{A1E41E62-44C8-4F48-A3D0-333E3201753F}" dt="2025-03-13T14:18:09.139" v="1660" actId="1076"/>
          <ac:spMkLst>
            <pc:docMk/>
            <pc:sldMk cId="1621357966" sldId="369"/>
            <ac:spMk id="6" creationId="{F8478F42-4DE1-E09F-5198-46714A22288B}"/>
          </ac:spMkLst>
        </pc:spChg>
        <pc:spChg chg="add del mod">
          <ac:chgData name="Cerys Davies" userId="61e71dc1-9594-4277-b52b-4420989f68ee" providerId="ADAL" clId="{A1E41E62-44C8-4F48-A3D0-333E3201753F}" dt="2025-03-13T14:17:17.443" v="1633" actId="478"/>
          <ac:spMkLst>
            <pc:docMk/>
            <pc:sldMk cId="1621357966" sldId="369"/>
            <ac:spMk id="7" creationId="{B9A4D5DD-7838-EAEF-9C01-B9EA7734691A}"/>
          </ac:spMkLst>
        </pc:spChg>
        <pc:picChg chg="mod">
          <ac:chgData name="Cerys Davies" userId="61e71dc1-9594-4277-b52b-4420989f68ee" providerId="ADAL" clId="{A1E41E62-44C8-4F48-A3D0-333E3201753F}" dt="2025-03-13T14:14:31.278" v="1625" actId="1076"/>
          <ac:picMkLst>
            <pc:docMk/>
            <pc:sldMk cId="1621357966" sldId="369"/>
            <ac:picMk id="4" creationId="{5D084430-FE9A-F92F-5207-B74D8228691B}"/>
          </ac:picMkLst>
        </pc:picChg>
      </pc:sldChg>
      <pc:sldChg chg="modSp new mod">
        <pc:chgData name="Cerys Davies" userId="61e71dc1-9594-4277-b52b-4420989f68ee" providerId="ADAL" clId="{A1E41E62-44C8-4F48-A3D0-333E3201753F}" dt="2025-03-13T14:23:07.068" v="1724" actId="20577"/>
        <pc:sldMkLst>
          <pc:docMk/>
          <pc:sldMk cId="2001927795" sldId="403"/>
        </pc:sldMkLst>
        <pc:spChg chg="mod">
          <ac:chgData name="Cerys Davies" userId="61e71dc1-9594-4277-b52b-4420989f68ee" providerId="ADAL" clId="{A1E41E62-44C8-4F48-A3D0-333E3201753F}" dt="2025-03-13T14:18:17.900" v="1661" actId="1076"/>
          <ac:spMkLst>
            <pc:docMk/>
            <pc:sldMk cId="2001927795" sldId="403"/>
            <ac:spMk id="2" creationId="{CE873053-4E90-1767-2113-185279F99FF0}"/>
          </ac:spMkLst>
        </pc:spChg>
        <pc:spChg chg="mod">
          <ac:chgData name="Cerys Davies" userId="61e71dc1-9594-4277-b52b-4420989f68ee" providerId="ADAL" clId="{A1E41E62-44C8-4F48-A3D0-333E3201753F}" dt="2025-03-13T14:23:07.068" v="1724" actId="20577"/>
          <ac:spMkLst>
            <pc:docMk/>
            <pc:sldMk cId="2001927795" sldId="403"/>
            <ac:spMk id="3" creationId="{8BE6B039-5D68-D8A0-E58F-BA8038EC0DF0}"/>
          </ac:spMkLst>
        </pc:spChg>
      </pc:sldChg>
      <pc:sldChg chg="addSp delSp modSp add mod">
        <pc:chgData name="Cerys Davies" userId="61e71dc1-9594-4277-b52b-4420989f68ee" providerId="ADAL" clId="{A1E41E62-44C8-4F48-A3D0-333E3201753F}" dt="2025-02-23T18:09:13.862" v="123" actId="14100"/>
        <pc:sldMkLst>
          <pc:docMk/>
          <pc:sldMk cId="1753658432" sldId="404"/>
        </pc:sldMkLst>
        <pc:spChg chg="mod">
          <ac:chgData name="Cerys Davies" userId="61e71dc1-9594-4277-b52b-4420989f68ee" providerId="ADAL" clId="{A1E41E62-44C8-4F48-A3D0-333E3201753F}" dt="2025-02-23T18:08:51.405" v="117" actId="27636"/>
          <ac:spMkLst>
            <pc:docMk/>
            <pc:sldMk cId="1753658432" sldId="404"/>
            <ac:spMk id="2" creationId="{18987185-F6C2-5FC1-56F4-DEB773E25D72}"/>
          </ac:spMkLst>
        </pc:spChg>
        <pc:picChg chg="add mod">
          <ac:chgData name="Cerys Davies" userId="61e71dc1-9594-4277-b52b-4420989f68ee" providerId="ADAL" clId="{A1E41E62-44C8-4F48-A3D0-333E3201753F}" dt="2025-02-23T18:09:13.862" v="123" actId="14100"/>
          <ac:picMkLst>
            <pc:docMk/>
            <pc:sldMk cId="1753658432" sldId="404"/>
            <ac:picMk id="5" creationId="{EA78CCCF-85F8-E09A-28A8-325A2C44E013}"/>
          </ac:picMkLst>
        </pc:picChg>
      </pc:sldChg>
      <pc:sldChg chg="delSp modSp add mod">
        <pc:chgData name="Cerys Davies" userId="61e71dc1-9594-4277-b52b-4420989f68ee" providerId="ADAL" clId="{A1E41E62-44C8-4F48-A3D0-333E3201753F}" dt="2025-03-13T14:23:49.112" v="1738" actId="27636"/>
        <pc:sldMkLst>
          <pc:docMk/>
          <pc:sldMk cId="906855833" sldId="405"/>
        </pc:sldMkLst>
        <pc:spChg chg="del">
          <ac:chgData name="Cerys Davies" userId="61e71dc1-9594-4277-b52b-4420989f68ee" providerId="ADAL" clId="{A1E41E62-44C8-4F48-A3D0-333E3201753F}" dt="2025-03-13T14:21:38.623" v="1694" actId="478"/>
          <ac:spMkLst>
            <pc:docMk/>
            <pc:sldMk cId="906855833" sldId="405"/>
            <ac:spMk id="2" creationId="{D021C2A1-AEB6-1D72-7AA2-18083F00A634}"/>
          </ac:spMkLst>
        </pc:spChg>
        <pc:spChg chg="mod">
          <ac:chgData name="Cerys Davies" userId="61e71dc1-9594-4277-b52b-4420989f68ee" providerId="ADAL" clId="{A1E41E62-44C8-4F48-A3D0-333E3201753F}" dt="2025-03-13T14:23:49.112" v="1738" actId="27636"/>
          <ac:spMkLst>
            <pc:docMk/>
            <pc:sldMk cId="906855833" sldId="405"/>
            <ac:spMk id="3" creationId="{D3E27FEE-A5B0-ED3F-F883-E9B1DBF1E045}"/>
          </ac:spMkLst>
        </pc:spChg>
      </pc:sldChg>
      <pc:sldChg chg="modSp add del mod">
        <pc:chgData name="Cerys Davies" userId="61e71dc1-9594-4277-b52b-4420989f68ee" providerId="ADAL" clId="{A1E41E62-44C8-4F48-A3D0-333E3201753F}" dt="2025-03-13T14:24:02.677" v="1739" actId="47"/>
        <pc:sldMkLst>
          <pc:docMk/>
          <pc:sldMk cId="3167445653" sldId="406"/>
        </pc:sldMkLst>
        <pc:spChg chg="mod">
          <ac:chgData name="Cerys Davies" userId="61e71dc1-9594-4277-b52b-4420989f68ee" providerId="ADAL" clId="{A1E41E62-44C8-4F48-A3D0-333E3201753F}" dt="2025-03-13T14:21:55.817" v="1702" actId="20577"/>
          <ac:spMkLst>
            <pc:docMk/>
            <pc:sldMk cId="3167445653" sldId="406"/>
            <ac:spMk id="3" creationId="{0C083BF3-6967-6D5C-5918-1DCD538C26A7}"/>
          </ac:spMkLst>
        </pc:spChg>
      </pc:sldChg>
      <pc:sldChg chg="addSp delSp modSp add mod">
        <pc:chgData name="Cerys Davies" userId="61e71dc1-9594-4277-b52b-4420989f68ee" providerId="ADAL" clId="{A1E41E62-44C8-4F48-A3D0-333E3201753F}" dt="2025-03-13T14:29:10.878" v="1855" actId="20577"/>
        <pc:sldMkLst>
          <pc:docMk/>
          <pc:sldMk cId="4002284428" sldId="407"/>
        </pc:sldMkLst>
        <pc:spChg chg="del mod">
          <ac:chgData name="Cerys Davies" userId="61e71dc1-9594-4277-b52b-4420989f68ee" providerId="ADAL" clId="{A1E41E62-44C8-4F48-A3D0-333E3201753F}" dt="2025-03-13T14:27:05.512" v="1825" actId="478"/>
          <ac:spMkLst>
            <pc:docMk/>
            <pc:sldMk cId="4002284428" sldId="407"/>
            <ac:spMk id="2" creationId="{0DF45D4C-3AEF-44DC-9A53-C5EB5B1055CD}"/>
          </ac:spMkLst>
        </pc:spChg>
        <pc:spChg chg="mod">
          <ac:chgData name="Cerys Davies" userId="61e71dc1-9594-4277-b52b-4420989f68ee" providerId="ADAL" clId="{A1E41E62-44C8-4F48-A3D0-333E3201753F}" dt="2025-03-13T14:29:10.878" v="1855" actId="20577"/>
          <ac:spMkLst>
            <pc:docMk/>
            <pc:sldMk cId="4002284428" sldId="407"/>
            <ac:spMk id="3" creationId="{67427719-0DFF-7025-F02B-613A45B67FDF}"/>
          </ac:spMkLst>
        </pc:spChg>
        <pc:spChg chg="add del mod">
          <ac:chgData name="Cerys Davies" userId="61e71dc1-9594-4277-b52b-4420989f68ee" providerId="ADAL" clId="{A1E41E62-44C8-4F48-A3D0-333E3201753F}" dt="2025-03-13T14:27:08.114" v="1826" actId="478"/>
          <ac:spMkLst>
            <pc:docMk/>
            <pc:sldMk cId="4002284428" sldId="407"/>
            <ac:spMk id="5" creationId="{5BB366C0-A106-A9D6-CDE2-A69C49D8A449}"/>
          </ac:spMkLst>
        </pc:spChg>
      </pc:sldChg>
      <pc:sldChg chg="modSp add del mod">
        <pc:chgData name="Cerys Davies" userId="61e71dc1-9594-4277-b52b-4420989f68ee" providerId="ADAL" clId="{A1E41E62-44C8-4F48-A3D0-333E3201753F}" dt="2025-03-13T14:29:17.545" v="1856" actId="47"/>
        <pc:sldMkLst>
          <pc:docMk/>
          <pc:sldMk cId="2181783565" sldId="408"/>
        </pc:sldMkLst>
        <pc:spChg chg="mod">
          <ac:chgData name="Cerys Davies" userId="61e71dc1-9594-4277-b52b-4420989f68ee" providerId="ADAL" clId="{A1E41E62-44C8-4F48-A3D0-333E3201753F}" dt="2025-03-13T14:27:41.277" v="1828" actId="2711"/>
          <ac:spMkLst>
            <pc:docMk/>
            <pc:sldMk cId="2181783565" sldId="408"/>
            <ac:spMk id="3" creationId="{6D42E47D-2095-D297-41CD-11BA97053128}"/>
          </ac:spMkLst>
        </pc:spChg>
      </pc:sldChg>
      <pc:sldChg chg="modSp add mod">
        <pc:chgData name="Cerys Davies" userId="61e71dc1-9594-4277-b52b-4420989f68ee" providerId="ADAL" clId="{A1E41E62-44C8-4F48-A3D0-333E3201753F}" dt="2025-03-13T14:29:43.389" v="1863" actId="5793"/>
        <pc:sldMkLst>
          <pc:docMk/>
          <pc:sldMk cId="3102454563" sldId="409"/>
        </pc:sldMkLst>
        <pc:spChg chg="mod">
          <ac:chgData name="Cerys Davies" userId="61e71dc1-9594-4277-b52b-4420989f68ee" providerId="ADAL" clId="{A1E41E62-44C8-4F48-A3D0-333E3201753F}" dt="2025-02-23T18:13:05.989" v="174" actId="20577"/>
          <ac:spMkLst>
            <pc:docMk/>
            <pc:sldMk cId="3102454563" sldId="409"/>
            <ac:spMk id="2" creationId="{528F07C3-B034-67AD-2F4B-FAB136A7B646}"/>
          </ac:spMkLst>
        </pc:spChg>
        <pc:spChg chg="mod">
          <ac:chgData name="Cerys Davies" userId="61e71dc1-9594-4277-b52b-4420989f68ee" providerId="ADAL" clId="{A1E41E62-44C8-4F48-A3D0-333E3201753F}" dt="2025-03-13T14:29:43.389" v="1863" actId="5793"/>
          <ac:spMkLst>
            <pc:docMk/>
            <pc:sldMk cId="3102454563" sldId="409"/>
            <ac:spMk id="3" creationId="{A6BF3ACF-02C5-D3CE-1386-D263C0FAABA0}"/>
          </ac:spMkLst>
        </pc:spChg>
      </pc:sldChg>
      <pc:sldChg chg="delSp modSp add mod">
        <pc:chgData name="Cerys Davies" userId="61e71dc1-9594-4277-b52b-4420989f68ee" providerId="ADAL" clId="{A1E41E62-44C8-4F48-A3D0-333E3201753F}" dt="2025-03-13T14:34:18.383" v="2126" actId="14100"/>
        <pc:sldMkLst>
          <pc:docMk/>
          <pc:sldMk cId="385888671" sldId="410"/>
        </pc:sldMkLst>
        <pc:spChg chg="del mod">
          <ac:chgData name="Cerys Davies" userId="61e71dc1-9594-4277-b52b-4420989f68ee" providerId="ADAL" clId="{A1E41E62-44C8-4F48-A3D0-333E3201753F}" dt="2025-03-13T14:30:31.637" v="1955" actId="478"/>
          <ac:spMkLst>
            <pc:docMk/>
            <pc:sldMk cId="385888671" sldId="410"/>
            <ac:spMk id="2" creationId="{AD656DEC-F80F-708C-0D83-3651640C5643}"/>
          </ac:spMkLst>
        </pc:spChg>
        <pc:spChg chg="mod">
          <ac:chgData name="Cerys Davies" userId="61e71dc1-9594-4277-b52b-4420989f68ee" providerId="ADAL" clId="{A1E41E62-44C8-4F48-A3D0-333E3201753F}" dt="2025-03-13T14:34:18.383" v="2126" actId="14100"/>
          <ac:spMkLst>
            <pc:docMk/>
            <pc:sldMk cId="385888671" sldId="410"/>
            <ac:spMk id="3" creationId="{2606B223-36CA-00E9-DB1C-FC087C45A1F3}"/>
          </ac:spMkLst>
        </pc:spChg>
      </pc:sldChg>
      <pc:sldChg chg="modSp add del mod">
        <pc:chgData name="Cerys Davies" userId="61e71dc1-9594-4277-b52b-4420989f68ee" providerId="ADAL" clId="{A1E41E62-44C8-4F48-A3D0-333E3201753F}" dt="2025-03-13T14:34:24.006" v="2127" actId="47"/>
        <pc:sldMkLst>
          <pc:docMk/>
          <pc:sldMk cId="1283200005" sldId="411"/>
        </pc:sldMkLst>
      </pc:sldChg>
      <pc:sldChg chg="modSp add mod">
        <pc:chgData name="Cerys Davies" userId="61e71dc1-9594-4277-b52b-4420989f68ee" providerId="ADAL" clId="{A1E41E62-44C8-4F48-A3D0-333E3201753F}" dt="2025-03-13T14:38:57.917" v="2146" actId="20577"/>
        <pc:sldMkLst>
          <pc:docMk/>
          <pc:sldMk cId="1335643861" sldId="412"/>
        </pc:sldMkLst>
        <pc:spChg chg="mod">
          <ac:chgData name="Cerys Davies" userId="61e71dc1-9594-4277-b52b-4420989f68ee" providerId="ADAL" clId="{A1E41E62-44C8-4F48-A3D0-333E3201753F}" dt="2025-03-13T14:34:29.072" v="2128" actId="1076"/>
          <ac:spMkLst>
            <pc:docMk/>
            <pc:sldMk cId="1335643861" sldId="412"/>
            <ac:spMk id="2" creationId="{8208026B-F084-9A8D-C645-5B5E7CB4AAE8}"/>
          </ac:spMkLst>
        </pc:spChg>
        <pc:spChg chg="mod">
          <ac:chgData name="Cerys Davies" userId="61e71dc1-9594-4277-b52b-4420989f68ee" providerId="ADAL" clId="{A1E41E62-44C8-4F48-A3D0-333E3201753F}" dt="2025-03-13T14:38:57.917" v="2146" actId="20577"/>
          <ac:spMkLst>
            <pc:docMk/>
            <pc:sldMk cId="1335643861" sldId="412"/>
            <ac:spMk id="3" creationId="{F5CD6B7B-6D81-8789-938E-62FB1E3DA299}"/>
          </ac:spMkLst>
        </pc:spChg>
      </pc:sldChg>
      <pc:sldChg chg="modSp add mod">
        <pc:chgData name="Cerys Davies" userId="61e71dc1-9594-4277-b52b-4420989f68ee" providerId="ADAL" clId="{A1E41E62-44C8-4F48-A3D0-333E3201753F}" dt="2025-03-13T14:40:33.864" v="2177" actId="20577"/>
        <pc:sldMkLst>
          <pc:docMk/>
          <pc:sldMk cId="3649757755" sldId="413"/>
        </pc:sldMkLst>
        <pc:spChg chg="mod">
          <ac:chgData name="Cerys Davies" userId="61e71dc1-9594-4277-b52b-4420989f68ee" providerId="ADAL" clId="{A1E41E62-44C8-4F48-A3D0-333E3201753F}" dt="2025-02-23T18:16:51.490" v="359" actId="14100"/>
          <ac:spMkLst>
            <pc:docMk/>
            <pc:sldMk cId="3649757755" sldId="413"/>
            <ac:spMk id="2" creationId="{10E17145-0285-2ADC-707F-0A562D5B5888}"/>
          </ac:spMkLst>
        </pc:spChg>
        <pc:spChg chg="mod">
          <ac:chgData name="Cerys Davies" userId="61e71dc1-9594-4277-b52b-4420989f68ee" providerId="ADAL" clId="{A1E41E62-44C8-4F48-A3D0-333E3201753F}" dt="2025-03-13T14:40:33.864" v="2177" actId="20577"/>
          <ac:spMkLst>
            <pc:docMk/>
            <pc:sldMk cId="3649757755" sldId="413"/>
            <ac:spMk id="3" creationId="{83F27EF6-215E-B04C-B6F3-F1B12BD244D3}"/>
          </ac:spMkLst>
        </pc:spChg>
      </pc:sldChg>
      <pc:sldChg chg="modSp add del mod">
        <pc:chgData name="Cerys Davies" userId="61e71dc1-9594-4277-b52b-4420989f68ee" providerId="ADAL" clId="{A1E41E62-44C8-4F48-A3D0-333E3201753F}" dt="2025-03-13T14:43:12.996" v="2211" actId="47"/>
        <pc:sldMkLst>
          <pc:docMk/>
          <pc:sldMk cId="2784478040" sldId="414"/>
        </pc:sldMkLst>
        <pc:spChg chg="mod">
          <ac:chgData name="Cerys Davies" userId="61e71dc1-9594-4277-b52b-4420989f68ee" providerId="ADAL" clId="{A1E41E62-44C8-4F48-A3D0-333E3201753F}" dt="2025-03-13T14:40:46.707" v="2178" actId="1076"/>
          <ac:spMkLst>
            <pc:docMk/>
            <pc:sldMk cId="2784478040" sldId="414"/>
            <ac:spMk id="2" creationId="{C4C6645F-ED97-9BCE-6BC9-28C5352A9DCB}"/>
          </ac:spMkLst>
        </pc:spChg>
        <pc:spChg chg="mod">
          <ac:chgData name="Cerys Davies" userId="61e71dc1-9594-4277-b52b-4420989f68ee" providerId="ADAL" clId="{A1E41E62-44C8-4F48-A3D0-333E3201753F}" dt="2025-03-13T14:42:23.738" v="2183" actId="1076"/>
          <ac:spMkLst>
            <pc:docMk/>
            <pc:sldMk cId="2784478040" sldId="414"/>
            <ac:spMk id="3" creationId="{13A0E1C5-5F38-9746-1E32-AFF99897FFC6}"/>
          </ac:spMkLst>
        </pc:spChg>
      </pc:sldChg>
      <pc:sldChg chg="addSp delSp modSp add mod">
        <pc:chgData name="Cerys Davies" userId="61e71dc1-9594-4277-b52b-4420989f68ee" providerId="ADAL" clId="{A1E41E62-44C8-4F48-A3D0-333E3201753F}" dt="2025-03-13T14:47:37.557" v="2253" actId="14100"/>
        <pc:sldMkLst>
          <pc:docMk/>
          <pc:sldMk cId="2583576112" sldId="415"/>
        </pc:sldMkLst>
        <pc:spChg chg="mod">
          <ac:chgData name="Cerys Davies" userId="61e71dc1-9594-4277-b52b-4420989f68ee" providerId="ADAL" clId="{A1E41E62-44C8-4F48-A3D0-333E3201753F}" dt="2025-02-23T18:27:50.300" v="648" actId="14100"/>
          <ac:spMkLst>
            <pc:docMk/>
            <pc:sldMk cId="2583576112" sldId="415"/>
            <ac:spMk id="2" creationId="{4EE86BFD-8EB1-7913-3E4A-579606DAE468}"/>
          </ac:spMkLst>
        </pc:spChg>
        <pc:picChg chg="add mod">
          <ac:chgData name="Cerys Davies" userId="61e71dc1-9594-4277-b52b-4420989f68ee" providerId="ADAL" clId="{A1E41E62-44C8-4F48-A3D0-333E3201753F}" dt="2025-03-13T14:47:37.557" v="2253" actId="14100"/>
          <ac:picMkLst>
            <pc:docMk/>
            <pc:sldMk cId="2583576112" sldId="415"/>
            <ac:picMk id="5" creationId="{5FDFE7B7-12C0-9E3B-E813-F2582F20EB2B}"/>
          </ac:picMkLst>
        </pc:picChg>
      </pc:sldChg>
      <pc:sldChg chg="addSp delSp modSp add del mod">
        <pc:chgData name="Cerys Davies" userId="61e71dc1-9594-4277-b52b-4420989f68ee" providerId="ADAL" clId="{A1E41E62-44C8-4F48-A3D0-333E3201753F}" dt="2025-03-13T14:45:13.238" v="2240" actId="47"/>
        <pc:sldMkLst>
          <pc:docMk/>
          <pc:sldMk cId="1234164952" sldId="416"/>
        </pc:sldMkLst>
        <pc:picChg chg="add mod">
          <ac:chgData name="Cerys Davies" userId="61e71dc1-9594-4277-b52b-4420989f68ee" providerId="ADAL" clId="{A1E41E62-44C8-4F48-A3D0-333E3201753F}" dt="2025-03-13T14:44:02.303" v="2225" actId="14100"/>
          <ac:picMkLst>
            <pc:docMk/>
            <pc:sldMk cId="1234164952" sldId="416"/>
            <ac:picMk id="5" creationId="{1D8CEFF2-D2D2-B223-8FB7-CB72CF968861}"/>
          </ac:picMkLst>
        </pc:picChg>
      </pc:sldChg>
      <pc:sldChg chg="addSp modSp add mod">
        <pc:chgData name="Cerys Davies" userId="61e71dc1-9594-4277-b52b-4420989f68ee" providerId="ADAL" clId="{A1E41E62-44C8-4F48-A3D0-333E3201753F}" dt="2025-03-13T14:49:45.630" v="2264" actId="20577"/>
        <pc:sldMkLst>
          <pc:docMk/>
          <pc:sldMk cId="2203900565" sldId="417"/>
        </pc:sldMkLst>
        <pc:spChg chg="mod">
          <ac:chgData name="Cerys Davies" userId="61e71dc1-9594-4277-b52b-4420989f68ee" providerId="ADAL" clId="{A1E41E62-44C8-4F48-A3D0-333E3201753F}" dt="2025-02-23T18:23:52.004" v="547" actId="1076"/>
          <ac:spMkLst>
            <pc:docMk/>
            <pc:sldMk cId="2203900565" sldId="417"/>
            <ac:spMk id="2" creationId="{88CB06B7-910E-4E41-AADC-492DB8879533}"/>
          </ac:spMkLst>
        </pc:spChg>
        <pc:spChg chg="mod">
          <ac:chgData name="Cerys Davies" userId="61e71dc1-9594-4277-b52b-4420989f68ee" providerId="ADAL" clId="{A1E41E62-44C8-4F48-A3D0-333E3201753F}" dt="2025-03-13T14:49:45.630" v="2264" actId="20577"/>
          <ac:spMkLst>
            <pc:docMk/>
            <pc:sldMk cId="2203900565" sldId="417"/>
            <ac:spMk id="3" creationId="{522961CE-2ED3-C5B1-7959-70176CC7F93F}"/>
          </ac:spMkLst>
        </pc:spChg>
      </pc:sldChg>
      <pc:sldChg chg="modSp new del mod">
        <pc:chgData name="Cerys Davies" userId="61e71dc1-9594-4277-b52b-4420989f68ee" providerId="ADAL" clId="{A1E41E62-44C8-4F48-A3D0-333E3201753F}" dt="2025-03-13T14:53:02.977" v="2366" actId="47"/>
        <pc:sldMkLst>
          <pc:docMk/>
          <pc:sldMk cId="2252005768" sldId="418"/>
        </pc:sldMkLst>
      </pc:sldChg>
      <pc:sldChg chg="addSp delSp modSp add mod">
        <pc:chgData name="Cerys Davies" userId="61e71dc1-9594-4277-b52b-4420989f68ee" providerId="ADAL" clId="{A1E41E62-44C8-4F48-A3D0-333E3201753F}" dt="2025-03-03T20:05:37.131" v="749" actId="14100"/>
        <pc:sldMkLst>
          <pc:docMk/>
          <pc:sldMk cId="946052899" sldId="419"/>
        </pc:sldMkLst>
        <pc:spChg chg="mod">
          <ac:chgData name="Cerys Davies" userId="61e71dc1-9594-4277-b52b-4420989f68ee" providerId="ADAL" clId="{A1E41E62-44C8-4F48-A3D0-333E3201753F}" dt="2025-03-03T20:05:21.996" v="745" actId="1076"/>
          <ac:spMkLst>
            <pc:docMk/>
            <pc:sldMk cId="946052899" sldId="419"/>
            <ac:spMk id="2" creationId="{A5ABA41C-719B-1088-7C9A-2B6AD6B067E7}"/>
          </ac:spMkLst>
        </pc:spChg>
        <pc:picChg chg="add mod">
          <ac:chgData name="Cerys Davies" userId="61e71dc1-9594-4277-b52b-4420989f68ee" providerId="ADAL" clId="{A1E41E62-44C8-4F48-A3D0-333E3201753F}" dt="2025-03-03T20:05:37.131" v="749" actId="14100"/>
          <ac:picMkLst>
            <pc:docMk/>
            <pc:sldMk cId="946052899" sldId="419"/>
            <ac:picMk id="5" creationId="{EA640ACB-411A-4C32-AC61-048F094C8C36}"/>
          </ac:picMkLst>
        </pc:picChg>
      </pc:sldChg>
      <pc:sldChg chg="addSp delSp modSp add mod">
        <pc:chgData name="Cerys Davies" userId="61e71dc1-9594-4277-b52b-4420989f68ee" providerId="ADAL" clId="{A1E41E62-44C8-4F48-A3D0-333E3201753F}" dt="2025-03-03T20:10:39.051" v="793" actId="1076"/>
        <pc:sldMkLst>
          <pc:docMk/>
          <pc:sldMk cId="3300536502" sldId="420"/>
        </pc:sldMkLst>
        <pc:spChg chg="mod">
          <ac:chgData name="Cerys Davies" userId="61e71dc1-9594-4277-b52b-4420989f68ee" providerId="ADAL" clId="{A1E41E62-44C8-4F48-A3D0-333E3201753F}" dt="2025-03-03T20:10:06.954" v="786" actId="1076"/>
          <ac:spMkLst>
            <pc:docMk/>
            <pc:sldMk cId="3300536502" sldId="420"/>
            <ac:spMk id="2" creationId="{894F3956-416B-4630-E82B-58728B16C0C3}"/>
          </ac:spMkLst>
        </pc:spChg>
        <pc:picChg chg="add mod">
          <ac:chgData name="Cerys Davies" userId="61e71dc1-9594-4277-b52b-4420989f68ee" providerId="ADAL" clId="{A1E41E62-44C8-4F48-A3D0-333E3201753F}" dt="2025-03-03T20:10:39.051" v="793" actId="1076"/>
          <ac:picMkLst>
            <pc:docMk/>
            <pc:sldMk cId="3300536502" sldId="420"/>
            <ac:picMk id="4" creationId="{5B11DA51-6D02-3E7B-BF0A-613E67DDD9EB}"/>
          </ac:picMkLst>
        </pc:picChg>
      </pc:sldChg>
      <pc:sldChg chg="addSp delSp modSp add mod">
        <pc:chgData name="Cerys Davies" userId="61e71dc1-9594-4277-b52b-4420989f68ee" providerId="ADAL" clId="{A1E41E62-44C8-4F48-A3D0-333E3201753F}" dt="2025-03-03T20:12:33.833" v="841" actId="14100"/>
        <pc:sldMkLst>
          <pc:docMk/>
          <pc:sldMk cId="2413360489" sldId="421"/>
        </pc:sldMkLst>
        <pc:spChg chg="mod">
          <ac:chgData name="Cerys Davies" userId="61e71dc1-9594-4277-b52b-4420989f68ee" providerId="ADAL" clId="{A1E41E62-44C8-4F48-A3D0-333E3201753F}" dt="2025-03-03T20:12:18.560" v="837" actId="27636"/>
          <ac:spMkLst>
            <pc:docMk/>
            <pc:sldMk cId="2413360489" sldId="421"/>
            <ac:spMk id="2" creationId="{9E5881F4-37C9-3119-037A-9E0635609E24}"/>
          </ac:spMkLst>
        </pc:spChg>
        <pc:picChg chg="add mod">
          <ac:chgData name="Cerys Davies" userId="61e71dc1-9594-4277-b52b-4420989f68ee" providerId="ADAL" clId="{A1E41E62-44C8-4F48-A3D0-333E3201753F}" dt="2025-03-03T20:12:33.833" v="841" actId="14100"/>
          <ac:picMkLst>
            <pc:docMk/>
            <pc:sldMk cId="2413360489" sldId="421"/>
            <ac:picMk id="5" creationId="{CCD2BA24-CA2F-334F-CB1C-93ADB7063A36}"/>
          </ac:picMkLst>
        </pc:picChg>
      </pc:sldChg>
      <pc:sldChg chg="addSp delSp modSp add mod">
        <pc:chgData name="Cerys Davies" userId="61e71dc1-9594-4277-b52b-4420989f68ee" providerId="ADAL" clId="{A1E41E62-44C8-4F48-A3D0-333E3201753F}" dt="2025-03-13T14:52:49.142" v="2365" actId="1076"/>
        <pc:sldMkLst>
          <pc:docMk/>
          <pc:sldMk cId="3853631661" sldId="422"/>
        </pc:sldMkLst>
        <pc:spChg chg="mod">
          <ac:chgData name="Cerys Davies" userId="61e71dc1-9594-4277-b52b-4420989f68ee" providerId="ADAL" clId="{A1E41E62-44C8-4F48-A3D0-333E3201753F}" dt="2025-03-13T14:52:34.681" v="2363" actId="14100"/>
          <ac:spMkLst>
            <pc:docMk/>
            <pc:sldMk cId="3853631661" sldId="422"/>
            <ac:spMk id="2" creationId="{E8683213-C9BE-E516-4040-AD76B1584BD5}"/>
          </ac:spMkLst>
        </pc:spChg>
        <pc:picChg chg="add mod">
          <ac:chgData name="Cerys Davies" userId="61e71dc1-9594-4277-b52b-4420989f68ee" providerId="ADAL" clId="{A1E41E62-44C8-4F48-A3D0-333E3201753F}" dt="2025-03-13T14:52:49.142" v="2365" actId="1076"/>
          <ac:picMkLst>
            <pc:docMk/>
            <pc:sldMk cId="3853631661" sldId="422"/>
            <ac:picMk id="5" creationId="{ED142FA4-95AA-B337-C703-B8989F8A0FC9}"/>
          </ac:picMkLst>
        </pc:picChg>
      </pc:sldChg>
      <pc:sldChg chg="addSp delSp modSp add mod">
        <pc:chgData name="Cerys Davies" userId="61e71dc1-9594-4277-b52b-4420989f68ee" providerId="ADAL" clId="{A1E41E62-44C8-4F48-A3D0-333E3201753F}" dt="2025-03-03T20:15:53.530" v="910" actId="14100"/>
        <pc:sldMkLst>
          <pc:docMk/>
          <pc:sldMk cId="319371448" sldId="423"/>
        </pc:sldMkLst>
        <pc:spChg chg="mod">
          <ac:chgData name="Cerys Davies" userId="61e71dc1-9594-4277-b52b-4420989f68ee" providerId="ADAL" clId="{A1E41E62-44C8-4F48-A3D0-333E3201753F}" dt="2025-03-03T20:15:39.900" v="905" actId="27636"/>
          <ac:spMkLst>
            <pc:docMk/>
            <pc:sldMk cId="319371448" sldId="423"/>
            <ac:spMk id="2" creationId="{7C899809-D793-6315-D0FB-DA6F564188CE}"/>
          </ac:spMkLst>
        </pc:spChg>
        <pc:picChg chg="add mod">
          <ac:chgData name="Cerys Davies" userId="61e71dc1-9594-4277-b52b-4420989f68ee" providerId="ADAL" clId="{A1E41E62-44C8-4F48-A3D0-333E3201753F}" dt="2025-03-03T20:15:53.530" v="910" actId="14100"/>
          <ac:picMkLst>
            <pc:docMk/>
            <pc:sldMk cId="319371448" sldId="423"/>
            <ac:picMk id="5" creationId="{ED473A83-2159-0D95-9D0E-4664282D19AF}"/>
          </ac:picMkLst>
        </pc:picChg>
      </pc:sldChg>
      <pc:sldChg chg="modSp add mod">
        <pc:chgData name="Cerys Davies" userId="61e71dc1-9594-4277-b52b-4420989f68ee" providerId="ADAL" clId="{A1E41E62-44C8-4F48-A3D0-333E3201753F}" dt="2025-03-13T15:00:07.124" v="2430" actId="20577"/>
        <pc:sldMkLst>
          <pc:docMk/>
          <pc:sldMk cId="794033679" sldId="424"/>
        </pc:sldMkLst>
        <pc:spChg chg="mod">
          <ac:chgData name="Cerys Davies" userId="61e71dc1-9594-4277-b52b-4420989f68ee" providerId="ADAL" clId="{A1E41E62-44C8-4F48-A3D0-333E3201753F}" dt="2025-03-13T14:58:02.199" v="2397" actId="14100"/>
          <ac:spMkLst>
            <pc:docMk/>
            <pc:sldMk cId="794033679" sldId="424"/>
            <ac:spMk id="2" creationId="{6BEC0B20-750E-2722-CCFA-F841CA04BA57}"/>
          </ac:spMkLst>
        </pc:spChg>
        <pc:spChg chg="mod">
          <ac:chgData name="Cerys Davies" userId="61e71dc1-9594-4277-b52b-4420989f68ee" providerId="ADAL" clId="{A1E41E62-44C8-4F48-A3D0-333E3201753F}" dt="2025-03-13T15:00:07.124" v="2430" actId="20577"/>
          <ac:spMkLst>
            <pc:docMk/>
            <pc:sldMk cId="794033679" sldId="424"/>
            <ac:spMk id="3" creationId="{6C80BB7A-A734-C8DB-1F09-7FDEA513B397}"/>
          </ac:spMkLst>
        </pc:spChg>
      </pc:sldChg>
      <pc:sldChg chg="modSp add mod ord">
        <pc:chgData name="Cerys Davies" userId="61e71dc1-9594-4277-b52b-4420989f68ee" providerId="ADAL" clId="{A1E41E62-44C8-4F48-A3D0-333E3201753F}" dt="2025-03-13T14:51:46.362" v="2354" actId="1076"/>
        <pc:sldMkLst>
          <pc:docMk/>
          <pc:sldMk cId="3872269927" sldId="425"/>
        </pc:sldMkLst>
        <pc:spChg chg="mod">
          <ac:chgData name="Cerys Davies" userId="61e71dc1-9594-4277-b52b-4420989f68ee" providerId="ADAL" clId="{A1E41E62-44C8-4F48-A3D0-333E3201753F}" dt="2025-02-23T18:30:24.649" v="717" actId="14100"/>
          <ac:spMkLst>
            <pc:docMk/>
            <pc:sldMk cId="3872269927" sldId="425"/>
            <ac:spMk id="2" creationId="{2D1F1EBA-7F2E-CFF6-F397-F2FB7820C567}"/>
          </ac:spMkLst>
        </pc:spChg>
        <pc:spChg chg="mod">
          <ac:chgData name="Cerys Davies" userId="61e71dc1-9594-4277-b52b-4420989f68ee" providerId="ADAL" clId="{A1E41E62-44C8-4F48-A3D0-333E3201753F}" dt="2025-03-13T14:51:46.362" v="2354" actId="1076"/>
          <ac:spMkLst>
            <pc:docMk/>
            <pc:sldMk cId="3872269927" sldId="425"/>
            <ac:spMk id="3" creationId="{E66DB48E-6F62-8215-72FA-0746A9286523}"/>
          </ac:spMkLst>
        </pc:spChg>
      </pc:sldChg>
      <pc:sldChg chg="modSp add mod ord">
        <pc:chgData name="Cerys Davies" userId="61e71dc1-9594-4277-b52b-4420989f68ee" providerId="ADAL" clId="{A1E41E62-44C8-4F48-A3D0-333E3201753F}" dt="2025-03-13T14:52:15.635" v="2362" actId="14100"/>
        <pc:sldMkLst>
          <pc:docMk/>
          <pc:sldMk cId="3292941830" sldId="426"/>
        </pc:sldMkLst>
        <pc:spChg chg="mod">
          <ac:chgData name="Cerys Davies" userId="61e71dc1-9594-4277-b52b-4420989f68ee" providerId="ADAL" clId="{A1E41E62-44C8-4F48-A3D0-333E3201753F}" dt="2025-02-23T18:31:30.685" v="730" actId="14100"/>
          <ac:spMkLst>
            <pc:docMk/>
            <pc:sldMk cId="3292941830" sldId="426"/>
            <ac:spMk id="2" creationId="{E170ADA9-776E-80D7-2C1D-2CE3D2F5F242}"/>
          </ac:spMkLst>
        </pc:spChg>
        <pc:spChg chg="mod">
          <ac:chgData name="Cerys Davies" userId="61e71dc1-9594-4277-b52b-4420989f68ee" providerId="ADAL" clId="{A1E41E62-44C8-4F48-A3D0-333E3201753F}" dt="2025-03-13T14:52:15.635" v="2362" actId="14100"/>
          <ac:spMkLst>
            <pc:docMk/>
            <pc:sldMk cId="3292941830" sldId="426"/>
            <ac:spMk id="3" creationId="{36194B65-F9DC-C835-ED80-6DE06AA0F920}"/>
          </ac:spMkLst>
        </pc:spChg>
      </pc:sldChg>
      <pc:sldChg chg="addSp delSp modSp add mod">
        <pc:chgData name="Cerys Davies" userId="61e71dc1-9594-4277-b52b-4420989f68ee" providerId="ADAL" clId="{A1E41E62-44C8-4F48-A3D0-333E3201753F}" dt="2025-03-13T15:00:20.846" v="2432" actId="14100"/>
        <pc:sldMkLst>
          <pc:docMk/>
          <pc:sldMk cId="4119214496" sldId="427"/>
        </pc:sldMkLst>
        <pc:spChg chg="mod">
          <ac:chgData name="Cerys Davies" userId="61e71dc1-9594-4277-b52b-4420989f68ee" providerId="ADAL" clId="{A1E41E62-44C8-4F48-A3D0-333E3201753F}" dt="2025-03-03T20:21:02.415" v="1027" actId="27636"/>
          <ac:spMkLst>
            <pc:docMk/>
            <pc:sldMk cId="4119214496" sldId="427"/>
            <ac:spMk id="2" creationId="{6E178AE5-C677-5FF4-F2C8-B70371B91D30}"/>
          </ac:spMkLst>
        </pc:spChg>
        <pc:picChg chg="add mod">
          <ac:chgData name="Cerys Davies" userId="61e71dc1-9594-4277-b52b-4420989f68ee" providerId="ADAL" clId="{A1E41E62-44C8-4F48-A3D0-333E3201753F}" dt="2025-03-13T15:00:20.846" v="2432" actId="14100"/>
          <ac:picMkLst>
            <pc:docMk/>
            <pc:sldMk cId="4119214496" sldId="427"/>
            <ac:picMk id="4" creationId="{808A5E87-A542-6D26-06C9-D547BD0BD315}"/>
          </ac:picMkLst>
        </pc:picChg>
      </pc:sldChg>
      <pc:sldChg chg="modSp add del mod ord">
        <pc:chgData name="Cerys Davies" userId="61e71dc1-9594-4277-b52b-4420989f68ee" providerId="ADAL" clId="{A1E41E62-44C8-4F48-A3D0-333E3201753F}" dt="2025-03-13T14:49:48.205" v="2265" actId="47"/>
        <pc:sldMkLst>
          <pc:docMk/>
          <pc:sldMk cId="3726492789" sldId="428"/>
        </pc:sldMkLst>
      </pc:sldChg>
      <pc:sldChg chg="modSp add mod">
        <pc:chgData name="Cerys Davies" userId="61e71dc1-9594-4277-b52b-4420989f68ee" providerId="ADAL" clId="{A1E41E62-44C8-4F48-A3D0-333E3201753F}" dt="2025-03-13T15:02:19.693" v="2503" actId="27636"/>
        <pc:sldMkLst>
          <pc:docMk/>
          <pc:sldMk cId="2031469390" sldId="429"/>
        </pc:sldMkLst>
        <pc:spChg chg="mod">
          <ac:chgData name="Cerys Davies" userId="61e71dc1-9594-4277-b52b-4420989f68ee" providerId="ADAL" clId="{A1E41E62-44C8-4F48-A3D0-333E3201753F}" dt="2025-03-13T15:00:59.384" v="2483" actId="20577"/>
          <ac:spMkLst>
            <pc:docMk/>
            <pc:sldMk cId="2031469390" sldId="429"/>
            <ac:spMk id="2" creationId="{A2E1FB0C-B16D-D793-A634-9148C51ECC3A}"/>
          </ac:spMkLst>
        </pc:spChg>
        <pc:spChg chg="mod">
          <ac:chgData name="Cerys Davies" userId="61e71dc1-9594-4277-b52b-4420989f68ee" providerId="ADAL" clId="{A1E41E62-44C8-4F48-A3D0-333E3201753F}" dt="2025-03-13T15:02:19.693" v="2503" actId="27636"/>
          <ac:spMkLst>
            <pc:docMk/>
            <pc:sldMk cId="2031469390" sldId="429"/>
            <ac:spMk id="3" creationId="{DAD2E44A-D9EC-95FF-D9C2-603B334CA108}"/>
          </ac:spMkLst>
        </pc:spChg>
      </pc:sldChg>
      <pc:sldChg chg="modSp add mod">
        <pc:chgData name="Cerys Davies" userId="61e71dc1-9594-4277-b52b-4420989f68ee" providerId="ADAL" clId="{A1E41E62-44C8-4F48-A3D0-333E3201753F}" dt="2025-03-13T15:04:46.092" v="2794" actId="14100"/>
        <pc:sldMkLst>
          <pc:docMk/>
          <pc:sldMk cId="1974835394" sldId="430"/>
        </pc:sldMkLst>
        <pc:spChg chg="mod">
          <ac:chgData name="Cerys Davies" userId="61e71dc1-9594-4277-b52b-4420989f68ee" providerId="ADAL" clId="{A1E41E62-44C8-4F48-A3D0-333E3201753F}" dt="2025-03-13T15:02:26.487" v="2504" actId="1076"/>
          <ac:spMkLst>
            <pc:docMk/>
            <pc:sldMk cId="1974835394" sldId="430"/>
            <ac:spMk id="2" creationId="{1461181E-D6BB-CA4E-22F4-EC32D468006A}"/>
          </ac:spMkLst>
        </pc:spChg>
        <pc:spChg chg="mod">
          <ac:chgData name="Cerys Davies" userId="61e71dc1-9594-4277-b52b-4420989f68ee" providerId="ADAL" clId="{A1E41E62-44C8-4F48-A3D0-333E3201753F}" dt="2025-03-13T15:04:46.092" v="2794" actId="14100"/>
          <ac:spMkLst>
            <pc:docMk/>
            <pc:sldMk cId="1974835394" sldId="430"/>
            <ac:spMk id="3" creationId="{08BFB61C-43F5-4B30-6FBB-4EA558D42A0A}"/>
          </ac:spMkLst>
        </pc:spChg>
      </pc:sldChg>
      <pc:sldChg chg="addSp delSp modSp add mod">
        <pc:chgData name="Cerys Davies" userId="61e71dc1-9594-4277-b52b-4420989f68ee" providerId="ADAL" clId="{A1E41E62-44C8-4F48-A3D0-333E3201753F}" dt="2025-03-13T15:08:00.027" v="2885" actId="14100"/>
        <pc:sldMkLst>
          <pc:docMk/>
          <pc:sldMk cId="3155004509" sldId="431"/>
        </pc:sldMkLst>
        <pc:spChg chg="mod">
          <ac:chgData name="Cerys Davies" userId="61e71dc1-9594-4277-b52b-4420989f68ee" providerId="ADAL" clId="{A1E41E62-44C8-4F48-A3D0-333E3201753F}" dt="2025-03-13T15:08:00.027" v="2885" actId="14100"/>
          <ac:spMkLst>
            <pc:docMk/>
            <pc:sldMk cId="3155004509" sldId="431"/>
            <ac:spMk id="2" creationId="{6F035C48-597F-A069-80A1-D61700238806}"/>
          </ac:spMkLst>
        </pc:spChg>
        <pc:spChg chg="mod">
          <ac:chgData name="Cerys Davies" userId="61e71dc1-9594-4277-b52b-4420989f68ee" providerId="ADAL" clId="{A1E41E62-44C8-4F48-A3D0-333E3201753F}" dt="2025-03-13T15:07:54.237" v="2884" actId="2711"/>
          <ac:spMkLst>
            <pc:docMk/>
            <pc:sldMk cId="3155004509" sldId="431"/>
            <ac:spMk id="3" creationId="{439E9D4E-FD8C-B898-B587-FD39C67BDF05}"/>
          </ac:spMkLst>
        </pc:spChg>
      </pc:sldChg>
      <pc:sldChg chg="modSp add mod">
        <pc:chgData name="Cerys Davies" userId="61e71dc1-9594-4277-b52b-4420989f68ee" providerId="ADAL" clId="{A1E41E62-44C8-4F48-A3D0-333E3201753F}" dt="2025-03-13T15:06:10.860" v="2878" actId="1076"/>
        <pc:sldMkLst>
          <pc:docMk/>
          <pc:sldMk cId="1095800267" sldId="432"/>
        </pc:sldMkLst>
        <pc:spChg chg="mod">
          <ac:chgData name="Cerys Davies" userId="61e71dc1-9594-4277-b52b-4420989f68ee" providerId="ADAL" clId="{A1E41E62-44C8-4F48-A3D0-333E3201753F}" dt="2025-03-13T15:04:53.124" v="2795" actId="1076"/>
          <ac:spMkLst>
            <pc:docMk/>
            <pc:sldMk cId="1095800267" sldId="432"/>
            <ac:spMk id="2" creationId="{BBAB3965-0BDE-243D-0A78-3A30483A5A44}"/>
          </ac:spMkLst>
        </pc:spChg>
        <pc:spChg chg="mod">
          <ac:chgData name="Cerys Davies" userId="61e71dc1-9594-4277-b52b-4420989f68ee" providerId="ADAL" clId="{A1E41E62-44C8-4F48-A3D0-333E3201753F}" dt="2025-03-13T15:06:10.860" v="2878" actId="1076"/>
          <ac:spMkLst>
            <pc:docMk/>
            <pc:sldMk cId="1095800267" sldId="432"/>
            <ac:spMk id="3" creationId="{67E34FAD-48AA-5592-91CA-F74EA15CB090}"/>
          </ac:spMkLst>
        </pc:spChg>
      </pc:sldChg>
      <pc:sldChg chg="modSp new mod">
        <pc:chgData name="Cerys Davies" userId="61e71dc1-9594-4277-b52b-4420989f68ee" providerId="ADAL" clId="{A1E41E62-44C8-4F48-A3D0-333E3201753F}" dt="2025-03-13T15:13:19.867" v="2979" actId="20577"/>
        <pc:sldMkLst>
          <pc:docMk/>
          <pc:sldMk cId="2396169583" sldId="433"/>
        </pc:sldMkLst>
        <pc:spChg chg="mod">
          <ac:chgData name="Cerys Davies" userId="61e71dc1-9594-4277-b52b-4420989f68ee" providerId="ADAL" clId="{A1E41E62-44C8-4F48-A3D0-333E3201753F}" dt="2025-03-13T15:12:01.656" v="2953" actId="1076"/>
          <ac:spMkLst>
            <pc:docMk/>
            <pc:sldMk cId="2396169583" sldId="433"/>
            <ac:spMk id="2" creationId="{94A56C46-2040-AB14-C52F-99F2399BBBC3}"/>
          </ac:spMkLst>
        </pc:spChg>
        <pc:spChg chg="mod">
          <ac:chgData name="Cerys Davies" userId="61e71dc1-9594-4277-b52b-4420989f68ee" providerId="ADAL" clId="{A1E41E62-44C8-4F48-A3D0-333E3201753F}" dt="2025-03-13T15:13:19.867" v="2979" actId="20577"/>
          <ac:spMkLst>
            <pc:docMk/>
            <pc:sldMk cId="2396169583" sldId="433"/>
            <ac:spMk id="3" creationId="{D6DE2361-5F3B-6D44-F53A-AE944FEAC70A}"/>
          </ac:spMkLst>
        </pc:spChg>
      </pc:sldChg>
      <pc:sldChg chg="modSp new mod">
        <pc:chgData name="Cerys Davies" userId="61e71dc1-9594-4277-b52b-4420989f68ee" providerId="ADAL" clId="{A1E41E62-44C8-4F48-A3D0-333E3201753F}" dt="2025-03-13T15:14:37.451" v="3023" actId="1076"/>
        <pc:sldMkLst>
          <pc:docMk/>
          <pc:sldMk cId="1597532092" sldId="434"/>
        </pc:sldMkLst>
        <pc:spChg chg="mod">
          <ac:chgData name="Cerys Davies" userId="61e71dc1-9594-4277-b52b-4420989f68ee" providerId="ADAL" clId="{A1E41E62-44C8-4F48-A3D0-333E3201753F}" dt="2025-03-13T15:14:37.451" v="3023" actId="1076"/>
          <ac:spMkLst>
            <pc:docMk/>
            <pc:sldMk cId="1597532092" sldId="434"/>
            <ac:spMk id="2" creationId="{6EFE0697-E1B8-B48B-5C03-E03F47AFC088}"/>
          </ac:spMkLst>
        </pc:spChg>
        <pc:spChg chg="mod">
          <ac:chgData name="Cerys Davies" userId="61e71dc1-9594-4277-b52b-4420989f68ee" providerId="ADAL" clId="{A1E41E62-44C8-4F48-A3D0-333E3201753F}" dt="2025-03-13T15:14:32.242" v="3022" actId="255"/>
          <ac:spMkLst>
            <pc:docMk/>
            <pc:sldMk cId="1597532092" sldId="434"/>
            <ac:spMk id="3" creationId="{A4E53B05-3EE7-E916-F868-89A075B3289A}"/>
          </ac:spMkLst>
        </pc:spChg>
      </pc:sldChg>
      <pc:sldChg chg="addSp delSp modSp new mod">
        <pc:chgData name="Cerys Davies" userId="61e71dc1-9594-4277-b52b-4420989f68ee" providerId="ADAL" clId="{A1E41E62-44C8-4F48-A3D0-333E3201753F}" dt="2025-03-13T15:14:58.020" v="3025" actId="14100"/>
        <pc:sldMkLst>
          <pc:docMk/>
          <pc:sldMk cId="501431122" sldId="435"/>
        </pc:sldMkLst>
        <pc:spChg chg="mod">
          <ac:chgData name="Cerys Davies" userId="61e71dc1-9594-4277-b52b-4420989f68ee" providerId="ADAL" clId="{A1E41E62-44C8-4F48-A3D0-333E3201753F}" dt="2025-03-13T15:14:54.325" v="3024" actId="1076"/>
          <ac:spMkLst>
            <pc:docMk/>
            <pc:sldMk cId="501431122" sldId="435"/>
            <ac:spMk id="2" creationId="{BED3DF41-F2E9-8207-759C-F1A57FA2DA8D}"/>
          </ac:spMkLst>
        </pc:spChg>
        <pc:picChg chg="add mod">
          <ac:chgData name="Cerys Davies" userId="61e71dc1-9594-4277-b52b-4420989f68ee" providerId="ADAL" clId="{A1E41E62-44C8-4F48-A3D0-333E3201753F}" dt="2025-03-13T15:14:58.020" v="3025" actId="14100"/>
          <ac:picMkLst>
            <pc:docMk/>
            <pc:sldMk cId="501431122" sldId="435"/>
            <ac:picMk id="5" creationId="{9AFF1EDF-6350-B8FC-D49D-993E2B2DC93D}"/>
          </ac:picMkLst>
        </pc:picChg>
      </pc:sldChg>
      <pc:sldChg chg="modSp new mod">
        <pc:chgData name="Cerys Davies" userId="61e71dc1-9594-4277-b52b-4420989f68ee" providerId="ADAL" clId="{A1E41E62-44C8-4F48-A3D0-333E3201753F}" dt="2025-03-13T15:17:46.990" v="3068" actId="27636"/>
        <pc:sldMkLst>
          <pc:docMk/>
          <pc:sldMk cId="3756538579" sldId="436"/>
        </pc:sldMkLst>
        <pc:spChg chg="mod">
          <ac:chgData name="Cerys Davies" userId="61e71dc1-9594-4277-b52b-4420989f68ee" providerId="ADAL" clId="{A1E41E62-44C8-4F48-A3D0-333E3201753F}" dt="2025-03-13T15:15:36.713" v="3027" actId="14100"/>
          <ac:spMkLst>
            <pc:docMk/>
            <pc:sldMk cId="3756538579" sldId="436"/>
            <ac:spMk id="2" creationId="{2968153E-1EFA-8DA5-D5B4-71C98E2026E4}"/>
          </ac:spMkLst>
        </pc:spChg>
        <pc:spChg chg="mod">
          <ac:chgData name="Cerys Davies" userId="61e71dc1-9594-4277-b52b-4420989f68ee" providerId="ADAL" clId="{A1E41E62-44C8-4F48-A3D0-333E3201753F}" dt="2025-03-13T15:17:46.990" v="3068" actId="27636"/>
          <ac:spMkLst>
            <pc:docMk/>
            <pc:sldMk cId="3756538579" sldId="436"/>
            <ac:spMk id="3" creationId="{F692D561-ED9F-CB2C-FE57-1752DA0C8B4D}"/>
          </ac:spMkLst>
        </pc:spChg>
      </pc:sldChg>
      <pc:sldChg chg="modSp new mod">
        <pc:chgData name="Cerys Davies" userId="61e71dc1-9594-4277-b52b-4420989f68ee" providerId="ADAL" clId="{A1E41E62-44C8-4F48-A3D0-333E3201753F}" dt="2025-03-13T15:17:24.124" v="3065" actId="14100"/>
        <pc:sldMkLst>
          <pc:docMk/>
          <pc:sldMk cId="816510285" sldId="437"/>
        </pc:sldMkLst>
        <pc:spChg chg="mod">
          <ac:chgData name="Cerys Davies" userId="61e71dc1-9594-4277-b52b-4420989f68ee" providerId="ADAL" clId="{A1E41E62-44C8-4F48-A3D0-333E3201753F}" dt="2025-03-13T15:17:11.355" v="3060" actId="1076"/>
          <ac:spMkLst>
            <pc:docMk/>
            <pc:sldMk cId="816510285" sldId="437"/>
            <ac:spMk id="2" creationId="{C5A89C75-A53E-23C0-84C8-0CC5F023A831}"/>
          </ac:spMkLst>
        </pc:spChg>
        <pc:spChg chg="mod">
          <ac:chgData name="Cerys Davies" userId="61e71dc1-9594-4277-b52b-4420989f68ee" providerId="ADAL" clId="{A1E41E62-44C8-4F48-A3D0-333E3201753F}" dt="2025-03-13T15:17:24.124" v="3065" actId="14100"/>
          <ac:spMkLst>
            <pc:docMk/>
            <pc:sldMk cId="816510285" sldId="437"/>
            <ac:spMk id="3" creationId="{464A83E4-7934-37C1-500D-A2FEAEB18871}"/>
          </ac:spMkLst>
        </pc:spChg>
      </pc:sldChg>
      <pc:sldChg chg="modSp new mod">
        <pc:chgData name="Cerys Davies" userId="61e71dc1-9594-4277-b52b-4420989f68ee" providerId="ADAL" clId="{A1E41E62-44C8-4F48-A3D0-333E3201753F}" dt="2025-03-13T15:19:27.582" v="3079" actId="113"/>
        <pc:sldMkLst>
          <pc:docMk/>
          <pc:sldMk cId="351300196" sldId="438"/>
        </pc:sldMkLst>
        <pc:spChg chg="mod">
          <ac:chgData name="Cerys Davies" userId="61e71dc1-9594-4277-b52b-4420989f68ee" providerId="ADAL" clId="{A1E41E62-44C8-4F48-A3D0-333E3201753F}" dt="2025-03-13T15:18:42.280" v="3072" actId="207"/>
          <ac:spMkLst>
            <pc:docMk/>
            <pc:sldMk cId="351300196" sldId="438"/>
            <ac:spMk id="2" creationId="{6F61491D-11A2-D38D-1D3B-BCC96942C049}"/>
          </ac:spMkLst>
        </pc:spChg>
        <pc:spChg chg="mod">
          <ac:chgData name="Cerys Davies" userId="61e71dc1-9594-4277-b52b-4420989f68ee" providerId="ADAL" clId="{A1E41E62-44C8-4F48-A3D0-333E3201753F}" dt="2025-03-13T15:19:27.582" v="3079" actId="113"/>
          <ac:spMkLst>
            <pc:docMk/>
            <pc:sldMk cId="351300196" sldId="438"/>
            <ac:spMk id="3" creationId="{70DDACCF-02C0-082B-7E4D-5EC3F9FAC280}"/>
          </ac:spMkLst>
        </pc:spChg>
      </pc:sldChg>
      <pc:sldChg chg="addSp delSp modSp new mod">
        <pc:chgData name="Cerys Davies" userId="61e71dc1-9594-4277-b52b-4420989f68ee" providerId="ADAL" clId="{A1E41E62-44C8-4F48-A3D0-333E3201753F}" dt="2025-03-13T15:19:55.425" v="3080" actId="14100"/>
        <pc:sldMkLst>
          <pc:docMk/>
          <pc:sldMk cId="3419673995" sldId="439"/>
        </pc:sldMkLst>
        <pc:picChg chg="add mod ord">
          <ac:chgData name="Cerys Davies" userId="61e71dc1-9594-4277-b52b-4420989f68ee" providerId="ADAL" clId="{A1E41E62-44C8-4F48-A3D0-333E3201753F}" dt="2025-03-13T15:19:55.425" v="3080" actId="14100"/>
          <ac:picMkLst>
            <pc:docMk/>
            <pc:sldMk cId="3419673995" sldId="439"/>
            <ac:picMk id="5" creationId="{4B52B636-E79B-E3B4-BA08-1CA047BD9858}"/>
          </ac:picMkLst>
        </pc:picChg>
      </pc:sldChg>
      <pc:sldChg chg="modSp new mod ord">
        <pc:chgData name="Cerys Davies" userId="61e71dc1-9594-4277-b52b-4420989f68ee" providerId="ADAL" clId="{A1E41E62-44C8-4F48-A3D0-333E3201753F}" dt="2025-03-13T15:10:53.535" v="2930" actId="27636"/>
        <pc:sldMkLst>
          <pc:docMk/>
          <pc:sldMk cId="4088842796" sldId="440"/>
        </pc:sldMkLst>
        <pc:spChg chg="mod">
          <ac:chgData name="Cerys Davies" userId="61e71dc1-9594-4277-b52b-4420989f68ee" providerId="ADAL" clId="{A1E41E62-44C8-4F48-A3D0-333E3201753F}" dt="2025-03-13T15:08:08.041" v="2886" actId="1076"/>
          <ac:spMkLst>
            <pc:docMk/>
            <pc:sldMk cId="4088842796" sldId="440"/>
            <ac:spMk id="2" creationId="{9A835048-57D0-01C8-39D2-25CE7380EAD7}"/>
          </ac:spMkLst>
        </pc:spChg>
        <pc:spChg chg="mod">
          <ac:chgData name="Cerys Davies" userId="61e71dc1-9594-4277-b52b-4420989f68ee" providerId="ADAL" clId="{A1E41E62-44C8-4F48-A3D0-333E3201753F}" dt="2025-03-13T15:10:53.535" v="2930" actId="27636"/>
          <ac:spMkLst>
            <pc:docMk/>
            <pc:sldMk cId="4088842796" sldId="440"/>
            <ac:spMk id="3" creationId="{A01F745C-DCDE-51C3-03BC-D0CC84DC63E8}"/>
          </ac:spMkLst>
        </pc:spChg>
      </pc:sldChg>
      <pc:sldChg chg="addSp modSp new mod">
        <pc:chgData name="Cerys Davies" userId="61e71dc1-9594-4277-b52b-4420989f68ee" providerId="ADAL" clId="{A1E41E62-44C8-4F48-A3D0-333E3201753F}" dt="2025-03-03T20:38:59.518" v="1223" actId="1076"/>
        <pc:sldMkLst>
          <pc:docMk/>
          <pc:sldMk cId="598669945" sldId="441"/>
        </pc:sldMkLst>
        <pc:picChg chg="add mod">
          <ac:chgData name="Cerys Davies" userId="61e71dc1-9594-4277-b52b-4420989f68ee" providerId="ADAL" clId="{A1E41E62-44C8-4F48-A3D0-333E3201753F}" dt="2025-03-03T20:38:59.518" v="1223" actId="1076"/>
          <ac:picMkLst>
            <pc:docMk/>
            <pc:sldMk cId="598669945" sldId="441"/>
            <ac:picMk id="3" creationId="{1B11922A-3039-691F-09AB-B4F5FCB74410}"/>
          </ac:picMkLst>
        </pc:picChg>
      </pc:sldChg>
      <pc:sldChg chg="modSp new mod">
        <pc:chgData name="Cerys Davies" userId="61e71dc1-9594-4277-b52b-4420989f68ee" providerId="ADAL" clId="{A1E41E62-44C8-4F48-A3D0-333E3201753F}" dt="2025-03-13T15:33:55.158" v="3198" actId="6549"/>
        <pc:sldMkLst>
          <pc:docMk/>
          <pc:sldMk cId="661249219" sldId="442"/>
        </pc:sldMkLst>
        <pc:spChg chg="mod">
          <ac:chgData name="Cerys Davies" userId="61e71dc1-9594-4277-b52b-4420989f68ee" providerId="ADAL" clId="{A1E41E62-44C8-4F48-A3D0-333E3201753F}" dt="2025-03-13T15:31:56.008" v="3082" actId="14100"/>
          <ac:spMkLst>
            <pc:docMk/>
            <pc:sldMk cId="661249219" sldId="442"/>
            <ac:spMk id="2" creationId="{187F879B-698D-7915-1A3A-2D3EC22212EE}"/>
          </ac:spMkLst>
        </pc:spChg>
        <pc:spChg chg="mod">
          <ac:chgData name="Cerys Davies" userId="61e71dc1-9594-4277-b52b-4420989f68ee" providerId="ADAL" clId="{A1E41E62-44C8-4F48-A3D0-333E3201753F}" dt="2025-03-13T15:33:55.158" v="3198" actId="6549"/>
          <ac:spMkLst>
            <pc:docMk/>
            <pc:sldMk cId="661249219" sldId="442"/>
            <ac:spMk id="3" creationId="{520D0C7F-2BB6-191B-63EC-B060448B72D1}"/>
          </ac:spMkLst>
        </pc:spChg>
      </pc:sldChg>
      <pc:sldChg chg="modSp new mod">
        <pc:chgData name="Cerys Davies" userId="61e71dc1-9594-4277-b52b-4420989f68ee" providerId="ADAL" clId="{A1E41E62-44C8-4F48-A3D0-333E3201753F}" dt="2025-03-13T15:37:33.039" v="3348" actId="20577"/>
        <pc:sldMkLst>
          <pc:docMk/>
          <pc:sldMk cId="587942189" sldId="443"/>
        </pc:sldMkLst>
        <pc:spChg chg="mod">
          <ac:chgData name="Cerys Davies" userId="61e71dc1-9594-4277-b52b-4420989f68ee" providerId="ADAL" clId="{A1E41E62-44C8-4F48-A3D0-333E3201753F}" dt="2025-03-03T21:01:49.037" v="1509" actId="1076"/>
          <ac:spMkLst>
            <pc:docMk/>
            <pc:sldMk cId="587942189" sldId="443"/>
            <ac:spMk id="2" creationId="{C04D0EBF-61E6-FC09-BEB6-B017376EB3FD}"/>
          </ac:spMkLst>
        </pc:spChg>
        <pc:spChg chg="mod">
          <ac:chgData name="Cerys Davies" userId="61e71dc1-9594-4277-b52b-4420989f68ee" providerId="ADAL" clId="{A1E41E62-44C8-4F48-A3D0-333E3201753F}" dt="2025-03-13T15:37:33.039" v="3348" actId="20577"/>
          <ac:spMkLst>
            <pc:docMk/>
            <pc:sldMk cId="587942189" sldId="443"/>
            <ac:spMk id="3" creationId="{76EE7873-F854-AF2A-1C46-62485D5C42E4}"/>
          </ac:spMkLst>
        </pc:spChg>
      </pc:sldChg>
      <pc:sldChg chg="modSp new mod ord">
        <pc:chgData name="Cerys Davies" userId="61e71dc1-9594-4277-b52b-4420989f68ee" providerId="ADAL" clId="{A1E41E62-44C8-4F48-A3D0-333E3201753F}" dt="2025-03-03T20:53:38.885" v="1405"/>
        <pc:sldMkLst>
          <pc:docMk/>
          <pc:sldMk cId="2448273837" sldId="444"/>
        </pc:sldMkLst>
        <pc:spChg chg="mod">
          <ac:chgData name="Cerys Davies" userId="61e71dc1-9594-4277-b52b-4420989f68ee" providerId="ADAL" clId="{A1E41E62-44C8-4F48-A3D0-333E3201753F}" dt="2025-03-03T20:52:45.350" v="1402" actId="20577"/>
          <ac:spMkLst>
            <pc:docMk/>
            <pc:sldMk cId="2448273837" sldId="444"/>
            <ac:spMk id="2" creationId="{D10B5EB8-5A47-93C1-71AA-2C4C9F6E4EBA}"/>
          </ac:spMkLst>
        </pc:spChg>
        <pc:spChg chg="mod">
          <ac:chgData name="Cerys Davies" userId="61e71dc1-9594-4277-b52b-4420989f68ee" providerId="ADAL" clId="{A1E41E62-44C8-4F48-A3D0-333E3201753F}" dt="2025-03-03T20:52:48.145" v="1403"/>
          <ac:spMkLst>
            <pc:docMk/>
            <pc:sldMk cId="2448273837" sldId="444"/>
            <ac:spMk id="3" creationId="{C492BE9D-CDEC-F5EA-20DC-1054B1CD418C}"/>
          </ac:spMkLst>
        </pc:spChg>
      </pc:sldChg>
      <pc:sldChg chg="modSp add mod">
        <pc:chgData name="Cerys Davies" userId="61e71dc1-9594-4277-b52b-4420989f68ee" providerId="ADAL" clId="{A1E41E62-44C8-4F48-A3D0-333E3201753F}" dt="2025-03-13T15:40:46.629" v="3444" actId="27636"/>
        <pc:sldMkLst>
          <pc:docMk/>
          <pc:sldMk cId="4099582475" sldId="445"/>
        </pc:sldMkLst>
        <pc:spChg chg="mod">
          <ac:chgData name="Cerys Davies" userId="61e71dc1-9594-4277-b52b-4420989f68ee" providerId="ADAL" clId="{A1E41E62-44C8-4F48-A3D0-333E3201753F}" dt="2025-03-13T15:38:39.857" v="3400" actId="14100"/>
          <ac:spMkLst>
            <pc:docMk/>
            <pc:sldMk cId="4099582475" sldId="445"/>
            <ac:spMk id="2" creationId="{F310FFBA-6CDC-3A37-4D00-CA61D6FE1F0A}"/>
          </ac:spMkLst>
        </pc:spChg>
        <pc:spChg chg="mod">
          <ac:chgData name="Cerys Davies" userId="61e71dc1-9594-4277-b52b-4420989f68ee" providerId="ADAL" clId="{A1E41E62-44C8-4F48-A3D0-333E3201753F}" dt="2025-03-13T15:40:46.629" v="3444" actId="27636"/>
          <ac:spMkLst>
            <pc:docMk/>
            <pc:sldMk cId="4099582475" sldId="445"/>
            <ac:spMk id="3" creationId="{907A4A55-7AAA-4C45-EE80-731652502B92}"/>
          </ac:spMkLst>
        </pc:spChg>
      </pc:sldChg>
      <pc:sldChg chg="delSp modSp add mod">
        <pc:chgData name="Cerys Davies" userId="61e71dc1-9594-4277-b52b-4420989f68ee" providerId="ADAL" clId="{A1E41E62-44C8-4F48-A3D0-333E3201753F}" dt="2025-03-13T15:41:33.870" v="3455" actId="27636"/>
        <pc:sldMkLst>
          <pc:docMk/>
          <pc:sldMk cId="3532775837" sldId="446"/>
        </pc:sldMkLst>
        <pc:spChg chg="del mod">
          <ac:chgData name="Cerys Davies" userId="61e71dc1-9594-4277-b52b-4420989f68ee" providerId="ADAL" clId="{A1E41E62-44C8-4F48-A3D0-333E3201753F}" dt="2025-03-13T15:40:59.648" v="3446" actId="478"/>
          <ac:spMkLst>
            <pc:docMk/>
            <pc:sldMk cId="3532775837" sldId="446"/>
            <ac:spMk id="2" creationId="{343FE4C9-EB16-2393-6CD3-3EF05412AFA7}"/>
          </ac:spMkLst>
        </pc:spChg>
        <pc:spChg chg="mod">
          <ac:chgData name="Cerys Davies" userId="61e71dc1-9594-4277-b52b-4420989f68ee" providerId="ADAL" clId="{A1E41E62-44C8-4F48-A3D0-333E3201753F}" dt="2025-03-13T15:41:33.870" v="3455" actId="27636"/>
          <ac:spMkLst>
            <pc:docMk/>
            <pc:sldMk cId="3532775837" sldId="446"/>
            <ac:spMk id="3" creationId="{8276AE28-3F91-C31A-7A73-2FEDF3F89DB9}"/>
          </ac:spMkLst>
        </pc:spChg>
      </pc:sldChg>
      <pc:sldChg chg="modSp add mod ord">
        <pc:chgData name="Cerys Davies" userId="61e71dc1-9594-4277-b52b-4420989f68ee" providerId="ADAL" clId="{A1E41E62-44C8-4F48-A3D0-333E3201753F}" dt="2025-03-13T15:36:29.115" v="3336" actId="27636"/>
        <pc:sldMkLst>
          <pc:docMk/>
          <pc:sldMk cId="3582348909" sldId="447"/>
        </pc:sldMkLst>
        <pc:spChg chg="mod">
          <ac:chgData name="Cerys Davies" userId="61e71dc1-9594-4277-b52b-4420989f68ee" providerId="ADAL" clId="{A1E41E62-44C8-4F48-A3D0-333E3201753F}" dt="2025-03-03T20:58:02.366" v="1498" actId="14100"/>
          <ac:spMkLst>
            <pc:docMk/>
            <pc:sldMk cId="3582348909" sldId="447"/>
            <ac:spMk id="2" creationId="{C915E73A-A9F9-B691-0BE7-347A11DED160}"/>
          </ac:spMkLst>
        </pc:spChg>
        <pc:spChg chg="mod">
          <ac:chgData name="Cerys Davies" userId="61e71dc1-9594-4277-b52b-4420989f68ee" providerId="ADAL" clId="{A1E41E62-44C8-4F48-A3D0-333E3201753F}" dt="2025-03-13T15:36:29.115" v="3336" actId="27636"/>
          <ac:spMkLst>
            <pc:docMk/>
            <pc:sldMk cId="3582348909" sldId="447"/>
            <ac:spMk id="3" creationId="{250693C4-1A0D-B008-8BE5-4BB9A551F74A}"/>
          </ac:spMkLst>
        </pc:spChg>
      </pc:sldChg>
      <pc:sldChg chg="addSp delSp modSp add mod">
        <pc:chgData name="Cerys Davies" userId="61e71dc1-9594-4277-b52b-4420989f68ee" providerId="ADAL" clId="{A1E41E62-44C8-4F48-A3D0-333E3201753F}" dt="2025-03-13T15:43:11.707" v="3472" actId="113"/>
        <pc:sldMkLst>
          <pc:docMk/>
          <pc:sldMk cId="3300760917" sldId="448"/>
        </pc:sldMkLst>
        <pc:spChg chg="del mod">
          <ac:chgData name="Cerys Davies" userId="61e71dc1-9594-4277-b52b-4420989f68ee" providerId="ADAL" clId="{A1E41E62-44C8-4F48-A3D0-333E3201753F}" dt="2025-03-13T15:41:48.104" v="3456" actId="478"/>
          <ac:spMkLst>
            <pc:docMk/>
            <pc:sldMk cId="3300760917" sldId="448"/>
            <ac:spMk id="2" creationId="{79186C5A-2F05-1A30-A4A4-5ACA7D476E9A}"/>
          </ac:spMkLst>
        </pc:spChg>
        <pc:spChg chg="mod">
          <ac:chgData name="Cerys Davies" userId="61e71dc1-9594-4277-b52b-4420989f68ee" providerId="ADAL" clId="{A1E41E62-44C8-4F48-A3D0-333E3201753F}" dt="2025-03-13T15:43:11.707" v="3472" actId="113"/>
          <ac:spMkLst>
            <pc:docMk/>
            <pc:sldMk cId="3300760917" sldId="448"/>
            <ac:spMk id="3" creationId="{14CDF6EC-09DF-4F90-DCDF-FA4375FA9775}"/>
          </ac:spMkLst>
        </pc:spChg>
        <pc:spChg chg="add del mod">
          <ac:chgData name="Cerys Davies" userId="61e71dc1-9594-4277-b52b-4420989f68ee" providerId="ADAL" clId="{A1E41E62-44C8-4F48-A3D0-333E3201753F}" dt="2025-03-13T15:41:53.156" v="3457" actId="478"/>
          <ac:spMkLst>
            <pc:docMk/>
            <pc:sldMk cId="3300760917" sldId="448"/>
            <ac:spMk id="5" creationId="{3F216112-A9B8-4DEF-F18D-0E4ED029466C}"/>
          </ac:spMkLst>
        </pc:spChg>
      </pc:sldChg>
      <pc:sldChg chg="delSp modSp add mod">
        <pc:chgData name="Cerys Davies" userId="61e71dc1-9594-4277-b52b-4420989f68ee" providerId="ADAL" clId="{A1E41E62-44C8-4F48-A3D0-333E3201753F}" dt="2025-03-13T15:45:53.851" v="3610" actId="14100"/>
        <pc:sldMkLst>
          <pc:docMk/>
          <pc:sldMk cId="3287096654" sldId="449"/>
        </pc:sldMkLst>
        <pc:spChg chg="del mod">
          <ac:chgData name="Cerys Davies" userId="61e71dc1-9594-4277-b52b-4420989f68ee" providerId="ADAL" clId="{A1E41E62-44C8-4F48-A3D0-333E3201753F}" dt="2025-03-13T15:43:19.310" v="3473" actId="478"/>
          <ac:spMkLst>
            <pc:docMk/>
            <pc:sldMk cId="3287096654" sldId="449"/>
            <ac:spMk id="2" creationId="{BA017ADE-B93F-8146-ED0A-B33E2DB6A788}"/>
          </ac:spMkLst>
        </pc:spChg>
        <pc:spChg chg="mod">
          <ac:chgData name="Cerys Davies" userId="61e71dc1-9594-4277-b52b-4420989f68ee" providerId="ADAL" clId="{A1E41E62-44C8-4F48-A3D0-333E3201753F}" dt="2025-03-13T15:45:53.851" v="3610" actId="14100"/>
          <ac:spMkLst>
            <pc:docMk/>
            <pc:sldMk cId="3287096654" sldId="449"/>
            <ac:spMk id="3" creationId="{4E2DA179-7C62-9A42-8A62-5C3F7A0B878A}"/>
          </ac:spMkLst>
        </pc:spChg>
      </pc:sldChg>
      <pc:sldChg chg="modSp add del mod ord">
        <pc:chgData name="Cerys Davies" userId="61e71dc1-9594-4277-b52b-4420989f68ee" providerId="ADAL" clId="{A1E41E62-44C8-4F48-A3D0-333E3201753F}" dt="2025-03-13T15:40:52.535" v="3445" actId="47"/>
        <pc:sldMkLst>
          <pc:docMk/>
          <pc:sldMk cId="3523551843" sldId="450"/>
        </pc:sldMkLst>
        <pc:spChg chg="mod">
          <ac:chgData name="Cerys Davies" userId="61e71dc1-9594-4277-b52b-4420989f68ee" providerId="ADAL" clId="{A1E41E62-44C8-4F48-A3D0-333E3201753F}" dt="2025-03-13T15:40:21.863" v="3438" actId="2711"/>
          <ac:spMkLst>
            <pc:docMk/>
            <pc:sldMk cId="3523551843" sldId="450"/>
            <ac:spMk id="3" creationId="{513B1AA0-2726-B3DD-FEBB-FDEE86FC6EDC}"/>
          </ac:spMkLst>
        </pc:spChg>
      </pc:sldChg>
      <pc:sldChg chg="delSp modSp new mod">
        <pc:chgData name="Cerys Davies" userId="61e71dc1-9594-4277-b52b-4420989f68ee" providerId="ADAL" clId="{A1E41E62-44C8-4F48-A3D0-333E3201753F}" dt="2025-03-13T15:51:19.713" v="3644" actId="20577"/>
        <pc:sldMkLst>
          <pc:docMk/>
          <pc:sldMk cId="1319194855" sldId="451"/>
        </pc:sldMkLst>
        <pc:spChg chg="del mod">
          <ac:chgData name="Cerys Davies" userId="61e71dc1-9594-4277-b52b-4420989f68ee" providerId="ADAL" clId="{A1E41E62-44C8-4F48-A3D0-333E3201753F}" dt="2025-03-13T15:44:58.318" v="3564" actId="478"/>
          <ac:spMkLst>
            <pc:docMk/>
            <pc:sldMk cId="1319194855" sldId="451"/>
            <ac:spMk id="2" creationId="{261670AE-012C-753B-6D31-FABDE38ADB65}"/>
          </ac:spMkLst>
        </pc:spChg>
        <pc:spChg chg="mod">
          <ac:chgData name="Cerys Davies" userId="61e71dc1-9594-4277-b52b-4420989f68ee" providerId="ADAL" clId="{A1E41E62-44C8-4F48-A3D0-333E3201753F}" dt="2025-03-13T15:51:19.713" v="3644" actId="20577"/>
          <ac:spMkLst>
            <pc:docMk/>
            <pc:sldMk cId="1319194855" sldId="451"/>
            <ac:spMk id="3" creationId="{1BDB6681-A924-C361-A0A0-A65CB04D79B1}"/>
          </ac:spMkLst>
        </pc:spChg>
      </pc:sldChg>
      <pc:sldChg chg="modSp new mod">
        <pc:chgData name="Cerys Davies" userId="61e71dc1-9594-4277-b52b-4420989f68ee" providerId="ADAL" clId="{A1E41E62-44C8-4F48-A3D0-333E3201753F}" dt="2025-03-13T15:56:32.667" v="3772" actId="113"/>
        <pc:sldMkLst>
          <pc:docMk/>
          <pc:sldMk cId="1283247227" sldId="452"/>
        </pc:sldMkLst>
        <pc:spChg chg="mod">
          <ac:chgData name="Cerys Davies" userId="61e71dc1-9594-4277-b52b-4420989f68ee" providerId="ADAL" clId="{A1E41E62-44C8-4F48-A3D0-333E3201753F}" dt="2025-03-03T21:21:08.444" v="1602" actId="1076"/>
          <ac:spMkLst>
            <pc:docMk/>
            <pc:sldMk cId="1283247227" sldId="452"/>
            <ac:spMk id="2" creationId="{950F7A3F-E976-E5CB-6DD4-346F180550AE}"/>
          </ac:spMkLst>
        </pc:spChg>
        <pc:spChg chg="mod">
          <ac:chgData name="Cerys Davies" userId="61e71dc1-9594-4277-b52b-4420989f68ee" providerId="ADAL" clId="{A1E41E62-44C8-4F48-A3D0-333E3201753F}" dt="2025-03-13T15:56:32.667" v="3772" actId="113"/>
          <ac:spMkLst>
            <pc:docMk/>
            <pc:sldMk cId="1283247227" sldId="452"/>
            <ac:spMk id="3" creationId="{E11BF243-01BE-FA41-F168-51B9FC44569E}"/>
          </ac:spMkLst>
        </pc:spChg>
      </pc:sldChg>
      <pc:sldChg chg="delSp modSp new mod">
        <pc:chgData name="Cerys Davies" userId="61e71dc1-9594-4277-b52b-4420989f68ee" providerId="ADAL" clId="{A1E41E62-44C8-4F48-A3D0-333E3201753F}" dt="2025-03-13T15:58:21.377" v="3887" actId="115"/>
        <pc:sldMkLst>
          <pc:docMk/>
          <pc:sldMk cId="2424691779" sldId="453"/>
        </pc:sldMkLst>
        <pc:spChg chg="del">
          <ac:chgData name="Cerys Davies" userId="61e71dc1-9594-4277-b52b-4420989f68ee" providerId="ADAL" clId="{A1E41E62-44C8-4F48-A3D0-333E3201753F}" dt="2025-03-13T15:56:42.370" v="3773" actId="478"/>
          <ac:spMkLst>
            <pc:docMk/>
            <pc:sldMk cId="2424691779" sldId="453"/>
            <ac:spMk id="2" creationId="{42FFDDB1-AD01-94FC-AD7D-081710E3D544}"/>
          </ac:spMkLst>
        </pc:spChg>
        <pc:spChg chg="mod">
          <ac:chgData name="Cerys Davies" userId="61e71dc1-9594-4277-b52b-4420989f68ee" providerId="ADAL" clId="{A1E41E62-44C8-4F48-A3D0-333E3201753F}" dt="2025-03-13T15:58:21.377" v="3887" actId="115"/>
          <ac:spMkLst>
            <pc:docMk/>
            <pc:sldMk cId="2424691779" sldId="453"/>
            <ac:spMk id="3" creationId="{DDF2B9DE-2890-1885-8228-6BEA05A830A1}"/>
          </ac:spMkLst>
        </pc:spChg>
      </pc:sldChg>
      <pc:sldChg chg="modSp new mod">
        <pc:chgData name="Cerys Davies" userId="61e71dc1-9594-4277-b52b-4420989f68ee" providerId="ADAL" clId="{A1E41E62-44C8-4F48-A3D0-333E3201753F}" dt="2025-03-13T16:24:18.483" v="4227" actId="14100"/>
        <pc:sldMkLst>
          <pc:docMk/>
          <pc:sldMk cId="2157965492" sldId="454"/>
        </pc:sldMkLst>
        <pc:spChg chg="mod">
          <ac:chgData name="Cerys Davies" userId="61e71dc1-9594-4277-b52b-4420989f68ee" providerId="ADAL" clId="{A1E41E62-44C8-4F48-A3D0-333E3201753F}" dt="2025-03-13T16:12:53.710" v="4015" actId="20577"/>
          <ac:spMkLst>
            <pc:docMk/>
            <pc:sldMk cId="2157965492" sldId="454"/>
            <ac:spMk id="2" creationId="{52FAA710-7E47-D409-BC73-7E2BACBF0423}"/>
          </ac:spMkLst>
        </pc:spChg>
        <pc:spChg chg="mod">
          <ac:chgData name="Cerys Davies" userId="61e71dc1-9594-4277-b52b-4420989f68ee" providerId="ADAL" clId="{A1E41E62-44C8-4F48-A3D0-333E3201753F}" dt="2025-03-13T16:24:18.483" v="4227" actId="14100"/>
          <ac:spMkLst>
            <pc:docMk/>
            <pc:sldMk cId="2157965492" sldId="454"/>
            <ac:spMk id="3" creationId="{C007E660-DE5B-9D4A-19D7-D5A6C82090D8}"/>
          </ac:spMkLst>
        </pc:spChg>
      </pc:sldChg>
      <pc:sldChg chg="modSp new mod ord">
        <pc:chgData name="Cerys Davies" userId="61e71dc1-9594-4277-b52b-4420989f68ee" providerId="ADAL" clId="{A1E41E62-44C8-4F48-A3D0-333E3201753F}" dt="2025-03-13T15:59:15.852" v="3898" actId="6549"/>
        <pc:sldMkLst>
          <pc:docMk/>
          <pc:sldMk cId="3628337781" sldId="455"/>
        </pc:sldMkLst>
        <pc:spChg chg="mod">
          <ac:chgData name="Cerys Davies" userId="61e71dc1-9594-4277-b52b-4420989f68ee" providerId="ADAL" clId="{A1E41E62-44C8-4F48-A3D0-333E3201753F}" dt="2025-03-13T15:55:46.262" v="3765" actId="14100"/>
          <ac:spMkLst>
            <pc:docMk/>
            <pc:sldMk cId="3628337781" sldId="455"/>
            <ac:spMk id="2" creationId="{7F6A6A8B-D6D3-38AD-F92C-A1BC3B24D560}"/>
          </ac:spMkLst>
        </pc:spChg>
        <pc:spChg chg="mod">
          <ac:chgData name="Cerys Davies" userId="61e71dc1-9594-4277-b52b-4420989f68ee" providerId="ADAL" clId="{A1E41E62-44C8-4F48-A3D0-333E3201753F}" dt="2025-03-13T15:59:15.852" v="3898" actId="6549"/>
          <ac:spMkLst>
            <pc:docMk/>
            <pc:sldMk cId="3628337781" sldId="455"/>
            <ac:spMk id="3" creationId="{D1CA67C3-F4D6-9BA6-AC36-E42BD09BA36D}"/>
          </ac:spMkLst>
        </pc:spChg>
      </pc:sldChg>
      <pc:sldChg chg="modSp new mod">
        <pc:chgData name="Cerys Davies" userId="61e71dc1-9594-4277-b52b-4420989f68ee" providerId="ADAL" clId="{A1E41E62-44C8-4F48-A3D0-333E3201753F}" dt="2025-03-13T16:24:01.629" v="4220" actId="1076"/>
        <pc:sldMkLst>
          <pc:docMk/>
          <pc:sldMk cId="2037617221" sldId="456"/>
        </pc:sldMkLst>
        <pc:spChg chg="mod">
          <ac:chgData name="Cerys Davies" userId="61e71dc1-9594-4277-b52b-4420989f68ee" providerId="ADAL" clId="{A1E41E62-44C8-4F48-A3D0-333E3201753F}" dt="2025-03-13T16:24:01.629" v="4220" actId="1076"/>
          <ac:spMkLst>
            <pc:docMk/>
            <pc:sldMk cId="2037617221" sldId="456"/>
            <ac:spMk id="2" creationId="{43E60BB1-F061-C9A4-09AF-D269065413DC}"/>
          </ac:spMkLst>
        </pc:spChg>
        <pc:spChg chg="mod">
          <ac:chgData name="Cerys Davies" userId="61e71dc1-9594-4277-b52b-4420989f68ee" providerId="ADAL" clId="{A1E41E62-44C8-4F48-A3D0-333E3201753F}" dt="2025-03-13T16:23:58.095" v="4219" actId="14100"/>
          <ac:spMkLst>
            <pc:docMk/>
            <pc:sldMk cId="2037617221" sldId="456"/>
            <ac:spMk id="3" creationId="{364B68A9-AD6B-52F0-1790-5D33B68BCF29}"/>
          </ac:spMkLst>
        </pc:spChg>
      </pc:sldChg>
      <pc:sldChg chg="addSp modSp new mod">
        <pc:chgData name="Cerys Davies" userId="61e71dc1-9594-4277-b52b-4420989f68ee" providerId="ADAL" clId="{A1E41E62-44C8-4F48-A3D0-333E3201753F}" dt="2025-03-13T14:45:08.974" v="2239" actId="1076"/>
        <pc:sldMkLst>
          <pc:docMk/>
          <pc:sldMk cId="673496764" sldId="457"/>
        </pc:sldMkLst>
        <pc:spChg chg="mod">
          <ac:chgData name="Cerys Davies" userId="61e71dc1-9594-4277-b52b-4420989f68ee" providerId="ADAL" clId="{A1E41E62-44C8-4F48-A3D0-333E3201753F}" dt="2025-03-13T14:44:15.675" v="2227" actId="14100"/>
          <ac:spMkLst>
            <pc:docMk/>
            <pc:sldMk cId="673496764" sldId="457"/>
            <ac:spMk id="2" creationId="{52672219-CAA3-2A3B-EC12-FE40D2FBFE12}"/>
          </ac:spMkLst>
        </pc:spChg>
        <pc:spChg chg="mod">
          <ac:chgData name="Cerys Davies" userId="61e71dc1-9594-4277-b52b-4420989f68ee" providerId="ADAL" clId="{A1E41E62-44C8-4F48-A3D0-333E3201753F}" dt="2025-03-13T14:45:02.982" v="2237" actId="14100"/>
          <ac:spMkLst>
            <pc:docMk/>
            <pc:sldMk cId="673496764" sldId="457"/>
            <ac:spMk id="3" creationId="{46F0DEC0-F1A9-9716-7A19-E1076488B91B}"/>
          </ac:spMkLst>
        </pc:spChg>
        <pc:picChg chg="add mod">
          <ac:chgData name="Cerys Davies" userId="61e71dc1-9594-4277-b52b-4420989f68ee" providerId="ADAL" clId="{A1E41E62-44C8-4F48-A3D0-333E3201753F}" dt="2025-03-13T14:45:08.974" v="2239" actId="1076"/>
          <ac:picMkLst>
            <pc:docMk/>
            <pc:sldMk cId="673496764" sldId="457"/>
            <ac:picMk id="4" creationId="{1AC3B185-F20F-5BDA-DB66-AF3051DC9E02}"/>
          </ac:picMkLst>
        </pc:picChg>
      </pc:sldChg>
      <pc:sldChg chg="modSp add mod">
        <pc:chgData name="Cerys Davies" userId="61e71dc1-9594-4277-b52b-4420989f68ee" providerId="ADAL" clId="{A1E41E62-44C8-4F48-A3D0-333E3201753F}" dt="2025-03-13T16:23:29.158" v="4214" actId="255"/>
        <pc:sldMkLst>
          <pc:docMk/>
          <pc:sldMk cId="1344560973" sldId="458"/>
        </pc:sldMkLst>
        <pc:spChg chg="mod">
          <ac:chgData name="Cerys Davies" userId="61e71dc1-9594-4277-b52b-4420989f68ee" providerId="ADAL" clId="{A1E41E62-44C8-4F48-A3D0-333E3201753F}" dt="2025-03-13T16:14:53.556" v="4056" actId="14100"/>
          <ac:spMkLst>
            <pc:docMk/>
            <pc:sldMk cId="1344560973" sldId="458"/>
            <ac:spMk id="2" creationId="{06D6D145-142E-EB74-9489-0D08948D2BB6}"/>
          </ac:spMkLst>
        </pc:spChg>
        <pc:spChg chg="mod">
          <ac:chgData name="Cerys Davies" userId="61e71dc1-9594-4277-b52b-4420989f68ee" providerId="ADAL" clId="{A1E41E62-44C8-4F48-A3D0-333E3201753F}" dt="2025-03-13T16:23:29.158" v="4214" actId="255"/>
          <ac:spMkLst>
            <pc:docMk/>
            <pc:sldMk cId="1344560973" sldId="458"/>
            <ac:spMk id="3" creationId="{15043407-6D8C-3566-8211-A40C1FF6CC81}"/>
          </ac:spMkLst>
        </pc:spChg>
      </pc:sldChg>
      <pc:sldChg chg="modSp new mod">
        <pc:chgData name="Cerys Davies" userId="61e71dc1-9594-4277-b52b-4420989f68ee" providerId="ADAL" clId="{A1E41E62-44C8-4F48-A3D0-333E3201753F}" dt="2025-03-13T16:23:11.897" v="4213" actId="1076"/>
        <pc:sldMkLst>
          <pc:docMk/>
          <pc:sldMk cId="623405564" sldId="459"/>
        </pc:sldMkLst>
        <pc:spChg chg="mod">
          <ac:chgData name="Cerys Davies" userId="61e71dc1-9594-4277-b52b-4420989f68ee" providerId="ADAL" clId="{A1E41E62-44C8-4F48-A3D0-333E3201753F}" dt="2025-03-13T16:23:11.897" v="4213" actId="1076"/>
          <ac:spMkLst>
            <pc:docMk/>
            <pc:sldMk cId="623405564" sldId="459"/>
            <ac:spMk id="2" creationId="{DD335934-7DF2-EEAD-B92C-1C74E99F1A9F}"/>
          </ac:spMkLst>
        </pc:spChg>
        <pc:spChg chg="mod">
          <ac:chgData name="Cerys Davies" userId="61e71dc1-9594-4277-b52b-4420989f68ee" providerId="ADAL" clId="{A1E41E62-44C8-4F48-A3D0-333E3201753F}" dt="2025-03-13T16:23:05.076" v="4212" actId="255"/>
          <ac:spMkLst>
            <pc:docMk/>
            <pc:sldMk cId="623405564" sldId="459"/>
            <ac:spMk id="3" creationId="{A033006E-1555-F91C-439F-A2B354D77681}"/>
          </ac:spMkLst>
        </pc:spChg>
      </pc:sldChg>
      <pc:sldChg chg="modSp new mod">
        <pc:chgData name="Cerys Davies" userId="61e71dc1-9594-4277-b52b-4420989f68ee" providerId="ADAL" clId="{A1E41E62-44C8-4F48-A3D0-333E3201753F}" dt="2025-03-13T16:19:08.960" v="4152" actId="14100"/>
        <pc:sldMkLst>
          <pc:docMk/>
          <pc:sldMk cId="3555172874" sldId="460"/>
        </pc:sldMkLst>
        <pc:spChg chg="mod">
          <ac:chgData name="Cerys Davies" userId="61e71dc1-9594-4277-b52b-4420989f68ee" providerId="ADAL" clId="{A1E41E62-44C8-4F48-A3D0-333E3201753F}" dt="2025-03-13T16:19:00.902" v="4150" actId="14100"/>
          <ac:spMkLst>
            <pc:docMk/>
            <pc:sldMk cId="3555172874" sldId="460"/>
            <ac:spMk id="2" creationId="{434E07E0-C1E4-6944-62BC-BF1EBA20D769}"/>
          </ac:spMkLst>
        </pc:spChg>
        <pc:spChg chg="mod">
          <ac:chgData name="Cerys Davies" userId="61e71dc1-9594-4277-b52b-4420989f68ee" providerId="ADAL" clId="{A1E41E62-44C8-4F48-A3D0-333E3201753F}" dt="2025-03-13T16:19:08.960" v="4152" actId="14100"/>
          <ac:spMkLst>
            <pc:docMk/>
            <pc:sldMk cId="3555172874" sldId="460"/>
            <ac:spMk id="3" creationId="{10169402-7AFB-9AE0-7737-BFB732DE6E1F}"/>
          </ac:spMkLst>
        </pc:spChg>
      </pc:sldChg>
      <pc:sldChg chg="addSp modSp new mod">
        <pc:chgData name="Cerys Davies" userId="61e71dc1-9594-4277-b52b-4420989f68ee" providerId="ADAL" clId="{A1E41E62-44C8-4F48-A3D0-333E3201753F}" dt="2025-03-13T16:26:00.132" v="4232" actId="14100"/>
        <pc:sldMkLst>
          <pc:docMk/>
          <pc:sldMk cId="2283118644" sldId="461"/>
        </pc:sldMkLst>
        <pc:picChg chg="add mod">
          <ac:chgData name="Cerys Davies" userId="61e71dc1-9594-4277-b52b-4420989f68ee" providerId="ADAL" clId="{A1E41E62-44C8-4F48-A3D0-333E3201753F}" dt="2025-03-13T16:26:00.132" v="4232" actId="14100"/>
          <ac:picMkLst>
            <pc:docMk/>
            <pc:sldMk cId="2283118644" sldId="461"/>
            <ac:picMk id="3" creationId="{7B77A41F-5B16-6F00-5D7A-C0C6208B3BC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239732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54</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13/03/2025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13/03/2025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13/03/2025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13/03/2025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13/03/2025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Statements of Case</a:t>
            </a:r>
            <a:br>
              <a:rPr lang="en-GB" dirty="0"/>
            </a:br>
            <a:r>
              <a:rPr lang="en-GB" dirty="0"/>
              <a:t>Chapter 11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a:t>Week </a:t>
            </a:r>
            <a:r>
              <a:rPr lang="en-GB" sz="6000" b="1" dirty="0"/>
              <a:t>6</a:t>
            </a:r>
            <a:r>
              <a:rPr lang="en-GB" sz="6000" b="1"/>
              <a:t> </a:t>
            </a:r>
            <a:endParaRPr lang="en-GB" sz="6000" b="1" dirty="0"/>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2DAD89-0500-BAD5-887F-E5A60D82D39D}"/>
              </a:ext>
            </a:extLst>
          </p:cNvPr>
          <p:cNvSpPr>
            <a:spLocks noGrp="1"/>
          </p:cNvSpPr>
          <p:nvPr>
            <p:ph idx="1"/>
          </p:nvPr>
        </p:nvSpPr>
        <p:spPr>
          <a:xfrm>
            <a:off x="384168" y="1488613"/>
            <a:ext cx="8173499" cy="4709763"/>
          </a:xfrm>
        </p:spPr>
        <p:txBody>
          <a:bodyPr>
            <a:normAutofit/>
          </a:bodyPr>
          <a:lstStyle/>
          <a:p>
            <a:endParaRPr lang="en-GB" sz="2400" dirty="0"/>
          </a:p>
          <a:p>
            <a:endParaRPr lang="en-GB" sz="2400" dirty="0"/>
          </a:p>
          <a:p>
            <a:endParaRPr lang="en-GB" dirty="0"/>
          </a:p>
        </p:txBody>
      </p:sp>
      <p:pic>
        <p:nvPicPr>
          <p:cNvPr id="4" name="Picture 3">
            <a:extLst>
              <a:ext uri="{FF2B5EF4-FFF2-40B4-BE49-F238E27FC236}">
                <a16:creationId xmlns:a16="http://schemas.microsoft.com/office/drawing/2014/main" id="{5D084430-FE9A-F92F-5207-B74D8228691B}"/>
              </a:ext>
            </a:extLst>
          </p:cNvPr>
          <p:cNvPicPr>
            <a:picLocks noChangeAspect="1"/>
          </p:cNvPicPr>
          <p:nvPr/>
        </p:nvPicPr>
        <p:blipFill>
          <a:blip r:embed="rId2"/>
          <a:stretch>
            <a:fillRect/>
          </a:stretch>
        </p:blipFill>
        <p:spPr>
          <a:xfrm>
            <a:off x="9709795" y="332255"/>
            <a:ext cx="2170311" cy="2170311"/>
          </a:xfrm>
          <a:prstGeom prst="rect">
            <a:avLst/>
          </a:prstGeom>
          <a:noFill/>
        </p:spPr>
      </p:pic>
      <p:sp>
        <p:nvSpPr>
          <p:cNvPr id="6" name="TextBox 5">
            <a:extLst>
              <a:ext uri="{FF2B5EF4-FFF2-40B4-BE49-F238E27FC236}">
                <a16:creationId xmlns:a16="http://schemas.microsoft.com/office/drawing/2014/main" id="{F8478F42-4DE1-E09F-5198-46714A22288B}"/>
              </a:ext>
            </a:extLst>
          </p:cNvPr>
          <p:cNvSpPr txBox="1"/>
          <p:nvPr/>
        </p:nvSpPr>
        <p:spPr>
          <a:xfrm>
            <a:off x="311894" y="428178"/>
            <a:ext cx="9563818" cy="6001643"/>
          </a:xfrm>
          <a:prstGeom prst="rect">
            <a:avLst/>
          </a:prstGeom>
          <a:noFill/>
        </p:spPr>
        <p:txBody>
          <a:bodyPr wrap="square">
            <a:spAutoFit/>
          </a:bodyPr>
          <a:lstStyle/>
          <a:p>
            <a:pPr algn="l" fontAlgn="base">
              <a:buFont typeface="Arial" panose="020B0604020202020204" pitchFamily="34" charset="0"/>
              <a:buChar char="•"/>
            </a:pPr>
            <a:r>
              <a:rPr lang="en-US" sz="2400" b="0" i="0" dirty="0">
                <a:solidFill>
                  <a:srgbClr val="000000"/>
                </a:solidFill>
                <a:effectLst/>
                <a:latin typeface="inherit"/>
              </a:rPr>
              <a:t>Define a statement of case.</a:t>
            </a:r>
          </a:p>
          <a:p>
            <a:pPr algn="l" fontAlgn="base">
              <a:buFont typeface="Arial" panose="020B0604020202020204" pitchFamily="34" charset="0"/>
              <a:buChar char="•"/>
            </a:pPr>
            <a:r>
              <a:rPr lang="en-US" sz="2400" b="0" i="0" dirty="0">
                <a:solidFill>
                  <a:srgbClr val="000000"/>
                </a:solidFill>
                <a:effectLst/>
                <a:latin typeface="inherit"/>
              </a:rPr>
              <a:t>Identify the general drafting requirements of a statement of case.</a:t>
            </a:r>
          </a:p>
          <a:p>
            <a:pPr algn="l" fontAlgn="base">
              <a:buFont typeface="Arial" panose="020B0604020202020204" pitchFamily="34" charset="0"/>
              <a:buChar char="•"/>
            </a:pPr>
            <a:r>
              <a:rPr lang="en-US" sz="2400" b="0" i="0" dirty="0">
                <a:solidFill>
                  <a:srgbClr val="000000"/>
                </a:solidFill>
                <a:effectLst/>
                <a:latin typeface="inherit"/>
              </a:rPr>
              <a:t>Explain the structure and contents of the particulars of claim.</a:t>
            </a:r>
          </a:p>
          <a:p>
            <a:pPr algn="l" fontAlgn="base">
              <a:buFont typeface="Arial" panose="020B0604020202020204" pitchFamily="34" charset="0"/>
              <a:buChar char="•"/>
            </a:pPr>
            <a:r>
              <a:rPr lang="en-US" sz="2400" b="0" i="0" dirty="0">
                <a:solidFill>
                  <a:srgbClr val="000000"/>
                </a:solidFill>
                <a:effectLst/>
                <a:latin typeface="inherit"/>
              </a:rPr>
              <a:t>Distinguish the contents of a particulars of claim for a contract/debt claim from a personal injury claim.</a:t>
            </a:r>
          </a:p>
          <a:p>
            <a:pPr algn="l" fontAlgn="base">
              <a:buFont typeface="Arial" panose="020B0604020202020204" pitchFamily="34" charset="0"/>
              <a:buChar char="•"/>
            </a:pPr>
            <a:r>
              <a:rPr lang="en-US" sz="2400" b="0" i="0" dirty="0">
                <a:solidFill>
                  <a:srgbClr val="000000"/>
                </a:solidFill>
                <a:effectLst/>
                <a:latin typeface="inherit"/>
              </a:rPr>
              <a:t>Explain the importance of the statement of truth.</a:t>
            </a:r>
          </a:p>
          <a:p>
            <a:pPr algn="l" fontAlgn="base">
              <a:buFont typeface="Arial" panose="020B0604020202020204" pitchFamily="34" charset="0"/>
              <a:buChar char="•"/>
            </a:pPr>
            <a:r>
              <a:rPr lang="en-US" sz="2400" b="0" i="0" dirty="0">
                <a:solidFill>
                  <a:srgbClr val="000000"/>
                </a:solidFill>
                <a:effectLst/>
                <a:latin typeface="inherit"/>
              </a:rPr>
              <a:t>Explain the contents of a </a:t>
            </a:r>
            <a:r>
              <a:rPr lang="en-US" sz="2400" b="0" i="0" dirty="0" err="1">
                <a:solidFill>
                  <a:srgbClr val="000000"/>
                </a:solidFill>
                <a:effectLst/>
                <a:latin typeface="inherit"/>
              </a:rPr>
              <a:t>defence</a:t>
            </a:r>
            <a:r>
              <a:rPr lang="en-US" sz="2400" b="0" i="0" dirty="0">
                <a:solidFill>
                  <a:srgbClr val="000000"/>
                </a:solidFill>
                <a:effectLst/>
                <a:latin typeface="inherit"/>
              </a:rPr>
              <a:t>.</a:t>
            </a:r>
          </a:p>
          <a:p>
            <a:pPr algn="l" fontAlgn="base">
              <a:buFont typeface="Arial" panose="020B0604020202020204" pitchFamily="34" charset="0"/>
              <a:buChar char="•"/>
            </a:pPr>
            <a:r>
              <a:rPr lang="en-US" sz="2400" b="0" i="0" dirty="0">
                <a:solidFill>
                  <a:srgbClr val="000000"/>
                </a:solidFill>
                <a:effectLst/>
                <a:latin typeface="inherit"/>
              </a:rPr>
              <a:t>Distinguish between counter-claims and additional claims.</a:t>
            </a:r>
          </a:p>
          <a:p>
            <a:pPr algn="l" fontAlgn="base">
              <a:buFont typeface="Arial" panose="020B0604020202020204" pitchFamily="34" charset="0"/>
              <a:buChar char="•"/>
            </a:pPr>
            <a:r>
              <a:rPr lang="en-US" sz="2400" b="0" i="0" dirty="0">
                <a:solidFill>
                  <a:srgbClr val="000000"/>
                </a:solidFill>
                <a:effectLst/>
                <a:latin typeface="inherit"/>
              </a:rPr>
              <a:t>Explain when a reply to </a:t>
            </a:r>
            <a:r>
              <a:rPr lang="en-US" sz="2400" b="0" i="0" dirty="0" err="1">
                <a:solidFill>
                  <a:srgbClr val="000000"/>
                </a:solidFill>
                <a:effectLst/>
                <a:latin typeface="inherit"/>
              </a:rPr>
              <a:t>defence</a:t>
            </a:r>
            <a:r>
              <a:rPr lang="en-US" sz="2400" b="0" i="0" dirty="0">
                <a:solidFill>
                  <a:srgbClr val="000000"/>
                </a:solidFill>
                <a:effectLst/>
                <a:latin typeface="inherit"/>
              </a:rPr>
              <a:t> is required.</a:t>
            </a:r>
          </a:p>
          <a:p>
            <a:pPr algn="l" fontAlgn="base">
              <a:buFont typeface="Arial" panose="020B0604020202020204" pitchFamily="34" charset="0"/>
              <a:buChar char="•"/>
            </a:pPr>
            <a:r>
              <a:rPr lang="en-US" sz="2400" b="0" i="0" dirty="0">
                <a:solidFill>
                  <a:srgbClr val="000000"/>
                </a:solidFill>
                <a:effectLst/>
                <a:latin typeface="inherit"/>
              </a:rPr>
              <a:t>Describe when a request for further information is used and the procedures for making and replying to them.</a:t>
            </a:r>
          </a:p>
          <a:p>
            <a:pPr algn="l" fontAlgn="base">
              <a:buFont typeface="Arial" panose="020B0604020202020204" pitchFamily="34" charset="0"/>
              <a:buChar char="•"/>
            </a:pPr>
            <a:r>
              <a:rPr lang="en-US" sz="2400" b="0" i="0" dirty="0">
                <a:solidFill>
                  <a:srgbClr val="000000"/>
                </a:solidFill>
                <a:effectLst/>
                <a:latin typeface="inherit"/>
              </a:rPr>
              <a:t>Explain how a statement of case may be amended and how parties to proceedings may be added, removed or substituted.</a:t>
            </a:r>
          </a:p>
          <a:p>
            <a:pPr algn="l" fontAlgn="base">
              <a:buFont typeface="Arial" panose="020B0604020202020204" pitchFamily="34" charset="0"/>
              <a:buChar char="•"/>
            </a:pPr>
            <a:r>
              <a:rPr lang="en-US" sz="2400" b="0" i="0" dirty="0">
                <a:solidFill>
                  <a:srgbClr val="000000"/>
                </a:solidFill>
                <a:effectLst/>
                <a:latin typeface="inherit"/>
              </a:rPr>
              <a:t>Outline the grounds for striking out a statement of case.</a:t>
            </a:r>
          </a:p>
          <a:p>
            <a:br>
              <a:rPr lang="en-US" sz="2400" dirty="0"/>
            </a:br>
            <a:endParaRPr lang="en-GB" sz="2400" dirty="0"/>
          </a:p>
        </p:txBody>
      </p:sp>
    </p:spTree>
    <p:extLst>
      <p:ext uri="{BB962C8B-B14F-4D97-AF65-F5344CB8AC3E}">
        <p14:creationId xmlns:p14="http://schemas.microsoft.com/office/powerpoint/2010/main" val="1621357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3053-4E90-1767-2113-185279F99FF0}"/>
              </a:ext>
            </a:extLst>
          </p:cNvPr>
          <p:cNvSpPr>
            <a:spLocks noGrp="1"/>
          </p:cNvSpPr>
          <p:nvPr>
            <p:ph type="title"/>
          </p:nvPr>
        </p:nvSpPr>
        <p:spPr>
          <a:xfrm>
            <a:off x="516308" y="156238"/>
            <a:ext cx="8596668" cy="1320800"/>
          </a:xfrm>
        </p:spPr>
        <p:txBody>
          <a:bodyPr/>
          <a:lstStyle/>
          <a:p>
            <a:r>
              <a:rPr lang="en-GB" dirty="0"/>
              <a:t>Definition of a statement of case</a:t>
            </a:r>
          </a:p>
        </p:txBody>
      </p:sp>
      <p:sp>
        <p:nvSpPr>
          <p:cNvPr id="3" name="Content Placeholder 2">
            <a:extLst>
              <a:ext uri="{FF2B5EF4-FFF2-40B4-BE49-F238E27FC236}">
                <a16:creationId xmlns:a16="http://schemas.microsoft.com/office/drawing/2014/main" id="{8BE6B039-5D68-D8A0-E58F-BA8038EC0DF0}"/>
              </a:ext>
            </a:extLst>
          </p:cNvPr>
          <p:cNvSpPr>
            <a:spLocks noGrp="1"/>
          </p:cNvSpPr>
          <p:nvPr>
            <p:ph idx="1"/>
          </p:nvPr>
        </p:nvSpPr>
        <p:spPr>
          <a:xfrm>
            <a:off x="464549" y="906884"/>
            <a:ext cx="9208538" cy="5499667"/>
          </a:xfrm>
        </p:spPr>
        <p:txBody>
          <a:bodyPr>
            <a:normAutofit fontScale="92500" lnSpcReduction="20000"/>
          </a:bodyPr>
          <a:lstStyle/>
          <a:p>
            <a:pPr algn="l" fontAlgn="base"/>
            <a:r>
              <a:rPr lang="en-US" sz="2400" b="1" i="0" dirty="0">
                <a:solidFill>
                  <a:srgbClr val="000000"/>
                </a:solidFill>
                <a:effectLst/>
              </a:rPr>
              <a:t>Statement of case</a:t>
            </a:r>
            <a:r>
              <a:rPr lang="en-US" sz="2400" b="0" i="0" dirty="0">
                <a:solidFill>
                  <a:srgbClr val="000000"/>
                </a:solidFill>
                <a:effectLst/>
              </a:rPr>
              <a:t> is defined by </a:t>
            </a:r>
            <a:r>
              <a:rPr lang="en-US" sz="2400" b="1" i="0" dirty="0">
                <a:solidFill>
                  <a:srgbClr val="000000"/>
                </a:solidFill>
                <a:effectLst/>
              </a:rPr>
              <a:t>r2.3(1)</a:t>
            </a:r>
            <a:r>
              <a:rPr lang="en-US" sz="2400" b="0" i="0" dirty="0">
                <a:solidFill>
                  <a:srgbClr val="000000"/>
                </a:solidFill>
                <a:effectLst/>
              </a:rPr>
              <a:t> to include the following documents:</a:t>
            </a:r>
          </a:p>
          <a:p>
            <a:pPr algn="l" fontAlgn="base">
              <a:buFont typeface="Arial" panose="020B0604020202020204" pitchFamily="34" charset="0"/>
              <a:buChar char="•"/>
            </a:pPr>
            <a:r>
              <a:rPr lang="en-US" sz="2400" b="0" i="0" dirty="0">
                <a:solidFill>
                  <a:srgbClr val="000000"/>
                </a:solidFill>
                <a:effectLst/>
              </a:rPr>
              <a:t>the claim form;</a:t>
            </a:r>
          </a:p>
          <a:p>
            <a:pPr algn="l" fontAlgn="base">
              <a:buFont typeface="Arial" panose="020B0604020202020204" pitchFamily="34" charset="0"/>
              <a:buChar char="•"/>
            </a:pPr>
            <a:r>
              <a:rPr lang="en-US" sz="2400" b="0" i="0" dirty="0">
                <a:solidFill>
                  <a:srgbClr val="000000"/>
                </a:solidFill>
                <a:effectLst/>
              </a:rPr>
              <a:t>particulars of claim (where they are not included in the claim form);</a:t>
            </a:r>
          </a:p>
          <a:p>
            <a:pPr algn="l" fontAlgn="base">
              <a:buFont typeface="Arial" panose="020B0604020202020204" pitchFamily="34" charset="0"/>
              <a:buChar char="•"/>
            </a:pPr>
            <a:r>
              <a:rPr lang="en-US" sz="2400" b="0" i="0" dirty="0" err="1">
                <a:solidFill>
                  <a:srgbClr val="000000"/>
                </a:solidFill>
                <a:effectLst/>
              </a:rPr>
              <a:t>defence</a:t>
            </a:r>
            <a:r>
              <a:rPr lang="en-US" sz="2400" b="0" i="0" dirty="0">
                <a:solidFill>
                  <a:srgbClr val="000000"/>
                </a:solidFill>
                <a:effectLst/>
              </a:rPr>
              <a:t>;</a:t>
            </a:r>
          </a:p>
          <a:p>
            <a:pPr algn="l" fontAlgn="base">
              <a:buFont typeface="Arial" panose="020B0604020202020204" pitchFamily="34" charset="0"/>
              <a:buChar char="•"/>
            </a:pPr>
            <a:r>
              <a:rPr lang="en-US" sz="2400" b="0" i="0" dirty="0">
                <a:solidFill>
                  <a:srgbClr val="000000"/>
                </a:solidFill>
                <a:effectLst/>
              </a:rPr>
              <a:t>an additional claim under </a:t>
            </a:r>
            <a:r>
              <a:rPr lang="en-US" sz="2400" b="1" i="0" dirty="0">
                <a:solidFill>
                  <a:srgbClr val="000000"/>
                </a:solidFill>
                <a:effectLst/>
              </a:rPr>
              <a:t>Part 20</a:t>
            </a:r>
            <a:r>
              <a:rPr lang="en-US" sz="2400" b="0" i="0" dirty="0">
                <a:solidFill>
                  <a:srgbClr val="000000"/>
                </a:solidFill>
                <a:effectLst/>
              </a:rPr>
              <a:t> (which includes a counterclaim);</a:t>
            </a:r>
          </a:p>
          <a:p>
            <a:pPr algn="l" fontAlgn="base">
              <a:buFont typeface="Arial" panose="020B0604020202020204" pitchFamily="34" charset="0"/>
              <a:buChar char="•"/>
            </a:pPr>
            <a:r>
              <a:rPr lang="en-US" sz="2400" b="0" i="0" dirty="0">
                <a:solidFill>
                  <a:srgbClr val="000000"/>
                </a:solidFill>
                <a:effectLst/>
              </a:rPr>
              <a:t>reply to </a:t>
            </a:r>
            <a:r>
              <a:rPr lang="en-US" sz="2400" b="0" i="0" dirty="0" err="1">
                <a:solidFill>
                  <a:srgbClr val="000000"/>
                </a:solidFill>
                <a:effectLst/>
              </a:rPr>
              <a:t>defence</a:t>
            </a:r>
            <a:r>
              <a:rPr lang="en-US" sz="2400" b="0" i="0" dirty="0">
                <a:solidFill>
                  <a:srgbClr val="000000"/>
                </a:solidFill>
                <a:effectLst/>
              </a:rPr>
              <a:t>;</a:t>
            </a:r>
          </a:p>
          <a:p>
            <a:pPr algn="l" fontAlgn="base">
              <a:buFont typeface="Arial" panose="020B0604020202020204" pitchFamily="34" charset="0"/>
              <a:buChar char="•"/>
            </a:pPr>
            <a:r>
              <a:rPr lang="en-US" sz="2400" b="0" i="0" dirty="0" err="1">
                <a:solidFill>
                  <a:srgbClr val="000000"/>
                </a:solidFill>
                <a:effectLst/>
              </a:rPr>
              <a:t>defence</a:t>
            </a:r>
            <a:r>
              <a:rPr lang="en-US" sz="2400" b="0" i="0" dirty="0">
                <a:solidFill>
                  <a:srgbClr val="000000"/>
                </a:solidFill>
                <a:effectLst/>
              </a:rPr>
              <a:t> to counterclaim; and</a:t>
            </a:r>
          </a:p>
          <a:p>
            <a:pPr algn="l" fontAlgn="base">
              <a:buFont typeface="Arial" panose="020B0604020202020204" pitchFamily="34" charset="0"/>
              <a:buChar char="•"/>
            </a:pPr>
            <a:r>
              <a:rPr lang="en-US" sz="2400" b="0" i="0" dirty="0">
                <a:solidFill>
                  <a:srgbClr val="000000"/>
                </a:solidFill>
                <a:effectLst/>
              </a:rPr>
              <a:t>responses to requests for further information given in relation to the above under </a:t>
            </a:r>
            <a:r>
              <a:rPr lang="en-US" sz="2400" b="1" i="0" dirty="0">
                <a:solidFill>
                  <a:srgbClr val="000000"/>
                </a:solidFill>
                <a:effectLst/>
              </a:rPr>
              <a:t>Part 18</a:t>
            </a:r>
            <a:r>
              <a:rPr lang="en-US" sz="2400" b="0" i="0" dirty="0">
                <a:solidFill>
                  <a:srgbClr val="000000"/>
                </a:solidFill>
                <a:effectLst/>
              </a:rPr>
              <a:t>.</a:t>
            </a:r>
          </a:p>
          <a:p>
            <a:pPr algn="l" fontAlgn="base"/>
            <a:r>
              <a:rPr lang="en-US" sz="2400" b="0" i="0" dirty="0">
                <a:solidFill>
                  <a:srgbClr val="000000"/>
                </a:solidFill>
                <a:effectLst/>
              </a:rPr>
              <a:t>Statements of case (SOC) are usually the first documents that are served between the parties. They are served in sequence, with the claimant serving the claim form and the particulars of claim first, followed by a </a:t>
            </a:r>
            <a:r>
              <a:rPr lang="en-US" sz="2400" b="0" i="0" dirty="0" err="1">
                <a:solidFill>
                  <a:srgbClr val="000000"/>
                </a:solidFill>
                <a:effectLst/>
              </a:rPr>
              <a:t>defence</a:t>
            </a:r>
            <a:r>
              <a:rPr lang="en-US" sz="2400" b="0" i="0" dirty="0">
                <a:solidFill>
                  <a:srgbClr val="000000"/>
                </a:solidFill>
                <a:effectLst/>
              </a:rPr>
              <a:t> from the defendant, where the defendant wishes to defend the claim. Further statements of case are less common and depend on each case.</a:t>
            </a:r>
          </a:p>
          <a:p>
            <a:endParaRPr lang="en-GB" dirty="0"/>
          </a:p>
        </p:txBody>
      </p:sp>
    </p:spTree>
    <p:extLst>
      <p:ext uri="{BB962C8B-B14F-4D97-AF65-F5344CB8AC3E}">
        <p14:creationId xmlns:p14="http://schemas.microsoft.com/office/powerpoint/2010/main" val="200192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60236-873C-D629-4F59-BB0EB2C062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987185-F6C2-5FC1-56F4-DEB773E25D72}"/>
              </a:ext>
            </a:extLst>
          </p:cNvPr>
          <p:cNvSpPr>
            <a:spLocks noGrp="1"/>
          </p:cNvSpPr>
          <p:nvPr>
            <p:ph type="title"/>
          </p:nvPr>
        </p:nvSpPr>
        <p:spPr>
          <a:xfrm>
            <a:off x="492917" y="225398"/>
            <a:ext cx="3425940" cy="750474"/>
          </a:xfrm>
        </p:spPr>
        <p:txBody>
          <a:bodyPr>
            <a:normAutofit fontScale="90000"/>
          </a:bodyPr>
          <a:lstStyle/>
          <a:p>
            <a:r>
              <a:rPr lang="en-GB" dirty="0"/>
              <a:t>Objectives of a Statement of Case</a:t>
            </a:r>
          </a:p>
        </p:txBody>
      </p:sp>
      <p:pic>
        <p:nvPicPr>
          <p:cNvPr id="5" name="Picture 4">
            <a:extLst>
              <a:ext uri="{FF2B5EF4-FFF2-40B4-BE49-F238E27FC236}">
                <a16:creationId xmlns:a16="http://schemas.microsoft.com/office/drawing/2014/main" id="{EA78CCCF-85F8-E09A-28A8-325A2C44E013}"/>
              </a:ext>
            </a:extLst>
          </p:cNvPr>
          <p:cNvPicPr>
            <a:picLocks noChangeAspect="1"/>
          </p:cNvPicPr>
          <p:nvPr/>
        </p:nvPicPr>
        <p:blipFill>
          <a:blip r:embed="rId2"/>
          <a:stretch>
            <a:fillRect/>
          </a:stretch>
        </p:blipFill>
        <p:spPr>
          <a:xfrm>
            <a:off x="4040662" y="81322"/>
            <a:ext cx="7831169" cy="6695355"/>
          </a:xfrm>
          <a:prstGeom prst="rect">
            <a:avLst/>
          </a:prstGeom>
        </p:spPr>
      </p:pic>
    </p:spTree>
    <p:extLst>
      <p:ext uri="{BB962C8B-B14F-4D97-AF65-F5344CB8AC3E}">
        <p14:creationId xmlns:p14="http://schemas.microsoft.com/office/powerpoint/2010/main" val="1753658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69814-705F-4CCD-1D8A-FF07401FE63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E27FEE-A5B0-ED3F-F883-E9B1DBF1E045}"/>
              </a:ext>
            </a:extLst>
          </p:cNvPr>
          <p:cNvSpPr>
            <a:spLocks noGrp="1"/>
          </p:cNvSpPr>
          <p:nvPr>
            <p:ph idx="1"/>
          </p:nvPr>
        </p:nvSpPr>
        <p:spPr>
          <a:xfrm>
            <a:off x="447296" y="367406"/>
            <a:ext cx="9743376" cy="6188669"/>
          </a:xfrm>
        </p:spPr>
        <p:txBody>
          <a:bodyPr>
            <a:normAutofit fontScale="92500" lnSpcReduction="10000"/>
          </a:bodyPr>
          <a:lstStyle/>
          <a:p>
            <a:pPr marL="0" indent="0" algn="l" fontAlgn="base" latinLnBrk="0">
              <a:buNone/>
            </a:pPr>
            <a:r>
              <a:rPr lang="en-US" sz="2000" b="1" i="0" dirty="0">
                <a:solidFill>
                  <a:srgbClr val="003E5A"/>
                </a:solidFill>
                <a:effectLst/>
              </a:rPr>
              <a:t>To provide an outline of the party’s position</a:t>
            </a:r>
            <a:endParaRPr lang="en-US" sz="2000" b="1" i="0" dirty="0">
              <a:solidFill>
                <a:srgbClr val="000000"/>
              </a:solidFill>
              <a:effectLst/>
            </a:endParaRPr>
          </a:p>
          <a:p>
            <a:pPr algn="l" fontAlgn="base" latinLnBrk="0"/>
            <a:r>
              <a:rPr lang="en-US" sz="2000" b="0" i="0" dirty="0">
                <a:solidFill>
                  <a:srgbClr val="000000"/>
                </a:solidFill>
                <a:effectLst/>
              </a:rPr>
              <a:t>The claimant’s primary </a:t>
            </a:r>
            <a:r>
              <a:rPr lang="en-US" sz="2000" dirty="0">
                <a:solidFill>
                  <a:srgbClr val="000000"/>
                </a:solidFill>
              </a:rPr>
              <a:t>SOC</a:t>
            </a:r>
            <a:r>
              <a:rPr lang="en-US" sz="2000" b="0" i="0" dirty="0">
                <a:solidFill>
                  <a:srgbClr val="000000"/>
                </a:solidFill>
                <a:effectLst/>
              </a:rPr>
              <a:t>, the claim form and particulars of claim, need to set out the cause of action, the exact nature of the allegation(s) made against the other party and the financial consequences or other remedy sought. (in straightforward language). </a:t>
            </a:r>
          </a:p>
          <a:p>
            <a:pPr algn="l" fontAlgn="base" latinLnBrk="0"/>
            <a:r>
              <a:rPr lang="en-US" sz="2000" b="0" i="0" dirty="0">
                <a:solidFill>
                  <a:srgbClr val="000000"/>
                </a:solidFill>
                <a:effectLst/>
              </a:rPr>
              <a:t>The defendant’s primary </a:t>
            </a:r>
            <a:r>
              <a:rPr lang="en-US" sz="2000" dirty="0">
                <a:solidFill>
                  <a:srgbClr val="000000"/>
                </a:solidFill>
              </a:rPr>
              <a:t>SOC</a:t>
            </a:r>
            <a:r>
              <a:rPr lang="en-US" sz="2000" b="0" i="0" dirty="0">
                <a:solidFill>
                  <a:srgbClr val="000000"/>
                </a:solidFill>
                <a:effectLst/>
              </a:rPr>
              <a:t>, the </a:t>
            </a:r>
            <a:r>
              <a:rPr lang="en-US" sz="2000" b="1" i="0" dirty="0" err="1">
                <a:solidFill>
                  <a:srgbClr val="000000"/>
                </a:solidFill>
                <a:effectLst/>
              </a:rPr>
              <a:t>defence</a:t>
            </a:r>
            <a:r>
              <a:rPr lang="en-US" sz="2000" b="0" i="0" dirty="0">
                <a:solidFill>
                  <a:srgbClr val="000000"/>
                </a:solidFill>
                <a:effectLst/>
              </a:rPr>
              <a:t>, responds. Under the </a:t>
            </a:r>
            <a:r>
              <a:rPr lang="en-US" sz="2000" b="1" i="0" dirty="0">
                <a:solidFill>
                  <a:srgbClr val="000000"/>
                </a:solidFill>
                <a:effectLst/>
              </a:rPr>
              <a:t>CPR</a:t>
            </a:r>
            <a:r>
              <a:rPr lang="en-US" sz="2000" b="0" i="0" dirty="0">
                <a:solidFill>
                  <a:srgbClr val="000000"/>
                </a:solidFill>
                <a:effectLst/>
              </a:rPr>
              <a:t>, a </a:t>
            </a:r>
            <a:r>
              <a:rPr lang="en-US" sz="2000" b="0" i="0" dirty="0" err="1">
                <a:solidFill>
                  <a:srgbClr val="000000"/>
                </a:solidFill>
                <a:effectLst/>
              </a:rPr>
              <a:t>defence</a:t>
            </a:r>
            <a:r>
              <a:rPr lang="en-US" sz="2000" b="0" i="0" dirty="0">
                <a:solidFill>
                  <a:srgbClr val="000000"/>
                </a:solidFill>
                <a:effectLst/>
              </a:rPr>
              <a:t> must be much more than a simple denial (known as a </a:t>
            </a:r>
            <a:r>
              <a:rPr lang="en-US" sz="2000" b="1" i="0" dirty="0">
                <a:solidFill>
                  <a:srgbClr val="000000"/>
                </a:solidFill>
                <a:effectLst/>
              </a:rPr>
              <a:t>bare denial</a:t>
            </a:r>
            <a:r>
              <a:rPr lang="en-US" sz="2000" b="0" i="0" dirty="0">
                <a:solidFill>
                  <a:srgbClr val="000000"/>
                </a:solidFill>
                <a:effectLst/>
              </a:rPr>
              <a:t>) of the allegations in the particulars of claim.</a:t>
            </a:r>
          </a:p>
          <a:p>
            <a:pPr algn="l" fontAlgn="base" latinLnBrk="0"/>
            <a:r>
              <a:rPr lang="en-US" sz="2000" dirty="0">
                <a:solidFill>
                  <a:srgbClr val="000000"/>
                </a:solidFill>
              </a:rPr>
              <a:t>T</a:t>
            </a:r>
            <a:r>
              <a:rPr lang="en-US" sz="2000" b="0" i="0" dirty="0">
                <a:solidFill>
                  <a:srgbClr val="000000"/>
                </a:solidFill>
                <a:effectLst/>
              </a:rPr>
              <a:t>emptation is to provide each and every detail must be resisted and detailed evidence should be left to form the basis of the main witness statements in the action.</a:t>
            </a:r>
          </a:p>
          <a:p>
            <a:pPr marL="0" indent="0" algn="l" fontAlgn="base" latinLnBrk="0">
              <a:buNone/>
            </a:pPr>
            <a:r>
              <a:rPr lang="en-US" sz="2000" b="1" i="0" dirty="0">
                <a:solidFill>
                  <a:srgbClr val="003E5A"/>
                </a:solidFill>
                <a:effectLst/>
              </a:rPr>
              <a:t>To clarify factual and legal matters in dispute</a:t>
            </a:r>
            <a:endParaRPr lang="en-US" sz="2000" b="1" i="0" dirty="0">
              <a:solidFill>
                <a:srgbClr val="000000"/>
              </a:solidFill>
              <a:effectLst/>
            </a:endParaRPr>
          </a:p>
          <a:p>
            <a:pPr algn="l" fontAlgn="base" latinLnBrk="0"/>
            <a:r>
              <a:rPr lang="en-US" sz="2000" b="0" i="0" dirty="0">
                <a:solidFill>
                  <a:srgbClr val="000000"/>
                </a:solidFill>
                <a:effectLst/>
              </a:rPr>
              <a:t>Generally, it is only the facts of a case</a:t>
            </a:r>
            <a:r>
              <a:rPr lang="en-US" sz="2000" dirty="0">
                <a:solidFill>
                  <a:srgbClr val="000000"/>
                </a:solidFill>
              </a:rPr>
              <a:t> </a:t>
            </a:r>
            <a:r>
              <a:rPr lang="en-US" sz="2000" b="0" i="0" dirty="0">
                <a:solidFill>
                  <a:srgbClr val="000000"/>
                </a:solidFill>
                <a:effectLst/>
              </a:rPr>
              <a:t>that are </a:t>
            </a:r>
            <a:r>
              <a:rPr lang="en-US" sz="2000" b="1" i="0" dirty="0">
                <a:solidFill>
                  <a:srgbClr val="000000"/>
                </a:solidFill>
                <a:effectLst/>
              </a:rPr>
              <a:t>pleaded</a:t>
            </a:r>
            <a:r>
              <a:rPr lang="en-US" sz="2000" b="0" i="0" dirty="0">
                <a:solidFill>
                  <a:srgbClr val="000000"/>
                </a:solidFill>
                <a:effectLst/>
              </a:rPr>
              <a:t> (that is, set out in a </a:t>
            </a:r>
            <a:r>
              <a:rPr lang="en-US" sz="2000" dirty="0">
                <a:solidFill>
                  <a:srgbClr val="000000"/>
                </a:solidFill>
              </a:rPr>
              <a:t>SOC</a:t>
            </a:r>
            <a:r>
              <a:rPr lang="en-US" sz="2000" b="0" i="0" dirty="0">
                <a:solidFill>
                  <a:srgbClr val="000000"/>
                </a:solidFill>
                <a:effectLst/>
              </a:rPr>
              <a:t>).</a:t>
            </a:r>
          </a:p>
          <a:p>
            <a:pPr algn="l" fontAlgn="base" latinLnBrk="0"/>
            <a:r>
              <a:rPr lang="en-US" sz="2000" b="0" i="0" dirty="0">
                <a:solidFill>
                  <a:srgbClr val="000000"/>
                </a:solidFill>
                <a:effectLst/>
              </a:rPr>
              <a:t>The key purpose is to clarify matters in dispute so that the issues can be clearly identified by the court and the parties to the action, which in turn helps the parties to:</a:t>
            </a:r>
          </a:p>
          <a:p>
            <a:pPr algn="l" fontAlgn="base">
              <a:buFont typeface="Arial" panose="020B0604020202020204" pitchFamily="34" charset="0"/>
              <a:buChar char="•"/>
            </a:pPr>
            <a:r>
              <a:rPr lang="en-US" sz="2000" b="0" i="0" dirty="0">
                <a:solidFill>
                  <a:srgbClr val="000000"/>
                </a:solidFill>
                <a:effectLst/>
              </a:rPr>
              <a:t>determine what evidence will be needed to decide about those issues;</a:t>
            </a:r>
          </a:p>
          <a:p>
            <a:pPr algn="l" fontAlgn="base">
              <a:buFont typeface="Arial" panose="020B0604020202020204" pitchFamily="34" charset="0"/>
              <a:buChar char="•"/>
            </a:pPr>
            <a:r>
              <a:rPr lang="en-US" sz="2000" b="0" i="0" dirty="0">
                <a:solidFill>
                  <a:srgbClr val="000000"/>
                </a:solidFill>
                <a:effectLst/>
              </a:rPr>
              <a:t>evaluate the strength and weaknesses of their positions; and</a:t>
            </a:r>
          </a:p>
          <a:p>
            <a:pPr algn="l" fontAlgn="base">
              <a:buFont typeface="Arial" panose="020B0604020202020204" pitchFamily="34" charset="0"/>
              <a:buChar char="•"/>
            </a:pPr>
            <a:r>
              <a:rPr lang="en-US" sz="2000" b="0" i="0" dirty="0">
                <a:solidFill>
                  <a:srgbClr val="000000"/>
                </a:solidFill>
                <a:effectLst/>
              </a:rPr>
              <a:t>consider whether to make any offers to settle (and if so, on what terms).</a:t>
            </a:r>
          </a:p>
          <a:p>
            <a:pPr algn="l" fontAlgn="base" latinLnBrk="0"/>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906855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031DE-D1C1-F5D3-9642-9CD26DBCAB2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427719-0DFF-7025-F02B-613A45B67FDF}"/>
              </a:ext>
            </a:extLst>
          </p:cNvPr>
          <p:cNvSpPr>
            <a:spLocks noGrp="1"/>
          </p:cNvSpPr>
          <p:nvPr>
            <p:ph idx="1"/>
          </p:nvPr>
        </p:nvSpPr>
        <p:spPr>
          <a:xfrm>
            <a:off x="424293" y="384431"/>
            <a:ext cx="9432824" cy="6177395"/>
          </a:xfrm>
        </p:spPr>
        <p:txBody>
          <a:bodyPr>
            <a:normAutofit fontScale="77500" lnSpcReduction="20000"/>
          </a:bodyPr>
          <a:lstStyle/>
          <a:p>
            <a:pPr algn="l" fontAlgn="base"/>
            <a:r>
              <a:rPr lang="en-GB" sz="2600" b="1" dirty="0">
                <a:solidFill>
                  <a:schemeClr val="accent1"/>
                </a:solidFill>
              </a:rPr>
              <a:t>To assist case management</a:t>
            </a:r>
            <a:endParaRPr lang="en-US" sz="2600" b="1" i="0" dirty="0">
              <a:solidFill>
                <a:schemeClr val="accent1"/>
              </a:solidFill>
              <a:effectLst/>
            </a:endParaRPr>
          </a:p>
          <a:p>
            <a:pPr algn="l" fontAlgn="base"/>
            <a:r>
              <a:rPr lang="en-US" sz="2600" b="0" i="0" dirty="0">
                <a:solidFill>
                  <a:srgbClr val="000000"/>
                </a:solidFill>
                <a:effectLst/>
              </a:rPr>
              <a:t>If the dispute cannot be resolved by early settlement, the procedural judge needs to be able to identify the issues early, decide which of them justify the time and expense of a trial and give appropriate case management directions to ensure that the trial of a case proceeds promptly and efficiently.</a:t>
            </a:r>
          </a:p>
          <a:p>
            <a:pPr algn="l" fontAlgn="base" latinLnBrk="0"/>
            <a:r>
              <a:rPr lang="en-US" sz="2600" b="0" i="0" dirty="0">
                <a:solidFill>
                  <a:srgbClr val="000000"/>
                </a:solidFill>
                <a:effectLst/>
              </a:rPr>
              <a:t>The court will only decide the issues which have been set out in the statements of case – a party will not usually be permitted to allege or rely on facts which have not been set out in the </a:t>
            </a:r>
            <a:r>
              <a:rPr lang="en-US" sz="2600" dirty="0">
                <a:solidFill>
                  <a:srgbClr val="000000"/>
                </a:solidFill>
              </a:rPr>
              <a:t>SOC</a:t>
            </a:r>
            <a:r>
              <a:rPr lang="en-US" sz="2600" b="0" i="0" dirty="0">
                <a:solidFill>
                  <a:srgbClr val="000000"/>
                </a:solidFill>
                <a:effectLst/>
              </a:rPr>
              <a:t>.</a:t>
            </a:r>
          </a:p>
          <a:p>
            <a:pPr algn="l" fontAlgn="base" latinLnBrk="0"/>
            <a:r>
              <a:rPr lang="en-US" sz="2600" b="1" i="0" dirty="0">
                <a:solidFill>
                  <a:schemeClr val="accent1"/>
                </a:solidFill>
                <a:effectLst/>
              </a:rPr>
              <a:t>To identify relevant evidence (where appropriate)</a:t>
            </a:r>
          </a:p>
          <a:p>
            <a:pPr fontAlgn="base"/>
            <a:r>
              <a:rPr lang="en-US" sz="2600" b="0" i="0" dirty="0">
                <a:solidFill>
                  <a:srgbClr val="000000"/>
                </a:solidFill>
                <a:effectLst/>
              </a:rPr>
              <a:t>Sometimes evidence is </a:t>
            </a:r>
            <a:r>
              <a:rPr lang="en-US" sz="2600" b="1" i="0" dirty="0">
                <a:solidFill>
                  <a:srgbClr val="000000"/>
                </a:solidFill>
                <a:effectLst/>
              </a:rPr>
              <a:t>exhibited</a:t>
            </a:r>
            <a:r>
              <a:rPr lang="en-US" sz="2600" b="0" i="0" dirty="0">
                <a:solidFill>
                  <a:srgbClr val="000000"/>
                </a:solidFill>
                <a:effectLst/>
              </a:rPr>
              <a:t> (that is, referred to and attached) to a SOC. </a:t>
            </a:r>
          </a:p>
          <a:p>
            <a:pPr algn="l" fontAlgn="base"/>
            <a:r>
              <a:rPr lang="en-US" sz="2600" b="0" i="0" dirty="0">
                <a:solidFill>
                  <a:srgbClr val="000000"/>
                </a:solidFill>
                <a:effectLst/>
              </a:rPr>
              <a:t>It also has the benefit of adding weight to a case for the party who can refer to or exhibit strong evidence in </a:t>
            </a:r>
            <a:r>
              <a:rPr lang="en-US" sz="2600" b="0" i="0" dirty="0" err="1">
                <a:solidFill>
                  <a:srgbClr val="000000"/>
                </a:solidFill>
                <a:effectLst/>
              </a:rPr>
              <a:t>favour</a:t>
            </a:r>
            <a:r>
              <a:rPr lang="en-US" sz="2600" b="0" i="0" dirty="0">
                <a:solidFill>
                  <a:srgbClr val="000000"/>
                </a:solidFill>
                <a:effectLst/>
              </a:rPr>
              <a:t> of their case.</a:t>
            </a:r>
          </a:p>
          <a:p>
            <a:pPr algn="l" fontAlgn="base" latinLnBrk="0"/>
            <a:r>
              <a:rPr lang="en-US" sz="2600" b="1" i="0" dirty="0">
                <a:solidFill>
                  <a:srgbClr val="000000"/>
                </a:solidFill>
                <a:effectLst/>
              </a:rPr>
              <a:t>PD16</a:t>
            </a:r>
            <a:r>
              <a:rPr lang="en-US" sz="2600" b="0" i="0" dirty="0">
                <a:solidFill>
                  <a:srgbClr val="000000"/>
                </a:solidFill>
                <a:effectLst/>
              </a:rPr>
              <a:t>, </a:t>
            </a:r>
            <a:r>
              <a:rPr lang="en-US" sz="2600" b="1" i="0" dirty="0">
                <a:solidFill>
                  <a:srgbClr val="000000"/>
                </a:solidFill>
                <a:effectLst/>
              </a:rPr>
              <a:t>para 7.3(1)</a:t>
            </a:r>
            <a:r>
              <a:rPr lang="en-US" sz="2600" b="0" i="0" dirty="0">
                <a:solidFill>
                  <a:srgbClr val="000000"/>
                </a:solidFill>
                <a:effectLst/>
              </a:rPr>
              <a:t> states that:</a:t>
            </a:r>
          </a:p>
          <a:p>
            <a:pPr algn="l" fontAlgn="base">
              <a:buFont typeface="Arial" panose="020B0604020202020204" pitchFamily="34" charset="0"/>
              <a:buChar char="•"/>
            </a:pPr>
            <a:r>
              <a:rPr lang="en-US" sz="2600" b="0" i="0" dirty="0">
                <a:solidFill>
                  <a:srgbClr val="000000"/>
                </a:solidFill>
                <a:effectLst/>
              </a:rPr>
              <a:t>where a claim is based upon a written agreement, a copy of the contract or documents constituting the agreement should be attached to or served with the particulars of claim; and</a:t>
            </a:r>
          </a:p>
          <a:p>
            <a:pPr algn="l" fontAlgn="base">
              <a:buFont typeface="Arial" panose="020B0604020202020204" pitchFamily="34" charset="0"/>
              <a:buChar char="•"/>
            </a:pPr>
            <a:r>
              <a:rPr lang="en-US" sz="2600" b="0" i="0" dirty="0">
                <a:solidFill>
                  <a:srgbClr val="000000"/>
                </a:solidFill>
                <a:effectLst/>
              </a:rPr>
              <a:t>any general conditions of sale incorporated in the contract should also be attached.</a:t>
            </a:r>
          </a:p>
          <a:p>
            <a:pPr marL="0" indent="0" fontAlgn="base">
              <a:buNone/>
            </a:pPr>
            <a:endParaRPr lang="en-US" sz="2200" b="0" i="0" dirty="0">
              <a:solidFill>
                <a:srgbClr val="000000"/>
              </a:solidFill>
              <a:effectLst/>
            </a:endParaRPr>
          </a:p>
          <a:p>
            <a:endParaRPr lang="en-GB" dirty="0"/>
          </a:p>
        </p:txBody>
      </p:sp>
    </p:spTree>
    <p:extLst>
      <p:ext uri="{BB962C8B-B14F-4D97-AF65-F5344CB8AC3E}">
        <p14:creationId xmlns:p14="http://schemas.microsoft.com/office/powerpoint/2010/main" val="4002284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DCED6-A02B-6F5D-F867-252D2E20E8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8F07C3-B034-67AD-2F4B-FAB136A7B646}"/>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A6BF3ACF-02C5-D3CE-1386-D263C0FAABA0}"/>
              </a:ext>
            </a:extLst>
          </p:cNvPr>
          <p:cNvSpPr>
            <a:spLocks noGrp="1"/>
          </p:cNvSpPr>
          <p:nvPr>
            <p:ph idx="1"/>
          </p:nvPr>
        </p:nvSpPr>
        <p:spPr>
          <a:xfrm>
            <a:off x="579568" y="1389963"/>
            <a:ext cx="9030258" cy="4757795"/>
          </a:xfrm>
        </p:spPr>
        <p:txBody>
          <a:bodyPr/>
          <a:lstStyle/>
          <a:p>
            <a:pPr marL="0" indent="0" algn="l" fontAlgn="base">
              <a:buNone/>
            </a:pPr>
            <a:r>
              <a:rPr lang="en-US" sz="2400" b="0" i="0" dirty="0">
                <a:solidFill>
                  <a:srgbClr val="000000"/>
                </a:solidFill>
                <a:effectLst/>
                <a:latin typeface="+mj-lt"/>
              </a:rPr>
              <a:t>You act for Olivia, who is bringing an action for a breach of contract against Craig. You are preparing the particulars of claim.</a:t>
            </a:r>
          </a:p>
          <a:p>
            <a:pPr marL="0" indent="0" algn="l" fontAlgn="base">
              <a:buNone/>
            </a:pPr>
            <a:r>
              <a:rPr lang="en-US" sz="2400" b="0" i="0" dirty="0">
                <a:solidFill>
                  <a:srgbClr val="000000"/>
                </a:solidFill>
                <a:effectLst/>
                <a:latin typeface="+mj-lt"/>
              </a:rPr>
              <a:t>Since the contract between Olivia and Craig can be attached to Olivia’s particulars of claim, unnecessary recitation from the terms of the contract can be avoided, the particulars of claim can be drafted more concisely, with effective cross-references to the documents and the judge and Craig will be able easily to ascertain the terms of the contract on which Olivia is relying in her claim.</a:t>
            </a:r>
          </a:p>
          <a:p>
            <a:endParaRPr lang="en-GB" dirty="0"/>
          </a:p>
        </p:txBody>
      </p:sp>
    </p:spTree>
    <p:extLst>
      <p:ext uri="{BB962C8B-B14F-4D97-AF65-F5344CB8AC3E}">
        <p14:creationId xmlns:p14="http://schemas.microsoft.com/office/powerpoint/2010/main" val="3102454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F3776-FE63-3DE5-2644-B080F214D09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06B223-36CA-00E9-DB1C-FC087C45A1F3}"/>
              </a:ext>
            </a:extLst>
          </p:cNvPr>
          <p:cNvSpPr>
            <a:spLocks noGrp="1"/>
          </p:cNvSpPr>
          <p:nvPr>
            <p:ph idx="1"/>
          </p:nvPr>
        </p:nvSpPr>
        <p:spPr>
          <a:xfrm>
            <a:off x="315025" y="263662"/>
            <a:ext cx="9283299" cy="6252157"/>
          </a:xfrm>
        </p:spPr>
        <p:txBody>
          <a:bodyPr>
            <a:normAutofit/>
          </a:bodyPr>
          <a:lstStyle/>
          <a:p>
            <a:pPr algn="l" fontAlgn="base" latinLnBrk="0"/>
            <a:r>
              <a:rPr lang="en-US" sz="2000" b="1" i="0" dirty="0">
                <a:solidFill>
                  <a:schemeClr val="accent1"/>
                </a:solidFill>
                <a:effectLst/>
                <a:latin typeface="+mj-lt"/>
              </a:rPr>
              <a:t>To identify legal requirements</a:t>
            </a:r>
          </a:p>
          <a:p>
            <a:pPr algn="l" fontAlgn="base" latinLnBrk="0"/>
            <a:r>
              <a:rPr lang="en-US" sz="2000" b="0" i="0" dirty="0">
                <a:solidFill>
                  <a:srgbClr val="000000"/>
                </a:solidFill>
                <a:effectLst/>
                <a:latin typeface="+mj-lt"/>
              </a:rPr>
              <a:t>Every dispute in which litigation is started must have a legal basis upon which a claim can be founded</a:t>
            </a:r>
            <a:r>
              <a:rPr lang="en-US" sz="2000" dirty="0">
                <a:solidFill>
                  <a:srgbClr val="000000"/>
                </a:solidFill>
                <a:latin typeface="+mj-lt"/>
              </a:rPr>
              <a:t> </a:t>
            </a:r>
            <a:r>
              <a:rPr lang="en-US" sz="2000" b="0" i="0" dirty="0">
                <a:solidFill>
                  <a:srgbClr val="000000"/>
                </a:solidFill>
                <a:effectLst/>
                <a:latin typeface="+mj-lt"/>
              </a:rPr>
              <a:t>and points of law, statutes or regulations may be </a:t>
            </a:r>
            <a:r>
              <a:rPr lang="en-US" sz="2000" b="1" i="0" dirty="0">
                <a:solidFill>
                  <a:srgbClr val="000000"/>
                </a:solidFill>
                <a:effectLst/>
                <a:latin typeface="+mj-lt"/>
              </a:rPr>
              <a:t>pleaded </a:t>
            </a:r>
            <a:r>
              <a:rPr lang="en-US" sz="2000" b="0" i="0" dirty="0">
                <a:solidFill>
                  <a:srgbClr val="000000"/>
                </a:solidFill>
                <a:effectLst/>
                <a:latin typeface="+mj-lt"/>
              </a:rPr>
              <a:t>(set out in a SOC) where it is thought relevant and necessary (</a:t>
            </a:r>
            <a:r>
              <a:rPr lang="en-US" sz="2000" b="1" i="0" dirty="0">
                <a:solidFill>
                  <a:srgbClr val="000000"/>
                </a:solidFill>
                <a:effectLst/>
                <a:latin typeface="+mj-lt"/>
              </a:rPr>
              <a:t>PD16, para 13.1</a:t>
            </a:r>
            <a:r>
              <a:rPr lang="en-US" sz="2000" b="0" i="0" dirty="0">
                <a:solidFill>
                  <a:srgbClr val="000000"/>
                </a:solidFill>
                <a:effectLst/>
                <a:latin typeface="+mj-lt"/>
              </a:rPr>
              <a:t>).</a:t>
            </a:r>
          </a:p>
          <a:p>
            <a:pPr algn="l" fontAlgn="base" latinLnBrk="0"/>
            <a:r>
              <a:rPr lang="en-US" sz="2000" b="1" dirty="0">
                <a:solidFill>
                  <a:schemeClr val="accent1"/>
                </a:solidFill>
                <a:latin typeface="+mj-lt"/>
              </a:rPr>
              <a:t>To avoid problems with statements of case</a:t>
            </a:r>
          </a:p>
          <a:p>
            <a:pPr algn="l" fontAlgn="base" latinLnBrk="0"/>
            <a:r>
              <a:rPr lang="en-US" sz="2000" b="0" i="0" dirty="0">
                <a:solidFill>
                  <a:srgbClr val="000000"/>
                </a:solidFill>
                <a:effectLst/>
                <a:latin typeface="+mj-lt"/>
              </a:rPr>
              <a:t>If there are problems with SOC, e.g. where a SOC fails to achieve the aims of a statement of case, a party may need to amend statements of case ( with consent of the opponent or permission of court.</a:t>
            </a:r>
          </a:p>
          <a:p>
            <a:pPr algn="l" fontAlgn="base" latinLnBrk="0"/>
            <a:r>
              <a:rPr lang="en-US" sz="2000" b="0" i="0" dirty="0">
                <a:solidFill>
                  <a:srgbClr val="000000"/>
                </a:solidFill>
                <a:effectLst/>
                <a:latin typeface="+mj-lt"/>
              </a:rPr>
              <a:t>SOC may need to be amended to add, remove or substitute parties or allegations that were missed or incorrectly included in an earlier version.</a:t>
            </a:r>
          </a:p>
          <a:p>
            <a:pPr algn="l" fontAlgn="base"/>
            <a:r>
              <a:rPr lang="en-US" sz="2000" b="0" i="0" dirty="0">
                <a:solidFill>
                  <a:srgbClr val="000000"/>
                </a:solidFill>
                <a:effectLst/>
                <a:latin typeface="+mj-lt"/>
              </a:rPr>
              <a:t>If SOC gives inadequate detail, a party may face a request from an opponent to give further information about the case.</a:t>
            </a:r>
          </a:p>
          <a:p>
            <a:pPr algn="l" fontAlgn="base"/>
            <a:r>
              <a:rPr lang="en-US" sz="2000" b="0" i="0" dirty="0">
                <a:solidFill>
                  <a:srgbClr val="000000"/>
                </a:solidFill>
                <a:effectLst/>
                <a:latin typeface="+mj-lt"/>
              </a:rPr>
              <a:t>The court also has the power to strike out the whole or part of an inadequate SOC, acting independently or on an application by a party. </a:t>
            </a:r>
            <a:r>
              <a:rPr lang="en-US" sz="2000" b="1" i="0" dirty="0">
                <a:solidFill>
                  <a:srgbClr val="000000"/>
                </a:solidFill>
                <a:effectLst/>
                <a:latin typeface="+mj-lt"/>
              </a:rPr>
              <a:t>It is better to avoid these problems before they arise.</a:t>
            </a:r>
            <a:endParaRPr lang="en-US" sz="2000" b="0" i="0" dirty="0">
              <a:solidFill>
                <a:srgbClr val="000000"/>
              </a:solidFill>
              <a:effectLst/>
              <a:latin typeface="+mj-lt"/>
            </a:endParaRPr>
          </a:p>
          <a:p>
            <a:pPr algn="l" fontAlgn="base" latinLnBrk="0"/>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85888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BB455-520A-2ECD-6511-34279ABDB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08026B-F084-9A8D-C645-5B5E7CB4AAE8}"/>
              </a:ext>
            </a:extLst>
          </p:cNvPr>
          <p:cNvSpPr>
            <a:spLocks noGrp="1"/>
          </p:cNvSpPr>
          <p:nvPr>
            <p:ph type="title"/>
          </p:nvPr>
        </p:nvSpPr>
        <p:spPr>
          <a:xfrm>
            <a:off x="499055" y="201283"/>
            <a:ext cx="8596668" cy="1320800"/>
          </a:xfrm>
        </p:spPr>
        <p:txBody>
          <a:bodyPr/>
          <a:lstStyle/>
          <a:p>
            <a:r>
              <a:rPr lang="en-GB" dirty="0"/>
              <a:t>Drafting a Statement of case</a:t>
            </a:r>
          </a:p>
        </p:txBody>
      </p:sp>
      <p:sp>
        <p:nvSpPr>
          <p:cNvPr id="3" name="Content Placeholder 2">
            <a:extLst>
              <a:ext uri="{FF2B5EF4-FFF2-40B4-BE49-F238E27FC236}">
                <a16:creationId xmlns:a16="http://schemas.microsoft.com/office/drawing/2014/main" id="{F5CD6B7B-6D81-8789-938E-62FB1E3DA299}"/>
              </a:ext>
            </a:extLst>
          </p:cNvPr>
          <p:cNvSpPr>
            <a:spLocks noGrp="1"/>
          </p:cNvSpPr>
          <p:nvPr>
            <p:ph idx="1"/>
          </p:nvPr>
        </p:nvSpPr>
        <p:spPr>
          <a:xfrm>
            <a:off x="355280" y="947947"/>
            <a:ext cx="9030259" cy="5608128"/>
          </a:xfrm>
        </p:spPr>
        <p:txBody>
          <a:bodyPr>
            <a:normAutofit/>
          </a:bodyPr>
          <a:lstStyle/>
          <a:p>
            <a:pPr algn="l" fontAlgn="base"/>
            <a:r>
              <a:rPr lang="en-US" sz="2200" b="0" i="0" dirty="0">
                <a:solidFill>
                  <a:srgbClr val="000000"/>
                </a:solidFill>
                <a:effectLst/>
              </a:rPr>
              <a:t>When drafting a SOC, there may be precedents available – template documents giving examples of how to draft statements of case in certain types of common disputes.</a:t>
            </a:r>
          </a:p>
          <a:p>
            <a:pPr algn="l" fontAlgn="base"/>
            <a:r>
              <a:rPr lang="en-US" sz="2200" b="0" i="0" dirty="0">
                <a:solidFill>
                  <a:srgbClr val="000000"/>
                </a:solidFill>
                <a:effectLst/>
              </a:rPr>
              <a:t>Precedents are a useful starting point, but it is vital that they are amended to take account of the facts of your own client’s case.</a:t>
            </a:r>
          </a:p>
          <a:p>
            <a:pPr algn="l" fontAlgn="base" latinLnBrk="0"/>
            <a:r>
              <a:rPr lang="en-US" sz="2200" b="0" i="0" dirty="0">
                <a:solidFill>
                  <a:srgbClr val="000000"/>
                </a:solidFill>
                <a:effectLst/>
              </a:rPr>
              <a:t>It is helpful to look at:</a:t>
            </a:r>
          </a:p>
          <a:p>
            <a:pPr algn="l" fontAlgn="base">
              <a:buFont typeface="Arial" panose="020B0604020202020204" pitchFamily="34" charset="0"/>
              <a:buChar char="•"/>
            </a:pPr>
            <a:r>
              <a:rPr lang="en-US" sz="2200" b="0" i="0" dirty="0">
                <a:solidFill>
                  <a:srgbClr val="000000"/>
                </a:solidFill>
                <a:effectLst/>
              </a:rPr>
              <a:t>general requirements for all statements of case;</a:t>
            </a:r>
          </a:p>
          <a:p>
            <a:pPr algn="l" fontAlgn="base">
              <a:buFont typeface="Arial" panose="020B0604020202020204" pitchFamily="34" charset="0"/>
              <a:buChar char="•"/>
            </a:pPr>
            <a:r>
              <a:rPr lang="en-US" sz="2200" b="0" i="0" dirty="0">
                <a:solidFill>
                  <a:srgbClr val="000000"/>
                </a:solidFill>
                <a:effectLst/>
              </a:rPr>
              <a:t>particulars of claim;</a:t>
            </a:r>
          </a:p>
          <a:p>
            <a:pPr algn="l" fontAlgn="base">
              <a:buFont typeface="Arial" panose="020B0604020202020204" pitchFamily="34" charset="0"/>
              <a:buChar char="•"/>
            </a:pPr>
            <a:r>
              <a:rPr lang="en-US" sz="2200" b="0" i="0" dirty="0">
                <a:solidFill>
                  <a:srgbClr val="000000"/>
                </a:solidFill>
                <a:effectLst/>
              </a:rPr>
              <a:t>the </a:t>
            </a:r>
            <a:r>
              <a:rPr lang="en-US" sz="2200" b="0" i="0" dirty="0" err="1">
                <a:solidFill>
                  <a:srgbClr val="000000"/>
                </a:solidFill>
                <a:effectLst/>
              </a:rPr>
              <a:t>defence</a:t>
            </a:r>
            <a:r>
              <a:rPr lang="en-US" sz="2200" b="0" i="0" dirty="0">
                <a:solidFill>
                  <a:srgbClr val="000000"/>
                </a:solidFill>
                <a:effectLst/>
              </a:rPr>
              <a:t>;</a:t>
            </a:r>
          </a:p>
          <a:p>
            <a:pPr algn="l" fontAlgn="base">
              <a:buFont typeface="Arial" panose="020B0604020202020204" pitchFamily="34" charset="0"/>
              <a:buChar char="•"/>
            </a:pPr>
            <a:r>
              <a:rPr lang="en-US" sz="2200" b="0" i="0" dirty="0">
                <a:solidFill>
                  <a:srgbClr val="000000"/>
                </a:solidFill>
                <a:effectLst/>
              </a:rPr>
              <a:t>reply to </a:t>
            </a:r>
            <a:r>
              <a:rPr lang="en-US" sz="2200" b="0" i="0" dirty="0" err="1">
                <a:solidFill>
                  <a:srgbClr val="000000"/>
                </a:solidFill>
                <a:effectLst/>
              </a:rPr>
              <a:t>defence</a:t>
            </a:r>
            <a:r>
              <a:rPr lang="en-US" sz="2200" b="0" i="0" dirty="0">
                <a:solidFill>
                  <a:srgbClr val="000000"/>
                </a:solidFill>
                <a:effectLst/>
              </a:rPr>
              <a:t>;</a:t>
            </a:r>
          </a:p>
          <a:p>
            <a:pPr algn="l" fontAlgn="base">
              <a:buFont typeface="Arial" panose="020B0604020202020204" pitchFamily="34" charset="0"/>
              <a:buChar char="•"/>
            </a:pPr>
            <a:r>
              <a:rPr lang="en-US" sz="2200" b="0" i="0" dirty="0">
                <a:solidFill>
                  <a:srgbClr val="000000"/>
                </a:solidFill>
                <a:effectLst/>
              </a:rPr>
              <a:t>interest; and</a:t>
            </a:r>
          </a:p>
          <a:p>
            <a:pPr algn="l" fontAlgn="base">
              <a:buFont typeface="Arial" panose="020B0604020202020204" pitchFamily="34" charset="0"/>
              <a:buChar char="•"/>
            </a:pPr>
            <a:r>
              <a:rPr lang="en-US" sz="2200" b="0" i="0" dirty="0">
                <a:solidFill>
                  <a:srgbClr val="000000"/>
                </a:solidFill>
                <a:effectLst/>
              </a:rPr>
              <a:t>the statement of truth.</a:t>
            </a:r>
          </a:p>
          <a:p>
            <a:endParaRPr lang="en-GB" dirty="0"/>
          </a:p>
        </p:txBody>
      </p:sp>
    </p:spTree>
    <p:extLst>
      <p:ext uri="{BB962C8B-B14F-4D97-AF65-F5344CB8AC3E}">
        <p14:creationId xmlns:p14="http://schemas.microsoft.com/office/powerpoint/2010/main" val="1335643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79FD98-62D9-2B53-4A76-B0221A7144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E17145-0285-2ADC-707F-0A562D5B5888}"/>
              </a:ext>
            </a:extLst>
          </p:cNvPr>
          <p:cNvSpPr>
            <a:spLocks noGrp="1"/>
          </p:cNvSpPr>
          <p:nvPr>
            <p:ph type="title"/>
          </p:nvPr>
        </p:nvSpPr>
        <p:spPr>
          <a:xfrm>
            <a:off x="343779" y="224287"/>
            <a:ext cx="9513338" cy="736121"/>
          </a:xfrm>
        </p:spPr>
        <p:txBody>
          <a:bodyPr/>
          <a:lstStyle/>
          <a:p>
            <a:r>
              <a:rPr lang="en-GB" dirty="0"/>
              <a:t>General requirements for statement of case</a:t>
            </a:r>
          </a:p>
        </p:txBody>
      </p:sp>
      <p:sp>
        <p:nvSpPr>
          <p:cNvPr id="3" name="Content Placeholder 2">
            <a:extLst>
              <a:ext uri="{FF2B5EF4-FFF2-40B4-BE49-F238E27FC236}">
                <a16:creationId xmlns:a16="http://schemas.microsoft.com/office/drawing/2014/main" id="{83F27EF6-215E-B04C-B6F3-F1B12BD244D3}"/>
              </a:ext>
            </a:extLst>
          </p:cNvPr>
          <p:cNvSpPr>
            <a:spLocks noGrp="1"/>
          </p:cNvSpPr>
          <p:nvPr>
            <p:ph idx="1"/>
          </p:nvPr>
        </p:nvSpPr>
        <p:spPr>
          <a:xfrm>
            <a:off x="430043" y="1016151"/>
            <a:ext cx="9513337" cy="5617562"/>
          </a:xfrm>
        </p:spPr>
        <p:txBody>
          <a:bodyPr>
            <a:normAutofit fontScale="92500" lnSpcReduction="20000"/>
          </a:bodyPr>
          <a:lstStyle/>
          <a:p>
            <a:pPr algn="l" fontAlgn="base"/>
            <a:r>
              <a:rPr lang="en-US" b="1" i="0" dirty="0">
                <a:solidFill>
                  <a:srgbClr val="000000"/>
                </a:solidFill>
                <a:effectLst/>
                <a:latin typeface="inherit"/>
              </a:rPr>
              <a:t>Part 16</a:t>
            </a:r>
            <a:r>
              <a:rPr lang="en-US" dirty="0">
                <a:solidFill>
                  <a:srgbClr val="000000"/>
                </a:solidFill>
                <a:latin typeface="Inter"/>
              </a:rPr>
              <a:t>: SOC </a:t>
            </a:r>
            <a:r>
              <a:rPr lang="en-US" b="1" i="0" dirty="0">
                <a:solidFill>
                  <a:srgbClr val="000000"/>
                </a:solidFill>
                <a:effectLst/>
                <a:latin typeface="inherit"/>
              </a:rPr>
              <a:t>should</a:t>
            </a:r>
            <a:r>
              <a:rPr lang="en-US" b="0" i="0" dirty="0">
                <a:solidFill>
                  <a:srgbClr val="000000"/>
                </a:solidFill>
                <a:effectLst/>
                <a:latin typeface="Inter"/>
              </a:rPr>
              <a:t>:</a:t>
            </a:r>
          </a:p>
          <a:p>
            <a:pPr algn="l" fontAlgn="base">
              <a:buFont typeface="Arial" panose="020B0604020202020204" pitchFamily="34" charset="0"/>
              <a:buChar char="•"/>
            </a:pPr>
            <a:r>
              <a:rPr lang="en-US" b="0" i="0" dirty="0">
                <a:solidFill>
                  <a:srgbClr val="000000"/>
                </a:solidFill>
                <a:effectLst/>
                <a:latin typeface="inherit"/>
              </a:rPr>
              <a:t>include details of any provision of or a right arising under the </a:t>
            </a:r>
            <a:r>
              <a:rPr lang="en-US" b="1" i="0" dirty="0">
                <a:solidFill>
                  <a:srgbClr val="000000"/>
                </a:solidFill>
                <a:effectLst/>
                <a:latin typeface="inherit"/>
              </a:rPr>
              <a:t>Human Rights Act 1998 (HRA 1998)</a:t>
            </a:r>
            <a:r>
              <a:rPr lang="en-US" b="0" i="0" dirty="0">
                <a:solidFill>
                  <a:srgbClr val="000000"/>
                </a:solidFill>
                <a:effectLst/>
                <a:latin typeface="inherit"/>
              </a:rPr>
              <a:t>;</a:t>
            </a:r>
          </a:p>
          <a:p>
            <a:pPr algn="l" fontAlgn="base">
              <a:buFont typeface="Arial" panose="020B0604020202020204" pitchFamily="34" charset="0"/>
              <a:buChar char="•"/>
            </a:pPr>
            <a:r>
              <a:rPr lang="en-US" b="0" i="0" dirty="0">
                <a:solidFill>
                  <a:srgbClr val="000000"/>
                </a:solidFill>
                <a:effectLst/>
                <a:latin typeface="inherit"/>
              </a:rPr>
              <a:t>contain the court heading of the action, identifying the court, claim number and parties and in clinical negligence claims, the words </a:t>
            </a:r>
            <a:r>
              <a:rPr lang="en-US" b="1" i="0" dirty="0">
                <a:solidFill>
                  <a:srgbClr val="000000"/>
                </a:solidFill>
                <a:effectLst/>
                <a:latin typeface="inherit"/>
              </a:rPr>
              <a:t>Clinical Negligence</a:t>
            </a:r>
            <a:r>
              <a:rPr lang="en-US" b="0" i="0" dirty="0">
                <a:solidFill>
                  <a:srgbClr val="000000"/>
                </a:solidFill>
                <a:effectLst/>
                <a:latin typeface="inherit"/>
              </a:rPr>
              <a:t> must also appear at the top of every statement of case (</a:t>
            </a:r>
            <a:r>
              <a:rPr lang="en-US" b="1" i="0" dirty="0">
                <a:solidFill>
                  <a:srgbClr val="000000"/>
                </a:solidFill>
                <a:effectLst/>
                <a:latin typeface="inherit"/>
              </a:rPr>
              <a:t>PD16, para 9.3</a:t>
            </a:r>
            <a:r>
              <a:rPr lang="en-US" b="0" i="0" dirty="0">
                <a:solidFill>
                  <a:srgbClr val="000000"/>
                </a:solidFill>
                <a:effectLst/>
                <a:latin typeface="inherit"/>
              </a:rPr>
              <a:t>);</a:t>
            </a:r>
          </a:p>
          <a:p>
            <a:pPr algn="l" fontAlgn="base">
              <a:buFont typeface="Arial" panose="020B0604020202020204" pitchFamily="34" charset="0"/>
              <a:buChar char="•"/>
            </a:pPr>
            <a:r>
              <a:rPr lang="en-US" b="0" i="0" dirty="0">
                <a:solidFill>
                  <a:srgbClr val="000000"/>
                </a:solidFill>
                <a:effectLst/>
                <a:latin typeface="inherit"/>
              </a:rPr>
              <a:t>state what type of statement of case it is directly below the court heading (</a:t>
            </a:r>
            <a:r>
              <a:rPr lang="en-US" dirty="0" err="1">
                <a:solidFill>
                  <a:srgbClr val="000000"/>
                </a:solidFill>
                <a:latin typeface="inherit"/>
              </a:rPr>
              <a:t>e.g</a:t>
            </a:r>
            <a:r>
              <a:rPr lang="en-US" b="0" i="0" dirty="0">
                <a:solidFill>
                  <a:srgbClr val="000000"/>
                </a:solidFill>
                <a:effectLst/>
                <a:latin typeface="inherit"/>
              </a:rPr>
              <a:t>, by stating the title of the document, </a:t>
            </a:r>
            <a:r>
              <a:rPr lang="en-US" b="1" i="0" dirty="0">
                <a:solidFill>
                  <a:srgbClr val="000000"/>
                </a:solidFill>
                <a:effectLst/>
                <a:latin typeface="inherit"/>
              </a:rPr>
              <a:t>particulars of claim</a:t>
            </a:r>
            <a:r>
              <a:rPr lang="en-US" b="0" i="0" dirty="0">
                <a:solidFill>
                  <a:srgbClr val="000000"/>
                </a:solidFill>
                <a:effectLst/>
                <a:latin typeface="inherit"/>
              </a:rPr>
              <a:t>);</a:t>
            </a:r>
          </a:p>
          <a:p>
            <a:pPr algn="l" fontAlgn="base">
              <a:buFont typeface="Arial" panose="020B0604020202020204" pitchFamily="34" charset="0"/>
              <a:buChar char="•"/>
            </a:pPr>
            <a:r>
              <a:rPr lang="en-US" b="0" i="0" dirty="0">
                <a:solidFill>
                  <a:srgbClr val="000000"/>
                </a:solidFill>
                <a:effectLst/>
                <a:latin typeface="inherit"/>
              </a:rPr>
              <a:t>be expressed in the third person, etc.</a:t>
            </a:r>
          </a:p>
          <a:p>
            <a:pPr algn="l" fontAlgn="base">
              <a:buFont typeface="Arial" panose="020B0604020202020204" pitchFamily="34" charset="0"/>
              <a:buChar char="•"/>
            </a:pPr>
            <a:r>
              <a:rPr lang="en-US" b="0" i="0" dirty="0">
                <a:solidFill>
                  <a:srgbClr val="000000"/>
                </a:solidFill>
                <a:effectLst/>
                <a:latin typeface="inherit"/>
              </a:rPr>
              <a:t>contain numbered paragraphs and often with sub-paragraphs or sub-headings in a lengthy paragraph;</a:t>
            </a:r>
          </a:p>
          <a:p>
            <a:pPr algn="l" fontAlgn="base">
              <a:buFont typeface="Arial" panose="020B0604020202020204" pitchFamily="34" charset="0"/>
              <a:buChar char="•"/>
            </a:pPr>
            <a:r>
              <a:rPr lang="en-US" b="0" i="0" dirty="0">
                <a:solidFill>
                  <a:srgbClr val="000000"/>
                </a:solidFill>
                <a:effectLst/>
                <a:latin typeface="inherit"/>
              </a:rPr>
              <a:t>include an appropriate short summary if the statement of case exceeds 25 pages;</a:t>
            </a:r>
          </a:p>
          <a:p>
            <a:pPr algn="l" fontAlgn="base">
              <a:buFont typeface="Arial" panose="020B0604020202020204" pitchFamily="34" charset="0"/>
              <a:buChar char="•"/>
            </a:pPr>
            <a:r>
              <a:rPr lang="en-US" b="0" i="0" dirty="0">
                <a:solidFill>
                  <a:srgbClr val="000000"/>
                </a:solidFill>
                <a:effectLst/>
                <a:latin typeface="inherit"/>
              </a:rPr>
              <a:t>include a statement of truth (</a:t>
            </a:r>
            <a:r>
              <a:rPr lang="en-US" b="1" i="0" dirty="0">
                <a:solidFill>
                  <a:srgbClr val="000000"/>
                </a:solidFill>
                <a:effectLst/>
                <a:latin typeface="inherit"/>
              </a:rPr>
              <a:t>PD16, para 3.2</a:t>
            </a:r>
            <a:r>
              <a:rPr lang="en-US" b="0" i="0" dirty="0">
                <a:solidFill>
                  <a:srgbClr val="000000"/>
                </a:solidFill>
                <a:effectLst/>
                <a:latin typeface="inherit"/>
              </a:rPr>
              <a:t>) where the particulars of claim are not included in the claim form; and</a:t>
            </a:r>
          </a:p>
          <a:p>
            <a:pPr algn="l" fontAlgn="base">
              <a:buFont typeface="Arial" panose="020B0604020202020204" pitchFamily="34" charset="0"/>
              <a:buChar char="•"/>
            </a:pPr>
            <a:r>
              <a:rPr lang="en-US" b="0" i="0" dirty="0">
                <a:solidFill>
                  <a:srgbClr val="000000"/>
                </a:solidFill>
                <a:effectLst/>
                <a:latin typeface="inherit"/>
              </a:rPr>
              <a:t>include the date, author and an address for service. The author can be the name of the firm of legal representatives representing the party on whose behalf the statement of case is filed.</a:t>
            </a:r>
          </a:p>
          <a:p>
            <a:pPr algn="l" fontAlgn="base"/>
            <a:r>
              <a:rPr lang="en-US" b="0" i="0" dirty="0">
                <a:solidFill>
                  <a:srgbClr val="000000"/>
                </a:solidFill>
                <a:effectLst/>
                <a:latin typeface="Inter"/>
              </a:rPr>
              <a:t>Additionally, statements of case </a:t>
            </a:r>
            <a:r>
              <a:rPr lang="en-US" b="1" i="0" dirty="0">
                <a:solidFill>
                  <a:srgbClr val="000000"/>
                </a:solidFill>
                <a:effectLst/>
                <a:latin typeface="inherit"/>
              </a:rPr>
              <a:t>may</a:t>
            </a:r>
            <a:r>
              <a:rPr lang="en-US" b="0" i="0" dirty="0">
                <a:solidFill>
                  <a:srgbClr val="000000"/>
                </a:solidFill>
                <a:effectLst/>
                <a:latin typeface="Inter"/>
              </a:rPr>
              <a:t>:</a:t>
            </a:r>
          </a:p>
          <a:p>
            <a:pPr algn="l" fontAlgn="base">
              <a:buFont typeface="Arial" panose="020B0604020202020204" pitchFamily="34" charset="0"/>
              <a:buChar char="•"/>
            </a:pPr>
            <a:r>
              <a:rPr lang="en-US" b="0" i="0" dirty="0">
                <a:solidFill>
                  <a:srgbClr val="000000"/>
                </a:solidFill>
                <a:effectLst/>
                <a:latin typeface="inherit"/>
              </a:rPr>
              <a:t>refer to any point of law on which the party’s claim or </a:t>
            </a:r>
            <a:r>
              <a:rPr lang="en-US" b="0" i="0" dirty="0" err="1">
                <a:solidFill>
                  <a:srgbClr val="000000"/>
                </a:solidFill>
                <a:effectLst/>
                <a:latin typeface="inherit"/>
              </a:rPr>
              <a:t>defence</a:t>
            </a:r>
            <a:r>
              <a:rPr lang="en-US" b="0" i="0" dirty="0">
                <a:solidFill>
                  <a:srgbClr val="000000"/>
                </a:solidFill>
                <a:effectLst/>
                <a:latin typeface="inherit"/>
              </a:rPr>
              <a:t> is based;</a:t>
            </a:r>
          </a:p>
          <a:p>
            <a:pPr algn="l" fontAlgn="base">
              <a:buFont typeface="Arial" panose="020B0604020202020204" pitchFamily="34" charset="0"/>
              <a:buChar char="•"/>
            </a:pPr>
            <a:r>
              <a:rPr lang="en-US" b="0" i="0" dirty="0">
                <a:solidFill>
                  <a:srgbClr val="000000"/>
                </a:solidFill>
                <a:effectLst/>
                <a:latin typeface="inherit"/>
              </a:rPr>
              <a:t>give the name of any witness that the party proposes to call; and</a:t>
            </a:r>
          </a:p>
          <a:p>
            <a:pPr algn="l" fontAlgn="base">
              <a:buFont typeface="Arial" panose="020B0604020202020204" pitchFamily="34" charset="0"/>
              <a:buChar char="•"/>
            </a:pPr>
            <a:r>
              <a:rPr lang="en-US" b="0" i="0" dirty="0">
                <a:solidFill>
                  <a:srgbClr val="000000"/>
                </a:solidFill>
                <a:effectLst/>
                <a:latin typeface="inherit"/>
              </a:rPr>
              <a:t>have attached to them or be served with them a copy of any document which the party considers is necessary to their claim or </a:t>
            </a:r>
            <a:r>
              <a:rPr lang="en-US" b="0" i="0" dirty="0" err="1">
                <a:solidFill>
                  <a:srgbClr val="000000"/>
                </a:solidFill>
                <a:effectLst/>
                <a:latin typeface="inherit"/>
              </a:rPr>
              <a:t>defence</a:t>
            </a:r>
            <a:r>
              <a:rPr lang="en-US" b="0" i="0" dirty="0">
                <a:solidFill>
                  <a:srgbClr val="000000"/>
                </a:solidFill>
                <a:effectLst/>
                <a:latin typeface="inherit"/>
              </a:rPr>
              <a:t> (including any expert’s report (PD16, para 12.2(3)).</a:t>
            </a:r>
          </a:p>
          <a:p>
            <a:pPr algn="l" fontAlgn="base">
              <a:buFont typeface="Arial" panose="020B0604020202020204" pitchFamily="34" charset="0"/>
              <a:buChar char="•"/>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649757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72219-CAA3-2A3B-EC12-FE40D2FBFE12}"/>
              </a:ext>
            </a:extLst>
          </p:cNvPr>
          <p:cNvSpPr>
            <a:spLocks noGrp="1"/>
          </p:cNvSpPr>
          <p:nvPr>
            <p:ph type="title"/>
          </p:nvPr>
        </p:nvSpPr>
        <p:spPr>
          <a:xfrm>
            <a:off x="458799" y="235789"/>
            <a:ext cx="8596668" cy="810883"/>
          </a:xfrm>
        </p:spPr>
        <p:txBody>
          <a:bodyPr/>
          <a:lstStyle/>
          <a:p>
            <a:r>
              <a:rPr lang="en-GB" dirty="0"/>
              <a:t>Particulars of claim</a:t>
            </a:r>
          </a:p>
        </p:txBody>
      </p:sp>
      <p:sp>
        <p:nvSpPr>
          <p:cNvPr id="3" name="Content Placeholder 2">
            <a:extLst>
              <a:ext uri="{FF2B5EF4-FFF2-40B4-BE49-F238E27FC236}">
                <a16:creationId xmlns:a16="http://schemas.microsoft.com/office/drawing/2014/main" id="{46F0DEC0-F1A9-9716-7A19-E1076488B91B}"/>
              </a:ext>
            </a:extLst>
          </p:cNvPr>
          <p:cNvSpPr>
            <a:spLocks noGrp="1"/>
          </p:cNvSpPr>
          <p:nvPr>
            <p:ph idx="1"/>
          </p:nvPr>
        </p:nvSpPr>
        <p:spPr>
          <a:xfrm>
            <a:off x="303524" y="1004649"/>
            <a:ext cx="3592281" cy="5011949"/>
          </a:xfrm>
        </p:spPr>
        <p:txBody>
          <a:bodyPr>
            <a:normAutofit/>
          </a:bodyPr>
          <a:lstStyle/>
          <a:p>
            <a:r>
              <a:rPr lang="en-US" b="1" dirty="0">
                <a:solidFill>
                  <a:srgbClr val="003E5A"/>
                </a:solidFill>
                <a:latin typeface="inherit"/>
              </a:rPr>
              <a:t>Remember POC can be </a:t>
            </a:r>
            <a:r>
              <a:rPr lang="en-US" b="1" dirty="0" err="1">
                <a:solidFill>
                  <a:srgbClr val="003E5A"/>
                </a:solidFill>
                <a:latin typeface="inherit"/>
              </a:rPr>
              <a:t>servied</a:t>
            </a:r>
            <a:r>
              <a:rPr lang="en-US" b="1" dirty="0">
                <a:solidFill>
                  <a:srgbClr val="003E5A"/>
                </a:solidFill>
                <a:latin typeface="inherit"/>
              </a:rPr>
              <a:t> at </a:t>
            </a:r>
            <a:r>
              <a:rPr lang="en-US" b="1" i="0" dirty="0">
                <a:solidFill>
                  <a:srgbClr val="000000"/>
                </a:solidFill>
                <a:effectLst/>
                <a:latin typeface="inherit"/>
              </a:rPr>
              <a:t>same time</a:t>
            </a:r>
            <a:r>
              <a:rPr lang="en-US" b="0" i="0" dirty="0">
                <a:solidFill>
                  <a:srgbClr val="000000"/>
                </a:solidFill>
                <a:effectLst/>
                <a:latin typeface="inherit"/>
              </a:rPr>
              <a:t> as the claim form or </a:t>
            </a:r>
            <a:r>
              <a:rPr lang="en-US" b="1" i="0" dirty="0">
                <a:solidFill>
                  <a:srgbClr val="000000"/>
                </a:solidFill>
                <a:effectLst/>
                <a:latin typeface="inherit"/>
              </a:rPr>
              <a:t>within 14 days</a:t>
            </a:r>
            <a:r>
              <a:rPr lang="en-US" b="0" i="0" dirty="0">
                <a:solidFill>
                  <a:srgbClr val="000000"/>
                </a:solidFill>
                <a:effectLst/>
                <a:latin typeface="inherit"/>
              </a:rPr>
              <a:t> after service of the claim form (Chapter 9)</a:t>
            </a:r>
          </a:p>
          <a:p>
            <a:r>
              <a:rPr lang="en-US" b="1" i="0" dirty="0">
                <a:solidFill>
                  <a:srgbClr val="000000"/>
                </a:solidFill>
                <a:effectLst/>
                <a:latin typeface="inherit"/>
              </a:rPr>
              <a:t>r16.4</a:t>
            </a:r>
            <a:r>
              <a:rPr lang="en-US" b="0" i="0" dirty="0">
                <a:solidFill>
                  <a:srgbClr val="000000"/>
                </a:solidFill>
                <a:effectLst/>
                <a:latin typeface="inherit"/>
              </a:rPr>
              <a:t> and </a:t>
            </a:r>
            <a:r>
              <a:rPr lang="en-US" b="1" i="0" dirty="0">
                <a:solidFill>
                  <a:srgbClr val="000000"/>
                </a:solidFill>
                <a:effectLst/>
                <a:latin typeface="inherit"/>
              </a:rPr>
              <a:t>PD 16</a:t>
            </a:r>
            <a:r>
              <a:rPr lang="en-US" b="0" i="0" dirty="0">
                <a:solidFill>
                  <a:srgbClr val="000000"/>
                </a:solidFill>
                <a:effectLst/>
                <a:latin typeface="inherit"/>
              </a:rPr>
              <a:t> identify what needs to be included in particulars of claim. Some of the requirements apply to all particulars of claim, some apply to certain types of claims and others apply where the claim includes certain components</a:t>
            </a:r>
          </a:p>
          <a:p>
            <a:endParaRPr lang="en-GB" dirty="0"/>
          </a:p>
        </p:txBody>
      </p:sp>
      <p:pic>
        <p:nvPicPr>
          <p:cNvPr id="4" name="Picture 3">
            <a:extLst>
              <a:ext uri="{FF2B5EF4-FFF2-40B4-BE49-F238E27FC236}">
                <a16:creationId xmlns:a16="http://schemas.microsoft.com/office/drawing/2014/main" id="{1AC3B185-F20F-5BDA-DB66-AF3051DC9E02}"/>
              </a:ext>
            </a:extLst>
          </p:cNvPr>
          <p:cNvPicPr>
            <a:picLocks noChangeAspect="1"/>
          </p:cNvPicPr>
          <p:nvPr/>
        </p:nvPicPr>
        <p:blipFill>
          <a:blip r:embed="rId2"/>
          <a:stretch>
            <a:fillRect/>
          </a:stretch>
        </p:blipFill>
        <p:spPr>
          <a:xfrm>
            <a:off x="4051080" y="1165985"/>
            <a:ext cx="8030596" cy="5309802"/>
          </a:xfrm>
          <a:prstGeom prst="rect">
            <a:avLst/>
          </a:prstGeom>
        </p:spPr>
      </p:pic>
    </p:spTree>
    <p:extLst>
      <p:ext uri="{BB962C8B-B14F-4D97-AF65-F5344CB8AC3E}">
        <p14:creationId xmlns:p14="http://schemas.microsoft.com/office/powerpoint/2010/main" val="673496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EB279-9E17-BB32-5341-10D0A44F19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CB06B7-910E-4E41-AADC-492DB8879533}"/>
              </a:ext>
            </a:extLst>
          </p:cNvPr>
          <p:cNvSpPr>
            <a:spLocks noGrp="1"/>
          </p:cNvSpPr>
          <p:nvPr>
            <p:ph type="title"/>
          </p:nvPr>
        </p:nvSpPr>
        <p:spPr>
          <a:xfrm>
            <a:off x="349530" y="218536"/>
            <a:ext cx="9849792" cy="850366"/>
          </a:xfrm>
        </p:spPr>
        <p:txBody>
          <a:bodyPr/>
          <a:lstStyle/>
          <a:p>
            <a:r>
              <a:rPr lang="en-GB" dirty="0"/>
              <a:t>Core requirements of the particulars of claim</a:t>
            </a:r>
          </a:p>
        </p:txBody>
      </p:sp>
      <p:sp>
        <p:nvSpPr>
          <p:cNvPr id="3" name="Content Placeholder 2">
            <a:extLst>
              <a:ext uri="{FF2B5EF4-FFF2-40B4-BE49-F238E27FC236}">
                <a16:creationId xmlns:a16="http://schemas.microsoft.com/office/drawing/2014/main" id="{522961CE-2ED3-C5B1-7959-70176CC7F93F}"/>
              </a:ext>
            </a:extLst>
          </p:cNvPr>
          <p:cNvSpPr>
            <a:spLocks noGrp="1"/>
          </p:cNvSpPr>
          <p:nvPr>
            <p:ph idx="1"/>
          </p:nvPr>
        </p:nvSpPr>
        <p:spPr>
          <a:xfrm>
            <a:off x="418540" y="1028645"/>
            <a:ext cx="9737625" cy="5492925"/>
          </a:xfrm>
        </p:spPr>
        <p:txBody>
          <a:bodyPr>
            <a:normAutofit fontScale="92500" lnSpcReduction="20000"/>
          </a:bodyPr>
          <a:lstStyle/>
          <a:p>
            <a:pPr algn="l" fontAlgn="base" latinLnBrk="0"/>
            <a:r>
              <a:rPr lang="en-US" sz="2000" b="0" i="0" dirty="0">
                <a:solidFill>
                  <a:srgbClr val="000000"/>
                </a:solidFill>
                <a:effectLst/>
              </a:rPr>
              <a:t>Some core requirements reflected in </a:t>
            </a:r>
            <a:r>
              <a:rPr lang="en-US" sz="2000" b="1" i="0" dirty="0">
                <a:solidFill>
                  <a:srgbClr val="000000"/>
                </a:solidFill>
                <a:effectLst/>
              </a:rPr>
              <a:t>r16.4</a:t>
            </a:r>
            <a:r>
              <a:rPr lang="en-US" sz="2000" b="0" i="0" dirty="0">
                <a:solidFill>
                  <a:srgbClr val="000000"/>
                </a:solidFill>
                <a:effectLst/>
              </a:rPr>
              <a:t> and in practice, which must be included in all particulars of claim.</a:t>
            </a:r>
          </a:p>
          <a:p>
            <a:pPr algn="l" fontAlgn="base"/>
            <a:r>
              <a:rPr lang="en-US" sz="2000" b="0" i="0" dirty="0">
                <a:solidFill>
                  <a:srgbClr val="000000"/>
                </a:solidFill>
                <a:effectLst/>
              </a:rPr>
              <a:t>A core statement of the facts: </a:t>
            </a:r>
            <a:r>
              <a:rPr lang="en-US" sz="2000" dirty="0">
                <a:solidFill>
                  <a:srgbClr val="000000"/>
                </a:solidFill>
              </a:rPr>
              <a:t>i</a:t>
            </a:r>
            <a:r>
              <a:rPr lang="en-US" sz="2000" b="0" i="0" dirty="0">
                <a:solidFill>
                  <a:srgbClr val="000000"/>
                </a:solidFill>
                <a:effectLst/>
              </a:rPr>
              <a:t>t should include those facts which, if proved, would give the claimant the right to the remedy sought as a matter of law.</a:t>
            </a:r>
          </a:p>
          <a:p>
            <a:pPr algn="l" fontAlgn="base"/>
            <a:r>
              <a:rPr lang="en-US" sz="2000" b="0" i="0" dirty="0">
                <a:solidFill>
                  <a:srgbClr val="000000"/>
                </a:solidFill>
                <a:effectLst/>
              </a:rPr>
              <a:t>It is important to </a:t>
            </a:r>
            <a:r>
              <a:rPr lang="en-US" sz="2000" b="0" i="0" dirty="0" err="1">
                <a:solidFill>
                  <a:srgbClr val="000000"/>
                </a:solidFill>
                <a:effectLst/>
              </a:rPr>
              <a:t>recognise</a:t>
            </a:r>
            <a:r>
              <a:rPr lang="en-US" sz="2000" b="0" i="0" dirty="0">
                <a:solidFill>
                  <a:srgbClr val="000000"/>
                </a:solidFill>
                <a:effectLst/>
              </a:rPr>
              <a:t> the difference between facts (which the claimant needs to be proved), and evidence (how the claimant will prove those facts).</a:t>
            </a:r>
          </a:p>
          <a:p>
            <a:pPr algn="l" fontAlgn="base"/>
            <a:r>
              <a:rPr lang="en-US" sz="2000" b="0" i="0" dirty="0">
                <a:solidFill>
                  <a:srgbClr val="000000"/>
                </a:solidFill>
                <a:effectLst/>
              </a:rPr>
              <a:t>The cause of action should be specified and the facts supporting each of the essential elements of the cause of action must be set out.</a:t>
            </a:r>
          </a:p>
          <a:p>
            <a:pPr algn="l" fontAlgn="base"/>
            <a:r>
              <a:rPr lang="en-US" sz="2000" b="0" i="0" dirty="0">
                <a:solidFill>
                  <a:srgbClr val="000000"/>
                </a:solidFill>
                <a:effectLst/>
              </a:rPr>
              <a:t>The facts should be set out in numbered paragraphs</a:t>
            </a:r>
            <a:r>
              <a:rPr lang="en-US" sz="2000" dirty="0">
                <a:solidFill>
                  <a:srgbClr val="000000"/>
                </a:solidFill>
              </a:rPr>
              <a:t> (</a:t>
            </a:r>
            <a:r>
              <a:rPr lang="en-US" sz="2000" b="0" i="0" dirty="0">
                <a:solidFill>
                  <a:srgbClr val="000000"/>
                </a:solidFill>
                <a:effectLst/>
              </a:rPr>
              <a:t>structured, chronological sequence)</a:t>
            </a:r>
          </a:p>
          <a:p>
            <a:pPr algn="l" fontAlgn="base"/>
            <a:r>
              <a:rPr lang="en-US" sz="2000" b="0" i="0" dirty="0">
                <a:solidFill>
                  <a:srgbClr val="000000"/>
                </a:solidFill>
                <a:effectLst/>
              </a:rPr>
              <a:t>The remedy sought by the Claimant: It is usual to list the remedies, which may contain just damages and interest (but could also include remedies such as specific performance or an injunction), in a small section at the end of the particulars of claim, known as </a:t>
            </a:r>
            <a:r>
              <a:rPr lang="en-US" sz="2000" b="1" i="0" dirty="0">
                <a:solidFill>
                  <a:srgbClr val="000000"/>
                </a:solidFill>
                <a:effectLst/>
              </a:rPr>
              <a:t>the prayer</a:t>
            </a:r>
            <a:r>
              <a:rPr lang="en-US" sz="2000" b="0" i="0" dirty="0">
                <a:solidFill>
                  <a:srgbClr val="000000"/>
                </a:solidFill>
                <a:effectLst/>
              </a:rPr>
              <a:t>.</a:t>
            </a:r>
          </a:p>
          <a:p>
            <a:pPr algn="l" fontAlgn="base"/>
            <a:r>
              <a:rPr lang="en-US" sz="2000" b="0" i="0" dirty="0">
                <a:solidFill>
                  <a:srgbClr val="000000"/>
                </a:solidFill>
                <a:effectLst/>
              </a:rPr>
              <a:t>Causation of loss. This may be as </a:t>
            </a:r>
            <a:r>
              <a:rPr lang="en-US" sz="2000" b="1" i="0" dirty="0">
                <a:solidFill>
                  <a:srgbClr val="000000"/>
                </a:solidFill>
                <a:effectLst/>
              </a:rPr>
              <a:t>straightforward</a:t>
            </a:r>
            <a:r>
              <a:rPr lang="en-US" sz="2000" b="0" i="0" dirty="0">
                <a:solidFill>
                  <a:srgbClr val="000000"/>
                </a:solidFill>
                <a:effectLst/>
              </a:rPr>
              <a:t> as the money owed under the contract but could include, for example, a claim for loss of profits or the additional cost of purchasing that has caused the claimant loss and damage as a result of contractual breaches.</a:t>
            </a:r>
            <a:endParaRPr lang="en-GB" dirty="0"/>
          </a:p>
        </p:txBody>
      </p:sp>
    </p:spTree>
    <p:extLst>
      <p:ext uri="{BB962C8B-B14F-4D97-AF65-F5344CB8AC3E}">
        <p14:creationId xmlns:p14="http://schemas.microsoft.com/office/powerpoint/2010/main" val="2203900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DA388-5A49-A829-EC1F-B2DFFFBD1A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E86BFD-8EB1-7913-3E4A-579606DAE468}"/>
              </a:ext>
            </a:extLst>
          </p:cNvPr>
          <p:cNvSpPr>
            <a:spLocks noGrp="1"/>
          </p:cNvSpPr>
          <p:nvPr>
            <p:ph type="title"/>
          </p:nvPr>
        </p:nvSpPr>
        <p:spPr>
          <a:xfrm>
            <a:off x="205756" y="178283"/>
            <a:ext cx="1945097" cy="638355"/>
          </a:xfrm>
        </p:spPr>
        <p:txBody>
          <a:bodyPr>
            <a:normAutofit fontScale="90000"/>
          </a:bodyPr>
          <a:lstStyle/>
          <a:p>
            <a:r>
              <a:rPr lang="en-GB" dirty="0"/>
              <a:t>General structure</a:t>
            </a:r>
          </a:p>
        </p:txBody>
      </p:sp>
      <p:pic>
        <p:nvPicPr>
          <p:cNvPr id="5" name="Picture 4">
            <a:extLst>
              <a:ext uri="{FF2B5EF4-FFF2-40B4-BE49-F238E27FC236}">
                <a16:creationId xmlns:a16="http://schemas.microsoft.com/office/drawing/2014/main" id="{5FDFE7B7-12C0-9E3B-E813-F2582F20EB2B}"/>
              </a:ext>
            </a:extLst>
          </p:cNvPr>
          <p:cNvPicPr>
            <a:picLocks noChangeAspect="1"/>
          </p:cNvPicPr>
          <p:nvPr/>
        </p:nvPicPr>
        <p:blipFill>
          <a:blip r:embed="rId2"/>
          <a:stretch>
            <a:fillRect/>
          </a:stretch>
        </p:blipFill>
        <p:spPr>
          <a:xfrm>
            <a:off x="3024996" y="246372"/>
            <a:ext cx="7801807" cy="6365255"/>
          </a:xfrm>
          <a:prstGeom prst="rect">
            <a:avLst/>
          </a:prstGeom>
        </p:spPr>
      </p:pic>
    </p:spTree>
    <p:extLst>
      <p:ext uri="{BB962C8B-B14F-4D97-AF65-F5344CB8AC3E}">
        <p14:creationId xmlns:p14="http://schemas.microsoft.com/office/powerpoint/2010/main" val="2583576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82ACC-F55D-0534-7EF2-DB966F67C0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1F1EBA-7F2E-CFF6-F397-F2FB7820C567}"/>
              </a:ext>
            </a:extLst>
          </p:cNvPr>
          <p:cNvSpPr>
            <a:spLocks noGrp="1"/>
          </p:cNvSpPr>
          <p:nvPr>
            <p:ph type="title"/>
          </p:nvPr>
        </p:nvSpPr>
        <p:spPr>
          <a:xfrm>
            <a:off x="412789" y="156238"/>
            <a:ext cx="9542093" cy="832924"/>
          </a:xfrm>
        </p:spPr>
        <p:txBody>
          <a:bodyPr/>
          <a:lstStyle/>
          <a:p>
            <a:r>
              <a:rPr lang="en-GB" dirty="0"/>
              <a:t>Matters which should be included in the POC</a:t>
            </a:r>
          </a:p>
        </p:txBody>
      </p:sp>
      <p:sp>
        <p:nvSpPr>
          <p:cNvPr id="3" name="Content Placeholder 2">
            <a:extLst>
              <a:ext uri="{FF2B5EF4-FFF2-40B4-BE49-F238E27FC236}">
                <a16:creationId xmlns:a16="http://schemas.microsoft.com/office/drawing/2014/main" id="{E66DB48E-6F62-8215-72FA-0746A9286523}"/>
              </a:ext>
            </a:extLst>
          </p:cNvPr>
          <p:cNvSpPr>
            <a:spLocks noGrp="1"/>
          </p:cNvSpPr>
          <p:nvPr>
            <p:ph idx="1"/>
          </p:nvPr>
        </p:nvSpPr>
        <p:spPr>
          <a:xfrm>
            <a:off x="516305" y="1165677"/>
            <a:ext cx="9335060" cy="5580180"/>
          </a:xfrm>
        </p:spPr>
        <p:txBody>
          <a:bodyPr>
            <a:normAutofit/>
          </a:bodyPr>
          <a:lstStyle/>
          <a:p>
            <a:pPr algn="l" fontAlgn="base"/>
            <a:r>
              <a:rPr lang="en-US" sz="2000" b="0" i="0" dirty="0">
                <a:solidFill>
                  <a:srgbClr val="000000"/>
                </a:solidFill>
                <a:effectLst/>
              </a:rPr>
              <a:t>Some specific matters in </a:t>
            </a:r>
            <a:r>
              <a:rPr lang="en-US" sz="2000" b="1" i="0" dirty="0">
                <a:solidFill>
                  <a:srgbClr val="000000"/>
                </a:solidFill>
                <a:effectLst/>
              </a:rPr>
              <a:t>r16.4 and PD 16</a:t>
            </a:r>
            <a:r>
              <a:rPr lang="en-US" sz="2000" b="0" i="0" dirty="0">
                <a:solidFill>
                  <a:srgbClr val="000000"/>
                </a:solidFill>
                <a:effectLst/>
              </a:rPr>
              <a:t>, </a:t>
            </a:r>
            <a:r>
              <a:rPr lang="en-US" sz="2000" b="1" i="0" dirty="0">
                <a:solidFill>
                  <a:srgbClr val="000000"/>
                </a:solidFill>
                <a:effectLst/>
              </a:rPr>
              <a:t>paras 8.1 to 9.2</a:t>
            </a:r>
            <a:r>
              <a:rPr lang="en-US" sz="2000" b="0" i="0" dirty="0">
                <a:solidFill>
                  <a:srgbClr val="000000"/>
                </a:solidFill>
                <a:effectLst/>
              </a:rPr>
              <a:t> which apply to particulars of claim where the claimant wishes to rely on them, including:</a:t>
            </a:r>
          </a:p>
          <a:p>
            <a:pPr algn="l" fontAlgn="base">
              <a:buFont typeface="+mj-lt"/>
              <a:buAutoNum type="arabicPeriod"/>
            </a:pPr>
            <a:r>
              <a:rPr lang="en-US" sz="2000" b="0" i="0" dirty="0">
                <a:solidFill>
                  <a:srgbClr val="000000"/>
                </a:solidFill>
                <a:effectLst/>
              </a:rPr>
              <a:t>A finding or adjudication of adultery or paternity.</a:t>
            </a:r>
          </a:p>
          <a:p>
            <a:pPr algn="l" fontAlgn="base">
              <a:buFont typeface="+mj-lt"/>
              <a:buAutoNum type="arabicPeriod"/>
            </a:pPr>
            <a:r>
              <a:rPr lang="en-US" sz="2000" b="0" i="0" dirty="0">
                <a:solidFill>
                  <a:srgbClr val="000000"/>
                </a:solidFill>
                <a:effectLst/>
              </a:rPr>
              <a:t>Any allegation of fraud, any illegality, details of any misrepresentation or breaches of trust.</a:t>
            </a:r>
          </a:p>
          <a:p>
            <a:pPr algn="l" fontAlgn="base">
              <a:buFont typeface="+mj-lt"/>
              <a:buAutoNum type="arabicPeriod"/>
            </a:pPr>
            <a:r>
              <a:rPr lang="en-US" sz="2000" b="0" i="0" dirty="0">
                <a:solidFill>
                  <a:srgbClr val="000000"/>
                </a:solidFill>
                <a:effectLst/>
              </a:rPr>
              <a:t>Any unsoundness of mind or undue influence</a:t>
            </a:r>
          </a:p>
          <a:p>
            <a:pPr algn="l" fontAlgn="base">
              <a:buFont typeface="+mj-lt"/>
              <a:buAutoNum type="arabicPeriod"/>
            </a:pPr>
            <a:r>
              <a:rPr lang="en-US" sz="2000" b="0" i="0" dirty="0">
                <a:solidFill>
                  <a:srgbClr val="000000"/>
                </a:solidFill>
                <a:effectLst/>
              </a:rPr>
              <a:t>Details of </a:t>
            </a:r>
            <a:r>
              <a:rPr lang="en-US" sz="2000" b="0" i="0" dirty="0" err="1">
                <a:solidFill>
                  <a:srgbClr val="000000"/>
                </a:solidFill>
                <a:effectLst/>
              </a:rPr>
              <a:t>wilful</a:t>
            </a:r>
            <a:r>
              <a:rPr lang="en-US" sz="2000" b="0" i="0" dirty="0">
                <a:solidFill>
                  <a:srgbClr val="000000"/>
                </a:solidFill>
                <a:effectLst/>
              </a:rPr>
              <a:t> default.</a:t>
            </a:r>
          </a:p>
          <a:p>
            <a:pPr algn="l" fontAlgn="base">
              <a:buFont typeface="+mj-lt"/>
              <a:buAutoNum type="arabicPeriod"/>
            </a:pPr>
            <a:r>
              <a:rPr lang="en-US" sz="2000" b="0" i="0" dirty="0">
                <a:solidFill>
                  <a:srgbClr val="000000"/>
                </a:solidFill>
                <a:effectLst/>
              </a:rPr>
              <a:t>Any facts relating to a claim for mitigation expenditure.</a:t>
            </a:r>
          </a:p>
          <a:p>
            <a:pPr algn="l" fontAlgn="base">
              <a:buFont typeface="+mj-lt"/>
              <a:buAutoNum type="arabicPeriod"/>
            </a:pPr>
            <a:r>
              <a:rPr lang="en-US" sz="2000" b="0" i="0" dirty="0">
                <a:solidFill>
                  <a:srgbClr val="000000"/>
                </a:solidFill>
                <a:effectLst/>
              </a:rPr>
              <a:t>A claim for payment of a sum of money in a specified foreign currency.</a:t>
            </a:r>
          </a:p>
          <a:p>
            <a:pPr algn="l" fontAlgn="base">
              <a:buFont typeface="+mj-lt"/>
              <a:buAutoNum type="arabicPeriod"/>
            </a:pPr>
            <a:r>
              <a:rPr lang="en-US" sz="2000" b="0" i="0" dirty="0">
                <a:solidFill>
                  <a:srgbClr val="000000"/>
                </a:solidFill>
                <a:effectLst/>
              </a:rPr>
              <a:t>When drafting particulars of claim including any of the above elements, it is essential to refer to PD 16, paras 7.1 to 9.2 and to include the specific information required.</a:t>
            </a:r>
          </a:p>
          <a:p>
            <a:pPr algn="l" fontAlgn="base">
              <a:buFont typeface="+mj-lt"/>
              <a:buAutoNum type="arabicPeriod"/>
            </a:pPr>
            <a:r>
              <a:rPr lang="en-US" sz="2000" b="0" i="0" dirty="0">
                <a:solidFill>
                  <a:srgbClr val="000000"/>
                </a:solidFill>
                <a:effectLst/>
              </a:rPr>
              <a:t>Evidence of a conviction of an offence.</a:t>
            </a:r>
          </a:p>
          <a:p>
            <a:endParaRPr lang="en-GB" dirty="0"/>
          </a:p>
        </p:txBody>
      </p:sp>
    </p:spTree>
    <p:extLst>
      <p:ext uri="{BB962C8B-B14F-4D97-AF65-F5344CB8AC3E}">
        <p14:creationId xmlns:p14="http://schemas.microsoft.com/office/powerpoint/2010/main" val="3872269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2CE06D-A6F0-B2B5-C5D1-08FD8D5A49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70ADA9-776E-80D7-2C1D-2CE3D2F5F242}"/>
              </a:ext>
            </a:extLst>
          </p:cNvPr>
          <p:cNvSpPr>
            <a:spLocks noGrp="1"/>
          </p:cNvSpPr>
          <p:nvPr>
            <p:ph type="title"/>
          </p:nvPr>
        </p:nvSpPr>
        <p:spPr>
          <a:xfrm>
            <a:off x="677334" y="609600"/>
            <a:ext cx="8596668" cy="764875"/>
          </a:xfrm>
        </p:spPr>
        <p:txBody>
          <a:bodyPr/>
          <a:lstStyle/>
          <a:p>
            <a:r>
              <a:rPr lang="en-GB" dirty="0"/>
              <a:t>Example:</a:t>
            </a:r>
          </a:p>
        </p:txBody>
      </p:sp>
      <p:sp>
        <p:nvSpPr>
          <p:cNvPr id="3" name="Content Placeholder 2">
            <a:extLst>
              <a:ext uri="{FF2B5EF4-FFF2-40B4-BE49-F238E27FC236}">
                <a16:creationId xmlns:a16="http://schemas.microsoft.com/office/drawing/2014/main" id="{36194B65-F9DC-C835-ED80-6DE06AA0F920}"/>
              </a:ext>
            </a:extLst>
          </p:cNvPr>
          <p:cNvSpPr>
            <a:spLocks noGrp="1"/>
          </p:cNvSpPr>
          <p:nvPr>
            <p:ph idx="1"/>
          </p:nvPr>
        </p:nvSpPr>
        <p:spPr>
          <a:xfrm>
            <a:off x="677333" y="1407215"/>
            <a:ext cx="8920991" cy="4769298"/>
          </a:xfrm>
        </p:spPr>
        <p:txBody>
          <a:bodyPr>
            <a:normAutofit/>
          </a:bodyPr>
          <a:lstStyle/>
          <a:p>
            <a:pPr marL="0" indent="0" algn="l" fontAlgn="base">
              <a:buNone/>
            </a:pPr>
            <a:r>
              <a:rPr lang="en-US" sz="2400" b="0" i="0" dirty="0">
                <a:solidFill>
                  <a:srgbClr val="000000"/>
                </a:solidFill>
                <a:effectLst/>
              </a:rPr>
              <a:t>Hari is involved in a road traffic accident with Petra. He admits the accident took place but denies he was responsible. Hari was convicted at Northallerton Magistrates’ Court of an offence of driving without care and attention (sometimes known as careless driving) contrary to </a:t>
            </a:r>
            <a:r>
              <a:rPr lang="en-US" sz="2400" b="1" i="0" dirty="0">
                <a:solidFill>
                  <a:srgbClr val="000000"/>
                </a:solidFill>
                <a:effectLst/>
              </a:rPr>
              <a:t>Road Traffic Act 1988, s3 (RTA 1988)</a:t>
            </a:r>
            <a:r>
              <a:rPr lang="en-US" sz="2400" b="0" i="0" dirty="0">
                <a:solidFill>
                  <a:srgbClr val="000000"/>
                </a:solidFill>
                <a:effectLst/>
              </a:rPr>
              <a:t>.</a:t>
            </a:r>
          </a:p>
          <a:p>
            <a:pPr marL="0" indent="0" algn="l" fontAlgn="base">
              <a:buNone/>
            </a:pPr>
            <a:r>
              <a:rPr lang="en-US" sz="2400" b="0" i="0" dirty="0">
                <a:solidFill>
                  <a:srgbClr val="000000"/>
                </a:solidFill>
                <a:effectLst/>
              </a:rPr>
              <a:t>In relation to the accident. Petra is bringing a claim against Hari for the costs of repairing her vehicle. She wishes to rely on Hari’s conviction as evidence of Hari’s negligence by falling below the standard of driving expected of drivers. The relevant details must be included in Petra’s particulars of claim.</a:t>
            </a:r>
          </a:p>
          <a:p>
            <a:endParaRPr lang="en-GB" dirty="0"/>
          </a:p>
        </p:txBody>
      </p:sp>
    </p:spTree>
    <p:extLst>
      <p:ext uri="{BB962C8B-B14F-4D97-AF65-F5344CB8AC3E}">
        <p14:creationId xmlns:p14="http://schemas.microsoft.com/office/powerpoint/2010/main" val="3292941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08DDB-CE2B-8E17-D8EC-E90DB95E8E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ABA41C-719B-1088-7C9A-2B6AD6B067E7}"/>
              </a:ext>
            </a:extLst>
          </p:cNvPr>
          <p:cNvSpPr>
            <a:spLocks noGrp="1"/>
          </p:cNvSpPr>
          <p:nvPr>
            <p:ph type="title"/>
          </p:nvPr>
        </p:nvSpPr>
        <p:spPr>
          <a:xfrm>
            <a:off x="229593" y="231228"/>
            <a:ext cx="3825298" cy="1320800"/>
          </a:xfrm>
        </p:spPr>
        <p:txBody>
          <a:bodyPr>
            <a:normAutofit fontScale="90000"/>
          </a:bodyPr>
          <a:lstStyle/>
          <a:p>
            <a:r>
              <a:rPr lang="en-US" b="1" i="0" dirty="0">
                <a:solidFill>
                  <a:srgbClr val="003E5A"/>
                </a:solidFill>
                <a:effectLst/>
                <a:latin typeface="Inter"/>
              </a:rPr>
              <a:t>Particulars of claims for damages for breach of contract</a:t>
            </a:r>
            <a:endParaRPr lang="en-GB" dirty="0"/>
          </a:p>
        </p:txBody>
      </p:sp>
      <p:pic>
        <p:nvPicPr>
          <p:cNvPr id="5" name="Picture 4">
            <a:extLst>
              <a:ext uri="{FF2B5EF4-FFF2-40B4-BE49-F238E27FC236}">
                <a16:creationId xmlns:a16="http://schemas.microsoft.com/office/drawing/2014/main" id="{EA640ACB-411A-4C32-AC61-048F094C8C36}"/>
              </a:ext>
            </a:extLst>
          </p:cNvPr>
          <p:cNvPicPr>
            <a:picLocks noChangeAspect="1"/>
          </p:cNvPicPr>
          <p:nvPr/>
        </p:nvPicPr>
        <p:blipFill>
          <a:blip r:embed="rId2"/>
          <a:stretch>
            <a:fillRect/>
          </a:stretch>
        </p:blipFill>
        <p:spPr>
          <a:xfrm>
            <a:off x="4168402" y="150836"/>
            <a:ext cx="7044034" cy="6556327"/>
          </a:xfrm>
          <a:prstGeom prst="rect">
            <a:avLst/>
          </a:prstGeom>
        </p:spPr>
      </p:pic>
    </p:spTree>
    <p:extLst>
      <p:ext uri="{BB962C8B-B14F-4D97-AF65-F5344CB8AC3E}">
        <p14:creationId xmlns:p14="http://schemas.microsoft.com/office/powerpoint/2010/main" val="946052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EC959-72C7-8D5A-307A-FEAE1AD5DC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4F3956-416B-4630-E82B-58728B16C0C3}"/>
              </a:ext>
            </a:extLst>
          </p:cNvPr>
          <p:cNvSpPr>
            <a:spLocks noGrp="1"/>
          </p:cNvSpPr>
          <p:nvPr>
            <p:ph type="title"/>
          </p:nvPr>
        </p:nvSpPr>
        <p:spPr>
          <a:xfrm>
            <a:off x="469230" y="243840"/>
            <a:ext cx="8596668" cy="727316"/>
          </a:xfrm>
        </p:spPr>
        <p:txBody>
          <a:bodyPr/>
          <a:lstStyle/>
          <a:p>
            <a:r>
              <a:rPr lang="en-GB" dirty="0"/>
              <a:t>Example of Breach of Contract Claim</a:t>
            </a:r>
          </a:p>
        </p:txBody>
      </p:sp>
      <p:pic>
        <p:nvPicPr>
          <p:cNvPr id="4" name="Picture 3" descr="A close-up of a document&#10;&#10;AI-generated content may be incorrect.">
            <a:extLst>
              <a:ext uri="{FF2B5EF4-FFF2-40B4-BE49-F238E27FC236}">
                <a16:creationId xmlns:a16="http://schemas.microsoft.com/office/drawing/2014/main" id="{5B11DA51-6D02-3E7B-BF0A-613E67DDD9EB}"/>
              </a:ext>
            </a:extLst>
          </p:cNvPr>
          <p:cNvPicPr>
            <a:picLocks noChangeAspect="1"/>
          </p:cNvPicPr>
          <p:nvPr/>
        </p:nvPicPr>
        <p:blipFill>
          <a:blip r:embed="rId2"/>
          <a:stretch>
            <a:fillRect/>
          </a:stretch>
        </p:blipFill>
        <p:spPr>
          <a:xfrm>
            <a:off x="1175524" y="896135"/>
            <a:ext cx="10263935" cy="5718025"/>
          </a:xfrm>
          <a:prstGeom prst="rect">
            <a:avLst/>
          </a:prstGeom>
        </p:spPr>
      </p:pic>
    </p:spTree>
    <p:extLst>
      <p:ext uri="{BB962C8B-B14F-4D97-AF65-F5344CB8AC3E}">
        <p14:creationId xmlns:p14="http://schemas.microsoft.com/office/powerpoint/2010/main" val="3300536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DBDF8-2F30-CFBD-4C8A-21A2C05110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5881F4-37C9-3119-037A-9E0635609E24}"/>
              </a:ext>
            </a:extLst>
          </p:cNvPr>
          <p:cNvSpPr>
            <a:spLocks noGrp="1"/>
          </p:cNvSpPr>
          <p:nvPr>
            <p:ph type="title"/>
          </p:nvPr>
        </p:nvSpPr>
        <p:spPr>
          <a:xfrm>
            <a:off x="677334" y="609600"/>
            <a:ext cx="2936123" cy="815603"/>
          </a:xfrm>
        </p:spPr>
        <p:txBody>
          <a:bodyPr>
            <a:normAutofit fontScale="90000"/>
          </a:bodyPr>
          <a:lstStyle/>
          <a:p>
            <a:r>
              <a:rPr lang="en-GB" dirty="0"/>
              <a:t>Particulars of claim for a debt action</a:t>
            </a:r>
          </a:p>
        </p:txBody>
      </p:sp>
      <p:pic>
        <p:nvPicPr>
          <p:cNvPr id="5" name="Picture 4">
            <a:extLst>
              <a:ext uri="{FF2B5EF4-FFF2-40B4-BE49-F238E27FC236}">
                <a16:creationId xmlns:a16="http://schemas.microsoft.com/office/drawing/2014/main" id="{CCD2BA24-CA2F-334F-CB1C-93ADB7063A36}"/>
              </a:ext>
            </a:extLst>
          </p:cNvPr>
          <p:cNvPicPr>
            <a:picLocks noChangeAspect="1"/>
          </p:cNvPicPr>
          <p:nvPr/>
        </p:nvPicPr>
        <p:blipFill>
          <a:blip r:embed="rId2"/>
          <a:stretch>
            <a:fillRect/>
          </a:stretch>
        </p:blipFill>
        <p:spPr>
          <a:xfrm>
            <a:off x="4203661" y="182880"/>
            <a:ext cx="7481740" cy="6492240"/>
          </a:xfrm>
          <a:prstGeom prst="rect">
            <a:avLst/>
          </a:prstGeom>
        </p:spPr>
      </p:pic>
    </p:spTree>
    <p:extLst>
      <p:ext uri="{BB962C8B-B14F-4D97-AF65-F5344CB8AC3E}">
        <p14:creationId xmlns:p14="http://schemas.microsoft.com/office/powerpoint/2010/main" val="2413360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D25E5-8BDB-3419-06B0-DFFDC8EA96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683213-C9BE-E516-4040-AD76B1584BD5}"/>
              </a:ext>
            </a:extLst>
          </p:cNvPr>
          <p:cNvSpPr>
            <a:spLocks noGrp="1"/>
          </p:cNvSpPr>
          <p:nvPr>
            <p:ph type="title"/>
          </p:nvPr>
        </p:nvSpPr>
        <p:spPr>
          <a:xfrm>
            <a:off x="267432" y="224921"/>
            <a:ext cx="1728145" cy="588579"/>
          </a:xfrm>
        </p:spPr>
        <p:txBody>
          <a:bodyPr>
            <a:normAutofit fontScale="90000"/>
          </a:bodyPr>
          <a:lstStyle/>
          <a:p>
            <a:r>
              <a:rPr lang="en-GB" dirty="0"/>
              <a:t>Details of Claim</a:t>
            </a:r>
          </a:p>
        </p:txBody>
      </p:sp>
      <p:pic>
        <p:nvPicPr>
          <p:cNvPr id="5" name="Picture 4">
            <a:extLst>
              <a:ext uri="{FF2B5EF4-FFF2-40B4-BE49-F238E27FC236}">
                <a16:creationId xmlns:a16="http://schemas.microsoft.com/office/drawing/2014/main" id="{ED142FA4-95AA-B337-C703-B8989F8A0FC9}"/>
              </a:ext>
            </a:extLst>
          </p:cNvPr>
          <p:cNvPicPr>
            <a:picLocks noChangeAspect="1"/>
          </p:cNvPicPr>
          <p:nvPr/>
        </p:nvPicPr>
        <p:blipFill>
          <a:blip r:embed="rId2"/>
          <a:stretch>
            <a:fillRect/>
          </a:stretch>
        </p:blipFill>
        <p:spPr>
          <a:xfrm>
            <a:off x="2472905" y="185299"/>
            <a:ext cx="8637243" cy="6501019"/>
          </a:xfrm>
          <a:prstGeom prst="rect">
            <a:avLst/>
          </a:prstGeom>
        </p:spPr>
      </p:pic>
    </p:spTree>
    <p:extLst>
      <p:ext uri="{BB962C8B-B14F-4D97-AF65-F5344CB8AC3E}">
        <p14:creationId xmlns:p14="http://schemas.microsoft.com/office/powerpoint/2010/main" val="3853631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D8F6B-DCCC-4EC7-4D3F-8741358233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899809-D793-6315-D0FB-DA6F564188CE}"/>
              </a:ext>
            </a:extLst>
          </p:cNvPr>
          <p:cNvSpPr>
            <a:spLocks noGrp="1"/>
          </p:cNvSpPr>
          <p:nvPr>
            <p:ph type="title"/>
          </p:nvPr>
        </p:nvSpPr>
        <p:spPr>
          <a:xfrm>
            <a:off x="677334" y="609600"/>
            <a:ext cx="2355952" cy="1320800"/>
          </a:xfrm>
        </p:spPr>
        <p:txBody>
          <a:bodyPr>
            <a:normAutofit fontScale="90000"/>
          </a:bodyPr>
          <a:lstStyle/>
          <a:p>
            <a:r>
              <a:rPr lang="en-GB" dirty="0"/>
              <a:t>Personal Injury Claim</a:t>
            </a:r>
          </a:p>
        </p:txBody>
      </p:sp>
      <p:pic>
        <p:nvPicPr>
          <p:cNvPr id="5" name="Picture 4">
            <a:extLst>
              <a:ext uri="{FF2B5EF4-FFF2-40B4-BE49-F238E27FC236}">
                <a16:creationId xmlns:a16="http://schemas.microsoft.com/office/drawing/2014/main" id="{ED473A83-2159-0D95-9D0E-4664282D19AF}"/>
              </a:ext>
            </a:extLst>
          </p:cNvPr>
          <p:cNvPicPr>
            <a:picLocks noChangeAspect="1"/>
          </p:cNvPicPr>
          <p:nvPr/>
        </p:nvPicPr>
        <p:blipFill>
          <a:blip r:embed="rId2"/>
          <a:stretch>
            <a:fillRect/>
          </a:stretch>
        </p:blipFill>
        <p:spPr>
          <a:xfrm>
            <a:off x="3436882" y="300463"/>
            <a:ext cx="5593606" cy="6257074"/>
          </a:xfrm>
          <a:prstGeom prst="rect">
            <a:avLst/>
          </a:prstGeom>
        </p:spPr>
      </p:pic>
    </p:spTree>
    <p:extLst>
      <p:ext uri="{BB962C8B-B14F-4D97-AF65-F5344CB8AC3E}">
        <p14:creationId xmlns:p14="http://schemas.microsoft.com/office/powerpoint/2010/main" val="3193714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A974A-C3C1-55F8-62DE-FD35F12E67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EC0B20-750E-2722-CCFA-F841CA04BA57}"/>
              </a:ext>
            </a:extLst>
          </p:cNvPr>
          <p:cNvSpPr>
            <a:spLocks noGrp="1"/>
          </p:cNvSpPr>
          <p:nvPr>
            <p:ph type="title"/>
          </p:nvPr>
        </p:nvSpPr>
        <p:spPr>
          <a:xfrm>
            <a:off x="418542" y="120770"/>
            <a:ext cx="9542092" cy="1320800"/>
          </a:xfrm>
        </p:spPr>
        <p:txBody>
          <a:bodyPr/>
          <a:lstStyle/>
          <a:p>
            <a:r>
              <a:rPr lang="en-GB" dirty="0"/>
              <a:t>Particulars of claim in a personal injury claim must also include….</a:t>
            </a:r>
          </a:p>
        </p:txBody>
      </p:sp>
      <p:sp>
        <p:nvSpPr>
          <p:cNvPr id="3" name="Content Placeholder 2">
            <a:extLst>
              <a:ext uri="{FF2B5EF4-FFF2-40B4-BE49-F238E27FC236}">
                <a16:creationId xmlns:a16="http://schemas.microsoft.com/office/drawing/2014/main" id="{6C80BB7A-A734-C8DB-1F09-7FDEA513B397}"/>
              </a:ext>
            </a:extLst>
          </p:cNvPr>
          <p:cNvSpPr>
            <a:spLocks noGrp="1"/>
          </p:cNvSpPr>
          <p:nvPr>
            <p:ph idx="1"/>
          </p:nvPr>
        </p:nvSpPr>
        <p:spPr>
          <a:xfrm>
            <a:off x="464549" y="1441570"/>
            <a:ext cx="9001504" cy="4987985"/>
          </a:xfrm>
        </p:spPr>
        <p:txBody>
          <a:bodyPr>
            <a:normAutofit/>
          </a:bodyPr>
          <a:lstStyle/>
          <a:p>
            <a:pPr fontAlgn="base"/>
            <a:r>
              <a:rPr lang="en-US" sz="2400" b="0" i="0" dirty="0">
                <a:solidFill>
                  <a:srgbClr val="000000"/>
                </a:solidFill>
                <a:effectLst/>
              </a:rPr>
              <a:t>the claimant’s date of birth;</a:t>
            </a:r>
          </a:p>
          <a:p>
            <a:pPr fontAlgn="base"/>
            <a:r>
              <a:rPr lang="en-US" sz="2400" b="0" i="0" dirty="0">
                <a:solidFill>
                  <a:srgbClr val="000000"/>
                </a:solidFill>
                <a:effectLst/>
              </a:rPr>
              <a:t>brief details of the claimant’s personal injuries;</a:t>
            </a:r>
          </a:p>
          <a:p>
            <a:pPr fontAlgn="base"/>
            <a:r>
              <a:rPr lang="en-US" sz="2400" b="0" i="0" dirty="0">
                <a:solidFill>
                  <a:srgbClr val="000000"/>
                </a:solidFill>
                <a:effectLst/>
              </a:rPr>
              <a:t>a schedule of details of any past and future expenses and losses which he claims (which must be attached to the particulars of claim - see the example on next slide); and</a:t>
            </a:r>
          </a:p>
          <a:p>
            <a:pPr fontAlgn="base"/>
            <a:r>
              <a:rPr lang="en-US" sz="2400" b="0" i="0" dirty="0">
                <a:solidFill>
                  <a:srgbClr val="000000"/>
                </a:solidFill>
                <a:effectLst/>
              </a:rPr>
              <a:t>a report from a medical practitioner about the personal injuries which he alleges in his claim (where the claimant is relying on the evidence of a medical practitioner). This must also be attached to or served with the POC.</a:t>
            </a:r>
          </a:p>
          <a:p>
            <a:endParaRPr lang="en-GB" dirty="0"/>
          </a:p>
        </p:txBody>
      </p:sp>
    </p:spTree>
    <p:extLst>
      <p:ext uri="{BB962C8B-B14F-4D97-AF65-F5344CB8AC3E}">
        <p14:creationId xmlns:p14="http://schemas.microsoft.com/office/powerpoint/2010/main" val="794033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2E751-7D06-B4BB-F6D7-B719BE6E1F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178AE5-C677-5FF4-F2C8-B70371B91D30}"/>
              </a:ext>
            </a:extLst>
          </p:cNvPr>
          <p:cNvSpPr>
            <a:spLocks noGrp="1"/>
          </p:cNvSpPr>
          <p:nvPr>
            <p:ph type="title"/>
          </p:nvPr>
        </p:nvSpPr>
        <p:spPr>
          <a:xfrm>
            <a:off x="677334" y="609600"/>
            <a:ext cx="2715405" cy="746234"/>
          </a:xfrm>
        </p:spPr>
        <p:txBody>
          <a:bodyPr>
            <a:normAutofit fontScale="90000"/>
          </a:bodyPr>
          <a:lstStyle/>
          <a:p>
            <a:r>
              <a:rPr lang="en-GB" dirty="0"/>
              <a:t>Example of schedule of past and future losses</a:t>
            </a:r>
          </a:p>
        </p:txBody>
      </p:sp>
      <p:pic>
        <p:nvPicPr>
          <p:cNvPr id="4" name="Picture 3" descr="A paper with text on it&#10;&#10;AI-generated content may be incorrect.">
            <a:extLst>
              <a:ext uri="{FF2B5EF4-FFF2-40B4-BE49-F238E27FC236}">
                <a16:creationId xmlns:a16="http://schemas.microsoft.com/office/drawing/2014/main" id="{808A5E87-A542-6D26-06C9-D547BD0BD315}"/>
              </a:ext>
            </a:extLst>
          </p:cNvPr>
          <p:cNvPicPr>
            <a:picLocks noChangeAspect="1"/>
          </p:cNvPicPr>
          <p:nvPr/>
        </p:nvPicPr>
        <p:blipFill>
          <a:blip r:embed="rId2"/>
          <a:stretch>
            <a:fillRect/>
          </a:stretch>
        </p:blipFill>
        <p:spPr>
          <a:xfrm>
            <a:off x="3203274" y="182879"/>
            <a:ext cx="8160589" cy="6675980"/>
          </a:xfrm>
          <a:prstGeom prst="rect">
            <a:avLst/>
          </a:prstGeom>
        </p:spPr>
      </p:pic>
    </p:spTree>
    <p:extLst>
      <p:ext uri="{BB962C8B-B14F-4D97-AF65-F5344CB8AC3E}">
        <p14:creationId xmlns:p14="http://schemas.microsoft.com/office/powerpoint/2010/main" val="41192144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B4F95-CF51-B64B-A182-B80FAC9B32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E1FB0C-B16D-D793-A634-9148C51ECC3A}"/>
              </a:ext>
            </a:extLst>
          </p:cNvPr>
          <p:cNvSpPr>
            <a:spLocks noGrp="1"/>
          </p:cNvSpPr>
          <p:nvPr>
            <p:ph type="title"/>
          </p:nvPr>
        </p:nvSpPr>
        <p:spPr>
          <a:xfrm>
            <a:off x="538597" y="269065"/>
            <a:ext cx="10503214" cy="746234"/>
          </a:xfrm>
        </p:spPr>
        <p:txBody>
          <a:bodyPr>
            <a:normAutofit fontScale="90000"/>
          </a:bodyPr>
          <a:lstStyle/>
          <a:p>
            <a:r>
              <a:rPr lang="en-GB" dirty="0"/>
              <a:t>Fatal Accidents Claims (under Fatal Accidents Act 1976)</a:t>
            </a:r>
          </a:p>
        </p:txBody>
      </p:sp>
      <p:sp>
        <p:nvSpPr>
          <p:cNvPr id="3" name="Content Placeholder 2">
            <a:extLst>
              <a:ext uri="{FF2B5EF4-FFF2-40B4-BE49-F238E27FC236}">
                <a16:creationId xmlns:a16="http://schemas.microsoft.com/office/drawing/2014/main" id="{DAD2E44A-D9EC-95FF-D9C2-603B334CA108}"/>
              </a:ext>
            </a:extLst>
          </p:cNvPr>
          <p:cNvSpPr>
            <a:spLocks noGrp="1"/>
          </p:cNvSpPr>
          <p:nvPr>
            <p:ph idx="1"/>
          </p:nvPr>
        </p:nvSpPr>
        <p:spPr>
          <a:xfrm>
            <a:off x="268302" y="1015299"/>
            <a:ext cx="10503214" cy="5650044"/>
          </a:xfrm>
        </p:spPr>
        <p:txBody>
          <a:bodyPr>
            <a:normAutofit/>
          </a:bodyPr>
          <a:lstStyle/>
          <a:p>
            <a:pPr algn="l" fontAlgn="base"/>
            <a:r>
              <a:rPr lang="en-US" sz="2000" b="0" i="0" dirty="0">
                <a:solidFill>
                  <a:srgbClr val="000000"/>
                </a:solidFill>
                <a:effectLst/>
              </a:rPr>
              <a:t>The claim is made for the loss of financial support from the deceased person, and any damages recovered from the defendant are apportioned between all of the identified financial </a:t>
            </a:r>
            <a:r>
              <a:rPr lang="en-US" sz="2000" b="0" i="0" dirty="0" err="1">
                <a:solidFill>
                  <a:srgbClr val="000000"/>
                </a:solidFill>
                <a:effectLst/>
              </a:rPr>
              <a:t>dependants</a:t>
            </a:r>
            <a:r>
              <a:rPr lang="en-US" sz="2000" b="0" i="0" dirty="0">
                <a:solidFill>
                  <a:srgbClr val="000000"/>
                </a:solidFill>
                <a:effectLst/>
              </a:rPr>
              <a:t>.</a:t>
            </a:r>
          </a:p>
          <a:p>
            <a:pPr algn="l" fontAlgn="base"/>
            <a:r>
              <a:rPr lang="en-US" sz="2000" b="0" i="0" dirty="0">
                <a:solidFill>
                  <a:srgbClr val="000000"/>
                </a:solidFill>
                <a:effectLst/>
              </a:rPr>
              <a:t>A person who is a claimant in a fatal accident claim (as the financial </a:t>
            </a:r>
            <a:r>
              <a:rPr lang="en-US" sz="2000" b="0" i="0" dirty="0" err="1">
                <a:solidFill>
                  <a:srgbClr val="000000"/>
                </a:solidFill>
                <a:effectLst/>
              </a:rPr>
              <a:t>dependant</a:t>
            </a:r>
            <a:r>
              <a:rPr lang="en-US" sz="2000" b="0" i="0" dirty="0">
                <a:solidFill>
                  <a:srgbClr val="000000"/>
                </a:solidFill>
                <a:effectLst/>
              </a:rPr>
              <a:t> of a deceased person) may also be able to bring a separate claim in a different capacity, where they are also the personal representative of the deceased person’s estate, under the </a:t>
            </a:r>
            <a:r>
              <a:rPr lang="en-US" sz="2000" b="1" i="0" dirty="0">
                <a:solidFill>
                  <a:srgbClr val="000000"/>
                </a:solidFill>
                <a:effectLst/>
              </a:rPr>
              <a:t>Law Reform (Miscellaneous Provisions) Act 1934</a:t>
            </a:r>
            <a:r>
              <a:rPr lang="en-US" sz="2000" b="0" i="0" dirty="0">
                <a:solidFill>
                  <a:srgbClr val="000000"/>
                </a:solidFill>
                <a:effectLst/>
              </a:rPr>
              <a:t> (the </a:t>
            </a:r>
            <a:r>
              <a:rPr lang="en-US" sz="2000" b="1" i="0" dirty="0">
                <a:solidFill>
                  <a:srgbClr val="000000"/>
                </a:solidFill>
                <a:effectLst/>
              </a:rPr>
              <a:t>LR(MP)A 1934</a:t>
            </a:r>
            <a:r>
              <a:rPr lang="en-US" sz="2000" b="0" i="0" dirty="0">
                <a:solidFill>
                  <a:srgbClr val="000000"/>
                </a:solidFill>
                <a:effectLst/>
              </a:rPr>
              <a:t>).</a:t>
            </a:r>
          </a:p>
          <a:p>
            <a:pPr algn="l" fontAlgn="base"/>
            <a:r>
              <a:rPr lang="en-US" sz="2000" b="0" i="0" dirty="0">
                <a:solidFill>
                  <a:srgbClr val="000000"/>
                </a:solidFill>
                <a:effectLst/>
              </a:rPr>
              <a:t>Such a claim is made for the benefit of the deceased person’s estate and is for damages which the deceased person could have recovered up until the point of their death, along with funeral expenses.</a:t>
            </a:r>
          </a:p>
          <a:p>
            <a:pPr algn="l" fontAlgn="base" latinLnBrk="0"/>
            <a:r>
              <a:rPr lang="en-US" sz="2000" b="0" i="0" dirty="0">
                <a:solidFill>
                  <a:srgbClr val="000000"/>
                </a:solidFill>
                <a:effectLst/>
              </a:rPr>
              <a:t>In the particulars of claim for a fatal accident claim, the following should be included:</a:t>
            </a:r>
          </a:p>
          <a:p>
            <a:pPr algn="l" fontAlgn="base">
              <a:buFont typeface="Arial" panose="020B0604020202020204" pitchFamily="34" charset="0"/>
              <a:buChar char="•"/>
            </a:pPr>
            <a:r>
              <a:rPr lang="en-US" sz="2000" b="0" i="0" dirty="0">
                <a:solidFill>
                  <a:srgbClr val="000000"/>
                </a:solidFill>
                <a:effectLst/>
              </a:rPr>
              <a:t>that it is brought under the </a:t>
            </a:r>
            <a:r>
              <a:rPr lang="en-US" sz="2000" b="1" i="0" dirty="0">
                <a:solidFill>
                  <a:srgbClr val="000000"/>
                </a:solidFill>
                <a:effectLst/>
              </a:rPr>
              <a:t>Fatal Accidents Act 1976</a:t>
            </a:r>
            <a:r>
              <a:rPr lang="en-US" sz="2000" b="0" i="0" dirty="0">
                <a:solidFill>
                  <a:srgbClr val="000000"/>
                </a:solidFill>
                <a:effectLst/>
              </a:rPr>
              <a:t>;</a:t>
            </a:r>
          </a:p>
          <a:p>
            <a:pPr algn="l" fontAlgn="base">
              <a:buFont typeface="Arial" panose="020B0604020202020204" pitchFamily="34" charset="0"/>
              <a:buChar char="•"/>
            </a:pPr>
            <a:r>
              <a:rPr lang="en-US" sz="2000" b="0" i="0" dirty="0">
                <a:solidFill>
                  <a:srgbClr val="000000"/>
                </a:solidFill>
                <a:effectLst/>
              </a:rPr>
              <a:t>the </a:t>
            </a:r>
            <a:r>
              <a:rPr lang="en-US" sz="2000" b="0" i="0" dirty="0" err="1">
                <a:solidFill>
                  <a:srgbClr val="000000"/>
                </a:solidFill>
                <a:effectLst/>
              </a:rPr>
              <a:t>dependants</a:t>
            </a:r>
            <a:r>
              <a:rPr lang="en-US" sz="2000" b="0" i="0" dirty="0">
                <a:solidFill>
                  <a:srgbClr val="000000"/>
                </a:solidFill>
                <a:effectLst/>
              </a:rPr>
              <a:t> on whose behalf the claim is made;</a:t>
            </a:r>
          </a:p>
          <a:p>
            <a:pPr algn="l" fontAlgn="base">
              <a:buFont typeface="Arial" panose="020B0604020202020204" pitchFamily="34" charset="0"/>
              <a:buChar char="•"/>
            </a:pPr>
            <a:r>
              <a:rPr lang="en-US" sz="2000" b="0" i="0" dirty="0">
                <a:solidFill>
                  <a:srgbClr val="000000"/>
                </a:solidFill>
                <a:effectLst/>
              </a:rPr>
              <a:t>the date of birth of each </a:t>
            </a:r>
            <a:r>
              <a:rPr lang="en-US" sz="2000" b="0" i="0" dirty="0" err="1">
                <a:solidFill>
                  <a:srgbClr val="000000"/>
                </a:solidFill>
                <a:effectLst/>
              </a:rPr>
              <a:t>dependant</a:t>
            </a:r>
            <a:r>
              <a:rPr lang="en-US" sz="2000" b="0" i="0" dirty="0">
                <a:solidFill>
                  <a:srgbClr val="000000"/>
                </a:solidFill>
                <a:effectLst/>
              </a:rPr>
              <a:t>; and</a:t>
            </a:r>
          </a:p>
          <a:p>
            <a:pPr algn="l" fontAlgn="base">
              <a:buFont typeface="Arial" panose="020B0604020202020204" pitchFamily="34" charset="0"/>
              <a:buChar char="•"/>
            </a:pPr>
            <a:r>
              <a:rPr lang="en-US" sz="2000" b="0" i="0" dirty="0">
                <a:solidFill>
                  <a:srgbClr val="000000"/>
                </a:solidFill>
                <a:effectLst/>
              </a:rPr>
              <a:t>details of the nature of the dependency claim.</a:t>
            </a:r>
          </a:p>
          <a:p>
            <a:pPr algn="l" fontAlgn="base"/>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20314693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4A317D-A5C7-6295-DE91-CFE5C5B5C5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61181E-D6BB-CA4E-22F4-EC32D468006A}"/>
              </a:ext>
            </a:extLst>
          </p:cNvPr>
          <p:cNvSpPr>
            <a:spLocks noGrp="1"/>
          </p:cNvSpPr>
          <p:nvPr>
            <p:ph type="title"/>
          </p:nvPr>
        </p:nvSpPr>
        <p:spPr>
          <a:xfrm>
            <a:off x="355282" y="258792"/>
            <a:ext cx="8596668" cy="746234"/>
          </a:xfrm>
        </p:spPr>
        <p:txBody>
          <a:bodyPr/>
          <a:lstStyle/>
          <a:p>
            <a:r>
              <a:rPr lang="en-GB" dirty="0"/>
              <a:t>Statement of Truth</a:t>
            </a:r>
          </a:p>
        </p:txBody>
      </p:sp>
      <p:sp>
        <p:nvSpPr>
          <p:cNvPr id="3" name="Content Placeholder 2">
            <a:extLst>
              <a:ext uri="{FF2B5EF4-FFF2-40B4-BE49-F238E27FC236}">
                <a16:creationId xmlns:a16="http://schemas.microsoft.com/office/drawing/2014/main" id="{08BFB61C-43F5-4B30-6FBB-4EA558D42A0A}"/>
              </a:ext>
            </a:extLst>
          </p:cNvPr>
          <p:cNvSpPr>
            <a:spLocks noGrp="1"/>
          </p:cNvSpPr>
          <p:nvPr>
            <p:ph idx="1"/>
          </p:nvPr>
        </p:nvSpPr>
        <p:spPr>
          <a:xfrm>
            <a:off x="355282" y="909844"/>
            <a:ext cx="9220039" cy="5689364"/>
          </a:xfrm>
        </p:spPr>
        <p:txBody>
          <a:bodyPr>
            <a:normAutofit/>
          </a:bodyPr>
          <a:lstStyle/>
          <a:p>
            <a:pPr algn="l" fontAlgn="base"/>
            <a:r>
              <a:rPr lang="en-US" sz="2000" b="0" i="0" dirty="0">
                <a:solidFill>
                  <a:srgbClr val="000000"/>
                </a:solidFill>
                <a:effectLst/>
              </a:rPr>
              <a:t>A statement of truth </a:t>
            </a:r>
            <a:r>
              <a:rPr lang="en-US" sz="2000" b="1" i="0" dirty="0">
                <a:solidFill>
                  <a:srgbClr val="000000"/>
                </a:solidFill>
                <a:effectLst/>
              </a:rPr>
              <a:t>may </a:t>
            </a:r>
            <a:r>
              <a:rPr lang="en-US" sz="2000" b="0" i="0" dirty="0">
                <a:solidFill>
                  <a:srgbClr val="000000"/>
                </a:solidFill>
                <a:effectLst/>
              </a:rPr>
              <a:t>be signed by the legal representative on behalf of their client but best practice for the client to do so following clear advice from their legal representative of the consequences of endorsing a statement of truth while knowing that the contents are false.</a:t>
            </a:r>
          </a:p>
          <a:p>
            <a:pPr algn="l" fontAlgn="base"/>
            <a:r>
              <a:rPr lang="en-US" sz="2000" b="0" i="0" dirty="0">
                <a:solidFill>
                  <a:srgbClr val="000000"/>
                </a:solidFill>
                <a:effectLst/>
              </a:rPr>
              <a:t>The party themselves is responsible for the truth of the contents of the document</a:t>
            </a:r>
            <a:r>
              <a:rPr lang="en-US" sz="2000" dirty="0">
                <a:solidFill>
                  <a:srgbClr val="000000"/>
                </a:solidFill>
              </a:rPr>
              <a:t> and</a:t>
            </a:r>
            <a:r>
              <a:rPr lang="en-US" sz="2000" b="0" i="0" dirty="0">
                <a:solidFill>
                  <a:srgbClr val="000000"/>
                </a:solidFill>
                <a:effectLst/>
              </a:rPr>
              <a:t> the legal representative </a:t>
            </a:r>
            <a:r>
              <a:rPr lang="en-US" sz="2000" b="1" i="0" dirty="0">
                <a:solidFill>
                  <a:srgbClr val="000000"/>
                </a:solidFill>
                <a:effectLst/>
              </a:rPr>
              <a:t>must have had instructions to that effect from the client</a:t>
            </a:r>
            <a:r>
              <a:rPr lang="en-US" sz="2000" b="0" i="0" dirty="0">
                <a:solidFill>
                  <a:srgbClr val="000000"/>
                </a:solidFill>
                <a:effectLst/>
              </a:rPr>
              <a:t>.</a:t>
            </a:r>
          </a:p>
          <a:p>
            <a:pPr algn="l" fontAlgn="base"/>
            <a:r>
              <a:rPr lang="en-US" sz="2000" b="0" i="0" dirty="0">
                <a:solidFill>
                  <a:srgbClr val="000000"/>
                </a:solidFill>
                <a:effectLst/>
              </a:rPr>
              <a:t>The format of the statement of truth is slightly different when signed by a legal representative. It refers to the </a:t>
            </a:r>
            <a:r>
              <a:rPr lang="en-US" sz="2000" b="1" i="0" dirty="0">
                <a:solidFill>
                  <a:srgbClr val="000000"/>
                </a:solidFill>
                <a:effectLst/>
              </a:rPr>
              <a:t>client</a:t>
            </a:r>
            <a:r>
              <a:rPr lang="en-US" sz="2000" b="0" i="0" dirty="0">
                <a:solidFill>
                  <a:srgbClr val="000000"/>
                </a:solidFill>
                <a:effectLst/>
              </a:rPr>
              <a:t>’s belief in the truth of the facts contained and not that of the legal representative:</a:t>
            </a:r>
          </a:p>
          <a:p>
            <a:pPr marL="0" indent="0" algn="l" fontAlgn="base">
              <a:buNone/>
            </a:pPr>
            <a:r>
              <a:rPr lang="en-US" sz="2000" b="0" i="1" dirty="0">
                <a:solidFill>
                  <a:srgbClr val="000000"/>
                </a:solidFill>
                <a:effectLst/>
              </a:rPr>
              <a:t>The [claimant/defendant] believes that the facts stated in this [name of document being verified] are true. I understand that proceedings for contempt of court may be brought against anyone who makes, or causes to be made, a false statement in a document verified by a statement of truth without an honest belief in its truth.</a:t>
            </a:r>
          </a:p>
          <a:p>
            <a:endParaRPr lang="en-GB" dirty="0"/>
          </a:p>
        </p:txBody>
      </p:sp>
    </p:spTree>
    <p:extLst>
      <p:ext uri="{BB962C8B-B14F-4D97-AF65-F5344CB8AC3E}">
        <p14:creationId xmlns:p14="http://schemas.microsoft.com/office/powerpoint/2010/main" val="1974835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3AE7CA-A5FA-76AC-C51D-25D464EE2A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AB3965-0BDE-243D-0A78-3A30483A5A44}"/>
              </a:ext>
            </a:extLst>
          </p:cNvPr>
          <p:cNvSpPr>
            <a:spLocks noGrp="1"/>
          </p:cNvSpPr>
          <p:nvPr>
            <p:ph type="title"/>
          </p:nvPr>
        </p:nvSpPr>
        <p:spPr>
          <a:xfrm>
            <a:off x="568066" y="253041"/>
            <a:ext cx="8596668" cy="746234"/>
          </a:xfrm>
        </p:spPr>
        <p:txBody>
          <a:bodyPr/>
          <a:lstStyle/>
          <a:p>
            <a:r>
              <a:rPr lang="en-GB" dirty="0"/>
              <a:t>Statement of Truth</a:t>
            </a:r>
          </a:p>
        </p:txBody>
      </p:sp>
      <p:sp>
        <p:nvSpPr>
          <p:cNvPr id="3" name="Content Placeholder 2">
            <a:extLst>
              <a:ext uri="{FF2B5EF4-FFF2-40B4-BE49-F238E27FC236}">
                <a16:creationId xmlns:a16="http://schemas.microsoft.com/office/drawing/2014/main" id="{67E34FAD-48AA-5592-91CA-F74EA15CB090}"/>
              </a:ext>
            </a:extLst>
          </p:cNvPr>
          <p:cNvSpPr>
            <a:spLocks noGrp="1"/>
          </p:cNvSpPr>
          <p:nvPr>
            <p:ph idx="1"/>
          </p:nvPr>
        </p:nvSpPr>
        <p:spPr>
          <a:xfrm>
            <a:off x="320774" y="925021"/>
            <a:ext cx="9628358" cy="5447024"/>
          </a:xfrm>
        </p:spPr>
        <p:txBody>
          <a:bodyPr>
            <a:normAutofit lnSpcReduction="10000"/>
          </a:bodyPr>
          <a:lstStyle/>
          <a:p>
            <a:pPr algn="l" fontAlgn="base"/>
            <a:r>
              <a:rPr lang="en-US" sz="2000" b="0" i="0" dirty="0">
                <a:solidFill>
                  <a:srgbClr val="000000"/>
                </a:solidFill>
                <a:effectLst/>
              </a:rPr>
              <a:t>It is usual to add:  </a:t>
            </a:r>
            <a:r>
              <a:rPr lang="en-US" sz="2000" b="0" i="1" dirty="0">
                <a:solidFill>
                  <a:srgbClr val="000000"/>
                </a:solidFill>
                <a:effectLst/>
              </a:rPr>
              <a:t>I am duly </a:t>
            </a:r>
            <a:r>
              <a:rPr lang="en-US" sz="2000" b="0" i="1" dirty="0" err="1">
                <a:solidFill>
                  <a:srgbClr val="000000"/>
                </a:solidFill>
                <a:effectLst/>
              </a:rPr>
              <a:t>authorised</a:t>
            </a:r>
            <a:r>
              <a:rPr lang="en-US" sz="2000" b="0" i="1" dirty="0">
                <a:solidFill>
                  <a:srgbClr val="000000"/>
                </a:solidFill>
                <a:effectLst/>
              </a:rPr>
              <a:t> by the claimant/defendant to sign this statement of truth on his/her/its behalf.</a:t>
            </a:r>
            <a:endParaRPr lang="en-US" sz="2000" b="0" i="0" dirty="0">
              <a:solidFill>
                <a:srgbClr val="000000"/>
              </a:solidFill>
              <a:effectLst/>
            </a:endParaRPr>
          </a:p>
          <a:p>
            <a:pPr algn="l" fontAlgn="base"/>
            <a:r>
              <a:rPr lang="en-US" sz="2000" b="0" i="0" dirty="0">
                <a:solidFill>
                  <a:srgbClr val="000000"/>
                </a:solidFill>
                <a:effectLst/>
              </a:rPr>
              <a:t>It is </a:t>
            </a:r>
            <a:r>
              <a:rPr lang="en-US" sz="2000" b="1" i="0" dirty="0">
                <a:solidFill>
                  <a:srgbClr val="000000"/>
                </a:solidFill>
                <a:effectLst/>
              </a:rPr>
              <a:t>imperative </a:t>
            </a:r>
            <a:r>
              <a:rPr lang="en-US" sz="2000" b="0" i="0" dirty="0">
                <a:solidFill>
                  <a:srgbClr val="000000"/>
                </a:solidFill>
                <a:effectLst/>
              </a:rPr>
              <a:t>that the client is told of the nature, significance and consequences of making a false statement in a document or signing a statement of truth when they do not have an honest belief in the facts contained in the document.</a:t>
            </a:r>
          </a:p>
          <a:p>
            <a:pPr algn="l" fontAlgn="base"/>
            <a:r>
              <a:rPr lang="en-US" sz="2000" b="0" i="0" dirty="0">
                <a:solidFill>
                  <a:srgbClr val="000000"/>
                </a:solidFill>
                <a:effectLst/>
              </a:rPr>
              <a:t>If such an explanation is not given, </a:t>
            </a:r>
            <a:r>
              <a:rPr lang="en-US" sz="2000" b="1" i="0" dirty="0">
                <a:solidFill>
                  <a:srgbClr val="000000"/>
                </a:solidFill>
                <a:effectLst/>
              </a:rPr>
              <a:t>the legal representative may face an allegation of professional misconduct</a:t>
            </a:r>
            <a:r>
              <a:rPr lang="en-US" sz="2000" b="0" i="0" dirty="0">
                <a:solidFill>
                  <a:srgbClr val="000000"/>
                </a:solidFill>
                <a:effectLst/>
              </a:rPr>
              <a:t>.</a:t>
            </a:r>
          </a:p>
          <a:p>
            <a:pPr algn="l" fontAlgn="base"/>
            <a:r>
              <a:rPr lang="en-US" sz="2000" b="0" i="0" dirty="0">
                <a:solidFill>
                  <a:srgbClr val="000000"/>
                </a:solidFill>
                <a:effectLst/>
              </a:rPr>
              <a:t>Once the legal representative signs the statement, it is deemed that these facts were explained to the client and the legal representative was </a:t>
            </a:r>
            <a:r>
              <a:rPr lang="en-US" sz="2000" b="0" i="0" dirty="0" err="1">
                <a:solidFill>
                  <a:srgbClr val="000000"/>
                </a:solidFill>
                <a:effectLst/>
              </a:rPr>
              <a:t>authorised</a:t>
            </a:r>
            <a:r>
              <a:rPr lang="en-US" sz="2000" b="0" i="0" dirty="0">
                <a:solidFill>
                  <a:srgbClr val="000000"/>
                </a:solidFill>
                <a:effectLst/>
              </a:rPr>
              <a:t> to sign it by their client. If, therefore, the statement is not true, the client will be liable for the consequences and not the legal representative, unless the client can show that such an explanation was never given to them.</a:t>
            </a:r>
          </a:p>
          <a:p>
            <a:pPr algn="l" fontAlgn="base"/>
            <a:r>
              <a:rPr lang="en-US" sz="2000" b="0" i="0" dirty="0">
                <a:solidFill>
                  <a:srgbClr val="000000"/>
                </a:solidFill>
                <a:effectLst/>
              </a:rPr>
              <a:t>Where it is signed by the legal representative, it must be signed by them personally in their own name, and not that of the firm or employer, although the capacity in which they sign, and the name of the firm or employer are given.</a:t>
            </a:r>
          </a:p>
          <a:p>
            <a:endParaRPr lang="en-GB" dirty="0"/>
          </a:p>
        </p:txBody>
      </p:sp>
    </p:spTree>
    <p:extLst>
      <p:ext uri="{BB962C8B-B14F-4D97-AF65-F5344CB8AC3E}">
        <p14:creationId xmlns:p14="http://schemas.microsoft.com/office/powerpoint/2010/main" val="10958002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0B529B-BEBF-D727-D842-A3EE277589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035C48-597F-A069-80A1-D61700238806}"/>
              </a:ext>
            </a:extLst>
          </p:cNvPr>
          <p:cNvSpPr>
            <a:spLocks noGrp="1"/>
          </p:cNvSpPr>
          <p:nvPr>
            <p:ph type="title"/>
          </p:nvPr>
        </p:nvSpPr>
        <p:spPr>
          <a:xfrm>
            <a:off x="355718" y="287983"/>
            <a:ext cx="9052826" cy="1320800"/>
          </a:xfrm>
        </p:spPr>
        <p:txBody>
          <a:bodyPr/>
          <a:lstStyle/>
          <a:p>
            <a:r>
              <a:rPr lang="en-GB" dirty="0"/>
              <a:t>What if a statement of truth is not verified or false</a:t>
            </a:r>
          </a:p>
        </p:txBody>
      </p:sp>
      <p:sp>
        <p:nvSpPr>
          <p:cNvPr id="3" name="Content Placeholder 2">
            <a:extLst>
              <a:ext uri="{FF2B5EF4-FFF2-40B4-BE49-F238E27FC236}">
                <a16:creationId xmlns:a16="http://schemas.microsoft.com/office/drawing/2014/main" id="{439E9D4E-FD8C-B898-B587-FD39C67BDF05}"/>
              </a:ext>
            </a:extLst>
          </p:cNvPr>
          <p:cNvSpPr>
            <a:spLocks noGrp="1"/>
          </p:cNvSpPr>
          <p:nvPr>
            <p:ph idx="1"/>
          </p:nvPr>
        </p:nvSpPr>
        <p:spPr>
          <a:xfrm>
            <a:off x="431391" y="1555193"/>
            <a:ext cx="9481965" cy="4858219"/>
          </a:xfrm>
        </p:spPr>
        <p:txBody>
          <a:bodyPr>
            <a:normAutofit/>
          </a:bodyPr>
          <a:lstStyle/>
          <a:p>
            <a:pPr algn="l" fontAlgn="base" latinLnBrk="0"/>
            <a:r>
              <a:rPr lang="en-US" sz="2000" b="0" i="0" dirty="0">
                <a:solidFill>
                  <a:srgbClr val="000000"/>
                </a:solidFill>
                <a:effectLst/>
              </a:rPr>
              <a:t>If there is no signed statement of truth on a statement of case, it will remain effective until struck out, but, under </a:t>
            </a:r>
            <a:r>
              <a:rPr lang="en-US" sz="2000" b="1" i="0" dirty="0">
                <a:solidFill>
                  <a:srgbClr val="000000"/>
                </a:solidFill>
                <a:effectLst/>
              </a:rPr>
              <a:t>r22.2</a:t>
            </a:r>
            <a:r>
              <a:rPr lang="en-US" sz="2000" b="0" i="0" dirty="0">
                <a:solidFill>
                  <a:srgbClr val="000000"/>
                </a:solidFill>
                <a:effectLst/>
              </a:rPr>
              <a:t>, the party putting it forward may not rely on it as evidence in support of an application. </a:t>
            </a:r>
          </a:p>
          <a:p>
            <a:pPr algn="l" fontAlgn="base" latinLnBrk="0"/>
            <a:r>
              <a:rPr lang="en-US" sz="2000" b="0" i="0" dirty="0">
                <a:solidFill>
                  <a:srgbClr val="000000"/>
                </a:solidFill>
                <a:effectLst/>
              </a:rPr>
              <a:t>If the statement of case remains unverified by a statement of truth, any party may apply for an order that it be verified within a specified time, or that it be struck out. </a:t>
            </a:r>
          </a:p>
          <a:p>
            <a:pPr algn="l" fontAlgn="base" latinLnBrk="0"/>
            <a:r>
              <a:rPr lang="en-US" sz="2000" b="0" i="0" dirty="0">
                <a:solidFill>
                  <a:srgbClr val="000000"/>
                </a:solidFill>
                <a:effectLst/>
              </a:rPr>
              <a:t>Failure to include a statement of truth may result in the opponent applying for an unless order. This order provides that unless a particular action is taken, the claim will be struck out.</a:t>
            </a:r>
          </a:p>
          <a:p>
            <a:r>
              <a:rPr lang="en-US" sz="2000" b="0" i="0" dirty="0">
                <a:solidFill>
                  <a:srgbClr val="000000"/>
                </a:solidFill>
                <a:effectLst/>
              </a:rPr>
              <a:t>If a party signs a statement of truth (or </a:t>
            </a:r>
            <a:r>
              <a:rPr lang="en-US" sz="2000" b="0" i="0" dirty="0" err="1">
                <a:solidFill>
                  <a:srgbClr val="000000"/>
                </a:solidFill>
                <a:effectLst/>
              </a:rPr>
              <a:t>authorises</a:t>
            </a:r>
            <a:r>
              <a:rPr lang="en-US" sz="2000" b="0" i="0" dirty="0">
                <a:solidFill>
                  <a:srgbClr val="000000"/>
                </a:solidFill>
                <a:effectLst/>
              </a:rPr>
              <a:t> their legal representative to do so) knowing that the facts contained in the document are false or without an honest belief in the truth of those facts, they are guilty of </a:t>
            </a:r>
            <a:r>
              <a:rPr lang="en-US" sz="2000" b="1" i="0" dirty="0">
                <a:solidFill>
                  <a:srgbClr val="000000"/>
                </a:solidFill>
                <a:effectLst/>
              </a:rPr>
              <a:t>contempt of court</a:t>
            </a:r>
            <a:r>
              <a:rPr lang="en-US" sz="2000" b="0" i="0" dirty="0">
                <a:solidFill>
                  <a:srgbClr val="000000"/>
                </a:solidFill>
                <a:effectLst/>
              </a:rPr>
              <a:t> (</a:t>
            </a:r>
            <a:r>
              <a:rPr lang="en-US" sz="2000" b="1" i="0" dirty="0">
                <a:solidFill>
                  <a:srgbClr val="000000"/>
                </a:solidFill>
                <a:effectLst/>
              </a:rPr>
              <a:t>r32.14</a:t>
            </a:r>
            <a:r>
              <a:rPr lang="en-US" sz="2000" b="0" i="0" dirty="0">
                <a:solidFill>
                  <a:srgbClr val="000000"/>
                </a:solidFill>
                <a:effectLst/>
              </a:rPr>
              <a:t>).</a:t>
            </a:r>
            <a:endParaRPr lang="en-GB" sz="2000" dirty="0"/>
          </a:p>
        </p:txBody>
      </p:sp>
    </p:spTree>
    <p:extLst>
      <p:ext uri="{BB962C8B-B14F-4D97-AF65-F5344CB8AC3E}">
        <p14:creationId xmlns:p14="http://schemas.microsoft.com/office/powerpoint/2010/main" val="31550045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5048-57D0-01C8-39D2-25CE7380EAD7}"/>
              </a:ext>
            </a:extLst>
          </p:cNvPr>
          <p:cNvSpPr>
            <a:spLocks noGrp="1"/>
          </p:cNvSpPr>
          <p:nvPr>
            <p:ph type="title"/>
          </p:nvPr>
        </p:nvSpPr>
        <p:spPr>
          <a:xfrm>
            <a:off x="683085" y="293299"/>
            <a:ext cx="2860448" cy="809297"/>
          </a:xfrm>
        </p:spPr>
        <p:txBody>
          <a:bodyPr/>
          <a:lstStyle/>
          <a:p>
            <a:r>
              <a:rPr lang="en-GB" dirty="0"/>
              <a:t>The Defence</a:t>
            </a:r>
          </a:p>
        </p:txBody>
      </p:sp>
      <p:sp>
        <p:nvSpPr>
          <p:cNvPr id="3" name="Content Placeholder 2">
            <a:extLst>
              <a:ext uri="{FF2B5EF4-FFF2-40B4-BE49-F238E27FC236}">
                <a16:creationId xmlns:a16="http://schemas.microsoft.com/office/drawing/2014/main" id="{A01F745C-DCDE-51C3-03BC-D0CC84DC63E8}"/>
              </a:ext>
            </a:extLst>
          </p:cNvPr>
          <p:cNvSpPr>
            <a:spLocks noGrp="1"/>
          </p:cNvSpPr>
          <p:nvPr>
            <p:ph idx="1"/>
          </p:nvPr>
        </p:nvSpPr>
        <p:spPr>
          <a:xfrm>
            <a:off x="323036" y="1102595"/>
            <a:ext cx="9538721" cy="5462105"/>
          </a:xfrm>
        </p:spPr>
        <p:txBody>
          <a:bodyPr>
            <a:normAutofit/>
          </a:bodyPr>
          <a:lstStyle/>
          <a:p>
            <a:pPr algn="l" fontAlgn="base"/>
            <a:r>
              <a:rPr lang="en-US" sz="2000" b="0" i="0" dirty="0">
                <a:solidFill>
                  <a:srgbClr val="000000"/>
                </a:solidFill>
                <a:effectLst/>
              </a:rPr>
              <a:t>The defendant should respond to every allegation made by the claimant in the particulars of claim (</a:t>
            </a:r>
            <a:r>
              <a:rPr lang="en-US" sz="2000" b="1" i="0" dirty="0">
                <a:solidFill>
                  <a:srgbClr val="000000"/>
                </a:solidFill>
                <a:effectLst/>
              </a:rPr>
              <a:t>r165(1)</a:t>
            </a:r>
            <a:r>
              <a:rPr lang="en-US" sz="2000" b="0" i="0" dirty="0">
                <a:solidFill>
                  <a:srgbClr val="000000"/>
                </a:solidFill>
                <a:effectLst/>
              </a:rPr>
              <a:t>) and state which of the allegations in the particulars of claim they:</a:t>
            </a:r>
          </a:p>
          <a:p>
            <a:pPr algn="l" fontAlgn="base">
              <a:buFont typeface="Arial" panose="020B0604020202020204" pitchFamily="34" charset="0"/>
              <a:buChar char="•"/>
            </a:pPr>
            <a:r>
              <a:rPr lang="en-US" sz="2000" b="0" i="0" dirty="0">
                <a:solidFill>
                  <a:srgbClr val="000000"/>
                </a:solidFill>
                <a:effectLst/>
              </a:rPr>
              <a:t>admit (</a:t>
            </a:r>
            <a:r>
              <a:rPr lang="en-US" sz="2000" b="1" i="0" dirty="0">
                <a:solidFill>
                  <a:srgbClr val="000000"/>
                </a:solidFill>
                <a:effectLst/>
              </a:rPr>
              <a:t>r16.5(1)(c)</a:t>
            </a:r>
            <a:r>
              <a:rPr lang="en-US" sz="2000" b="0" i="0" dirty="0">
                <a:solidFill>
                  <a:srgbClr val="000000"/>
                </a:solidFill>
                <a:effectLst/>
              </a:rPr>
              <a:t>);</a:t>
            </a:r>
          </a:p>
          <a:p>
            <a:pPr algn="l" fontAlgn="base">
              <a:buFont typeface="Arial" panose="020B0604020202020204" pitchFamily="34" charset="0"/>
              <a:buChar char="•"/>
            </a:pPr>
            <a:r>
              <a:rPr lang="en-US" sz="2000" b="0" i="0" dirty="0">
                <a:solidFill>
                  <a:srgbClr val="000000"/>
                </a:solidFill>
                <a:effectLst/>
              </a:rPr>
              <a:t>deny (</a:t>
            </a:r>
            <a:r>
              <a:rPr lang="en-US" sz="2000" b="1" i="0" dirty="0">
                <a:solidFill>
                  <a:srgbClr val="000000"/>
                </a:solidFill>
                <a:effectLst/>
              </a:rPr>
              <a:t>r16.5(1)(a)</a:t>
            </a:r>
            <a:r>
              <a:rPr lang="en-US" sz="2000" b="0" i="0" dirty="0">
                <a:solidFill>
                  <a:srgbClr val="000000"/>
                </a:solidFill>
                <a:effectLst/>
              </a:rPr>
              <a:t>); or</a:t>
            </a:r>
          </a:p>
          <a:p>
            <a:pPr algn="l" fontAlgn="base">
              <a:buFont typeface="Arial" panose="020B0604020202020204" pitchFamily="34" charset="0"/>
              <a:buChar char="•"/>
            </a:pPr>
            <a:r>
              <a:rPr lang="en-US" sz="2000" b="0" i="0" dirty="0">
                <a:solidFill>
                  <a:srgbClr val="000000"/>
                </a:solidFill>
                <a:effectLst/>
              </a:rPr>
              <a:t>neither admit nor deny, but which they require the claimant to prove (</a:t>
            </a:r>
            <a:r>
              <a:rPr lang="en-US" sz="2000" b="1" i="0" dirty="0">
                <a:solidFill>
                  <a:srgbClr val="000000"/>
                </a:solidFill>
                <a:effectLst/>
              </a:rPr>
              <a:t>r16.5(1)(a)</a:t>
            </a:r>
            <a:r>
              <a:rPr lang="en-US" sz="2000" b="0" i="0" dirty="0">
                <a:solidFill>
                  <a:srgbClr val="000000"/>
                </a:solidFill>
                <a:effectLst/>
              </a:rPr>
              <a:t>).</a:t>
            </a:r>
          </a:p>
          <a:p>
            <a:pPr algn="l" fontAlgn="base"/>
            <a:r>
              <a:rPr lang="en-US" sz="2000" b="0" i="0" dirty="0">
                <a:solidFill>
                  <a:srgbClr val="000000"/>
                </a:solidFill>
                <a:effectLst/>
              </a:rPr>
              <a:t>In cases where an allegation is admitted, the parties no longer need to spend time and cost in gathering evidence about the issue and the court’s time is saved from having to determine the issue at trial.</a:t>
            </a:r>
          </a:p>
          <a:p>
            <a:pPr algn="l" fontAlgn="base"/>
            <a:r>
              <a:rPr lang="en-US" sz="2000" b="0" i="0" dirty="0">
                <a:solidFill>
                  <a:srgbClr val="000000"/>
                </a:solidFill>
                <a:effectLst/>
              </a:rPr>
              <a:t>Where an allegation is </a:t>
            </a:r>
            <a:r>
              <a:rPr lang="en-US" sz="2000" dirty="0">
                <a:solidFill>
                  <a:srgbClr val="000000"/>
                </a:solidFill>
              </a:rPr>
              <a:t>denied</a:t>
            </a:r>
            <a:r>
              <a:rPr lang="en-US" sz="2000" b="0" i="0" dirty="0">
                <a:solidFill>
                  <a:srgbClr val="000000"/>
                </a:solidFill>
                <a:effectLst/>
              </a:rPr>
              <a:t>, the defendant must state their reasons for doing so and if the defendant intends to put forward a different version of events to that given by the claimant, the defendant must state their own version (</a:t>
            </a:r>
            <a:r>
              <a:rPr lang="en-US" sz="2000" b="1" i="0" dirty="0">
                <a:solidFill>
                  <a:srgbClr val="000000"/>
                </a:solidFill>
                <a:effectLst/>
              </a:rPr>
              <a:t>r16.5(2)(c)</a:t>
            </a:r>
            <a:r>
              <a:rPr lang="en-US" sz="2000" b="0" i="0" dirty="0">
                <a:solidFill>
                  <a:srgbClr val="000000"/>
                </a:solidFill>
                <a:effectLst/>
              </a:rPr>
              <a:t>). The court will need to spend time in determining the issue at trial.</a:t>
            </a:r>
          </a:p>
          <a:p>
            <a:endParaRPr lang="en-GB" dirty="0"/>
          </a:p>
        </p:txBody>
      </p:sp>
    </p:spTree>
    <p:extLst>
      <p:ext uri="{BB962C8B-B14F-4D97-AF65-F5344CB8AC3E}">
        <p14:creationId xmlns:p14="http://schemas.microsoft.com/office/powerpoint/2010/main" val="40888427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6C46-2040-AB14-C52F-99F2399BBBC3}"/>
              </a:ext>
            </a:extLst>
          </p:cNvPr>
          <p:cNvSpPr>
            <a:spLocks noGrp="1"/>
          </p:cNvSpPr>
          <p:nvPr>
            <p:ph type="title"/>
          </p:nvPr>
        </p:nvSpPr>
        <p:spPr>
          <a:xfrm>
            <a:off x="539311" y="218536"/>
            <a:ext cx="8596668" cy="678611"/>
          </a:xfrm>
        </p:spPr>
        <p:txBody>
          <a:bodyPr/>
          <a:lstStyle/>
          <a:p>
            <a:r>
              <a:rPr lang="en-GB" dirty="0"/>
              <a:t>The Defence</a:t>
            </a:r>
          </a:p>
        </p:txBody>
      </p:sp>
      <p:sp>
        <p:nvSpPr>
          <p:cNvPr id="3" name="Content Placeholder 2">
            <a:extLst>
              <a:ext uri="{FF2B5EF4-FFF2-40B4-BE49-F238E27FC236}">
                <a16:creationId xmlns:a16="http://schemas.microsoft.com/office/drawing/2014/main" id="{D6DE2361-5F3B-6D44-F53A-AE944FEAC70A}"/>
              </a:ext>
            </a:extLst>
          </p:cNvPr>
          <p:cNvSpPr>
            <a:spLocks noGrp="1"/>
          </p:cNvSpPr>
          <p:nvPr>
            <p:ph idx="1"/>
          </p:nvPr>
        </p:nvSpPr>
        <p:spPr>
          <a:xfrm>
            <a:off x="430043" y="897147"/>
            <a:ext cx="8596668" cy="5229373"/>
          </a:xfrm>
        </p:spPr>
        <p:txBody>
          <a:bodyPr>
            <a:normAutofit/>
          </a:bodyPr>
          <a:lstStyle/>
          <a:p>
            <a:pPr algn="l" fontAlgn="base"/>
            <a:r>
              <a:rPr lang="en-US" sz="2000" b="0" i="0" dirty="0">
                <a:solidFill>
                  <a:srgbClr val="000000"/>
                </a:solidFill>
                <a:effectLst/>
              </a:rPr>
              <a:t>A defendant who fails to deal with an allegation is deemed to admit that allegation (</a:t>
            </a:r>
            <a:r>
              <a:rPr lang="en-US" sz="2000" b="1" i="0" dirty="0">
                <a:solidFill>
                  <a:srgbClr val="000000"/>
                </a:solidFill>
                <a:effectLst/>
              </a:rPr>
              <a:t>r16.5(5)</a:t>
            </a:r>
            <a:r>
              <a:rPr lang="en-US" sz="2000" b="0" i="0" dirty="0">
                <a:solidFill>
                  <a:srgbClr val="000000"/>
                </a:solidFill>
                <a:effectLst/>
              </a:rPr>
              <a:t>) except:</a:t>
            </a:r>
          </a:p>
          <a:p>
            <a:pPr algn="l" fontAlgn="base">
              <a:buFont typeface="Arial" panose="020B0604020202020204" pitchFamily="34" charset="0"/>
              <a:buChar char="•"/>
            </a:pPr>
            <a:r>
              <a:rPr lang="en-US" sz="2000" b="0" i="0" dirty="0">
                <a:solidFill>
                  <a:srgbClr val="000000"/>
                </a:solidFill>
                <a:effectLst/>
              </a:rPr>
              <a:t>where the defendant has set out in his </a:t>
            </a:r>
            <a:r>
              <a:rPr lang="en-US" sz="2000" b="0" i="0" dirty="0" err="1">
                <a:solidFill>
                  <a:srgbClr val="000000"/>
                </a:solidFill>
                <a:effectLst/>
              </a:rPr>
              <a:t>defence</a:t>
            </a:r>
            <a:r>
              <a:rPr lang="en-US" sz="2000" b="0" i="0" dirty="0">
                <a:solidFill>
                  <a:srgbClr val="000000"/>
                </a:solidFill>
                <a:effectLst/>
              </a:rPr>
              <a:t> the nature of his case in relation to the issue to which that allegation is relevant (</a:t>
            </a:r>
            <a:r>
              <a:rPr lang="en-US" sz="2000" b="1" i="0" dirty="0">
                <a:solidFill>
                  <a:srgbClr val="000000"/>
                </a:solidFill>
                <a:effectLst/>
              </a:rPr>
              <a:t>r16.5(3)</a:t>
            </a:r>
            <a:r>
              <a:rPr lang="en-US" sz="2000" b="0" i="0" dirty="0">
                <a:solidFill>
                  <a:srgbClr val="000000"/>
                </a:solidFill>
                <a:effectLst/>
              </a:rPr>
              <a:t>); and</a:t>
            </a:r>
          </a:p>
          <a:p>
            <a:pPr algn="l" fontAlgn="base">
              <a:buFont typeface="Arial" panose="020B0604020202020204" pitchFamily="34" charset="0"/>
              <a:buChar char="•"/>
            </a:pPr>
            <a:r>
              <a:rPr lang="en-US" sz="2000" b="0" i="0" dirty="0">
                <a:solidFill>
                  <a:srgbClr val="000000"/>
                </a:solidFill>
                <a:effectLst/>
              </a:rPr>
              <a:t>in a money claim, the defendant is assumed to require any allegation about the amount of money claimed to be proved, unless the defendant expressly admits the allegation (</a:t>
            </a:r>
            <a:r>
              <a:rPr lang="en-US" sz="2000" b="1" i="0" dirty="0">
                <a:solidFill>
                  <a:srgbClr val="000000"/>
                </a:solidFill>
                <a:effectLst/>
              </a:rPr>
              <a:t>r16.5(4)</a:t>
            </a:r>
            <a:r>
              <a:rPr lang="en-US" sz="2000" b="0" i="0" dirty="0">
                <a:solidFill>
                  <a:srgbClr val="000000"/>
                </a:solidFill>
                <a:effectLst/>
              </a:rPr>
              <a:t>).</a:t>
            </a:r>
          </a:p>
          <a:p>
            <a:pPr algn="l" fontAlgn="base"/>
            <a:r>
              <a:rPr lang="en-US" sz="2000" b="0" i="0" dirty="0">
                <a:solidFill>
                  <a:srgbClr val="000000"/>
                </a:solidFill>
                <a:effectLst/>
              </a:rPr>
              <a:t>Any specific allegation not dealt with in the </a:t>
            </a:r>
            <a:r>
              <a:rPr lang="en-US" sz="2000" b="0" i="0" dirty="0" err="1">
                <a:solidFill>
                  <a:srgbClr val="000000"/>
                </a:solidFill>
                <a:effectLst/>
              </a:rPr>
              <a:t>defence</a:t>
            </a:r>
            <a:r>
              <a:rPr lang="en-US" sz="2000" b="0" i="0" dirty="0">
                <a:solidFill>
                  <a:srgbClr val="000000"/>
                </a:solidFill>
                <a:effectLst/>
              </a:rPr>
              <a:t> may be assumed to be admitted, so essential to adopt a systematic point-by-point approach to drafting the </a:t>
            </a:r>
            <a:r>
              <a:rPr lang="en-US" sz="2000" b="0" i="0" dirty="0" err="1">
                <a:solidFill>
                  <a:srgbClr val="000000"/>
                </a:solidFill>
                <a:effectLst/>
              </a:rPr>
              <a:t>defence</a:t>
            </a:r>
            <a:r>
              <a:rPr lang="en-US" sz="2000" b="0" i="0" dirty="0">
                <a:solidFill>
                  <a:srgbClr val="000000"/>
                </a:solidFill>
                <a:effectLst/>
              </a:rPr>
              <a:t> (</a:t>
            </a:r>
            <a:r>
              <a:rPr lang="en-US" sz="2000" b="0" i="0" dirty="0" err="1">
                <a:solidFill>
                  <a:srgbClr val="000000"/>
                </a:solidFill>
                <a:effectLst/>
              </a:rPr>
              <a:t>minimising</a:t>
            </a:r>
            <a:r>
              <a:rPr lang="en-US" sz="2000" b="0" i="0" dirty="0">
                <a:solidFill>
                  <a:srgbClr val="000000"/>
                </a:solidFill>
                <a:effectLst/>
              </a:rPr>
              <a:t> the risk of omitting to respond to a specific allegation).</a:t>
            </a:r>
          </a:p>
          <a:p>
            <a:endParaRPr lang="en-GB" dirty="0"/>
          </a:p>
        </p:txBody>
      </p:sp>
    </p:spTree>
    <p:extLst>
      <p:ext uri="{BB962C8B-B14F-4D97-AF65-F5344CB8AC3E}">
        <p14:creationId xmlns:p14="http://schemas.microsoft.com/office/powerpoint/2010/main" val="23961695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E0697-E1B8-B48B-5C03-E03F47AFC088}"/>
              </a:ext>
            </a:extLst>
          </p:cNvPr>
          <p:cNvSpPr>
            <a:spLocks noGrp="1"/>
          </p:cNvSpPr>
          <p:nvPr>
            <p:ph type="title"/>
          </p:nvPr>
        </p:nvSpPr>
        <p:spPr>
          <a:xfrm>
            <a:off x="458798" y="207034"/>
            <a:ext cx="8596668" cy="713117"/>
          </a:xfrm>
        </p:spPr>
        <p:txBody>
          <a:bodyPr/>
          <a:lstStyle/>
          <a:p>
            <a:r>
              <a:rPr lang="en-GB" dirty="0"/>
              <a:t>Defence should also include:</a:t>
            </a:r>
          </a:p>
        </p:txBody>
      </p:sp>
      <p:sp>
        <p:nvSpPr>
          <p:cNvPr id="3" name="Content Placeholder 2">
            <a:extLst>
              <a:ext uri="{FF2B5EF4-FFF2-40B4-BE49-F238E27FC236}">
                <a16:creationId xmlns:a16="http://schemas.microsoft.com/office/drawing/2014/main" id="{A4E53B05-3EE7-E916-F868-89A075B3289A}"/>
              </a:ext>
            </a:extLst>
          </p:cNvPr>
          <p:cNvSpPr>
            <a:spLocks noGrp="1"/>
          </p:cNvSpPr>
          <p:nvPr>
            <p:ph idx="1"/>
          </p:nvPr>
        </p:nvSpPr>
        <p:spPr>
          <a:xfrm>
            <a:off x="533560" y="1322717"/>
            <a:ext cx="8596668" cy="5101087"/>
          </a:xfrm>
        </p:spPr>
        <p:txBody>
          <a:bodyPr/>
          <a:lstStyle/>
          <a:p>
            <a:pPr fontAlgn="base"/>
            <a:r>
              <a:rPr lang="en-US" sz="2400" b="0" i="0" dirty="0">
                <a:solidFill>
                  <a:srgbClr val="000000"/>
                </a:solidFill>
                <a:effectLst/>
              </a:rPr>
              <a:t>details of the expiry of any relevant limitation period relied on (</a:t>
            </a:r>
            <a:r>
              <a:rPr lang="en-US" sz="2400" b="1" i="0" dirty="0">
                <a:solidFill>
                  <a:srgbClr val="000000"/>
                </a:solidFill>
                <a:effectLst/>
              </a:rPr>
              <a:t>PD 16, para 11.3</a:t>
            </a:r>
            <a:r>
              <a:rPr lang="en-US" sz="2400" b="0" i="0" dirty="0">
                <a:solidFill>
                  <a:srgbClr val="000000"/>
                </a:solidFill>
                <a:effectLst/>
              </a:rPr>
              <a:t>);</a:t>
            </a:r>
          </a:p>
          <a:p>
            <a:pPr fontAlgn="base"/>
            <a:r>
              <a:rPr lang="en-US" sz="2400" b="0" i="0" dirty="0">
                <a:solidFill>
                  <a:srgbClr val="000000"/>
                </a:solidFill>
                <a:effectLst/>
              </a:rPr>
              <a:t>any reasons for disputing the claimant’s statement of value (and if so, also set out the defendant’s own statement of the value of the claim) (</a:t>
            </a:r>
            <a:r>
              <a:rPr lang="en-US" sz="2400" b="1" i="0" dirty="0">
                <a:solidFill>
                  <a:srgbClr val="000000"/>
                </a:solidFill>
                <a:effectLst/>
              </a:rPr>
              <a:t>r16.5(6)</a:t>
            </a:r>
            <a:r>
              <a:rPr lang="en-US" sz="2400" b="0" i="0" dirty="0">
                <a:solidFill>
                  <a:srgbClr val="000000"/>
                </a:solidFill>
                <a:effectLst/>
              </a:rPr>
              <a:t>);</a:t>
            </a:r>
          </a:p>
          <a:p>
            <a:pPr fontAlgn="base"/>
            <a:r>
              <a:rPr lang="en-US" sz="2400" b="0" i="0" dirty="0">
                <a:solidFill>
                  <a:srgbClr val="000000"/>
                </a:solidFill>
                <a:effectLst/>
              </a:rPr>
              <a:t>a statement whether the defendant is defending the claim in a representative capacity (and if so, identify that capacity) (</a:t>
            </a:r>
            <a:r>
              <a:rPr lang="en-US" sz="2400" b="1" i="0" dirty="0">
                <a:solidFill>
                  <a:srgbClr val="000000"/>
                </a:solidFill>
                <a:effectLst/>
              </a:rPr>
              <a:t>r16.5(7)</a:t>
            </a:r>
            <a:r>
              <a:rPr lang="en-US" sz="2400" b="0" i="0" dirty="0">
                <a:solidFill>
                  <a:srgbClr val="000000"/>
                </a:solidFill>
                <a:effectLst/>
              </a:rPr>
              <a:t>);</a:t>
            </a:r>
          </a:p>
          <a:p>
            <a:pPr fontAlgn="base"/>
            <a:r>
              <a:rPr lang="en-US" sz="2400" b="0" i="0" dirty="0">
                <a:solidFill>
                  <a:srgbClr val="000000"/>
                </a:solidFill>
                <a:effectLst/>
              </a:rPr>
              <a:t>an address for service (if the defendant has not previously done so in an acknowledgment of service) (</a:t>
            </a:r>
            <a:r>
              <a:rPr lang="en-US" sz="2400" b="1" i="0" dirty="0">
                <a:solidFill>
                  <a:srgbClr val="000000"/>
                </a:solidFill>
                <a:effectLst/>
              </a:rPr>
              <a:t>r16.5(8)</a:t>
            </a:r>
            <a:r>
              <a:rPr lang="en-US" sz="2400" b="0" i="0" dirty="0">
                <a:solidFill>
                  <a:srgbClr val="000000"/>
                </a:solidFill>
                <a:effectLst/>
              </a:rPr>
              <a:t>);</a:t>
            </a:r>
          </a:p>
          <a:p>
            <a:pPr fontAlgn="base"/>
            <a:r>
              <a:rPr lang="en-US" sz="2400" b="0" i="0" dirty="0">
                <a:solidFill>
                  <a:srgbClr val="000000"/>
                </a:solidFill>
                <a:effectLst/>
              </a:rPr>
              <a:t>a statement of truth (</a:t>
            </a:r>
            <a:r>
              <a:rPr lang="en-US" sz="2400" b="1" i="0" dirty="0">
                <a:solidFill>
                  <a:srgbClr val="000000"/>
                </a:solidFill>
                <a:effectLst/>
              </a:rPr>
              <a:t>PD 16, para 10.1</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1597532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11922A-3039-691F-09AB-B4F5FCB74410}"/>
              </a:ext>
            </a:extLst>
          </p:cNvPr>
          <p:cNvPicPr>
            <a:picLocks noChangeAspect="1"/>
          </p:cNvPicPr>
          <p:nvPr/>
        </p:nvPicPr>
        <p:blipFill>
          <a:blip r:embed="rId2"/>
          <a:stretch>
            <a:fillRect/>
          </a:stretch>
        </p:blipFill>
        <p:spPr>
          <a:xfrm>
            <a:off x="737825" y="234155"/>
            <a:ext cx="8432155" cy="6389689"/>
          </a:xfrm>
          <a:prstGeom prst="rect">
            <a:avLst/>
          </a:prstGeom>
        </p:spPr>
      </p:pic>
    </p:spTree>
    <p:extLst>
      <p:ext uri="{BB962C8B-B14F-4D97-AF65-F5344CB8AC3E}">
        <p14:creationId xmlns:p14="http://schemas.microsoft.com/office/powerpoint/2010/main" val="5986699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3DF41-F2E9-8207-759C-F1A57FA2DA8D}"/>
              </a:ext>
            </a:extLst>
          </p:cNvPr>
          <p:cNvSpPr>
            <a:spLocks noGrp="1"/>
          </p:cNvSpPr>
          <p:nvPr>
            <p:ph type="title"/>
          </p:nvPr>
        </p:nvSpPr>
        <p:spPr>
          <a:xfrm>
            <a:off x="177001" y="201283"/>
            <a:ext cx="2740631" cy="727316"/>
          </a:xfrm>
        </p:spPr>
        <p:txBody>
          <a:bodyPr>
            <a:normAutofit fontScale="90000"/>
          </a:bodyPr>
          <a:lstStyle/>
          <a:p>
            <a:r>
              <a:rPr lang="en-GB" dirty="0"/>
              <a:t>Example Defence to a personal injury claim</a:t>
            </a:r>
          </a:p>
        </p:txBody>
      </p:sp>
      <p:pic>
        <p:nvPicPr>
          <p:cNvPr id="5" name="Picture 4">
            <a:extLst>
              <a:ext uri="{FF2B5EF4-FFF2-40B4-BE49-F238E27FC236}">
                <a16:creationId xmlns:a16="http://schemas.microsoft.com/office/drawing/2014/main" id="{9AFF1EDF-6350-B8FC-D49D-993E2B2DC93D}"/>
              </a:ext>
            </a:extLst>
          </p:cNvPr>
          <p:cNvPicPr>
            <a:picLocks noChangeAspect="1"/>
          </p:cNvPicPr>
          <p:nvPr/>
        </p:nvPicPr>
        <p:blipFill>
          <a:blip r:embed="rId2"/>
          <a:stretch>
            <a:fillRect/>
          </a:stretch>
        </p:blipFill>
        <p:spPr>
          <a:xfrm>
            <a:off x="3013494" y="396238"/>
            <a:ext cx="6502571" cy="6321745"/>
          </a:xfrm>
          <a:prstGeom prst="rect">
            <a:avLst/>
          </a:prstGeom>
        </p:spPr>
      </p:pic>
    </p:spTree>
    <p:extLst>
      <p:ext uri="{BB962C8B-B14F-4D97-AF65-F5344CB8AC3E}">
        <p14:creationId xmlns:p14="http://schemas.microsoft.com/office/powerpoint/2010/main" val="5014311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8153E-1EFA-8DA5-D5B4-71C98E2026E4}"/>
              </a:ext>
            </a:extLst>
          </p:cNvPr>
          <p:cNvSpPr>
            <a:spLocks noGrp="1"/>
          </p:cNvSpPr>
          <p:nvPr>
            <p:ph type="title"/>
          </p:nvPr>
        </p:nvSpPr>
        <p:spPr>
          <a:xfrm>
            <a:off x="470300" y="132272"/>
            <a:ext cx="8596668" cy="770626"/>
          </a:xfrm>
        </p:spPr>
        <p:txBody>
          <a:bodyPr/>
          <a:lstStyle/>
          <a:p>
            <a:r>
              <a:rPr lang="en-GB" dirty="0"/>
              <a:t>Counterclaims and Additional Claims</a:t>
            </a:r>
          </a:p>
        </p:txBody>
      </p:sp>
      <p:sp>
        <p:nvSpPr>
          <p:cNvPr id="3" name="Content Placeholder 2">
            <a:extLst>
              <a:ext uri="{FF2B5EF4-FFF2-40B4-BE49-F238E27FC236}">
                <a16:creationId xmlns:a16="http://schemas.microsoft.com/office/drawing/2014/main" id="{F692D561-ED9F-CB2C-FE57-1752DA0C8B4D}"/>
              </a:ext>
            </a:extLst>
          </p:cNvPr>
          <p:cNvSpPr>
            <a:spLocks noGrp="1"/>
          </p:cNvSpPr>
          <p:nvPr>
            <p:ph idx="1"/>
          </p:nvPr>
        </p:nvSpPr>
        <p:spPr>
          <a:xfrm>
            <a:off x="336562" y="902898"/>
            <a:ext cx="9405536" cy="5664679"/>
          </a:xfrm>
        </p:spPr>
        <p:txBody>
          <a:bodyPr>
            <a:normAutofit fontScale="92500"/>
          </a:bodyPr>
          <a:lstStyle/>
          <a:p>
            <a:pPr algn="l" fontAlgn="base"/>
            <a:r>
              <a:rPr lang="en-US" sz="2400" b="0" i="0" dirty="0">
                <a:solidFill>
                  <a:srgbClr val="000000"/>
                </a:solidFill>
                <a:effectLst/>
              </a:rPr>
              <a:t>Defendant </a:t>
            </a:r>
            <a:r>
              <a:rPr lang="en-US" sz="2400" dirty="0">
                <a:solidFill>
                  <a:srgbClr val="000000"/>
                </a:solidFill>
              </a:rPr>
              <a:t>may </a:t>
            </a:r>
            <a:r>
              <a:rPr lang="en-US" sz="2400" b="0" i="0" dirty="0">
                <a:solidFill>
                  <a:srgbClr val="000000"/>
                </a:solidFill>
                <a:effectLst/>
              </a:rPr>
              <a:t>believe they have a claim against the claimant, (for example where the claimant has breached an obligation to the defendant and caused the defendant to incur a loss) the defendant could </a:t>
            </a:r>
            <a:r>
              <a:rPr lang="en-US" sz="2400" b="1" i="0" dirty="0">
                <a:solidFill>
                  <a:srgbClr val="000000"/>
                </a:solidFill>
                <a:effectLst/>
              </a:rPr>
              <a:t>also</a:t>
            </a:r>
            <a:r>
              <a:rPr lang="en-US" sz="2400" b="0" i="0" dirty="0">
                <a:solidFill>
                  <a:srgbClr val="000000"/>
                </a:solidFill>
                <a:effectLst/>
              </a:rPr>
              <a:t> bring a </a:t>
            </a:r>
            <a:r>
              <a:rPr lang="en-US" sz="2400" b="1" i="0" dirty="0">
                <a:solidFill>
                  <a:srgbClr val="000000"/>
                </a:solidFill>
                <a:effectLst/>
              </a:rPr>
              <a:t>counterclaim</a:t>
            </a:r>
            <a:r>
              <a:rPr lang="en-US" sz="2400" b="0" i="0" dirty="0">
                <a:solidFill>
                  <a:srgbClr val="000000"/>
                </a:solidFill>
                <a:effectLst/>
              </a:rPr>
              <a:t> against the claimant.</a:t>
            </a:r>
          </a:p>
          <a:p>
            <a:pPr algn="l" fontAlgn="base"/>
            <a:r>
              <a:rPr lang="en-US" sz="2400" b="0" i="0" dirty="0">
                <a:solidFill>
                  <a:srgbClr val="000000"/>
                </a:solidFill>
                <a:effectLst/>
              </a:rPr>
              <a:t>Counterclaims are governed by </a:t>
            </a:r>
            <a:r>
              <a:rPr lang="en-US" sz="2400" b="1" i="0" dirty="0">
                <a:solidFill>
                  <a:srgbClr val="000000"/>
                </a:solidFill>
                <a:effectLst/>
              </a:rPr>
              <a:t>Part 20</a:t>
            </a:r>
            <a:r>
              <a:rPr lang="en-US" sz="2400" b="0" i="0" dirty="0">
                <a:solidFill>
                  <a:srgbClr val="000000"/>
                </a:solidFill>
                <a:effectLst/>
              </a:rPr>
              <a:t>.</a:t>
            </a:r>
          </a:p>
          <a:p>
            <a:pPr algn="l" fontAlgn="base"/>
            <a:r>
              <a:rPr lang="en-US" sz="2400" b="0" i="0" dirty="0">
                <a:solidFill>
                  <a:srgbClr val="000000"/>
                </a:solidFill>
                <a:effectLst/>
              </a:rPr>
              <a:t>A counterclaim is treated as if it were a claim and so the particulars of the counterclaim can be set out using the methods and meeting the requirements described above for particulars of claim.</a:t>
            </a:r>
          </a:p>
          <a:p>
            <a:pPr algn="l" fontAlgn="base"/>
            <a:r>
              <a:rPr lang="en-US" sz="2400" b="0" i="0" dirty="0">
                <a:solidFill>
                  <a:srgbClr val="000000"/>
                </a:solidFill>
                <a:effectLst/>
              </a:rPr>
              <a:t>A counterclaim may be made without permission if filed with the </a:t>
            </a:r>
            <a:r>
              <a:rPr lang="en-US" sz="2400" b="0" i="0" dirty="0" err="1">
                <a:solidFill>
                  <a:srgbClr val="000000"/>
                </a:solidFill>
                <a:effectLst/>
              </a:rPr>
              <a:t>defence</a:t>
            </a:r>
            <a:r>
              <a:rPr lang="en-US" sz="2400" b="0" i="0" dirty="0">
                <a:solidFill>
                  <a:srgbClr val="000000"/>
                </a:solidFill>
                <a:effectLst/>
              </a:rPr>
              <a:t>. Otherwise, the permission of the court is needed to make a counterclaim.</a:t>
            </a:r>
          </a:p>
          <a:p>
            <a:pPr algn="l" fontAlgn="base"/>
            <a:r>
              <a:rPr lang="en-US" sz="2400" b="0" i="0" dirty="0">
                <a:solidFill>
                  <a:srgbClr val="000000"/>
                </a:solidFill>
                <a:effectLst/>
              </a:rPr>
              <a:t>A fee is payable to issue a counterclaim against the claimant. The issue fee is calculated according to the full value of the counterclaim.</a:t>
            </a:r>
          </a:p>
          <a:p>
            <a:endParaRPr lang="en-GB" dirty="0"/>
          </a:p>
        </p:txBody>
      </p:sp>
    </p:spTree>
    <p:extLst>
      <p:ext uri="{BB962C8B-B14F-4D97-AF65-F5344CB8AC3E}">
        <p14:creationId xmlns:p14="http://schemas.microsoft.com/office/powerpoint/2010/main" val="37565385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89C75-A53E-23C0-84C8-0CC5F023A831}"/>
              </a:ext>
            </a:extLst>
          </p:cNvPr>
          <p:cNvSpPr>
            <a:spLocks noGrp="1"/>
          </p:cNvSpPr>
          <p:nvPr>
            <p:ph type="title"/>
          </p:nvPr>
        </p:nvSpPr>
        <p:spPr>
          <a:xfrm>
            <a:off x="407040" y="167813"/>
            <a:ext cx="8596668" cy="1320800"/>
          </a:xfrm>
        </p:spPr>
        <p:txBody>
          <a:bodyPr/>
          <a:lstStyle/>
          <a:p>
            <a:r>
              <a:rPr lang="en-GB" dirty="0"/>
              <a:t>Example situation of counterclaim</a:t>
            </a:r>
          </a:p>
        </p:txBody>
      </p:sp>
      <p:sp>
        <p:nvSpPr>
          <p:cNvPr id="3" name="Content Placeholder 2">
            <a:extLst>
              <a:ext uri="{FF2B5EF4-FFF2-40B4-BE49-F238E27FC236}">
                <a16:creationId xmlns:a16="http://schemas.microsoft.com/office/drawing/2014/main" id="{464A83E4-7934-37C1-500D-A2FEAEB18871}"/>
              </a:ext>
            </a:extLst>
          </p:cNvPr>
          <p:cNvSpPr>
            <a:spLocks noGrp="1"/>
          </p:cNvSpPr>
          <p:nvPr>
            <p:ph idx="1"/>
          </p:nvPr>
        </p:nvSpPr>
        <p:spPr>
          <a:xfrm>
            <a:off x="312090" y="998131"/>
            <a:ext cx="9343228" cy="5425673"/>
          </a:xfrm>
        </p:spPr>
        <p:txBody>
          <a:bodyPr/>
          <a:lstStyle/>
          <a:p>
            <a:pPr marL="0" indent="0" algn="l" fontAlgn="base">
              <a:buNone/>
            </a:pPr>
            <a:r>
              <a:rPr lang="en-US" sz="2400" b="0" i="0" dirty="0">
                <a:solidFill>
                  <a:srgbClr val="000000"/>
                </a:solidFill>
                <a:effectLst/>
              </a:rPr>
              <a:t>Louis Feng carries out repairs to Daphne MacPherson’s roof. Daphne is not satisfied with the quality of the work and refuses to pay. This refusal will lead Louis to issue proceedings against Daphne claiming the cost of the work and materials provided.</a:t>
            </a:r>
          </a:p>
          <a:p>
            <a:pPr marL="0" indent="0" algn="l" fontAlgn="base">
              <a:buNone/>
            </a:pPr>
            <a:r>
              <a:rPr lang="en-US" sz="2400" b="0" i="0" dirty="0">
                <a:solidFill>
                  <a:srgbClr val="000000"/>
                </a:solidFill>
                <a:effectLst/>
              </a:rPr>
              <a:t>Daphne wishes to resist the claim and files a </a:t>
            </a:r>
            <a:r>
              <a:rPr lang="en-US" sz="2400" b="0" i="0" dirty="0" err="1">
                <a:solidFill>
                  <a:srgbClr val="000000"/>
                </a:solidFill>
                <a:effectLst/>
              </a:rPr>
              <a:t>defence</a:t>
            </a:r>
            <a:r>
              <a:rPr lang="en-US" sz="2400" b="0" i="0" dirty="0">
                <a:solidFill>
                  <a:srgbClr val="000000"/>
                </a:solidFill>
                <a:effectLst/>
              </a:rPr>
              <a:t> that she is not liable to pay Louis for the roof repairs because the work is defective.</a:t>
            </a:r>
          </a:p>
          <a:p>
            <a:pPr marL="0" indent="0" algn="l" fontAlgn="base">
              <a:buNone/>
            </a:pPr>
            <a:r>
              <a:rPr lang="en-US" sz="2400" b="0" i="0" dirty="0">
                <a:solidFill>
                  <a:srgbClr val="000000"/>
                </a:solidFill>
                <a:effectLst/>
              </a:rPr>
              <a:t>In the meantime, however, the defective work has caused extensive damage to her home because the roof leaked during a storm. Daphne will want to claim for these losses against Louis and so she will combine with her </a:t>
            </a:r>
            <a:r>
              <a:rPr lang="en-US" sz="2400" b="0" i="0" dirty="0" err="1">
                <a:solidFill>
                  <a:srgbClr val="000000"/>
                </a:solidFill>
                <a:effectLst/>
              </a:rPr>
              <a:t>defence</a:t>
            </a:r>
            <a:r>
              <a:rPr lang="en-US" sz="2400" b="0" i="0" dirty="0">
                <a:solidFill>
                  <a:srgbClr val="000000"/>
                </a:solidFill>
                <a:effectLst/>
              </a:rPr>
              <a:t> a counterclaim for the damage caused to her house.</a:t>
            </a:r>
          </a:p>
          <a:p>
            <a:endParaRPr lang="en-GB" dirty="0"/>
          </a:p>
        </p:txBody>
      </p:sp>
    </p:spTree>
    <p:extLst>
      <p:ext uri="{BB962C8B-B14F-4D97-AF65-F5344CB8AC3E}">
        <p14:creationId xmlns:p14="http://schemas.microsoft.com/office/powerpoint/2010/main" val="8165102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1491D-11A2-D38D-1D3B-BCC96942C049}"/>
              </a:ext>
            </a:extLst>
          </p:cNvPr>
          <p:cNvSpPr>
            <a:spLocks noGrp="1"/>
          </p:cNvSpPr>
          <p:nvPr>
            <p:ph type="title"/>
          </p:nvPr>
        </p:nvSpPr>
        <p:spPr>
          <a:xfrm>
            <a:off x="677333" y="609600"/>
            <a:ext cx="9343229" cy="676866"/>
          </a:xfrm>
        </p:spPr>
        <p:txBody>
          <a:bodyPr>
            <a:normAutofit fontScale="90000"/>
          </a:bodyPr>
          <a:lstStyle/>
          <a:p>
            <a:r>
              <a:rPr lang="en-US" b="0" i="0" dirty="0">
                <a:effectLst/>
              </a:rPr>
              <a:t>Additional claims are also governed by </a:t>
            </a:r>
            <a:r>
              <a:rPr lang="en-US" b="1" i="0" dirty="0">
                <a:effectLst/>
              </a:rPr>
              <a:t>Part 20</a:t>
            </a:r>
            <a:r>
              <a:rPr lang="en-US" b="0" i="0" dirty="0">
                <a:effectLst/>
              </a:rPr>
              <a:t>.</a:t>
            </a:r>
            <a:endParaRPr lang="en-GB" dirty="0"/>
          </a:p>
        </p:txBody>
      </p:sp>
      <p:sp>
        <p:nvSpPr>
          <p:cNvPr id="3" name="Content Placeholder 2">
            <a:extLst>
              <a:ext uri="{FF2B5EF4-FFF2-40B4-BE49-F238E27FC236}">
                <a16:creationId xmlns:a16="http://schemas.microsoft.com/office/drawing/2014/main" id="{70DDACCF-02C0-082B-7E4D-5EC3F9FAC280}"/>
              </a:ext>
            </a:extLst>
          </p:cNvPr>
          <p:cNvSpPr>
            <a:spLocks noGrp="1"/>
          </p:cNvSpPr>
          <p:nvPr>
            <p:ph idx="1"/>
          </p:nvPr>
        </p:nvSpPr>
        <p:spPr>
          <a:xfrm>
            <a:off x="595352" y="1410151"/>
            <a:ext cx="8997221" cy="4952812"/>
          </a:xfrm>
        </p:spPr>
        <p:txBody>
          <a:bodyPr>
            <a:normAutofit/>
          </a:bodyPr>
          <a:lstStyle/>
          <a:p>
            <a:pPr marL="0" indent="0">
              <a:buNone/>
            </a:pPr>
            <a:r>
              <a:rPr lang="en-US" sz="2000" b="0" i="0" dirty="0">
                <a:solidFill>
                  <a:srgbClr val="000000"/>
                </a:solidFill>
                <a:effectLst/>
              </a:rPr>
              <a:t>Louis Feng brought a claim against Daphne claiming the cost of the work and materials provided. Daphne has filed a </a:t>
            </a:r>
            <a:r>
              <a:rPr lang="en-US" sz="2000" b="0" i="0" dirty="0" err="1">
                <a:solidFill>
                  <a:srgbClr val="000000"/>
                </a:solidFill>
                <a:effectLst/>
              </a:rPr>
              <a:t>defence</a:t>
            </a:r>
            <a:r>
              <a:rPr lang="en-US" sz="2000" b="0" i="0" dirty="0">
                <a:solidFill>
                  <a:srgbClr val="000000"/>
                </a:solidFill>
                <a:effectLst/>
              </a:rPr>
              <a:t> that she is not liable to pay Louis for the roof repairs because the work is defective and has filed a counterclaim against Louis Feng for the damage caused to her house. Louis Feng has a policy of insurance with Waterloo Insurance plc which he believes should cover him in respect of any damages he has to pay Daphne if her counterclaim is successful.</a:t>
            </a:r>
          </a:p>
          <a:p>
            <a:pPr marL="0" indent="0">
              <a:buNone/>
            </a:pPr>
            <a:r>
              <a:rPr lang="en-US" sz="2000" b="0" i="0" dirty="0">
                <a:solidFill>
                  <a:srgbClr val="000000"/>
                </a:solidFill>
                <a:effectLst/>
              </a:rPr>
              <a:t> However, there is a dispute between Louis Feng and Waterloo about whether Louis Feng disclosed relevant information about his business when he took out the insurance policy. </a:t>
            </a:r>
            <a:r>
              <a:rPr lang="en-US" sz="2000" b="1" i="0" dirty="0">
                <a:solidFill>
                  <a:srgbClr val="000000"/>
                </a:solidFill>
                <a:effectLst/>
              </a:rPr>
              <a:t>Louis Feng may bring an additional claim against Waterloo </a:t>
            </a:r>
            <a:r>
              <a:rPr lang="en-US" sz="2000" b="0" i="0" dirty="0">
                <a:solidFill>
                  <a:srgbClr val="000000"/>
                </a:solidFill>
                <a:effectLst/>
              </a:rPr>
              <a:t>asking the court to uphold the terms of the insurance policy with Waterloo and to order them to reimburse (</a:t>
            </a:r>
            <a:r>
              <a:rPr lang="en-US" sz="2000" b="1" i="0" dirty="0">
                <a:solidFill>
                  <a:srgbClr val="000000"/>
                </a:solidFill>
                <a:effectLst/>
              </a:rPr>
              <a:t>indemnify</a:t>
            </a:r>
            <a:r>
              <a:rPr lang="en-US" sz="2000" b="0" i="0" dirty="0">
                <a:solidFill>
                  <a:srgbClr val="000000"/>
                </a:solidFill>
                <a:effectLst/>
              </a:rPr>
              <a:t>) him for any damages that he is ordered to pay to Daphne if her counterclaim is successful.</a:t>
            </a:r>
            <a:endParaRPr lang="en-GB" sz="2000" dirty="0"/>
          </a:p>
        </p:txBody>
      </p:sp>
    </p:spTree>
    <p:extLst>
      <p:ext uri="{BB962C8B-B14F-4D97-AF65-F5344CB8AC3E}">
        <p14:creationId xmlns:p14="http://schemas.microsoft.com/office/powerpoint/2010/main" val="3513001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B52B636-E79B-E3B4-BA08-1CA047BD9858}"/>
              </a:ext>
            </a:extLst>
          </p:cNvPr>
          <p:cNvPicPr>
            <a:picLocks noGrp="1" noChangeAspect="1"/>
          </p:cNvPicPr>
          <p:nvPr>
            <p:ph idx="1"/>
          </p:nvPr>
        </p:nvPicPr>
        <p:blipFill>
          <a:blip r:embed="rId2"/>
          <a:stretch>
            <a:fillRect/>
          </a:stretch>
        </p:blipFill>
        <p:spPr>
          <a:xfrm>
            <a:off x="1084667" y="428482"/>
            <a:ext cx="9738607" cy="6174117"/>
          </a:xfrm>
        </p:spPr>
      </p:pic>
    </p:spTree>
    <p:extLst>
      <p:ext uri="{BB962C8B-B14F-4D97-AF65-F5344CB8AC3E}">
        <p14:creationId xmlns:p14="http://schemas.microsoft.com/office/powerpoint/2010/main" val="34196739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B5EB8-5A47-93C1-71AA-2C4C9F6E4EBA}"/>
              </a:ext>
            </a:extLst>
          </p:cNvPr>
          <p:cNvSpPr>
            <a:spLocks noGrp="1"/>
          </p:cNvSpPr>
          <p:nvPr>
            <p:ph type="title"/>
          </p:nvPr>
        </p:nvSpPr>
        <p:spPr/>
        <p:txBody>
          <a:bodyPr/>
          <a:lstStyle/>
          <a:p>
            <a:r>
              <a:rPr lang="en-GB" dirty="0"/>
              <a:t>Defence to a Counterclaim</a:t>
            </a:r>
          </a:p>
        </p:txBody>
      </p:sp>
      <p:sp>
        <p:nvSpPr>
          <p:cNvPr id="3" name="Content Placeholder 2">
            <a:extLst>
              <a:ext uri="{FF2B5EF4-FFF2-40B4-BE49-F238E27FC236}">
                <a16:creationId xmlns:a16="http://schemas.microsoft.com/office/drawing/2014/main" id="{C492BE9D-CDEC-F5EA-20DC-1054B1CD418C}"/>
              </a:ext>
            </a:extLst>
          </p:cNvPr>
          <p:cNvSpPr>
            <a:spLocks noGrp="1"/>
          </p:cNvSpPr>
          <p:nvPr>
            <p:ph idx="1"/>
          </p:nvPr>
        </p:nvSpPr>
        <p:spPr/>
        <p:txBody>
          <a:bodyPr/>
          <a:lstStyle/>
          <a:p>
            <a:r>
              <a:rPr lang="en-US" b="0" i="0" dirty="0">
                <a:solidFill>
                  <a:srgbClr val="000000"/>
                </a:solidFill>
                <a:effectLst/>
                <a:latin typeface="Inter"/>
              </a:rPr>
              <a:t>Since counterclaims and additional claims are treated as claims, where the defendant makes a counterclaim against the claimant or makes an additional claim against another party, or issues an additional claim against a person not yet a party, the person served with such a counterclaim/additional claim must ensure that they file a </a:t>
            </a:r>
            <a:r>
              <a:rPr lang="en-US" b="0" i="0" dirty="0" err="1">
                <a:solidFill>
                  <a:srgbClr val="000000"/>
                </a:solidFill>
                <a:effectLst/>
                <a:latin typeface="Inter"/>
              </a:rPr>
              <a:t>defence</a:t>
            </a:r>
            <a:r>
              <a:rPr lang="en-US" b="0" i="0" dirty="0">
                <a:solidFill>
                  <a:srgbClr val="000000"/>
                </a:solidFill>
                <a:effectLst/>
                <a:latin typeface="Inter"/>
              </a:rPr>
              <a:t> to the counterclaim/additional claim to avoid judgment being entered against them for this aspect.</a:t>
            </a:r>
            <a:endParaRPr lang="en-GB" dirty="0"/>
          </a:p>
        </p:txBody>
      </p:sp>
    </p:spTree>
    <p:extLst>
      <p:ext uri="{BB962C8B-B14F-4D97-AF65-F5344CB8AC3E}">
        <p14:creationId xmlns:p14="http://schemas.microsoft.com/office/powerpoint/2010/main" val="24482738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F879B-698D-7915-1A3A-2D3EC22212EE}"/>
              </a:ext>
            </a:extLst>
          </p:cNvPr>
          <p:cNvSpPr>
            <a:spLocks noGrp="1"/>
          </p:cNvSpPr>
          <p:nvPr>
            <p:ph type="title"/>
          </p:nvPr>
        </p:nvSpPr>
        <p:spPr>
          <a:xfrm>
            <a:off x="608323" y="299049"/>
            <a:ext cx="8596668" cy="747623"/>
          </a:xfrm>
        </p:spPr>
        <p:txBody>
          <a:bodyPr/>
          <a:lstStyle/>
          <a:p>
            <a:r>
              <a:rPr lang="en-GB" dirty="0"/>
              <a:t>Reply to Defence</a:t>
            </a:r>
          </a:p>
        </p:txBody>
      </p:sp>
      <p:sp>
        <p:nvSpPr>
          <p:cNvPr id="3" name="Content Placeholder 2">
            <a:extLst>
              <a:ext uri="{FF2B5EF4-FFF2-40B4-BE49-F238E27FC236}">
                <a16:creationId xmlns:a16="http://schemas.microsoft.com/office/drawing/2014/main" id="{520D0C7F-2BB6-191B-63EC-B060448B72D1}"/>
              </a:ext>
            </a:extLst>
          </p:cNvPr>
          <p:cNvSpPr>
            <a:spLocks noGrp="1"/>
          </p:cNvSpPr>
          <p:nvPr>
            <p:ph idx="1"/>
          </p:nvPr>
        </p:nvSpPr>
        <p:spPr>
          <a:xfrm>
            <a:off x="333784" y="1109051"/>
            <a:ext cx="8596668" cy="5395266"/>
          </a:xfrm>
        </p:spPr>
        <p:txBody>
          <a:bodyPr>
            <a:normAutofit/>
          </a:bodyPr>
          <a:lstStyle/>
          <a:p>
            <a:pPr algn="l" fontAlgn="base"/>
            <a:r>
              <a:rPr lang="en-US" sz="2200" b="0" i="0" dirty="0">
                <a:solidFill>
                  <a:srgbClr val="000000"/>
                </a:solidFill>
                <a:effectLst/>
              </a:rPr>
              <a:t>In most cases the last SOC is usually the </a:t>
            </a:r>
            <a:r>
              <a:rPr lang="en-US" sz="2200" b="0" i="0" dirty="0" err="1">
                <a:solidFill>
                  <a:srgbClr val="000000"/>
                </a:solidFill>
                <a:effectLst/>
              </a:rPr>
              <a:t>defence</a:t>
            </a:r>
            <a:r>
              <a:rPr lang="en-US" sz="2200" dirty="0">
                <a:solidFill>
                  <a:srgbClr val="000000"/>
                </a:solidFill>
              </a:rPr>
              <a:t> but</a:t>
            </a:r>
            <a:r>
              <a:rPr lang="en-US" sz="2200" b="0" i="0" dirty="0">
                <a:solidFill>
                  <a:srgbClr val="000000"/>
                </a:solidFill>
                <a:effectLst/>
              </a:rPr>
              <a:t> possible for the claimant to respond to the matters set out in the </a:t>
            </a:r>
            <a:r>
              <a:rPr lang="en-US" sz="2200" b="0" i="0" dirty="0" err="1">
                <a:solidFill>
                  <a:srgbClr val="000000"/>
                </a:solidFill>
                <a:effectLst/>
              </a:rPr>
              <a:t>defence</a:t>
            </a:r>
            <a:r>
              <a:rPr lang="en-US" sz="2200" b="0" i="0" dirty="0">
                <a:solidFill>
                  <a:srgbClr val="000000"/>
                </a:solidFill>
                <a:effectLst/>
              </a:rPr>
              <a:t> filed in response to their claim:  </a:t>
            </a:r>
            <a:r>
              <a:rPr lang="en-US" sz="2200" b="1" i="0" dirty="0">
                <a:solidFill>
                  <a:srgbClr val="000000"/>
                </a:solidFill>
                <a:effectLst/>
              </a:rPr>
              <a:t>reply to </a:t>
            </a:r>
            <a:r>
              <a:rPr lang="en-US" sz="2200" b="1" i="0" dirty="0" err="1">
                <a:solidFill>
                  <a:srgbClr val="000000"/>
                </a:solidFill>
                <a:effectLst/>
              </a:rPr>
              <a:t>defence</a:t>
            </a:r>
            <a:r>
              <a:rPr lang="en-US" sz="2200" b="0" i="0" dirty="0">
                <a:solidFill>
                  <a:srgbClr val="000000"/>
                </a:solidFill>
                <a:effectLst/>
              </a:rPr>
              <a:t>. </a:t>
            </a:r>
          </a:p>
          <a:p>
            <a:pPr algn="l" fontAlgn="base"/>
            <a:r>
              <a:rPr lang="en-US" sz="2200" b="0" i="0" dirty="0">
                <a:solidFill>
                  <a:srgbClr val="000000"/>
                </a:solidFill>
                <a:effectLst/>
              </a:rPr>
              <a:t>A reply to </a:t>
            </a:r>
            <a:r>
              <a:rPr lang="en-US" sz="2200" b="0" i="0" dirty="0" err="1">
                <a:solidFill>
                  <a:srgbClr val="000000"/>
                </a:solidFill>
                <a:effectLst/>
              </a:rPr>
              <a:t>defence</a:t>
            </a:r>
            <a:r>
              <a:rPr lang="en-US" sz="2200" b="0" i="0" dirty="0">
                <a:solidFill>
                  <a:srgbClr val="000000"/>
                </a:solidFill>
                <a:effectLst/>
              </a:rPr>
              <a:t> is not compulsory</a:t>
            </a:r>
            <a:r>
              <a:rPr lang="en-US" sz="2200" dirty="0">
                <a:solidFill>
                  <a:srgbClr val="000000"/>
                </a:solidFill>
              </a:rPr>
              <a:t> and</a:t>
            </a:r>
            <a:r>
              <a:rPr lang="en-US" sz="2200" b="0" i="0" dirty="0">
                <a:solidFill>
                  <a:srgbClr val="000000"/>
                </a:solidFill>
                <a:effectLst/>
              </a:rPr>
              <a:t> tends to be used to respond to matters raised in the </a:t>
            </a:r>
            <a:r>
              <a:rPr lang="en-US" sz="2200" b="0" i="0" dirty="0" err="1">
                <a:solidFill>
                  <a:srgbClr val="000000"/>
                </a:solidFill>
                <a:effectLst/>
              </a:rPr>
              <a:t>defence</a:t>
            </a:r>
            <a:r>
              <a:rPr lang="en-US" sz="2200" b="0" i="0" dirty="0">
                <a:solidFill>
                  <a:srgbClr val="000000"/>
                </a:solidFill>
                <a:effectLst/>
              </a:rPr>
              <a:t> not covered by the particulars of claim, </a:t>
            </a:r>
            <a:r>
              <a:rPr lang="en-US" sz="2200" b="0" i="0" dirty="0" err="1">
                <a:solidFill>
                  <a:srgbClr val="000000"/>
                </a:solidFill>
                <a:effectLst/>
              </a:rPr>
              <a:t>e.g.where</a:t>
            </a:r>
            <a:r>
              <a:rPr lang="en-US" sz="2200" b="0" i="0" dirty="0">
                <a:solidFill>
                  <a:srgbClr val="000000"/>
                </a:solidFill>
                <a:effectLst/>
              </a:rPr>
              <a:t> the defendant raises a </a:t>
            </a:r>
            <a:r>
              <a:rPr lang="en-US" sz="2200" b="0" i="0" dirty="0" err="1">
                <a:solidFill>
                  <a:srgbClr val="000000"/>
                </a:solidFill>
                <a:effectLst/>
              </a:rPr>
              <a:t>defence</a:t>
            </a:r>
            <a:r>
              <a:rPr lang="en-US" sz="2200" b="0" i="0" dirty="0">
                <a:solidFill>
                  <a:srgbClr val="000000"/>
                </a:solidFill>
                <a:effectLst/>
              </a:rPr>
              <a:t> that the limitation period is expired and that, as a result, the claimant’s claim is statute-barred.</a:t>
            </a:r>
          </a:p>
          <a:p>
            <a:pPr algn="l" fontAlgn="base"/>
            <a:r>
              <a:rPr lang="en-US" sz="2200" b="0" i="0" dirty="0">
                <a:solidFill>
                  <a:srgbClr val="000000"/>
                </a:solidFill>
                <a:effectLst/>
              </a:rPr>
              <a:t>Any reply to the </a:t>
            </a:r>
            <a:r>
              <a:rPr lang="en-US" sz="2200" b="0" i="0" dirty="0" err="1">
                <a:solidFill>
                  <a:srgbClr val="000000"/>
                </a:solidFill>
                <a:effectLst/>
              </a:rPr>
              <a:t>defence</a:t>
            </a:r>
            <a:r>
              <a:rPr lang="en-US" sz="2200" b="0" i="0" dirty="0">
                <a:solidFill>
                  <a:srgbClr val="000000"/>
                </a:solidFill>
                <a:effectLst/>
              </a:rPr>
              <a:t> must contain a statement of truth.</a:t>
            </a:r>
          </a:p>
          <a:p>
            <a:endParaRPr lang="en-GB" dirty="0"/>
          </a:p>
        </p:txBody>
      </p:sp>
    </p:spTree>
    <p:extLst>
      <p:ext uri="{BB962C8B-B14F-4D97-AF65-F5344CB8AC3E}">
        <p14:creationId xmlns:p14="http://schemas.microsoft.com/office/powerpoint/2010/main" val="6612492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11418-1C93-00FF-87CA-E546EC912E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15E73A-A9F9-B691-0BE7-347A11DED160}"/>
              </a:ext>
            </a:extLst>
          </p:cNvPr>
          <p:cNvSpPr>
            <a:spLocks noGrp="1"/>
          </p:cNvSpPr>
          <p:nvPr>
            <p:ph type="title"/>
          </p:nvPr>
        </p:nvSpPr>
        <p:spPr>
          <a:xfrm>
            <a:off x="664722" y="249095"/>
            <a:ext cx="6934258" cy="728367"/>
          </a:xfrm>
        </p:spPr>
        <p:txBody>
          <a:bodyPr/>
          <a:lstStyle/>
          <a:p>
            <a:r>
              <a:rPr lang="en-GB" dirty="0"/>
              <a:t>Requests for further information</a:t>
            </a:r>
          </a:p>
        </p:txBody>
      </p:sp>
      <p:sp>
        <p:nvSpPr>
          <p:cNvPr id="3" name="Content Placeholder 2">
            <a:extLst>
              <a:ext uri="{FF2B5EF4-FFF2-40B4-BE49-F238E27FC236}">
                <a16:creationId xmlns:a16="http://schemas.microsoft.com/office/drawing/2014/main" id="{250693C4-1A0D-B008-8BE5-4BB9A551F74A}"/>
              </a:ext>
            </a:extLst>
          </p:cNvPr>
          <p:cNvSpPr>
            <a:spLocks noGrp="1"/>
          </p:cNvSpPr>
          <p:nvPr>
            <p:ph idx="1"/>
          </p:nvPr>
        </p:nvSpPr>
        <p:spPr>
          <a:xfrm>
            <a:off x="286468" y="977462"/>
            <a:ext cx="9803582" cy="5578613"/>
          </a:xfrm>
        </p:spPr>
        <p:txBody>
          <a:bodyPr>
            <a:normAutofit fontScale="92500" lnSpcReduction="10000"/>
          </a:bodyPr>
          <a:lstStyle/>
          <a:p>
            <a:pPr algn="l" fontAlgn="base"/>
            <a:r>
              <a:rPr lang="en-US" sz="2000" b="0" i="0" dirty="0">
                <a:solidFill>
                  <a:srgbClr val="000000"/>
                </a:solidFill>
                <a:effectLst/>
              </a:rPr>
              <a:t>If a SOC lacks clarity or fails to set out the party’s case precisely enough to satisfy the opponent in a case</a:t>
            </a:r>
            <a:r>
              <a:rPr lang="en-US" sz="2000" dirty="0">
                <a:solidFill>
                  <a:srgbClr val="000000"/>
                </a:solidFill>
              </a:rPr>
              <a:t>, the other side </a:t>
            </a:r>
            <a:r>
              <a:rPr lang="en-US" sz="2000" b="0" i="0" dirty="0">
                <a:solidFill>
                  <a:srgbClr val="000000"/>
                </a:solidFill>
                <a:effectLst/>
              </a:rPr>
              <a:t> can make a </a:t>
            </a:r>
            <a:r>
              <a:rPr lang="en-US" sz="2000" b="1" i="0" dirty="0">
                <a:solidFill>
                  <a:srgbClr val="000000"/>
                </a:solidFill>
                <a:effectLst/>
              </a:rPr>
              <a:t>request for further information under Part 18</a:t>
            </a:r>
            <a:r>
              <a:rPr lang="en-US" sz="2000" b="0" i="0" dirty="0">
                <a:solidFill>
                  <a:srgbClr val="000000"/>
                </a:solidFill>
                <a:effectLst/>
              </a:rPr>
              <a:t>.</a:t>
            </a:r>
          </a:p>
          <a:p>
            <a:pPr algn="l" fontAlgn="base"/>
            <a:r>
              <a:rPr lang="en-US" sz="2000" b="0" i="0" dirty="0">
                <a:solidFill>
                  <a:srgbClr val="000000"/>
                </a:solidFill>
                <a:effectLst/>
              </a:rPr>
              <a:t>Requests for further information are not confined to further information which should have been included in statements of case. They can be used more widely, to request information beyond the terms of a statement of case, about any matter which is in dispute in the proceedings whether or not the matter is contained or referred to in a statement of case. (</a:t>
            </a:r>
            <a:r>
              <a:rPr lang="en-US" sz="2000" b="1" i="0" dirty="0">
                <a:solidFill>
                  <a:srgbClr val="000000"/>
                </a:solidFill>
                <a:effectLst/>
              </a:rPr>
              <a:t>r18.1(1)</a:t>
            </a:r>
            <a:r>
              <a:rPr lang="en-US" sz="2000" b="0" i="0" dirty="0">
                <a:solidFill>
                  <a:srgbClr val="000000"/>
                </a:solidFill>
                <a:effectLst/>
              </a:rPr>
              <a:t>).</a:t>
            </a:r>
          </a:p>
          <a:p>
            <a:pPr algn="l" fontAlgn="base"/>
            <a:r>
              <a:rPr lang="en-US" sz="2000" b="0" i="0" dirty="0">
                <a:solidFill>
                  <a:srgbClr val="000000"/>
                </a:solidFill>
                <a:effectLst/>
              </a:rPr>
              <a:t>A request for further information should be concise and strictly confined to matters which are reasonably necessary and proportionate to enable the first party to prepare his own case or to understand the case he has to meet (</a:t>
            </a:r>
            <a:r>
              <a:rPr lang="en-US" sz="2000" b="1" i="0" dirty="0">
                <a:solidFill>
                  <a:srgbClr val="000000"/>
                </a:solidFill>
                <a:effectLst/>
              </a:rPr>
              <a:t>PD18, para 1.2</a:t>
            </a:r>
            <a:r>
              <a:rPr lang="en-US" sz="2000" b="0" i="0" dirty="0">
                <a:solidFill>
                  <a:srgbClr val="000000"/>
                </a:solidFill>
                <a:effectLst/>
              </a:rPr>
              <a:t>).</a:t>
            </a:r>
          </a:p>
          <a:p>
            <a:pPr algn="l" fontAlgn="base" latinLnBrk="0"/>
            <a:r>
              <a:rPr lang="en-US" sz="2000" b="0" i="0" dirty="0">
                <a:solidFill>
                  <a:srgbClr val="000000"/>
                </a:solidFill>
                <a:effectLst/>
              </a:rPr>
              <a:t>A party has a choice whether or not to request further information from another party. There are tactical alternatives to using the provisions under </a:t>
            </a:r>
            <a:r>
              <a:rPr lang="en-US" sz="2000" b="1" i="0" dirty="0">
                <a:solidFill>
                  <a:srgbClr val="000000"/>
                </a:solidFill>
                <a:effectLst/>
              </a:rPr>
              <a:t>Part 18</a:t>
            </a:r>
            <a:r>
              <a:rPr lang="en-US" sz="2000" b="0" i="0" dirty="0">
                <a:solidFill>
                  <a:srgbClr val="000000"/>
                </a:solidFill>
                <a:effectLst/>
              </a:rPr>
              <a:t>.</a:t>
            </a:r>
          </a:p>
          <a:p>
            <a:pPr algn="l" fontAlgn="base">
              <a:buFont typeface="Arial" panose="020B0604020202020204" pitchFamily="34" charset="0"/>
              <a:buChar char="•"/>
            </a:pPr>
            <a:r>
              <a:rPr lang="en-US" sz="2000" b="0" i="0" dirty="0">
                <a:solidFill>
                  <a:srgbClr val="000000"/>
                </a:solidFill>
                <a:effectLst/>
              </a:rPr>
              <a:t>Where a claimant’s case is so badly drafted as to make filing a </a:t>
            </a:r>
            <a:r>
              <a:rPr lang="en-US" sz="2000" b="0" i="0" dirty="0" err="1">
                <a:solidFill>
                  <a:srgbClr val="000000"/>
                </a:solidFill>
                <a:effectLst/>
              </a:rPr>
              <a:t>defence</a:t>
            </a:r>
            <a:r>
              <a:rPr lang="en-US" sz="2000" b="0" i="0" dirty="0">
                <a:solidFill>
                  <a:srgbClr val="000000"/>
                </a:solidFill>
                <a:effectLst/>
              </a:rPr>
              <a:t> to it difficult, the defendant may often be better advised to make an application to strike out the case under </a:t>
            </a:r>
            <a:r>
              <a:rPr lang="en-US" sz="2000" b="1" i="0" dirty="0">
                <a:solidFill>
                  <a:srgbClr val="000000"/>
                </a:solidFill>
                <a:effectLst/>
              </a:rPr>
              <a:t>Part 3</a:t>
            </a:r>
            <a:r>
              <a:rPr lang="en-US" sz="2000" b="0" i="0" dirty="0">
                <a:solidFill>
                  <a:srgbClr val="000000"/>
                </a:solidFill>
                <a:effectLst/>
              </a:rPr>
              <a:t> or seek summary judgment under </a:t>
            </a:r>
            <a:r>
              <a:rPr lang="en-US" sz="2000" b="1" i="0" dirty="0">
                <a:solidFill>
                  <a:srgbClr val="000000"/>
                </a:solidFill>
                <a:effectLst/>
              </a:rPr>
              <a:t>Part 24</a:t>
            </a:r>
            <a:r>
              <a:rPr lang="en-US" sz="2000" b="0" i="0" dirty="0">
                <a:solidFill>
                  <a:srgbClr val="000000"/>
                </a:solidFill>
                <a:effectLst/>
              </a:rPr>
              <a:t>.</a:t>
            </a:r>
          </a:p>
          <a:p>
            <a:pPr algn="l" fontAlgn="base">
              <a:buFont typeface="Arial" panose="020B0604020202020204" pitchFamily="34" charset="0"/>
              <a:buChar char="•"/>
            </a:pPr>
            <a:r>
              <a:rPr lang="en-US" sz="2000" b="0" i="0" dirty="0">
                <a:solidFill>
                  <a:srgbClr val="000000"/>
                </a:solidFill>
                <a:effectLst/>
              </a:rPr>
              <a:t>It may sometimes be better </a:t>
            </a:r>
            <a:r>
              <a:rPr lang="en-US" sz="2000" b="1" i="0" dirty="0">
                <a:solidFill>
                  <a:srgbClr val="000000"/>
                </a:solidFill>
                <a:effectLst/>
              </a:rPr>
              <a:t>tactically</a:t>
            </a:r>
            <a:r>
              <a:rPr lang="en-US" sz="2000" b="0" i="0" dirty="0">
                <a:solidFill>
                  <a:srgbClr val="000000"/>
                </a:solidFill>
                <a:effectLst/>
              </a:rPr>
              <a:t> to leave </a:t>
            </a:r>
            <a:r>
              <a:rPr lang="en-US" sz="2000" dirty="0">
                <a:solidFill>
                  <a:srgbClr val="000000"/>
                </a:solidFill>
              </a:rPr>
              <a:t>an</a:t>
            </a:r>
            <a:r>
              <a:rPr lang="en-US" sz="2000" b="0" i="0" dirty="0">
                <a:solidFill>
                  <a:srgbClr val="000000"/>
                </a:solidFill>
                <a:effectLst/>
              </a:rPr>
              <a:t> opponent with a poorly drafted case.</a:t>
            </a:r>
          </a:p>
          <a:p>
            <a:pPr algn="l" fontAlgn="base"/>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35823489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D0EBF-61E6-FC09-BEB6-B017376EB3FD}"/>
              </a:ext>
            </a:extLst>
          </p:cNvPr>
          <p:cNvSpPr>
            <a:spLocks noGrp="1"/>
          </p:cNvSpPr>
          <p:nvPr>
            <p:ph type="title"/>
          </p:nvPr>
        </p:nvSpPr>
        <p:spPr>
          <a:xfrm>
            <a:off x="677334" y="414108"/>
            <a:ext cx="8596668" cy="708397"/>
          </a:xfrm>
        </p:spPr>
        <p:txBody>
          <a:bodyPr/>
          <a:lstStyle/>
          <a:p>
            <a:r>
              <a:rPr lang="en-GB" dirty="0"/>
              <a:t>Example:</a:t>
            </a:r>
          </a:p>
        </p:txBody>
      </p:sp>
      <p:sp>
        <p:nvSpPr>
          <p:cNvPr id="3" name="Content Placeholder 2">
            <a:extLst>
              <a:ext uri="{FF2B5EF4-FFF2-40B4-BE49-F238E27FC236}">
                <a16:creationId xmlns:a16="http://schemas.microsoft.com/office/drawing/2014/main" id="{76EE7873-F854-AF2A-1C46-62485D5C42E4}"/>
              </a:ext>
            </a:extLst>
          </p:cNvPr>
          <p:cNvSpPr>
            <a:spLocks noGrp="1"/>
          </p:cNvSpPr>
          <p:nvPr>
            <p:ph idx="1"/>
          </p:nvPr>
        </p:nvSpPr>
        <p:spPr>
          <a:xfrm>
            <a:off x="677334" y="1122505"/>
            <a:ext cx="8834726" cy="5008001"/>
          </a:xfrm>
        </p:spPr>
        <p:txBody>
          <a:bodyPr>
            <a:normAutofit/>
          </a:bodyPr>
          <a:lstStyle/>
          <a:p>
            <a:pPr marL="0" indent="0" algn="l" fontAlgn="base">
              <a:buNone/>
            </a:pPr>
            <a:r>
              <a:rPr lang="en-US" sz="2000" b="0" i="0" dirty="0">
                <a:solidFill>
                  <a:srgbClr val="000000"/>
                </a:solidFill>
                <a:effectLst/>
              </a:rPr>
              <a:t>Daniel and Joanne were involved in a road accident. Daniel was injured and his car was damaged, so he started proceedings against Joanne. There is a schedule of past and future expenses and losses attached to his claim but there are few details in it. Some items are marked ‘to be confirmed’.</a:t>
            </a:r>
          </a:p>
          <a:p>
            <a:pPr marL="0" indent="0" algn="l" fontAlgn="base">
              <a:buNone/>
            </a:pPr>
            <a:r>
              <a:rPr lang="en-US" sz="2000" b="0" i="0" dirty="0">
                <a:solidFill>
                  <a:srgbClr val="000000"/>
                </a:solidFill>
                <a:effectLst/>
              </a:rPr>
              <a:t>Joanne may request further information from Daniel about the financial losses that he wishes to claim, which are not detailed in his Schedule. However, the fact that Joanne makes a request for further information does not affect the timescale by which Joanne has to respond to the particulars of claim with her </a:t>
            </a:r>
            <a:r>
              <a:rPr lang="en-US" sz="2000" b="0" i="0" dirty="0" err="1">
                <a:solidFill>
                  <a:srgbClr val="000000"/>
                </a:solidFill>
                <a:effectLst/>
              </a:rPr>
              <a:t>defence</a:t>
            </a:r>
            <a:r>
              <a:rPr lang="en-US" sz="2000" b="0" i="0" dirty="0">
                <a:solidFill>
                  <a:srgbClr val="000000"/>
                </a:solidFill>
                <a:effectLst/>
              </a:rPr>
              <a:t> (and counter-schedule). It is, of course, open to Daniel and Joanne to agree to an extension of time for her to file and serve her </a:t>
            </a:r>
            <a:r>
              <a:rPr lang="en-US" sz="2000" b="0" i="0" dirty="0" err="1">
                <a:solidFill>
                  <a:srgbClr val="000000"/>
                </a:solidFill>
                <a:effectLst/>
              </a:rPr>
              <a:t>defence</a:t>
            </a:r>
            <a:r>
              <a:rPr lang="en-US" sz="2000" b="0" i="0" dirty="0">
                <a:solidFill>
                  <a:srgbClr val="000000"/>
                </a:solidFill>
                <a:effectLst/>
              </a:rPr>
              <a:t> and counter-schedule, subject to the usual rules about extensions of time for those.</a:t>
            </a:r>
          </a:p>
          <a:p>
            <a:endParaRPr lang="en-GB" dirty="0"/>
          </a:p>
        </p:txBody>
      </p:sp>
    </p:spTree>
    <p:extLst>
      <p:ext uri="{BB962C8B-B14F-4D97-AF65-F5344CB8AC3E}">
        <p14:creationId xmlns:p14="http://schemas.microsoft.com/office/powerpoint/2010/main" val="5879421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4BE65-215A-EB3C-293C-E1933164B4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10FFBA-6CDC-3A37-4D00-CA61D6FE1F0A}"/>
              </a:ext>
            </a:extLst>
          </p:cNvPr>
          <p:cNvSpPr>
            <a:spLocks noGrp="1"/>
          </p:cNvSpPr>
          <p:nvPr>
            <p:ph type="title"/>
          </p:nvPr>
        </p:nvSpPr>
        <p:spPr>
          <a:xfrm>
            <a:off x="418542" y="257149"/>
            <a:ext cx="8596668" cy="709009"/>
          </a:xfrm>
        </p:spPr>
        <p:txBody>
          <a:bodyPr>
            <a:normAutofit fontScale="90000"/>
          </a:bodyPr>
          <a:lstStyle/>
          <a:p>
            <a:r>
              <a:rPr lang="en-US" b="1" i="0" dirty="0">
                <a:effectLst/>
              </a:rPr>
              <a:t>Request for further information </a:t>
            </a:r>
            <a:r>
              <a:rPr lang="en-US" b="1" dirty="0" err="1"/>
              <a:t>contd</a:t>
            </a:r>
            <a:r>
              <a:rPr lang="en-US" b="1" dirty="0"/>
              <a:t>…….</a:t>
            </a:r>
            <a:br>
              <a:rPr lang="en-US" b="1" i="0" dirty="0">
                <a:effectLst/>
              </a:rPr>
            </a:br>
            <a:endParaRPr lang="en-GB" dirty="0"/>
          </a:p>
        </p:txBody>
      </p:sp>
      <p:sp>
        <p:nvSpPr>
          <p:cNvPr id="3" name="Content Placeholder 2">
            <a:extLst>
              <a:ext uri="{FF2B5EF4-FFF2-40B4-BE49-F238E27FC236}">
                <a16:creationId xmlns:a16="http://schemas.microsoft.com/office/drawing/2014/main" id="{907A4A55-7AAA-4C45-EE80-731652502B92}"/>
              </a:ext>
            </a:extLst>
          </p:cNvPr>
          <p:cNvSpPr>
            <a:spLocks noGrp="1"/>
          </p:cNvSpPr>
          <p:nvPr>
            <p:ph idx="1"/>
          </p:nvPr>
        </p:nvSpPr>
        <p:spPr>
          <a:xfrm>
            <a:off x="297612" y="966158"/>
            <a:ext cx="9737783" cy="5634693"/>
          </a:xfrm>
        </p:spPr>
        <p:txBody>
          <a:bodyPr>
            <a:normAutofit fontScale="92500" lnSpcReduction="20000"/>
          </a:bodyPr>
          <a:lstStyle/>
          <a:p>
            <a:pPr algn="l" fontAlgn="base" latinLnBrk="0"/>
            <a:r>
              <a:rPr lang="en-US" b="0" i="0" dirty="0">
                <a:solidFill>
                  <a:srgbClr val="000000"/>
                </a:solidFill>
                <a:effectLst/>
                <a:latin typeface="inherit"/>
              </a:rPr>
              <a:t>The written request for information need not be made using a particular form</a:t>
            </a:r>
            <a:r>
              <a:rPr lang="en-US" dirty="0">
                <a:solidFill>
                  <a:srgbClr val="000000"/>
                </a:solidFill>
                <a:latin typeface="inherit"/>
              </a:rPr>
              <a:t> and could be by letter.</a:t>
            </a:r>
            <a:endParaRPr lang="en-US" b="0" i="0" dirty="0">
              <a:solidFill>
                <a:srgbClr val="000000"/>
              </a:solidFill>
              <a:effectLst/>
              <a:latin typeface="inherit"/>
            </a:endParaRPr>
          </a:p>
          <a:p>
            <a:pPr algn="l" fontAlgn="base" latinLnBrk="0"/>
            <a:r>
              <a:rPr lang="en-US" b="0" i="0" dirty="0">
                <a:solidFill>
                  <a:srgbClr val="000000"/>
                </a:solidFill>
                <a:effectLst/>
                <a:latin typeface="inherit"/>
              </a:rPr>
              <a:t>It is generally good practice to create this request in formal form so that it can be used as the application to the court if there is no response, or an unsatisfactory response, to the written request. In a formal form, the document can also allow space for the recipient’s reply and so is often prepared as a table with the request in one column and allowing space for the respondent to reply in another column (</a:t>
            </a:r>
            <a:r>
              <a:rPr lang="en-US" b="1" i="0" dirty="0">
                <a:solidFill>
                  <a:srgbClr val="000000"/>
                </a:solidFill>
                <a:effectLst/>
                <a:latin typeface="inherit"/>
              </a:rPr>
              <a:t>PD18, para 1.6(2)</a:t>
            </a:r>
            <a:r>
              <a:rPr lang="en-US" b="0" i="0" dirty="0">
                <a:solidFill>
                  <a:srgbClr val="000000"/>
                </a:solidFill>
                <a:effectLst/>
                <a:latin typeface="inherit"/>
              </a:rPr>
              <a:t>).</a:t>
            </a:r>
          </a:p>
          <a:p>
            <a:pPr algn="l" fontAlgn="base" latinLnBrk="0"/>
            <a:r>
              <a:rPr lang="en-US" sz="1800" b="0" i="0" dirty="0">
                <a:solidFill>
                  <a:srgbClr val="000000"/>
                </a:solidFill>
                <a:effectLst/>
              </a:rPr>
              <a:t>Whether made by letter or in formal form, the request must:</a:t>
            </a:r>
          </a:p>
          <a:p>
            <a:pPr algn="l" fontAlgn="base" latinLnBrk="0">
              <a:buFont typeface="Arial" panose="020B0604020202020204" pitchFamily="34" charset="0"/>
              <a:buChar char="•"/>
            </a:pPr>
            <a:r>
              <a:rPr lang="en-US" sz="1800" b="0" i="0" dirty="0">
                <a:solidFill>
                  <a:srgbClr val="000000"/>
                </a:solidFill>
                <a:effectLst/>
              </a:rPr>
              <a:t>be headed with the action title and number;</a:t>
            </a:r>
          </a:p>
          <a:p>
            <a:pPr algn="l" fontAlgn="base" latinLnBrk="0">
              <a:buFont typeface="Arial" panose="020B0604020202020204" pitchFamily="34" charset="0"/>
              <a:buChar char="•"/>
            </a:pPr>
            <a:r>
              <a:rPr lang="en-US" sz="1800" b="0" i="0" dirty="0">
                <a:solidFill>
                  <a:srgbClr val="000000"/>
                </a:solidFill>
                <a:effectLst/>
              </a:rPr>
              <a:t>state that it is a request under the provisions of Part 18;</a:t>
            </a:r>
          </a:p>
          <a:p>
            <a:pPr algn="l" fontAlgn="base" latinLnBrk="0">
              <a:buFont typeface="Arial" panose="020B0604020202020204" pitchFamily="34" charset="0"/>
              <a:buChar char="•"/>
            </a:pPr>
            <a:r>
              <a:rPr lang="en-US" sz="1800" b="0" i="0" dirty="0">
                <a:solidFill>
                  <a:srgbClr val="000000"/>
                </a:solidFill>
                <a:effectLst/>
              </a:rPr>
              <a:t>identify the requesting party and the party to whom the request is made;</a:t>
            </a:r>
          </a:p>
          <a:p>
            <a:pPr algn="l" fontAlgn="base" latinLnBrk="0">
              <a:buFont typeface="Arial" panose="020B0604020202020204" pitchFamily="34" charset="0"/>
              <a:buChar char="•"/>
            </a:pPr>
            <a:r>
              <a:rPr lang="en-US" sz="1800" b="0" i="0" dirty="0">
                <a:solidFill>
                  <a:srgbClr val="000000"/>
                </a:solidFill>
                <a:effectLst/>
              </a:rPr>
              <a:t>set out, in numbered paragraphs, each request for information or clarification;</a:t>
            </a:r>
          </a:p>
          <a:p>
            <a:pPr algn="l" fontAlgn="base" latinLnBrk="0">
              <a:buFont typeface="Arial" panose="020B0604020202020204" pitchFamily="34" charset="0"/>
              <a:buChar char="•"/>
            </a:pPr>
            <a:r>
              <a:rPr lang="en-US" sz="1800" b="0" i="0" dirty="0">
                <a:solidFill>
                  <a:srgbClr val="000000"/>
                </a:solidFill>
                <a:effectLst/>
              </a:rPr>
              <a:t>if the request relates to a document, identify that document and (if relevant) the paragraph or words to which it relates;</a:t>
            </a:r>
          </a:p>
          <a:p>
            <a:pPr algn="l" fontAlgn="base" latinLnBrk="0">
              <a:buFont typeface="Arial" panose="020B0604020202020204" pitchFamily="34" charset="0"/>
              <a:buChar char="•"/>
            </a:pPr>
            <a:r>
              <a:rPr lang="en-US" sz="1800" b="0" i="0" dirty="0">
                <a:solidFill>
                  <a:srgbClr val="000000"/>
                </a:solidFill>
                <a:effectLst/>
              </a:rPr>
              <a:t>identify which part (by repeating the words) of the other party’s statement of case is either unclear or upon which clarification is sought; and</a:t>
            </a:r>
          </a:p>
          <a:p>
            <a:pPr algn="l" fontAlgn="base" latinLnBrk="0">
              <a:buFont typeface="Arial" panose="020B0604020202020204" pitchFamily="34" charset="0"/>
              <a:buChar char="•"/>
            </a:pPr>
            <a:r>
              <a:rPr lang="en-US" sz="1800" b="0" i="0" dirty="0">
                <a:solidFill>
                  <a:srgbClr val="000000"/>
                </a:solidFill>
                <a:effectLst/>
              </a:rPr>
              <a:t>state the (reasonable) date by which the requesting party expects a response to the request.</a:t>
            </a:r>
          </a:p>
          <a:p>
            <a:pPr algn="l" fontAlgn="base" latinLnBrk="0"/>
            <a:r>
              <a:rPr lang="en-US" sz="1800" b="0" i="0" dirty="0">
                <a:solidFill>
                  <a:srgbClr val="000000"/>
                </a:solidFill>
                <a:effectLst/>
              </a:rPr>
              <a:t>The requesting party may find it helpful to include that an application will be made to the court for an order compelling the other party to respond to the court if there is a failure to respond and that if that becomes necessary, the requesting party will also ask the court to order the responding party to pay the costs of any application that is made to court.</a:t>
            </a:r>
          </a:p>
          <a:p>
            <a:endParaRPr lang="en-GB" dirty="0"/>
          </a:p>
        </p:txBody>
      </p:sp>
    </p:spTree>
    <p:extLst>
      <p:ext uri="{BB962C8B-B14F-4D97-AF65-F5344CB8AC3E}">
        <p14:creationId xmlns:p14="http://schemas.microsoft.com/office/powerpoint/2010/main" val="4099582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BAAA5-5BCC-7EE9-C01A-3762F8C3E8C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76AE28-3F91-C31A-7A73-2FEDF3F89DB9}"/>
              </a:ext>
            </a:extLst>
          </p:cNvPr>
          <p:cNvSpPr>
            <a:spLocks noGrp="1"/>
          </p:cNvSpPr>
          <p:nvPr>
            <p:ph idx="1"/>
          </p:nvPr>
        </p:nvSpPr>
        <p:spPr>
          <a:xfrm>
            <a:off x="324146" y="457002"/>
            <a:ext cx="9826269" cy="6099073"/>
          </a:xfrm>
        </p:spPr>
        <p:txBody>
          <a:bodyPr>
            <a:normAutofit/>
          </a:bodyPr>
          <a:lstStyle/>
          <a:p>
            <a:pPr algn="l" fontAlgn="base" latinLnBrk="0"/>
            <a:r>
              <a:rPr lang="en-US" sz="2000" b="1" i="0" dirty="0">
                <a:solidFill>
                  <a:srgbClr val="003E5A"/>
                </a:solidFill>
                <a:effectLst/>
              </a:rPr>
              <a:t>Can multiple requests for further information be made?</a:t>
            </a:r>
            <a:endParaRPr lang="en-US" sz="2000" b="1" i="0" dirty="0">
              <a:solidFill>
                <a:srgbClr val="000000"/>
              </a:solidFill>
              <a:effectLst/>
            </a:endParaRPr>
          </a:p>
          <a:p>
            <a:pPr algn="l" fontAlgn="base" latinLnBrk="0"/>
            <a:r>
              <a:rPr lang="en-US" sz="2000" b="0" i="0" dirty="0">
                <a:solidFill>
                  <a:srgbClr val="000000"/>
                </a:solidFill>
                <a:effectLst/>
              </a:rPr>
              <a:t>There is no limit on the number of requests for further information that can be made, but requests must be made as far as possible in a single comprehensive document and not piecemeal. (</a:t>
            </a:r>
            <a:r>
              <a:rPr lang="en-US" sz="2000" b="1" i="0" dirty="0">
                <a:solidFill>
                  <a:srgbClr val="000000"/>
                </a:solidFill>
                <a:effectLst/>
              </a:rPr>
              <a:t>PD 18, para 1.3</a:t>
            </a:r>
            <a:r>
              <a:rPr lang="en-US" sz="2000" b="0" i="0" dirty="0">
                <a:solidFill>
                  <a:srgbClr val="000000"/>
                </a:solidFill>
                <a:effectLst/>
              </a:rPr>
              <a:t>).</a:t>
            </a:r>
          </a:p>
          <a:p>
            <a:pPr algn="l" fontAlgn="base" latinLnBrk="0"/>
            <a:r>
              <a:rPr lang="en-US" sz="2000" b="1" i="0" dirty="0">
                <a:solidFill>
                  <a:srgbClr val="003E5A"/>
                </a:solidFill>
                <a:effectLst/>
              </a:rPr>
              <a:t>How should the request for further information be served?</a:t>
            </a:r>
            <a:endParaRPr lang="en-US" sz="2000" b="1" i="0" dirty="0">
              <a:solidFill>
                <a:srgbClr val="000000"/>
              </a:solidFill>
              <a:effectLst/>
            </a:endParaRPr>
          </a:p>
          <a:p>
            <a:pPr algn="l" fontAlgn="base" latinLnBrk="0"/>
            <a:r>
              <a:rPr lang="en-US" sz="2000" b="0" i="0" dirty="0">
                <a:solidFill>
                  <a:srgbClr val="000000"/>
                </a:solidFill>
                <a:effectLst/>
              </a:rPr>
              <a:t>The rules in</a:t>
            </a:r>
            <a:r>
              <a:rPr lang="en-US" sz="2000" b="1" i="0" dirty="0">
                <a:solidFill>
                  <a:srgbClr val="000000"/>
                </a:solidFill>
                <a:effectLst/>
              </a:rPr>
              <a:t> Part 6</a:t>
            </a:r>
            <a:r>
              <a:rPr lang="en-US" sz="2000" b="0" i="0" dirty="0">
                <a:solidFill>
                  <a:srgbClr val="000000"/>
                </a:solidFill>
                <a:effectLst/>
              </a:rPr>
              <a:t> on service of documents other than the claim form apply. Additionally, the request should be served by email if reasonably practicable (</a:t>
            </a:r>
            <a:r>
              <a:rPr lang="en-US" sz="2000" b="1" i="0" dirty="0">
                <a:solidFill>
                  <a:srgbClr val="000000"/>
                </a:solidFill>
                <a:effectLst/>
              </a:rPr>
              <a:t>PD 18, para 1.7</a:t>
            </a:r>
            <a:r>
              <a:rPr lang="en-US" sz="2000" b="0" i="0" dirty="0">
                <a:solidFill>
                  <a:srgbClr val="000000"/>
                </a:solidFill>
                <a:effectLst/>
              </a:rPr>
              <a:t>) and the responding party has indicated that they will accept service by email (</a:t>
            </a:r>
            <a:r>
              <a:rPr lang="en-US" sz="2000" b="1" i="0" dirty="0">
                <a:solidFill>
                  <a:srgbClr val="000000"/>
                </a:solidFill>
                <a:effectLst/>
              </a:rPr>
              <a:t>r6.23(6)</a:t>
            </a:r>
            <a:r>
              <a:rPr lang="en-US" sz="2000" b="0" i="0" dirty="0">
                <a:solidFill>
                  <a:srgbClr val="000000"/>
                </a:solidFill>
                <a:effectLst/>
              </a:rPr>
              <a:t>). This will help the responding party to respond to the request efficiently.</a:t>
            </a:r>
          </a:p>
          <a:p>
            <a:pPr algn="l" fontAlgn="base" latinLnBrk="0"/>
            <a:r>
              <a:rPr lang="en-US" sz="2000" b="0" i="0" dirty="0">
                <a:solidFill>
                  <a:srgbClr val="000000"/>
                </a:solidFill>
                <a:effectLst/>
              </a:rPr>
              <a:t>The request for further information does not need to be filed at court.</a:t>
            </a:r>
          </a:p>
          <a:p>
            <a:pPr algn="l" fontAlgn="base" latinLnBrk="0"/>
            <a:r>
              <a:rPr lang="en-US" sz="2000" b="1" i="0" dirty="0">
                <a:solidFill>
                  <a:srgbClr val="003E5A"/>
                </a:solidFill>
                <a:effectLst/>
              </a:rPr>
              <a:t>What form should the response to the request for further information take?</a:t>
            </a:r>
            <a:endParaRPr lang="en-US" sz="2000" b="1" i="0" dirty="0">
              <a:solidFill>
                <a:srgbClr val="000000"/>
              </a:solidFill>
              <a:effectLst/>
            </a:endParaRPr>
          </a:p>
          <a:p>
            <a:pPr algn="l" fontAlgn="base" latinLnBrk="0"/>
            <a:r>
              <a:rPr lang="en-US" sz="2000" b="0" i="0" dirty="0">
                <a:solidFill>
                  <a:srgbClr val="000000"/>
                </a:solidFill>
                <a:effectLst/>
              </a:rPr>
              <a:t>The response must be in writing. It can be made by letter or separate document. If by letter, the response should identify itself as a response to the request for further information and deal with no other issues. If by a separate document, it is clearly helpful to respond to each request set out in a table alongside the request.</a:t>
            </a:r>
          </a:p>
          <a:p>
            <a:pPr algn="l" fontAlgn="base" latinLnBrk="0"/>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5327758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70ECB-A39F-8CA2-A15A-91A08E339CD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CDF6EC-09DF-4F90-DCDF-FA4375FA9775}"/>
              </a:ext>
            </a:extLst>
          </p:cNvPr>
          <p:cNvSpPr>
            <a:spLocks noGrp="1"/>
          </p:cNvSpPr>
          <p:nvPr>
            <p:ph idx="1"/>
          </p:nvPr>
        </p:nvSpPr>
        <p:spPr>
          <a:xfrm>
            <a:off x="380744" y="344175"/>
            <a:ext cx="9298094" cy="6033621"/>
          </a:xfrm>
        </p:spPr>
        <p:txBody>
          <a:bodyPr>
            <a:normAutofit fontScale="85000" lnSpcReduction="10000"/>
          </a:bodyPr>
          <a:lstStyle/>
          <a:p>
            <a:pPr algn="l" fontAlgn="base" latinLnBrk="0"/>
            <a:r>
              <a:rPr lang="en-US" sz="2400" b="1" i="0" dirty="0">
                <a:solidFill>
                  <a:srgbClr val="003E5A"/>
                </a:solidFill>
                <a:effectLst/>
              </a:rPr>
              <a:t>What should the response to the request for further information contain?</a:t>
            </a:r>
            <a:endParaRPr lang="en-US" sz="2400" b="1" i="0" dirty="0">
              <a:solidFill>
                <a:srgbClr val="000000"/>
              </a:solidFill>
              <a:effectLst/>
            </a:endParaRPr>
          </a:p>
          <a:p>
            <a:pPr algn="l" fontAlgn="base" latinLnBrk="0"/>
            <a:r>
              <a:rPr lang="en-US" sz="2400" b="0" i="0" dirty="0">
                <a:solidFill>
                  <a:srgbClr val="000000"/>
                </a:solidFill>
                <a:effectLst/>
              </a:rPr>
              <a:t>The response to the request for further information should:</a:t>
            </a:r>
          </a:p>
          <a:p>
            <a:pPr algn="l" fontAlgn="base" latinLnBrk="0">
              <a:buFont typeface="Arial" panose="020B0604020202020204" pitchFamily="34" charset="0"/>
              <a:buChar char="•"/>
            </a:pPr>
            <a:r>
              <a:rPr lang="en-US" sz="2400" b="1" i="0" dirty="0">
                <a:solidFill>
                  <a:srgbClr val="000000"/>
                </a:solidFill>
                <a:effectLst/>
              </a:rPr>
              <a:t>be in writing </a:t>
            </a:r>
            <a:r>
              <a:rPr lang="en-US" sz="2400" b="0" i="0" dirty="0">
                <a:solidFill>
                  <a:srgbClr val="000000"/>
                </a:solidFill>
                <a:effectLst/>
              </a:rPr>
              <a:t>(and may be by letter if the request is made by letter, or by a separate document otherwise);</a:t>
            </a:r>
          </a:p>
          <a:p>
            <a:pPr algn="l" fontAlgn="base" latinLnBrk="0">
              <a:buFont typeface="Arial" panose="020B0604020202020204" pitchFamily="34" charset="0"/>
              <a:buChar char="•"/>
            </a:pPr>
            <a:r>
              <a:rPr lang="en-US" sz="2400" b="0" i="0" dirty="0">
                <a:solidFill>
                  <a:srgbClr val="000000"/>
                </a:solidFill>
                <a:effectLst/>
              </a:rPr>
              <a:t>be headed with the </a:t>
            </a:r>
            <a:r>
              <a:rPr lang="en-US" sz="2400" b="1" i="0" dirty="0">
                <a:solidFill>
                  <a:srgbClr val="000000"/>
                </a:solidFill>
                <a:effectLst/>
              </a:rPr>
              <a:t>name of the court</a:t>
            </a:r>
            <a:r>
              <a:rPr lang="en-US" sz="2400" b="0" i="0" dirty="0">
                <a:solidFill>
                  <a:srgbClr val="000000"/>
                </a:solidFill>
                <a:effectLst/>
              </a:rPr>
              <a:t>, the </a:t>
            </a:r>
            <a:r>
              <a:rPr lang="en-US" sz="2400" b="1" i="0" dirty="0">
                <a:solidFill>
                  <a:srgbClr val="000000"/>
                </a:solidFill>
                <a:effectLst/>
              </a:rPr>
              <a:t>title and number of the claim </a:t>
            </a:r>
            <a:r>
              <a:rPr lang="en-US" sz="2400" b="0" i="0" dirty="0">
                <a:solidFill>
                  <a:srgbClr val="000000"/>
                </a:solidFill>
                <a:effectLst/>
              </a:rPr>
              <a:t>and identify that it is a response to that request;</a:t>
            </a:r>
          </a:p>
          <a:p>
            <a:pPr algn="l" fontAlgn="base" latinLnBrk="0">
              <a:buFont typeface="Arial" panose="020B0604020202020204" pitchFamily="34" charset="0"/>
              <a:buChar char="•"/>
            </a:pPr>
            <a:r>
              <a:rPr lang="en-US" sz="2400" b="0" i="0" dirty="0">
                <a:solidFill>
                  <a:srgbClr val="000000"/>
                </a:solidFill>
                <a:effectLst/>
              </a:rPr>
              <a:t>identify it as a response to a request (if that is what it is);</a:t>
            </a:r>
          </a:p>
          <a:p>
            <a:pPr algn="l" fontAlgn="base" latinLnBrk="0">
              <a:buFont typeface="Arial" panose="020B0604020202020204" pitchFamily="34" charset="0"/>
              <a:buChar char="•"/>
            </a:pPr>
            <a:r>
              <a:rPr lang="en-US" sz="2400" b="1" i="0" dirty="0">
                <a:solidFill>
                  <a:srgbClr val="000000"/>
                </a:solidFill>
                <a:effectLst/>
              </a:rPr>
              <a:t>repeat the text of each request and set out under each paragraph the response to it</a:t>
            </a:r>
            <a:r>
              <a:rPr lang="en-US" sz="2400" b="0" i="0" dirty="0">
                <a:solidFill>
                  <a:srgbClr val="000000"/>
                </a:solidFill>
                <a:effectLst/>
              </a:rPr>
              <a:t>;</a:t>
            </a:r>
          </a:p>
          <a:p>
            <a:pPr algn="l" fontAlgn="base" latinLnBrk="0">
              <a:buFont typeface="Arial" panose="020B0604020202020204" pitchFamily="34" charset="0"/>
              <a:buChar char="•"/>
            </a:pPr>
            <a:r>
              <a:rPr lang="en-US" sz="2400" b="0" i="0" dirty="0">
                <a:solidFill>
                  <a:srgbClr val="000000"/>
                </a:solidFill>
                <a:effectLst/>
              </a:rPr>
              <a:t>refer to and have attached to it a copy of any document not already in the possession of the requesting party which forms part of the response;</a:t>
            </a:r>
          </a:p>
          <a:p>
            <a:pPr algn="l" fontAlgn="base" latinLnBrk="0">
              <a:buFont typeface="Arial" panose="020B0604020202020204" pitchFamily="34" charset="0"/>
              <a:buChar char="•"/>
            </a:pPr>
            <a:r>
              <a:rPr lang="en-US" sz="2400" b="0" i="0" dirty="0">
                <a:solidFill>
                  <a:srgbClr val="000000"/>
                </a:solidFill>
                <a:effectLst/>
              </a:rPr>
              <a:t>if the request relates to a document, identify that document and (if relevant) the paragraph or words to which it relates;</a:t>
            </a:r>
          </a:p>
          <a:p>
            <a:pPr algn="l" fontAlgn="base" latinLnBrk="0">
              <a:buFont typeface="Arial" panose="020B0604020202020204" pitchFamily="34" charset="0"/>
              <a:buChar char="•"/>
            </a:pPr>
            <a:r>
              <a:rPr lang="en-US" sz="2400" b="0" i="0" dirty="0">
                <a:solidFill>
                  <a:srgbClr val="000000"/>
                </a:solidFill>
                <a:effectLst/>
              </a:rPr>
              <a:t>be </a:t>
            </a:r>
            <a:r>
              <a:rPr lang="en-US" sz="2400" b="1" i="0" dirty="0">
                <a:solidFill>
                  <a:srgbClr val="000000"/>
                </a:solidFill>
                <a:effectLst/>
              </a:rPr>
              <a:t>signed and dated </a:t>
            </a:r>
            <a:r>
              <a:rPr lang="en-US" sz="2400" b="0" i="0" dirty="0">
                <a:solidFill>
                  <a:srgbClr val="000000"/>
                </a:solidFill>
                <a:effectLst/>
              </a:rPr>
              <a:t>by the responding party or his legal representative; and</a:t>
            </a:r>
          </a:p>
          <a:p>
            <a:pPr algn="l" fontAlgn="base" latinLnBrk="0">
              <a:buFont typeface="Arial" panose="020B0604020202020204" pitchFamily="34" charset="0"/>
              <a:buChar char="•"/>
            </a:pPr>
            <a:r>
              <a:rPr lang="en-US" sz="2400" b="0" i="0" dirty="0">
                <a:solidFill>
                  <a:srgbClr val="000000"/>
                </a:solidFill>
                <a:effectLst/>
              </a:rPr>
              <a:t>be </a:t>
            </a:r>
            <a:r>
              <a:rPr lang="en-US" sz="2400" b="1" i="0" dirty="0">
                <a:solidFill>
                  <a:srgbClr val="000000"/>
                </a:solidFill>
                <a:effectLst/>
              </a:rPr>
              <a:t>verified with a statement of truth</a:t>
            </a:r>
            <a:r>
              <a:rPr lang="en-US" sz="2400" b="0" i="0" dirty="0">
                <a:solidFill>
                  <a:srgbClr val="000000"/>
                </a:solidFill>
                <a:effectLst/>
              </a:rPr>
              <a:t>.</a:t>
            </a:r>
          </a:p>
          <a:p>
            <a:endParaRPr lang="en-GB" dirty="0"/>
          </a:p>
        </p:txBody>
      </p:sp>
    </p:spTree>
    <p:extLst>
      <p:ext uri="{BB962C8B-B14F-4D97-AF65-F5344CB8AC3E}">
        <p14:creationId xmlns:p14="http://schemas.microsoft.com/office/powerpoint/2010/main" val="33007609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2FD84-2245-C1A6-0E35-F4F5C28BD4C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2DA179-7C62-9A42-8A62-5C3F7A0B878A}"/>
              </a:ext>
            </a:extLst>
          </p:cNvPr>
          <p:cNvSpPr>
            <a:spLocks noGrp="1"/>
          </p:cNvSpPr>
          <p:nvPr>
            <p:ph idx="1"/>
          </p:nvPr>
        </p:nvSpPr>
        <p:spPr>
          <a:xfrm>
            <a:off x="483309" y="459776"/>
            <a:ext cx="9454321" cy="6084797"/>
          </a:xfrm>
        </p:spPr>
        <p:txBody>
          <a:bodyPr>
            <a:normAutofit fontScale="85000" lnSpcReduction="20000"/>
          </a:bodyPr>
          <a:lstStyle/>
          <a:p>
            <a:pPr algn="l" fontAlgn="base" latinLnBrk="0"/>
            <a:r>
              <a:rPr lang="en-US" sz="2200" b="1" i="0" dirty="0">
                <a:solidFill>
                  <a:srgbClr val="003E5A"/>
                </a:solidFill>
                <a:effectLst/>
              </a:rPr>
              <a:t>Serving and filing the response to the request for further information</a:t>
            </a:r>
            <a:endParaRPr lang="en-US" sz="2200" b="1" i="0" dirty="0">
              <a:solidFill>
                <a:srgbClr val="000000"/>
              </a:solidFill>
              <a:effectLst/>
            </a:endParaRPr>
          </a:p>
          <a:p>
            <a:pPr algn="l" fontAlgn="base" latinLnBrk="0"/>
            <a:r>
              <a:rPr lang="en-US" sz="2200" b="0" i="0" dirty="0">
                <a:solidFill>
                  <a:srgbClr val="000000"/>
                </a:solidFill>
                <a:effectLst/>
              </a:rPr>
              <a:t>The response to the request for information should be:</a:t>
            </a:r>
          </a:p>
          <a:p>
            <a:pPr algn="l" fontAlgn="base" latinLnBrk="0">
              <a:buFont typeface="Arial" panose="020B0604020202020204" pitchFamily="34" charset="0"/>
              <a:buChar char="•"/>
            </a:pPr>
            <a:r>
              <a:rPr lang="en-US" sz="2200" b="0" i="0" dirty="0">
                <a:solidFill>
                  <a:srgbClr val="000000"/>
                </a:solidFill>
                <a:effectLst/>
              </a:rPr>
              <a:t>served on the requesting party</a:t>
            </a:r>
            <a:r>
              <a:rPr lang="en-US" sz="2200" dirty="0">
                <a:solidFill>
                  <a:srgbClr val="000000"/>
                </a:solidFill>
              </a:rPr>
              <a:t> and</a:t>
            </a:r>
            <a:r>
              <a:rPr lang="en-US" sz="2200" b="0" i="0" dirty="0">
                <a:solidFill>
                  <a:srgbClr val="000000"/>
                </a:solidFill>
                <a:effectLst/>
              </a:rPr>
              <a:t> all other parties; and filed at court (along with a copy of the request for further information).</a:t>
            </a:r>
          </a:p>
          <a:p>
            <a:pPr algn="l" fontAlgn="base" latinLnBrk="0"/>
            <a:r>
              <a:rPr lang="en-US" sz="2200" b="1" i="0" dirty="0">
                <a:solidFill>
                  <a:srgbClr val="003E5A"/>
                </a:solidFill>
                <a:effectLst/>
              </a:rPr>
              <a:t>Objecting to responding to the request for further information</a:t>
            </a:r>
            <a:endParaRPr lang="en-US" sz="2200" b="1" i="0" dirty="0">
              <a:solidFill>
                <a:srgbClr val="000000"/>
              </a:solidFill>
              <a:effectLst/>
            </a:endParaRPr>
          </a:p>
          <a:p>
            <a:pPr algn="l" fontAlgn="base" latinLnBrk="0"/>
            <a:r>
              <a:rPr lang="en-US" sz="2200" b="0" i="0" dirty="0">
                <a:solidFill>
                  <a:srgbClr val="000000"/>
                </a:solidFill>
                <a:effectLst/>
              </a:rPr>
              <a:t>The responding party may object to responding to the request for information or doing so within the time expected by the requesting party</a:t>
            </a:r>
            <a:r>
              <a:rPr lang="en-US" sz="2200" dirty="0">
                <a:solidFill>
                  <a:srgbClr val="000000"/>
                </a:solidFill>
              </a:rPr>
              <a:t> but </a:t>
            </a:r>
            <a:r>
              <a:rPr lang="en-US" sz="2200" b="0" i="0" dirty="0">
                <a:solidFill>
                  <a:srgbClr val="000000"/>
                </a:solidFill>
                <a:effectLst/>
              </a:rPr>
              <a:t>should:</a:t>
            </a:r>
          </a:p>
          <a:p>
            <a:pPr algn="l" fontAlgn="base" latinLnBrk="0">
              <a:buFont typeface="Arial" panose="020B0604020202020204" pitchFamily="34" charset="0"/>
              <a:buChar char="•"/>
            </a:pPr>
            <a:r>
              <a:rPr lang="en-US" sz="2200" b="0" i="0" dirty="0">
                <a:solidFill>
                  <a:srgbClr val="000000"/>
                </a:solidFill>
                <a:effectLst/>
              </a:rPr>
              <a:t>inform the requesting party promptly in writing; give reasons; and where relevant, identify an alternative date by which they expect to comply.</a:t>
            </a:r>
          </a:p>
          <a:p>
            <a:pPr algn="l" fontAlgn="base" latinLnBrk="0"/>
            <a:r>
              <a:rPr lang="en-US" sz="2200" b="0" i="0" dirty="0">
                <a:solidFill>
                  <a:srgbClr val="000000"/>
                </a:solidFill>
                <a:effectLst/>
              </a:rPr>
              <a:t>Common grounds for objection are that the request for further information:</a:t>
            </a:r>
          </a:p>
          <a:p>
            <a:pPr algn="l" fontAlgn="base" latinLnBrk="0">
              <a:buFont typeface="Arial" panose="020B0604020202020204" pitchFamily="34" charset="0"/>
              <a:buChar char="•"/>
            </a:pPr>
            <a:r>
              <a:rPr lang="en-US" sz="2200" b="0" i="0" dirty="0">
                <a:solidFill>
                  <a:srgbClr val="000000"/>
                </a:solidFill>
                <a:effectLst/>
              </a:rPr>
              <a:t>is unnecessary, irrelevant, or improper;</a:t>
            </a:r>
          </a:p>
          <a:p>
            <a:pPr algn="l" fontAlgn="base" latinLnBrk="0">
              <a:buFont typeface="Arial" panose="020B0604020202020204" pitchFamily="34" charset="0"/>
              <a:buChar char="•"/>
            </a:pPr>
            <a:r>
              <a:rPr lang="en-US" sz="2200" b="0" i="0" dirty="0">
                <a:solidFill>
                  <a:srgbClr val="000000"/>
                </a:solidFill>
                <a:effectLst/>
              </a:rPr>
              <a:t>gives insufficient time to respond;</a:t>
            </a:r>
          </a:p>
          <a:p>
            <a:pPr algn="l" fontAlgn="base" latinLnBrk="0">
              <a:buFont typeface="Arial" panose="020B0604020202020204" pitchFamily="34" charset="0"/>
              <a:buChar char="•"/>
            </a:pPr>
            <a:r>
              <a:rPr lang="en-US" sz="2200" b="0" i="0" dirty="0">
                <a:solidFill>
                  <a:srgbClr val="000000"/>
                </a:solidFill>
                <a:effectLst/>
              </a:rPr>
              <a:t>can be complied with only at an expense that is disproportionate to the claim or is otherwise contrary to the overriding objective;</a:t>
            </a:r>
          </a:p>
          <a:p>
            <a:pPr algn="l" fontAlgn="base" latinLnBrk="0">
              <a:buFont typeface="Arial" panose="020B0604020202020204" pitchFamily="34" charset="0"/>
              <a:buChar char="•"/>
            </a:pPr>
            <a:r>
              <a:rPr lang="en-US" sz="2200" b="0" i="0" dirty="0">
                <a:solidFill>
                  <a:srgbClr val="000000"/>
                </a:solidFill>
                <a:effectLst/>
              </a:rPr>
              <a:t>is such that the responding party is unable to provide the information or clarification requested; and</a:t>
            </a:r>
          </a:p>
          <a:p>
            <a:pPr algn="l" fontAlgn="base" latinLnBrk="0">
              <a:buFont typeface="Arial" panose="020B0604020202020204" pitchFamily="34" charset="0"/>
              <a:buChar char="•"/>
            </a:pPr>
            <a:r>
              <a:rPr lang="en-US" sz="2200" b="0" i="0" dirty="0">
                <a:solidFill>
                  <a:srgbClr val="000000"/>
                </a:solidFill>
                <a:effectLst/>
              </a:rPr>
              <a:t>is such that the responding party is protected from answering by an existing privilege, such as litigation privilege or legal advice privilege.</a:t>
            </a:r>
          </a:p>
          <a:p>
            <a:endParaRPr lang="en-GB" dirty="0"/>
          </a:p>
        </p:txBody>
      </p:sp>
    </p:spTree>
    <p:extLst>
      <p:ext uri="{BB962C8B-B14F-4D97-AF65-F5344CB8AC3E}">
        <p14:creationId xmlns:p14="http://schemas.microsoft.com/office/powerpoint/2010/main" val="32870966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DB6681-A924-C361-A0A0-A65CB04D79B1}"/>
              </a:ext>
            </a:extLst>
          </p:cNvPr>
          <p:cNvSpPr>
            <a:spLocks noGrp="1"/>
          </p:cNvSpPr>
          <p:nvPr>
            <p:ph idx="1"/>
          </p:nvPr>
        </p:nvSpPr>
        <p:spPr>
          <a:xfrm>
            <a:off x="389786" y="328616"/>
            <a:ext cx="9806637" cy="6267716"/>
          </a:xfrm>
        </p:spPr>
        <p:txBody>
          <a:bodyPr>
            <a:normAutofit fontScale="92500" lnSpcReduction="20000"/>
          </a:bodyPr>
          <a:lstStyle/>
          <a:p>
            <a:pPr marL="0" indent="0" algn="l" fontAlgn="base" latinLnBrk="0">
              <a:buNone/>
            </a:pPr>
            <a:r>
              <a:rPr lang="en-US" sz="2200" b="1" i="0" dirty="0">
                <a:solidFill>
                  <a:srgbClr val="003E5A"/>
                </a:solidFill>
                <a:effectLst/>
              </a:rPr>
              <a:t>Applying to the court for an order compelling a response to a request for further information</a:t>
            </a:r>
            <a:endParaRPr lang="en-US" sz="2200" b="1" i="0" dirty="0">
              <a:solidFill>
                <a:srgbClr val="000000"/>
              </a:solidFill>
              <a:effectLst/>
            </a:endParaRPr>
          </a:p>
          <a:p>
            <a:pPr algn="l" fontAlgn="base" latinLnBrk="0"/>
            <a:r>
              <a:rPr lang="en-US" sz="2200" b="0" i="0" dirty="0">
                <a:solidFill>
                  <a:srgbClr val="000000"/>
                </a:solidFill>
                <a:effectLst/>
              </a:rPr>
              <a:t>If the responding party does not comply it will be for the requesting party to decide whether it is appropriate to make an application to the court. If an application to court is needed, the requesting party should:</a:t>
            </a:r>
          </a:p>
          <a:p>
            <a:pPr algn="l" fontAlgn="base" latinLnBrk="0">
              <a:buFont typeface="Arial" panose="020B0604020202020204" pitchFamily="34" charset="0"/>
              <a:buChar char="•"/>
            </a:pPr>
            <a:r>
              <a:rPr lang="en-US" sz="2200" b="0" i="0" dirty="0">
                <a:solidFill>
                  <a:srgbClr val="000000"/>
                </a:solidFill>
                <a:effectLst/>
              </a:rPr>
              <a:t>file the application notice (</a:t>
            </a:r>
            <a:r>
              <a:rPr lang="en-US" sz="2200" b="1" i="0" dirty="0">
                <a:solidFill>
                  <a:srgbClr val="000000"/>
                </a:solidFill>
                <a:effectLst/>
              </a:rPr>
              <a:t>Form N244 Application Notice</a:t>
            </a:r>
            <a:r>
              <a:rPr lang="en-US" sz="2200" b="0" i="0" dirty="0">
                <a:solidFill>
                  <a:srgbClr val="000000"/>
                </a:solidFill>
                <a:effectLst/>
              </a:rPr>
              <a:t>) at court; and</a:t>
            </a:r>
          </a:p>
          <a:p>
            <a:pPr algn="l" fontAlgn="base" latinLnBrk="0">
              <a:buFont typeface="Arial" panose="020B0604020202020204" pitchFamily="34" charset="0"/>
              <a:buChar char="•"/>
            </a:pPr>
            <a:r>
              <a:rPr lang="en-US" sz="2200" b="0" i="0" dirty="0">
                <a:solidFill>
                  <a:srgbClr val="000000"/>
                </a:solidFill>
                <a:effectLst/>
              </a:rPr>
              <a:t>serve the application notice (and any evidence in support) on the responding party and all other parties </a:t>
            </a:r>
          </a:p>
          <a:p>
            <a:pPr algn="l" fontAlgn="base" latinLnBrk="0">
              <a:buFont typeface="Arial" panose="020B0604020202020204" pitchFamily="34" charset="0"/>
              <a:buChar char="•"/>
            </a:pPr>
            <a:r>
              <a:rPr lang="en-US" sz="2200" b="0" i="0" dirty="0">
                <a:solidFill>
                  <a:srgbClr val="000000"/>
                </a:solidFill>
                <a:effectLst/>
              </a:rPr>
              <a:t>There is a streamlined procedure available if the responding party did not respond to the request for further information. If 14 days have elapsed since the end of the time set by the requesting party for a response, and the (non-)responding party has not responded, the court can hear the application without a hearing and without notice of the application being served on the (non-)responding party.</a:t>
            </a:r>
          </a:p>
          <a:p>
            <a:pPr algn="l" fontAlgn="base" latinLnBrk="0"/>
            <a:r>
              <a:rPr lang="en-US" sz="2200" b="0" i="0" dirty="0">
                <a:solidFill>
                  <a:srgbClr val="000000"/>
                </a:solidFill>
                <a:effectLst/>
              </a:rPr>
              <a:t>If the streamlined procedure does not apply, for example, if the responding party has responded to the request, but has objected to answering it, then the application notice will need to be served on the responding party, and the court will list the matter for a hearing.</a:t>
            </a:r>
          </a:p>
          <a:p>
            <a:pPr algn="l" fontAlgn="base" latinLnBrk="0"/>
            <a:r>
              <a:rPr lang="en-US" sz="2200" b="0" i="0" dirty="0">
                <a:solidFill>
                  <a:srgbClr val="000000"/>
                </a:solidFill>
                <a:effectLst/>
              </a:rPr>
              <a:t>In considering the application, the court will take into account whether the requests are reasonably necessary and proportionate to enable the requesting party to prepare their case or to understand the other party’s case.</a:t>
            </a:r>
          </a:p>
          <a:p>
            <a:endParaRPr lang="en-GB" dirty="0"/>
          </a:p>
        </p:txBody>
      </p:sp>
    </p:spTree>
    <p:extLst>
      <p:ext uri="{BB962C8B-B14F-4D97-AF65-F5344CB8AC3E}">
        <p14:creationId xmlns:p14="http://schemas.microsoft.com/office/powerpoint/2010/main" val="13191948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F7A3F-E976-E5CB-6DD4-346F180550AE}"/>
              </a:ext>
            </a:extLst>
          </p:cNvPr>
          <p:cNvSpPr>
            <a:spLocks noGrp="1"/>
          </p:cNvSpPr>
          <p:nvPr>
            <p:ph type="title"/>
          </p:nvPr>
        </p:nvSpPr>
        <p:spPr>
          <a:xfrm>
            <a:off x="626884" y="274320"/>
            <a:ext cx="8596668" cy="1320800"/>
          </a:xfrm>
        </p:spPr>
        <p:txBody>
          <a:bodyPr/>
          <a:lstStyle/>
          <a:p>
            <a:r>
              <a:rPr lang="en-GB" dirty="0"/>
              <a:t>Amendments to statements of case</a:t>
            </a:r>
          </a:p>
        </p:txBody>
      </p:sp>
      <p:sp>
        <p:nvSpPr>
          <p:cNvPr id="3" name="Content Placeholder 2">
            <a:extLst>
              <a:ext uri="{FF2B5EF4-FFF2-40B4-BE49-F238E27FC236}">
                <a16:creationId xmlns:a16="http://schemas.microsoft.com/office/drawing/2014/main" id="{E11BF243-01BE-FA41-F168-51B9FC44569E}"/>
              </a:ext>
            </a:extLst>
          </p:cNvPr>
          <p:cNvSpPr>
            <a:spLocks noGrp="1"/>
          </p:cNvSpPr>
          <p:nvPr>
            <p:ph idx="1"/>
          </p:nvPr>
        </p:nvSpPr>
        <p:spPr>
          <a:xfrm>
            <a:off x="575324" y="1017063"/>
            <a:ext cx="9126517" cy="5261817"/>
          </a:xfrm>
        </p:spPr>
        <p:txBody>
          <a:bodyPr>
            <a:normAutofit/>
          </a:bodyPr>
          <a:lstStyle/>
          <a:p>
            <a:pPr algn="l" fontAlgn="base" latinLnBrk="0"/>
            <a:r>
              <a:rPr lang="en-US" sz="2000" i="0" dirty="0">
                <a:solidFill>
                  <a:schemeClr val="tx1"/>
                </a:solidFill>
                <a:effectLst/>
                <a:latin typeface="+mj-lt"/>
              </a:rPr>
              <a:t>Later statements of case should not contradict earlier statements of case</a:t>
            </a:r>
          </a:p>
          <a:p>
            <a:pPr algn="l" fontAlgn="base" latinLnBrk="0"/>
            <a:r>
              <a:rPr lang="en-US" sz="2000" b="1" i="0" dirty="0">
                <a:solidFill>
                  <a:schemeClr val="tx1"/>
                </a:solidFill>
                <a:effectLst/>
                <a:latin typeface="+mj-lt"/>
              </a:rPr>
              <a:t>PD 16</a:t>
            </a:r>
            <a:r>
              <a:rPr lang="en-US" sz="2000" b="1" i="0" dirty="0">
                <a:solidFill>
                  <a:srgbClr val="000000"/>
                </a:solidFill>
                <a:effectLst/>
                <a:latin typeface="+mj-lt"/>
              </a:rPr>
              <a:t>, para 9.2</a:t>
            </a:r>
            <a:r>
              <a:rPr lang="en-US" sz="2000" b="0" i="0" dirty="0">
                <a:solidFill>
                  <a:srgbClr val="000000"/>
                </a:solidFill>
                <a:effectLst/>
                <a:latin typeface="+mj-lt"/>
              </a:rPr>
              <a:t> requires that a subsequent statement of case must not contradict or be inconsistent with an earlier one, for example, a reply to a </a:t>
            </a:r>
            <a:r>
              <a:rPr lang="en-US" sz="2000" b="0" i="0" dirty="0" err="1">
                <a:solidFill>
                  <a:srgbClr val="000000"/>
                </a:solidFill>
                <a:effectLst/>
                <a:latin typeface="+mj-lt"/>
              </a:rPr>
              <a:t>defence</a:t>
            </a:r>
            <a:r>
              <a:rPr lang="en-US" sz="2000" b="0" i="0" dirty="0">
                <a:solidFill>
                  <a:srgbClr val="000000"/>
                </a:solidFill>
                <a:effectLst/>
                <a:latin typeface="+mj-lt"/>
              </a:rPr>
              <a:t> must not bring in a new claim.</a:t>
            </a:r>
          </a:p>
          <a:p>
            <a:pPr algn="l" fontAlgn="base" latinLnBrk="0"/>
            <a:r>
              <a:rPr lang="en-US" sz="2000" b="1" i="0" dirty="0">
                <a:solidFill>
                  <a:srgbClr val="003E5A"/>
                </a:solidFill>
                <a:effectLst/>
                <a:latin typeface="+mj-lt"/>
              </a:rPr>
              <a:t>The consent of other parties or the permission of the court may be needed before an amendment is made</a:t>
            </a:r>
            <a:endParaRPr lang="en-US" sz="2000" b="1" i="0" dirty="0">
              <a:solidFill>
                <a:srgbClr val="000000"/>
              </a:solidFill>
              <a:effectLst/>
              <a:latin typeface="+mj-lt"/>
            </a:endParaRPr>
          </a:p>
          <a:p>
            <a:pPr algn="l" fontAlgn="base" latinLnBrk="0"/>
            <a:r>
              <a:rPr lang="en-US" sz="2000" b="0" i="0" dirty="0">
                <a:solidFill>
                  <a:srgbClr val="000000"/>
                </a:solidFill>
                <a:effectLst/>
                <a:latin typeface="+mj-lt"/>
              </a:rPr>
              <a:t>The general rule is that amendments may be made, </a:t>
            </a:r>
            <a:r>
              <a:rPr lang="en-US" sz="2000" b="1" i="0" dirty="0">
                <a:solidFill>
                  <a:srgbClr val="000000"/>
                </a:solidFill>
                <a:effectLst/>
                <a:latin typeface="+mj-lt"/>
              </a:rPr>
              <a:t>without </a:t>
            </a:r>
            <a:r>
              <a:rPr lang="en-US" sz="2000" b="0" i="0" dirty="0">
                <a:solidFill>
                  <a:srgbClr val="000000"/>
                </a:solidFill>
                <a:effectLst/>
                <a:latin typeface="+mj-lt"/>
              </a:rPr>
              <a:t>obtaining permission of the court, at any time </a:t>
            </a:r>
            <a:r>
              <a:rPr lang="en-US" sz="2000" b="1" i="0" dirty="0">
                <a:solidFill>
                  <a:srgbClr val="000000"/>
                </a:solidFill>
                <a:effectLst/>
                <a:latin typeface="+mj-lt"/>
              </a:rPr>
              <a:t>before </a:t>
            </a:r>
            <a:r>
              <a:rPr lang="en-US" sz="2000" b="0" i="0" dirty="0">
                <a:solidFill>
                  <a:srgbClr val="000000"/>
                </a:solidFill>
                <a:effectLst/>
                <a:latin typeface="+mj-lt"/>
              </a:rPr>
              <a:t>the statement of case has been </a:t>
            </a:r>
            <a:r>
              <a:rPr lang="en-US" sz="2000" b="1" i="0" dirty="0">
                <a:solidFill>
                  <a:srgbClr val="000000"/>
                </a:solidFill>
                <a:effectLst/>
                <a:latin typeface="+mj-lt"/>
              </a:rPr>
              <a:t>served</a:t>
            </a:r>
            <a:r>
              <a:rPr lang="en-US" sz="2000" b="0" i="0" dirty="0">
                <a:solidFill>
                  <a:srgbClr val="000000"/>
                </a:solidFill>
                <a:effectLst/>
                <a:latin typeface="+mj-lt"/>
              </a:rPr>
              <a:t> (</a:t>
            </a:r>
            <a:r>
              <a:rPr lang="en-US" sz="2000" b="1" i="0" dirty="0">
                <a:solidFill>
                  <a:srgbClr val="000000"/>
                </a:solidFill>
                <a:effectLst/>
                <a:latin typeface="+mj-lt"/>
              </a:rPr>
              <a:t>r17.1</a:t>
            </a:r>
            <a:r>
              <a:rPr lang="en-US" sz="2000" b="0" i="0" dirty="0">
                <a:solidFill>
                  <a:srgbClr val="000000"/>
                </a:solidFill>
                <a:effectLst/>
                <a:latin typeface="+mj-lt"/>
              </a:rPr>
              <a:t>).</a:t>
            </a:r>
          </a:p>
          <a:p>
            <a:pPr algn="l" fontAlgn="base" latinLnBrk="0"/>
            <a:r>
              <a:rPr lang="en-US" sz="2000" b="0" i="0" dirty="0">
                <a:solidFill>
                  <a:srgbClr val="000000"/>
                </a:solidFill>
                <a:effectLst/>
                <a:latin typeface="+mj-lt"/>
              </a:rPr>
              <a:t>If the statement of case has been served, a party may amend only with the written </a:t>
            </a:r>
            <a:r>
              <a:rPr lang="en-US" sz="2000" b="1" i="0" dirty="0">
                <a:solidFill>
                  <a:srgbClr val="000000"/>
                </a:solidFill>
                <a:effectLst/>
                <a:latin typeface="+mj-lt"/>
              </a:rPr>
              <a:t>consent of all other parties to the claim</a:t>
            </a:r>
            <a:r>
              <a:rPr lang="en-US" sz="2000" b="0" i="0" dirty="0">
                <a:solidFill>
                  <a:srgbClr val="000000"/>
                </a:solidFill>
                <a:effectLst/>
                <a:latin typeface="+mj-lt"/>
              </a:rPr>
              <a:t> or the </a:t>
            </a:r>
            <a:r>
              <a:rPr lang="en-US" sz="2000" b="1" i="0" dirty="0">
                <a:solidFill>
                  <a:srgbClr val="000000"/>
                </a:solidFill>
                <a:effectLst/>
                <a:latin typeface="+mj-lt"/>
              </a:rPr>
              <a:t>permission </a:t>
            </a:r>
            <a:r>
              <a:rPr lang="en-US" sz="2000" b="0" i="0" dirty="0">
                <a:solidFill>
                  <a:srgbClr val="000000"/>
                </a:solidFill>
                <a:effectLst/>
                <a:latin typeface="+mj-lt"/>
              </a:rPr>
              <a:t>of the court. It is not sufficient simply to obtain the consent of only the party to whom the statement of case is directed (</a:t>
            </a:r>
            <a:r>
              <a:rPr lang="en-US" sz="2000" b="1" i="0" dirty="0">
                <a:solidFill>
                  <a:srgbClr val="000000"/>
                </a:solidFill>
                <a:effectLst/>
                <a:latin typeface="+mj-lt"/>
              </a:rPr>
              <a:t>r17.1</a:t>
            </a:r>
            <a:r>
              <a:rPr lang="en-US" sz="2000" b="0" i="0" dirty="0">
                <a:solidFill>
                  <a:srgbClr val="000000"/>
                </a:solidFill>
                <a:effectLst/>
                <a:latin typeface="+mj-lt"/>
              </a:rPr>
              <a:t>).</a:t>
            </a:r>
          </a:p>
          <a:p>
            <a:pPr algn="l" fontAlgn="base"/>
            <a:endParaRPr lang="en-US" sz="2000" b="0" i="0" dirty="0">
              <a:solidFill>
                <a:srgbClr val="000000"/>
              </a:solidFill>
              <a:effectLst/>
              <a:latin typeface="+mj-lt"/>
            </a:endParaRPr>
          </a:p>
          <a:p>
            <a:endParaRPr lang="en-GB" dirty="0"/>
          </a:p>
        </p:txBody>
      </p:sp>
    </p:spTree>
    <p:extLst>
      <p:ext uri="{BB962C8B-B14F-4D97-AF65-F5344CB8AC3E}">
        <p14:creationId xmlns:p14="http://schemas.microsoft.com/office/powerpoint/2010/main" val="12832472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F2B9DE-2890-1885-8228-6BEA05A830A1}"/>
              </a:ext>
            </a:extLst>
          </p:cNvPr>
          <p:cNvSpPr>
            <a:spLocks noGrp="1"/>
          </p:cNvSpPr>
          <p:nvPr>
            <p:ph idx="1"/>
          </p:nvPr>
        </p:nvSpPr>
        <p:spPr>
          <a:xfrm>
            <a:off x="458797" y="330638"/>
            <a:ext cx="9444327" cy="6093165"/>
          </a:xfrm>
        </p:spPr>
        <p:txBody>
          <a:bodyPr>
            <a:normAutofit/>
          </a:bodyPr>
          <a:lstStyle/>
          <a:p>
            <a:pPr algn="l" fontAlgn="base" latinLnBrk="0"/>
            <a:r>
              <a:rPr lang="en-US" sz="2000" b="1" i="0" dirty="0">
                <a:solidFill>
                  <a:srgbClr val="003E5A"/>
                </a:solidFill>
                <a:effectLst/>
              </a:rPr>
              <a:t>Amendments made where the permission of the court was not needed may still be disallowed afterwards by the court  (r 17.2)</a:t>
            </a:r>
            <a:endParaRPr lang="en-US" sz="2000" b="0" i="0" dirty="0">
              <a:solidFill>
                <a:srgbClr val="000000"/>
              </a:solidFill>
              <a:effectLst/>
            </a:endParaRPr>
          </a:p>
          <a:p>
            <a:pPr algn="l" fontAlgn="base" latinLnBrk="0"/>
            <a:r>
              <a:rPr lang="en-US" sz="2000" b="1" i="0" dirty="0">
                <a:solidFill>
                  <a:srgbClr val="003E5A"/>
                </a:solidFill>
                <a:effectLst/>
              </a:rPr>
              <a:t>Applying for permission to amend a statement of case: </a:t>
            </a:r>
            <a:r>
              <a:rPr lang="en-US" sz="2000" b="0" i="0" dirty="0">
                <a:solidFill>
                  <a:srgbClr val="000000"/>
                </a:solidFill>
                <a:effectLst/>
              </a:rPr>
              <a:t> applicant should file with the court the application notice and a copy of the statement of case with the proposed amendments identified. The application may be dealt with at a hearing or in cases where all parties consent, without a hearing.</a:t>
            </a:r>
          </a:p>
          <a:p>
            <a:pPr algn="l" fontAlgn="base" latinLnBrk="0"/>
            <a:r>
              <a:rPr lang="en-US" sz="2000" b="0" i="0" dirty="0">
                <a:solidFill>
                  <a:srgbClr val="000000"/>
                </a:solidFill>
                <a:effectLst/>
              </a:rPr>
              <a:t>Where the permission of the court is needed for a statement of case to be amended (other than changing a party), the court will apply </a:t>
            </a:r>
            <a:r>
              <a:rPr lang="en-US" sz="2000" b="1" i="0" dirty="0">
                <a:solidFill>
                  <a:srgbClr val="000000"/>
                </a:solidFill>
                <a:effectLst/>
              </a:rPr>
              <a:t>different tests</a:t>
            </a:r>
            <a:r>
              <a:rPr lang="en-US" sz="2000" b="0" i="0" dirty="0">
                <a:solidFill>
                  <a:srgbClr val="000000"/>
                </a:solidFill>
                <a:effectLst/>
              </a:rPr>
              <a:t>. </a:t>
            </a:r>
          </a:p>
          <a:p>
            <a:pPr algn="l" fontAlgn="base" latinLnBrk="0"/>
            <a:r>
              <a:rPr lang="en-US" sz="2000" b="0" i="0" dirty="0">
                <a:solidFill>
                  <a:srgbClr val="000000"/>
                </a:solidFill>
                <a:effectLst/>
              </a:rPr>
              <a:t>In relation to a new claim to be added into the statement of case, </a:t>
            </a:r>
            <a:r>
              <a:rPr lang="en-US" sz="2000" b="0" i="0" u="sng" dirty="0">
                <a:solidFill>
                  <a:srgbClr val="000000"/>
                </a:solidFill>
                <a:effectLst/>
              </a:rPr>
              <a:t>if the limitation period</a:t>
            </a:r>
            <a:r>
              <a:rPr lang="en-US" sz="2000" b="0" i="0" dirty="0">
                <a:solidFill>
                  <a:srgbClr val="000000"/>
                </a:solidFill>
                <a:effectLst/>
              </a:rPr>
              <a:t>:</a:t>
            </a:r>
          </a:p>
          <a:p>
            <a:pPr algn="l" fontAlgn="base" latinLnBrk="0">
              <a:buFont typeface="Arial" panose="020B0604020202020204" pitchFamily="34" charset="0"/>
              <a:buChar char="•"/>
            </a:pPr>
            <a:r>
              <a:rPr lang="en-US" sz="2000" b="0" i="0" dirty="0">
                <a:solidFill>
                  <a:srgbClr val="000000"/>
                </a:solidFill>
                <a:effectLst/>
              </a:rPr>
              <a:t>has not yet expired, the court will exercise its discretion in respect of any amendment, in accordance with the overriding objective.</a:t>
            </a:r>
          </a:p>
          <a:p>
            <a:pPr algn="l" fontAlgn="base" latinLnBrk="0">
              <a:buFont typeface="Arial" panose="020B0604020202020204" pitchFamily="34" charset="0"/>
              <a:buChar char="•"/>
            </a:pPr>
            <a:r>
              <a:rPr lang="en-US" sz="2000" b="0" i="0" dirty="0">
                <a:solidFill>
                  <a:srgbClr val="000000"/>
                </a:solidFill>
                <a:effectLst/>
              </a:rPr>
              <a:t>has already expired, the court can only exercise its discretion to permit the amendment if the new claim arises out of the same facts or substantially the same facts as are already in issue in a claim in respect of which the party applying for permission has already claimed a remedy in the proceedings.</a:t>
            </a:r>
          </a:p>
          <a:p>
            <a:endParaRPr lang="en-GB" dirty="0"/>
          </a:p>
        </p:txBody>
      </p:sp>
    </p:spTree>
    <p:extLst>
      <p:ext uri="{BB962C8B-B14F-4D97-AF65-F5344CB8AC3E}">
        <p14:creationId xmlns:p14="http://schemas.microsoft.com/office/powerpoint/2010/main" val="24246917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A6A8B-D6D3-38AD-F92C-A1BC3B24D560}"/>
              </a:ext>
            </a:extLst>
          </p:cNvPr>
          <p:cNvSpPr>
            <a:spLocks noGrp="1"/>
          </p:cNvSpPr>
          <p:nvPr>
            <p:ph type="title"/>
          </p:nvPr>
        </p:nvSpPr>
        <p:spPr>
          <a:xfrm>
            <a:off x="326526" y="258793"/>
            <a:ext cx="8596668" cy="787879"/>
          </a:xfrm>
        </p:spPr>
        <p:txBody>
          <a:bodyPr>
            <a:normAutofit/>
          </a:bodyPr>
          <a:lstStyle/>
          <a:p>
            <a:r>
              <a:rPr lang="en-GB" sz="3200" dirty="0"/>
              <a:t>Contents of an amended statement of case</a:t>
            </a:r>
          </a:p>
        </p:txBody>
      </p:sp>
      <p:sp>
        <p:nvSpPr>
          <p:cNvPr id="3" name="Content Placeholder 2">
            <a:extLst>
              <a:ext uri="{FF2B5EF4-FFF2-40B4-BE49-F238E27FC236}">
                <a16:creationId xmlns:a16="http://schemas.microsoft.com/office/drawing/2014/main" id="{D1CA67C3-F4D6-9BA6-AC36-E42BD09BA36D}"/>
              </a:ext>
            </a:extLst>
          </p:cNvPr>
          <p:cNvSpPr>
            <a:spLocks noGrp="1"/>
          </p:cNvSpPr>
          <p:nvPr>
            <p:ph idx="1"/>
          </p:nvPr>
        </p:nvSpPr>
        <p:spPr>
          <a:xfrm>
            <a:off x="522059" y="952891"/>
            <a:ext cx="9323556" cy="5321388"/>
          </a:xfrm>
        </p:spPr>
        <p:txBody>
          <a:bodyPr>
            <a:normAutofit/>
          </a:bodyPr>
          <a:lstStyle/>
          <a:p>
            <a:pPr algn="l" fontAlgn="base" latinLnBrk="0"/>
            <a:r>
              <a:rPr lang="en-US" sz="2000" b="0" i="0" dirty="0">
                <a:solidFill>
                  <a:srgbClr val="000000"/>
                </a:solidFill>
                <a:effectLst/>
              </a:rPr>
              <a:t>Where a statement of case has been amended, with the permission of the court or the consent of the other parties, the amended statement of case:</a:t>
            </a:r>
          </a:p>
          <a:p>
            <a:pPr algn="l" fontAlgn="base" latinLnBrk="0">
              <a:buFont typeface="Arial" panose="020B0604020202020204" pitchFamily="34" charset="0"/>
              <a:buChar char="•"/>
            </a:pPr>
            <a:r>
              <a:rPr lang="en-US" sz="2000" b="0" i="0" dirty="0">
                <a:solidFill>
                  <a:srgbClr val="000000"/>
                </a:solidFill>
                <a:effectLst/>
              </a:rPr>
              <a:t>need not show the original text. However, the court may direct that the amendments should be shown either by</a:t>
            </a:r>
            <a:r>
              <a:rPr lang="en-US" sz="2000" b="1" i="0" dirty="0">
                <a:solidFill>
                  <a:srgbClr val="000000"/>
                </a:solidFill>
                <a:effectLst/>
              </a:rPr>
              <a:t> </a:t>
            </a:r>
            <a:r>
              <a:rPr lang="en-US" sz="2000" b="1" i="0" dirty="0" err="1">
                <a:solidFill>
                  <a:srgbClr val="000000"/>
                </a:solidFill>
                <a:effectLst/>
              </a:rPr>
              <a:t>coloured</a:t>
            </a:r>
            <a:r>
              <a:rPr lang="en-US" sz="2000" b="1" i="0" dirty="0">
                <a:solidFill>
                  <a:srgbClr val="000000"/>
                </a:solidFill>
                <a:effectLst/>
              </a:rPr>
              <a:t> amendments</a:t>
            </a:r>
            <a:r>
              <a:rPr lang="en-US" sz="2000" b="0" i="0" dirty="0">
                <a:solidFill>
                  <a:srgbClr val="000000"/>
                </a:solidFill>
                <a:effectLst/>
              </a:rPr>
              <a:t> or by use of a </a:t>
            </a:r>
            <a:r>
              <a:rPr lang="en-US" sz="2000" b="1" i="0" dirty="0">
                <a:solidFill>
                  <a:srgbClr val="000000"/>
                </a:solidFill>
                <a:effectLst/>
              </a:rPr>
              <a:t>numerical code</a:t>
            </a:r>
            <a:r>
              <a:rPr lang="en-US" sz="2000" b="0" i="0" dirty="0">
                <a:solidFill>
                  <a:srgbClr val="000000"/>
                </a:solidFill>
                <a:effectLst/>
              </a:rPr>
              <a:t>. Where </a:t>
            </a:r>
            <a:r>
              <a:rPr lang="en-US" sz="2000" b="0" i="0" dirty="0" err="1">
                <a:solidFill>
                  <a:srgbClr val="000000"/>
                </a:solidFill>
                <a:effectLst/>
              </a:rPr>
              <a:t>colour</a:t>
            </a:r>
            <a:r>
              <a:rPr lang="en-US" sz="2000" b="0" i="0" dirty="0">
                <a:solidFill>
                  <a:srgbClr val="000000"/>
                </a:solidFill>
                <a:effectLst/>
              </a:rPr>
              <a:t> is used, the text to be deleted should be struck through in </a:t>
            </a:r>
            <a:r>
              <a:rPr lang="en-US" sz="2000" b="0" i="0" dirty="0" err="1">
                <a:solidFill>
                  <a:srgbClr val="000000"/>
                </a:solidFill>
                <a:effectLst/>
              </a:rPr>
              <a:t>colour</a:t>
            </a:r>
            <a:r>
              <a:rPr lang="en-US" sz="2000" b="0" i="0" dirty="0">
                <a:solidFill>
                  <a:srgbClr val="000000"/>
                </a:solidFill>
                <a:effectLst/>
              </a:rPr>
              <a:t> and any text replacing it should be inserted or underlined in the same </a:t>
            </a:r>
            <a:r>
              <a:rPr lang="en-US" sz="2000" b="0" i="0" dirty="0" err="1">
                <a:solidFill>
                  <a:srgbClr val="000000"/>
                </a:solidFill>
                <a:effectLst/>
              </a:rPr>
              <a:t>colour</a:t>
            </a:r>
            <a:r>
              <a:rPr lang="en-US" sz="2000" b="0" i="0" dirty="0">
                <a:solidFill>
                  <a:srgbClr val="000000"/>
                </a:solidFill>
                <a:effectLst/>
              </a:rPr>
              <a:t>. The </a:t>
            </a:r>
            <a:r>
              <a:rPr lang="en-US" sz="2000" b="1" i="0" dirty="0">
                <a:solidFill>
                  <a:srgbClr val="000000"/>
                </a:solidFill>
                <a:effectLst/>
              </a:rPr>
              <a:t>order of </a:t>
            </a:r>
            <a:r>
              <a:rPr lang="en-US" sz="2000" b="1" i="0" dirty="0" err="1">
                <a:solidFill>
                  <a:srgbClr val="000000"/>
                </a:solidFill>
                <a:effectLst/>
              </a:rPr>
              <a:t>colours</a:t>
            </a:r>
            <a:r>
              <a:rPr lang="en-US" sz="2000" b="0" i="0" dirty="0">
                <a:solidFill>
                  <a:srgbClr val="000000"/>
                </a:solidFill>
                <a:effectLst/>
              </a:rPr>
              <a:t> to be used for successive amendments is: red, green, violet and yellow.</a:t>
            </a:r>
          </a:p>
          <a:p>
            <a:pPr algn="l" fontAlgn="base" latinLnBrk="0">
              <a:buFont typeface="Arial" panose="020B0604020202020204" pitchFamily="34" charset="0"/>
              <a:buChar char="•"/>
            </a:pPr>
            <a:r>
              <a:rPr lang="en-US" sz="2000" b="0" i="0" dirty="0">
                <a:solidFill>
                  <a:srgbClr val="000000"/>
                </a:solidFill>
                <a:effectLst/>
              </a:rPr>
              <a:t>should have a statement included within it which identified that the statement of case has been amended, whether this was under </a:t>
            </a:r>
            <a:r>
              <a:rPr lang="en-US" sz="2000" b="1" i="0" dirty="0">
                <a:solidFill>
                  <a:srgbClr val="000000"/>
                </a:solidFill>
                <a:effectLst/>
              </a:rPr>
              <a:t>r17.1(1)</a:t>
            </a:r>
            <a:r>
              <a:rPr lang="en-US" sz="2000" b="0" i="0" dirty="0">
                <a:solidFill>
                  <a:srgbClr val="000000"/>
                </a:solidFill>
                <a:effectLst/>
              </a:rPr>
              <a:t> (without the consent of parties or the permission of the court being needed) or </a:t>
            </a:r>
            <a:r>
              <a:rPr lang="en-US" sz="2000" b="1" i="0" dirty="0">
                <a:solidFill>
                  <a:srgbClr val="000000"/>
                </a:solidFill>
                <a:effectLst/>
              </a:rPr>
              <a:t>r17.1(2)(a)</a:t>
            </a:r>
            <a:r>
              <a:rPr lang="en-US" sz="2000" b="0" i="0" dirty="0">
                <a:solidFill>
                  <a:srgbClr val="000000"/>
                </a:solidFill>
                <a:effectLst/>
              </a:rPr>
              <a:t> (with the consent of parties or the permission of the court) or by order of an identified Master, District Judge, Judge or Legal Adviser (and if so the date of that order).</a:t>
            </a:r>
          </a:p>
          <a:p>
            <a:endParaRPr lang="en-GB" dirty="0"/>
          </a:p>
        </p:txBody>
      </p:sp>
    </p:spTree>
    <p:extLst>
      <p:ext uri="{BB962C8B-B14F-4D97-AF65-F5344CB8AC3E}">
        <p14:creationId xmlns:p14="http://schemas.microsoft.com/office/powerpoint/2010/main" val="36283377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AA710-7E47-D409-BC73-7E2BACBF0423}"/>
              </a:ext>
            </a:extLst>
          </p:cNvPr>
          <p:cNvSpPr>
            <a:spLocks noGrp="1"/>
          </p:cNvSpPr>
          <p:nvPr>
            <p:ph type="title"/>
          </p:nvPr>
        </p:nvSpPr>
        <p:spPr>
          <a:xfrm>
            <a:off x="412791" y="156238"/>
            <a:ext cx="8596668" cy="1320800"/>
          </a:xfrm>
        </p:spPr>
        <p:txBody>
          <a:bodyPr/>
          <a:lstStyle/>
          <a:p>
            <a:r>
              <a:rPr lang="en-GB" dirty="0"/>
              <a:t>Adding, removing or substituting a party to proceedings (Part 19)</a:t>
            </a:r>
          </a:p>
        </p:txBody>
      </p:sp>
      <p:sp>
        <p:nvSpPr>
          <p:cNvPr id="3" name="Content Placeholder 2">
            <a:extLst>
              <a:ext uri="{FF2B5EF4-FFF2-40B4-BE49-F238E27FC236}">
                <a16:creationId xmlns:a16="http://schemas.microsoft.com/office/drawing/2014/main" id="{C007E660-DE5B-9D4A-19D7-D5A6C82090D8}"/>
              </a:ext>
            </a:extLst>
          </p:cNvPr>
          <p:cNvSpPr>
            <a:spLocks noGrp="1"/>
          </p:cNvSpPr>
          <p:nvPr>
            <p:ph idx="1"/>
          </p:nvPr>
        </p:nvSpPr>
        <p:spPr>
          <a:xfrm>
            <a:off x="412791" y="1533736"/>
            <a:ext cx="8596668" cy="4809555"/>
          </a:xfrm>
        </p:spPr>
        <p:txBody>
          <a:bodyPr>
            <a:normAutofit/>
          </a:bodyPr>
          <a:lstStyle/>
          <a:p>
            <a:r>
              <a:rPr lang="en-US" dirty="0"/>
              <a:t>Sometimes, after a SOC has been filed and served, it may be appropriate to change the parties to a case or the description of the parties to a </a:t>
            </a:r>
            <a:r>
              <a:rPr lang="en-US" dirty="0" err="1"/>
              <a:t>case.e.g</a:t>
            </a:r>
            <a:r>
              <a:rPr lang="en-US" dirty="0"/>
              <a:t> if a party has died and the claim by or against that party needs to be brought or defended by the personal representatives for the estate of the deceased party, or a child may have become an adult and no longer need to be represented by a litigation friend or a new party may need to be brought into the proceedings.</a:t>
            </a:r>
          </a:p>
          <a:p>
            <a:r>
              <a:rPr lang="en-US" dirty="0"/>
              <a:t>Removal, addition or substitution of a party in existing proceedings: these may happen either on the court’s own initiative, on the application of an existing party or on the application of a person who wishes to become a party.</a:t>
            </a:r>
          </a:p>
          <a:p>
            <a:r>
              <a:rPr lang="en-US" dirty="0"/>
              <a:t>Any application to add or substitute a party must be supported by evidence explaining why the change is required.</a:t>
            </a:r>
            <a:endParaRPr lang="en-GB" dirty="0"/>
          </a:p>
        </p:txBody>
      </p:sp>
    </p:spTree>
    <p:extLst>
      <p:ext uri="{BB962C8B-B14F-4D97-AF65-F5344CB8AC3E}">
        <p14:creationId xmlns:p14="http://schemas.microsoft.com/office/powerpoint/2010/main" val="21579654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60BB1-F061-C9A4-09AF-D269065413DC}"/>
              </a:ext>
            </a:extLst>
          </p:cNvPr>
          <p:cNvSpPr>
            <a:spLocks noGrp="1"/>
          </p:cNvSpPr>
          <p:nvPr>
            <p:ph type="title"/>
          </p:nvPr>
        </p:nvSpPr>
        <p:spPr>
          <a:xfrm>
            <a:off x="654330" y="316302"/>
            <a:ext cx="8596668" cy="1320800"/>
          </a:xfrm>
        </p:spPr>
        <p:txBody>
          <a:bodyPr/>
          <a:lstStyle/>
          <a:p>
            <a:r>
              <a:rPr lang="en-GB" dirty="0"/>
              <a:t>Example</a:t>
            </a:r>
          </a:p>
        </p:txBody>
      </p:sp>
      <p:sp>
        <p:nvSpPr>
          <p:cNvPr id="3" name="Content Placeholder 2">
            <a:extLst>
              <a:ext uri="{FF2B5EF4-FFF2-40B4-BE49-F238E27FC236}">
                <a16:creationId xmlns:a16="http://schemas.microsoft.com/office/drawing/2014/main" id="{364B68A9-AD6B-52F0-1790-5D33B68BCF29}"/>
              </a:ext>
            </a:extLst>
          </p:cNvPr>
          <p:cNvSpPr>
            <a:spLocks noGrp="1"/>
          </p:cNvSpPr>
          <p:nvPr>
            <p:ph idx="1"/>
          </p:nvPr>
        </p:nvSpPr>
        <p:spPr>
          <a:xfrm>
            <a:off x="568065" y="1355457"/>
            <a:ext cx="8961247" cy="5022339"/>
          </a:xfrm>
        </p:spPr>
        <p:txBody>
          <a:bodyPr>
            <a:normAutofit/>
          </a:bodyPr>
          <a:lstStyle/>
          <a:p>
            <a:pPr marL="0" indent="0">
              <a:buNone/>
            </a:pPr>
            <a:r>
              <a:rPr lang="en-US" sz="2400" dirty="0"/>
              <a:t>Daniel and Joanne were involved in a road accident. Daniel was injured and his car was damaged. Daniel has started proceedings against Joanne. Joanne files and serves a </a:t>
            </a:r>
            <a:r>
              <a:rPr lang="en-US" sz="2400" dirty="0" err="1"/>
              <a:t>defence</a:t>
            </a:r>
            <a:r>
              <a:rPr lang="en-US" sz="2400" dirty="0"/>
              <a:t> which alleges that the collision happened because she had to take evasive action when another car, being driven by Ged, swerved into the path of Joanne’s car. Daniel did not know of this before issuing proceedings against Joanne.</a:t>
            </a:r>
          </a:p>
          <a:p>
            <a:pPr marL="0" indent="0">
              <a:buNone/>
            </a:pPr>
            <a:r>
              <a:rPr lang="en-US" sz="2400" dirty="0"/>
              <a:t>It would be advisable for Daniel to amend the claim form and the particulars of claim in his claim against Joanne to include a claim against Ged as a second defendant and to allege that his injuries and losses were caused or contributed to by the negligence of Joanne and/or Ged.</a:t>
            </a:r>
            <a:endParaRPr lang="en-GB" sz="2400" dirty="0"/>
          </a:p>
        </p:txBody>
      </p:sp>
    </p:spTree>
    <p:extLst>
      <p:ext uri="{BB962C8B-B14F-4D97-AF65-F5344CB8AC3E}">
        <p14:creationId xmlns:p14="http://schemas.microsoft.com/office/powerpoint/2010/main" val="20376172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5934-7DF2-EEAD-B92C-1C74E99F1A9F}"/>
              </a:ext>
            </a:extLst>
          </p:cNvPr>
          <p:cNvSpPr>
            <a:spLocks noGrp="1"/>
          </p:cNvSpPr>
          <p:nvPr>
            <p:ph type="title"/>
          </p:nvPr>
        </p:nvSpPr>
        <p:spPr>
          <a:xfrm>
            <a:off x="556564" y="264543"/>
            <a:ext cx="8596668" cy="730370"/>
          </a:xfrm>
        </p:spPr>
        <p:txBody>
          <a:bodyPr/>
          <a:lstStyle/>
          <a:p>
            <a:r>
              <a:rPr lang="en-GB" dirty="0"/>
              <a:t>Adding or substituting a party</a:t>
            </a:r>
          </a:p>
        </p:txBody>
      </p:sp>
      <p:sp>
        <p:nvSpPr>
          <p:cNvPr id="3" name="Content Placeholder 2">
            <a:extLst>
              <a:ext uri="{FF2B5EF4-FFF2-40B4-BE49-F238E27FC236}">
                <a16:creationId xmlns:a16="http://schemas.microsoft.com/office/drawing/2014/main" id="{A033006E-1555-F91C-439F-A2B354D77681}"/>
              </a:ext>
            </a:extLst>
          </p:cNvPr>
          <p:cNvSpPr>
            <a:spLocks noGrp="1"/>
          </p:cNvSpPr>
          <p:nvPr>
            <p:ph idx="1"/>
          </p:nvPr>
        </p:nvSpPr>
        <p:spPr>
          <a:xfrm>
            <a:off x="412790" y="1339970"/>
            <a:ext cx="9220040" cy="5032075"/>
          </a:xfrm>
        </p:spPr>
        <p:txBody>
          <a:bodyPr>
            <a:noAutofit/>
          </a:bodyPr>
          <a:lstStyle/>
          <a:p>
            <a:r>
              <a:rPr lang="en-US" sz="2400" dirty="0"/>
              <a:t>Under r19.2 the court can order a person to be added as a new party if:</a:t>
            </a:r>
          </a:p>
          <a:p>
            <a:pPr lvl="1"/>
            <a:r>
              <a:rPr lang="en-US" sz="2400" dirty="0"/>
              <a:t>it is desirable to add the new party so that the court can resolve all the matters in dispute in the proceedings</a:t>
            </a:r>
          </a:p>
          <a:p>
            <a:r>
              <a:rPr lang="en-US" sz="2400" dirty="0"/>
              <a:t>Under r19.2 the court can also order a new party to be substituted for an existing party (rather than being added as an extra party) if:</a:t>
            </a:r>
          </a:p>
          <a:p>
            <a:pPr lvl="1"/>
            <a:r>
              <a:rPr lang="en-US" sz="2400" dirty="0"/>
              <a:t>the existing party’s interest or liability has passed to the new party; and</a:t>
            </a:r>
          </a:p>
          <a:p>
            <a:pPr lvl="1"/>
            <a:r>
              <a:rPr lang="en-US" sz="2400" dirty="0"/>
              <a:t>it is desirable to substitute the new party so that the court can resolve the matters in dispute in the proceedings.</a:t>
            </a:r>
            <a:endParaRPr lang="en-GB" sz="2400" dirty="0"/>
          </a:p>
        </p:txBody>
      </p:sp>
    </p:spTree>
    <p:extLst>
      <p:ext uri="{BB962C8B-B14F-4D97-AF65-F5344CB8AC3E}">
        <p14:creationId xmlns:p14="http://schemas.microsoft.com/office/powerpoint/2010/main" val="6234055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DD702-FE9F-1073-A369-B3B3A5DE6C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D6D145-142E-EB74-9489-0D08948D2BB6}"/>
              </a:ext>
            </a:extLst>
          </p:cNvPr>
          <p:cNvSpPr>
            <a:spLocks noGrp="1"/>
          </p:cNvSpPr>
          <p:nvPr>
            <p:ph type="title"/>
          </p:nvPr>
        </p:nvSpPr>
        <p:spPr>
          <a:xfrm>
            <a:off x="550813" y="224287"/>
            <a:ext cx="8596668" cy="667109"/>
          </a:xfrm>
        </p:spPr>
        <p:txBody>
          <a:bodyPr/>
          <a:lstStyle/>
          <a:p>
            <a:r>
              <a:rPr lang="en-GB" dirty="0"/>
              <a:t>Example</a:t>
            </a:r>
          </a:p>
        </p:txBody>
      </p:sp>
      <p:sp>
        <p:nvSpPr>
          <p:cNvPr id="3" name="Content Placeholder 2">
            <a:extLst>
              <a:ext uri="{FF2B5EF4-FFF2-40B4-BE49-F238E27FC236}">
                <a16:creationId xmlns:a16="http://schemas.microsoft.com/office/drawing/2014/main" id="{15043407-6D8C-3566-8211-A40C1FF6CC81}"/>
              </a:ext>
            </a:extLst>
          </p:cNvPr>
          <p:cNvSpPr>
            <a:spLocks noGrp="1"/>
          </p:cNvSpPr>
          <p:nvPr>
            <p:ph idx="1"/>
          </p:nvPr>
        </p:nvSpPr>
        <p:spPr>
          <a:xfrm>
            <a:off x="441545" y="966158"/>
            <a:ext cx="8596668" cy="5595668"/>
          </a:xfrm>
        </p:spPr>
        <p:txBody>
          <a:bodyPr>
            <a:normAutofit/>
          </a:bodyPr>
          <a:lstStyle/>
          <a:p>
            <a:pPr marL="0" indent="0">
              <a:buNone/>
            </a:pPr>
            <a:r>
              <a:rPr lang="en-US" sz="2000" dirty="0"/>
              <a:t>Daniel and Joanne were involved in a road accident. Daniel was injured, and his car was damaged. Daniel has started proceedings against Joanne. After proceedings are served, Joanne dies. She left a will and her estate is being administered by her personal representatives appointed under the will, Karen and </a:t>
            </a:r>
            <a:r>
              <a:rPr lang="en-US" sz="2000" dirty="0" err="1"/>
              <a:t>Manrika</a:t>
            </a:r>
            <a:r>
              <a:rPr lang="en-US" sz="2000" dirty="0"/>
              <a:t>.</a:t>
            </a:r>
          </a:p>
          <a:p>
            <a:r>
              <a:rPr lang="en-US" sz="2000" dirty="0"/>
              <a:t>It would be advisable for Daniel to amend the claim form and the particulars of claim to substitute the personal representatives of Joanne’s estate for Joanne.</a:t>
            </a:r>
          </a:p>
          <a:p>
            <a:r>
              <a:rPr lang="en-US" sz="2000" dirty="0"/>
              <a:t>If the limitation period for the claim against the new party has expired, special provisions apply. Under r19.5. The court may add or substitute a party only if:</a:t>
            </a:r>
          </a:p>
          <a:p>
            <a:r>
              <a:rPr lang="en-US" sz="2000" dirty="0"/>
              <a:t>the relevant limitation period was current when the proceedings were started; and</a:t>
            </a:r>
          </a:p>
          <a:p>
            <a:r>
              <a:rPr lang="en-US" sz="2000" dirty="0"/>
              <a:t>the addition or substitution is ‘necessary’.</a:t>
            </a:r>
          </a:p>
        </p:txBody>
      </p:sp>
    </p:spTree>
    <p:extLst>
      <p:ext uri="{BB962C8B-B14F-4D97-AF65-F5344CB8AC3E}">
        <p14:creationId xmlns:p14="http://schemas.microsoft.com/office/powerpoint/2010/main" val="13445609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E07E0-C1E4-6944-62BC-BF1EBA20D769}"/>
              </a:ext>
            </a:extLst>
          </p:cNvPr>
          <p:cNvSpPr>
            <a:spLocks noGrp="1"/>
          </p:cNvSpPr>
          <p:nvPr>
            <p:ph type="title"/>
          </p:nvPr>
        </p:nvSpPr>
        <p:spPr>
          <a:xfrm>
            <a:off x="412791" y="215661"/>
            <a:ext cx="8596668" cy="779252"/>
          </a:xfrm>
        </p:spPr>
        <p:txBody>
          <a:bodyPr/>
          <a:lstStyle/>
          <a:p>
            <a:r>
              <a:rPr lang="en-GB" dirty="0"/>
              <a:t>Striking out a statement of case</a:t>
            </a:r>
          </a:p>
        </p:txBody>
      </p:sp>
      <p:sp>
        <p:nvSpPr>
          <p:cNvPr id="3" name="Content Placeholder 2">
            <a:extLst>
              <a:ext uri="{FF2B5EF4-FFF2-40B4-BE49-F238E27FC236}">
                <a16:creationId xmlns:a16="http://schemas.microsoft.com/office/drawing/2014/main" id="{10169402-7AFB-9AE0-7737-BFB732DE6E1F}"/>
              </a:ext>
            </a:extLst>
          </p:cNvPr>
          <p:cNvSpPr>
            <a:spLocks noGrp="1"/>
          </p:cNvSpPr>
          <p:nvPr>
            <p:ph idx="1"/>
          </p:nvPr>
        </p:nvSpPr>
        <p:spPr>
          <a:xfrm>
            <a:off x="269017" y="994913"/>
            <a:ext cx="9547843" cy="5336875"/>
          </a:xfrm>
        </p:spPr>
        <p:txBody>
          <a:bodyPr>
            <a:noAutofit/>
          </a:bodyPr>
          <a:lstStyle/>
          <a:p>
            <a:r>
              <a:rPr lang="en-US" sz="2000" dirty="0"/>
              <a:t>Part 3 provides that the court may strike out a statement of case if it appears to the court that it </a:t>
            </a:r>
            <a:r>
              <a:rPr lang="en-US" sz="2000" b="1" dirty="0"/>
              <a:t>discloses no reasonable grounds for bringing or defending the claim</a:t>
            </a:r>
            <a:r>
              <a:rPr lang="en-US" sz="2000" dirty="0"/>
              <a:t>. Examples include statements of case which:</a:t>
            </a:r>
          </a:p>
          <a:p>
            <a:r>
              <a:rPr lang="en-US" sz="2000" dirty="0"/>
              <a:t>set out no facts indicating what the claim is about, for example, ‘Money owed £5,000’; or make no sense; or</a:t>
            </a:r>
          </a:p>
          <a:p>
            <a:r>
              <a:rPr lang="en-US" sz="2000" dirty="0"/>
              <a:t>contain a coherent set of facts but those facts, even if true, do not disclose a legal claim or do not amount to a </a:t>
            </a:r>
            <a:r>
              <a:rPr lang="en-US" sz="2000" dirty="0" err="1"/>
              <a:t>defence</a:t>
            </a:r>
            <a:r>
              <a:rPr lang="en-US" sz="2000" dirty="0"/>
              <a:t>; and</a:t>
            </a:r>
          </a:p>
          <a:p>
            <a:r>
              <a:rPr lang="en-US" sz="2000" dirty="0"/>
              <a:t>in the case of a </a:t>
            </a:r>
            <a:r>
              <a:rPr lang="en-US" sz="2000" dirty="0" err="1"/>
              <a:t>defence</a:t>
            </a:r>
            <a:r>
              <a:rPr lang="en-US" sz="2000" dirty="0"/>
              <a:t>, consists of a bare denial.</a:t>
            </a:r>
          </a:p>
          <a:p>
            <a:r>
              <a:rPr lang="en-US" sz="2000" dirty="0"/>
              <a:t>Under the CPR, the judge has case management powers to ensure that cases are dealt with expeditiously as required by the overriding objective. Striking out may be used to punish a failure to comply with a rule, Practice Direction, or a court order, for example, “</a:t>
            </a:r>
            <a:r>
              <a:rPr lang="en-US" sz="2000" i="1" dirty="0"/>
              <a:t>unless the defendant files a full </a:t>
            </a:r>
            <a:r>
              <a:rPr lang="en-US" sz="2000" i="1" dirty="0" err="1"/>
              <a:t>defence</a:t>
            </a:r>
            <a:r>
              <a:rPr lang="en-US" sz="2000" i="1" dirty="0"/>
              <a:t> setting out his reasons for denying that the debt is owed within seven days of the date of this order, the </a:t>
            </a:r>
            <a:r>
              <a:rPr lang="en-US" sz="2000" i="1" dirty="0" err="1"/>
              <a:t>defence</a:t>
            </a:r>
            <a:r>
              <a:rPr lang="en-US" sz="2000" i="1" dirty="0"/>
              <a:t> will be struck out</a:t>
            </a:r>
            <a:r>
              <a:rPr lang="en-US" sz="2000" dirty="0"/>
              <a:t>.”</a:t>
            </a:r>
            <a:endParaRPr lang="en-GB" sz="2000" dirty="0"/>
          </a:p>
        </p:txBody>
      </p:sp>
    </p:spTree>
    <p:extLst>
      <p:ext uri="{BB962C8B-B14F-4D97-AF65-F5344CB8AC3E}">
        <p14:creationId xmlns:p14="http://schemas.microsoft.com/office/powerpoint/2010/main" val="35551728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77A41F-5B16-6F00-5D7A-C0C6208B3BC6}"/>
              </a:ext>
            </a:extLst>
          </p:cNvPr>
          <p:cNvPicPr>
            <a:picLocks noChangeAspect="1"/>
          </p:cNvPicPr>
          <p:nvPr/>
        </p:nvPicPr>
        <p:blipFill>
          <a:blip r:embed="rId2"/>
          <a:stretch>
            <a:fillRect/>
          </a:stretch>
        </p:blipFill>
        <p:spPr>
          <a:xfrm>
            <a:off x="669614" y="568617"/>
            <a:ext cx="11030608" cy="5791925"/>
          </a:xfrm>
          <a:prstGeom prst="rect">
            <a:avLst/>
          </a:prstGeom>
        </p:spPr>
      </p:pic>
    </p:spTree>
    <p:extLst>
      <p:ext uri="{BB962C8B-B14F-4D97-AF65-F5344CB8AC3E}">
        <p14:creationId xmlns:p14="http://schemas.microsoft.com/office/powerpoint/2010/main" val="22831186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736</TotalTime>
  <Words>6816</Words>
  <Application>Microsoft Office PowerPoint</Application>
  <PresentationFormat>Widescreen</PresentationFormat>
  <Paragraphs>280</Paragraphs>
  <Slides>54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inherit</vt:lpstr>
      <vt:lpstr>Inter</vt:lpstr>
      <vt:lpstr>Aptos</vt:lpstr>
      <vt:lpstr>Arial</vt:lpstr>
      <vt:lpstr>Trebuchet MS</vt:lpstr>
      <vt:lpstr>Wingdings 3</vt:lpstr>
      <vt:lpstr>Facet</vt:lpstr>
      <vt:lpstr>Statements of Case Chapter 11 </vt:lpstr>
      <vt:lpstr>PowerPoint Presentation</vt:lpstr>
      <vt:lpstr>Definition of a statement of case</vt:lpstr>
      <vt:lpstr>Objectives of a Statement of Case</vt:lpstr>
      <vt:lpstr>PowerPoint Presentation</vt:lpstr>
      <vt:lpstr>PowerPoint Presentation</vt:lpstr>
      <vt:lpstr>Example</vt:lpstr>
      <vt:lpstr>PowerPoint Presentation</vt:lpstr>
      <vt:lpstr>Drafting a Statement of case</vt:lpstr>
      <vt:lpstr>General requirements for statement of case</vt:lpstr>
      <vt:lpstr>Particulars of claim</vt:lpstr>
      <vt:lpstr>Core requirements of the particulars of claim</vt:lpstr>
      <vt:lpstr>General structure</vt:lpstr>
      <vt:lpstr>Matters which should be included in the POC</vt:lpstr>
      <vt:lpstr>Example:</vt:lpstr>
      <vt:lpstr>Particulars of claims for damages for breach of contract</vt:lpstr>
      <vt:lpstr>Example of Breach of Contract Claim</vt:lpstr>
      <vt:lpstr>Particulars of claim for a debt action</vt:lpstr>
      <vt:lpstr>Details of Claim</vt:lpstr>
      <vt:lpstr>Personal Injury Claim</vt:lpstr>
      <vt:lpstr>Particulars of claim in a personal injury claim must also include….</vt:lpstr>
      <vt:lpstr>Example of schedule of past and future losses</vt:lpstr>
      <vt:lpstr>Fatal Accidents Claims (under Fatal Accidents Act 1976)</vt:lpstr>
      <vt:lpstr>Statement of Truth</vt:lpstr>
      <vt:lpstr>Statement of Truth</vt:lpstr>
      <vt:lpstr>What if a statement of truth is not verified or false</vt:lpstr>
      <vt:lpstr>The Defence</vt:lpstr>
      <vt:lpstr>The Defence</vt:lpstr>
      <vt:lpstr>Defence should also include:</vt:lpstr>
      <vt:lpstr>PowerPoint Presentation</vt:lpstr>
      <vt:lpstr>Example Defence to a personal injury claim</vt:lpstr>
      <vt:lpstr>Counterclaims and Additional Claims</vt:lpstr>
      <vt:lpstr>Example situation of counterclaim</vt:lpstr>
      <vt:lpstr>Additional claims are also governed by Part 20.</vt:lpstr>
      <vt:lpstr>PowerPoint Presentation</vt:lpstr>
      <vt:lpstr>Defence to a Counterclaim</vt:lpstr>
      <vt:lpstr>Reply to Defence</vt:lpstr>
      <vt:lpstr>Requests for further information</vt:lpstr>
      <vt:lpstr>Example:</vt:lpstr>
      <vt:lpstr>Request for further information contd……. </vt:lpstr>
      <vt:lpstr>PowerPoint Presentation</vt:lpstr>
      <vt:lpstr>PowerPoint Presentation</vt:lpstr>
      <vt:lpstr>PowerPoint Presentation</vt:lpstr>
      <vt:lpstr>PowerPoint Presentation</vt:lpstr>
      <vt:lpstr>Amendments to statements of case</vt:lpstr>
      <vt:lpstr>PowerPoint Presentation</vt:lpstr>
      <vt:lpstr>Contents of an amended statement of case</vt:lpstr>
      <vt:lpstr>Adding, removing or substituting a party to proceedings (Part 19)</vt:lpstr>
      <vt:lpstr>Example</vt:lpstr>
      <vt:lpstr>Adding or substituting a party</vt:lpstr>
      <vt:lpstr>Example</vt:lpstr>
      <vt:lpstr>Striking out a statement of case</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2025-03-13T16:26:05Z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