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4" r:id="rId2"/>
  </p:sldMasterIdLst>
  <p:notesMasterIdLst>
    <p:notesMasterId r:id="rId27"/>
  </p:notesMasterIdLst>
  <p:sldIdLst>
    <p:sldId id="311" r:id="rId3"/>
    <p:sldId id="503" r:id="rId4"/>
    <p:sldId id="501" r:id="rId5"/>
    <p:sldId id="500" r:id="rId6"/>
    <p:sldId id="483" r:id="rId7"/>
    <p:sldId id="502" r:id="rId8"/>
    <p:sldId id="504" r:id="rId9"/>
    <p:sldId id="484" r:id="rId10"/>
    <p:sldId id="474" r:id="rId11"/>
    <p:sldId id="505" r:id="rId12"/>
    <p:sldId id="475" r:id="rId13"/>
    <p:sldId id="476" r:id="rId14"/>
    <p:sldId id="477" r:id="rId15"/>
    <p:sldId id="497" r:id="rId16"/>
    <p:sldId id="510" r:id="rId17"/>
    <p:sldId id="508" r:id="rId18"/>
    <p:sldId id="509" r:id="rId19"/>
    <p:sldId id="515" r:id="rId20"/>
    <p:sldId id="506" r:id="rId21"/>
    <p:sldId id="507" r:id="rId22"/>
    <p:sldId id="511" r:id="rId23"/>
    <p:sldId id="516" r:id="rId24"/>
    <p:sldId id="513" r:id="rId25"/>
    <p:sldId id="512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783042-7BA4-45E8-A8C6-6D05E7CB7E5D}" v="263" dt="2024-08-14T13:45:35.2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18783042-7BA4-45E8-A8C6-6D05E7CB7E5D}"/>
    <pc:docChg chg="undo custSel addSld delSld modSld sldOrd">
      <pc:chgData name="Stephanie Bradley" userId="bb573b86-6a01-430f-ba3c-43c2b2970490" providerId="ADAL" clId="{18783042-7BA4-45E8-A8C6-6D05E7CB7E5D}" dt="2024-08-14T13:45:35.202" v="4545" actId="14100"/>
      <pc:docMkLst>
        <pc:docMk/>
      </pc:docMkLst>
      <pc:sldChg chg="modSp mod">
        <pc:chgData name="Stephanie Bradley" userId="bb573b86-6a01-430f-ba3c-43c2b2970490" providerId="ADAL" clId="{18783042-7BA4-45E8-A8C6-6D05E7CB7E5D}" dt="2024-08-14T08:21:53.354" v="1307" actId="20577"/>
        <pc:sldMkLst>
          <pc:docMk/>
          <pc:sldMk cId="1839522070" sldId="311"/>
        </pc:sldMkLst>
        <pc:spChg chg="mod">
          <ac:chgData name="Stephanie Bradley" userId="bb573b86-6a01-430f-ba3c-43c2b2970490" providerId="ADAL" clId="{18783042-7BA4-45E8-A8C6-6D05E7CB7E5D}" dt="2024-08-14T08:07:57.311" v="7" actId="20577"/>
          <ac:spMkLst>
            <pc:docMk/>
            <pc:sldMk cId="1839522070" sldId="311"/>
            <ac:spMk id="2" creationId="{C765B0B8-F1E5-8E12-B73B-0C3E8FC0903B}"/>
          </ac:spMkLst>
        </pc:spChg>
        <pc:spChg chg="mod">
          <ac:chgData name="Stephanie Bradley" userId="bb573b86-6a01-430f-ba3c-43c2b2970490" providerId="ADAL" clId="{18783042-7BA4-45E8-A8C6-6D05E7CB7E5D}" dt="2024-08-14T08:21:53.354" v="1307" actId="20577"/>
          <ac:spMkLst>
            <pc:docMk/>
            <pc:sldMk cId="1839522070" sldId="311"/>
            <ac:spMk id="3" creationId="{E59E4643-C805-F4EA-EA41-6D9CE5CD232F}"/>
          </ac:spMkLst>
        </pc:spChg>
      </pc:sldChg>
      <pc:sldChg chg="modSp mod">
        <pc:chgData name="Stephanie Bradley" userId="bb573b86-6a01-430f-ba3c-43c2b2970490" providerId="ADAL" clId="{18783042-7BA4-45E8-A8C6-6D05E7CB7E5D}" dt="2024-08-14T08:29:34.932" v="2211" actId="207"/>
        <pc:sldMkLst>
          <pc:docMk/>
          <pc:sldMk cId="3138784129" sldId="474"/>
        </pc:sldMkLst>
        <pc:spChg chg="mod">
          <ac:chgData name="Stephanie Bradley" userId="bb573b86-6a01-430f-ba3c-43c2b2970490" providerId="ADAL" clId="{18783042-7BA4-45E8-A8C6-6D05E7CB7E5D}" dt="2024-08-14T08:29:34.932" v="2211" actId="207"/>
          <ac:spMkLst>
            <pc:docMk/>
            <pc:sldMk cId="3138784129" sldId="474"/>
            <ac:spMk id="2" creationId="{440571BE-9CAA-920A-32CE-AF0CB8BA968B}"/>
          </ac:spMkLst>
        </pc:spChg>
      </pc:sldChg>
      <pc:sldChg chg="modSp mod modAnim">
        <pc:chgData name="Stephanie Bradley" userId="bb573b86-6a01-430f-ba3c-43c2b2970490" providerId="ADAL" clId="{18783042-7BA4-45E8-A8C6-6D05E7CB7E5D}" dt="2024-08-14T08:34:30.319" v="2259" actId="20577"/>
        <pc:sldMkLst>
          <pc:docMk/>
          <pc:sldMk cId="4046214496" sldId="476"/>
        </pc:sldMkLst>
        <pc:spChg chg="mod">
          <ac:chgData name="Stephanie Bradley" userId="bb573b86-6a01-430f-ba3c-43c2b2970490" providerId="ADAL" clId="{18783042-7BA4-45E8-A8C6-6D05E7CB7E5D}" dt="2024-08-14T08:34:30.319" v="2259" actId="20577"/>
          <ac:spMkLst>
            <pc:docMk/>
            <pc:sldMk cId="4046214496" sldId="476"/>
            <ac:spMk id="3" creationId="{F8FF16B6-B9F6-BAFF-E4EE-C76B25C4D4A3}"/>
          </ac:spMkLst>
        </pc:spChg>
      </pc:sldChg>
      <pc:sldChg chg="ord">
        <pc:chgData name="Stephanie Bradley" userId="bb573b86-6a01-430f-ba3c-43c2b2970490" providerId="ADAL" clId="{18783042-7BA4-45E8-A8C6-6D05E7CB7E5D}" dt="2024-08-14T08:20:00.258" v="1085"/>
        <pc:sldMkLst>
          <pc:docMk/>
          <pc:sldMk cId="218925915" sldId="483"/>
        </pc:sldMkLst>
      </pc:sldChg>
      <pc:sldChg chg="modSp mod ord">
        <pc:chgData name="Stephanie Bradley" userId="bb573b86-6a01-430f-ba3c-43c2b2970490" providerId="ADAL" clId="{18783042-7BA4-45E8-A8C6-6D05E7CB7E5D}" dt="2024-08-14T08:19:51.990" v="1081"/>
        <pc:sldMkLst>
          <pc:docMk/>
          <pc:sldMk cId="873438104" sldId="484"/>
        </pc:sldMkLst>
        <pc:spChg chg="mod">
          <ac:chgData name="Stephanie Bradley" userId="bb573b86-6a01-430f-ba3c-43c2b2970490" providerId="ADAL" clId="{18783042-7BA4-45E8-A8C6-6D05E7CB7E5D}" dt="2024-08-14T08:08:38.125" v="75" actId="20577"/>
          <ac:spMkLst>
            <pc:docMk/>
            <pc:sldMk cId="873438104" sldId="484"/>
            <ac:spMk id="2" creationId="{0EACB5C3-8317-806D-F9E2-540794499476}"/>
          </ac:spMkLst>
        </pc:spChg>
        <pc:spChg chg="mod">
          <ac:chgData name="Stephanie Bradley" userId="bb573b86-6a01-430f-ba3c-43c2b2970490" providerId="ADAL" clId="{18783042-7BA4-45E8-A8C6-6D05E7CB7E5D}" dt="2024-08-14T08:11:32.631" v="81" actId="20577"/>
          <ac:spMkLst>
            <pc:docMk/>
            <pc:sldMk cId="873438104" sldId="484"/>
            <ac:spMk id="3" creationId="{A5915D0F-3624-B4C7-0734-CA8EC3457BEC}"/>
          </ac:spMkLst>
        </pc:spChg>
      </pc:sldChg>
      <pc:sldChg chg="modSp mod ord">
        <pc:chgData name="Stephanie Bradley" userId="bb573b86-6a01-430f-ba3c-43c2b2970490" providerId="ADAL" clId="{18783042-7BA4-45E8-A8C6-6D05E7CB7E5D}" dt="2024-08-14T08:29:24.226" v="2210" actId="20577"/>
        <pc:sldMkLst>
          <pc:docMk/>
          <pc:sldMk cId="898913338" sldId="497"/>
        </pc:sldMkLst>
        <pc:spChg chg="mod">
          <ac:chgData name="Stephanie Bradley" userId="bb573b86-6a01-430f-ba3c-43c2b2970490" providerId="ADAL" clId="{18783042-7BA4-45E8-A8C6-6D05E7CB7E5D}" dt="2024-08-14T08:29:24.226" v="2210" actId="20577"/>
          <ac:spMkLst>
            <pc:docMk/>
            <pc:sldMk cId="898913338" sldId="497"/>
            <ac:spMk id="2" creationId="{5623AF26-A755-AF15-E598-C4512C230DCE}"/>
          </ac:spMkLst>
        </pc:spChg>
      </pc:sldChg>
      <pc:sldChg chg="ord">
        <pc:chgData name="Stephanie Bradley" userId="bb573b86-6a01-430f-ba3c-43c2b2970490" providerId="ADAL" clId="{18783042-7BA4-45E8-A8C6-6D05E7CB7E5D}" dt="2024-08-14T08:19:57.868" v="1083"/>
        <pc:sldMkLst>
          <pc:docMk/>
          <pc:sldMk cId="3891390331" sldId="500"/>
        </pc:sldMkLst>
      </pc:sldChg>
      <pc:sldChg chg="modSp new mod modAnim">
        <pc:chgData name="Stephanie Bradley" userId="bb573b86-6a01-430f-ba3c-43c2b2970490" providerId="ADAL" clId="{18783042-7BA4-45E8-A8C6-6D05E7CB7E5D}" dt="2024-08-14T08:16:51.975" v="617"/>
        <pc:sldMkLst>
          <pc:docMk/>
          <pc:sldMk cId="3618761010" sldId="501"/>
        </pc:sldMkLst>
        <pc:spChg chg="mod">
          <ac:chgData name="Stephanie Bradley" userId="bb573b86-6a01-430f-ba3c-43c2b2970490" providerId="ADAL" clId="{18783042-7BA4-45E8-A8C6-6D05E7CB7E5D}" dt="2024-08-14T08:16:24.427" v="612" actId="207"/>
          <ac:spMkLst>
            <pc:docMk/>
            <pc:sldMk cId="3618761010" sldId="501"/>
            <ac:spMk id="2" creationId="{1A67842F-2453-EBDB-6F0A-735C9EA0FE60}"/>
          </ac:spMkLst>
        </pc:spChg>
        <pc:spChg chg="mod">
          <ac:chgData name="Stephanie Bradley" userId="bb573b86-6a01-430f-ba3c-43c2b2970490" providerId="ADAL" clId="{18783042-7BA4-45E8-A8C6-6D05E7CB7E5D}" dt="2024-08-14T08:16:15.718" v="610" actId="14100"/>
          <ac:spMkLst>
            <pc:docMk/>
            <pc:sldMk cId="3618761010" sldId="501"/>
            <ac:spMk id="3" creationId="{3AD4DCCF-BC2A-1E64-8C14-13595890A713}"/>
          </ac:spMkLst>
        </pc:spChg>
      </pc:sldChg>
      <pc:sldChg chg="modSp new mod modAnim modNotesTx">
        <pc:chgData name="Stephanie Bradley" userId="bb573b86-6a01-430f-ba3c-43c2b2970490" providerId="ADAL" clId="{18783042-7BA4-45E8-A8C6-6D05E7CB7E5D}" dt="2024-08-14T08:22:50.629" v="1347" actId="20577"/>
        <pc:sldMkLst>
          <pc:docMk/>
          <pc:sldMk cId="283674232" sldId="502"/>
        </pc:sldMkLst>
        <pc:spChg chg="mod">
          <ac:chgData name="Stephanie Bradley" userId="bb573b86-6a01-430f-ba3c-43c2b2970490" providerId="ADAL" clId="{18783042-7BA4-45E8-A8C6-6D05E7CB7E5D}" dt="2024-08-14T08:17:07.559" v="629" actId="113"/>
          <ac:spMkLst>
            <pc:docMk/>
            <pc:sldMk cId="283674232" sldId="502"/>
            <ac:spMk id="2" creationId="{FAE2C4CB-510A-51C0-0A83-4DCEE1CD3451}"/>
          </ac:spMkLst>
        </pc:spChg>
        <pc:spChg chg="mod">
          <ac:chgData name="Stephanie Bradley" userId="bb573b86-6a01-430f-ba3c-43c2b2970490" providerId="ADAL" clId="{18783042-7BA4-45E8-A8C6-6D05E7CB7E5D}" dt="2024-08-14T08:19:01.842" v="1071" actId="20577"/>
          <ac:spMkLst>
            <pc:docMk/>
            <pc:sldMk cId="283674232" sldId="502"/>
            <ac:spMk id="3" creationId="{B9A9C7CE-08F5-270B-4892-E1571B0EB23D}"/>
          </ac:spMkLst>
        </pc:spChg>
      </pc:sldChg>
      <pc:sldChg chg="modSp new mod">
        <pc:chgData name="Stephanie Bradley" userId="bb573b86-6a01-430f-ba3c-43c2b2970490" providerId="ADAL" clId="{18783042-7BA4-45E8-A8C6-6D05E7CB7E5D}" dt="2024-08-14T08:21:11.710" v="1242" actId="20577"/>
        <pc:sldMkLst>
          <pc:docMk/>
          <pc:sldMk cId="3952232550" sldId="503"/>
        </pc:sldMkLst>
        <pc:spChg chg="mod">
          <ac:chgData name="Stephanie Bradley" userId="bb573b86-6a01-430f-ba3c-43c2b2970490" providerId="ADAL" clId="{18783042-7BA4-45E8-A8C6-6D05E7CB7E5D}" dt="2024-08-14T08:20:32.102" v="1125" actId="113"/>
          <ac:spMkLst>
            <pc:docMk/>
            <pc:sldMk cId="3952232550" sldId="503"/>
            <ac:spMk id="2" creationId="{1B89528D-2150-D0BB-8556-1662AA948E38}"/>
          </ac:spMkLst>
        </pc:spChg>
        <pc:spChg chg="mod">
          <ac:chgData name="Stephanie Bradley" userId="bb573b86-6a01-430f-ba3c-43c2b2970490" providerId="ADAL" clId="{18783042-7BA4-45E8-A8C6-6D05E7CB7E5D}" dt="2024-08-14T08:21:11.710" v="1242" actId="20577"/>
          <ac:spMkLst>
            <pc:docMk/>
            <pc:sldMk cId="3952232550" sldId="503"/>
            <ac:spMk id="3" creationId="{FBED8215-6812-CB81-A1A2-BC5C466CC56C}"/>
          </ac:spMkLst>
        </pc:spChg>
      </pc:sldChg>
      <pc:sldChg chg="modSp new mod modAnim modNotesTx">
        <pc:chgData name="Stephanie Bradley" userId="bb573b86-6a01-430f-ba3c-43c2b2970490" providerId="ADAL" clId="{18783042-7BA4-45E8-A8C6-6D05E7CB7E5D}" dt="2024-08-14T08:28:31.977" v="2190" actId="20577"/>
        <pc:sldMkLst>
          <pc:docMk/>
          <pc:sldMk cId="1085332186" sldId="504"/>
        </pc:sldMkLst>
        <pc:spChg chg="mod">
          <ac:chgData name="Stephanie Bradley" userId="bb573b86-6a01-430f-ba3c-43c2b2970490" providerId="ADAL" clId="{18783042-7BA4-45E8-A8C6-6D05E7CB7E5D}" dt="2024-08-14T08:23:37.632" v="1391" actId="20577"/>
          <ac:spMkLst>
            <pc:docMk/>
            <pc:sldMk cId="1085332186" sldId="504"/>
            <ac:spMk id="2" creationId="{2366C278-C764-B384-9A87-4552CD6A22E5}"/>
          </ac:spMkLst>
        </pc:spChg>
        <pc:spChg chg="mod">
          <ac:chgData name="Stephanie Bradley" userId="bb573b86-6a01-430f-ba3c-43c2b2970490" providerId="ADAL" clId="{18783042-7BA4-45E8-A8C6-6D05E7CB7E5D}" dt="2024-08-14T08:28:31.977" v="2190" actId="20577"/>
          <ac:spMkLst>
            <pc:docMk/>
            <pc:sldMk cId="1085332186" sldId="504"/>
            <ac:spMk id="3" creationId="{8E30B1FF-5A05-2F6F-092A-D81157EB5B15}"/>
          </ac:spMkLst>
        </pc:spChg>
      </pc:sldChg>
      <pc:sldChg chg="modSp new mod">
        <pc:chgData name="Stephanie Bradley" userId="bb573b86-6a01-430f-ba3c-43c2b2970490" providerId="ADAL" clId="{18783042-7BA4-45E8-A8C6-6D05E7CB7E5D}" dt="2024-08-14T08:31:24.231" v="2228" actId="113"/>
        <pc:sldMkLst>
          <pc:docMk/>
          <pc:sldMk cId="3798204634" sldId="505"/>
        </pc:sldMkLst>
        <pc:spChg chg="mod">
          <ac:chgData name="Stephanie Bradley" userId="bb573b86-6a01-430f-ba3c-43c2b2970490" providerId="ADAL" clId="{18783042-7BA4-45E8-A8C6-6D05E7CB7E5D}" dt="2024-08-14T08:31:24.231" v="2228" actId="113"/>
          <ac:spMkLst>
            <pc:docMk/>
            <pc:sldMk cId="3798204634" sldId="505"/>
            <ac:spMk id="2" creationId="{86AFBD40-E047-29E3-7164-CB258CD6D9B8}"/>
          </ac:spMkLst>
        </pc:spChg>
        <pc:spChg chg="mod">
          <ac:chgData name="Stephanie Bradley" userId="bb573b86-6a01-430f-ba3c-43c2b2970490" providerId="ADAL" clId="{18783042-7BA4-45E8-A8C6-6D05E7CB7E5D}" dt="2024-08-14T08:31:18.326" v="2226" actId="20577"/>
          <ac:spMkLst>
            <pc:docMk/>
            <pc:sldMk cId="3798204634" sldId="505"/>
            <ac:spMk id="3" creationId="{62C2C7AD-3B3A-27F9-FA5D-E227DCB5664A}"/>
          </ac:spMkLst>
        </pc:spChg>
      </pc:sldChg>
      <pc:sldChg chg="modSp new mod ord modAnim">
        <pc:chgData name="Stephanie Bradley" userId="bb573b86-6a01-430f-ba3c-43c2b2970490" providerId="ADAL" clId="{18783042-7BA4-45E8-A8C6-6D05E7CB7E5D}" dt="2024-08-14T12:02:25.612" v="3703" actId="20577"/>
        <pc:sldMkLst>
          <pc:docMk/>
          <pc:sldMk cId="3115128292" sldId="506"/>
        </pc:sldMkLst>
        <pc:spChg chg="mod">
          <ac:chgData name="Stephanie Bradley" userId="bb573b86-6a01-430f-ba3c-43c2b2970490" providerId="ADAL" clId="{18783042-7BA4-45E8-A8C6-6D05E7CB7E5D}" dt="2024-08-14T08:36:22.713" v="2270" actId="113"/>
          <ac:spMkLst>
            <pc:docMk/>
            <pc:sldMk cId="3115128292" sldId="506"/>
            <ac:spMk id="2" creationId="{94C697D8-FBF8-14AC-3689-3A25120FF01B}"/>
          </ac:spMkLst>
        </pc:spChg>
        <pc:spChg chg="mod">
          <ac:chgData name="Stephanie Bradley" userId="bb573b86-6a01-430f-ba3c-43c2b2970490" providerId="ADAL" clId="{18783042-7BA4-45E8-A8C6-6D05E7CB7E5D}" dt="2024-08-14T12:02:25.612" v="3703" actId="20577"/>
          <ac:spMkLst>
            <pc:docMk/>
            <pc:sldMk cId="3115128292" sldId="506"/>
            <ac:spMk id="3" creationId="{399EC8DF-EE3B-8012-57C7-FA83A5BD4906}"/>
          </ac:spMkLst>
        </pc:spChg>
      </pc:sldChg>
      <pc:sldChg chg="modSp new mod ord">
        <pc:chgData name="Stephanie Bradley" userId="bb573b86-6a01-430f-ba3c-43c2b2970490" providerId="ADAL" clId="{18783042-7BA4-45E8-A8C6-6D05E7CB7E5D}" dt="2024-08-14T11:49:12.815" v="2376"/>
        <pc:sldMkLst>
          <pc:docMk/>
          <pc:sldMk cId="2254276553" sldId="507"/>
        </pc:sldMkLst>
        <pc:spChg chg="mod">
          <ac:chgData name="Stephanie Bradley" userId="bb573b86-6a01-430f-ba3c-43c2b2970490" providerId="ADAL" clId="{18783042-7BA4-45E8-A8C6-6D05E7CB7E5D}" dt="2024-08-14T08:37:53.131" v="2369" actId="113"/>
          <ac:spMkLst>
            <pc:docMk/>
            <pc:sldMk cId="2254276553" sldId="507"/>
            <ac:spMk id="2" creationId="{D2B9C8A8-F0D6-B445-589E-276E6F9B023B}"/>
          </ac:spMkLst>
        </pc:spChg>
        <pc:spChg chg="mod">
          <ac:chgData name="Stephanie Bradley" userId="bb573b86-6a01-430f-ba3c-43c2b2970490" providerId="ADAL" clId="{18783042-7BA4-45E8-A8C6-6D05E7CB7E5D}" dt="2024-08-14T08:38:28.292" v="2372" actId="20577"/>
          <ac:spMkLst>
            <pc:docMk/>
            <pc:sldMk cId="2254276553" sldId="507"/>
            <ac:spMk id="3" creationId="{8EB31CB1-E72A-013E-E65D-7BD29B3CEDCA}"/>
          </ac:spMkLst>
        </pc:spChg>
      </pc:sldChg>
      <pc:sldChg chg="modSp new mod">
        <pc:chgData name="Stephanie Bradley" userId="bb573b86-6a01-430f-ba3c-43c2b2970490" providerId="ADAL" clId="{18783042-7BA4-45E8-A8C6-6D05E7CB7E5D}" dt="2024-08-14T11:52:27.886" v="3086" actId="20577"/>
        <pc:sldMkLst>
          <pc:docMk/>
          <pc:sldMk cId="662829316" sldId="508"/>
        </pc:sldMkLst>
        <pc:spChg chg="mod">
          <ac:chgData name="Stephanie Bradley" userId="bb573b86-6a01-430f-ba3c-43c2b2970490" providerId="ADAL" clId="{18783042-7BA4-45E8-A8C6-6D05E7CB7E5D}" dt="2024-08-14T11:49:29.820" v="2389" actId="113"/>
          <ac:spMkLst>
            <pc:docMk/>
            <pc:sldMk cId="662829316" sldId="508"/>
            <ac:spMk id="2" creationId="{63858944-B4A6-020E-54B3-6B569FE96C51}"/>
          </ac:spMkLst>
        </pc:spChg>
        <pc:spChg chg="mod">
          <ac:chgData name="Stephanie Bradley" userId="bb573b86-6a01-430f-ba3c-43c2b2970490" providerId="ADAL" clId="{18783042-7BA4-45E8-A8C6-6D05E7CB7E5D}" dt="2024-08-14T11:52:27.886" v="3086" actId="20577"/>
          <ac:spMkLst>
            <pc:docMk/>
            <pc:sldMk cId="662829316" sldId="508"/>
            <ac:spMk id="3" creationId="{833E80E3-C0FB-0500-2E37-609A65D10AFF}"/>
          </ac:spMkLst>
        </pc:spChg>
      </pc:sldChg>
      <pc:sldChg chg="modSp new mod modAnim">
        <pc:chgData name="Stephanie Bradley" userId="bb573b86-6a01-430f-ba3c-43c2b2970490" providerId="ADAL" clId="{18783042-7BA4-45E8-A8C6-6D05E7CB7E5D}" dt="2024-08-14T11:56:21.252" v="3502"/>
        <pc:sldMkLst>
          <pc:docMk/>
          <pc:sldMk cId="556463812" sldId="509"/>
        </pc:sldMkLst>
        <pc:spChg chg="mod">
          <ac:chgData name="Stephanie Bradley" userId="bb573b86-6a01-430f-ba3c-43c2b2970490" providerId="ADAL" clId="{18783042-7BA4-45E8-A8C6-6D05E7CB7E5D}" dt="2024-08-14T11:53:19.843" v="3108" actId="113"/>
          <ac:spMkLst>
            <pc:docMk/>
            <pc:sldMk cId="556463812" sldId="509"/>
            <ac:spMk id="2" creationId="{F8BFD6F1-DE60-0DD2-DBD5-25E2320A2878}"/>
          </ac:spMkLst>
        </pc:spChg>
        <pc:spChg chg="mod">
          <ac:chgData name="Stephanie Bradley" userId="bb573b86-6a01-430f-ba3c-43c2b2970490" providerId="ADAL" clId="{18783042-7BA4-45E8-A8C6-6D05E7CB7E5D}" dt="2024-08-14T11:56:15.985" v="3501" actId="20577"/>
          <ac:spMkLst>
            <pc:docMk/>
            <pc:sldMk cId="556463812" sldId="509"/>
            <ac:spMk id="3" creationId="{1C1E3682-F938-E67B-81C5-254F4FB14E24}"/>
          </ac:spMkLst>
        </pc:spChg>
      </pc:sldChg>
      <pc:sldChg chg="addSp modSp new mod modClrScheme modAnim chgLayout">
        <pc:chgData name="Stephanie Bradley" userId="bb573b86-6a01-430f-ba3c-43c2b2970490" providerId="ADAL" clId="{18783042-7BA4-45E8-A8C6-6D05E7CB7E5D}" dt="2024-08-14T12:00:46.333" v="3674"/>
        <pc:sldMkLst>
          <pc:docMk/>
          <pc:sldMk cId="2471867432" sldId="510"/>
        </pc:sldMkLst>
        <pc:spChg chg="mod ord">
          <ac:chgData name="Stephanie Bradley" userId="bb573b86-6a01-430f-ba3c-43c2b2970490" providerId="ADAL" clId="{18783042-7BA4-45E8-A8C6-6D05E7CB7E5D}" dt="2024-08-14T11:57:33.861" v="3606" actId="700"/>
          <ac:spMkLst>
            <pc:docMk/>
            <pc:sldMk cId="2471867432" sldId="510"/>
            <ac:spMk id="2" creationId="{94161923-6A5A-4ABD-4821-50F1434B2CAB}"/>
          </ac:spMkLst>
        </pc:spChg>
        <pc:spChg chg="mod ord">
          <ac:chgData name="Stephanie Bradley" userId="bb573b86-6a01-430f-ba3c-43c2b2970490" providerId="ADAL" clId="{18783042-7BA4-45E8-A8C6-6D05E7CB7E5D}" dt="2024-08-14T11:57:33.861" v="3606" actId="700"/>
          <ac:spMkLst>
            <pc:docMk/>
            <pc:sldMk cId="2471867432" sldId="510"/>
            <ac:spMk id="3" creationId="{7AFD4770-5F69-6019-296B-04343AE317F7}"/>
          </ac:spMkLst>
        </pc:spChg>
        <pc:spChg chg="add mod ord">
          <ac:chgData name="Stephanie Bradley" userId="bb573b86-6a01-430f-ba3c-43c2b2970490" providerId="ADAL" clId="{18783042-7BA4-45E8-A8C6-6D05E7CB7E5D}" dt="2024-08-14T11:59:46.987" v="3666" actId="20577"/>
          <ac:spMkLst>
            <pc:docMk/>
            <pc:sldMk cId="2471867432" sldId="510"/>
            <ac:spMk id="4" creationId="{6A342EE3-BF83-FE3D-8910-003017B7BC0B}"/>
          </ac:spMkLst>
        </pc:spChg>
      </pc:sldChg>
      <pc:sldChg chg="modSp new mod">
        <pc:chgData name="Stephanie Bradley" userId="bb573b86-6a01-430f-ba3c-43c2b2970490" providerId="ADAL" clId="{18783042-7BA4-45E8-A8C6-6D05E7CB7E5D}" dt="2024-08-14T12:16:02.884" v="4381" actId="20577"/>
        <pc:sldMkLst>
          <pc:docMk/>
          <pc:sldMk cId="4014144589" sldId="511"/>
        </pc:sldMkLst>
        <pc:spChg chg="mod">
          <ac:chgData name="Stephanie Bradley" userId="bb573b86-6a01-430f-ba3c-43c2b2970490" providerId="ADAL" clId="{18783042-7BA4-45E8-A8C6-6D05E7CB7E5D}" dt="2024-08-14T12:07:27.063" v="4146" actId="20577"/>
          <ac:spMkLst>
            <pc:docMk/>
            <pc:sldMk cId="4014144589" sldId="511"/>
            <ac:spMk id="2" creationId="{2A491CAE-4E0E-1D05-0B71-012FC3CFF861}"/>
          </ac:spMkLst>
        </pc:spChg>
        <pc:spChg chg="mod">
          <ac:chgData name="Stephanie Bradley" userId="bb573b86-6a01-430f-ba3c-43c2b2970490" providerId="ADAL" clId="{18783042-7BA4-45E8-A8C6-6D05E7CB7E5D}" dt="2024-08-14T12:16:02.884" v="4381" actId="20577"/>
          <ac:spMkLst>
            <pc:docMk/>
            <pc:sldMk cId="4014144589" sldId="511"/>
            <ac:spMk id="3" creationId="{C23242D5-DDF7-D5FE-6159-AC77C3C6F5EE}"/>
          </ac:spMkLst>
        </pc:spChg>
      </pc:sldChg>
      <pc:sldChg chg="modSp new mod ord">
        <pc:chgData name="Stephanie Bradley" userId="bb573b86-6a01-430f-ba3c-43c2b2970490" providerId="ADAL" clId="{18783042-7BA4-45E8-A8C6-6D05E7CB7E5D}" dt="2024-08-14T13:45:35.202" v="4545" actId="14100"/>
        <pc:sldMkLst>
          <pc:docMk/>
          <pc:sldMk cId="1052189897" sldId="512"/>
        </pc:sldMkLst>
        <pc:spChg chg="mod">
          <ac:chgData name="Stephanie Bradley" userId="bb573b86-6a01-430f-ba3c-43c2b2970490" providerId="ADAL" clId="{18783042-7BA4-45E8-A8C6-6D05E7CB7E5D}" dt="2024-08-14T12:05:01.868" v="3892" actId="113"/>
          <ac:spMkLst>
            <pc:docMk/>
            <pc:sldMk cId="1052189897" sldId="512"/>
            <ac:spMk id="2" creationId="{34028901-37D0-AA9D-C680-DF30CFB14A0E}"/>
          </ac:spMkLst>
        </pc:spChg>
        <pc:spChg chg="mod">
          <ac:chgData name="Stephanie Bradley" userId="bb573b86-6a01-430f-ba3c-43c2b2970490" providerId="ADAL" clId="{18783042-7BA4-45E8-A8C6-6D05E7CB7E5D}" dt="2024-08-14T13:45:35.202" v="4545" actId="14100"/>
          <ac:spMkLst>
            <pc:docMk/>
            <pc:sldMk cId="1052189897" sldId="512"/>
            <ac:spMk id="3" creationId="{527AC985-35F2-AF99-D40B-12814AA225D3}"/>
          </ac:spMkLst>
        </pc:spChg>
      </pc:sldChg>
      <pc:sldChg chg="modSp new mod">
        <pc:chgData name="Stephanie Bradley" userId="bb573b86-6a01-430f-ba3c-43c2b2970490" providerId="ADAL" clId="{18783042-7BA4-45E8-A8C6-6D05E7CB7E5D}" dt="2024-08-14T12:18:05.575" v="4483" actId="5793"/>
        <pc:sldMkLst>
          <pc:docMk/>
          <pc:sldMk cId="1449062839" sldId="513"/>
        </pc:sldMkLst>
        <pc:spChg chg="mod">
          <ac:chgData name="Stephanie Bradley" userId="bb573b86-6a01-430f-ba3c-43c2b2970490" providerId="ADAL" clId="{18783042-7BA4-45E8-A8C6-6D05E7CB7E5D}" dt="2024-08-14T12:07:05.790" v="4072" actId="113"/>
          <ac:spMkLst>
            <pc:docMk/>
            <pc:sldMk cId="1449062839" sldId="513"/>
            <ac:spMk id="2" creationId="{A636134B-F9CF-6537-8F75-5D655BB01B40}"/>
          </ac:spMkLst>
        </pc:spChg>
        <pc:spChg chg="mod">
          <ac:chgData name="Stephanie Bradley" userId="bb573b86-6a01-430f-ba3c-43c2b2970490" providerId="ADAL" clId="{18783042-7BA4-45E8-A8C6-6D05E7CB7E5D}" dt="2024-08-14T12:18:05.575" v="4483" actId="5793"/>
          <ac:spMkLst>
            <pc:docMk/>
            <pc:sldMk cId="1449062839" sldId="513"/>
            <ac:spMk id="3" creationId="{2F6F5F6B-E68B-3609-D689-F7B328912727}"/>
          </ac:spMkLst>
        </pc:spChg>
      </pc:sldChg>
      <pc:sldChg chg="modSp new del mod">
        <pc:chgData name="Stephanie Bradley" userId="bb573b86-6a01-430f-ba3c-43c2b2970490" providerId="ADAL" clId="{18783042-7BA4-45E8-A8C6-6D05E7CB7E5D}" dt="2024-08-14T12:19:11.636" v="4507" actId="2696"/>
        <pc:sldMkLst>
          <pc:docMk/>
          <pc:sldMk cId="1960778051" sldId="514"/>
        </pc:sldMkLst>
        <pc:spChg chg="mod">
          <ac:chgData name="Stephanie Bradley" userId="bb573b86-6a01-430f-ba3c-43c2b2970490" providerId="ADAL" clId="{18783042-7BA4-45E8-A8C6-6D05E7CB7E5D}" dt="2024-08-14T12:13:07.014" v="4343" actId="113"/>
          <ac:spMkLst>
            <pc:docMk/>
            <pc:sldMk cId="1960778051" sldId="514"/>
            <ac:spMk id="2" creationId="{6FFF7DBC-2636-5887-8032-12682BEF2C2D}"/>
          </ac:spMkLst>
        </pc:spChg>
      </pc:sldChg>
      <pc:sldChg chg="modSp new mod">
        <pc:chgData name="Stephanie Bradley" userId="bb573b86-6a01-430f-ba3c-43c2b2970490" providerId="ADAL" clId="{18783042-7BA4-45E8-A8C6-6D05E7CB7E5D}" dt="2024-08-14T12:15:08.631" v="4378" actId="113"/>
        <pc:sldMkLst>
          <pc:docMk/>
          <pc:sldMk cId="3797714700" sldId="515"/>
        </pc:sldMkLst>
        <pc:spChg chg="mod">
          <ac:chgData name="Stephanie Bradley" userId="bb573b86-6a01-430f-ba3c-43c2b2970490" providerId="ADAL" clId="{18783042-7BA4-45E8-A8C6-6D05E7CB7E5D}" dt="2024-08-14T12:15:08.631" v="4378" actId="113"/>
          <ac:spMkLst>
            <pc:docMk/>
            <pc:sldMk cId="3797714700" sldId="515"/>
            <ac:spMk id="2" creationId="{9D69169D-52C8-B4B2-65DB-82DE352F34F3}"/>
          </ac:spMkLst>
        </pc:spChg>
        <pc:spChg chg="mod">
          <ac:chgData name="Stephanie Bradley" userId="bb573b86-6a01-430f-ba3c-43c2b2970490" providerId="ADAL" clId="{18783042-7BA4-45E8-A8C6-6D05E7CB7E5D}" dt="2024-08-14T12:14:52.771" v="4346" actId="20577"/>
          <ac:spMkLst>
            <pc:docMk/>
            <pc:sldMk cId="3797714700" sldId="515"/>
            <ac:spMk id="3" creationId="{191CCC63-BED4-0C8E-AA5E-E4DEB60FD420}"/>
          </ac:spMkLst>
        </pc:spChg>
      </pc:sldChg>
      <pc:sldChg chg="modSp new mod modAnim">
        <pc:chgData name="Stephanie Bradley" userId="bb573b86-6a01-430f-ba3c-43c2b2970490" providerId="ADAL" clId="{18783042-7BA4-45E8-A8C6-6D05E7CB7E5D}" dt="2024-08-14T12:18:40.872" v="4506"/>
        <pc:sldMkLst>
          <pc:docMk/>
          <pc:sldMk cId="2565914367" sldId="516"/>
        </pc:sldMkLst>
        <pc:spChg chg="mod">
          <ac:chgData name="Stephanie Bradley" userId="bb573b86-6a01-430f-ba3c-43c2b2970490" providerId="ADAL" clId="{18783042-7BA4-45E8-A8C6-6D05E7CB7E5D}" dt="2024-08-14T12:16:27.308" v="4409" actId="20577"/>
          <ac:spMkLst>
            <pc:docMk/>
            <pc:sldMk cId="2565914367" sldId="516"/>
            <ac:spMk id="2" creationId="{EF81E811-5A3B-FCDA-05D2-B2DDB1F752D1}"/>
          </ac:spMkLst>
        </pc:spChg>
        <pc:spChg chg="mod">
          <ac:chgData name="Stephanie Bradley" userId="bb573b86-6a01-430f-ba3c-43c2b2970490" providerId="ADAL" clId="{18783042-7BA4-45E8-A8C6-6D05E7CB7E5D}" dt="2024-08-14T12:18:18.710" v="4501" actId="20577"/>
          <ac:spMkLst>
            <pc:docMk/>
            <pc:sldMk cId="2565914367" sldId="516"/>
            <ac:spMk id="3" creationId="{984B19AC-A7CB-BF2F-C14B-756DB00143C4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DEDAB8-D043-4DE4-AC31-37BD46DC90FB}" type="datetimeFigureOut">
              <a:rPr lang="en-GB" smtClean="0"/>
              <a:t>14/08/2024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003815-2F95-41AF-8D06-B4C3A5F4DF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4924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87998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Give out forms to sign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003815-2F95-41AF-8D06-B4C3A5F4DF2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185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Return HW and answers sheets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003815-2F95-41AF-8D06-B4C3A5F4DF2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790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739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4969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366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192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963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560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832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142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451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747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7753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022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367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901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976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750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:f:/r/teams/PreSessional2024_GRP/Shared%20Documents/General/Sentence%20Structure%20Practice?csf=1&amp;web=1&amp;e=RBPu0H" TargetMode="Externa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quizlet.com/gb/814203908/suffixes-and-adjectives-flash-cards/?i=2waqte&amp;x=1qqt" TargetMode="Externa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quizlet.com/live" TargetMode="Externa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transitiontales/word-family-race-7xx74y0xxvllw5ty" TargetMode="Externa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teams.microsoft.com/l/message/19:hf-_Yzv8mapygwQqfrhnE0qH_egNg5vAas_tMUVV1JQ1@thread.tacv2/1722494412402?tenantId=4e0f11f9-046e-4505-9cb8-db2152311e21&amp;groupId=958e2c8e-6dc2-4969-acf4-4de956e4d6c1&amp;parentMessageId=1722494412402&amp;teamName=Pre%20Sessional%202024_GRP&amp;channelName=General&amp;createdTime=1722494412402" TargetMode="Externa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quizlet.com/gb/815009497/fire-flash-cards/" TargetMode="Externa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resource/34208413/synonyms-unit-4" TargetMode="Externa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wall.net/play/34274/848/703" TargetMode="External"/><Relationship Id="rId2" Type="http://schemas.openxmlformats.org/officeDocument/2006/relationships/hyperlink" Target="https://wordwall.net/play/34274/848/734" TargetMode="Externa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.kahoot.it/details/f5a41ad2-cd42-489d-b367-5827d8563d0a" TargetMode="External"/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SIX / WEEK TWO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THREE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Vocabulary – Word Families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Fluency Practice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Vocabulary  Development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 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9528D-2150-D0BB-8556-1662AA948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Best thing, worst 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D8215-6812-CB81-A1A2-BC5C466CC5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5510"/>
            <a:ext cx="10515600" cy="4741453"/>
          </a:xfrm>
        </p:spPr>
        <p:txBody>
          <a:bodyPr/>
          <a:lstStyle/>
          <a:p>
            <a:endParaRPr lang="en-GB"/>
          </a:p>
          <a:p>
            <a:r>
              <a:rPr lang="en-GB"/>
              <a:t>The best thing this week so far was…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The worst thing this week was…</a:t>
            </a:r>
          </a:p>
        </p:txBody>
      </p:sp>
    </p:spTree>
    <p:extLst>
      <p:ext uri="{BB962C8B-B14F-4D97-AF65-F5344CB8AC3E}">
        <p14:creationId xmlns:p14="http://schemas.microsoft.com/office/powerpoint/2010/main" val="3952232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7842F-2453-EBDB-6F0A-735C9EA0F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4DCCF-BC2A-1E64-8C14-13595890A7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9535"/>
            <a:ext cx="10515600" cy="4977428"/>
          </a:xfrm>
        </p:spPr>
        <p:txBody>
          <a:bodyPr/>
          <a:lstStyle/>
          <a:p>
            <a:r>
              <a:rPr lang="en-GB"/>
              <a:t>Self-Study is assessed.</a:t>
            </a:r>
          </a:p>
          <a:p>
            <a:pPr marL="0" indent="0">
              <a:buNone/>
            </a:pPr>
            <a:r>
              <a:rPr lang="en-GB"/>
              <a:t>Therefore:</a:t>
            </a:r>
          </a:p>
          <a:p>
            <a:pPr marL="0" indent="0">
              <a:buNone/>
            </a:pPr>
            <a:endParaRPr lang="en-GB"/>
          </a:p>
          <a:p>
            <a:pPr>
              <a:buFontTx/>
              <a:buChar char="-"/>
            </a:pPr>
            <a:r>
              <a:rPr lang="en-GB"/>
              <a:t>Make sure your tutorial notes are written up and sent to your tutor straight after your tutorial.</a:t>
            </a:r>
          </a:p>
          <a:p>
            <a:pPr>
              <a:buFontTx/>
              <a:buChar char="-"/>
            </a:pPr>
            <a:r>
              <a:rPr lang="en-GB"/>
              <a:t>All assignments are submitted on time – if you have technical issues email to let your tutor know.</a:t>
            </a:r>
          </a:p>
          <a:p>
            <a:pPr>
              <a:buFontTx/>
              <a:buChar char="-"/>
            </a:pPr>
            <a:r>
              <a:rPr lang="en-GB"/>
              <a:t>All self-study work should be completed on time. This includes workbook, student work and any other tasks.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761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83489-6966-2F11-0966-8566CF904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Journal Entry- St David’s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24CF8-87BA-F773-44C0-3F941C8AD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30710"/>
            <a:ext cx="10515600" cy="5046253"/>
          </a:xfrm>
        </p:spPr>
        <p:txBody>
          <a:bodyPr/>
          <a:lstStyle/>
          <a:p>
            <a:r>
              <a:rPr lang="en-GB"/>
              <a:t>Please note that this piece of work is now due on </a:t>
            </a:r>
            <a:r>
              <a:rPr lang="en-GB" b="1"/>
              <a:t>Friday, 16</a:t>
            </a:r>
            <a:r>
              <a:rPr lang="en-GB" b="1" baseline="30000"/>
              <a:t>th</a:t>
            </a:r>
            <a:r>
              <a:rPr lang="en-GB" b="1"/>
              <a:t> August at 10am</a:t>
            </a:r>
            <a:r>
              <a:rPr lang="en-GB"/>
              <a:t>. </a:t>
            </a:r>
          </a:p>
          <a:p>
            <a:r>
              <a:rPr lang="en-GB"/>
              <a:t>Make sure you have included a title, an introduction and descriptions of at least 2 places you visited, including images. Images should have captions. There should be a list of figures.</a:t>
            </a:r>
          </a:p>
          <a:p>
            <a:r>
              <a:rPr lang="en-GB"/>
              <a:t>You should provide a conclusion, summing up the day and explaining which aspect of the day you enjoyed most, and why.</a:t>
            </a:r>
          </a:p>
          <a:p>
            <a:r>
              <a:rPr lang="en-GB" b="1"/>
              <a:t>If</a:t>
            </a:r>
            <a:r>
              <a:rPr lang="en-GB"/>
              <a:t> you use any tourist literature or websites, you should reference them appropriately. </a:t>
            </a:r>
            <a:r>
              <a:rPr lang="en-GB">
                <a:solidFill>
                  <a:schemeClr val="accent1"/>
                </a:solidFill>
              </a:rPr>
              <a:t>6PSE group</a:t>
            </a:r>
            <a:r>
              <a:rPr lang="en-GB"/>
              <a:t> – we will look at referencing next week.</a:t>
            </a:r>
          </a:p>
        </p:txBody>
      </p:sp>
    </p:spTree>
    <p:extLst>
      <p:ext uri="{BB962C8B-B14F-4D97-AF65-F5344CB8AC3E}">
        <p14:creationId xmlns:p14="http://schemas.microsoft.com/office/powerpoint/2010/main" val="3891390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D408C-DEFC-CDE7-2EC3-2CFEE4ABF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Self-Study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16B2B-17CC-4B15-9F99-09E73913F3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29360"/>
            <a:ext cx="10515600" cy="4947603"/>
          </a:xfrm>
        </p:spPr>
        <p:txBody>
          <a:bodyPr/>
          <a:lstStyle/>
          <a:p>
            <a:r>
              <a:rPr lang="en-GB"/>
              <a:t>Access the green sentence structure folder on Teams:</a:t>
            </a:r>
          </a:p>
          <a:p>
            <a:pPr marL="0" indent="0">
              <a:buNone/>
            </a:pPr>
            <a:r>
              <a:rPr lang="en-GB">
                <a:hlinkClick r:id="rId2"/>
              </a:rPr>
              <a:t>https://uowtsd.sharepoint.com/:f:/r/teams/PreSessional2024_GRP/Shared%20Documents/General/Sentence%20Structure%20Practice?csf=1&amp;web=1&amp;e=RBPu0H</a:t>
            </a:r>
            <a:r>
              <a:rPr lang="en-GB"/>
              <a:t> </a:t>
            </a:r>
          </a:p>
          <a:p>
            <a:r>
              <a:rPr lang="en-GB"/>
              <a:t>Work through the 5 exercises.</a:t>
            </a:r>
          </a:p>
          <a:p>
            <a:r>
              <a:rPr lang="en-GB"/>
              <a:t>You should complete these by Thursday the 15</a:t>
            </a:r>
            <a:r>
              <a:rPr lang="en-GB" baseline="30000"/>
              <a:t>th</a:t>
            </a:r>
            <a:r>
              <a:rPr lang="en-GB"/>
              <a:t> August at 10am.</a:t>
            </a:r>
          </a:p>
          <a:p>
            <a:r>
              <a:rPr lang="en-GB"/>
              <a:t>Send your completed exercises to your tutor by Team chat. You can add any questions you have to the bottom of each exercise.</a:t>
            </a:r>
          </a:p>
        </p:txBody>
      </p:sp>
    </p:spTree>
    <p:extLst>
      <p:ext uri="{BB962C8B-B14F-4D97-AF65-F5344CB8AC3E}">
        <p14:creationId xmlns:p14="http://schemas.microsoft.com/office/powerpoint/2010/main" val="218925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2C4CB-510A-51C0-0A83-4DCEE1CD3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9C7CE-08F5-270B-4892-E1571B0EB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Before a tutorial think about your current English skills</a:t>
            </a:r>
          </a:p>
          <a:p>
            <a:pPr>
              <a:buFontTx/>
              <a:buChar char="-"/>
            </a:pPr>
            <a:r>
              <a:rPr lang="en-GB"/>
              <a:t>What has improved</a:t>
            </a:r>
          </a:p>
          <a:p>
            <a:pPr>
              <a:buFontTx/>
              <a:buChar char="-"/>
            </a:pPr>
            <a:r>
              <a:rPr lang="en-GB"/>
              <a:t>What is a challenge</a:t>
            </a:r>
          </a:p>
          <a:p>
            <a:r>
              <a:rPr lang="en-GB"/>
              <a:t>During a tutorial</a:t>
            </a:r>
          </a:p>
          <a:p>
            <a:pPr>
              <a:buFontTx/>
              <a:buChar char="-"/>
            </a:pPr>
            <a:r>
              <a:rPr lang="en-GB"/>
              <a:t>Take notes on your tutor’s recommendations</a:t>
            </a:r>
          </a:p>
          <a:p>
            <a:r>
              <a:rPr lang="en-GB"/>
              <a:t>Immediately after a tutorial</a:t>
            </a:r>
          </a:p>
          <a:p>
            <a:pPr>
              <a:buFontTx/>
              <a:buChar char="-"/>
            </a:pPr>
            <a:r>
              <a:rPr lang="en-GB"/>
              <a:t>Download the tutorial template and complete the form.</a:t>
            </a:r>
          </a:p>
          <a:p>
            <a:pPr>
              <a:buFontTx/>
              <a:buChar char="-"/>
            </a:pPr>
            <a:r>
              <a:rPr lang="en-GB"/>
              <a:t>Email this to your tutor </a:t>
            </a:r>
          </a:p>
        </p:txBody>
      </p:sp>
    </p:spTree>
    <p:extLst>
      <p:ext uri="{BB962C8B-B14F-4D97-AF65-F5344CB8AC3E}">
        <p14:creationId xmlns:p14="http://schemas.microsoft.com/office/powerpoint/2010/main" val="283674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6C278-C764-B384-9A87-4552CD6A2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Reading Skills and Portfolios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0B1FF-5A05-2F6F-092A-D81157EB5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0542"/>
            <a:ext cx="10515600" cy="5036421"/>
          </a:xfrm>
        </p:spPr>
        <p:txBody>
          <a:bodyPr/>
          <a:lstStyle/>
          <a:p>
            <a:r>
              <a:rPr lang="en-GB"/>
              <a:t>If you scored 60% or above in the competition reading activity you can include it in your portfolio.</a:t>
            </a:r>
          </a:p>
          <a:p>
            <a:r>
              <a:rPr lang="en-GB"/>
              <a:t>If you achieved the minimum required skill in the test you took with Michelle yesterday, that can be included in your portfolio.</a:t>
            </a:r>
          </a:p>
          <a:p>
            <a:endParaRPr lang="en-GB"/>
          </a:p>
          <a:p>
            <a:r>
              <a:rPr lang="en-GB"/>
              <a:t>If you failed to get an acceptable score, make sure you practise doing the reading tasks in the workbook, do something every day.</a:t>
            </a:r>
          </a:p>
          <a:p>
            <a:r>
              <a:rPr lang="en-GB"/>
              <a:t>Everybody, regularly borrow an article from your field from the library and make notes on it.</a:t>
            </a:r>
          </a:p>
          <a:p>
            <a:r>
              <a:rPr lang="en-GB"/>
              <a:t>There will be another assessed reading opportunity later in the course.</a:t>
            </a:r>
          </a:p>
        </p:txBody>
      </p:sp>
    </p:spTree>
    <p:extLst>
      <p:ext uri="{BB962C8B-B14F-4D97-AF65-F5344CB8AC3E}">
        <p14:creationId xmlns:p14="http://schemas.microsoft.com/office/powerpoint/2010/main" val="1085332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CB5C3-8317-806D-F9E2-540794499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Fluency Practice – Compare and Contrast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15D0F-3624-B4C7-0734-CA8EC3457B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Talk to a partner.</a:t>
            </a:r>
          </a:p>
          <a:p>
            <a:r>
              <a:rPr lang="en-GB"/>
              <a:t>What’s more important – emotional or intellectual intelligence?</a:t>
            </a:r>
          </a:p>
          <a:p>
            <a:r>
              <a:rPr lang="en-GB"/>
              <a:t>Give reasons.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For reference: R&amp;W book UNIT 3 (pp. 50-54)</a:t>
            </a:r>
          </a:p>
        </p:txBody>
      </p:sp>
    </p:spTree>
    <p:extLst>
      <p:ext uri="{BB962C8B-B14F-4D97-AF65-F5344CB8AC3E}">
        <p14:creationId xmlns:p14="http://schemas.microsoft.com/office/powerpoint/2010/main" val="873438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571BE-9CAA-920A-32CE-AF0CB8BA9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Suffixes for Adjectives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A216B-F77C-F81D-EFAE-9970C97EC5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Study the set on Quizlet:</a:t>
            </a:r>
          </a:p>
          <a:p>
            <a:endParaRPr lang="en-GB"/>
          </a:p>
          <a:p>
            <a:r>
              <a:rPr lang="en-GB">
                <a:hlinkClick r:id="rId2"/>
              </a:rPr>
              <a:t>https://quizlet.com/gb/814203908/suffixes-and-adjectives-flash-cards/?i=2waqte&amp;x=1qqt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/>
              <a:t>Play Flashcards and Match. Then test yourself.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7841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FBD40-E047-29E3-7164-CB258CD6D9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Quizlet Live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2C7AD-3B3A-27F9-FA5D-E227DCB566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Quizlet Live | Quizlet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2046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8E7D6-A055-D533-C13E-30D857D12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Team Game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4D967-B138-628D-7EFE-44117FD2D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8489" y="1079771"/>
            <a:ext cx="5915025" cy="4410203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Race to provide the word family for each of the words on the next slide. (N, V, </a:t>
            </a:r>
            <a:r>
              <a:rPr lang="en-GB" err="1"/>
              <a:t>Adj</a:t>
            </a:r>
            <a:r>
              <a:rPr lang="en-GB"/>
              <a:t>, Adv)</a:t>
            </a:r>
          </a:p>
          <a:p>
            <a:endParaRPr lang="en-GB"/>
          </a:p>
          <a:p>
            <a:r>
              <a:rPr lang="en-GB"/>
              <a:t>Put your answers on the Padlet – see the example:</a:t>
            </a:r>
          </a:p>
          <a:p>
            <a:pPr marL="0" indent="0">
              <a:buNone/>
            </a:pPr>
            <a:r>
              <a:rPr lang="en-GB">
                <a:hlinkClick r:id="rId2"/>
              </a:rPr>
              <a:t>https://padlet.com/transitiontales/word-family-race-7xx74y0xxvllw5ty</a:t>
            </a:r>
            <a:r>
              <a:rPr lang="en-GB"/>
              <a:t> </a:t>
            </a:r>
          </a:p>
          <a:p>
            <a:r>
              <a:rPr lang="en-GB"/>
              <a:t>Bonus points for opposites and negatives.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938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EEA35-D545-1126-AA5C-95DA63138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Add the Word Family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F16B6-B9F6-BAFF-E4EE-C76B25C4D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8487" y="983226"/>
            <a:ext cx="5915025" cy="3749665"/>
          </a:xfrm>
        </p:spPr>
        <p:txBody>
          <a:bodyPr/>
          <a:lstStyle/>
          <a:p>
            <a:r>
              <a:rPr lang="en-GB"/>
              <a:t>1) strength</a:t>
            </a:r>
          </a:p>
          <a:p>
            <a:r>
              <a:rPr lang="en-GB"/>
              <a:t>2) logic</a:t>
            </a:r>
          </a:p>
          <a:p>
            <a:r>
              <a:rPr lang="en-GB"/>
              <a:t>3) creation</a:t>
            </a:r>
          </a:p>
          <a:p>
            <a:r>
              <a:rPr lang="en-GB"/>
              <a:t>4) art</a:t>
            </a:r>
          </a:p>
          <a:p>
            <a:r>
              <a:rPr lang="en-GB"/>
              <a:t>5) intuit</a:t>
            </a:r>
          </a:p>
          <a:p>
            <a:r>
              <a:rPr lang="en-GB"/>
              <a:t>6) express</a:t>
            </a:r>
          </a:p>
          <a:p>
            <a:r>
              <a:rPr lang="en-GB"/>
              <a:t>7) honest</a:t>
            </a:r>
          </a:p>
          <a:p>
            <a:r>
              <a:rPr lang="en-GB"/>
              <a:t>8) memory</a:t>
            </a:r>
          </a:p>
          <a:p>
            <a:r>
              <a:rPr lang="en-GB"/>
              <a:t>9) success</a:t>
            </a:r>
          </a:p>
          <a:p>
            <a:r>
              <a:rPr lang="en-GB"/>
              <a:t>10) peace</a:t>
            </a:r>
          </a:p>
        </p:txBody>
      </p:sp>
    </p:spTree>
    <p:extLst>
      <p:ext uri="{BB962C8B-B14F-4D97-AF65-F5344CB8AC3E}">
        <p14:creationId xmlns:p14="http://schemas.microsoft.com/office/powerpoint/2010/main" val="4046214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2F115-E4D9-1D6C-FAA9-FCEB21063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Keep Word Family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61FD2-004C-0FD0-B2AE-6A728A1BB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Download the template:</a:t>
            </a:r>
          </a:p>
          <a:p>
            <a:endParaRPr lang="en-GB"/>
          </a:p>
          <a:p>
            <a:r>
              <a:rPr lang="en-US">
                <a:hlinkClick r:id="rId2" tooltip="https://teams.microsoft.com/l/message/19:hf-_Yzv8mapygwQqfrhnE0qH_egNg5vAas_tMUVV1JQ1@thread.tacv2/1722494412402?tenantId=4e0f11f9-046e-4505-9cb8-db2152311e21&amp;groupId=958e2c8e-6dc2-4969-acf4-4de956e4d6c1&amp;parentMessageId=1722494412402&amp;teamName=Pre%20Sessional%202024_GRP&amp;channelName=General&amp;createdTime=1722494412402"/>
              </a:rPr>
              <a:t>Stephanie Bradley: Word Family Template</a:t>
            </a:r>
            <a:endParaRPr lang="en-US"/>
          </a:p>
          <a:p>
            <a:r>
              <a:rPr lang="en-US"/>
              <a:t>posted in Pre-Sessional 2024_GRP / General on 01 August 2024 07:40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1850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Take Lunch Break</a:t>
            </a:r>
          </a:p>
        </p:txBody>
      </p:sp>
      <p:pic>
        <p:nvPicPr>
          <p:cNvPr id="5" name="Content Placeholder 4" descr="Bear in coffee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12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8989133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61923-6A5A-4ABD-4821-50F1434B2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What’s my adjective?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D4770-5F69-6019-296B-04343AE317F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Memory</a:t>
            </a:r>
          </a:p>
          <a:p>
            <a:r>
              <a:rPr lang="en-GB"/>
              <a:t>Success</a:t>
            </a:r>
          </a:p>
          <a:p>
            <a:r>
              <a:rPr lang="en-GB"/>
              <a:t>Logic</a:t>
            </a:r>
          </a:p>
          <a:p>
            <a:r>
              <a:rPr lang="en-GB"/>
              <a:t>Express</a:t>
            </a:r>
          </a:p>
          <a:p>
            <a:r>
              <a:rPr lang="en-GB"/>
              <a:t>Strength</a:t>
            </a:r>
          </a:p>
          <a:p>
            <a:r>
              <a:rPr lang="en-GB"/>
              <a:t>Logic</a:t>
            </a:r>
          </a:p>
          <a:p>
            <a:r>
              <a:rPr lang="en-GB"/>
              <a:t>Creation</a:t>
            </a:r>
          </a:p>
          <a:p>
            <a:r>
              <a:rPr lang="en-GB"/>
              <a:t>art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342EE3-BF83-FE3D-8910-003017B7BC0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Intuit</a:t>
            </a:r>
          </a:p>
          <a:p>
            <a:r>
              <a:rPr lang="en-GB"/>
              <a:t>Honesty</a:t>
            </a:r>
          </a:p>
          <a:p>
            <a:r>
              <a:rPr lang="en-GB"/>
              <a:t>Emotion</a:t>
            </a:r>
          </a:p>
          <a:p>
            <a:r>
              <a:rPr lang="en-GB"/>
              <a:t>Intellect</a:t>
            </a:r>
          </a:p>
          <a:p>
            <a:r>
              <a:rPr lang="en-GB"/>
              <a:t>Anxiety</a:t>
            </a:r>
          </a:p>
          <a:p>
            <a:r>
              <a:rPr lang="en-GB"/>
              <a:t>guilt</a:t>
            </a:r>
          </a:p>
        </p:txBody>
      </p:sp>
    </p:spTree>
    <p:extLst>
      <p:ext uri="{BB962C8B-B14F-4D97-AF65-F5344CB8AC3E}">
        <p14:creationId xmlns:p14="http://schemas.microsoft.com/office/powerpoint/2010/main" val="2471867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58944-B4A6-020E-54B3-6B569FE96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Portfolios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E80E3-C0FB-0500-2E37-609A65D10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8361"/>
            <a:ext cx="10515600" cy="4908602"/>
          </a:xfrm>
        </p:spPr>
        <p:txBody>
          <a:bodyPr/>
          <a:lstStyle/>
          <a:p>
            <a:r>
              <a:rPr lang="en-GB"/>
              <a:t>At the end of the Pre-Sessional course, you will submit a portfolio of your best work to the university.</a:t>
            </a:r>
          </a:p>
          <a:p>
            <a:r>
              <a:rPr lang="en-GB"/>
              <a:t>This should contain examples of your reading skills, listening, writing and speaking skills.</a:t>
            </a:r>
          </a:p>
          <a:p>
            <a:r>
              <a:rPr lang="en-GB"/>
              <a:t>You will submit your portfolio online.</a:t>
            </a:r>
          </a:p>
          <a:p>
            <a:r>
              <a:rPr lang="en-GB"/>
              <a:t>You should start collecting pieces of work for your portfolio now.</a:t>
            </a:r>
          </a:p>
          <a:p>
            <a:r>
              <a:rPr lang="en-GB"/>
              <a:t>If you do work in class that is handwritten, take a photo of it.</a:t>
            </a:r>
          </a:p>
          <a:p>
            <a:r>
              <a:rPr lang="en-GB"/>
              <a:t>On your desktop, create a folder. Call it </a:t>
            </a:r>
            <a:r>
              <a:rPr lang="en-GB" b="1"/>
              <a:t>Portfolio</a:t>
            </a:r>
            <a:r>
              <a:rPr lang="en-GB"/>
              <a:t>.</a:t>
            </a:r>
          </a:p>
          <a:p>
            <a:r>
              <a:rPr lang="en-GB"/>
              <a:t>Inside the folder create 4 folders: Listening Skills, Speaking Skills, Writing Skills and Reading Skills</a:t>
            </a:r>
          </a:p>
        </p:txBody>
      </p:sp>
    </p:spTree>
    <p:extLst>
      <p:ext uri="{BB962C8B-B14F-4D97-AF65-F5344CB8AC3E}">
        <p14:creationId xmlns:p14="http://schemas.microsoft.com/office/powerpoint/2010/main" val="6628293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FD6F1-DE60-0DD2-DBD5-25E2320A2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Speaking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E3682-F938-E67B-81C5-254F4FB14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8697"/>
            <a:ext cx="10515600" cy="4928266"/>
          </a:xfrm>
        </p:spPr>
        <p:txBody>
          <a:bodyPr/>
          <a:lstStyle/>
          <a:p>
            <a:r>
              <a:rPr lang="en-GB"/>
              <a:t>During the course you will record 1 presentation, 1 discussion and 1 debate.</a:t>
            </a:r>
          </a:p>
          <a:p>
            <a:r>
              <a:rPr lang="en-GB"/>
              <a:t>These should be saved as  mp3 files.</a:t>
            </a:r>
          </a:p>
          <a:p>
            <a:r>
              <a:rPr lang="en-GB"/>
              <a:t>These files can then be added to your portfolio.</a:t>
            </a:r>
          </a:p>
          <a:p>
            <a:endParaRPr lang="en-GB"/>
          </a:p>
          <a:p>
            <a:pPr marL="0" indent="0">
              <a:buNone/>
            </a:pPr>
            <a:r>
              <a:rPr lang="en-GB" b="1">
                <a:solidFill>
                  <a:schemeClr val="accent1"/>
                </a:solidFill>
              </a:rPr>
              <a:t>Labelling Files</a:t>
            </a:r>
          </a:p>
          <a:p>
            <a:r>
              <a:rPr lang="en-GB">
                <a:solidFill>
                  <a:schemeClr val="accent1"/>
                </a:solidFill>
              </a:rPr>
              <a:t>Portfolio files should be labelled like the example:</a:t>
            </a:r>
          </a:p>
          <a:p>
            <a:endParaRPr lang="en-GB">
              <a:solidFill>
                <a:schemeClr val="accent1"/>
              </a:solidFill>
            </a:endParaRPr>
          </a:p>
          <a:p>
            <a:r>
              <a:rPr lang="en-GB">
                <a:solidFill>
                  <a:schemeClr val="accent1"/>
                </a:solidFill>
              </a:rPr>
              <a:t>Speaking Skills, Debate, Week 2, Chinese Name.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463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9169D-52C8-B4B2-65DB-82DE352F3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New 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1CCC63-BED4-0C8E-AA5E-E4DEB60FD4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Fire! Flashcards | Quizlet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977147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697D8-FBF8-14AC-3689-3A25120FF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Synonyms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EC8DF-EE3B-8012-57C7-FA83A5BD49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20877"/>
            <a:ext cx="10515600" cy="5056086"/>
          </a:xfrm>
        </p:spPr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extinguish</a:t>
            </a:r>
          </a:p>
          <a:p>
            <a:r>
              <a:rPr lang="en-GB"/>
              <a:t>put out</a:t>
            </a:r>
          </a:p>
          <a:p>
            <a:endParaRPr lang="en-GB"/>
          </a:p>
          <a:p>
            <a:r>
              <a:rPr lang="en-GB"/>
              <a:t>raw</a:t>
            </a:r>
          </a:p>
          <a:p>
            <a:r>
              <a:rPr lang="en-GB"/>
              <a:t>Uncooked</a:t>
            </a:r>
          </a:p>
          <a:p>
            <a:endParaRPr lang="en-GB"/>
          </a:p>
          <a:p>
            <a:r>
              <a:rPr lang="en-GB"/>
              <a:t>L&amp;S book page 72. Check with a partner.</a:t>
            </a:r>
          </a:p>
        </p:txBody>
      </p:sp>
    </p:spTree>
    <p:extLst>
      <p:ext uri="{BB962C8B-B14F-4D97-AF65-F5344CB8AC3E}">
        <p14:creationId xmlns:p14="http://schemas.microsoft.com/office/powerpoint/2010/main" val="3115128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9C8A8-F0D6-B445-589E-276E6F9B0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Play </a:t>
            </a:r>
            <a:r>
              <a:rPr lang="en-GB" b="1" err="1">
                <a:solidFill>
                  <a:schemeClr val="accent1"/>
                </a:solidFill>
              </a:rPr>
              <a:t>Wordwall</a:t>
            </a:r>
            <a:endParaRPr lang="en-GB" b="1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31CB1-E72A-013E-E65D-7BD29B3CED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hlinkClick r:id="rId2"/>
              </a:rPr>
              <a:t>Synonyms - Unit 4 - Match up (wordwall.net)</a:t>
            </a:r>
            <a:endParaRPr lang="en-US"/>
          </a:p>
          <a:p>
            <a:endParaRPr lang="en-US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2765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91CAE-4E0E-1D05-0B71-012FC3CF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Academic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242D5-DDF7-D5FE-6159-AC77C3C6F5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/>
          </a:p>
          <a:p>
            <a:r>
              <a:rPr lang="en-GB"/>
              <a:t>Red Team: R&amp;W book p73  exercise 1 &amp;2</a:t>
            </a:r>
          </a:p>
          <a:p>
            <a:endParaRPr lang="en-GB"/>
          </a:p>
          <a:p>
            <a:r>
              <a:rPr lang="en-GB"/>
              <a:t>Green Team: L&amp;S book p73 exercise 1 &amp; 2</a:t>
            </a:r>
          </a:p>
        </p:txBody>
      </p:sp>
    </p:spTree>
    <p:extLst>
      <p:ext uri="{BB962C8B-B14F-4D97-AF65-F5344CB8AC3E}">
        <p14:creationId xmlns:p14="http://schemas.microsoft.com/office/powerpoint/2010/main" val="40141445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1E811-5A3B-FCDA-05D2-B2DDB1F75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B19AC-A7CB-BF2F-C14B-756DB0014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88021"/>
            <a:ext cx="10515600" cy="5088942"/>
          </a:xfrm>
        </p:spPr>
        <p:txBody>
          <a:bodyPr/>
          <a:lstStyle/>
          <a:p>
            <a:endParaRPr lang="en-GB">
              <a:hlinkClick r:id="rId2"/>
            </a:endParaRPr>
          </a:p>
          <a:p>
            <a:pPr>
              <a:buFontTx/>
              <a:buChar char="-"/>
            </a:pPr>
            <a:r>
              <a:rPr lang="en-GB"/>
              <a:t>Find a partner from the other team.</a:t>
            </a:r>
          </a:p>
          <a:p>
            <a:pPr>
              <a:buFontTx/>
              <a:buChar char="-"/>
            </a:pPr>
            <a:r>
              <a:rPr lang="en-GB"/>
              <a:t>Sit down together. </a:t>
            </a:r>
          </a:p>
          <a:p>
            <a:pPr>
              <a:buFontTx/>
              <a:buChar char="-"/>
            </a:pPr>
            <a:r>
              <a:rPr lang="en-GB">
                <a:hlinkClick r:id="rId2"/>
              </a:rPr>
              <a:t>Learn the words</a:t>
            </a:r>
          </a:p>
          <a:p>
            <a:endParaRPr lang="en-GB">
              <a:hlinkClick r:id="rId2"/>
            </a:endParaRPr>
          </a:p>
          <a:p>
            <a:endParaRPr lang="en-GB">
              <a:hlinkClick r:id="rId2"/>
            </a:endParaRPr>
          </a:p>
          <a:p>
            <a:r>
              <a:rPr lang="en-GB">
                <a:hlinkClick r:id="rId2"/>
              </a:rPr>
              <a:t>https://wordwall.net/play/34274/848/734</a:t>
            </a:r>
            <a:endParaRPr lang="en-GB"/>
          </a:p>
          <a:p>
            <a:endParaRPr lang="en-GB"/>
          </a:p>
          <a:p>
            <a:r>
              <a:rPr lang="en-GB">
                <a:hlinkClick r:id="rId3"/>
              </a:rPr>
              <a:t>https://wordwall.net/play/34274/848/703</a:t>
            </a:r>
            <a:r>
              <a:rPr lang="en-GB"/>
              <a:t>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914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6134B-F9CF-6537-8F75-5D655BB01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Team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F5F6B-E68B-3609-D689-F7B3289127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>
              <a:buFontTx/>
              <a:buChar char="-"/>
            </a:pPr>
            <a:r>
              <a:rPr lang="en-GB"/>
              <a:t>Decide who is fastest with online games.</a:t>
            </a:r>
          </a:p>
          <a:p>
            <a:pPr>
              <a:buFontTx/>
              <a:buChar char="-"/>
            </a:pPr>
            <a:r>
              <a:rPr lang="en-GB"/>
              <a:t>Play Kahoot!</a:t>
            </a:r>
          </a:p>
          <a:p>
            <a:pPr>
              <a:buFontTx/>
              <a:buChar char="-"/>
            </a:pPr>
            <a:endParaRPr lang="en-GB"/>
          </a:p>
          <a:p>
            <a:pPr>
              <a:buFontTx/>
              <a:buChar char="-"/>
            </a:pPr>
            <a:r>
              <a:rPr lang="en-GB">
                <a:hlinkClick r:id="rId2"/>
              </a:rPr>
              <a:t>www.kahoot.it</a:t>
            </a:r>
            <a:endParaRPr lang="en-GB"/>
          </a:p>
          <a:p>
            <a:pPr>
              <a:buFontTx/>
              <a:buChar char="-"/>
            </a:pPr>
            <a:r>
              <a:rPr lang="en-US">
                <a:hlinkClick r:id="rId3"/>
              </a:rPr>
              <a:t>Academic Vocabulary Unit 4 - Details - Kahoot!</a:t>
            </a:r>
            <a:r>
              <a:rPr lang="en-US"/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0628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28901-37D0-AA9D-C680-DF30CFB14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Fluency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AC985-35F2-AF99-D40B-12814AA225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41722"/>
            <a:ext cx="10515600" cy="5135241"/>
          </a:xfrm>
        </p:spPr>
        <p:txBody>
          <a:bodyPr/>
          <a:lstStyle/>
          <a:p>
            <a:r>
              <a:rPr lang="en-GB"/>
              <a:t>Sit with your</a:t>
            </a:r>
            <a:r>
              <a:rPr lang="en-GB">
                <a:solidFill>
                  <a:schemeClr val="accent1"/>
                </a:solidFill>
              </a:rPr>
              <a:t> fluency partner</a:t>
            </a:r>
            <a:r>
              <a:rPr lang="en-GB"/>
              <a:t> from this morning.</a:t>
            </a:r>
          </a:p>
          <a:p>
            <a:endParaRPr lang="en-GB"/>
          </a:p>
          <a:p>
            <a:r>
              <a:rPr lang="en-GB"/>
              <a:t>L&amp;S book page 73</a:t>
            </a:r>
          </a:p>
          <a:p>
            <a:endParaRPr lang="en-GB"/>
          </a:p>
          <a:p>
            <a:r>
              <a:rPr lang="en-GB"/>
              <a:t>Exercise 3</a:t>
            </a:r>
          </a:p>
          <a:p>
            <a:endParaRPr lang="en-GB"/>
          </a:p>
          <a:p>
            <a:r>
              <a:rPr lang="en-GB"/>
              <a:t>Now:</a:t>
            </a:r>
          </a:p>
          <a:p>
            <a:r>
              <a:rPr lang="en-GB"/>
              <a:t>Join another pair</a:t>
            </a:r>
          </a:p>
          <a:p>
            <a:r>
              <a:rPr lang="en-GB"/>
              <a:t>R&amp;W book page 73  exercise 3</a:t>
            </a:r>
          </a:p>
        </p:txBody>
      </p:sp>
    </p:spTree>
    <p:extLst>
      <p:ext uri="{BB962C8B-B14F-4D97-AF65-F5344CB8AC3E}">
        <p14:creationId xmlns:p14="http://schemas.microsoft.com/office/powerpoint/2010/main" val="1052189897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24</Slides>
  <Notes>3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26" baseType="lpstr">
      <vt:lpstr>Sub Title 1</vt:lpstr>
      <vt:lpstr>Text 1</vt:lpstr>
      <vt:lpstr>  WEEK SIX / WEEK TWO   Day THREE   Session One</vt:lpstr>
      <vt:lpstr>Best thing, worst thing</vt:lpstr>
      <vt:lpstr>Reminder</vt:lpstr>
      <vt:lpstr>Journal Entry- St David’s</vt:lpstr>
      <vt:lpstr>Self-Study </vt:lpstr>
      <vt:lpstr>Tutorials</vt:lpstr>
      <vt:lpstr>Reading Skills and Portfolios</vt:lpstr>
      <vt:lpstr>Fluency Practice – Compare and Contrast </vt:lpstr>
      <vt:lpstr>Suffixes for Adjectives</vt:lpstr>
      <vt:lpstr>Quizlet Live</vt:lpstr>
      <vt:lpstr>Team Game</vt:lpstr>
      <vt:lpstr>Add the Word Family</vt:lpstr>
      <vt:lpstr>Keep Word Family Notes</vt:lpstr>
      <vt:lpstr>Take Lunch Break</vt:lpstr>
      <vt:lpstr>What’s my adjective?</vt:lpstr>
      <vt:lpstr>Portfolios</vt:lpstr>
      <vt:lpstr>Speaking Skills</vt:lpstr>
      <vt:lpstr>New Vocabulary</vt:lpstr>
      <vt:lpstr>Synonyms</vt:lpstr>
      <vt:lpstr>Play Wordwall</vt:lpstr>
      <vt:lpstr>Academic Words</vt:lpstr>
      <vt:lpstr>Practice</vt:lpstr>
      <vt:lpstr>Team Challenge</vt:lpstr>
      <vt:lpstr>Fluency Practice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FIVE / WEEK ONE   Day Four   Session One</dc:title>
  <dc:creator>Stephanie Bradley</dc:creator>
  <cp:revision>1</cp:revision>
  <dcterms:created xsi:type="dcterms:W3CDTF">2024-08-07T06:33:27Z</dcterms:created>
  <dcterms:modified xsi:type="dcterms:W3CDTF">2024-08-14T13:45:52Z</dcterms:modified>
</cp:coreProperties>
</file>