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handoutMasterIdLst>
    <p:handoutMasterId r:id="rId15"/>
  </p:handoutMasterIdLst>
  <p:sldIdLst>
    <p:sldId id="2448" r:id="rId5"/>
    <p:sldId id="2462" r:id="rId6"/>
    <p:sldId id="2451" r:id="rId7"/>
    <p:sldId id="2450" r:id="rId8"/>
    <p:sldId id="2457" r:id="rId9"/>
    <p:sldId id="2463" r:id="rId10"/>
    <p:sldId id="2464" r:id="rId11"/>
    <p:sldId id="2465" r:id="rId12"/>
    <p:sldId id="2466" r:id="rId13"/>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92" userDrawn="1">
          <p15:clr>
            <a:srgbClr val="A4A3A4"/>
          </p15:clr>
        </p15:guide>
        <p15:guide id="2" pos="3840" userDrawn="1">
          <p15:clr>
            <a:srgbClr val="A4A3A4"/>
          </p15:clr>
        </p15:guide>
        <p15:guide id="3" orient="horz" pos="141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023B"/>
    <a:srgbClr val="898989"/>
    <a:srgbClr val="2F3342"/>
    <a:srgbClr val="A53F52"/>
    <a:srgbClr val="2C2153"/>
    <a:srgbClr val="E997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5033" autoAdjust="0"/>
  </p:normalViewPr>
  <p:slideViewPr>
    <p:cSldViewPr snapToGrid="0">
      <p:cViewPr varScale="1">
        <p:scale>
          <a:sx n="77" d="100"/>
          <a:sy n="77" d="100"/>
        </p:scale>
        <p:origin x="232" y="56"/>
      </p:cViewPr>
      <p:guideLst>
        <p:guide orient="horz" pos="1992"/>
        <p:guide pos="3840"/>
        <p:guide orient="horz" pos="1416"/>
      </p:guideLst>
    </p:cSldViewPr>
  </p:slideViewPr>
  <p:outlineViewPr>
    <p:cViewPr>
      <p:scale>
        <a:sx n="33" d="100"/>
        <a:sy n="33" d="100"/>
      </p:scale>
      <p:origin x="0" y="-5189"/>
    </p:cViewPr>
  </p:outlineViewPr>
  <p:notesTextViewPr>
    <p:cViewPr>
      <p:scale>
        <a:sx n="1" d="1"/>
        <a:sy n="1" d="1"/>
      </p:scale>
      <p:origin x="0" y="0"/>
    </p:cViewPr>
  </p:notesTextViewPr>
  <p:sorterViewPr>
    <p:cViewPr>
      <p:scale>
        <a:sx n="130" d="100"/>
        <a:sy n="130" d="100"/>
      </p:scale>
      <p:origin x="0" y="-8722"/>
    </p:cViewPr>
  </p:sorterViewPr>
  <p:notesViewPr>
    <p:cSldViewPr snapToGrid="0">
      <p:cViewPr varScale="1">
        <p:scale>
          <a:sx n="96" d="100"/>
          <a:sy n="96" d="100"/>
        </p:scale>
        <p:origin x="289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F97DFCF-F890-A143-9133-C8B65C9B01E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EFE2C281-2434-D94F-B4BD-BA3CD4DB8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8497A9A2-04D9-49F4-A323-43775074701C}" type="datetime1">
              <a:rPr lang="en-GB" smtClean="0"/>
              <a:t>11/03/2024</a:t>
            </a:fld>
            <a:endParaRPr lang="en-GB" dirty="0"/>
          </a:p>
        </p:txBody>
      </p:sp>
      <p:sp>
        <p:nvSpPr>
          <p:cNvPr id="4" name="Footer Placeholder 3">
            <a:extLst>
              <a:ext uri="{FF2B5EF4-FFF2-40B4-BE49-F238E27FC236}">
                <a16:creationId xmlns:a16="http://schemas.microsoft.com/office/drawing/2014/main" id="{5C17CBFA-633D-5540-AFAA-BE1F495EC6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826B5631-D714-AD41-853B-A883ADC344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65AE8BC-2AB3-9E4C-9797-2A6F8A74C74E}" type="slidenum">
              <a:rPr lang="en-GB" smtClean="0"/>
              <a:t>‹#›</a:t>
            </a:fld>
            <a:endParaRPr lang="en-GB" dirty="0"/>
          </a:p>
        </p:txBody>
      </p:sp>
    </p:spTree>
    <p:extLst>
      <p:ext uri="{BB962C8B-B14F-4D97-AF65-F5344CB8AC3E}">
        <p14:creationId xmlns:p14="http://schemas.microsoft.com/office/powerpoint/2010/main" val="427398705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D9AD85-B496-451C-A9B5-64589B09AB2F}" type="datetime1">
              <a:rPr lang="en-GB" smtClean="0"/>
              <a:pPr/>
              <a:t>11/03/2024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228B34ED-4CDD-41C9-90F7-D768D5559A6F}" type="slidenum">
              <a:rPr lang="en-GB" noProof="0" smtClean="0"/>
              <a:t>‹#›</a:t>
            </a:fld>
            <a:endParaRPr lang="en-GB" noProof="0" dirty="0"/>
          </a:p>
        </p:txBody>
      </p:sp>
    </p:spTree>
    <p:extLst>
      <p:ext uri="{BB962C8B-B14F-4D97-AF65-F5344CB8AC3E}">
        <p14:creationId xmlns:p14="http://schemas.microsoft.com/office/powerpoint/2010/main" val="422597063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1</a:t>
            </a:fld>
            <a:endParaRPr lang="en-GB" dirty="0"/>
          </a:p>
        </p:txBody>
      </p:sp>
    </p:spTree>
    <p:extLst>
      <p:ext uri="{BB962C8B-B14F-4D97-AF65-F5344CB8AC3E}">
        <p14:creationId xmlns:p14="http://schemas.microsoft.com/office/powerpoint/2010/main" val="3796574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2</a:t>
            </a:fld>
            <a:endParaRPr lang="en-GB" dirty="0"/>
          </a:p>
        </p:txBody>
      </p:sp>
    </p:spTree>
    <p:extLst>
      <p:ext uri="{BB962C8B-B14F-4D97-AF65-F5344CB8AC3E}">
        <p14:creationId xmlns:p14="http://schemas.microsoft.com/office/powerpoint/2010/main" val="3552508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3</a:t>
            </a:fld>
            <a:endParaRPr lang="en-GB" dirty="0"/>
          </a:p>
        </p:txBody>
      </p:sp>
    </p:spTree>
    <p:extLst>
      <p:ext uri="{BB962C8B-B14F-4D97-AF65-F5344CB8AC3E}">
        <p14:creationId xmlns:p14="http://schemas.microsoft.com/office/powerpoint/2010/main" val="3220755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4</a:t>
            </a:fld>
            <a:endParaRPr lang="en-GB" dirty="0"/>
          </a:p>
        </p:txBody>
      </p:sp>
    </p:spTree>
    <p:extLst>
      <p:ext uri="{BB962C8B-B14F-4D97-AF65-F5344CB8AC3E}">
        <p14:creationId xmlns:p14="http://schemas.microsoft.com/office/powerpoint/2010/main" val="2575837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5</a:t>
            </a:fld>
            <a:endParaRPr lang="en-GB" dirty="0"/>
          </a:p>
        </p:txBody>
      </p:sp>
    </p:spTree>
    <p:extLst>
      <p:ext uri="{BB962C8B-B14F-4D97-AF65-F5344CB8AC3E}">
        <p14:creationId xmlns:p14="http://schemas.microsoft.com/office/powerpoint/2010/main" val="3392505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D8F3C-288A-BC97-6C4A-6CD959E98F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48968C-C473-27D8-383B-BE3D2B9CB3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26B40A-787B-06D7-F6DF-AFC11C11EF79}"/>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581959D4-A3A4-DF1E-D93B-30B01473350C}"/>
              </a:ext>
            </a:extLst>
          </p:cNvPr>
          <p:cNvSpPr>
            <a:spLocks noGrp="1"/>
          </p:cNvSpPr>
          <p:nvPr>
            <p:ph type="sldNum" sz="quarter" idx="5"/>
          </p:nvPr>
        </p:nvSpPr>
        <p:spPr/>
        <p:txBody>
          <a:bodyPr rtlCol="0"/>
          <a:lstStyle/>
          <a:p>
            <a:pPr rtl="0"/>
            <a:fld id="{228B34ED-4CDD-41C9-90F7-D768D5559A6F}" type="slidenum">
              <a:rPr lang="en-GB" smtClean="0"/>
              <a:t>6</a:t>
            </a:fld>
            <a:endParaRPr lang="en-GB" dirty="0"/>
          </a:p>
        </p:txBody>
      </p:sp>
    </p:spTree>
    <p:extLst>
      <p:ext uri="{BB962C8B-B14F-4D97-AF65-F5344CB8AC3E}">
        <p14:creationId xmlns:p14="http://schemas.microsoft.com/office/powerpoint/2010/main" val="1497612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B55E6-C867-709B-3600-21C1F488ED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326D10-9218-7B64-8D5D-E8817304B4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489FD3-4E54-42DA-596B-B16DA86898AF}"/>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1F38ACC2-A15E-3266-2D31-1D9529D2CD14}"/>
              </a:ext>
            </a:extLst>
          </p:cNvPr>
          <p:cNvSpPr>
            <a:spLocks noGrp="1"/>
          </p:cNvSpPr>
          <p:nvPr>
            <p:ph type="sldNum" sz="quarter" idx="5"/>
          </p:nvPr>
        </p:nvSpPr>
        <p:spPr/>
        <p:txBody>
          <a:bodyPr rtlCol="0"/>
          <a:lstStyle/>
          <a:p>
            <a:pPr rtl="0"/>
            <a:fld id="{228B34ED-4CDD-41C9-90F7-D768D5559A6F}" type="slidenum">
              <a:rPr lang="en-GB" smtClean="0"/>
              <a:t>8</a:t>
            </a:fld>
            <a:endParaRPr lang="en-GB" dirty="0"/>
          </a:p>
        </p:txBody>
      </p:sp>
    </p:spTree>
    <p:extLst>
      <p:ext uri="{BB962C8B-B14F-4D97-AF65-F5344CB8AC3E}">
        <p14:creationId xmlns:p14="http://schemas.microsoft.com/office/powerpoint/2010/main" val="241550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rtlCol="0"/>
          <a:lstStyle>
            <a:lvl1pPr marL="0" indent="0" algn="ctr">
              <a:buNone/>
              <a:defRPr/>
            </a:lvl1pPr>
          </a:lstStyle>
          <a:p>
            <a:pPr rtl="0"/>
            <a:r>
              <a:rPr lang="en-US" noProof="0" dirty="0"/>
              <a:t>Click icon to add picture</a:t>
            </a:r>
            <a:endParaRPr lang="en-GB" noProof="0" dirty="0"/>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p:nvPr>
        </p:nvSpPr>
        <p:spPr>
          <a:xfrm>
            <a:off x="3512343" y="5922140"/>
            <a:ext cx="5167313"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US" noProof="0"/>
              <a:t>Click to edit Master text styles</a:t>
            </a:r>
          </a:p>
        </p:txBody>
      </p:sp>
      <p:sp>
        <p:nvSpPr>
          <p:cNvPr id="7" name="Text Placeholder 6">
            <a:extLst>
              <a:ext uri="{FF2B5EF4-FFF2-40B4-BE49-F238E27FC236}">
                <a16:creationId xmlns:a16="http://schemas.microsoft.com/office/drawing/2014/main" id="{758235C5-25B1-4243-9762-4AAD3C08E8BE}"/>
              </a:ext>
            </a:extLst>
          </p:cNvPr>
          <p:cNvSpPr>
            <a:spLocks noGrp="1"/>
          </p:cNvSpPr>
          <p:nvPr>
            <p:ph type="body" idx="1" hasCustomPrompt="1"/>
          </p:nvPr>
        </p:nvSpPr>
        <p:spPr>
          <a:xfrm>
            <a:off x="4038600" y="3608511"/>
            <a:ext cx="4114800"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oAutofit/>
          </a:bodyPr>
          <a:lstStyle>
            <a:lvl1pPr marL="0" indent="0" algn="ctr">
              <a:buNone/>
              <a:defRPr sz="1800" cap="all" baseline="0"/>
            </a:lvl1pPr>
          </a:lstStyle>
          <a:p>
            <a:pPr rtl="0"/>
            <a:r>
              <a:rPr lang="en-GB" spc="300" noProof="0"/>
              <a:t>ANNUAL REVIEW</a:t>
            </a:r>
          </a:p>
        </p:txBody>
      </p:sp>
      <p:sp>
        <p:nvSpPr>
          <p:cNvPr id="2" name="Title 1">
            <a:extLst>
              <a:ext uri="{FF2B5EF4-FFF2-40B4-BE49-F238E27FC236}">
                <a16:creationId xmlns:a16="http://schemas.microsoft.com/office/drawing/2014/main" id="{298B2C6E-DB6F-4476-8E95-9F6EC79392FD}"/>
              </a:ext>
            </a:extLst>
          </p:cNvPr>
          <p:cNvSpPr>
            <a:spLocks noGrp="1"/>
          </p:cNvSpPr>
          <p:nvPr>
            <p:ph type="title" hasCustomPrompt="1"/>
          </p:nvPr>
        </p:nvSpPr>
        <p:spPr>
          <a:xfrm>
            <a:off x="350836" y="2445633"/>
            <a:ext cx="11490325" cy="823913"/>
          </a:xfrm>
        </p:spPr>
        <p:txBody>
          <a:bodyPr rtlCol="0">
            <a:noAutofit/>
          </a:bodyPr>
          <a:lstStyle>
            <a:lvl1pPr>
              <a:lnSpc>
                <a:spcPct val="150000"/>
              </a:lnSpc>
              <a:spcBef>
                <a:spcPts val="1000"/>
              </a:spcBef>
              <a:defRPr sz="4000" cap="all" spc="300" baseline="0"/>
            </a:lvl1pPr>
          </a:lstStyle>
          <a:p>
            <a:pPr rtl="0"/>
            <a:r>
              <a:rPr lang="en-GB" noProof="0"/>
              <a:t>Click to edit Master TEXT styles</a:t>
            </a:r>
          </a:p>
        </p:txBody>
      </p:sp>
    </p:spTree>
    <p:extLst>
      <p:ext uri="{BB962C8B-B14F-4D97-AF65-F5344CB8AC3E}">
        <p14:creationId xmlns:p14="http://schemas.microsoft.com/office/powerpoint/2010/main" val="318230312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58000"/>
          </a:xfrm>
          <a:prstGeom prst="parallelogram">
            <a:avLst/>
          </a:prstGeom>
          <a:effectLst/>
        </p:spPr>
        <p:txBody>
          <a:bodyPr rtlCol="0" anchor="ctr"/>
          <a:lstStyle>
            <a:lvl1pPr marL="0" indent="0" algn="ctr">
              <a:buNone/>
              <a:defRPr/>
            </a:lvl1pPr>
          </a:lstStyle>
          <a:p>
            <a:pPr rtl="0"/>
            <a:r>
              <a:rPr lang="en-US" noProof="0" dirty="0"/>
              <a:t>Click icon to add picture</a:t>
            </a:r>
            <a:endParaRPr lang="en-GB" noProof="0" dirty="0"/>
          </a:p>
        </p:txBody>
      </p:sp>
      <p:sp>
        <p:nvSpPr>
          <p:cNvPr id="2" name="Title 1">
            <a:extLst>
              <a:ext uri="{FF2B5EF4-FFF2-40B4-BE49-F238E27FC236}">
                <a16:creationId xmlns:a16="http://schemas.microsoft.com/office/drawing/2014/main" id="{7C83D428-B974-43F4-9246-0A2EECA11A5B}"/>
              </a:ext>
            </a:extLst>
          </p:cNvPr>
          <p:cNvSpPr>
            <a:spLocks noGrp="1"/>
          </p:cNvSpPr>
          <p:nvPr>
            <p:ph type="title" hasCustomPrompt="1"/>
          </p:nvPr>
        </p:nvSpPr>
        <p:spPr>
          <a:xfrm>
            <a:off x="7068819" y="642927"/>
            <a:ext cx="4846320" cy="1435947"/>
          </a:xfrm>
        </p:spPr>
        <p:txBody>
          <a:bodyPr rtlCol="0" anchor="t">
            <a:noAutofit/>
          </a:bodyPr>
          <a:lstStyle>
            <a:lvl1pPr algn="l">
              <a:lnSpc>
                <a:spcPct val="150000"/>
              </a:lnSpc>
              <a:spcBef>
                <a:spcPts val="1000"/>
              </a:spcBef>
              <a:defRPr sz="5400" baseline="0"/>
            </a:lvl1pPr>
          </a:lstStyle>
          <a:p>
            <a:pPr rtl="0"/>
            <a:r>
              <a:rPr lang="en-GB" noProof="0"/>
              <a:t>Title</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rtlCol="0"/>
          <a:lstStyle/>
          <a:p>
            <a:pPr rtl="0"/>
            <a:r>
              <a:rPr lang="en-GB" noProof="0" dirty="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rtlCol="0"/>
          <a:lstStyle/>
          <a:p>
            <a:pPr rtl="0"/>
            <a:fld id="{8C2E478F-E849-4A8C-AF1F-CBCC78A7CBFA}" type="slidenum">
              <a:rPr lang="en-GB" noProof="0" smtClean="0"/>
              <a:t>‹#›</a:t>
            </a:fld>
            <a:endParaRPr lang="en-GB" noProof="0" dirty="0"/>
          </a:p>
        </p:txBody>
      </p:sp>
      <p:sp>
        <p:nvSpPr>
          <p:cNvPr id="13" name="Text Placeholder 12">
            <a:extLst>
              <a:ext uri="{FF2B5EF4-FFF2-40B4-BE49-F238E27FC236}">
                <a16:creationId xmlns:a16="http://schemas.microsoft.com/office/drawing/2014/main" id="{9D00A38D-CFE8-4333-B9D2-D3E7EACA4F0E}"/>
              </a:ext>
            </a:extLst>
          </p:cNvPr>
          <p:cNvSpPr>
            <a:spLocks noGrp="1"/>
          </p:cNvSpPr>
          <p:nvPr>
            <p:ph type="body" sz="quarter" idx="15" hasCustomPrompt="1"/>
          </p:nvPr>
        </p:nvSpPr>
        <p:spPr>
          <a:xfrm>
            <a:off x="7068820" y="2078875"/>
            <a:ext cx="4114800" cy="3798888"/>
          </a:xfrm>
        </p:spPr>
        <p:txBody>
          <a:bodyPr rtlCol="0">
            <a:noAutofit/>
          </a:bodyPr>
          <a:lstStyle>
            <a:lvl1pPr marL="0" indent="0">
              <a:buNone/>
              <a:defRPr sz="1800" spc="300"/>
            </a:lvl1pPr>
          </a:lstStyle>
          <a:p>
            <a:pPr lvl="0" rtl="0"/>
            <a:r>
              <a:rPr lang="en-GB" noProof="0"/>
              <a:t>CLICK TO EDIT MASTER TEXT STYLES</a:t>
            </a:r>
          </a:p>
        </p:txBody>
      </p:sp>
      <p:sp>
        <p:nvSpPr>
          <p:cNvPr id="3" name="Rectangle 2">
            <a:extLst>
              <a:ext uri="{FF2B5EF4-FFF2-40B4-BE49-F238E27FC236}">
                <a16:creationId xmlns:a16="http://schemas.microsoft.com/office/drawing/2014/main" id="{1AA8588E-221D-4931-A290-C5C4184435AD}"/>
              </a:ext>
              <a:ext uri="{C183D7F6-B498-43B3-948B-1728B52AA6E4}">
                <adec:decorative xmlns:adec="http://schemas.microsoft.com/office/drawing/2017/decorative" val="1"/>
              </a:ext>
            </a:extLst>
          </p:cNvPr>
          <p:cNvSpPr/>
          <p:nvPr userDrawn="1"/>
        </p:nvSpPr>
        <p:spPr>
          <a:xfrm>
            <a:off x="7068820"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1629115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0" name="Text Placeholder 19">
            <a:extLst>
              <a:ext uri="{FF2B5EF4-FFF2-40B4-BE49-F238E27FC236}">
                <a16:creationId xmlns:a16="http://schemas.microsoft.com/office/drawing/2014/main" id="{E5539E44-E270-49B4-8B0A-07870325AA91}"/>
              </a:ext>
            </a:extLst>
          </p:cNvPr>
          <p:cNvSpPr>
            <a:spLocks noGrp="1"/>
          </p:cNvSpPr>
          <p:nvPr>
            <p:ph type="body" sz="quarter" idx="16" hasCustomPrompt="1"/>
          </p:nvPr>
        </p:nvSpPr>
        <p:spPr>
          <a:xfrm>
            <a:off x="6225539" y="1546138"/>
            <a:ext cx="4023360" cy="464871"/>
          </a:xfr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gn="ctr">
              <a:lnSpc>
                <a:spcPct val="100000"/>
              </a:lnSpc>
              <a:spcBef>
                <a:spcPts val="0"/>
              </a:spcBef>
              <a:buNone/>
              <a:defRPr lang="en-US" sz="1400" spc="300" baseline="0" dirty="0">
                <a:solidFill>
                  <a:schemeClr val="lt1"/>
                </a:solidFill>
              </a:defRPr>
            </a:lvl1pPr>
          </a:lstStyle>
          <a:p>
            <a:pPr marL="0" lvl="0" algn="ctr" rtl="0"/>
            <a:r>
              <a:rPr lang="en-GB" noProof="0"/>
              <a:t>CLICK TO EDIT MASTER TEXT STYLES</a:t>
            </a:r>
          </a:p>
        </p:txBody>
      </p:sp>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46932"/>
          </a:xfrm>
          <a:effectLst/>
        </p:spPr>
        <p:txBody>
          <a:bodyPr rtlCol="0" anchor="ctr"/>
          <a:lstStyle>
            <a:lvl1pPr marL="0" indent="0" algn="ctr">
              <a:buNone/>
              <a:defRPr/>
            </a:lvl1pPr>
          </a:lstStyle>
          <a:p>
            <a:pPr rtl="0"/>
            <a:r>
              <a:rPr lang="en-US" noProof="0" dirty="0"/>
              <a:t>Click icon to add picture</a:t>
            </a:r>
            <a:endParaRPr lang="en-GB" noProof="0" dirty="0"/>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8C2E478F-E849-4A8C-AF1F-CBCC78A7CBFA}" type="slidenum">
              <a:rPr lang="en-GB" noProof="0" smtClean="0"/>
              <a:t>‹#›</a:t>
            </a:fld>
            <a:endParaRPr lang="en-GB" noProof="0" dirty="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2799617"/>
            <a:ext cx="4646246" cy="2218585"/>
          </a:xfrm>
        </p:spPr>
        <p:txBody>
          <a:bodyPr rtlCol="0">
            <a:noAutofit/>
          </a:bodyPr>
          <a:lstStyle>
            <a:lvl1pPr>
              <a:defRPr/>
            </a:lvl1pPr>
          </a:lstStyle>
          <a:p>
            <a:pPr marL="0" indent="0" rtl="0">
              <a:lnSpc>
                <a:spcPct val="100000"/>
              </a:lnSpc>
              <a:buNone/>
            </a:pPr>
            <a:r>
              <a:rPr lang="en-GB" sz="1600" noProof="0">
                <a:cs typeface="Biome Light" panose="020B0303030204020804" pitchFamily="34" charset="0"/>
              </a:rPr>
              <a:t>Click to edit master text style.</a:t>
            </a:r>
          </a:p>
          <a:p>
            <a:pPr marL="0" indent="0" rtl="0">
              <a:buNone/>
            </a:pPr>
            <a:endParaRPr lang="en-GB" noProof="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8C2E478F-E849-4A8C-AF1F-CBCC78A7CBFA}" type="slidenum">
              <a:rPr lang="en-GB" noProof="0" smtClean="0"/>
              <a:pPr/>
              <a:t>‹#›</a:t>
            </a:fld>
            <a:endParaRPr lang="en-GB" noProof="0" dirty="0"/>
          </a:p>
        </p:txBody>
      </p:sp>
      <p:sp>
        <p:nvSpPr>
          <p:cNvPr id="2" name="Title 1">
            <a:extLst>
              <a:ext uri="{FF2B5EF4-FFF2-40B4-BE49-F238E27FC236}">
                <a16:creationId xmlns:a16="http://schemas.microsoft.com/office/drawing/2014/main" id="{3CB0E4A3-5566-43FE-A59F-2C4F4FE7F32A}"/>
              </a:ext>
            </a:extLst>
          </p:cNvPr>
          <p:cNvSpPr>
            <a:spLocks noGrp="1"/>
          </p:cNvSpPr>
          <p:nvPr>
            <p:ph type="title"/>
          </p:nvPr>
        </p:nvSpPr>
        <p:spPr>
          <a:xfrm>
            <a:off x="6095999" y="612037"/>
            <a:ext cx="5897218" cy="884238"/>
          </a:xfrm>
        </p:spPr>
        <p:txBody>
          <a:bodyPr lIns="91440" rIns="91440" rtlCol="0" anchor="t">
            <a:noAutofit/>
          </a:bodyPr>
          <a:lstStyle>
            <a:lvl1pPr algn="l">
              <a:lnSpc>
                <a:spcPct val="150000"/>
              </a:lnSpc>
              <a:spcBef>
                <a:spcPts val="1000"/>
              </a:spcBef>
              <a:defRPr sz="3200">
                <a:solidFill>
                  <a:schemeClr val="tx1"/>
                </a:solidFill>
              </a:defRPr>
            </a:lvl1pPr>
          </a:lstStyle>
          <a:p>
            <a:pPr rtl="0"/>
            <a:r>
              <a:rPr lang="en-US" noProof="0"/>
              <a:t>Click to edit Master title style</a:t>
            </a:r>
            <a:endParaRPr lang="en-GB" noProof="0"/>
          </a:p>
        </p:txBody>
      </p:sp>
    </p:spTree>
    <p:extLst>
      <p:ext uri="{BB962C8B-B14F-4D97-AF65-F5344CB8AC3E}">
        <p14:creationId xmlns:p14="http://schemas.microsoft.com/office/powerpoint/2010/main" val="1247832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6792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4242487 w 6096000"/>
              <a:gd name="connsiteY2" fmla="*/ 6833286 h 6858000"/>
              <a:gd name="connsiteX3" fmla="*/ 0 w 6096000"/>
              <a:gd name="connsiteY3" fmla="*/ 6858000 h 6858000"/>
              <a:gd name="connsiteX4" fmla="*/ 0 w 6096000"/>
              <a:gd name="connsiteY4" fmla="*/ 0 h 6858000"/>
              <a:gd name="connsiteX0" fmla="*/ 0 w 6096000"/>
              <a:gd name="connsiteY0" fmla="*/ 0 h 6867922"/>
              <a:gd name="connsiteX1" fmla="*/ 6096000 w 6096000"/>
              <a:gd name="connsiteY1" fmla="*/ 0 h 6867922"/>
              <a:gd name="connsiteX2" fmla="*/ 4228633 w 6096000"/>
              <a:gd name="connsiteY2" fmla="*/ 6867922 h 6867922"/>
              <a:gd name="connsiteX3" fmla="*/ 0 w 6096000"/>
              <a:gd name="connsiteY3" fmla="*/ 6858000 h 6867922"/>
              <a:gd name="connsiteX4" fmla="*/ 0 w 6096000"/>
              <a:gd name="connsiteY4" fmla="*/ 0 h 6867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6867922">
                <a:moveTo>
                  <a:pt x="0" y="0"/>
                </a:moveTo>
                <a:lnTo>
                  <a:pt x="6096000" y="0"/>
                </a:lnTo>
                <a:lnTo>
                  <a:pt x="4228633" y="6867922"/>
                </a:lnTo>
                <a:lnTo>
                  <a:pt x="0" y="6858000"/>
                </a:lnTo>
                <a:lnTo>
                  <a:pt x="0" y="0"/>
                </a:lnTo>
                <a:close/>
              </a:path>
            </a:pathLst>
          </a:custGeom>
          <a:effectLst/>
        </p:spPr>
        <p:txBody>
          <a:bodyPr rtlCol="0" anchor="ctr"/>
          <a:lstStyle>
            <a:lvl1pPr marL="0" indent="0" algn="ctr">
              <a:buNone/>
              <a:defRPr/>
            </a:lvl1pPr>
          </a:lstStyle>
          <a:p>
            <a:pPr rtl="0"/>
            <a:r>
              <a:rPr lang="en-US" noProof="0" dirty="0"/>
              <a:t>Click icon to add picture</a:t>
            </a:r>
            <a:endParaRPr lang="en-GB" noProof="0" dirty="0"/>
          </a:p>
        </p:txBody>
      </p:sp>
      <p:sp>
        <p:nvSpPr>
          <p:cNvPr id="8" name="Title 1">
            <a:extLst>
              <a:ext uri="{FF2B5EF4-FFF2-40B4-BE49-F238E27FC236}">
                <a16:creationId xmlns:a16="http://schemas.microsoft.com/office/drawing/2014/main" id="{AABA725B-4BCB-1D48-9C5D-46706B18719E}"/>
              </a:ext>
            </a:extLst>
          </p:cNvPr>
          <p:cNvSpPr>
            <a:spLocks noGrp="1"/>
          </p:cNvSpPr>
          <p:nvPr>
            <p:ph type="title" hasCustomPrompt="1"/>
          </p:nvPr>
        </p:nvSpPr>
        <p:spPr>
          <a:xfrm>
            <a:off x="6096000" y="2262871"/>
            <a:ext cx="5251450" cy="1661297"/>
          </a:xfrm>
        </p:spPr>
        <p:txBody>
          <a:bodyPr rtlCol="0" anchor="b"/>
          <a:lstStyle>
            <a:lvl1pPr algn="l">
              <a:defRPr sz="6000" spc="300"/>
            </a:lvl1pPr>
          </a:lstStyle>
          <a:p>
            <a:pPr rtl="0"/>
            <a:r>
              <a:rPr lang="en-GB" noProof="0"/>
              <a:t>CLICK TO EDIT MASTER TITLE</a:t>
            </a:r>
          </a:p>
        </p:txBody>
      </p:sp>
      <p:sp>
        <p:nvSpPr>
          <p:cNvPr id="3" name="Text Placeholder 2">
            <a:extLst>
              <a:ext uri="{FF2B5EF4-FFF2-40B4-BE49-F238E27FC236}">
                <a16:creationId xmlns:a16="http://schemas.microsoft.com/office/drawing/2014/main" id="{893C356F-E483-4AFD-856C-13BB8E8A5605}"/>
              </a:ext>
            </a:extLst>
          </p:cNvPr>
          <p:cNvSpPr>
            <a:spLocks noGrp="1"/>
          </p:cNvSpPr>
          <p:nvPr>
            <p:ph type="body" idx="1" hasCustomPrompt="1"/>
          </p:nvPr>
        </p:nvSpPr>
        <p:spPr>
          <a:xfrm>
            <a:off x="6096000" y="4378134"/>
            <a:ext cx="5251450" cy="36512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chor="ctr">
            <a:noAutofit/>
          </a:bodyPr>
          <a:lstStyle>
            <a:lvl1pPr marL="0" indent="0" algn="ctr">
              <a:lnSpc>
                <a:spcPct val="100000"/>
              </a:lnSpc>
              <a:buNone/>
              <a:defRPr sz="1400" cap="all" spc="60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rtlCol="0"/>
          <a:lstStyle/>
          <a:p>
            <a:pPr rtl="0"/>
            <a:r>
              <a:rPr lang="en-GB" noProof="0" dirty="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rtlCol="0"/>
          <a:lstStyle/>
          <a:p>
            <a:pPr rtl="0"/>
            <a:fld id="{8C2E478F-E849-4A8C-AF1F-CBCC78A7CBFA}" type="slidenum">
              <a:rPr lang="en-GB" noProof="0" smtClean="0"/>
              <a:t>‹#›</a:t>
            </a:fld>
            <a:endParaRPr lang="en-GB" noProof="0" dirty="0"/>
          </a:p>
        </p:txBody>
      </p:sp>
    </p:spTree>
    <p:extLst>
      <p:ext uri="{BB962C8B-B14F-4D97-AF65-F5344CB8AC3E}">
        <p14:creationId xmlns:p14="http://schemas.microsoft.com/office/powerpoint/2010/main" val="52890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074E6-E39E-4D19-B91F-8E84F37CBF3C}"/>
              </a:ext>
            </a:extLst>
          </p:cNvPr>
          <p:cNvSpPr>
            <a:spLocks noGrp="1"/>
          </p:cNvSpPr>
          <p:nvPr>
            <p:ph type="title" hasCustomPrompt="1"/>
          </p:nvPr>
        </p:nvSpPr>
        <p:spPr>
          <a:xfrm>
            <a:off x="7792279" y="365125"/>
            <a:ext cx="4018722" cy="573989"/>
          </a:xfrm>
        </p:spPr>
        <p:txBody>
          <a:bodyPr lIns="0" rIns="0" rtlCol="0">
            <a:noAutofit/>
          </a:bodyPr>
          <a:lstStyle>
            <a:lvl1pPr algn="l">
              <a:defRPr sz="3200" spc="300"/>
            </a:lvl1pPr>
          </a:lstStyle>
          <a:p>
            <a:pPr rtl="0"/>
            <a:r>
              <a:rPr lang="en-GB" noProof="0"/>
              <a:t>SLIDE TITLE HERE</a:t>
            </a:r>
          </a:p>
        </p:txBody>
      </p:sp>
      <p:sp>
        <p:nvSpPr>
          <p:cNvPr id="3" name="Content Placeholder 2">
            <a:extLst>
              <a:ext uri="{FF2B5EF4-FFF2-40B4-BE49-F238E27FC236}">
                <a16:creationId xmlns:a16="http://schemas.microsoft.com/office/drawing/2014/main" id="{607D1B16-7058-45AD-9B19-E19CAF96683B}"/>
              </a:ext>
            </a:extLst>
          </p:cNvPr>
          <p:cNvSpPr>
            <a:spLocks noGrp="1"/>
          </p:cNvSpPr>
          <p:nvPr>
            <p:ph idx="1"/>
          </p:nvPr>
        </p:nvSpPr>
        <p:spPr>
          <a:xfrm>
            <a:off x="7792279" y="1263841"/>
            <a:ext cx="4018722" cy="4636392"/>
          </a:xfrm>
        </p:spPr>
        <p:txBody>
          <a:bodyPr lIns="0" rIns="0" rtlCol="0">
            <a:noAutofit/>
          </a:bodyPr>
          <a:lstStyle>
            <a:lvl1pPr>
              <a:lnSpc>
                <a:spcPct val="150000"/>
              </a:lnSpc>
              <a:spcBef>
                <a:spcPts val="500"/>
              </a:spcBef>
              <a:defRPr sz="1600"/>
            </a:lvl1pPr>
            <a:lvl2pPr>
              <a:lnSpc>
                <a:spcPct val="150000"/>
              </a:lnSpc>
              <a:spcBef>
                <a:spcPts val="500"/>
              </a:spcBef>
              <a:defRPr sz="1400"/>
            </a:lvl2pPr>
            <a:lvl3pPr>
              <a:lnSpc>
                <a:spcPct val="150000"/>
              </a:lnSpc>
              <a:spcBef>
                <a:spcPts val="500"/>
              </a:spcBef>
              <a:defRPr sz="1400"/>
            </a:lvl3pPr>
            <a:lvl4pPr>
              <a:lnSpc>
                <a:spcPct val="150000"/>
              </a:lnSpc>
              <a:spcBef>
                <a:spcPts val="500"/>
              </a:spcBef>
              <a:defRPr sz="1200"/>
            </a:lvl4pPr>
            <a:lvl5pPr>
              <a:lnSpc>
                <a:spcPct val="150000"/>
              </a:lnSpc>
              <a:spcBef>
                <a:spcPts val="500"/>
              </a:spcBef>
              <a:defRPr sz="12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9" name="Slide Number Placeholder 5">
            <a:extLst>
              <a:ext uri="{FF2B5EF4-FFF2-40B4-BE49-F238E27FC236}">
                <a16:creationId xmlns:a16="http://schemas.microsoft.com/office/drawing/2014/main" id="{3DEB48E0-328C-45EE-A8BD-90E6AB26108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noAutofit/>
          </a:bodyPr>
          <a:lstStyle>
            <a:lvl1pPr algn="r">
              <a:defRPr sz="1200">
                <a:solidFill>
                  <a:schemeClr val="tx1">
                    <a:tint val="75000"/>
                  </a:schemeClr>
                </a:solidFill>
              </a:defRPr>
            </a:lvl1pPr>
          </a:lstStyle>
          <a:p>
            <a:pPr rtl="0"/>
            <a:fld id="{8C2E478F-E849-4A8C-AF1F-CBCC78A7CBFA}" type="slidenum">
              <a:rPr lang="en-GB" noProof="0" smtClean="0"/>
              <a:t>‹#›</a:t>
            </a:fld>
            <a:endParaRPr lang="en-GB" noProof="0" dirty="0"/>
          </a:p>
        </p:txBody>
      </p:sp>
      <p:sp>
        <p:nvSpPr>
          <p:cNvPr id="5" name="Picture Placeholder 4">
            <a:extLst>
              <a:ext uri="{FF2B5EF4-FFF2-40B4-BE49-F238E27FC236}">
                <a16:creationId xmlns:a16="http://schemas.microsoft.com/office/drawing/2014/main" id="{D7CA175D-816E-4F70-96CC-8A1FD0EB16CE}"/>
              </a:ext>
            </a:extLst>
          </p:cNvPr>
          <p:cNvSpPr>
            <a:spLocks noGrp="1"/>
          </p:cNvSpPr>
          <p:nvPr>
            <p:ph type="pic" sz="quarter" idx="14"/>
          </p:nvPr>
        </p:nvSpPr>
        <p:spPr>
          <a:xfrm>
            <a:off x="736600" y="365125"/>
            <a:ext cx="2997200" cy="1781979"/>
          </a:xfrm>
        </p:spPr>
        <p:txBody>
          <a:bodyPr rtlCol="0">
            <a:noAutofit/>
          </a:bodyPr>
          <a:lstStyle/>
          <a:p>
            <a:pPr rtl="0"/>
            <a:r>
              <a:rPr lang="en-US" noProof="0" dirty="0"/>
              <a:t>Click icon to add picture</a:t>
            </a:r>
            <a:endParaRPr lang="en-GB" noProof="0" dirty="0"/>
          </a:p>
        </p:txBody>
      </p:sp>
      <p:sp>
        <p:nvSpPr>
          <p:cNvPr id="9" name="Picture Placeholder 4">
            <a:extLst>
              <a:ext uri="{FF2B5EF4-FFF2-40B4-BE49-F238E27FC236}">
                <a16:creationId xmlns:a16="http://schemas.microsoft.com/office/drawing/2014/main" id="{323519C8-24DE-471D-85A9-7A8AFACEC456}"/>
              </a:ext>
            </a:extLst>
          </p:cNvPr>
          <p:cNvSpPr>
            <a:spLocks noGrp="1"/>
          </p:cNvSpPr>
          <p:nvPr>
            <p:ph type="pic" sz="quarter" idx="15"/>
          </p:nvPr>
        </p:nvSpPr>
        <p:spPr>
          <a:xfrm>
            <a:off x="4051300" y="365125"/>
            <a:ext cx="2997200" cy="1781979"/>
          </a:xfrm>
        </p:spPr>
        <p:txBody>
          <a:bodyPr rtlCol="0">
            <a:noAutofit/>
          </a:bodyPr>
          <a:lstStyle/>
          <a:p>
            <a:pPr rtl="0"/>
            <a:r>
              <a:rPr lang="en-US" noProof="0" dirty="0"/>
              <a:t>Click icon to add picture</a:t>
            </a:r>
            <a:endParaRPr lang="en-GB" noProof="0" dirty="0"/>
          </a:p>
        </p:txBody>
      </p:sp>
      <p:sp>
        <p:nvSpPr>
          <p:cNvPr id="10" name="Picture Placeholder 4">
            <a:extLst>
              <a:ext uri="{FF2B5EF4-FFF2-40B4-BE49-F238E27FC236}">
                <a16:creationId xmlns:a16="http://schemas.microsoft.com/office/drawing/2014/main" id="{547F0F1E-7AF5-4B76-928C-7B28010C4F93}"/>
              </a:ext>
            </a:extLst>
          </p:cNvPr>
          <p:cNvSpPr>
            <a:spLocks noGrp="1"/>
          </p:cNvSpPr>
          <p:nvPr>
            <p:ph type="pic" sz="quarter" idx="16"/>
          </p:nvPr>
        </p:nvSpPr>
        <p:spPr>
          <a:xfrm>
            <a:off x="736600" y="2422525"/>
            <a:ext cx="2997200" cy="1781979"/>
          </a:xfrm>
        </p:spPr>
        <p:txBody>
          <a:bodyPr rtlCol="0">
            <a:noAutofit/>
          </a:bodyPr>
          <a:lstStyle/>
          <a:p>
            <a:pPr rtl="0"/>
            <a:r>
              <a:rPr lang="en-US" noProof="0" dirty="0"/>
              <a:t>Click icon to add picture</a:t>
            </a:r>
            <a:endParaRPr lang="en-GB" noProof="0" dirty="0"/>
          </a:p>
        </p:txBody>
      </p:sp>
      <p:sp>
        <p:nvSpPr>
          <p:cNvPr id="11" name="Picture Placeholder 4">
            <a:extLst>
              <a:ext uri="{FF2B5EF4-FFF2-40B4-BE49-F238E27FC236}">
                <a16:creationId xmlns:a16="http://schemas.microsoft.com/office/drawing/2014/main" id="{063D0E8E-9491-4AF0-918D-A0B782C5FD68}"/>
              </a:ext>
            </a:extLst>
          </p:cNvPr>
          <p:cNvSpPr>
            <a:spLocks noGrp="1"/>
          </p:cNvSpPr>
          <p:nvPr>
            <p:ph type="pic" sz="quarter" idx="17"/>
          </p:nvPr>
        </p:nvSpPr>
        <p:spPr>
          <a:xfrm>
            <a:off x="4051300" y="2422525"/>
            <a:ext cx="2997200" cy="1781979"/>
          </a:xfrm>
        </p:spPr>
        <p:txBody>
          <a:bodyPr rtlCol="0">
            <a:noAutofit/>
          </a:bodyPr>
          <a:lstStyle/>
          <a:p>
            <a:pPr rtl="0"/>
            <a:r>
              <a:rPr lang="en-US" noProof="0" dirty="0"/>
              <a:t>Click icon to add picture</a:t>
            </a:r>
            <a:endParaRPr lang="en-GB" noProof="0" dirty="0"/>
          </a:p>
        </p:txBody>
      </p:sp>
      <p:sp>
        <p:nvSpPr>
          <p:cNvPr id="12" name="Picture Placeholder 4">
            <a:extLst>
              <a:ext uri="{FF2B5EF4-FFF2-40B4-BE49-F238E27FC236}">
                <a16:creationId xmlns:a16="http://schemas.microsoft.com/office/drawing/2014/main" id="{042F54CB-9200-4D74-968A-0A3E5871D9E5}"/>
              </a:ext>
            </a:extLst>
          </p:cNvPr>
          <p:cNvSpPr>
            <a:spLocks noGrp="1"/>
          </p:cNvSpPr>
          <p:nvPr>
            <p:ph type="pic" sz="quarter" idx="18"/>
          </p:nvPr>
        </p:nvSpPr>
        <p:spPr>
          <a:xfrm>
            <a:off x="736600" y="4479925"/>
            <a:ext cx="2997200" cy="1781979"/>
          </a:xfrm>
        </p:spPr>
        <p:txBody>
          <a:bodyPr rtlCol="0">
            <a:noAutofit/>
          </a:bodyPr>
          <a:lstStyle/>
          <a:p>
            <a:pPr rtl="0"/>
            <a:r>
              <a:rPr lang="en-US" noProof="0" dirty="0"/>
              <a:t>Click icon to add picture</a:t>
            </a:r>
            <a:endParaRPr lang="en-GB" noProof="0" dirty="0"/>
          </a:p>
        </p:txBody>
      </p:sp>
      <p:sp>
        <p:nvSpPr>
          <p:cNvPr id="13" name="Picture Placeholder 4">
            <a:extLst>
              <a:ext uri="{FF2B5EF4-FFF2-40B4-BE49-F238E27FC236}">
                <a16:creationId xmlns:a16="http://schemas.microsoft.com/office/drawing/2014/main" id="{1D925119-27E3-496E-86BC-23416F94FB61}"/>
              </a:ext>
            </a:extLst>
          </p:cNvPr>
          <p:cNvSpPr>
            <a:spLocks noGrp="1"/>
          </p:cNvSpPr>
          <p:nvPr>
            <p:ph type="pic" sz="quarter" idx="19"/>
          </p:nvPr>
        </p:nvSpPr>
        <p:spPr>
          <a:xfrm>
            <a:off x="4051300" y="4479925"/>
            <a:ext cx="2997200" cy="1781979"/>
          </a:xfrm>
        </p:spPr>
        <p:txBody>
          <a:bodyPr rtlCol="0">
            <a:noAutofit/>
          </a:bodyPr>
          <a:lstStyle/>
          <a:p>
            <a:pPr rtl="0"/>
            <a:r>
              <a:rPr lang="en-US" noProof="0" dirty="0"/>
              <a:t>Click icon to add picture</a:t>
            </a:r>
            <a:endParaRPr lang="en-GB" noProof="0" dirty="0"/>
          </a:p>
        </p:txBody>
      </p:sp>
      <p:sp>
        <p:nvSpPr>
          <p:cNvPr id="4" name="Rectangle 3">
            <a:extLst>
              <a:ext uri="{FF2B5EF4-FFF2-40B4-BE49-F238E27FC236}">
                <a16:creationId xmlns:a16="http://schemas.microsoft.com/office/drawing/2014/main" id="{9DF93AF7-D4DC-42B5-8A4F-B5F3ABBB031F}"/>
              </a:ext>
              <a:ext uri="{C183D7F6-B498-43B3-948B-1728B52AA6E4}">
                <adec:decorative xmlns:adec="http://schemas.microsoft.com/office/drawing/2017/decorative" val="1"/>
              </a:ext>
            </a:extLst>
          </p:cNvPr>
          <p:cNvSpPr/>
          <p:nvPr userDrawn="1"/>
        </p:nvSpPr>
        <p:spPr>
          <a:xfrm>
            <a:off x="7781678"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noProof="0" dirty="0"/>
          </a:p>
        </p:txBody>
      </p:sp>
    </p:spTree>
    <p:extLst>
      <p:ext uri="{BB962C8B-B14F-4D97-AF65-F5344CB8AC3E}">
        <p14:creationId xmlns:p14="http://schemas.microsoft.com/office/powerpoint/2010/main" val="17539680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45D17-D652-4766-B11C-2E8D8390D957}"/>
              </a:ext>
            </a:extLst>
          </p:cNvPr>
          <p:cNvSpPr>
            <a:spLocks noGrp="1"/>
          </p:cNvSpPr>
          <p:nvPr>
            <p:ph type="title"/>
          </p:nvPr>
        </p:nvSpPr>
        <p:spPr>
          <a:xfrm>
            <a:off x="594519" y="767791"/>
            <a:ext cx="11002962" cy="823913"/>
          </a:xfrm>
        </p:spPr>
        <p:txBody>
          <a:bodyPr rtlCol="0">
            <a:noAutofit/>
          </a:bodyPr>
          <a:lstStyle>
            <a:lvl1pPr>
              <a:defRPr sz="4800" spc="300"/>
            </a:lvl1pPr>
          </a:lstStyle>
          <a:p>
            <a:pPr rtl="0"/>
            <a:r>
              <a:rPr lang="en-US" noProof="0"/>
              <a:t>Click to edit Master title style</a:t>
            </a:r>
            <a:endParaRPr lang="en-GB" noProof="0"/>
          </a:p>
        </p:txBody>
      </p:sp>
      <p:sp>
        <p:nvSpPr>
          <p:cNvPr id="3" name="Footer Placeholder 2">
            <a:extLst>
              <a:ext uri="{FF2B5EF4-FFF2-40B4-BE49-F238E27FC236}">
                <a16:creationId xmlns:a16="http://schemas.microsoft.com/office/drawing/2014/main" id="{6BC7A58C-70BA-43E5-BD90-83ADB63B0C00}"/>
              </a:ext>
            </a:extLst>
          </p:cNvPr>
          <p:cNvSpPr>
            <a:spLocks noGrp="1"/>
          </p:cNvSpPr>
          <p:nvPr>
            <p:ph type="ftr" sz="quarter" idx="10"/>
          </p:nvPr>
        </p:nvSpPr>
        <p:spPr/>
        <p:txBody>
          <a:bodyPr rtlCol="0"/>
          <a:lstStyle/>
          <a:p>
            <a:pPr rtl="0"/>
            <a:r>
              <a:rPr lang="en-GB" noProof="0" dirty="0"/>
              <a:t>Add a footer</a:t>
            </a:r>
          </a:p>
        </p:txBody>
      </p:sp>
      <p:sp>
        <p:nvSpPr>
          <p:cNvPr id="4" name="Slide Number Placeholder 3">
            <a:extLst>
              <a:ext uri="{FF2B5EF4-FFF2-40B4-BE49-F238E27FC236}">
                <a16:creationId xmlns:a16="http://schemas.microsoft.com/office/drawing/2014/main" id="{0F8A60B7-2499-42C6-8A74-ACDAE245746D}"/>
              </a:ext>
            </a:extLst>
          </p:cNvPr>
          <p:cNvSpPr>
            <a:spLocks noGrp="1"/>
          </p:cNvSpPr>
          <p:nvPr>
            <p:ph type="sldNum" sz="quarter" idx="11"/>
          </p:nvPr>
        </p:nvSpPr>
        <p:spPr/>
        <p:txBody>
          <a:bodyPr rtlCol="0"/>
          <a:lstStyle/>
          <a:p>
            <a:pPr rtl="0"/>
            <a:fld id="{8C2E478F-E849-4A8C-AF1F-CBCC78A7CBFA}" type="slidenum">
              <a:rPr lang="en-GB" noProof="0" smtClean="0"/>
              <a:t>‹#›</a:t>
            </a:fld>
            <a:endParaRPr lang="en-GB" noProof="0" dirty="0"/>
          </a:p>
        </p:txBody>
      </p:sp>
    </p:spTree>
    <p:extLst>
      <p:ext uri="{BB962C8B-B14F-4D97-AF65-F5344CB8AC3E}">
        <p14:creationId xmlns:p14="http://schemas.microsoft.com/office/powerpoint/2010/main" val="3452634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rtlCol="0" anchor="ctr"/>
          <a:lstStyle>
            <a:lvl1pPr marL="0" indent="0" algn="ctr">
              <a:buNone/>
              <a:defRPr/>
            </a:lvl1pPr>
          </a:lstStyle>
          <a:p>
            <a:pPr rtl="0"/>
            <a:r>
              <a:rPr lang="en-US" noProof="0" dirty="0"/>
              <a:t>Click icon to add picture</a:t>
            </a:r>
            <a:endParaRPr lang="en-GB" noProof="0" dirty="0"/>
          </a:p>
        </p:txBody>
      </p:sp>
      <p:sp>
        <p:nvSpPr>
          <p:cNvPr id="2" name="Title 1">
            <a:extLst>
              <a:ext uri="{FF2B5EF4-FFF2-40B4-BE49-F238E27FC236}">
                <a16:creationId xmlns:a16="http://schemas.microsoft.com/office/drawing/2014/main" id="{4C179BAC-E989-4203-B9B4-66280365481B}"/>
              </a:ext>
            </a:extLst>
          </p:cNvPr>
          <p:cNvSpPr>
            <a:spLocks noGrp="1"/>
          </p:cNvSpPr>
          <p:nvPr>
            <p:ph type="title"/>
          </p:nvPr>
        </p:nvSpPr>
        <p:spPr>
          <a:xfrm>
            <a:off x="4038600" y="4607137"/>
            <a:ext cx="4114800" cy="421480"/>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oAutofit/>
          </a:bodyPr>
          <a:lstStyle>
            <a:lvl1pPr>
              <a:defRPr sz="1400" spc="300" baseline="0">
                <a:latin typeface="+mn-lt"/>
              </a:defRPr>
            </a:lvl1pPr>
          </a:lstStyle>
          <a:p>
            <a:pPr rtl="0"/>
            <a:r>
              <a:rPr lang="en-US" noProof="0"/>
              <a:t>Click to edit Master title style</a:t>
            </a:r>
            <a:endParaRPr lang="en-GB" noProof="0"/>
          </a:p>
        </p:txBody>
      </p:sp>
      <p:sp>
        <p:nvSpPr>
          <p:cNvPr id="7" name="Text Placeholder 6">
            <a:extLst>
              <a:ext uri="{FF2B5EF4-FFF2-40B4-BE49-F238E27FC236}">
                <a16:creationId xmlns:a16="http://schemas.microsoft.com/office/drawing/2014/main" id="{60CCC81E-A013-4315-AD13-97BA3AA95596}"/>
              </a:ext>
            </a:extLst>
          </p:cNvPr>
          <p:cNvSpPr>
            <a:spLocks noGrp="1"/>
          </p:cNvSpPr>
          <p:nvPr>
            <p:ph type="body" sz="quarter" idx="11" hasCustomPrompt="1"/>
          </p:nvPr>
        </p:nvSpPr>
        <p:spPr>
          <a:xfrm>
            <a:off x="1478756" y="1569719"/>
            <a:ext cx="9234488" cy="2651443"/>
          </a:xfrm>
        </p:spPr>
        <p:txBody>
          <a:bodyPr rtlCol="0">
            <a:noAutofit/>
          </a:bodyPr>
          <a:lstStyle>
            <a:lvl1pPr marL="0" indent="0" algn="ctr">
              <a:buNone/>
              <a:defRPr sz="3200"/>
            </a:lvl1pPr>
          </a:lstStyle>
          <a:p>
            <a:pPr lvl="0" rtl="0"/>
            <a:r>
              <a:rPr lang="en-GB" noProof="0"/>
              <a:t>CLICK TO EDIT MASTER TEXT STYLES</a:t>
            </a:r>
          </a:p>
        </p:txBody>
      </p:sp>
    </p:spTree>
    <p:extLst>
      <p:ext uri="{BB962C8B-B14F-4D97-AF65-F5344CB8AC3E}">
        <p14:creationId xmlns:p14="http://schemas.microsoft.com/office/powerpoint/2010/main" val="79555376"/>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0EF11611-8537-47CC-87AC-2E25428B72BA}"/>
              </a:ext>
            </a:extLst>
          </p:cNvPr>
          <p:cNvSpPr>
            <a:spLocks noGrp="1"/>
          </p:cNvSpPr>
          <p:nvPr>
            <p:ph type="title"/>
          </p:nvPr>
        </p:nvSpPr>
        <p:spPr>
          <a:xfrm>
            <a:off x="594519" y="1"/>
            <a:ext cx="11002962" cy="1623218"/>
          </a:xfrm>
        </p:spPr>
        <p:txBody>
          <a:bodyPr rtlCol="0" anchor="ctr">
            <a:noAutofit/>
          </a:bodyPr>
          <a:lstStyle/>
          <a:p>
            <a:pPr algn="ctr" rtl="0"/>
            <a:r>
              <a:rPr lang="en-US" sz="4800" noProof="0"/>
              <a:t>Click to edit Master title style</a:t>
            </a:r>
            <a:endParaRPr lang="en-GB" sz="4800" noProof="0"/>
          </a:p>
        </p:txBody>
      </p:sp>
      <p:sp>
        <p:nvSpPr>
          <p:cNvPr id="19" name="Picture Placeholder 17">
            <a:extLst>
              <a:ext uri="{FF2B5EF4-FFF2-40B4-BE49-F238E27FC236}">
                <a16:creationId xmlns:a16="http://schemas.microsoft.com/office/drawing/2014/main" id="{D1A63A52-1E65-414B-BBC3-D31F515791AC}"/>
              </a:ext>
            </a:extLst>
          </p:cNvPr>
          <p:cNvSpPr>
            <a:spLocks noGrp="1"/>
          </p:cNvSpPr>
          <p:nvPr>
            <p:ph type="pic" sz="quarter" idx="11"/>
          </p:nvPr>
        </p:nvSpPr>
        <p:spPr>
          <a:xfrm>
            <a:off x="6578601" y="1638300"/>
            <a:ext cx="5156200" cy="1892300"/>
          </a:xfrm>
        </p:spPr>
        <p:txBody>
          <a:bodyPr rtlCol="0">
            <a:noAutofit/>
          </a:bodyPr>
          <a:lstStyle/>
          <a:p>
            <a:pPr rtl="0"/>
            <a:r>
              <a:rPr lang="en-US" noProof="0" dirty="0"/>
              <a:t>Click icon to add picture</a:t>
            </a:r>
            <a:endParaRPr lang="en-GB" noProof="0" dirty="0"/>
          </a:p>
        </p:txBody>
      </p:sp>
      <p:sp>
        <p:nvSpPr>
          <p:cNvPr id="18" name="Picture Placeholder 17">
            <a:extLst>
              <a:ext uri="{FF2B5EF4-FFF2-40B4-BE49-F238E27FC236}">
                <a16:creationId xmlns:a16="http://schemas.microsoft.com/office/drawing/2014/main" id="{ED7E0E1A-1E64-4A9A-9C8B-69486BD1123B}"/>
              </a:ext>
            </a:extLst>
          </p:cNvPr>
          <p:cNvSpPr>
            <a:spLocks noGrp="1"/>
          </p:cNvSpPr>
          <p:nvPr>
            <p:ph type="pic" sz="quarter" idx="10"/>
          </p:nvPr>
        </p:nvSpPr>
        <p:spPr>
          <a:xfrm>
            <a:off x="469900" y="1638300"/>
            <a:ext cx="5156200" cy="1892300"/>
          </a:xfrm>
        </p:spPr>
        <p:txBody>
          <a:bodyPr rtlCol="0">
            <a:noAutofit/>
          </a:bodyPr>
          <a:lstStyle/>
          <a:p>
            <a:pPr rtl="0"/>
            <a:r>
              <a:rPr lang="en-US" noProof="0" dirty="0"/>
              <a:t>Click icon to add picture</a:t>
            </a:r>
            <a:endParaRPr lang="en-GB" noProof="0" dirty="0"/>
          </a:p>
        </p:txBody>
      </p:sp>
      <p:sp>
        <p:nvSpPr>
          <p:cNvPr id="10" name="Text Placeholder 3">
            <a:extLst>
              <a:ext uri="{FF2B5EF4-FFF2-40B4-BE49-F238E27FC236}">
                <a16:creationId xmlns:a16="http://schemas.microsoft.com/office/drawing/2014/main" id="{1E462965-19D7-4A65-B394-9AE76A5B4805}"/>
              </a:ext>
            </a:extLst>
          </p:cNvPr>
          <p:cNvSpPr>
            <a:spLocks noGrp="1"/>
          </p:cNvSpPr>
          <p:nvPr>
            <p:ph type="body" idx="1"/>
          </p:nvPr>
        </p:nvSpPr>
        <p:spPr>
          <a:xfrm>
            <a:off x="469107" y="3864355"/>
            <a:ext cx="5157787" cy="494506"/>
          </a:xfrm>
        </p:spPr>
        <p:txBody>
          <a:bodyPr rtlCol="0">
            <a:noAutofit/>
          </a:bodyPr>
          <a:lstStyle>
            <a:lvl1pPr marL="0" indent="0">
              <a:buNone/>
              <a:defRPr sz="2400"/>
            </a:lvl1pPr>
          </a:lstStyle>
          <a:p>
            <a:pPr lvl="0" rtl="0"/>
            <a:r>
              <a:rPr lang="en-US" spc="300" noProof="0">
                <a:solidFill>
                  <a:schemeClr val="tx1"/>
                </a:solidFill>
              </a:rPr>
              <a:t>Click to edit Master text styles</a:t>
            </a:r>
          </a:p>
        </p:txBody>
      </p:sp>
      <p:sp>
        <p:nvSpPr>
          <p:cNvPr id="11" name="Content Placeholder 4">
            <a:extLst>
              <a:ext uri="{FF2B5EF4-FFF2-40B4-BE49-F238E27FC236}">
                <a16:creationId xmlns:a16="http://schemas.microsoft.com/office/drawing/2014/main" id="{FAEC14D1-0BEA-4D9A-9D96-A56B6A9B07AC}"/>
              </a:ext>
            </a:extLst>
          </p:cNvPr>
          <p:cNvSpPr>
            <a:spLocks noGrp="1"/>
          </p:cNvSpPr>
          <p:nvPr>
            <p:ph sz="half" idx="2"/>
          </p:nvPr>
        </p:nvSpPr>
        <p:spPr>
          <a:xfrm>
            <a:off x="469107" y="4531139"/>
            <a:ext cx="5157787" cy="2039144"/>
          </a:xfrm>
        </p:spPr>
        <p:txBody>
          <a:bodyPr rtlCol="0">
            <a:noAutofit/>
          </a:bodyPr>
          <a:lstStyle/>
          <a:p>
            <a:pPr lvl="0" rtl="0">
              <a:lnSpc>
                <a:spcPct val="100000"/>
              </a:lnSpc>
              <a:buFont typeface="Wingdings" panose="05000000000000000000" pitchFamily="2" charset="2"/>
              <a:buChar char="§"/>
            </a:pPr>
            <a:r>
              <a:rPr lang="en-US" sz="1400" noProof="0">
                <a:solidFill>
                  <a:schemeClr val="tx1"/>
                </a:solidFill>
              </a:rPr>
              <a:t>Click to edit Master text styles</a:t>
            </a:r>
          </a:p>
        </p:txBody>
      </p:sp>
      <p:sp>
        <p:nvSpPr>
          <p:cNvPr id="12" name="Text Placeholder 5">
            <a:extLst>
              <a:ext uri="{FF2B5EF4-FFF2-40B4-BE49-F238E27FC236}">
                <a16:creationId xmlns:a16="http://schemas.microsoft.com/office/drawing/2014/main" id="{1507BB47-1AB4-42F2-99FF-453A0622B815}"/>
              </a:ext>
            </a:extLst>
          </p:cNvPr>
          <p:cNvSpPr>
            <a:spLocks noGrp="1"/>
          </p:cNvSpPr>
          <p:nvPr>
            <p:ph type="body" sz="quarter" idx="3"/>
          </p:nvPr>
        </p:nvSpPr>
        <p:spPr>
          <a:xfrm>
            <a:off x="6565107" y="3864355"/>
            <a:ext cx="5183188" cy="494506"/>
          </a:xfrm>
        </p:spPr>
        <p:txBody>
          <a:bodyPr rtlCol="0">
            <a:noAutofit/>
          </a:bodyPr>
          <a:lstStyle>
            <a:lvl1pPr marL="0" indent="0">
              <a:buNone/>
              <a:defRPr sz="2400"/>
            </a:lvl1pPr>
          </a:lstStyle>
          <a:p>
            <a:pPr lvl="0" rtl="0"/>
            <a:r>
              <a:rPr lang="en-US" spc="300" noProof="0">
                <a:solidFill>
                  <a:schemeClr val="tx1"/>
                </a:solidFill>
              </a:rPr>
              <a:t>Click to edit Master text styles</a:t>
            </a:r>
          </a:p>
        </p:txBody>
      </p:sp>
      <p:sp>
        <p:nvSpPr>
          <p:cNvPr id="14" name="Content Placeholder 6">
            <a:extLst>
              <a:ext uri="{FF2B5EF4-FFF2-40B4-BE49-F238E27FC236}">
                <a16:creationId xmlns:a16="http://schemas.microsoft.com/office/drawing/2014/main" id="{438D6EEA-A0DB-4B5F-8F41-A9C1F2C094C0}"/>
              </a:ext>
            </a:extLst>
          </p:cNvPr>
          <p:cNvSpPr>
            <a:spLocks noGrp="1"/>
          </p:cNvSpPr>
          <p:nvPr>
            <p:ph sz="quarter" idx="4"/>
          </p:nvPr>
        </p:nvSpPr>
        <p:spPr>
          <a:xfrm>
            <a:off x="6565107" y="4531139"/>
            <a:ext cx="5183188" cy="2039144"/>
          </a:xfrm>
        </p:spPr>
        <p:txBody>
          <a:bodyPr rtlCol="0">
            <a:noAutofit/>
          </a:bodyPr>
          <a:lstStyle/>
          <a:p>
            <a:pPr lvl="0" rtl="0">
              <a:lnSpc>
                <a:spcPct val="100000"/>
              </a:lnSpc>
              <a:buFont typeface="Wingdings" panose="05000000000000000000" pitchFamily="2" charset="2"/>
              <a:buChar char="§"/>
            </a:pPr>
            <a:r>
              <a:rPr lang="en-US" sz="1400" noProof="0">
                <a:solidFill>
                  <a:schemeClr val="tx1"/>
                </a:solidFill>
              </a:rPr>
              <a:t>Click to edit Master text styles</a:t>
            </a:r>
          </a:p>
        </p:txBody>
      </p:sp>
      <p:sp>
        <p:nvSpPr>
          <p:cNvPr id="20" name="Slide Number Placeholder 5">
            <a:extLst>
              <a:ext uri="{FF2B5EF4-FFF2-40B4-BE49-F238E27FC236}">
                <a16:creationId xmlns:a16="http://schemas.microsoft.com/office/drawing/2014/main" id="{A4909F59-7529-454A-A1EF-3CC1EADEFC1F}"/>
              </a:ext>
            </a:extLst>
          </p:cNvPr>
          <p:cNvSpPr>
            <a:spLocks noGrp="1"/>
          </p:cNvSpPr>
          <p:nvPr>
            <p:ph type="sldNum" sz="quarter" idx="12"/>
          </p:nvPr>
        </p:nvSpPr>
        <p:spPr>
          <a:xfrm>
            <a:off x="11549269" y="6468303"/>
            <a:ext cx="443948" cy="365125"/>
          </a:xfrm>
        </p:spPr>
        <p:txBody>
          <a:bodyPr rtlCol="0">
            <a:noAutofit/>
          </a:bodyPr>
          <a:lstStyle/>
          <a:p>
            <a:pPr rtl="0"/>
            <a:fld id="{8C2E478F-E849-4A8C-AF1F-CBCC78A7CBFA}" type="slidenum">
              <a:rPr lang="en-GB" noProof="0" smtClean="0"/>
              <a:t>‹#›</a:t>
            </a:fld>
            <a:endParaRPr lang="en-GB" noProof="0" dirty="0"/>
          </a:p>
        </p:txBody>
      </p:sp>
    </p:spTree>
    <p:extLst>
      <p:ext uri="{BB962C8B-B14F-4D97-AF65-F5344CB8AC3E}">
        <p14:creationId xmlns:p14="http://schemas.microsoft.com/office/powerpoint/2010/main" val="1270834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2" name="Title 2">
            <a:extLst>
              <a:ext uri="{FF2B5EF4-FFF2-40B4-BE49-F238E27FC236}">
                <a16:creationId xmlns:a16="http://schemas.microsoft.com/office/drawing/2014/main" id="{6186F91B-547E-43BC-9BCE-04619DAAFEC2}"/>
              </a:ext>
            </a:extLst>
          </p:cNvPr>
          <p:cNvSpPr>
            <a:spLocks noGrp="1"/>
          </p:cNvSpPr>
          <p:nvPr>
            <p:ph type="title"/>
          </p:nvPr>
        </p:nvSpPr>
        <p:spPr>
          <a:xfrm>
            <a:off x="594519" y="1"/>
            <a:ext cx="11002962" cy="1623218"/>
          </a:xfrm>
        </p:spPr>
        <p:txBody>
          <a:bodyPr rtlCol="0" anchor="ctr">
            <a:noAutofit/>
          </a:bodyPr>
          <a:lstStyle/>
          <a:p>
            <a:pPr algn="ctr" rtl="0"/>
            <a:r>
              <a:rPr lang="en-US" sz="4800" noProof="0"/>
              <a:t>Click to edit Master title style</a:t>
            </a:r>
            <a:endParaRPr lang="en-GB" sz="4800" noProof="0"/>
          </a:p>
        </p:txBody>
      </p:sp>
      <p:sp>
        <p:nvSpPr>
          <p:cNvPr id="28" name="Text Placeholder 27">
            <a:extLst>
              <a:ext uri="{FF2B5EF4-FFF2-40B4-BE49-F238E27FC236}">
                <a16:creationId xmlns:a16="http://schemas.microsoft.com/office/drawing/2014/main" id="{D635DFA1-45D2-4EFE-8BB2-BE966346691E}"/>
              </a:ext>
            </a:extLst>
          </p:cNvPr>
          <p:cNvSpPr>
            <a:spLocks noGrp="1"/>
          </p:cNvSpPr>
          <p:nvPr>
            <p:ph type="body" sz="quarter" idx="13" hasCustomPrompt="1"/>
          </p:nvPr>
        </p:nvSpPr>
        <p:spPr>
          <a:xfrm>
            <a:off x="960121" y="3669506"/>
            <a:ext cx="3108326" cy="2566988"/>
          </a:xfrm>
        </p:spPr>
        <p:txBody>
          <a:bodyPr rtlCol="0">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4" name="Picture Placeholder 23">
            <a:extLst>
              <a:ext uri="{FF2B5EF4-FFF2-40B4-BE49-F238E27FC236}">
                <a16:creationId xmlns:a16="http://schemas.microsoft.com/office/drawing/2014/main" id="{2F2918FE-A84E-4303-AEF3-4FD66CDD733E}"/>
              </a:ext>
            </a:extLst>
          </p:cNvPr>
          <p:cNvSpPr>
            <a:spLocks noGrp="1"/>
          </p:cNvSpPr>
          <p:nvPr>
            <p:ph type="pic" sz="quarter" idx="10"/>
          </p:nvPr>
        </p:nvSpPr>
        <p:spPr>
          <a:xfrm>
            <a:off x="960438" y="1624013"/>
            <a:ext cx="3108325" cy="1892300"/>
          </a:xfrm>
        </p:spPr>
        <p:txBody>
          <a:bodyPr rtlCol="0">
            <a:noAutofit/>
          </a:bodyPr>
          <a:lstStyle/>
          <a:p>
            <a:pPr rtl="0"/>
            <a:r>
              <a:rPr lang="en-US" noProof="0" dirty="0"/>
              <a:t>Click icon to add picture</a:t>
            </a:r>
            <a:endParaRPr lang="en-GB" noProof="0" dirty="0"/>
          </a:p>
        </p:txBody>
      </p:sp>
      <p:sp>
        <p:nvSpPr>
          <p:cNvPr id="25" name="Picture Placeholder 23">
            <a:extLst>
              <a:ext uri="{FF2B5EF4-FFF2-40B4-BE49-F238E27FC236}">
                <a16:creationId xmlns:a16="http://schemas.microsoft.com/office/drawing/2014/main" id="{E2401025-9BC9-4BDD-97DA-CA763CF846BB}"/>
              </a:ext>
            </a:extLst>
          </p:cNvPr>
          <p:cNvSpPr>
            <a:spLocks noGrp="1"/>
          </p:cNvSpPr>
          <p:nvPr>
            <p:ph type="pic" sz="quarter" idx="11"/>
          </p:nvPr>
        </p:nvSpPr>
        <p:spPr>
          <a:xfrm>
            <a:off x="4542155" y="1623219"/>
            <a:ext cx="3108325" cy="1892300"/>
          </a:xfrm>
        </p:spPr>
        <p:txBody>
          <a:bodyPr rtlCol="0">
            <a:noAutofit/>
          </a:bodyPr>
          <a:lstStyle/>
          <a:p>
            <a:pPr rtl="0"/>
            <a:r>
              <a:rPr lang="en-US" noProof="0" dirty="0"/>
              <a:t>Click icon to add picture</a:t>
            </a:r>
            <a:endParaRPr lang="en-GB" noProof="0" dirty="0"/>
          </a:p>
        </p:txBody>
      </p:sp>
      <p:sp>
        <p:nvSpPr>
          <p:cNvPr id="26" name="Picture Placeholder 23">
            <a:extLst>
              <a:ext uri="{FF2B5EF4-FFF2-40B4-BE49-F238E27FC236}">
                <a16:creationId xmlns:a16="http://schemas.microsoft.com/office/drawing/2014/main" id="{B7C4AAB6-897A-4ABD-AD50-2D86B197E914}"/>
              </a:ext>
            </a:extLst>
          </p:cNvPr>
          <p:cNvSpPr>
            <a:spLocks noGrp="1"/>
          </p:cNvSpPr>
          <p:nvPr>
            <p:ph type="pic" sz="quarter" idx="12"/>
          </p:nvPr>
        </p:nvSpPr>
        <p:spPr>
          <a:xfrm>
            <a:off x="8122920" y="1623219"/>
            <a:ext cx="3108325" cy="1892300"/>
          </a:xfrm>
        </p:spPr>
        <p:txBody>
          <a:bodyPr rtlCol="0">
            <a:noAutofit/>
          </a:bodyPr>
          <a:lstStyle/>
          <a:p>
            <a:pPr rtl="0"/>
            <a:r>
              <a:rPr lang="en-US" noProof="0" dirty="0"/>
              <a:t>Click icon to add picture</a:t>
            </a:r>
            <a:endParaRPr lang="en-GB" noProof="0" dirty="0"/>
          </a:p>
        </p:txBody>
      </p:sp>
      <p:sp>
        <p:nvSpPr>
          <p:cNvPr id="29" name="Text Placeholder 27">
            <a:extLst>
              <a:ext uri="{FF2B5EF4-FFF2-40B4-BE49-F238E27FC236}">
                <a16:creationId xmlns:a16="http://schemas.microsoft.com/office/drawing/2014/main" id="{790D65EC-6EB4-4594-91E9-5C3DE7C3BA89}"/>
              </a:ext>
            </a:extLst>
          </p:cNvPr>
          <p:cNvSpPr>
            <a:spLocks noGrp="1"/>
          </p:cNvSpPr>
          <p:nvPr>
            <p:ph type="body" sz="quarter" idx="14" hasCustomPrompt="1"/>
          </p:nvPr>
        </p:nvSpPr>
        <p:spPr>
          <a:xfrm>
            <a:off x="4541837" y="3681412"/>
            <a:ext cx="3108326" cy="2566988"/>
          </a:xfrm>
        </p:spPr>
        <p:txBody>
          <a:bodyPr rtlCol="0">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0" name="Text Placeholder 27">
            <a:extLst>
              <a:ext uri="{FF2B5EF4-FFF2-40B4-BE49-F238E27FC236}">
                <a16:creationId xmlns:a16="http://schemas.microsoft.com/office/drawing/2014/main" id="{611CF730-D055-47C2-A626-299F429D41B2}"/>
              </a:ext>
            </a:extLst>
          </p:cNvPr>
          <p:cNvSpPr>
            <a:spLocks noGrp="1"/>
          </p:cNvSpPr>
          <p:nvPr>
            <p:ph type="body" sz="quarter" idx="15" hasCustomPrompt="1"/>
          </p:nvPr>
        </p:nvSpPr>
        <p:spPr>
          <a:xfrm>
            <a:off x="8122919" y="3681412"/>
            <a:ext cx="3108326" cy="2566988"/>
          </a:xfrm>
        </p:spPr>
        <p:txBody>
          <a:bodyPr rtlCol="0">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1" name="Slide Number Placeholder 5">
            <a:extLst>
              <a:ext uri="{FF2B5EF4-FFF2-40B4-BE49-F238E27FC236}">
                <a16:creationId xmlns:a16="http://schemas.microsoft.com/office/drawing/2014/main" id="{F09E06A6-BFDD-42BD-BA69-2CD3BEF0F73D}"/>
              </a:ext>
            </a:extLst>
          </p:cNvPr>
          <p:cNvSpPr>
            <a:spLocks noGrp="1"/>
          </p:cNvSpPr>
          <p:nvPr>
            <p:ph type="sldNum" sz="quarter" idx="16"/>
          </p:nvPr>
        </p:nvSpPr>
        <p:spPr>
          <a:xfrm>
            <a:off x="11549269" y="6468303"/>
            <a:ext cx="443948" cy="365125"/>
          </a:xfrm>
        </p:spPr>
        <p:txBody>
          <a:bodyPr rtlCol="0">
            <a:noAutofit/>
          </a:bodyPr>
          <a:lstStyle/>
          <a:p>
            <a:pPr rtl="0"/>
            <a:fld id="{8C2E478F-E849-4A8C-AF1F-CBCC78A7CBFA}" type="slidenum">
              <a:rPr lang="en-GB" noProof="0" smtClean="0"/>
              <a:t>‹#›</a:t>
            </a:fld>
            <a:endParaRPr lang="en-GB" noProof="0" dirty="0"/>
          </a:p>
        </p:txBody>
      </p:sp>
    </p:spTree>
    <p:extLst>
      <p:ext uri="{BB962C8B-B14F-4D97-AF65-F5344CB8AC3E}">
        <p14:creationId xmlns:p14="http://schemas.microsoft.com/office/powerpoint/2010/main" val="4145592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58000"/>
          </a:xfrm>
          <a:effectLst/>
        </p:spPr>
        <p:txBody>
          <a:bodyPr rtlCol="0" anchor="ctr"/>
          <a:lstStyle>
            <a:lvl1pPr marL="0" indent="0" algn="ctr">
              <a:buNone/>
              <a:defRPr/>
            </a:lvl1pPr>
          </a:lstStyle>
          <a:p>
            <a:pPr rtl="0"/>
            <a:r>
              <a:rPr lang="en-US" noProof="0" dirty="0"/>
              <a:t>Click icon to add picture</a:t>
            </a:r>
            <a:endParaRPr lang="en-GB" noProof="0" dirty="0"/>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8C2E478F-E849-4A8C-AF1F-CBCC78A7CBFA}" type="slidenum">
              <a:rPr lang="en-GB" noProof="0" smtClean="0"/>
              <a:t>‹#›</a:t>
            </a:fld>
            <a:endParaRPr lang="en-GB" noProof="0" dirty="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1661160"/>
            <a:ext cx="4646246" cy="2218585"/>
          </a:xfrm>
        </p:spPr>
        <p:txBody>
          <a:bodyPr rtlCol="0">
            <a:noAutofit/>
          </a:bodyPr>
          <a:lstStyle>
            <a:lvl1pPr>
              <a:defRPr/>
            </a:lvl1pPr>
          </a:lstStyle>
          <a:p>
            <a:pPr marL="0" indent="0" rtl="0">
              <a:lnSpc>
                <a:spcPct val="100000"/>
              </a:lnSpc>
              <a:buNone/>
            </a:pPr>
            <a:r>
              <a:rPr lang="en-GB" sz="1600" noProof="0">
                <a:cs typeface="Biome Light" panose="020B0303030204020804" pitchFamily="34" charset="0"/>
              </a:rPr>
              <a:t>Click to edit master text style.</a:t>
            </a:r>
          </a:p>
          <a:p>
            <a:pPr marL="0" indent="0" rtl="0">
              <a:buNone/>
            </a:pPr>
            <a:endParaRPr lang="en-GB" noProof="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8C2E478F-E849-4A8C-AF1F-CBCC78A7CBFA}" type="slidenum">
              <a:rPr lang="en-GB" noProof="0" smtClean="0"/>
              <a:pPr/>
              <a:t>‹#›</a:t>
            </a:fld>
            <a:endParaRPr lang="en-GB" noProof="0" dirty="0"/>
          </a:p>
        </p:txBody>
      </p:sp>
      <p:sp>
        <p:nvSpPr>
          <p:cNvPr id="7" name="Title 1">
            <a:extLst>
              <a:ext uri="{FF2B5EF4-FFF2-40B4-BE49-F238E27FC236}">
                <a16:creationId xmlns:a16="http://schemas.microsoft.com/office/drawing/2014/main" id="{76CDEBF2-B5C9-4887-B717-81C3D1A73CA9}"/>
              </a:ext>
            </a:extLst>
          </p:cNvPr>
          <p:cNvSpPr>
            <a:spLocks noGrp="1"/>
          </p:cNvSpPr>
          <p:nvPr>
            <p:ph type="title"/>
          </p:nvPr>
        </p:nvSpPr>
        <p:spPr>
          <a:xfrm>
            <a:off x="6095999" y="612037"/>
            <a:ext cx="5897218" cy="884238"/>
          </a:xfrm>
        </p:spPr>
        <p:txBody>
          <a:bodyPr lIns="91440" rIns="91440" rtlCol="0" anchor="t">
            <a:noAutofit/>
          </a:bodyPr>
          <a:lstStyle>
            <a:lvl1pPr algn="l">
              <a:lnSpc>
                <a:spcPct val="150000"/>
              </a:lnSpc>
              <a:spcBef>
                <a:spcPts val="1000"/>
              </a:spcBef>
              <a:defRPr sz="3200">
                <a:solidFill>
                  <a:schemeClr val="tx1"/>
                </a:solidFill>
              </a:defRPr>
            </a:lvl1pPr>
          </a:lstStyle>
          <a:p>
            <a:pPr rtl="0"/>
            <a:r>
              <a:rPr lang="en-US" noProof="0"/>
              <a:t>Click to edit Master title style</a:t>
            </a:r>
            <a:endParaRPr lang="en-GB" noProof="0"/>
          </a:p>
        </p:txBody>
      </p:sp>
      <p:sp>
        <p:nvSpPr>
          <p:cNvPr id="2" name="Rectangle 1">
            <a:extLst>
              <a:ext uri="{FF2B5EF4-FFF2-40B4-BE49-F238E27FC236}">
                <a16:creationId xmlns:a16="http://schemas.microsoft.com/office/drawing/2014/main" id="{016A7FA3-8C13-4E5A-88C4-4357C8ACD73E}"/>
              </a:ext>
              <a:ext uri="{C183D7F6-B498-43B3-948B-1728B52AA6E4}">
                <adec:decorative xmlns:adec="http://schemas.microsoft.com/office/drawing/2017/decorative" val="1"/>
              </a:ext>
            </a:extLst>
          </p:cNvPr>
          <p:cNvSpPr/>
          <p:nvPr userDrawn="1"/>
        </p:nvSpPr>
        <p:spPr>
          <a:xfrm>
            <a:off x="6107044"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3713196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rtlCol="0"/>
          <a:lstStyle>
            <a:lvl1pPr marL="0" indent="0" algn="ctr">
              <a:buNone/>
              <a:defRPr/>
            </a:lvl1pPr>
          </a:lstStyle>
          <a:p>
            <a:pPr rtl="0"/>
            <a:r>
              <a:rPr lang="en-US" noProof="0" dirty="0"/>
              <a:t>Click icon to add picture</a:t>
            </a:r>
            <a:endParaRPr lang="en-GB" noProof="0" dirty="0"/>
          </a:p>
        </p:txBody>
      </p:sp>
      <p:sp>
        <p:nvSpPr>
          <p:cNvPr id="6" name="Title 5">
            <a:extLst>
              <a:ext uri="{FF2B5EF4-FFF2-40B4-BE49-F238E27FC236}">
                <a16:creationId xmlns:a16="http://schemas.microsoft.com/office/drawing/2014/main" id="{D9074D0F-754F-4F2C-A410-F222D2D2346E}"/>
              </a:ext>
            </a:extLst>
          </p:cNvPr>
          <p:cNvSpPr>
            <a:spLocks noGrp="1"/>
          </p:cNvSpPr>
          <p:nvPr>
            <p:ph type="title" idx="4294967295"/>
          </p:nvPr>
        </p:nvSpPr>
        <p:spPr>
          <a:xfrm>
            <a:off x="702365" y="1660810"/>
            <a:ext cx="10787270" cy="830649"/>
          </a:xfrm>
        </p:spPr>
        <p:txBody>
          <a:bodyPr rtlCol="0">
            <a:noAutofit/>
          </a:bodyPr>
          <a:lstStyle/>
          <a:p>
            <a:pPr rtl="0"/>
            <a:r>
              <a:rPr lang="en-US" sz="4000" spc="300" noProof="0"/>
              <a:t>Click to edit Master title style</a:t>
            </a:r>
            <a:endParaRPr lang="en-GB" sz="4000" spc="300" noProof="0"/>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hasCustomPrompt="1"/>
          </p:nvPr>
        </p:nvSpPr>
        <p:spPr>
          <a:xfrm>
            <a:off x="3512343" y="5137992"/>
            <a:ext cx="5167313"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 MASTER TEXT STYLES</a:t>
            </a:r>
          </a:p>
        </p:txBody>
      </p:sp>
      <p:sp>
        <p:nvSpPr>
          <p:cNvPr id="31" name="Text Placeholder 13">
            <a:extLst>
              <a:ext uri="{FF2B5EF4-FFF2-40B4-BE49-F238E27FC236}">
                <a16:creationId xmlns:a16="http://schemas.microsoft.com/office/drawing/2014/main" id="{1D89734B-03E0-4ADE-8F62-C819F3E976D5}"/>
              </a:ext>
            </a:extLst>
          </p:cNvPr>
          <p:cNvSpPr>
            <a:spLocks noGrp="1"/>
          </p:cNvSpPr>
          <p:nvPr>
            <p:ph type="body" sz="quarter" idx="16" hasCustomPrompt="1"/>
          </p:nvPr>
        </p:nvSpPr>
        <p:spPr>
          <a:xfrm>
            <a:off x="588194" y="3903126"/>
            <a:ext cx="3064668"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a:t>
            </a:r>
          </a:p>
        </p:txBody>
      </p:sp>
      <p:sp>
        <p:nvSpPr>
          <p:cNvPr id="32" name="Text Placeholder 13">
            <a:extLst>
              <a:ext uri="{FF2B5EF4-FFF2-40B4-BE49-F238E27FC236}">
                <a16:creationId xmlns:a16="http://schemas.microsoft.com/office/drawing/2014/main" id="{85971F4D-8B59-4B3E-9169-64E0EF1BA85F}"/>
              </a:ext>
            </a:extLst>
          </p:cNvPr>
          <p:cNvSpPr>
            <a:spLocks noGrp="1"/>
          </p:cNvSpPr>
          <p:nvPr>
            <p:ph type="body" sz="quarter" idx="17" hasCustomPrompt="1"/>
          </p:nvPr>
        </p:nvSpPr>
        <p:spPr>
          <a:xfrm>
            <a:off x="4563664" y="3893330"/>
            <a:ext cx="3064668"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a:t>
            </a:r>
          </a:p>
        </p:txBody>
      </p:sp>
      <p:sp>
        <p:nvSpPr>
          <p:cNvPr id="33" name="Text Placeholder 13">
            <a:extLst>
              <a:ext uri="{FF2B5EF4-FFF2-40B4-BE49-F238E27FC236}">
                <a16:creationId xmlns:a16="http://schemas.microsoft.com/office/drawing/2014/main" id="{90B19777-E2ED-419C-B486-857117FD081B}"/>
              </a:ext>
            </a:extLst>
          </p:cNvPr>
          <p:cNvSpPr>
            <a:spLocks noGrp="1"/>
          </p:cNvSpPr>
          <p:nvPr>
            <p:ph type="body" sz="quarter" idx="18" hasCustomPrompt="1"/>
          </p:nvPr>
        </p:nvSpPr>
        <p:spPr>
          <a:xfrm>
            <a:off x="8539138" y="3903126"/>
            <a:ext cx="3064668"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a:t>
            </a:r>
          </a:p>
        </p:txBody>
      </p:sp>
      <p:sp>
        <p:nvSpPr>
          <p:cNvPr id="34" name="Online Image Placeholder 33">
            <a:extLst>
              <a:ext uri="{FF2B5EF4-FFF2-40B4-BE49-F238E27FC236}">
                <a16:creationId xmlns:a16="http://schemas.microsoft.com/office/drawing/2014/main" id="{1A58EB44-F532-4998-B316-61C738C37BF5}"/>
              </a:ext>
            </a:extLst>
          </p:cNvPr>
          <p:cNvSpPr>
            <a:spLocks noGrp="1"/>
          </p:cNvSpPr>
          <p:nvPr>
            <p:ph type="clipArt" sz="quarter" idx="19" hasCustomPrompt="1"/>
          </p:nvPr>
        </p:nvSpPr>
        <p:spPr>
          <a:xfrm>
            <a:off x="1754768" y="3098985"/>
            <a:ext cx="731520" cy="731520"/>
          </a:xfrm>
        </p:spPr>
        <p:txBody>
          <a:bodyPr rtlCol="0">
            <a:noAutofit/>
          </a:bodyPr>
          <a:lstStyle>
            <a:lvl1pPr marL="0" indent="0">
              <a:buNone/>
              <a:defRPr/>
            </a:lvl1pPr>
          </a:lstStyle>
          <a:p>
            <a:pPr rtl="0"/>
            <a:r>
              <a:rPr lang="en-GB" noProof="0" dirty="0"/>
              <a:t>Icon</a:t>
            </a:r>
          </a:p>
        </p:txBody>
      </p:sp>
      <p:sp>
        <p:nvSpPr>
          <p:cNvPr id="35" name="Online Image Placeholder 33">
            <a:extLst>
              <a:ext uri="{FF2B5EF4-FFF2-40B4-BE49-F238E27FC236}">
                <a16:creationId xmlns:a16="http://schemas.microsoft.com/office/drawing/2014/main" id="{33763C3C-3545-40BD-9B2C-DC4C0E4CE819}"/>
              </a:ext>
            </a:extLst>
          </p:cNvPr>
          <p:cNvSpPr>
            <a:spLocks noGrp="1"/>
          </p:cNvSpPr>
          <p:nvPr>
            <p:ph type="clipArt" sz="quarter" idx="20" hasCustomPrompt="1"/>
          </p:nvPr>
        </p:nvSpPr>
        <p:spPr>
          <a:xfrm>
            <a:off x="5730240" y="3098985"/>
            <a:ext cx="731520" cy="731520"/>
          </a:xfrm>
        </p:spPr>
        <p:txBody>
          <a:bodyPr rtlCol="0">
            <a:noAutofit/>
          </a:bodyPr>
          <a:lstStyle>
            <a:lvl1pPr marL="0" indent="0">
              <a:buNone/>
              <a:defRPr/>
            </a:lvl1pPr>
          </a:lstStyle>
          <a:p>
            <a:pPr rtl="0"/>
            <a:r>
              <a:rPr lang="en-GB" noProof="0" dirty="0"/>
              <a:t>Icon</a:t>
            </a:r>
          </a:p>
        </p:txBody>
      </p:sp>
      <p:sp>
        <p:nvSpPr>
          <p:cNvPr id="36" name="Online Image Placeholder 33">
            <a:extLst>
              <a:ext uri="{FF2B5EF4-FFF2-40B4-BE49-F238E27FC236}">
                <a16:creationId xmlns:a16="http://schemas.microsoft.com/office/drawing/2014/main" id="{1C5D3777-17F3-4225-8C52-2EF1DB4FD54A}"/>
              </a:ext>
            </a:extLst>
          </p:cNvPr>
          <p:cNvSpPr>
            <a:spLocks noGrp="1"/>
          </p:cNvSpPr>
          <p:nvPr>
            <p:ph type="clipArt" sz="quarter" idx="21" hasCustomPrompt="1"/>
          </p:nvPr>
        </p:nvSpPr>
        <p:spPr>
          <a:xfrm>
            <a:off x="9705712" y="3098985"/>
            <a:ext cx="731520" cy="731520"/>
          </a:xfrm>
        </p:spPr>
        <p:txBody>
          <a:bodyPr rtlCol="0">
            <a:noAutofit/>
          </a:bodyPr>
          <a:lstStyle>
            <a:lvl1pPr marL="0" indent="0">
              <a:buNone/>
              <a:defRPr/>
            </a:lvl1pPr>
          </a:lstStyle>
          <a:p>
            <a:pPr rtl="0"/>
            <a:r>
              <a:rPr lang="en-GB" noProof="0" dirty="0"/>
              <a:t>Icon</a:t>
            </a:r>
          </a:p>
        </p:txBody>
      </p:sp>
    </p:spTree>
    <p:extLst>
      <p:ext uri="{BB962C8B-B14F-4D97-AF65-F5344CB8AC3E}">
        <p14:creationId xmlns:p14="http://schemas.microsoft.com/office/powerpoint/2010/main" val="317374039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05F96C-D634-4A69-95EC-3D002BD68752}"/>
              </a:ext>
            </a:extLst>
          </p:cNvPr>
          <p:cNvSpPr>
            <a:spLocks noGrp="1"/>
          </p:cNvSpPr>
          <p:nvPr>
            <p:ph type="title"/>
          </p:nvPr>
        </p:nvSpPr>
        <p:spPr>
          <a:xfrm>
            <a:off x="594519" y="365125"/>
            <a:ext cx="11002962" cy="823913"/>
          </a:xfrm>
          <a:prstGeom prst="rect">
            <a:avLst/>
          </a:prstGeom>
        </p:spPr>
        <p:txBody>
          <a:bodyPr vert="horz" lIns="91440" tIns="45720" rIns="91440" bIns="45720" rtlCol="0" anchor="ctr">
            <a:no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37757E98-D0FB-43E3-98BC-711F6A2F5372}"/>
              </a:ext>
            </a:extLst>
          </p:cNvPr>
          <p:cNvSpPr>
            <a:spLocks noGrp="1"/>
          </p:cNvSpPr>
          <p:nvPr>
            <p:ph type="body" idx="1"/>
          </p:nvPr>
        </p:nvSpPr>
        <p:spPr>
          <a:xfrm>
            <a:off x="594519" y="1365813"/>
            <a:ext cx="10989920" cy="4811150"/>
          </a:xfrm>
          <a:prstGeom prst="rect">
            <a:avLst/>
          </a:prstGeom>
        </p:spPr>
        <p:txBody>
          <a:bodyPr vert="horz" lIns="91440" tIns="45720" rIns="91440" bIns="45720" rtlCol="0">
            <a:no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Footer Placeholder 4">
            <a:extLst>
              <a:ext uri="{FF2B5EF4-FFF2-40B4-BE49-F238E27FC236}">
                <a16:creationId xmlns:a16="http://schemas.microsoft.com/office/drawing/2014/main" id="{BFA65B72-2E86-4BA3-94F2-3ADFA40B7A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en-GB" noProof="0" dirty="0"/>
              <a:t>Add a footer</a:t>
            </a:r>
          </a:p>
        </p:txBody>
      </p:sp>
      <p:sp>
        <p:nvSpPr>
          <p:cNvPr id="6" name="Slide Number Placeholder 5">
            <a:extLst>
              <a:ext uri="{FF2B5EF4-FFF2-40B4-BE49-F238E27FC236}">
                <a16:creationId xmlns:a16="http://schemas.microsoft.com/office/drawing/2014/main" id="{73C1F3FD-3DB9-46B7-85E1-E8B8878A401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8C2E478F-E849-4A8C-AF1F-CBCC78A7CBFA}" type="slidenum">
              <a:rPr lang="en-GB" noProof="0" smtClean="0"/>
              <a:t>‹#›</a:t>
            </a:fld>
            <a:endParaRPr lang="en-GB" noProof="0" dirty="0"/>
          </a:p>
        </p:txBody>
      </p:sp>
    </p:spTree>
    <p:extLst>
      <p:ext uri="{BB962C8B-B14F-4D97-AF65-F5344CB8AC3E}">
        <p14:creationId xmlns:p14="http://schemas.microsoft.com/office/powerpoint/2010/main" val="69282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1" r:id="rId3"/>
    <p:sldLayoutId id="2147483651" r:id="rId4"/>
    <p:sldLayoutId id="2147483660" r:id="rId5"/>
    <p:sldLayoutId id="2147483677" r:id="rId6"/>
    <p:sldLayoutId id="2147483666" r:id="rId7"/>
    <p:sldLayoutId id="2147483679" r:id="rId8"/>
    <p:sldLayoutId id="2147483653" r:id="rId9"/>
    <p:sldLayoutId id="2147483678" r:id="rId10"/>
    <p:sldLayoutId id="2147483680" r:id="rId11"/>
  </p:sldLayoutIdLst>
  <p:hf hdr="0" ftr="0" dt="0"/>
  <p:txStyles>
    <p:titleStyle>
      <a:lvl1pPr algn="ctr" defTabSz="914400" rtl="0" eaLnBrk="1" latinLnBrk="0" hangingPunct="1">
        <a:lnSpc>
          <a:spcPct val="10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50000"/>
        </a:lnSpc>
        <a:spcBef>
          <a:spcPts val="1000"/>
        </a:spcBef>
        <a:buFont typeface="Arial" panose="020B0604020202020204" pitchFamily="34" charset="0"/>
        <a:buChar char="•"/>
        <a:defRPr sz="16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microsoft.com/office/2007/relationships/hdphoto" Target="../media/hdphoto3.wd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microsoft.com/office/2007/relationships/hdphoto" Target="../media/hdphoto4.wdp"/></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Placeholder 7" descr="abstract image">
            <a:extLst>
              <a:ext uri="{FF2B5EF4-FFF2-40B4-BE49-F238E27FC236}">
                <a16:creationId xmlns:a16="http://schemas.microsoft.com/office/drawing/2014/main" id="{9AB29DBC-55D3-49D9-BB44-4936739C4B57}"/>
              </a:ext>
            </a:extLst>
          </p:cNvPr>
          <p:cNvPicPr>
            <a:picLocks noGrp="1" noChangeAspect="1"/>
          </p:cNvPicPr>
          <p:nvPr>
            <p:ph type="pic" sz="quarter" idx="10"/>
          </p:nvPr>
        </p:nvPicPr>
        <p:blipFill rotWithShape="1">
          <a:blip r:embed="rId3">
            <a:alphaModFix amt="52000"/>
            <a:extLst>
              <a:ext uri="{BEBA8EAE-BF5A-486C-A8C5-ECC9F3942E4B}">
                <a14:imgProps xmlns:a14="http://schemas.microsoft.com/office/drawing/2010/main">
                  <a14:imgLayer r:embed="rId4">
                    <a14:imgEffect>
                      <a14:saturation sat="0"/>
                    </a14:imgEffect>
                  </a14:imgLayer>
                </a14:imgProps>
              </a:ext>
            </a:extLst>
          </a:blip>
          <a:srcRect/>
          <a:stretch/>
        </p:blipFill>
        <p:spPr>
          <a:xfrm>
            <a:off x="-2" y="0"/>
            <a:ext cx="12192000" cy="6858000"/>
          </a:xfrm>
        </p:spPr>
      </p:pic>
      <p:sp>
        <p:nvSpPr>
          <p:cNvPr id="9" name="Title 8">
            <a:extLst>
              <a:ext uri="{FF2B5EF4-FFF2-40B4-BE49-F238E27FC236}">
                <a16:creationId xmlns:a16="http://schemas.microsoft.com/office/drawing/2014/main" id="{79DC1498-E692-42BA-B69F-6D37E6CFACA0}"/>
              </a:ext>
            </a:extLst>
          </p:cNvPr>
          <p:cNvSpPr>
            <a:spLocks noGrp="1"/>
          </p:cNvSpPr>
          <p:nvPr>
            <p:ph type="title"/>
          </p:nvPr>
        </p:nvSpPr>
        <p:spPr/>
        <p:txBody>
          <a:bodyPr rtlCol="0"/>
          <a:lstStyle/>
          <a:p>
            <a:pPr rtl="0"/>
            <a:r>
              <a:rPr lang="en-GB" dirty="0"/>
              <a:t>Procedure </a:t>
            </a:r>
            <a:r>
              <a:rPr lang="en-GB"/>
              <a:t>followed  </a:t>
            </a:r>
            <a:endParaRPr lang="en-GB" dirty="0"/>
          </a:p>
        </p:txBody>
      </p:sp>
      <p:sp>
        <p:nvSpPr>
          <p:cNvPr id="7" name="Text Placeholder 6">
            <a:extLst>
              <a:ext uri="{FF2B5EF4-FFF2-40B4-BE49-F238E27FC236}">
                <a16:creationId xmlns:a16="http://schemas.microsoft.com/office/drawing/2014/main" id="{5D865526-EC39-4780-A2A8-274A80A5C19B}"/>
              </a:ext>
            </a:extLst>
          </p:cNvPr>
          <p:cNvSpPr>
            <a:spLocks noGrp="1"/>
          </p:cNvSpPr>
          <p:nvPr>
            <p:ph type="body" idx="1"/>
          </p:nvPr>
        </p:nvSpPr>
        <p:spPr/>
        <p:txBody>
          <a:bodyPr rtlCol="0"/>
          <a:lstStyle/>
          <a:p>
            <a:pPr rtl="0"/>
            <a:r>
              <a:rPr lang="en-GB" dirty="0"/>
              <a:t>Victoria Secret Collapse</a:t>
            </a:r>
          </a:p>
        </p:txBody>
      </p:sp>
      <p:sp>
        <p:nvSpPr>
          <p:cNvPr id="4" name="Text Placeholder 3">
            <a:extLst>
              <a:ext uri="{FF2B5EF4-FFF2-40B4-BE49-F238E27FC236}">
                <a16:creationId xmlns:a16="http://schemas.microsoft.com/office/drawing/2014/main" id="{DEA03608-EE8A-F927-6B66-6D0B440D17FA}"/>
              </a:ext>
            </a:extLst>
          </p:cNvPr>
          <p:cNvSpPr>
            <a:spLocks noGrp="1"/>
          </p:cNvSpPr>
          <p:nvPr>
            <p:ph type="body" sz="quarter" idx="12"/>
          </p:nvPr>
        </p:nvSpPr>
        <p:spPr>
          <a:xfrm>
            <a:off x="3512341" y="4466271"/>
            <a:ext cx="5167313" cy="518795"/>
          </a:xfrm>
        </p:spPr>
        <p:txBody>
          <a:bodyPr/>
          <a:lstStyle/>
          <a:p>
            <a:r>
              <a:rPr lang="en-GB" dirty="0"/>
              <a:t>Elisa Maria Pop 2109184</a:t>
            </a:r>
          </a:p>
        </p:txBody>
      </p:sp>
    </p:spTree>
    <p:extLst>
      <p:ext uri="{BB962C8B-B14F-4D97-AF65-F5344CB8AC3E}">
        <p14:creationId xmlns:p14="http://schemas.microsoft.com/office/powerpoint/2010/main" val="3927832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group of people at a conference table">
            <a:extLst>
              <a:ext uri="{FF2B5EF4-FFF2-40B4-BE49-F238E27FC236}">
                <a16:creationId xmlns:a16="http://schemas.microsoft.com/office/drawing/2014/main" id="{BB76F5AB-0940-46E1-85F9-6A870D7D04C9}"/>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0370" r="20370"/>
          <a:stretch/>
        </p:blipFill>
        <p:spPr/>
      </p:pic>
      <p:sp>
        <p:nvSpPr>
          <p:cNvPr id="6" name="Text Placeholder 5">
            <a:extLst>
              <a:ext uri="{FF2B5EF4-FFF2-40B4-BE49-F238E27FC236}">
                <a16:creationId xmlns:a16="http://schemas.microsoft.com/office/drawing/2014/main" id="{F3C89A40-EEAA-43AB-9A3A-B2CFDE450F1B}"/>
              </a:ext>
            </a:extLst>
          </p:cNvPr>
          <p:cNvSpPr>
            <a:spLocks noGrp="1"/>
          </p:cNvSpPr>
          <p:nvPr>
            <p:ph type="body" sz="quarter" idx="15"/>
          </p:nvPr>
        </p:nvSpPr>
        <p:spPr>
          <a:xfrm>
            <a:off x="5951913" y="216130"/>
            <a:ext cx="6337300" cy="1239261"/>
          </a:xfrm>
        </p:spPr>
        <p:txBody>
          <a:bodyPr rtlCol="0"/>
          <a:lstStyle/>
          <a:p>
            <a:pPr rtl="0"/>
            <a:r>
              <a:rPr lang="en-GB" dirty="0"/>
              <a:t>1.What type of research was carried out? How relevant information was searched for and sorted? What concepts/theories/class notes were explored and how? Which external sources were most useful in writing the assignment? </a:t>
            </a:r>
          </a:p>
          <a:p>
            <a:pPr rtl="0"/>
            <a:endParaRPr lang="en-GB" dirty="0"/>
          </a:p>
          <a:p>
            <a:pPr rtl="0"/>
            <a:r>
              <a:rPr lang="en-GB" dirty="0"/>
              <a:t>2.What were the main challenges faced in completing the assignment and how were those challenges overcome?</a:t>
            </a:r>
          </a:p>
          <a:p>
            <a:pPr rtl="0"/>
            <a:endParaRPr lang="en-GB" dirty="0"/>
          </a:p>
          <a:p>
            <a:pPr rtl="0"/>
            <a:r>
              <a:rPr lang="en-GB" dirty="0"/>
              <a:t>3.What are the practical learning outcomes of the assignment and how can it benefit in the future?</a:t>
            </a:r>
          </a:p>
          <a:p>
            <a:pPr rtl="0"/>
            <a:endParaRPr lang="en-GB" dirty="0"/>
          </a:p>
        </p:txBody>
      </p:sp>
      <p:sp>
        <p:nvSpPr>
          <p:cNvPr id="7" name="Slide Number Placeholder 6">
            <a:extLst>
              <a:ext uri="{FF2B5EF4-FFF2-40B4-BE49-F238E27FC236}">
                <a16:creationId xmlns:a16="http://schemas.microsoft.com/office/drawing/2014/main" id="{F29F8048-1E86-48F4-B246-D2F8C54B7EB1}"/>
              </a:ext>
            </a:extLst>
          </p:cNvPr>
          <p:cNvSpPr>
            <a:spLocks noGrp="1"/>
          </p:cNvSpPr>
          <p:nvPr>
            <p:ph type="sldNum" sz="quarter" idx="12"/>
          </p:nvPr>
        </p:nvSpPr>
        <p:spPr/>
        <p:txBody>
          <a:bodyPr rtlCol="0"/>
          <a:lstStyle/>
          <a:p>
            <a:pPr rtl="0"/>
            <a:fld id="{8C2E478F-E849-4A8C-AF1F-CBCC78A7CBFA}" type="slidenum">
              <a:rPr lang="en-GB" smtClean="0"/>
              <a:pPr/>
              <a:t>2</a:t>
            </a:fld>
            <a:endParaRPr lang="en-GB" dirty="0"/>
          </a:p>
        </p:txBody>
      </p:sp>
    </p:spTree>
    <p:extLst>
      <p:ext uri="{BB962C8B-B14F-4D97-AF65-F5344CB8AC3E}">
        <p14:creationId xmlns:p14="http://schemas.microsoft.com/office/powerpoint/2010/main" val="1649098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close up of computer code">
            <a:extLst>
              <a:ext uri="{FF2B5EF4-FFF2-40B4-BE49-F238E27FC236}">
                <a16:creationId xmlns:a16="http://schemas.microsoft.com/office/drawing/2014/main" id="{A596BF19-CC58-4709-B5D6-3FC378FDC7BA}"/>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0370" r="20370"/>
          <a:stretch/>
        </p:blipFill>
        <p:spPr/>
      </p:pic>
      <p:sp>
        <p:nvSpPr>
          <p:cNvPr id="2" name="Text Placeholder 1">
            <a:extLst>
              <a:ext uri="{FF2B5EF4-FFF2-40B4-BE49-F238E27FC236}">
                <a16:creationId xmlns:a16="http://schemas.microsoft.com/office/drawing/2014/main" id="{B156CAF1-214F-4566-9B0D-DACA1063E8C8}"/>
              </a:ext>
            </a:extLst>
          </p:cNvPr>
          <p:cNvSpPr>
            <a:spLocks noGrp="1"/>
          </p:cNvSpPr>
          <p:nvPr>
            <p:ph type="body" idx="1"/>
          </p:nvPr>
        </p:nvSpPr>
        <p:spPr>
          <a:xfrm>
            <a:off x="6202680" y="4393374"/>
            <a:ext cx="2834640" cy="365125"/>
          </a:xfrm>
        </p:spPr>
        <p:txBody>
          <a:bodyPr rtlCol="0"/>
          <a:lstStyle/>
          <a:p>
            <a:pPr rtl="0"/>
            <a:r>
              <a:rPr lang="en-GB" dirty="0"/>
              <a:t>Let’s Dive In</a:t>
            </a:r>
          </a:p>
        </p:txBody>
      </p:sp>
      <p:sp>
        <p:nvSpPr>
          <p:cNvPr id="6" name="Slide Number Placeholder 5">
            <a:extLst>
              <a:ext uri="{FF2B5EF4-FFF2-40B4-BE49-F238E27FC236}">
                <a16:creationId xmlns:a16="http://schemas.microsoft.com/office/drawing/2014/main" id="{FC6A5C12-E784-444E-B868-DE2AE85742BB}"/>
              </a:ext>
            </a:extLst>
          </p:cNvPr>
          <p:cNvSpPr>
            <a:spLocks noGrp="1"/>
          </p:cNvSpPr>
          <p:nvPr>
            <p:ph type="sldNum" sz="quarter" idx="12"/>
          </p:nvPr>
        </p:nvSpPr>
        <p:spPr/>
        <p:txBody>
          <a:bodyPr rtlCol="0"/>
          <a:lstStyle/>
          <a:p>
            <a:pPr rtl="0"/>
            <a:fld id="{8C2E478F-E849-4A8C-AF1F-CBCC78A7CBFA}" type="slidenum">
              <a:rPr lang="en-GB" smtClean="0"/>
              <a:t>3</a:t>
            </a:fld>
            <a:endParaRPr lang="en-GB" dirty="0"/>
          </a:p>
        </p:txBody>
      </p:sp>
    </p:spTree>
    <p:extLst>
      <p:ext uri="{BB962C8B-B14F-4D97-AF65-F5344CB8AC3E}">
        <p14:creationId xmlns:p14="http://schemas.microsoft.com/office/powerpoint/2010/main" val="29447653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AF72BBC-FC90-4B63-96CA-ABED853DBAD0}"/>
              </a:ext>
            </a:extLst>
          </p:cNvPr>
          <p:cNvSpPr>
            <a:spLocks noGrp="1"/>
          </p:cNvSpPr>
          <p:nvPr>
            <p:ph type="body" sz="quarter" idx="11"/>
          </p:nvPr>
        </p:nvSpPr>
        <p:spPr>
          <a:xfrm>
            <a:off x="756458" y="303372"/>
            <a:ext cx="10183091" cy="7000703"/>
          </a:xfrm>
        </p:spPr>
        <p:txBody>
          <a:bodyPr rtlCol="0"/>
          <a:lstStyle/>
          <a:p>
            <a:pPr rtl="0"/>
            <a:endParaRPr lang="en-GB" sz="900" dirty="0"/>
          </a:p>
          <a:p>
            <a:pPr rtl="0"/>
            <a:r>
              <a:rPr lang="en-GB" sz="1400" dirty="0"/>
              <a:t>The assignment presented involves a critical analysis of Victoria's Secret's decline using the SCAMPER model, examining various aspects such as product innovation, marketing strategies, and management decisions. Here's how the questions can be answered based on the provided text:</a:t>
            </a:r>
          </a:p>
          <a:p>
            <a:pPr rtl="0"/>
            <a:r>
              <a:rPr lang="en-GB" sz="1400" dirty="0"/>
              <a:t>Procedures followed to complete the assignment:</a:t>
            </a:r>
          </a:p>
          <a:p>
            <a:pPr rtl="0"/>
            <a:r>
              <a:rPr lang="en-GB" sz="1400" dirty="0"/>
              <a:t>Research Type: The assignment involved desk research, examining relevant literature, case studies, and industry reports to understand Victoria's Secret's decline and the application of the SCAMPER model.</a:t>
            </a:r>
          </a:p>
          <a:p>
            <a:pPr rtl="0"/>
            <a:r>
              <a:rPr lang="en-GB" sz="1400" dirty="0"/>
              <a:t>Information Gathering: Relevant information was gathered by reviewing literature on retail industry trends, Victoria's Secret's history, market analyses, and competitor strategies. Information was sorted based on its relevance to Victoria's Secret's decline and the SCAMPER model's application.</a:t>
            </a:r>
          </a:p>
          <a:p>
            <a:pPr rtl="0"/>
            <a:r>
              <a:rPr lang="en-GB" sz="1400" dirty="0"/>
              <a:t>Exploration of Concepts/Theories/Class Notes: The assignment explored concepts related to innovation, marketing strategies, retail industry dynamics, and consumer behaviour. Class notes and theoretical frameworks like the SCAMPER model were utilized to structure the analysis.</a:t>
            </a:r>
          </a:p>
          <a:p>
            <a:pPr rtl="0"/>
            <a:r>
              <a:rPr lang="en-GB" sz="1400" dirty="0"/>
              <a:t>Use of External Sources: External sources such as academic articles, industry reports, and expert opinions were crucial in understanding Victoria's Secret's challenges, competitive landscape, and potential solutions.</a:t>
            </a:r>
          </a:p>
        </p:txBody>
      </p:sp>
    </p:spTree>
    <p:extLst>
      <p:ext uri="{BB962C8B-B14F-4D97-AF65-F5344CB8AC3E}">
        <p14:creationId xmlns:p14="http://schemas.microsoft.com/office/powerpoint/2010/main" val="839779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24B42B-925B-494C-A986-BD85E8117E1E}"/>
              </a:ext>
            </a:extLst>
          </p:cNvPr>
          <p:cNvSpPr>
            <a:spLocks noGrp="1"/>
          </p:cNvSpPr>
          <p:nvPr>
            <p:ph type="title"/>
          </p:nvPr>
        </p:nvSpPr>
        <p:spPr/>
        <p:txBody>
          <a:bodyPr rtlCol="0">
            <a:normAutofit/>
          </a:bodyPr>
          <a:lstStyle/>
          <a:p>
            <a:pPr rtl="0"/>
            <a:r>
              <a:rPr lang="en-GB" dirty="0"/>
              <a:t>What’s next</a:t>
            </a:r>
          </a:p>
        </p:txBody>
      </p:sp>
      <p:pic>
        <p:nvPicPr>
          <p:cNvPr id="13" name="Picture Placeholder 12" descr="close up of computer on top of table against a brick wall">
            <a:extLst>
              <a:ext uri="{FF2B5EF4-FFF2-40B4-BE49-F238E27FC236}">
                <a16:creationId xmlns:a16="http://schemas.microsoft.com/office/drawing/2014/main" id="{90BB9493-60B4-4B89-89CE-E1F8BF6C4D12}"/>
              </a:ext>
            </a:extLst>
          </p:cNvPr>
          <p:cNvPicPr>
            <a:picLocks noGrp="1" noChangeAspect="1"/>
          </p:cNvPicPr>
          <p:nvPr>
            <p:ph type="pic" sz="quarter" idx="13"/>
          </p:nvPr>
        </p:nvPicPr>
        <p:blipFill rotWithShape="1">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20370" r="20370"/>
          <a:stretch/>
        </p:blipFill>
        <p:spPr/>
      </p:pic>
      <p:sp>
        <p:nvSpPr>
          <p:cNvPr id="5" name="Text Placeholder 4">
            <a:extLst>
              <a:ext uri="{FF2B5EF4-FFF2-40B4-BE49-F238E27FC236}">
                <a16:creationId xmlns:a16="http://schemas.microsoft.com/office/drawing/2014/main" id="{AF9B872F-6332-408E-9135-B871F0C90C00}"/>
              </a:ext>
            </a:extLst>
          </p:cNvPr>
          <p:cNvSpPr>
            <a:spLocks noGrp="1"/>
          </p:cNvSpPr>
          <p:nvPr>
            <p:ph type="body" idx="1"/>
          </p:nvPr>
        </p:nvSpPr>
        <p:spPr>
          <a:xfrm>
            <a:off x="6096000" y="4378134"/>
            <a:ext cx="2377440" cy="365125"/>
          </a:xfrm>
        </p:spPr>
        <p:txBody>
          <a:bodyPr rtlCol="0"/>
          <a:lstStyle/>
          <a:p>
            <a:pPr rtl="0"/>
            <a:r>
              <a:rPr lang="en-GB" spc="300" dirty="0"/>
              <a:t>LOOKING AHEAD</a:t>
            </a:r>
          </a:p>
        </p:txBody>
      </p:sp>
      <p:sp>
        <p:nvSpPr>
          <p:cNvPr id="2" name="Slide Number Placeholder 1">
            <a:extLst>
              <a:ext uri="{FF2B5EF4-FFF2-40B4-BE49-F238E27FC236}">
                <a16:creationId xmlns:a16="http://schemas.microsoft.com/office/drawing/2014/main" id="{948DD8A0-BD53-4DBF-949B-0D64D12DADA9}"/>
              </a:ext>
            </a:extLst>
          </p:cNvPr>
          <p:cNvSpPr>
            <a:spLocks noGrp="1"/>
          </p:cNvSpPr>
          <p:nvPr>
            <p:ph type="sldNum" sz="quarter" idx="12"/>
          </p:nvPr>
        </p:nvSpPr>
        <p:spPr/>
        <p:txBody>
          <a:bodyPr rtlCol="0"/>
          <a:lstStyle/>
          <a:p>
            <a:pPr rtl="0"/>
            <a:fld id="{8C2E478F-E849-4A8C-AF1F-CBCC78A7CBFA}" type="slidenum">
              <a:rPr lang="en-GB" smtClean="0"/>
              <a:t>5</a:t>
            </a:fld>
            <a:endParaRPr lang="en-GB" dirty="0"/>
          </a:p>
        </p:txBody>
      </p:sp>
    </p:spTree>
    <p:extLst>
      <p:ext uri="{BB962C8B-B14F-4D97-AF65-F5344CB8AC3E}">
        <p14:creationId xmlns:p14="http://schemas.microsoft.com/office/powerpoint/2010/main" val="3164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7E0D4-BD32-3832-3017-10B7AF02FE7F}"/>
            </a:ext>
          </a:extLst>
        </p:cNvPr>
        <p:cNvGrpSpPr/>
        <p:nvPr/>
      </p:nvGrpSpPr>
      <p:grpSpPr>
        <a:xfrm>
          <a:off x="0" y="0"/>
          <a:ext cx="0" cy="0"/>
          <a:chOff x="0" y="0"/>
          <a:chExt cx="0" cy="0"/>
        </a:xfrm>
      </p:grpSpPr>
      <p:pic>
        <p:nvPicPr>
          <p:cNvPr id="8" name="Picture Placeholder 7" descr="close up of computer code">
            <a:extLst>
              <a:ext uri="{FF2B5EF4-FFF2-40B4-BE49-F238E27FC236}">
                <a16:creationId xmlns:a16="http://schemas.microsoft.com/office/drawing/2014/main" id="{278CDF63-5623-DD01-7B25-BC75592694AA}"/>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0370" r="20370"/>
          <a:stretch/>
        </p:blipFill>
        <p:spPr/>
      </p:pic>
      <p:sp>
        <p:nvSpPr>
          <p:cNvPr id="6" name="Slide Number Placeholder 5">
            <a:extLst>
              <a:ext uri="{FF2B5EF4-FFF2-40B4-BE49-F238E27FC236}">
                <a16:creationId xmlns:a16="http://schemas.microsoft.com/office/drawing/2014/main" id="{1C083F45-0799-C574-AAAA-678928A029CD}"/>
              </a:ext>
            </a:extLst>
          </p:cNvPr>
          <p:cNvSpPr>
            <a:spLocks noGrp="1"/>
          </p:cNvSpPr>
          <p:nvPr>
            <p:ph type="sldNum" sz="quarter" idx="12"/>
          </p:nvPr>
        </p:nvSpPr>
        <p:spPr/>
        <p:txBody>
          <a:bodyPr rtlCol="0"/>
          <a:lstStyle/>
          <a:p>
            <a:pPr rtl="0"/>
            <a:fld id="{8C2E478F-E849-4A8C-AF1F-CBCC78A7CBFA}" type="slidenum">
              <a:rPr lang="en-GB" smtClean="0"/>
              <a:t>6</a:t>
            </a:fld>
            <a:endParaRPr lang="en-GB" dirty="0"/>
          </a:p>
        </p:txBody>
      </p:sp>
      <p:sp>
        <p:nvSpPr>
          <p:cNvPr id="4" name="Text Placeholder 3">
            <a:extLst>
              <a:ext uri="{FF2B5EF4-FFF2-40B4-BE49-F238E27FC236}">
                <a16:creationId xmlns:a16="http://schemas.microsoft.com/office/drawing/2014/main" id="{31E64C16-0301-4E16-C427-E906A145DED8}"/>
              </a:ext>
            </a:extLst>
          </p:cNvPr>
          <p:cNvSpPr>
            <a:spLocks noGrp="1"/>
          </p:cNvSpPr>
          <p:nvPr>
            <p:ph type="body" idx="1"/>
          </p:nvPr>
        </p:nvSpPr>
        <p:spPr>
          <a:xfrm>
            <a:off x="6519793" y="441259"/>
            <a:ext cx="5251450" cy="6209606"/>
          </a:xfrm>
        </p:spPr>
        <p:txBody>
          <a:bodyPr/>
          <a:lstStyle/>
          <a:p>
            <a:r>
              <a:rPr lang="en-GB" dirty="0"/>
              <a:t>Main Challenges Faced and Overcoming Them:</a:t>
            </a:r>
          </a:p>
          <a:p>
            <a:endParaRPr lang="en-GB" dirty="0"/>
          </a:p>
          <a:p>
            <a:r>
              <a:rPr lang="en-GB" dirty="0"/>
              <a:t>Challenges included understanding the complexities of Victoria's Secret's decline amidst shifting consumer preferences, controversies, and increased competition.</a:t>
            </a:r>
          </a:p>
          <a:p>
            <a:r>
              <a:rPr lang="en-GB" dirty="0"/>
              <a:t>Overcoming challenges involved thorough research, critical analysis and leveraging theoretical frameworks like SCAMPER to identify key factors contributing to the decline and potential strategies for revitalization.</a:t>
            </a:r>
          </a:p>
        </p:txBody>
      </p:sp>
    </p:spTree>
    <p:extLst>
      <p:ext uri="{BB962C8B-B14F-4D97-AF65-F5344CB8AC3E}">
        <p14:creationId xmlns:p14="http://schemas.microsoft.com/office/powerpoint/2010/main" val="1774730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E73B0ED-7036-CF90-43FA-7C0268ABB2E3}"/>
              </a:ext>
            </a:extLst>
          </p:cNvPr>
          <p:cNvSpPr>
            <a:spLocks noGrp="1"/>
          </p:cNvSpPr>
          <p:nvPr>
            <p:ph type="pic" sz="quarter" idx="10"/>
          </p:nvPr>
        </p:nvSpPr>
        <p:spPr/>
        <p:txBody>
          <a:bodyPr/>
          <a:lstStyle/>
          <a:p>
            <a:endParaRPr lang="en-GB" dirty="0"/>
          </a:p>
        </p:txBody>
      </p:sp>
      <p:sp>
        <p:nvSpPr>
          <p:cNvPr id="3" name="Title 2">
            <a:extLst>
              <a:ext uri="{FF2B5EF4-FFF2-40B4-BE49-F238E27FC236}">
                <a16:creationId xmlns:a16="http://schemas.microsoft.com/office/drawing/2014/main" id="{8287D0B0-3C72-735A-F29F-290FCE64025C}"/>
              </a:ext>
            </a:extLst>
          </p:cNvPr>
          <p:cNvSpPr>
            <a:spLocks noGrp="1"/>
          </p:cNvSpPr>
          <p:nvPr>
            <p:ph type="title"/>
          </p:nvPr>
        </p:nvSpPr>
        <p:spPr>
          <a:xfrm>
            <a:off x="182881" y="191194"/>
            <a:ext cx="11804072" cy="6450676"/>
          </a:xfrm>
        </p:spPr>
        <p:txBody>
          <a:bodyPr/>
          <a:lstStyle/>
          <a:p>
            <a:r>
              <a:rPr lang="en-GB" dirty="0"/>
              <a:t>Practical Learning Outcomes and Future Benefits</a:t>
            </a:r>
            <a:br>
              <a:rPr lang="en-GB" dirty="0"/>
            </a:br>
            <a:br>
              <a:rPr lang="en-GB" dirty="0"/>
            </a:br>
            <a:br>
              <a:rPr lang="en-GB" dirty="0"/>
            </a:br>
            <a:r>
              <a:rPr lang="en-GB" dirty="0"/>
              <a:t>The analysis of Victoria's Secret using the SCAMPER model reveals areas for innovation: inclusivity, omnichannel strategies, adaptation to societal shifts, marketing modifications, diversification, outdated practice elimination, and rebranding for revitalization.</a:t>
            </a:r>
            <a:br>
              <a:rPr lang="en-GB" dirty="0"/>
            </a:br>
            <a:br>
              <a:rPr lang="en-GB" dirty="0"/>
            </a:br>
            <a:br>
              <a:rPr lang="en-GB" dirty="0"/>
            </a:br>
            <a:br>
              <a:rPr lang="en-GB" dirty="0"/>
            </a:br>
            <a:br>
              <a:rPr lang="en-GB" dirty="0"/>
            </a:br>
            <a:br>
              <a:rPr lang="en-GB" dirty="0"/>
            </a:br>
            <a:br>
              <a:rPr lang="en-GB" dirty="0"/>
            </a:br>
            <a:br>
              <a:rPr lang="en-GB" dirty="0"/>
            </a:br>
            <a:r>
              <a:rPr lang="en-GB" dirty="0"/>
              <a:t>competitive market</a:t>
            </a:r>
            <a:br>
              <a:rPr lang="en-GB" dirty="0"/>
            </a:br>
            <a:br>
              <a:rPr lang="en-GB" dirty="0"/>
            </a:br>
            <a:r>
              <a:rPr lang="en-GB" dirty="0"/>
              <a:t>The assignment provides insights into the importance of continuous innovation, adaptability, and responsiveness to consumer preferences for sustained success.</a:t>
            </a:r>
            <a:br>
              <a:rPr lang="en-GB" dirty="0"/>
            </a:br>
            <a:r>
              <a:rPr lang="en-GB" dirty="0"/>
              <a:t>Future benefits include applying these learnings in analysing and addressing challenges faced by other companies in various industries, as well as informing strategic decision-making processes in business and marketing contexts.</a:t>
            </a:r>
          </a:p>
        </p:txBody>
      </p:sp>
    </p:spTree>
    <p:extLst>
      <p:ext uri="{BB962C8B-B14F-4D97-AF65-F5344CB8AC3E}">
        <p14:creationId xmlns:p14="http://schemas.microsoft.com/office/powerpoint/2010/main" val="556643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308C7-FBE2-F558-0142-089172AB091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89A0419-6678-C189-CDF5-A17763117B81}"/>
              </a:ext>
            </a:extLst>
          </p:cNvPr>
          <p:cNvSpPr>
            <a:spLocks noGrp="1"/>
          </p:cNvSpPr>
          <p:nvPr>
            <p:ph type="title"/>
          </p:nvPr>
        </p:nvSpPr>
        <p:spPr/>
        <p:txBody>
          <a:bodyPr rtlCol="0">
            <a:normAutofit/>
          </a:bodyPr>
          <a:lstStyle/>
          <a:p>
            <a:pPr rtl="0"/>
            <a:r>
              <a:rPr lang="en-GB" dirty="0"/>
              <a:t>Summary</a:t>
            </a:r>
          </a:p>
        </p:txBody>
      </p:sp>
      <p:pic>
        <p:nvPicPr>
          <p:cNvPr id="13" name="Picture Placeholder 12" descr="close up of computer on top of table against a brick wall">
            <a:extLst>
              <a:ext uri="{FF2B5EF4-FFF2-40B4-BE49-F238E27FC236}">
                <a16:creationId xmlns:a16="http://schemas.microsoft.com/office/drawing/2014/main" id="{A3079518-88FF-F2E3-CC11-9CB0CFF0D1D6}"/>
              </a:ext>
            </a:extLst>
          </p:cNvPr>
          <p:cNvPicPr>
            <a:picLocks noGrp="1" noChangeAspect="1"/>
          </p:cNvPicPr>
          <p:nvPr>
            <p:ph type="pic" sz="quarter" idx="13"/>
          </p:nvPr>
        </p:nvPicPr>
        <p:blipFill rotWithShape="1">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20370" r="20370"/>
          <a:stretch/>
        </p:blipFill>
        <p:spPr/>
      </p:pic>
      <p:sp>
        <p:nvSpPr>
          <p:cNvPr id="5" name="Text Placeholder 4">
            <a:extLst>
              <a:ext uri="{FF2B5EF4-FFF2-40B4-BE49-F238E27FC236}">
                <a16:creationId xmlns:a16="http://schemas.microsoft.com/office/drawing/2014/main" id="{76577E8F-3B4C-1740-AC32-3AD3E5476599}"/>
              </a:ext>
            </a:extLst>
          </p:cNvPr>
          <p:cNvSpPr>
            <a:spLocks noGrp="1"/>
          </p:cNvSpPr>
          <p:nvPr>
            <p:ph type="body" idx="1"/>
          </p:nvPr>
        </p:nvSpPr>
        <p:spPr>
          <a:xfrm>
            <a:off x="5951973" y="4168398"/>
            <a:ext cx="5741324" cy="2455294"/>
          </a:xfrm>
        </p:spPr>
        <p:txBody>
          <a:bodyPr rtlCol="0"/>
          <a:lstStyle/>
          <a:p>
            <a:pPr rtl="0"/>
            <a:r>
              <a:rPr lang="en-GB" spc="300" dirty="0"/>
              <a:t>Overall, the assignment offers a comprehensive analysis of Victoria's Secret's decline and provides valuable insights into the role of innovation and strategic adaptation in maintaining competitiveness in the retail industry.</a:t>
            </a:r>
          </a:p>
        </p:txBody>
      </p:sp>
      <p:sp>
        <p:nvSpPr>
          <p:cNvPr id="2" name="Slide Number Placeholder 1">
            <a:extLst>
              <a:ext uri="{FF2B5EF4-FFF2-40B4-BE49-F238E27FC236}">
                <a16:creationId xmlns:a16="http://schemas.microsoft.com/office/drawing/2014/main" id="{59A77644-ADC1-2455-3242-17B0210ACE85}"/>
              </a:ext>
            </a:extLst>
          </p:cNvPr>
          <p:cNvSpPr>
            <a:spLocks noGrp="1"/>
          </p:cNvSpPr>
          <p:nvPr>
            <p:ph type="sldNum" sz="quarter" idx="12"/>
          </p:nvPr>
        </p:nvSpPr>
        <p:spPr/>
        <p:txBody>
          <a:bodyPr rtlCol="0"/>
          <a:lstStyle/>
          <a:p>
            <a:pPr rtl="0"/>
            <a:fld id="{8C2E478F-E849-4A8C-AF1F-CBCC78A7CBFA}" type="slidenum">
              <a:rPr lang="en-GB" smtClean="0"/>
              <a:t>8</a:t>
            </a:fld>
            <a:endParaRPr lang="en-GB" dirty="0"/>
          </a:p>
        </p:txBody>
      </p:sp>
    </p:spTree>
    <p:extLst>
      <p:ext uri="{BB962C8B-B14F-4D97-AF65-F5344CB8AC3E}">
        <p14:creationId xmlns:p14="http://schemas.microsoft.com/office/powerpoint/2010/main" val="1107963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272F43C-50AC-0701-986C-5ACAF70819C9}"/>
              </a:ext>
            </a:extLst>
          </p:cNvPr>
          <p:cNvSpPr>
            <a:spLocks noGrp="1"/>
          </p:cNvSpPr>
          <p:nvPr>
            <p:ph type="body" idx="1"/>
          </p:nvPr>
        </p:nvSpPr>
        <p:spPr>
          <a:xfrm>
            <a:off x="1382395" y="1305098"/>
            <a:ext cx="9427210" cy="4502191"/>
          </a:xfrm>
        </p:spPr>
        <p:txBody>
          <a:bodyPr/>
          <a:lstStyle/>
          <a:p>
            <a:r>
              <a:rPr lang="en-GB" dirty="0"/>
              <a:t>Thank you</a:t>
            </a:r>
          </a:p>
        </p:txBody>
      </p:sp>
      <p:sp>
        <p:nvSpPr>
          <p:cNvPr id="5" name="Slide Number Placeholder 4">
            <a:extLst>
              <a:ext uri="{FF2B5EF4-FFF2-40B4-BE49-F238E27FC236}">
                <a16:creationId xmlns:a16="http://schemas.microsoft.com/office/drawing/2014/main" id="{3D19672E-7AD3-6623-6E29-DC1D910D36A7}"/>
              </a:ext>
            </a:extLst>
          </p:cNvPr>
          <p:cNvSpPr>
            <a:spLocks noGrp="1"/>
          </p:cNvSpPr>
          <p:nvPr>
            <p:ph type="sldNum" sz="quarter" idx="12"/>
          </p:nvPr>
        </p:nvSpPr>
        <p:spPr/>
        <p:txBody>
          <a:bodyPr/>
          <a:lstStyle/>
          <a:p>
            <a:pPr rtl="0"/>
            <a:fld id="{8C2E478F-E849-4A8C-AF1F-CBCC78A7CBFA}" type="slidenum">
              <a:rPr lang="en-GB" noProof="0" smtClean="0"/>
              <a:t>9</a:t>
            </a:fld>
            <a:endParaRPr lang="en-GB" noProof="0" dirty="0"/>
          </a:p>
        </p:txBody>
      </p:sp>
    </p:spTree>
    <p:extLst>
      <p:ext uri="{BB962C8B-B14F-4D97-AF65-F5344CB8AC3E}">
        <p14:creationId xmlns:p14="http://schemas.microsoft.com/office/powerpoint/2010/main" val="249183784"/>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A53F52"/>
      </a:accent1>
      <a:accent2>
        <a:srgbClr val="E99757"/>
      </a:accent2>
      <a:accent3>
        <a:srgbClr val="2F3342"/>
      </a:accent3>
      <a:accent4>
        <a:srgbClr val="2C2153"/>
      </a:accent4>
      <a:accent5>
        <a:srgbClr val="01023B"/>
      </a:accent5>
      <a:accent6>
        <a:srgbClr val="7F7F7F"/>
      </a:accent6>
      <a:hlink>
        <a:srgbClr val="3A3838"/>
      </a:hlink>
      <a:folHlink>
        <a:srgbClr val="D0CEC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48420184_TF55661986_Win32.potx" id="{1CDDDD57-F79A-457F-AE74-3E6C5B14A091}" vid="{35255769-D38C-493F-A69A-9781C0DDBBA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be49ff73-cec0-4379-9da8-63ff3cc411bb" xsi:nil="true"/>
    <_activity xmlns="be49ff73-cec0-4379-9da8-63ff3cc411b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91B451D30E41240A96500EC6D397FB6" ma:contentTypeVersion="13" ma:contentTypeDescription="Create a new document." ma:contentTypeScope="" ma:versionID="ee719614bbfaa4d3b74761851d07041e">
  <xsd:schema xmlns:xsd="http://www.w3.org/2001/XMLSchema" xmlns:xs="http://www.w3.org/2001/XMLSchema" xmlns:p="http://schemas.microsoft.com/office/2006/metadata/properties" xmlns:ns3="be49ff73-cec0-4379-9da8-63ff3cc411bb" xmlns:ns4="90b58af8-24e5-4252-ab67-b2f2985aee88" targetNamespace="http://schemas.microsoft.com/office/2006/metadata/properties" ma:root="true" ma:fieldsID="197849088b02bf71b3c3f32db9b68c21" ns3:_="" ns4:_="">
    <xsd:import namespace="be49ff73-cec0-4379-9da8-63ff3cc411bb"/>
    <xsd:import namespace="90b58af8-24e5-4252-ab67-b2f2985aee8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49ff73-cec0-4379-9da8-63ff3cc411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_activity" ma:index="20"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0b58af8-24e5-4252-ab67-b2f2985aee8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3D9F223-918A-45AF-9B53-56AB9E5E2182}">
  <ds:schemaRefs>
    <ds:schemaRef ds:uri="http://www.w3.org/XML/1998/namespace"/>
    <ds:schemaRef ds:uri="be49ff73-cec0-4379-9da8-63ff3cc411bb"/>
    <ds:schemaRef ds:uri="http://schemas.microsoft.com/office/2006/documentManagement/types"/>
    <ds:schemaRef ds:uri="http://purl.org/dc/terms/"/>
    <ds:schemaRef ds:uri="90b58af8-24e5-4252-ab67-b2f2985aee88"/>
    <ds:schemaRef ds:uri="http://schemas.microsoft.com/office/infopath/2007/PartnerControls"/>
    <ds:schemaRef ds:uri="http://schemas.microsoft.com/office/2006/metadata/properties"/>
    <ds:schemaRef ds:uri="http://purl.org/dc/elements/1.1/"/>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1B7E2D32-4FDD-4266-880C-17595B801432}">
  <ds:schemaRefs>
    <ds:schemaRef ds:uri="http://schemas.microsoft.com/sharepoint/v3/contenttype/forms"/>
  </ds:schemaRefs>
</ds:datastoreItem>
</file>

<file path=customXml/itemProps3.xml><?xml version="1.0" encoding="utf-8"?>
<ds:datastoreItem xmlns:ds="http://schemas.openxmlformats.org/officeDocument/2006/customXml" ds:itemID="{4F77D1BC-4B9A-41A5-95CC-F02AFA5BD7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49ff73-cec0-4379-9da8-63ff3cc411bb"/>
    <ds:schemaRef ds:uri="90b58af8-24e5-4252-ab67-b2f2985aee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{90374FDE-F1F6-499B-AC7C-1A5AF4B2E214}tf55661986_win32</Template>
  <TotalTime>0</TotalTime>
  <Words>517</Words>
  <Application>Microsoft Office PowerPoint</Application>
  <PresentationFormat>Widescreen</PresentationFormat>
  <Paragraphs>39</Paragraphs>
  <Slides>9</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Biome Light</vt:lpstr>
      <vt:lpstr>Calibri</vt:lpstr>
      <vt:lpstr>Calibri Light</vt:lpstr>
      <vt:lpstr>Wingdings</vt:lpstr>
      <vt:lpstr>Office Theme</vt:lpstr>
      <vt:lpstr>Procedure followed  </vt:lpstr>
      <vt:lpstr>PowerPoint Presentation</vt:lpstr>
      <vt:lpstr>PowerPoint Presentation</vt:lpstr>
      <vt:lpstr>PowerPoint Presentation</vt:lpstr>
      <vt:lpstr>What’s next</vt:lpstr>
      <vt:lpstr>PowerPoint Presentation</vt:lpstr>
      <vt:lpstr>Practical Learning Outcomes and Future Benefits   The analysis of Victoria's Secret using the SCAMPER model reveals areas for innovation: inclusivity, omnichannel strategies, adaptation to societal shifts, marketing modifications, diversification, outdated practice elimination, and rebranding for revitalization.        competitive market  The assignment provides insights into the importance of continuous innovation, adaptability, and responsiveness to consumer preferences for sustained success. Future benefits include applying these learnings in analysing and addressing challenges faced by other companies in various industries, as well as informing strategic decision-making processes in business and marketing contexts.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Procedure followed</dc:title>
  <dc:creator>Elisa Pop (2109184)</dc:creator>
  <cp:lastModifiedBy>Elisa Pop (2109184)</cp:lastModifiedBy>
  <cp:revision>3</cp:revision>
  <dcterms:created xsi:type="dcterms:W3CDTF">2024-02-24T14:19:56Z</dcterms:created>
  <dcterms:modified xsi:type="dcterms:W3CDTF">2024-03-11T09:17:26Z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0x010100891B451D30E41240A96500EC6D397FB6</vt:lpwstr>
  </property>
</Properties>
</file>