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an Khan (2542959)" userId="67bff4a5-d9ae-4bd1-abc2-534b334744aa" providerId="ADAL" clId="{A8E998BC-9E75-4379-AD9D-82954B2B007B}"/>
    <pc:docChg chg="undo custSel addSld delSld modSld">
      <pc:chgData name="Aman Khan (2542959)" userId="67bff4a5-d9ae-4bd1-abc2-534b334744aa" providerId="ADAL" clId="{A8E998BC-9E75-4379-AD9D-82954B2B007B}" dt="2026-06-28T11:35:47.790" v="1099" actId="2696"/>
      <pc:docMkLst>
        <pc:docMk/>
      </pc:docMkLst>
      <pc:sldChg chg="modSp mod">
        <pc:chgData name="Aman Khan (2542959)" userId="67bff4a5-d9ae-4bd1-abc2-534b334744aa" providerId="ADAL" clId="{A8E998BC-9E75-4379-AD9D-82954B2B007B}" dt="2026-06-28T11:35:38.892" v="1097" actId="1076"/>
        <pc:sldMkLst>
          <pc:docMk/>
          <pc:sldMk cId="1220562293" sldId="256"/>
        </pc:sldMkLst>
        <pc:spChg chg="mod">
          <ac:chgData name="Aman Khan (2542959)" userId="67bff4a5-d9ae-4bd1-abc2-534b334744aa" providerId="ADAL" clId="{A8E998BC-9E75-4379-AD9D-82954B2B007B}" dt="2026-06-28T11:35:01.521" v="1093" actId="14100"/>
          <ac:spMkLst>
            <pc:docMk/>
            <pc:sldMk cId="1220562293" sldId="256"/>
            <ac:spMk id="5" creationId="{91C59F9D-FB3D-9599-14F5-89A0362CF1A3}"/>
          </ac:spMkLst>
        </pc:spChg>
        <pc:spChg chg="mod">
          <ac:chgData name="Aman Khan (2542959)" userId="67bff4a5-d9ae-4bd1-abc2-534b334744aa" providerId="ADAL" clId="{A8E998BC-9E75-4379-AD9D-82954B2B007B}" dt="2026-06-28T11:35:38.892" v="1097" actId="1076"/>
          <ac:spMkLst>
            <pc:docMk/>
            <pc:sldMk cId="1220562293" sldId="256"/>
            <ac:spMk id="12" creationId="{77DF5FED-51E7-84FA-2E94-C8DCF5C0C78B}"/>
          </ac:spMkLst>
        </pc:spChg>
        <pc:spChg chg="mod">
          <ac:chgData name="Aman Khan (2542959)" userId="67bff4a5-d9ae-4bd1-abc2-534b334744aa" providerId="ADAL" clId="{A8E998BC-9E75-4379-AD9D-82954B2B007B}" dt="2026-06-28T11:35:20.331" v="1095" actId="14100"/>
          <ac:spMkLst>
            <pc:docMk/>
            <pc:sldMk cId="1220562293" sldId="256"/>
            <ac:spMk id="18" creationId="{C4725260-4327-471B-7CED-A8C585C3A015}"/>
          </ac:spMkLst>
        </pc:spChg>
        <pc:picChg chg="mod">
          <ac:chgData name="Aman Khan (2542959)" userId="67bff4a5-d9ae-4bd1-abc2-534b334744aa" providerId="ADAL" clId="{A8E998BC-9E75-4379-AD9D-82954B2B007B}" dt="2026-06-28T11:34:23.745" v="1087" actId="14100"/>
          <ac:picMkLst>
            <pc:docMk/>
            <pc:sldMk cId="1220562293" sldId="256"/>
            <ac:picMk id="19" creationId="{C680B4E5-0C06-6983-ABF2-93871C9B350C}"/>
          </ac:picMkLst>
        </pc:picChg>
      </pc:sldChg>
      <pc:sldChg chg="addSp modSp new mod">
        <pc:chgData name="Aman Khan (2542959)" userId="67bff4a5-d9ae-4bd1-abc2-534b334744aa" providerId="ADAL" clId="{A8E998BC-9E75-4379-AD9D-82954B2B007B}" dt="2026-06-28T11:32:30.170" v="1072" actId="20577"/>
        <pc:sldMkLst>
          <pc:docMk/>
          <pc:sldMk cId="828975315" sldId="257"/>
        </pc:sldMkLst>
        <pc:spChg chg="mod">
          <ac:chgData name="Aman Khan (2542959)" userId="67bff4a5-d9ae-4bd1-abc2-534b334744aa" providerId="ADAL" clId="{A8E998BC-9E75-4379-AD9D-82954B2B007B}" dt="2026-06-28T11:27:35.067" v="32" actId="20577"/>
          <ac:spMkLst>
            <pc:docMk/>
            <pc:sldMk cId="828975315" sldId="257"/>
            <ac:spMk id="2" creationId="{B39D3882-7AB4-2826-FF49-D469522D7A5E}"/>
          </ac:spMkLst>
        </pc:spChg>
        <pc:spChg chg="add mod">
          <ac:chgData name="Aman Khan (2542959)" userId="67bff4a5-d9ae-4bd1-abc2-534b334744aa" providerId="ADAL" clId="{A8E998BC-9E75-4379-AD9D-82954B2B007B}" dt="2026-06-28T11:32:30.170" v="1072" actId="20577"/>
          <ac:spMkLst>
            <pc:docMk/>
            <pc:sldMk cId="828975315" sldId="257"/>
            <ac:spMk id="3" creationId="{6F5B67B7-3344-6BB1-9F57-6548A8C44768}"/>
          </ac:spMkLst>
        </pc:spChg>
      </pc:sldChg>
      <pc:sldChg chg="new del">
        <pc:chgData name="Aman Khan (2542959)" userId="67bff4a5-d9ae-4bd1-abc2-534b334744aa" providerId="ADAL" clId="{A8E998BC-9E75-4379-AD9D-82954B2B007B}" dt="2026-06-28T11:35:47.790" v="1099" actId="2696"/>
        <pc:sldMkLst>
          <pc:docMk/>
          <pc:sldMk cId="732657727" sldId="25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16BE8-D86C-EED0-2643-38FA7A26C7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B12FF8-0F2F-BC13-2C93-C838A00D19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1BDC3A-D6FE-8196-70BF-76CF66214C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FD685-CD79-4447-99C7-7D008FC41C66}" type="datetimeFigureOut">
              <a:rPr lang="en-US" smtClean="0"/>
              <a:t>6/28/26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33233C-8FB4-F3C4-0580-F8091B57EF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70A56A-E449-91C5-6135-835CCCE2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E5C1-BEE8-8448-9A3A-4B0BB6F3BE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980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8F61D-0411-1C32-0B7B-ABCDB9BC8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B8350-689B-D9CE-40B7-8CECD26218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270925-98D1-869F-E5A6-98F30440F9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FD685-CD79-4447-99C7-7D008FC41C66}" type="datetimeFigureOut">
              <a:rPr lang="en-US" smtClean="0"/>
              <a:t>6/28/26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209702-37D0-D572-3526-7AFB198232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61EBB5-7421-A2A5-9F44-282B6CEE86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E5C1-BEE8-8448-9A3A-4B0BB6F3BE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85845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10B7C-5657-1C70-2193-655B1CA8A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7CEFDF-AB3A-F4F3-2CBE-E843CDAC46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EC7E3E-BB03-2F0F-68F9-C717664F0D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FD685-CD79-4447-99C7-7D008FC41C66}" type="datetimeFigureOut">
              <a:rPr lang="en-US" smtClean="0"/>
              <a:t>6/28/26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27AE07-669E-E974-FCB5-EC5E9E8EBB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EDAF17-A7DF-2AF9-F781-CC678A7C4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E5C1-BEE8-8448-9A3A-4B0BB6F3BE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0563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D3570-F51E-70CF-3C37-13BFDF9D8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3145AA-FD41-6E6F-9EA2-D9534B9A9D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52711A-796D-8087-AD99-A74AC59E20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202629-028C-9128-A271-F89BD808F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FD685-CD79-4447-99C7-7D008FC41C66}" type="datetimeFigureOut">
              <a:rPr lang="en-US" smtClean="0"/>
              <a:t>6/28/26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C7E826-6860-6A6B-C815-EBB07FDCC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5BE76A-BA54-207E-6CFF-FD3600271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E5C1-BEE8-8448-9A3A-4B0BB6F3BE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87303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2087F-FDA5-9B09-9C69-1B97EBF2C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745828-A5B1-A04E-5C78-D87223D847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862859-3E9C-EC4B-D2F7-A4D51D630B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5B30E53-375B-BAFE-FF5E-B69A47CF82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0FD9F2-C490-8ADC-A214-12B97F6E64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03C77D9-2737-A29F-A1F4-44DD508FF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FD685-CD79-4447-99C7-7D008FC41C66}" type="datetimeFigureOut">
              <a:rPr lang="en-US" smtClean="0"/>
              <a:t>6/28/26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99909B-F1FB-060B-56B5-FFD7095CE6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E8104FD-A546-B049-A864-DA55C4E30C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E5C1-BEE8-8448-9A3A-4B0BB6F3BE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75058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BFAF6-006D-AF38-86AF-A298193458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44E4806-9F6F-F109-FBBD-C385074FEC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FD685-CD79-4447-99C7-7D008FC41C66}" type="datetimeFigureOut">
              <a:rPr lang="en-US" smtClean="0"/>
              <a:t>6/28/26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FCD5B7-4FEA-1F60-4191-A63D747342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9428BD-F263-E49F-3180-C36EA6178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E5C1-BEE8-8448-9A3A-4B0BB6F3BE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7574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42EAFB1-DA43-129B-0704-8ADBB135CB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FD685-CD79-4447-99C7-7D008FC41C66}" type="datetimeFigureOut">
              <a:rPr lang="en-US" smtClean="0"/>
              <a:t>6/28/26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8A1922-E9BA-7CCB-B24E-6238B58E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6F336B-8609-3009-B297-8B69CCEBB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E5C1-BEE8-8448-9A3A-4B0BB6F3BE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546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330A5-980C-C5AA-1F4B-692C2AB7EB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E75579-1AC0-2E51-0D86-86019EF43B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7088A7-719A-7625-A9E4-5D7591B1FC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55B26C-1850-B3BB-CAA8-8019EAFFF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FD685-CD79-4447-99C7-7D008FC41C66}" type="datetimeFigureOut">
              <a:rPr lang="en-US" smtClean="0"/>
              <a:t>6/28/26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B20C8-D8DC-071E-D0B0-6AF50586CC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A6055C-D321-0D81-FB7A-3602A0CD4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E5C1-BEE8-8448-9A3A-4B0BB6F3BE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22618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E929D-9A40-DB93-5F64-FA2E46C06A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E47F1F6-3311-7A77-1C02-E4BB2D1793E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D674D8-6AF5-149A-D505-28CE1FBC51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F37273-A056-8815-600C-AF08758BB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FD685-CD79-4447-99C7-7D008FC41C66}" type="datetimeFigureOut">
              <a:rPr lang="en-US" smtClean="0"/>
              <a:t>6/28/26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EB46D7-24DC-3375-D585-F58977134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BF62AE-982E-99DD-3E98-9B58D60777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E5C1-BEE8-8448-9A3A-4B0BB6F3BE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21549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D611F-3315-4F87-B5EA-4E0A268B62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515043-6414-36EB-E26E-8E0C6E6D71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F544E5-F0F7-DDA7-DA31-D5A1861A1D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FD685-CD79-4447-99C7-7D008FC41C66}" type="datetimeFigureOut">
              <a:rPr lang="en-US" smtClean="0"/>
              <a:t>6/28/26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DDB18F-A9A0-2733-8774-7853D2EEDA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F983A7-B52F-B11B-662A-6D8C20D8BE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E5C1-BEE8-8448-9A3A-4B0BB6F3BE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07977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1246E8-F7BE-379B-CAB3-FA81A66DCBF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18E9A0-EDBC-EEB1-8213-5E43FB89C4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A4BE96-1612-A77B-FFD6-4EC23F0ED3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FD685-CD79-4447-99C7-7D008FC41C66}" type="datetimeFigureOut">
              <a:rPr lang="en-US" smtClean="0"/>
              <a:t>6/28/26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F00291-B681-4ED6-F001-C56157395D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2941A8-C112-7147-7F6F-67FB7B609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E5C1-BEE8-8448-9A3A-4B0BB6F3BE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6952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8634DC6-5902-55FF-6879-A75F3A9C6B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E5CB4D-6D62-0E1F-5158-3BD142E262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6552CC-A3A1-5127-920F-920AD226CFF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84FD685-CD79-4447-99C7-7D008FC41C66}" type="datetimeFigureOut">
              <a:rPr lang="en-US" smtClean="0"/>
              <a:t>6/28/26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039880-9A49-A849-24AC-07A00D6EBA3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7B8E51-06CD-D0DB-AB4A-EB79793F659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A61E5C1-BEE8-8448-9A3A-4B0BB6F3BE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15394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C2AEA5-63F2-E7EF-8A97-DEBBA679D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175542" cy="1021749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latin typeface="Gabriola" panose="04040605051002020D02" pitchFamily="82" charset="0"/>
              </a:rPr>
              <a:t>Our menu💚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C59F9D-FB3D-9599-14F5-89A0362CF1A3}"/>
              </a:ext>
            </a:extLst>
          </p:cNvPr>
          <p:cNvSpPr txBox="1"/>
          <p:nvPr/>
        </p:nvSpPr>
        <p:spPr>
          <a:xfrm>
            <a:off x="393095" y="1414560"/>
            <a:ext cx="3588124" cy="4524315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l"/>
            <a:r>
              <a:rPr lang="en-US" u="sng" dirty="0">
                <a:latin typeface="Baskerville" panose="02020502070401020303" pitchFamily="18" charset="0"/>
                <a:ea typeface="Baskerville" panose="02020502070401020303" pitchFamily="18" charset="0"/>
              </a:rPr>
              <a:t>Breakfast</a:t>
            </a:r>
          </a:p>
          <a:p>
            <a:pPr algn="l"/>
            <a:r>
              <a:rPr lang="en-US" dirty="0">
                <a:latin typeface="Calibri" panose="020F0502020204030204" pitchFamily="34" charset="0"/>
                <a:ea typeface="Baskerville" panose="02020502070401020303" pitchFamily="18" charset="0"/>
              </a:rPr>
              <a:t>Porridge bowl 🥣</a:t>
            </a:r>
          </a:p>
          <a:p>
            <a:pPr algn="l"/>
            <a:endParaRPr lang="en-US" dirty="0">
              <a:latin typeface="Calibri" panose="020F0502020204030204" pitchFamily="34" charset="0"/>
              <a:ea typeface="Baskerville" panose="02020502070401020303" pitchFamily="18" charset="0"/>
            </a:endParaRPr>
          </a:p>
          <a:p>
            <a:pPr algn="l"/>
            <a:endParaRPr lang="en-US" i="1" dirty="0">
              <a:latin typeface="Calibri" panose="020F0502020204030204" pitchFamily="34" charset="0"/>
              <a:ea typeface="Baskerville" panose="02020502070401020303" pitchFamily="18" charset="0"/>
            </a:endParaRPr>
          </a:p>
          <a:p>
            <a:pPr algn="l"/>
            <a:r>
              <a:rPr lang="en-US" dirty="0">
                <a:latin typeface="Baskerville" panose="02020502070401020303" pitchFamily="18" charset="0"/>
                <a:ea typeface="Baskerville" panose="02020502070401020303" pitchFamily="18" charset="0"/>
              </a:rPr>
              <a:t>£3.80</a:t>
            </a:r>
            <a:endParaRPr lang="en-US" dirty="0">
              <a:latin typeface="Calibri" panose="020F0502020204030204" pitchFamily="34" charset="0"/>
              <a:ea typeface="Baskerville" panose="02020502070401020303" pitchFamily="18" charset="0"/>
            </a:endParaRPr>
          </a:p>
          <a:p>
            <a:pPr algn="l"/>
            <a:endParaRPr lang="en-US" dirty="0">
              <a:latin typeface="Calibri" panose="020F0502020204030204" pitchFamily="34" charset="0"/>
              <a:ea typeface="Baskerville" panose="02020502070401020303" pitchFamily="18" charset="0"/>
            </a:endParaRPr>
          </a:p>
          <a:p>
            <a:pPr algn="l"/>
            <a:r>
              <a:rPr lang="en-US" dirty="0">
                <a:latin typeface="Calibri" panose="020F0502020204030204" pitchFamily="34" charset="0"/>
                <a:ea typeface="Baskerville" panose="02020502070401020303" pitchFamily="18" charset="0"/>
              </a:rPr>
              <a:t>Breakfast wrap 🌯</a:t>
            </a:r>
          </a:p>
          <a:p>
            <a:pPr algn="l"/>
            <a:endParaRPr lang="en-US" dirty="0">
              <a:latin typeface="Calibri" panose="020F0502020204030204" pitchFamily="34" charset="0"/>
              <a:ea typeface="Baskerville" panose="02020502070401020303" pitchFamily="18" charset="0"/>
            </a:endParaRPr>
          </a:p>
          <a:p>
            <a:pPr algn="l"/>
            <a:endParaRPr lang="en-US" dirty="0">
              <a:latin typeface="Calibri" panose="020F0502020204030204" pitchFamily="34" charset="0"/>
              <a:ea typeface="Baskerville" panose="02020502070401020303" pitchFamily="18" charset="0"/>
            </a:endParaRPr>
          </a:p>
          <a:p>
            <a:pPr algn="l"/>
            <a:r>
              <a:rPr lang="en-US" dirty="0">
                <a:latin typeface="Baskerville" panose="02020502070401020303" pitchFamily="18" charset="0"/>
                <a:ea typeface="Baskerville" panose="02020502070401020303" pitchFamily="18" charset="0"/>
              </a:rPr>
              <a:t>£4.20</a:t>
            </a:r>
          </a:p>
          <a:p>
            <a:pPr algn="l"/>
            <a:endParaRPr lang="en-US" u="sng" dirty="0">
              <a:latin typeface="Baskerville" panose="02020502070401020303" pitchFamily="18" charset="0"/>
              <a:ea typeface="Baskerville" panose="02020502070401020303" pitchFamily="18" charset="0"/>
            </a:endParaRPr>
          </a:p>
          <a:p>
            <a:pPr algn="l"/>
            <a:endParaRPr lang="en-US" dirty="0">
              <a:latin typeface="Baskerville" panose="02020502070401020303" pitchFamily="18" charset="0"/>
              <a:ea typeface="Baskerville" panose="02020502070401020303" pitchFamily="18" charset="0"/>
            </a:endParaRPr>
          </a:p>
          <a:p>
            <a:pPr algn="l"/>
            <a:r>
              <a:rPr lang="en-US" dirty="0">
                <a:latin typeface="Baskerville" panose="02020502070401020303" pitchFamily="18" charset="0"/>
                <a:ea typeface="Baskerville" panose="02020502070401020303" pitchFamily="18" charset="0"/>
              </a:rPr>
              <a:t>Fresh fruit bowl🍓🍇🍉</a:t>
            </a:r>
          </a:p>
          <a:p>
            <a:pPr algn="l"/>
            <a:endParaRPr lang="en-US" u="sng" dirty="0">
              <a:latin typeface="Baskerville" panose="02020502070401020303" pitchFamily="18" charset="0"/>
              <a:ea typeface="Baskerville" panose="02020502070401020303" pitchFamily="18" charset="0"/>
            </a:endParaRPr>
          </a:p>
          <a:p>
            <a:pPr algn="l"/>
            <a:r>
              <a:rPr lang="en-US" dirty="0">
                <a:latin typeface="Baskerville" panose="02020502070401020303" pitchFamily="18" charset="0"/>
                <a:ea typeface="Baskerville" panose="02020502070401020303" pitchFamily="18" charset="0"/>
              </a:rPr>
              <a:t>£2.50</a:t>
            </a:r>
          </a:p>
          <a:p>
            <a:pPr algn="l"/>
            <a:endParaRPr lang="en-US" u="sng" dirty="0">
              <a:latin typeface="Baskerville" panose="02020502070401020303" pitchFamily="18" charset="0"/>
              <a:ea typeface="Baskerville" panose="02020502070401020303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C4044C-D7F4-953C-516C-E235ED8322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193865" y="5021372"/>
            <a:ext cx="1080004" cy="104943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8AA96EB-2835-6EB8-A51B-11337DC3B9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087352" y="2033859"/>
            <a:ext cx="1188987" cy="102439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5CB81B6-4E79-663A-CCCF-7C27F942B6C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7431" y="3429000"/>
            <a:ext cx="835955" cy="122088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F36ACA1-B988-CE07-7213-AC8C62AFA069}"/>
              </a:ext>
            </a:extLst>
          </p:cNvPr>
          <p:cNvSpPr txBox="1"/>
          <p:nvPr/>
        </p:nvSpPr>
        <p:spPr>
          <a:xfrm>
            <a:off x="5184942" y="252170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2773008-6644-B810-8C23-6E62F3C040CB}"/>
              </a:ext>
            </a:extLst>
          </p:cNvPr>
          <p:cNvSpPr txBox="1"/>
          <p:nvPr/>
        </p:nvSpPr>
        <p:spPr>
          <a:xfrm>
            <a:off x="5193695" y="251762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CD5D9EE-6485-AFC4-5259-0146D80BBAA6}"/>
              </a:ext>
            </a:extLst>
          </p:cNvPr>
          <p:cNvSpPr txBox="1"/>
          <p:nvPr/>
        </p:nvSpPr>
        <p:spPr>
          <a:xfrm>
            <a:off x="5193695" y="251762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7DF5FED-51E7-84FA-2E94-C8DCF5C0C78B}"/>
              </a:ext>
            </a:extLst>
          </p:cNvPr>
          <p:cNvSpPr txBox="1"/>
          <p:nvPr/>
        </p:nvSpPr>
        <p:spPr>
          <a:xfrm>
            <a:off x="4268619" y="1344940"/>
            <a:ext cx="2950051" cy="84023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l"/>
            <a:r>
              <a:rPr lang="en-US" u="sng" dirty="0"/>
              <a:t>Lunch</a:t>
            </a:r>
          </a:p>
          <a:p>
            <a:pPr algn="l"/>
            <a:r>
              <a:rPr lang="en-US" dirty="0"/>
              <a:t>Chicken salad box  </a:t>
            </a:r>
          </a:p>
          <a:p>
            <a:r>
              <a:rPr lang="en-US" dirty="0">
                <a:latin typeface="Baskerville" panose="02020502070401020303" pitchFamily="18" charset="0"/>
                <a:ea typeface="Baskerville" panose="02020502070401020303" pitchFamily="18" charset="0"/>
              </a:rPr>
              <a:t>£6.00</a:t>
            </a:r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algn="l"/>
            <a:r>
              <a:rPr lang="en-US" dirty="0"/>
              <a:t>Veggie pasta bowl 🍝</a:t>
            </a:r>
          </a:p>
          <a:p>
            <a:pPr algn="l"/>
            <a:endParaRPr lang="en-US" dirty="0"/>
          </a:p>
          <a:p>
            <a:pPr algn="l"/>
            <a:endParaRPr lang="en-US" dirty="0"/>
          </a:p>
          <a:p>
            <a:r>
              <a:rPr lang="en-US" dirty="0">
                <a:latin typeface="Baskerville" panose="02020502070401020303" pitchFamily="18" charset="0"/>
                <a:ea typeface="Baskerville" panose="02020502070401020303" pitchFamily="18" charset="0"/>
              </a:rPr>
              <a:t>£5.50</a:t>
            </a:r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algn="l"/>
            <a:r>
              <a:rPr lang="en-US" dirty="0"/>
              <a:t>Soup of the day! 🍜</a:t>
            </a:r>
          </a:p>
          <a:p>
            <a:pPr algn="l"/>
            <a:endParaRPr lang="en-US" u="sng" dirty="0"/>
          </a:p>
          <a:p>
            <a:pPr algn="l"/>
            <a:endParaRPr lang="en-US" u="sng" dirty="0"/>
          </a:p>
          <a:p>
            <a:pPr algn="l"/>
            <a:r>
              <a:rPr lang="en-US" dirty="0">
                <a:latin typeface="Baskerville" panose="02020502070401020303" pitchFamily="18" charset="0"/>
                <a:ea typeface="Baskerville" panose="02020502070401020303" pitchFamily="18" charset="0"/>
              </a:rPr>
              <a:t>£3.90</a:t>
            </a:r>
            <a:endParaRPr lang="en-US" u="sng" dirty="0"/>
          </a:p>
          <a:p>
            <a:pPr algn="l"/>
            <a:endParaRPr lang="en-US" u="sng" dirty="0"/>
          </a:p>
          <a:p>
            <a:pPr algn="l"/>
            <a:endParaRPr lang="en-US" u="sng" dirty="0"/>
          </a:p>
          <a:p>
            <a:pPr algn="l"/>
            <a:endParaRPr lang="en-US" u="sng" dirty="0"/>
          </a:p>
          <a:p>
            <a:pPr algn="l"/>
            <a:endParaRPr lang="en-US" u="sng" dirty="0"/>
          </a:p>
          <a:p>
            <a:pPr algn="l"/>
            <a:endParaRPr lang="en-US" u="sng" dirty="0"/>
          </a:p>
          <a:p>
            <a:pPr algn="l"/>
            <a:endParaRPr lang="en-US" u="sng" dirty="0"/>
          </a:p>
          <a:p>
            <a:pPr algn="l"/>
            <a:endParaRPr lang="en-US" u="sng" dirty="0"/>
          </a:p>
          <a:p>
            <a:pPr algn="l"/>
            <a:endParaRPr lang="en-US" u="sng" dirty="0"/>
          </a:p>
          <a:p>
            <a:pPr algn="l"/>
            <a:endParaRPr lang="en-US" u="sng" dirty="0"/>
          </a:p>
          <a:p>
            <a:pPr algn="l"/>
            <a:endParaRPr lang="en-US" u="sng" dirty="0"/>
          </a:p>
          <a:p>
            <a:pPr algn="l"/>
            <a:endParaRPr lang="en-US" u="sng" dirty="0"/>
          </a:p>
          <a:p>
            <a:pPr algn="l"/>
            <a:r>
              <a:rPr lang="en-US" u="sng" dirty="0"/>
              <a:t>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C57E48F-22AE-6C1C-3604-609246169AC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2575" y="2033859"/>
            <a:ext cx="1247667" cy="124755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FE6B82C-599D-F453-8B64-D77A9E98A33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5090" y="3982817"/>
            <a:ext cx="1002636" cy="115109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62231BB-10FA-B677-CD50-43E43DD46F2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9287" y="5584191"/>
            <a:ext cx="1245420" cy="115109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B15DDE17-16DB-7687-68BC-B0BEF85374FA}"/>
              </a:ext>
            </a:extLst>
          </p:cNvPr>
          <p:cNvSpPr txBox="1"/>
          <p:nvPr/>
        </p:nvSpPr>
        <p:spPr>
          <a:xfrm>
            <a:off x="5185764" y="3988633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4725260-4327-471B-7CED-A8C585C3A015}"/>
              </a:ext>
            </a:extLst>
          </p:cNvPr>
          <p:cNvSpPr txBox="1"/>
          <p:nvPr/>
        </p:nvSpPr>
        <p:spPr>
          <a:xfrm>
            <a:off x="7743571" y="723556"/>
            <a:ext cx="3982534" cy="535531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l"/>
            <a:r>
              <a:rPr lang="en-US" dirty="0"/>
              <a:t>Feeling peckish? What about our healthy  </a:t>
            </a:r>
            <a:r>
              <a:rPr lang="en-US" u="sng" dirty="0"/>
              <a:t>Snacks</a:t>
            </a:r>
            <a:r>
              <a:rPr lang="en-US" dirty="0"/>
              <a:t>?</a:t>
            </a:r>
          </a:p>
          <a:p>
            <a:pPr algn="l"/>
            <a:r>
              <a:rPr lang="en-US" dirty="0"/>
              <a:t>Granola bar - £1.80</a:t>
            </a:r>
          </a:p>
          <a:p>
            <a:pPr algn="l"/>
            <a:endParaRPr lang="en-US" dirty="0"/>
          </a:p>
          <a:p>
            <a:pPr algn="l"/>
            <a:r>
              <a:rPr lang="en-US" dirty="0"/>
              <a:t>Greek yoghurt cup – </a:t>
            </a:r>
          </a:p>
          <a:p>
            <a:pPr algn="l"/>
            <a:r>
              <a:rPr lang="en-US" dirty="0"/>
              <a:t>£2.20</a:t>
            </a:r>
          </a:p>
          <a:p>
            <a:pPr algn="l"/>
            <a:endParaRPr lang="en-US" dirty="0"/>
          </a:p>
          <a:p>
            <a:pPr algn="l"/>
            <a:r>
              <a:rPr lang="en-US" dirty="0"/>
              <a:t>Banana bread slice - £2.50</a:t>
            </a:r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algn="l"/>
            <a:r>
              <a:rPr lang="en-US" u="sng" dirty="0"/>
              <a:t>Drinks </a:t>
            </a:r>
          </a:p>
          <a:p>
            <a:pPr algn="l"/>
            <a:endParaRPr lang="en-US" u="sng" dirty="0"/>
          </a:p>
          <a:p>
            <a:pPr algn="l"/>
            <a:r>
              <a:rPr lang="en-US" dirty="0"/>
              <a:t>Fresh orange juice 🍊 - £2.80</a:t>
            </a:r>
          </a:p>
          <a:p>
            <a:pPr algn="l"/>
            <a:endParaRPr lang="en-US" dirty="0"/>
          </a:p>
          <a:p>
            <a:pPr algn="l"/>
            <a:r>
              <a:rPr lang="en-US" dirty="0"/>
              <a:t>Iced coffee ☕️  £3.20 </a:t>
            </a:r>
          </a:p>
          <a:p>
            <a:pPr algn="l"/>
            <a:endParaRPr lang="en-US" dirty="0"/>
          </a:p>
          <a:p>
            <a:pPr algn="l"/>
            <a:r>
              <a:rPr lang="en-US" dirty="0"/>
              <a:t>Herbal tea 🍵  - £2.00</a:t>
            </a:r>
          </a:p>
          <a:p>
            <a:pPr algn="l"/>
            <a:endParaRPr lang="en-US" u="sng" dirty="0"/>
          </a:p>
          <a:p>
            <a:pPr algn="l"/>
            <a:endParaRPr lang="en-US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C680B4E5-0C06-6983-ABF2-93871C9B350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69957" y="5040346"/>
            <a:ext cx="2066005" cy="1685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5622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D3882-7AB4-2826-FF49-D469522D7A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Decision and iteration log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F5B67B7-3344-6BB1-9F57-6548A8C44768}"/>
              </a:ext>
            </a:extLst>
          </p:cNvPr>
          <p:cNvSpPr txBox="1"/>
          <p:nvPr/>
        </p:nvSpPr>
        <p:spPr>
          <a:xfrm>
            <a:off x="838201" y="2146905"/>
            <a:ext cx="893596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I decided that PowerPoint would be best for my chosen scenario after looking at the different options just because this tool is normally used to create singular pieces or work with a vast amount of different ways to do so with a lot of different lay outs to choose from. You can choose their own formats to use or simply create your own.</a:t>
            </a:r>
          </a:p>
          <a:p>
            <a:pPr algn="l"/>
            <a:endParaRPr lang="en-US" dirty="0"/>
          </a:p>
          <a:p>
            <a:pPr algn="l"/>
            <a:r>
              <a:rPr lang="en-US" dirty="0"/>
              <a:t>I used the information provided to me by the manager of fresh bite meals where he gave me a product list split into, breakfast, lunch, snacks and drinks, with prices of each item to create a menu for the business. </a:t>
            </a:r>
          </a:p>
          <a:p>
            <a:pPr algn="l"/>
            <a:endParaRPr lang="en-US" dirty="0"/>
          </a:p>
          <a:p>
            <a:pPr algn="l"/>
            <a:r>
              <a:rPr lang="en-US" dirty="0"/>
              <a:t>Initially I just input the products with their prices and it looked very basic. Didn’t catch any eyes in my opinion so I decided to add pictures next to the products just to help any potential customers get a look at what they may be buying. I also created a logo for the business to stamp in the corner of the menu.</a:t>
            </a:r>
          </a:p>
        </p:txBody>
      </p:sp>
    </p:spTree>
    <p:extLst>
      <p:ext uri="{BB962C8B-B14F-4D97-AF65-F5344CB8AC3E}">
        <p14:creationId xmlns:p14="http://schemas.microsoft.com/office/powerpoint/2010/main" val="8289753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Our menu💚</vt:lpstr>
      <vt:lpstr>Decision and iteration log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Our menu💚</dc:title>
  <dc:creator>Aman Khan (2542959)</dc:creator>
  <cp:lastModifiedBy>Aman Khan (2542959)</cp:lastModifiedBy>
  <cp:revision>2</cp:revision>
  <dcterms:created xsi:type="dcterms:W3CDTF">2026-06-28T10:50:49Z</dcterms:created>
  <dcterms:modified xsi:type="dcterms:W3CDTF">2026-06-28T11:35:55Z</dcterms:modified>
</cp:coreProperties>
</file>