
<file path=[Content_Types].xml><?xml version="1.0" encoding="utf-8"?>
<Types xmlns="http://schemas.openxmlformats.org/package/2006/content-types">
  <Default Extension="bin" ContentType="application/vnd.openxmlformats-officedocument.oleObject"/>
  <Default Extension="jpeg" ContentType="image/jpeg"/>
  <Default Extension="wmf" ContentType="image/x-wmf"/>
  <Default Extension="rels" ContentType="application/vnd.openxmlformats-package.relationships+xml"/>
  <Default Extension="xml" ContentType="application/xml"/>
  <Default Extension="vml" ContentType="application/vnd.openxmlformats-officedocument.vmlDrawi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1" r:id="rId2"/>
  </p:sldMasterIdLst>
  <p:sldIdLst>
    <p:sldId id="256" r:id="rId3"/>
    <p:sldId id="257" r:id="rId4"/>
    <p:sldId id="258" r:id="rId5"/>
    <p:sldId id="259" r:id="rId6"/>
    <p:sldId id="260" r:id="rId7"/>
    <p:sldId id="261" r:id="rId8"/>
    <p:sldId id="262" r:id="rId9"/>
    <p:sldId id="263" r:id="rId10"/>
    <p:sldId id="264" r:id="rId11"/>
    <p:sldId id="265" r:id="rId12"/>
    <p:sldId id="266" r:id="rId13"/>
    <p:sldId id="267" r:id="rId14"/>
    <p:sldId id="268" r:id="rId15"/>
    <p:sldId id="269" r:id="rId16"/>
    <p:sldId id="270" r:id="rId17"/>
    <p:sldId id="271" r:id="rId18"/>
    <p:sldId id="272" r:id="rId19"/>
    <p:sldId id="273" r:id="rId20"/>
    <p:sldId id="274" r:id="rId21"/>
    <p:sldId id="275" r:id="rId22"/>
    <p:sldId id="276" r:id="rId23"/>
    <p:sldId id="277" r:id="rId24"/>
    <p:sldId id="278" r:id="rId25"/>
    <p:sldId id="279" r:id="rId26"/>
    <p:sldId id="280" r:id="rId27"/>
    <p:sldId id="281" r:id="rId28"/>
    <p:sldId id="282" r:id="rId29"/>
    <p:sldId id="283" r:id="rId30"/>
    <p:sldId id="284" r:id="rId31"/>
    <p:sldId id="285" r:id="rId32"/>
    <p:sldId id="286" r:id="rId3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90" d="100"/>
          <a:sy n="90" d="100"/>
        </p:scale>
        <p:origin x="-1086" y="-10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21" Type="http://schemas.openxmlformats.org/officeDocument/2006/relationships/slide" Target="slides/slide19.xml"/><Relationship Id="rId34" Type="http://schemas.openxmlformats.org/officeDocument/2006/relationships/presProps" Target="presProp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tableStyles" Target="tableStyle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theme" Target="theme/theme1.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viewProps" Target="viewProps.xml"/><Relationship Id="rId8" Type="http://schemas.openxmlformats.org/officeDocument/2006/relationships/slide" Target="slides/slide6.xml"/><Relationship Id="rId3" Type="http://schemas.openxmlformats.org/officeDocument/2006/relationships/slide" Target="slides/slide1.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2.wmf"/></Relationships>
</file>

<file path=ppt/drawings/_rels/vmlDrawing2.vml.rels><?xml version="1.0" encoding="UTF-8" standalone="yes"?>
<Relationships xmlns="http://schemas.openxmlformats.org/package/2006/relationships"><Relationship Id="rId1" Type="http://schemas.openxmlformats.org/officeDocument/2006/relationships/image" Target="../media/image3.wmf"/></Relationships>
</file>

<file path=ppt/drawings/_rels/vmlDrawing3.vml.rels><?xml version="1.0" encoding="UTF-8" standalone="yes"?>
<Relationships xmlns="http://schemas.openxmlformats.org/package/2006/relationships"><Relationship Id="rId1" Type="http://schemas.openxmlformats.org/officeDocument/2006/relationships/image" Target="../media/image4.wmf"/></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1B60C25B-21ED-4AEB-A781-1A06AEB7252A}" type="datetimeFigureOut">
              <a:rPr lang="en-GB" smtClean="0"/>
              <a:t>16/11/2015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9939479-61A0-4126-A162-F221E4FD77A2}" type="slidenum">
              <a:rPr lang="en-GB" smtClean="0"/>
              <a:t>‹#›</a:t>
            </a:fld>
            <a:endParaRPr lang="en-GB"/>
          </a:p>
        </p:txBody>
      </p:sp>
    </p:spTree>
    <p:extLst>
      <p:ext uri="{BB962C8B-B14F-4D97-AF65-F5344CB8AC3E}">
        <p14:creationId xmlns:p14="http://schemas.microsoft.com/office/powerpoint/2010/main" val="22018941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B60C25B-21ED-4AEB-A781-1A06AEB7252A}" type="datetimeFigureOut">
              <a:rPr lang="en-GB" smtClean="0"/>
              <a:t>16/11/2015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9939479-61A0-4126-A162-F221E4FD77A2}" type="slidenum">
              <a:rPr lang="en-GB" smtClean="0"/>
              <a:t>‹#›</a:t>
            </a:fld>
            <a:endParaRPr lang="en-GB"/>
          </a:p>
        </p:txBody>
      </p:sp>
    </p:spTree>
    <p:extLst>
      <p:ext uri="{BB962C8B-B14F-4D97-AF65-F5344CB8AC3E}">
        <p14:creationId xmlns:p14="http://schemas.microsoft.com/office/powerpoint/2010/main" val="95072579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B60C25B-21ED-4AEB-A781-1A06AEB7252A}" type="datetimeFigureOut">
              <a:rPr lang="en-GB" smtClean="0"/>
              <a:t>16/11/2015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9939479-61A0-4126-A162-F221E4FD77A2}" type="slidenum">
              <a:rPr lang="en-GB" smtClean="0"/>
              <a:t>‹#›</a:t>
            </a:fld>
            <a:endParaRPr lang="en-GB"/>
          </a:p>
        </p:txBody>
      </p:sp>
    </p:spTree>
    <p:extLst>
      <p:ext uri="{BB962C8B-B14F-4D97-AF65-F5344CB8AC3E}">
        <p14:creationId xmlns:p14="http://schemas.microsoft.com/office/powerpoint/2010/main" val="16634175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1B60C25B-21ED-4AEB-A781-1A06AEB7252A}" type="datetimeFigureOut">
              <a:rPr lang="en-GB" smtClean="0"/>
              <a:t>16/11/2015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9939479-61A0-4126-A162-F221E4FD77A2}" type="slidenum">
              <a:rPr lang="en-GB" smtClean="0"/>
              <a:t>‹#›</a:t>
            </a:fld>
            <a:endParaRPr lang="en-GB"/>
          </a:p>
        </p:txBody>
      </p:sp>
    </p:spTree>
    <p:extLst>
      <p:ext uri="{BB962C8B-B14F-4D97-AF65-F5344CB8AC3E}">
        <p14:creationId xmlns:p14="http://schemas.microsoft.com/office/powerpoint/2010/main" val="182302954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1B60C25B-21ED-4AEB-A781-1A06AEB7252A}" type="datetimeFigureOut">
              <a:rPr lang="en-GB" smtClean="0"/>
              <a:t>16/11/2015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9939479-61A0-4126-A162-F221E4FD77A2}" type="slidenum">
              <a:rPr lang="en-GB" smtClean="0"/>
              <a:t>‹#›</a:t>
            </a:fld>
            <a:endParaRPr lang="en-GB"/>
          </a:p>
        </p:txBody>
      </p:sp>
    </p:spTree>
    <p:extLst>
      <p:ext uri="{BB962C8B-B14F-4D97-AF65-F5344CB8AC3E}">
        <p14:creationId xmlns:p14="http://schemas.microsoft.com/office/powerpoint/2010/main" val="35474216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1B60C25B-21ED-4AEB-A781-1A06AEB7252A}" type="datetimeFigureOut">
              <a:rPr lang="en-GB" smtClean="0"/>
              <a:t>16/11/2015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9939479-61A0-4126-A162-F221E4FD77A2}" type="slidenum">
              <a:rPr lang="en-GB" smtClean="0"/>
              <a:t>‹#›</a:t>
            </a:fld>
            <a:endParaRPr lang="en-GB"/>
          </a:p>
        </p:txBody>
      </p:sp>
    </p:spTree>
    <p:extLst>
      <p:ext uri="{BB962C8B-B14F-4D97-AF65-F5344CB8AC3E}">
        <p14:creationId xmlns:p14="http://schemas.microsoft.com/office/powerpoint/2010/main" val="13089169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B60C25B-21ED-4AEB-A781-1A06AEB7252A}" type="datetimeFigureOut">
              <a:rPr lang="en-GB" smtClean="0"/>
              <a:t>16/11/2015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9939479-61A0-4126-A162-F221E4FD77A2}" type="slidenum">
              <a:rPr lang="en-GB" smtClean="0"/>
              <a:t>‹#›</a:t>
            </a:fld>
            <a:endParaRPr lang="en-GB"/>
          </a:p>
        </p:txBody>
      </p:sp>
    </p:spTree>
    <p:extLst>
      <p:ext uri="{BB962C8B-B14F-4D97-AF65-F5344CB8AC3E}">
        <p14:creationId xmlns:p14="http://schemas.microsoft.com/office/powerpoint/2010/main" val="14132220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B60C25B-21ED-4AEB-A781-1A06AEB7252A}" type="datetimeFigureOut">
              <a:rPr lang="en-GB" smtClean="0"/>
              <a:t>16/11/2015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9939479-61A0-4126-A162-F221E4FD77A2}" type="slidenum">
              <a:rPr lang="en-GB" smtClean="0"/>
              <a:t>‹#›</a:t>
            </a:fld>
            <a:endParaRPr lang="en-GB"/>
          </a:p>
        </p:txBody>
      </p:sp>
    </p:spTree>
    <p:extLst>
      <p:ext uri="{BB962C8B-B14F-4D97-AF65-F5344CB8AC3E}">
        <p14:creationId xmlns:p14="http://schemas.microsoft.com/office/powerpoint/2010/main" val="38492201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B60C25B-21ED-4AEB-A781-1A06AEB7252A}" type="datetimeFigureOut">
              <a:rPr lang="en-GB" smtClean="0"/>
              <a:t>16/11/2015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9939479-61A0-4126-A162-F221E4FD77A2}" type="slidenum">
              <a:rPr lang="en-GB" smtClean="0"/>
              <a:t>‹#›</a:t>
            </a:fld>
            <a:endParaRPr lang="en-GB"/>
          </a:p>
        </p:txBody>
      </p:sp>
    </p:spTree>
    <p:extLst>
      <p:ext uri="{BB962C8B-B14F-4D97-AF65-F5344CB8AC3E}">
        <p14:creationId xmlns:p14="http://schemas.microsoft.com/office/powerpoint/2010/main" val="34071506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B60C25B-21ED-4AEB-A781-1A06AEB7252A}" type="datetimeFigureOut">
              <a:rPr lang="en-GB" smtClean="0"/>
              <a:t>16/11/2015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9939479-61A0-4126-A162-F221E4FD77A2}" type="slidenum">
              <a:rPr lang="en-GB" smtClean="0"/>
              <a:t>‹#›</a:t>
            </a:fld>
            <a:endParaRPr lang="en-GB"/>
          </a:p>
        </p:txBody>
      </p:sp>
    </p:spTree>
    <p:extLst>
      <p:ext uri="{BB962C8B-B14F-4D97-AF65-F5344CB8AC3E}">
        <p14:creationId xmlns:p14="http://schemas.microsoft.com/office/powerpoint/2010/main" val="245884774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B60C25B-21ED-4AEB-A781-1A06AEB7252A}" type="datetimeFigureOut">
              <a:rPr lang="en-GB" smtClean="0"/>
              <a:t>16/11/2015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9939479-61A0-4126-A162-F221E4FD77A2}" type="slidenum">
              <a:rPr lang="en-GB" smtClean="0"/>
              <a:t>‹#›</a:t>
            </a:fld>
            <a:endParaRPr lang="en-GB"/>
          </a:p>
        </p:txBody>
      </p:sp>
    </p:spTree>
    <p:extLst>
      <p:ext uri="{BB962C8B-B14F-4D97-AF65-F5344CB8AC3E}">
        <p14:creationId xmlns:p14="http://schemas.microsoft.com/office/powerpoint/2010/main" val="417496049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bl">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574675" y="304800"/>
            <a:ext cx="8001000" cy="1216025"/>
          </a:xfrm>
        </p:spPr>
        <p:txBody>
          <a:bodyPr/>
          <a:lstStyle/>
          <a:p>
            <a:r>
              <a:rPr lang="en-US" smtClean="0"/>
              <a:t>Click to edit Master title style</a:t>
            </a:r>
            <a:endParaRPr lang="en-GB"/>
          </a:p>
        </p:txBody>
      </p:sp>
      <p:sp>
        <p:nvSpPr>
          <p:cNvPr id="3" name="Table Placeholder 2"/>
          <p:cNvSpPr>
            <a:spLocks noGrp="1"/>
          </p:cNvSpPr>
          <p:nvPr>
            <p:ph type="tbl" idx="1"/>
          </p:nvPr>
        </p:nvSpPr>
        <p:spPr>
          <a:xfrm>
            <a:off x="566738" y="1752600"/>
            <a:ext cx="8001000" cy="4267200"/>
          </a:xfrm>
        </p:spPr>
        <p:txBody>
          <a:bodyPr>
            <a:normAutofit/>
          </a:bodyPr>
          <a:lstStyle/>
          <a:p>
            <a:pPr lvl="0"/>
            <a:endParaRPr lang="en-GB" noProof="0"/>
          </a:p>
        </p:txBody>
      </p:sp>
      <p:sp>
        <p:nvSpPr>
          <p:cNvPr id="4" name="Date Placeholder 3"/>
          <p:cNvSpPr>
            <a:spLocks noGrp="1"/>
          </p:cNvSpPr>
          <p:nvPr>
            <p:ph type="dt" sz="half" idx="10"/>
          </p:nvPr>
        </p:nvSpPr>
        <p:spPr>
          <a:xfrm>
            <a:off x="609600" y="6245225"/>
            <a:ext cx="1981200" cy="476250"/>
          </a:xfrm>
        </p:spPr>
        <p:txBody>
          <a:bodyPr/>
          <a:lstStyle>
            <a:lvl1pPr>
              <a:defRPr/>
            </a:lvl1pPr>
          </a:lstStyle>
          <a:p>
            <a:pPr>
              <a:defRPr/>
            </a:pPr>
            <a:endParaRPr lang="en-US"/>
          </a:p>
        </p:txBody>
      </p:sp>
      <p:sp>
        <p:nvSpPr>
          <p:cNvPr id="5" name="Footer Placeholder 4"/>
          <p:cNvSpPr>
            <a:spLocks noGrp="1"/>
          </p:cNvSpPr>
          <p:nvPr>
            <p:ph type="ftr" sz="quarter" idx="11"/>
          </p:nvPr>
        </p:nvSpPr>
        <p:spPr>
          <a:xfrm>
            <a:off x="3124200" y="6245225"/>
            <a:ext cx="2895600" cy="476250"/>
          </a:xfrm>
        </p:spPr>
        <p:txBody>
          <a:bodyPr/>
          <a:lstStyle>
            <a:lvl1pPr>
              <a:defRPr/>
            </a:lvl1pPr>
          </a:lstStyle>
          <a:p>
            <a:pPr>
              <a:defRPr/>
            </a:pPr>
            <a:r>
              <a:rPr lang="en-US"/>
              <a:t>SQL.ppt</a:t>
            </a:r>
          </a:p>
        </p:txBody>
      </p:sp>
      <p:sp>
        <p:nvSpPr>
          <p:cNvPr id="6" name="Slide Number Placeholder 5"/>
          <p:cNvSpPr>
            <a:spLocks noGrp="1"/>
          </p:cNvSpPr>
          <p:nvPr>
            <p:ph type="sldNum" sz="quarter" idx="12"/>
          </p:nvPr>
        </p:nvSpPr>
        <p:spPr>
          <a:xfrm>
            <a:off x="6553200" y="6245225"/>
            <a:ext cx="1981200" cy="476250"/>
          </a:xfrm>
        </p:spPr>
        <p:txBody>
          <a:bodyPr/>
          <a:lstStyle>
            <a:lvl1pPr>
              <a:defRPr/>
            </a:lvl1pPr>
          </a:lstStyle>
          <a:p>
            <a:pPr>
              <a:defRPr/>
            </a:pPr>
            <a:fld id="{A1B54911-495F-4C12-9514-A2F6B2FE8DB3}" type="slidenum">
              <a:rPr lang="en-US"/>
              <a:pPr>
                <a:defRPr/>
              </a:pPr>
              <a:t>‹#›</a:t>
            </a:fld>
            <a:endParaRPr lang="en-US"/>
          </a:p>
        </p:txBody>
      </p:sp>
    </p:spTree>
    <p:extLst>
      <p:ext uri="{BB962C8B-B14F-4D97-AF65-F5344CB8AC3E}">
        <p14:creationId xmlns:p14="http://schemas.microsoft.com/office/powerpoint/2010/main" val="4169651192"/>
      </p:ext>
    </p:extLst>
  </p:cSld>
  <p:clrMapOvr>
    <a:masterClrMapping/>
  </p:clrMapOvr>
  <p:transition>
    <p:strips dir="rd"/>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bg>
      <p:bgRef idx="1002">
        <a:schemeClr val="bg2"/>
      </p:bgRef>
    </p:bg>
    <p:spTree>
      <p:nvGrpSpPr>
        <p:cNvPr id="1" name=""/>
        <p:cNvGrpSpPr/>
        <p:nvPr/>
      </p:nvGrpSpPr>
      <p:grpSpPr>
        <a:xfrm>
          <a:off x="0" y="0"/>
          <a:ext cx="0" cy="0"/>
          <a:chOff x="0" y="0"/>
          <a:chExt cx="0" cy="0"/>
        </a:xfrm>
      </p:grpSpPr>
      <p:sp>
        <p:nvSpPr>
          <p:cNvPr id="9" name="Title 8"/>
          <p:cNvSpPr>
            <a:spLocks noGrp="1"/>
          </p:cNvSpPr>
          <p:nvPr>
            <p:ph type="ctrTitle"/>
          </p:nvPr>
        </p:nvSpPr>
        <p:spPr>
          <a:xfrm>
            <a:off x="533400" y="1371600"/>
            <a:ext cx="7851648" cy="1828800"/>
          </a:xfrm>
          <a:ln>
            <a:noFill/>
          </a:ln>
        </p:spPr>
        <p:txBody>
          <a:bodyPr vert="horz" tIns="0" rIns="18288" bIns="0" anchor="b">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smtClean="0"/>
              <a:t>Click to edit Master title style</a:t>
            </a:r>
            <a:endParaRPr kumimoji="0" lang="en-US"/>
          </a:p>
        </p:txBody>
      </p:sp>
      <p:sp>
        <p:nvSpPr>
          <p:cNvPr id="17" name="Subtitle 16"/>
          <p:cNvSpPr>
            <a:spLocks noGrp="1"/>
          </p:cNvSpPr>
          <p:nvPr>
            <p:ph type="subTitle" idx="1"/>
          </p:nvPr>
        </p:nvSpPr>
        <p:spPr>
          <a:xfrm>
            <a:off x="533400" y="3228536"/>
            <a:ext cx="7854696" cy="175260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30" name="Date Placeholder 29"/>
          <p:cNvSpPr>
            <a:spLocks noGrp="1"/>
          </p:cNvSpPr>
          <p:nvPr>
            <p:ph type="dt" sz="half" idx="10"/>
          </p:nvPr>
        </p:nvSpPr>
        <p:spPr/>
        <p:txBody>
          <a:bodyPr/>
          <a:lstStyle/>
          <a:p>
            <a:fld id="{1B60C25B-21ED-4AEB-A781-1A06AEB7252A}" type="datetimeFigureOut">
              <a:rPr lang="en-GB" smtClean="0"/>
              <a:t>16/11/2015</a:t>
            </a:fld>
            <a:endParaRPr lang="en-GB"/>
          </a:p>
        </p:txBody>
      </p:sp>
      <p:sp>
        <p:nvSpPr>
          <p:cNvPr id="19" name="Footer Placeholder 18"/>
          <p:cNvSpPr>
            <a:spLocks noGrp="1"/>
          </p:cNvSpPr>
          <p:nvPr>
            <p:ph type="ftr" sz="quarter" idx="11"/>
          </p:nvPr>
        </p:nvSpPr>
        <p:spPr/>
        <p:txBody>
          <a:bodyPr/>
          <a:lstStyle/>
          <a:p>
            <a:endParaRPr lang="en-GB"/>
          </a:p>
        </p:txBody>
      </p:sp>
      <p:sp>
        <p:nvSpPr>
          <p:cNvPr id="27" name="Slide Number Placeholder 26"/>
          <p:cNvSpPr>
            <a:spLocks noGrp="1"/>
          </p:cNvSpPr>
          <p:nvPr>
            <p:ph type="sldNum" sz="quarter" idx="12"/>
          </p:nvPr>
        </p:nvSpPr>
        <p:spPr/>
        <p:txBody>
          <a:bodyPr/>
          <a:lstStyle/>
          <a:p>
            <a:fld id="{69939479-61A0-4126-A162-F221E4FD77A2}" type="slidenum">
              <a:rPr lang="en-GB" smtClean="0"/>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1B60C25B-21ED-4AEB-A781-1A06AEB7252A}" type="datetimeFigureOut">
              <a:rPr lang="en-GB" smtClean="0"/>
              <a:t>16/11/2015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9939479-61A0-4126-A162-F221E4FD77A2}" type="slidenum">
              <a:rPr lang="en-GB" smtClean="0"/>
              <a:t>‹#›</a:t>
            </a:fld>
            <a:endParaRPr lang="en-GB"/>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530352" y="1316736"/>
            <a:ext cx="7772400" cy="1362456"/>
          </a:xfrm>
          <a:ln>
            <a:noFill/>
          </a:ln>
        </p:spPr>
        <p:txBody>
          <a:bodyPr vert="horz" tIns="0" bIns="0" anchor="b">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accent4">
                    <a:tint val="90000"/>
                    <a:satMod val="125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530352" y="2704664"/>
            <a:ext cx="7772400" cy="1509712"/>
          </a:xfrm>
        </p:spPr>
        <p:txBody>
          <a:bodyPr lIns="45720" rIns="45720" anchor="t"/>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1B60C25B-21ED-4AEB-A781-1A06AEB7252A}" type="datetimeFigureOut">
              <a:rPr lang="en-GB" smtClean="0"/>
              <a:t>16/11/2015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9939479-61A0-4126-A162-F221E4FD77A2}" type="slidenum">
              <a:rPr lang="en-GB" smtClean="0"/>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1B60C25B-21ED-4AEB-A781-1A06AEB7252A}" type="datetimeFigureOut">
              <a:rPr lang="en-GB" smtClean="0"/>
              <a:t>16/11/2015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9939479-61A0-4126-A162-F221E4FD77A2}" type="slidenum">
              <a:rPr lang="en-GB" smtClean="0"/>
              <a:t>‹#›</a:t>
            </a:fld>
            <a:endParaRPr lang="en-GB"/>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tIns="45720" anchor="b"/>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855248"/>
            <a:ext cx="4040188" cy="659352"/>
          </a:xfrm>
        </p:spPr>
        <p:txBody>
          <a:bodyPr lIns="45720" tIns="0" rIns="45720" bIns="0" anchor="ctr">
            <a:noAutofit/>
          </a:bodyP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859757"/>
            <a:ext cx="4041775" cy="654843"/>
          </a:xfrm>
        </p:spPr>
        <p:txBody>
          <a:bodyPr lIns="45720" tIns="0" rIns="45720" bIns="0" anchor="ct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514600"/>
            <a:ext cx="4040188"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514600"/>
            <a:ext cx="4041775"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1B60C25B-21ED-4AEB-A781-1A06AEB7252A}" type="datetimeFigureOut">
              <a:rPr lang="en-GB" smtClean="0"/>
              <a:t>16/11/2015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9939479-61A0-4126-A162-F221E4FD77A2}" type="slidenum">
              <a:rPr lang="en-GB" smtClean="0"/>
              <a:t>‹#›</a:t>
            </a:fld>
            <a:endParaRPr lang="en-GB"/>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305800" cy="1143000"/>
          </a:xfrm>
        </p:spPr>
        <p:txBody>
          <a:bodyPr vert="horz" tIns="45720" bIns="0" anchor="b">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1B60C25B-21ED-4AEB-A781-1A06AEB7252A}" type="datetimeFigureOut">
              <a:rPr lang="en-GB" smtClean="0"/>
              <a:t>16/11/2015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9939479-61A0-4126-A162-F221E4FD77A2}" type="slidenum">
              <a:rPr lang="en-GB" smtClean="0"/>
              <a:t>‹#›</a:t>
            </a:fld>
            <a:endParaRPr lang="en-GB"/>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B60C25B-21ED-4AEB-A781-1A06AEB7252A}" type="datetimeFigureOut">
              <a:rPr lang="en-GB" smtClean="0"/>
              <a:t>16/11/2015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9939479-61A0-4126-A162-F221E4FD77A2}" type="slidenum">
              <a:rPr lang="en-GB" smtClean="0"/>
              <a:t>‹#›</a:t>
            </a:fld>
            <a:endParaRPr lang="en-GB"/>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514352"/>
            <a:ext cx="2743200" cy="1162050"/>
          </a:xfrm>
        </p:spPr>
        <p:txBody>
          <a:bodyPr lIns="0" anchor="b">
            <a:noAutofit/>
          </a:bodyPr>
          <a:lstStyle>
            <a:lvl1pPr algn="l" rtl="0">
              <a:spcBef>
                <a:spcPct val="0"/>
              </a:spcBef>
              <a:buNone/>
              <a:defRPr sz="2600" b="0">
                <a:ln>
                  <a:noFill/>
                </a:ln>
                <a:solidFill>
                  <a:schemeClr val="tx2"/>
                </a:solidFill>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685800" y="1676400"/>
            <a:ext cx="27432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1676400"/>
            <a:ext cx="5111750" cy="4572000"/>
          </a:xfrm>
        </p:spPr>
        <p:txBody>
          <a:bodyPr tIns="0"/>
          <a:lstStyle>
            <a:lvl1pPr>
              <a:defRPr sz="2800"/>
            </a:lvl1pPr>
            <a:lvl2pPr>
              <a:defRPr sz="2600"/>
            </a:lvl2pPr>
            <a:lvl3pPr>
              <a:defRPr sz="24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1B60C25B-21ED-4AEB-A781-1A06AEB7252A}" type="datetimeFigureOut">
              <a:rPr lang="en-GB" smtClean="0"/>
              <a:t>16/11/2015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9939479-61A0-4126-A162-F221E4FD77A2}" type="slidenum">
              <a:rPr lang="en-GB" smtClean="0"/>
              <a:t>‹#›</a:t>
            </a:fld>
            <a:endParaRPr lang="en-GB"/>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nip and Round Single Corner Rectangle 8"/>
          <p:cNvSpPr/>
          <p:nvPr/>
        </p:nvSpPr>
        <p:spPr>
          <a:xfrm rot="420000" flipV="1">
            <a:off x="3165753" y="1108077"/>
            <a:ext cx="52578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12" name="Right Triangle 11"/>
          <p:cNvSpPr/>
          <p:nvPr/>
        </p:nvSpPr>
        <p:spPr>
          <a:xfrm rot="420000" flipV="1">
            <a:off x="8004134" y="5359769"/>
            <a:ext cx="155448" cy="155448"/>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1"/>
          <p:cNvSpPr>
            <a:spLocks noGrp="1"/>
          </p:cNvSpPr>
          <p:nvPr>
            <p:ph type="title"/>
          </p:nvPr>
        </p:nvSpPr>
        <p:spPr>
          <a:xfrm>
            <a:off x="609600" y="1176996"/>
            <a:ext cx="2212848" cy="1582621"/>
          </a:xfrm>
        </p:spPr>
        <p:txBody>
          <a:bodyPr vert="horz" lIns="45720" tIns="45720" rIns="45720" bIns="45720" anchor="b"/>
          <a:lstStyle>
            <a:lvl1pPr algn="l">
              <a:buNone/>
              <a:defRPr sz="2000" b="1">
                <a:solidFill>
                  <a:schemeClr val="tx2"/>
                </a:solidFill>
              </a:defRPr>
            </a:lvl1pPr>
          </a:lstStyle>
          <a:p>
            <a:r>
              <a:rPr kumimoji="0" lang="en-US" smtClean="0"/>
              <a:t>Click to edit Master title style</a:t>
            </a:r>
            <a:endParaRPr kumimoji="0" lang="en-US"/>
          </a:p>
        </p:txBody>
      </p:sp>
      <p:sp>
        <p:nvSpPr>
          <p:cNvPr id="4" name="Text Placeholder 3"/>
          <p:cNvSpPr>
            <a:spLocks noGrp="1"/>
          </p:cNvSpPr>
          <p:nvPr>
            <p:ph type="body" sz="half" idx="2"/>
          </p:nvPr>
        </p:nvSpPr>
        <p:spPr>
          <a:xfrm>
            <a:off x="609600" y="2828785"/>
            <a:ext cx="2209800" cy="2179320"/>
          </a:xfrm>
        </p:spPr>
        <p:txBody>
          <a:bodyPr lIns="64008" rIns="45720" bIns="45720" anchor="t"/>
          <a:lstStyle>
            <a:lvl1pPr marL="0" indent="0" algn="l">
              <a:spcBef>
                <a:spcPts val="250"/>
              </a:spcBef>
              <a:buFontTx/>
              <a:buNone/>
              <a:defRPr sz="13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1B60C25B-21ED-4AEB-A781-1A06AEB7252A}" type="datetimeFigureOut">
              <a:rPr lang="en-GB" smtClean="0"/>
              <a:t>16/11/2015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8077200" y="6356350"/>
            <a:ext cx="609600" cy="365125"/>
          </a:xfrm>
        </p:spPr>
        <p:txBody>
          <a:bodyPr/>
          <a:lstStyle/>
          <a:p>
            <a:fld id="{69939479-61A0-4126-A162-F221E4FD77A2}" type="slidenum">
              <a:rPr lang="en-GB" smtClean="0"/>
              <a:t>‹#›</a:t>
            </a:fld>
            <a:endParaRPr lang="en-GB"/>
          </a:p>
        </p:txBody>
      </p:sp>
      <p:sp>
        <p:nvSpPr>
          <p:cNvPr id="3" name="Picture Placeholder 2"/>
          <p:cNvSpPr>
            <a:spLocks noGrp="1"/>
          </p:cNvSpPr>
          <p:nvPr>
            <p:ph type="pic" idx="1"/>
          </p:nvPr>
        </p:nvSpPr>
        <p:spPr>
          <a:xfrm rot="420000">
            <a:off x="3485793" y="1199517"/>
            <a:ext cx="4617720" cy="3931920"/>
          </a:xfrm>
          <a:prstGeom prst="rect">
            <a:avLst/>
          </a:prstGeom>
          <a:solidFill>
            <a:schemeClr val="bg2"/>
          </a:solidFill>
          <a:ln w="3000" cap="rnd">
            <a:solidFill>
              <a:srgbClr val="C0C0C0"/>
            </a:solidFill>
            <a:round/>
          </a:ln>
          <a:effectLst/>
        </p:spPr>
        <p:txBody>
          <a:bodyPr/>
          <a:lstStyle>
            <a:lvl1pPr marL="0" indent="0">
              <a:buNone/>
              <a:defRPr sz="3200"/>
            </a:lvl1pPr>
          </a:lstStyle>
          <a:p>
            <a:r>
              <a:rPr kumimoji="0" lang="en-US" smtClean="0"/>
              <a:t>Click icon to add picture</a:t>
            </a:r>
            <a:endParaRPr kumimoji="0" lang="en-US" dirty="0"/>
          </a:p>
        </p:txBody>
      </p:sp>
      <p:sp>
        <p:nvSpPr>
          <p:cNvPr id="10" name="Freeform 9"/>
          <p:cNvSpPr>
            <a:spLocks/>
          </p:cNvSpPr>
          <p:nvPr/>
        </p:nvSpPr>
        <p:spPr bwMode="auto">
          <a:xfrm flipV="1">
            <a:off x="-9525" y="5816600"/>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11" name="Freeform 10"/>
          <p:cNvSpPr>
            <a:spLocks/>
          </p:cNvSpPr>
          <p:nvPr/>
        </p:nvSpPr>
        <p:spPr bwMode="auto">
          <a:xfrm flipV="1">
            <a:off x="4381500" y="6219825"/>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1B60C25B-21ED-4AEB-A781-1A06AEB7252A}" type="datetimeFigureOut">
              <a:rPr lang="en-GB" smtClean="0"/>
              <a:t>16/11/2015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9939479-61A0-4126-A162-F221E4FD77A2}" type="slidenum">
              <a:rPr lang="en-GB" smtClean="0"/>
              <a:t>‹#›</a:t>
            </a:fld>
            <a:endParaRPr lang="en-GB"/>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914401"/>
            <a:ext cx="2057400" cy="5211763"/>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914401"/>
            <a:ext cx="6019800" cy="5211763"/>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1B60C25B-21ED-4AEB-A781-1A06AEB7252A}" type="datetimeFigureOut">
              <a:rPr lang="en-GB" smtClean="0"/>
              <a:t>16/11/2015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9939479-61A0-4126-A162-F221E4FD77A2}" type="slidenum">
              <a:rPr lang="en-GB" smtClean="0"/>
              <a:t>‹#›</a:t>
            </a:fld>
            <a:endParaRPr lang="en-GB"/>
          </a:p>
        </p:txBody>
      </p:sp>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bl">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574675" y="304800"/>
            <a:ext cx="8001000" cy="1216025"/>
          </a:xfrm>
        </p:spPr>
        <p:txBody>
          <a:bodyPr/>
          <a:lstStyle/>
          <a:p>
            <a:r>
              <a:rPr lang="en-US" smtClean="0"/>
              <a:t>Click to edit Master title style</a:t>
            </a:r>
            <a:endParaRPr lang="en-GB"/>
          </a:p>
        </p:txBody>
      </p:sp>
      <p:sp>
        <p:nvSpPr>
          <p:cNvPr id="3" name="Table Placeholder 2"/>
          <p:cNvSpPr>
            <a:spLocks noGrp="1"/>
          </p:cNvSpPr>
          <p:nvPr>
            <p:ph type="tbl" idx="1"/>
          </p:nvPr>
        </p:nvSpPr>
        <p:spPr>
          <a:xfrm>
            <a:off x="566738" y="1752600"/>
            <a:ext cx="8001000" cy="4267200"/>
          </a:xfrm>
        </p:spPr>
        <p:txBody>
          <a:bodyPr>
            <a:normAutofit/>
          </a:bodyPr>
          <a:lstStyle/>
          <a:p>
            <a:pPr lvl="0"/>
            <a:endParaRPr lang="en-GB" noProof="0"/>
          </a:p>
        </p:txBody>
      </p:sp>
      <p:sp>
        <p:nvSpPr>
          <p:cNvPr id="4" name="Date Placeholder 3"/>
          <p:cNvSpPr>
            <a:spLocks noGrp="1"/>
          </p:cNvSpPr>
          <p:nvPr>
            <p:ph type="dt" sz="half" idx="10"/>
          </p:nvPr>
        </p:nvSpPr>
        <p:spPr>
          <a:xfrm>
            <a:off x="609600" y="6245225"/>
            <a:ext cx="1981200" cy="476250"/>
          </a:xfrm>
        </p:spPr>
        <p:txBody>
          <a:bodyPr/>
          <a:lstStyle>
            <a:lvl1pPr>
              <a:defRPr/>
            </a:lvl1pPr>
          </a:lstStyle>
          <a:p>
            <a:pPr>
              <a:defRPr/>
            </a:pPr>
            <a:endParaRPr lang="en-US"/>
          </a:p>
        </p:txBody>
      </p:sp>
      <p:sp>
        <p:nvSpPr>
          <p:cNvPr id="5" name="Footer Placeholder 4"/>
          <p:cNvSpPr>
            <a:spLocks noGrp="1"/>
          </p:cNvSpPr>
          <p:nvPr>
            <p:ph type="ftr" sz="quarter" idx="11"/>
          </p:nvPr>
        </p:nvSpPr>
        <p:spPr>
          <a:xfrm>
            <a:off x="3124200" y="6245225"/>
            <a:ext cx="2895600" cy="476250"/>
          </a:xfrm>
        </p:spPr>
        <p:txBody>
          <a:bodyPr/>
          <a:lstStyle>
            <a:lvl1pPr>
              <a:defRPr/>
            </a:lvl1pPr>
          </a:lstStyle>
          <a:p>
            <a:pPr>
              <a:defRPr/>
            </a:pPr>
            <a:r>
              <a:rPr lang="en-US"/>
              <a:t>SQL.ppt</a:t>
            </a:r>
          </a:p>
        </p:txBody>
      </p:sp>
      <p:sp>
        <p:nvSpPr>
          <p:cNvPr id="6" name="Slide Number Placeholder 5"/>
          <p:cNvSpPr>
            <a:spLocks noGrp="1"/>
          </p:cNvSpPr>
          <p:nvPr>
            <p:ph type="sldNum" sz="quarter" idx="12"/>
          </p:nvPr>
        </p:nvSpPr>
        <p:spPr>
          <a:xfrm>
            <a:off x="6553200" y="6245225"/>
            <a:ext cx="1981200" cy="476250"/>
          </a:xfrm>
        </p:spPr>
        <p:txBody>
          <a:bodyPr/>
          <a:lstStyle>
            <a:lvl1pPr>
              <a:defRPr/>
            </a:lvl1pPr>
          </a:lstStyle>
          <a:p>
            <a:pPr>
              <a:defRPr/>
            </a:pPr>
            <a:fld id="{A1B54911-495F-4C12-9514-A2F6B2FE8DB3}" type="slidenum">
              <a:rPr lang="en-US"/>
              <a:pPr>
                <a:defRPr/>
              </a:pPr>
              <a:t>‹#›</a:t>
            </a:fld>
            <a:endParaRPr lang="en-US"/>
          </a:p>
        </p:txBody>
      </p:sp>
    </p:spTree>
    <p:extLst>
      <p:ext uri="{BB962C8B-B14F-4D97-AF65-F5344CB8AC3E}">
        <p14:creationId xmlns:p14="http://schemas.microsoft.com/office/powerpoint/2010/main" val="4169651192"/>
      </p:ext>
    </p:extLst>
  </p:cSld>
  <p:clrMapOvr>
    <a:masterClrMapping/>
  </p:clrMapOvr>
  <p:transition>
    <p:strips dir="rd"/>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theme" Target="../theme/theme2.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slideLayout" Target="../slideLayouts/slideLayout24.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B60C25B-21ED-4AEB-A781-1A06AEB7252A}" type="datetimeFigureOut">
              <a:rPr lang="en-GB" smtClean="0"/>
              <a:t>16/11/2015</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9939479-61A0-4126-A162-F221E4FD77A2}" type="slidenum">
              <a:rPr lang="en-GB" smtClean="0"/>
              <a:t>‹#›</a:t>
            </a:fld>
            <a:endParaRPr lang="en-GB"/>
          </a:p>
        </p:txBody>
      </p:sp>
    </p:spTree>
    <p:extLst>
      <p:ext uri="{BB962C8B-B14F-4D97-AF65-F5344CB8AC3E}">
        <p14:creationId xmlns:p14="http://schemas.microsoft.com/office/powerpoint/2010/main" val="401272748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7" name="Freeform 6"/>
          <p:cNvSpPr>
            <a:spLocks/>
          </p:cNvSpPr>
          <p:nvPr/>
        </p:nvSpPr>
        <p:spPr bwMode="auto">
          <a:xfrm>
            <a:off x="-9525" y="-7144"/>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8" name="Freeform 7"/>
          <p:cNvSpPr>
            <a:spLocks/>
          </p:cNvSpPr>
          <p:nvPr/>
        </p:nvSpPr>
        <p:spPr bwMode="auto">
          <a:xfrm>
            <a:off x="4381500" y="-7144"/>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9" name="Title Placeholder 8"/>
          <p:cNvSpPr>
            <a:spLocks noGrp="1"/>
          </p:cNvSpPr>
          <p:nvPr>
            <p:ph type="title"/>
          </p:nvPr>
        </p:nvSpPr>
        <p:spPr>
          <a:xfrm>
            <a:off x="457200" y="704088"/>
            <a:ext cx="8229600" cy="1143000"/>
          </a:xfrm>
          <a:prstGeom prst="rect">
            <a:avLst/>
          </a:prstGeom>
        </p:spPr>
        <p:txBody>
          <a:bodyPr vert="horz" lIns="0" rIns="0" bIns="0" anchor="b">
            <a:normAutofit/>
          </a:bodyPr>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935480"/>
            <a:ext cx="8229600" cy="438912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457200" y="6356350"/>
            <a:ext cx="21336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fld id="{1B60C25B-21ED-4AEB-A781-1A06AEB7252A}" type="datetimeFigureOut">
              <a:rPr lang="en-GB" smtClean="0"/>
              <a:t>16/11/2015</a:t>
            </a:fld>
            <a:endParaRPr lang="en-GB"/>
          </a:p>
        </p:txBody>
      </p:sp>
      <p:sp>
        <p:nvSpPr>
          <p:cNvPr id="22" name="Footer Placeholder 21"/>
          <p:cNvSpPr>
            <a:spLocks noGrp="1"/>
          </p:cNvSpPr>
          <p:nvPr>
            <p:ph type="ftr" sz="quarter" idx="3"/>
          </p:nvPr>
        </p:nvSpPr>
        <p:spPr>
          <a:xfrm>
            <a:off x="2667000" y="6356350"/>
            <a:ext cx="33528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endParaRPr lang="en-GB"/>
          </a:p>
        </p:txBody>
      </p:sp>
      <p:sp>
        <p:nvSpPr>
          <p:cNvPr id="18" name="Slide Number Placeholder 17"/>
          <p:cNvSpPr>
            <a:spLocks noGrp="1"/>
          </p:cNvSpPr>
          <p:nvPr>
            <p:ph type="sldNum" sz="quarter" idx="4"/>
          </p:nvPr>
        </p:nvSpPr>
        <p:spPr>
          <a:xfrm>
            <a:off x="7924800" y="6356350"/>
            <a:ext cx="762000" cy="365125"/>
          </a:xfrm>
          <a:prstGeom prst="rect">
            <a:avLst/>
          </a:prstGeom>
        </p:spPr>
        <p:txBody>
          <a:bodyPr vert="horz" lIns="0" tIns="0" rIns="0" bIns="0" anchor="b"/>
          <a:lstStyle>
            <a:lvl1pPr algn="r" eaLnBrk="1" latinLnBrk="0" hangingPunct="1">
              <a:defRPr kumimoji="0" sz="1200">
                <a:solidFill>
                  <a:schemeClr val="tx2">
                    <a:shade val="90000"/>
                  </a:schemeClr>
                </a:solidFill>
              </a:defRPr>
            </a:lvl1pPr>
          </a:lstStyle>
          <a:p>
            <a:fld id="{69939479-61A0-4126-A162-F221E4FD77A2}" type="slidenum">
              <a:rPr lang="en-GB" smtClean="0"/>
              <a:t>‹#›</a:t>
            </a:fld>
            <a:endParaRPr lang="en-GB"/>
          </a:p>
        </p:txBody>
      </p:sp>
      <p:grpSp>
        <p:nvGrpSpPr>
          <p:cNvPr id="2" name="Group 1"/>
          <p:cNvGrpSpPr/>
          <p:nvPr/>
        </p:nvGrpSpPr>
        <p:grpSpPr>
          <a:xfrm>
            <a:off x="-19017" y="202408"/>
            <a:ext cx="9180548" cy="649224"/>
            <a:chOff x="-19045" y="216550"/>
            <a:chExt cx="9180548" cy="649224"/>
          </a:xfrm>
        </p:grpSpPr>
        <p:sp>
          <p:nvSpPr>
            <p:cNvPr id="12" name="Freeform 1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Freeform 1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grpSp>
    </p:spTree>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 id="2147483673" r:id="rId12"/>
  </p:sldLayoutIdLst>
  <p:txStyles>
    <p:titleStyle>
      <a:lvl1pPr algn="l" rtl="0" eaLnBrk="1" latinLnBrk="0" hangingPunct="1">
        <a:spcBef>
          <a:spcPct val="0"/>
        </a:spcBef>
        <a:buNone/>
        <a:defRPr kumimoji="0" sz="5000" b="0" kern="1200">
          <a:ln>
            <a:noFill/>
          </a:ln>
          <a:solidFill>
            <a:schemeClr val="tx2"/>
          </a:solidFill>
          <a:effectLst/>
          <a:latin typeface="+mj-lt"/>
          <a:ea typeface="+mj-ea"/>
          <a:cs typeface="+mj-cs"/>
        </a:defRPr>
      </a:lvl1pPr>
    </p:titleStyle>
    <p:bodyStyle>
      <a:lvl1pPr marL="274320" indent="-274320" algn="l" rtl="0" eaLnBrk="1" latinLnBrk="0" hangingPunct="1">
        <a:spcBef>
          <a:spcPct val="20000"/>
        </a:spcBef>
        <a:buClr>
          <a:schemeClr val="accent3"/>
        </a:buClr>
        <a:buSzPct val="95000"/>
        <a:buFont typeface="Wingdings 2"/>
        <a:buChar char=""/>
        <a:defRPr kumimoji="0" sz="2600" kern="1200">
          <a:solidFill>
            <a:schemeClr val="tx1"/>
          </a:solidFill>
          <a:latin typeface="+mn-lt"/>
          <a:ea typeface="+mn-ea"/>
          <a:cs typeface="+mn-cs"/>
        </a:defRPr>
      </a:lvl1pPr>
      <a:lvl2pPr marL="640080" indent="-246888" algn="l" rtl="0" eaLnBrk="1" latinLnBrk="0" hangingPunct="1">
        <a:spcBef>
          <a:spcPct val="20000"/>
        </a:spcBef>
        <a:buClr>
          <a:schemeClr val="accent1"/>
        </a:buClr>
        <a:buSzPct val="85000"/>
        <a:buFont typeface="Wingdings 2"/>
        <a:buChar char=""/>
        <a:defRPr kumimoji="0" sz="2400" kern="1200">
          <a:solidFill>
            <a:schemeClr val="tx1"/>
          </a:solidFill>
          <a:latin typeface="+mn-lt"/>
          <a:ea typeface="+mn-ea"/>
          <a:cs typeface="+mn-cs"/>
        </a:defRPr>
      </a:lvl2pPr>
      <a:lvl3pPr marL="914400" indent="-246888" algn="l" rtl="0" eaLnBrk="1" latinLnBrk="0" hangingPunct="1">
        <a:spcBef>
          <a:spcPct val="20000"/>
        </a:spcBef>
        <a:buClr>
          <a:schemeClr val="accent2"/>
        </a:buClr>
        <a:buSzPct val="70000"/>
        <a:buFont typeface="Wingdings 2"/>
        <a:buChar char=""/>
        <a:defRPr kumimoji="0" sz="2100" kern="1200">
          <a:solidFill>
            <a:schemeClr val="tx1"/>
          </a:solidFill>
          <a:latin typeface="+mn-lt"/>
          <a:ea typeface="+mn-ea"/>
          <a:cs typeface="+mn-cs"/>
        </a:defRPr>
      </a:lvl3pPr>
      <a:lvl4pPr marL="1188720" indent="-210312" algn="l" rtl="0" eaLnBrk="1" latinLnBrk="0" hangingPunct="1">
        <a:spcBef>
          <a:spcPct val="20000"/>
        </a:spcBef>
        <a:buClr>
          <a:schemeClr val="accent3"/>
        </a:buClr>
        <a:buSzPct val="65000"/>
        <a:buFont typeface="Wingdings 2"/>
        <a:buChar char=""/>
        <a:defRPr kumimoji="0" sz="2000" kern="1200">
          <a:solidFill>
            <a:schemeClr val="tx1"/>
          </a:solidFill>
          <a:latin typeface="+mn-lt"/>
          <a:ea typeface="+mn-ea"/>
          <a:cs typeface="+mn-cs"/>
        </a:defRPr>
      </a:lvl4pPr>
      <a:lvl5pPr marL="1463040" indent="-210312" algn="l" rtl="0" eaLnBrk="1" latinLnBrk="0" hangingPunct="1">
        <a:spcBef>
          <a:spcPct val="20000"/>
        </a:spcBef>
        <a:buClr>
          <a:schemeClr val="accent4"/>
        </a:buClr>
        <a:buSzPct val="65000"/>
        <a:buFont typeface="Wingdings 2"/>
        <a:buChar char=""/>
        <a:defRPr kumimoji="0"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1.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slideLayout" Target="../slideLayouts/slideLayout24.xml"/><Relationship Id="rId1" Type="http://schemas.openxmlformats.org/officeDocument/2006/relationships/vmlDrawing" Target="../drawings/vmlDrawing1.vml"/><Relationship Id="rId4" Type="http://schemas.openxmlformats.org/officeDocument/2006/relationships/image" Target="../media/image2.wmf"/></Relationships>
</file>

<file path=ppt/slides/_rels/slide22.xml.rels><?xml version="1.0" encoding="UTF-8" standalone="yes"?>
<Relationships xmlns="http://schemas.openxmlformats.org/package/2006/relationships"><Relationship Id="rId3" Type="http://schemas.openxmlformats.org/officeDocument/2006/relationships/oleObject" Target="../embeddings/oleObject2.bin"/><Relationship Id="rId2" Type="http://schemas.openxmlformats.org/officeDocument/2006/relationships/slideLayout" Target="../slideLayouts/slideLayout24.xml"/><Relationship Id="rId1" Type="http://schemas.openxmlformats.org/officeDocument/2006/relationships/vmlDrawing" Target="../drawings/vmlDrawing2.vml"/><Relationship Id="rId4" Type="http://schemas.openxmlformats.org/officeDocument/2006/relationships/image" Target="../media/image3.wmf"/></Relationships>
</file>

<file path=ppt/slides/_rels/slide23.xml.rels><?xml version="1.0" encoding="UTF-8" standalone="yes"?>
<Relationships xmlns="http://schemas.openxmlformats.org/package/2006/relationships"><Relationship Id="rId3" Type="http://schemas.openxmlformats.org/officeDocument/2006/relationships/oleObject" Target="../embeddings/oleObject3.bin"/><Relationship Id="rId2" Type="http://schemas.openxmlformats.org/officeDocument/2006/relationships/slideLayout" Target="../slideLayouts/slideLayout24.xml"/><Relationship Id="rId1" Type="http://schemas.openxmlformats.org/officeDocument/2006/relationships/vmlDrawing" Target="../drawings/vmlDrawing3.vml"/><Relationship Id="rId4" Type="http://schemas.openxmlformats.org/officeDocument/2006/relationships/image" Target="../media/image4.wmf"/></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endParaRPr lang="en-GB"/>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164921957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ln>
            <a:miter lim="800000"/>
            <a:headEnd/>
            <a:tailEnd/>
          </a:ln>
        </p:spPr>
        <p:txBody>
          <a:bodyPr/>
          <a:lstStyle/>
          <a:p>
            <a:pPr eaLnBrk="1" hangingPunct="1">
              <a:defRPr/>
            </a:pPr>
            <a:r>
              <a:rPr lang="en-GB" dirty="0" smtClean="0"/>
              <a:t>Structured Query Language</a:t>
            </a:r>
            <a:endParaRPr lang="en-GB" dirty="0"/>
          </a:p>
        </p:txBody>
      </p:sp>
      <p:sp>
        <p:nvSpPr>
          <p:cNvPr id="9219" name="Subtitle 2"/>
          <p:cNvSpPr>
            <a:spLocks noGrp="1"/>
          </p:cNvSpPr>
          <p:nvPr>
            <p:ph type="subTitle" idx="1"/>
          </p:nvPr>
        </p:nvSpPr>
        <p:spPr>
          <a:xfrm>
            <a:off x="533400" y="3228975"/>
            <a:ext cx="7854950" cy="1752600"/>
          </a:xfrm>
        </p:spPr>
        <p:txBody>
          <a:bodyPr/>
          <a:lstStyle/>
          <a:p>
            <a:pPr marR="0" eaLnBrk="1" hangingPunct="1"/>
            <a:r>
              <a:rPr lang="en-GB" altLang="en-US" smtClean="0"/>
              <a:t>Introduction and Overview</a:t>
            </a:r>
          </a:p>
        </p:txBody>
      </p:sp>
      <p:sp>
        <p:nvSpPr>
          <p:cNvPr id="4" name="Footer Placeholder 3"/>
          <p:cNvSpPr>
            <a:spLocks noGrp="1"/>
          </p:cNvSpPr>
          <p:nvPr>
            <p:ph type="ftr" sz="quarter" idx="11"/>
          </p:nvPr>
        </p:nvSpPr>
        <p:spPr/>
        <p:txBody>
          <a:bodyPr/>
          <a:lstStyle/>
          <a:p>
            <a:pPr>
              <a:defRPr/>
            </a:pPr>
            <a:r>
              <a:rPr lang="en-US" smtClean="0"/>
              <a:t>SQL.ppt</a:t>
            </a:r>
            <a:endParaRPr lang="en-US"/>
          </a:p>
        </p:txBody>
      </p:sp>
      <p:sp>
        <p:nvSpPr>
          <p:cNvPr id="5" name="Slide Number Placeholder 4"/>
          <p:cNvSpPr>
            <a:spLocks noGrp="1"/>
          </p:cNvSpPr>
          <p:nvPr>
            <p:ph type="sldNum" sz="quarter" idx="12"/>
          </p:nvPr>
        </p:nvSpPr>
        <p:spPr/>
        <p:txBody>
          <a:bodyPr/>
          <a:lstStyle/>
          <a:p>
            <a:pPr>
              <a:defRPr/>
            </a:pPr>
            <a:fld id="{32461520-709E-4376-A7B6-CAE5D2901E9C}" type="slidenum">
              <a:rPr lang="en-US" smtClean="0"/>
              <a:pPr>
                <a:defRPr/>
              </a:pPr>
              <a:t>2</a:t>
            </a:fld>
            <a:endParaRPr lang="en-US"/>
          </a:p>
        </p:txBody>
      </p:sp>
    </p:spTree>
    <p:extLst>
      <p:ext uri="{BB962C8B-B14F-4D97-AF65-F5344CB8AC3E}">
        <p14:creationId xmlns:p14="http://schemas.microsoft.com/office/powerpoint/2010/main" val="1603226327"/>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lstStyle/>
          <a:p>
            <a:pPr eaLnBrk="1" hangingPunct="1"/>
            <a:r>
              <a:rPr lang="en-US" altLang="en-US" smtClean="0"/>
              <a:t>Background</a:t>
            </a:r>
          </a:p>
        </p:txBody>
      </p:sp>
      <p:sp>
        <p:nvSpPr>
          <p:cNvPr id="10243" name="Rectangle 3"/>
          <p:cNvSpPr>
            <a:spLocks noGrp="1" noChangeArrowheads="1"/>
          </p:cNvSpPr>
          <p:nvPr>
            <p:ph idx="1"/>
          </p:nvPr>
        </p:nvSpPr>
        <p:spPr/>
        <p:txBody>
          <a:bodyPr/>
          <a:lstStyle/>
          <a:p>
            <a:pPr eaLnBrk="1" hangingPunct="1">
              <a:lnSpc>
                <a:spcPct val="90000"/>
              </a:lnSpc>
            </a:pPr>
            <a:r>
              <a:rPr lang="en-US" altLang="en-US" smtClean="0"/>
              <a:t>SQL is a language for interfacing with relational databases and is a common interface to many systems and has become the industry standard.</a:t>
            </a:r>
          </a:p>
          <a:p>
            <a:pPr eaLnBrk="1" hangingPunct="1">
              <a:lnSpc>
                <a:spcPct val="90000"/>
              </a:lnSpc>
            </a:pPr>
            <a:r>
              <a:rPr lang="en-US" altLang="en-US" smtClean="0"/>
              <a:t>SQL appears in two forms:</a:t>
            </a:r>
          </a:p>
          <a:p>
            <a:pPr lvl="1" eaLnBrk="1" hangingPunct="1">
              <a:lnSpc>
                <a:spcPct val="90000"/>
              </a:lnSpc>
            </a:pPr>
            <a:r>
              <a:rPr lang="en-US" altLang="en-US" smtClean="0"/>
              <a:t>Interactive SQL</a:t>
            </a:r>
          </a:p>
          <a:p>
            <a:pPr lvl="2" eaLnBrk="1" hangingPunct="1">
              <a:lnSpc>
                <a:spcPct val="90000"/>
              </a:lnSpc>
            </a:pPr>
            <a:r>
              <a:rPr lang="en-US" altLang="en-US" smtClean="0"/>
              <a:t>Used for the answering of ad hoc queries.</a:t>
            </a:r>
          </a:p>
          <a:p>
            <a:pPr lvl="1" eaLnBrk="1" hangingPunct="1">
              <a:lnSpc>
                <a:spcPct val="90000"/>
              </a:lnSpc>
            </a:pPr>
            <a:r>
              <a:rPr lang="en-US" altLang="en-US" smtClean="0"/>
              <a:t>Embedded SQL</a:t>
            </a:r>
          </a:p>
          <a:p>
            <a:pPr lvl="2" eaLnBrk="1" hangingPunct="1">
              <a:lnSpc>
                <a:spcPct val="90000"/>
              </a:lnSpc>
            </a:pPr>
            <a:r>
              <a:rPr lang="en-US" altLang="en-US" smtClean="0"/>
              <a:t>Usage is close to traditional programming and is embedded into a host language.</a:t>
            </a:r>
          </a:p>
        </p:txBody>
      </p:sp>
      <p:sp>
        <p:nvSpPr>
          <p:cNvPr id="4" name="Footer Placeholder 4"/>
          <p:cNvSpPr>
            <a:spLocks noGrp="1"/>
          </p:cNvSpPr>
          <p:nvPr>
            <p:ph type="ftr" sz="quarter" idx="11"/>
          </p:nvPr>
        </p:nvSpPr>
        <p:spPr/>
        <p:txBody>
          <a:bodyPr/>
          <a:lstStyle/>
          <a:p>
            <a:pPr>
              <a:defRPr/>
            </a:pPr>
            <a:r>
              <a:rPr lang="en-US"/>
              <a:t>SQL.ppt</a:t>
            </a:r>
          </a:p>
        </p:txBody>
      </p:sp>
      <p:sp>
        <p:nvSpPr>
          <p:cNvPr id="5" name="Slide Number Placeholder 5"/>
          <p:cNvSpPr>
            <a:spLocks noGrp="1"/>
          </p:cNvSpPr>
          <p:nvPr>
            <p:ph type="sldNum" sz="quarter" idx="12"/>
          </p:nvPr>
        </p:nvSpPr>
        <p:spPr/>
        <p:txBody>
          <a:bodyPr/>
          <a:lstStyle/>
          <a:p>
            <a:pPr>
              <a:defRPr/>
            </a:pPr>
            <a:fld id="{D94B693A-FDD1-48E2-B029-62EC59A6B4E5}" type="slidenum">
              <a:rPr lang="en-US"/>
              <a:pPr>
                <a:defRPr/>
              </a:pPr>
              <a:t>3</a:t>
            </a:fld>
            <a:endParaRPr lang="en-US"/>
          </a:p>
        </p:txBody>
      </p:sp>
    </p:spTree>
    <p:extLst>
      <p:ext uri="{BB962C8B-B14F-4D97-AF65-F5344CB8AC3E}">
        <p14:creationId xmlns:p14="http://schemas.microsoft.com/office/powerpoint/2010/main" val="880316049"/>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lstStyle/>
          <a:p>
            <a:pPr eaLnBrk="1" hangingPunct="1"/>
            <a:r>
              <a:rPr lang="en-GB" altLang="en-US" smtClean="0"/>
              <a:t>Background</a:t>
            </a:r>
            <a:endParaRPr lang="en-US" altLang="en-US" smtClean="0"/>
          </a:p>
        </p:txBody>
      </p:sp>
      <p:sp>
        <p:nvSpPr>
          <p:cNvPr id="11267" name="Rectangle 3"/>
          <p:cNvSpPr>
            <a:spLocks noGrp="1" noChangeArrowheads="1"/>
          </p:cNvSpPr>
          <p:nvPr>
            <p:ph idx="1"/>
          </p:nvPr>
        </p:nvSpPr>
        <p:spPr/>
        <p:txBody>
          <a:bodyPr/>
          <a:lstStyle/>
          <a:p>
            <a:pPr eaLnBrk="1" hangingPunct="1"/>
            <a:r>
              <a:rPr lang="en-US" altLang="en-US" smtClean="0"/>
              <a:t>SQL differs from third generation programming languages in that it allows users or programmers to tell the RDBMS “what” they want done without regard for “how” it is done.</a:t>
            </a:r>
          </a:p>
          <a:p>
            <a:pPr eaLnBrk="1" hangingPunct="1"/>
            <a:r>
              <a:rPr lang="en-US" altLang="en-US" smtClean="0"/>
              <a:t>This concept makes it suitable for use by non-programmers whose only concern is the updating and retrieval of information.</a:t>
            </a:r>
          </a:p>
          <a:p>
            <a:pPr eaLnBrk="1" hangingPunct="1"/>
            <a:endParaRPr lang="en-US" altLang="en-US" smtClean="0"/>
          </a:p>
        </p:txBody>
      </p:sp>
      <p:sp>
        <p:nvSpPr>
          <p:cNvPr id="4" name="Footer Placeholder 4"/>
          <p:cNvSpPr>
            <a:spLocks noGrp="1"/>
          </p:cNvSpPr>
          <p:nvPr>
            <p:ph type="ftr" sz="quarter" idx="11"/>
          </p:nvPr>
        </p:nvSpPr>
        <p:spPr/>
        <p:txBody>
          <a:bodyPr/>
          <a:lstStyle/>
          <a:p>
            <a:pPr>
              <a:defRPr/>
            </a:pPr>
            <a:r>
              <a:rPr lang="en-US"/>
              <a:t>SQL.ppt</a:t>
            </a:r>
          </a:p>
        </p:txBody>
      </p:sp>
      <p:sp>
        <p:nvSpPr>
          <p:cNvPr id="5" name="Slide Number Placeholder 5"/>
          <p:cNvSpPr>
            <a:spLocks noGrp="1"/>
          </p:cNvSpPr>
          <p:nvPr>
            <p:ph type="sldNum" sz="quarter" idx="12"/>
          </p:nvPr>
        </p:nvSpPr>
        <p:spPr/>
        <p:txBody>
          <a:bodyPr/>
          <a:lstStyle/>
          <a:p>
            <a:pPr>
              <a:defRPr/>
            </a:pPr>
            <a:fld id="{B44B605C-8E3A-461D-85DE-23D24045DF81}" type="slidenum">
              <a:rPr lang="en-US"/>
              <a:pPr>
                <a:defRPr/>
              </a:pPr>
              <a:t>4</a:t>
            </a:fld>
            <a:endParaRPr lang="en-US"/>
          </a:p>
        </p:txBody>
      </p:sp>
    </p:spTree>
    <p:extLst>
      <p:ext uri="{BB962C8B-B14F-4D97-AF65-F5344CB8AC3E}">
        <p14:creationId xmlns:p14="http://schemas.microsoft.com/office/powerpoint/2010/main" val="2785763485"/>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a:lstStyle/>
          <a:p>
            <a:pPr eaLnBrk="1" hangingPunct="1"/>
            <a:r>
              <a:rPr lang="en-US" altLang="en-US" smtClean="0"/>
              <a:t>Standards</a:t>
            </a:r>
          </a:p>
        </p:txBody>
      </p:sp>
      <p:sp>
        <p:nvSpPr>
          <p:cNvPr id="122883" name="Rectangle 3"/>
          <p:cNvSpPr>
            <a:spLocks noGrp="1" noChangeArrowheads="1"/>
          </p:cNvSpPr>
          <p:nvPr>
            <p:ph idx="1"/>
          </p:nvPr>
        </p:nvSpPr>
        <p:spPr/>
        <p:txBody>
          <a:bodyPr>
            <a:normAutofit fontScale="92500"/>
          </a:bodyPr>
          <a:lstStyle/>
          <a:p>
            <a:pPr marL="274320" indent="-274320" eaLnBrk="1" fontAlgn="auto" hangingPunct="1">
              <a:lnSpc>
                <a:spcPct val="90000"/>
              </a:lnSpc>
              <a:spcAft>
                <a:spcPts val="0"/>
              </a:spcAft>
              <a:buClr>
                <a:schemeClr val="accent3"/>
              </a:buClr>
              <a:buFont typeface="Wingdings 2"/>
              <a:buChar char=""/>
              <a:defRPr/>
            </a:pPr>
            <a:r>
              <a:rPr lang="en-US"/>
              <a:t>Time spent learning the SQL interface on one supplier’s RDBMS will not be lost if the company then adopts a rival RDBMS which itself supports SQL.</a:t>
            </a:r>
          </a:p>
          <a:p>
            <a:pPr marL="274320" indent="-274320" eaLnBrk="1" fontAlgn="auto" hangingPunct="1">
              <a:lnSpc>
                <a:spcPct val="90000"/>
              </a:lnSpc>
              <a:spcAft>
                <a:spcPts val="0"/>
              </a:spcAft>
              <a:buClr>
                <a:schemeClr val="accent3"/>
              </a:buClr>
              <a:buFont typeface="Wingdings 2"/>
              <a:buChar char=""/>
              <a:defRPr/>
            </a:pPr>
            <a:r>
              <a:rPr lang="en-US"/>
              <a:t>The bulk of SQL is standard across all RDBMS platforms.</a:t>
            </a:r>
          </a:p>
          <a:p>
            <a:pPr marL="274320" indent="-274320" eaLnBrk="1" fontAlgn="auto" hangingPunct="1">
              <a:lnSpc>
                <a:spcPct val="90000"/>
              </a:lnSpc>
              <a:spcAft>
                <a:spcPts val="0"/>
              </a:spcAft>
              <a:buClr>
                <a:schemeClr val="accent3"/>
              </a:buClr>
              <a:buFont typeface="Wingdings 2"/>
              <a:buChar char=""/>
              <a:defRPr/>
            </a:pPr>
            <a:r>
              <a:rPr lang="en-US"/>
              <a:t>Most vendors introduce non-standard extensions to the language to enhance the capabilities of their product.</a:t>
            </a:r>
          </a:p>
          <a:p>
            <a:pPr marL="274320" indent="-274320" eaLnBrk="1" fontAlgn="auto" hangingPunct="1">
              <a:lnSpc>
                <a:spcPct val="90000"/>
              </a:lnSpc>
              <a:spcAft>
                <a:spcPts val="0"/>
              </a:spcAft>
              <a:buClr>
                <a:schemeClr val="accent3"/>
              </a:buClr>
              <a:buFont typeface="Wingdings 2"/>
              <a:buChar char=""/>
              <a:defRPr/>
            </a:pPr>
            <a:r>
              <a:rPr lang="en-US"/>
              <a:t>Non-standard extensions obviously lead to platform specific versions, but it does allow the American National Standards Institute (ANSI) to include the best extensions in the next version of the standard language. </a:t>
            </a:r>
          </a:p>
        </p:txBody>
      </p:sp>
      <p:sp>
        <p:nvSpPr>
          <p:cNvPr id="4" name="Footer Placeholder 4"/>
          <p:cNvSpPr>
            <a:spLocks noGrp="1"/>
          </p:cNvSpPr>
          <p:nvPr>
            <p:ph type="ftr" sz="quarter" idx="11"/>
          </p:nvPr>
        </p:nvSpPr>
        <p:spPr/>
        <p:txBody>
          <a:bodyPr/>
          <a:lstStyle/>
          <a:p>
            <a:pPr>
              <a:defRPr/>
            </a:pPr>
            <a:r>
              <a:rPr lang="en-US"/>
              <a:t>SQL.ppt</a:t>
            </a:r>
          </a:p>
        </p:txBody>
      </p:sp>
      <p:sp>
        <p:nvSpPr>
          <p:cNvPr id="5" name="Slide Number Placeholder 5"/>
          <p:cNvSpPr>
            <a:spLocks noGrp="1"/>
          </p:cNvSpPr>
          <p:nvPr>
            <p:ph type="sldNum" sz="quarter" idx="12"/>
          </p:nvPr>
        </p:nvSpPr>
        <p:spPr/>
        <p:txBody>
          <a:bodyPr/>
          <a:lstStyle/>
          <a:p>
            <a:pPr>
              <a:defRPr/>
            </a:pPr>
            <a:fld id="{79ED5745-7CB2-4583-8620-E9D88E3FC6A7}" type="slidenum">
              <a:rPr lang="en-US"/>
              <a:pPr>
                <a:defRPr/>
              </a:pPr>
              <a:t>5</a:t>
            </a:fld>
            <a:endParaRPr lang="en-US"/>
          </a:p>
        </p:txBody>
      </p:sp>
    </p:spTree>
    <p:extLst>
      <p:ext uri="{BB962C8B-B14F-4D97-AF65-F5344CB8AC3E}">
        <p14:creationId xmlns:p14="http://schemas.microsoft.com/office/powerpoint/2010/main" val="4015912990"/>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3316" name="Rectangle 2"/>
          <p:cNvSpPr>
            <a:spLocks noGrp="1" noChangeArrowheads="1"/>
          </p:cNvSpPr>
          <p:nvPr>
            <p:ph type="title"/>
          </p:nvPr>
        </p:nvSpPr>
        <p:spPr/>
        <p:txBody>
          <a:bodyPr/>
          <a:lstStyle/>
          <a:p>
            <a:pPr eaLnBrk="1" hangingPunct="1"/>
            <a:r>
              <a:rPr lang="en-US" altLang="en-US" sz="4100" b="1" smtClean="0">
                <a:latin typeface="Trebuchet MS" pitchFamily="34" charset="0"/>
              </a:rPr>
              <a:t>SQL</a:t>
            </a:r>
            <a:endParaRPr lang="en-US" altLang="en-US" b="1" smtClean="0">
              <a:solidFill>
                <a:schemeClr val="tx1"/>
              </a:solidFill>
              <a:latin typeface="Trebuchet MS" pitchFamily="34" charset="0"/>
            </a:endParaRPr>
          </a:p>
        </p:txBody>
      </p:sp>
      <p:sp>
        <p:nvSpPr>
          <p:cNvPr id="101379" name="Rectangle 3"/>
          <p:cNvSpPr>
            <a:spLocks noGrp="1" noChangeArrowheads="1"/>
          </p:cNvSpPr>
          <p:nvPr>
            <p:ph idx="1"/>
          </p:nvPr>
        </p:nvSpPr>
        <p:spPr>
          <a:xfrm>
            <a:off x="757238" y="2058988"/>
            <a:ext cx="7991475" cy="4465637"/>
          </a:xfrm>
        </p:spPr>
        <p:txBody>
          <a:bodyPr/>
          <a:lstStyle/>
          <a:p>
            <a:pPr algn="just" eaLnBrk="1" hangingPunct="1">
              <a:lnSpc>
                <a:spcPct val="90000"/>
              </a:lnSpc>
            </a:pPr>
            <a:r>
              <a:rPr lang="en-US" altLang="en-US" sz="2800" b="1" smtClean="0">
                <a:latin typeface="Trebuchet MS" pitchFamily="34" charset="0"/>
              </a:rPr>
              <a:t>Main language for relational DBMSs.</a:t>
            </a:r>
          </a:p>
          <a:p>
            <a:pPr algn="just" eaLnBrk="1" hangingPunct="1">
              <a:lnSpc>
                <a:spcPct val="90000"/>
              </a:lnSpc>
            </a:pPr>
            <a:r>
              <a:rPr lang="en-US" altLang="en-US" sz="2800" b="1" smtClean="0">
                <a:latin typeface="Trebuchet MS" pitchFamily="34" charset="0"/>
              </a:rPr>
              <a:t>Main characteristics:</a:t>
            </a:r>
          </a:p>
          <a:p>
            <a:pPr lvl="1" algn="just" eaLnBrk="1" hangingPunct="1">
              <a:lnSpc>
                <a:spcPct val="90000"/>
              </a:lnSpc>
            </a:pPr>
            <a:r>
              <a:rPr lang="en-US" altLang="en-US" b="1" smtClean="0">
                <a:latin typeface="Trebuchet MS" pitchFamily="34" charset="0"/>
              </a:rPr>
              <a:t>relatively easy to learn;</a:t>
            </a:r>
          </a:p>
          <a:p>
            <a:pPr lvl="1" algn="just" eaLnBrk="1" hangingPunct="1">
              <a:lnSpc>
                <a:spcPct val="90000"/>
              </a:lnSpc>
            </a:pPr>
            <a:r>
              <a:rPr lang="en-US" altLang="en-US" b="1" smtClean="0">
                <a:latin typeface="Trebuchet MS" pitchFamily="34" charset="0"/>
              </a:rPr>
              <a:t>non-procedural - you specify </a:t>
            </a:r>
            <a:r>
              <a:rPr lang="en-US" altLang="en-US" b="1" i="1" smtClean="0">
                <a:latin typeface="Trebuchet MS" pitchFamily="34" charset="0"/>
              </a:rPr>
              <a:t>what</a:t>
            </a:r>
            <a:r>
              <a:rPr lang="en-US" altLang="en-US" b="1" smtClean="0">
                <a:latin typeface="Trebuchet MS" pitchFamily="34" charset="0"/>
              </a:rPr>
              <a:t> information you require, rather than </a:t>
            </a:r>
            <a:r>
              <a:rPr lang="en-US" altLang="en-US" b="1" i="1" smtClean="0">
                <a:latin typeface="Trebuchet MS" pitchFamily="34" charset="0"/>
              </a:rPr>
              <a:t>how</a:t>
            </a:r>
            <a:r>
              <a:rPr lang="en-US" altLang="en-US" b="1" smtClean="0">
                <a:latin typeface="Trebuchet MS" pitchFamily="34" charset="0"/>
              </a:rPr>
              <a:t> to get it;</a:t>
            </a:r>
          </a:p>
          <a:p>
            <a:pPr lvl="1" algn="just" eaLnBrk="1" hangingPunct="1">
              <a:lnSpc>
                <a:spcPct val="90000"/>
              </a:lnSpc>
            </a:pPr>
            <a:r>
              <a:rPr lang="en-US" altLang="en-US" b="1" smtClean="0">
                <a:latin typeface="Trebuchet MS" pitchFamily="34" charset="0"/>
              </a:rPr>
              <a:t>essentially free-format;</a:t>
            </a:r>
          </a:p>
          <a:p>
            <a:pPr lvl="1" algn="just" eaLnBrk="1" hangingPunct="1">
              <a:lnSpc>
                <a:spcPct val="90000"/>
              </a:lnSpc>
            </a:pPr>
            <a:r>
              <a:rPr lang="en-US" altLang="en-US" b="1" smtClean="0">
                <a:latin typeface="Trebuchet MS" pitchFamily="34" charset="0"/>
              </a:rPr>
              <a:t>consists of standard English words like SELECT, INSERT, and UPDATE;</a:t>
            </a:r>
          </a:p>
          <a:p>
            <a:pPr lvl="1" algn="just" eaLnBrk="1" hangingPunct="1">
              <a:lnSpc>
                <a:spcPct val="90000"/>
              </a:lnSpc>
            </a:pPr>
            <a:r>
              <a:rPr lang="en-US" altLang="en-US" b="1" smtClean="0">
                <a:latin typeface="Trebuchet MS" pitchFamily="34" charset="0"/>
              </a:rPr>
              <a:t>can be used by range of users.</a:t>
            </a:r>
          </a:p>
        </p:txBody>
      </p:sp>
      <p:sp>
        <p:nvSpPr>
          <p:cNvPr id="4" name="Footer Placeholder 4"/>
          <p:cNvSpPr>
            <a:spLocks noGrp="1"/>
          </p:cNvSpPr>
          <p:nvPr>
            <p:ph type="ftr" sz="quarter" idx="11"/>
          </p:nvPr>
        </p:nvSpPr>
        <p:spPr/>
        <p:txBody>
          <a:bodyPr/>
          <a:lstStyle/>
          <a:p>
            <a:pPr>
              <a:defRPr/>
            </a:pPr>
            <a:r>
              <a:rPr lang="en-US" smtClean="0"/>
              <a:t>© Pearson Education Limited, 2004</a:t>
            </a:r>
          </a:p>
        </p:txBody>
      </p:sp>
      <p:sp>
        <p:nvSpPr>
          <p:cNvPr id="5" name="Slide Number Placeholder 5"/>
          <p:cNvSpPr>
            <a:spLocks noGrp="1"/>
          </p:cNvSpPr>
          <p:nvPr>
            <p:ph type="sldNum" sz="quarter" idx="12"/>
          </p:nvPr>
        </p:nvSpPr>
        <p:spPr/>
        <p:txBody>
          <a:bodyPr/>
          <a:lstStyle/>
          <a:p>
            <a:pPr>
              <a:defRPr/>
            </a:pPr>
            <a:fld id="{62C14C76-B201-4F4F-B561-6DBDC6C0BECA}" type="slidenum">
              <a:rPr lang="en-US" smtClean="0"/>
              <a:pPr>
                <a:defRPr/>
              </a:pPr>
              <a:t>6</a:t>
            </a:fld>
            <a:endParaRPr lang="en-US" smtClean="0"/>
          </a:p>
        </p:txBody>
      </p:sp>
    </p:spTree>
    <p:extLst>
      <p:ext uri="{BB962C8B-B14F-4D97-AF65-F5344CB8AC3E}">
        <p14:creationId xmlns:p14="http://schemas.microsoft.com/office/powerpoint/2010/main" val="1791322527"/>
      </p:ext>
    </p:extLst>
  </p:cSld>
  <p:clrMapOvr>
    <a:masterClrMapping/>
  </p:clrMapOvr>
  <p:transition>
    <p:wipe dir="d"/>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1379">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1379">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01379">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101379">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101379">
                                            <p:txEl>
                                              <p:pRg st="4" end="4"/>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101379">
                                            <p:txEl>
                                              <p:pRg st="5" end="5"/>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101379">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1379" grpId="0" build="p"/>
    </p:bldLst>
  </p:timing>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4340" name="Rectangle 2"/>
          <p:cNvSpPr>
            <a:spLocks noGrp="1" noChangeArrowheads="1"/>
          </p:cNvSpPr>
          <p:nvPr>
            <p:ph type="title"/>
          </p:nvPr>
        </p:nvSpPr>
        <p:spPr/>
        <p:txBody>
          <a:bodyPr/>
          <a:lstStyle/>
          <a:p>
            <a:pPr eaLnBrk="1" hangingPunct="1"/>
            <a:r>
              <a:rPr lang="en-US" altLang="en-US" sz="4100" b="1" smtClean="0">
                <a:latin typeface="Trebuchet MS" pitchFamily="34" charset="0"/>
              </a:rPr>
              <a:t>Importance of SQL</a:t>
            </a:r>
            <a:endParaRPr lang="en-US" altLang="en-US" b="1" smtClean="0">
              <a:solidFill>
                <a:schemeClr val="tx1"/>
              </a:solidFill>
              <a:latin typeface="Trebuchet MS" pitchFamily="34" charset="0"/>
            </a:endParaRPr>
          </a:p>
        </p:txBody>
      </p:sp>
      <p:sp>
        <p:nvSpPr>
          <p:cNvPr id="411651" name="Rectangle 3"/>
          <p:cNvSpPr>
            <a:spLocks noGrp="1" noChangeArrowheads="1"/>
          </p:cNvSpPr>
          <p:nvPr>
            <p:ph idx="1"/>
          </p:nvPr>
        </p:nvSpPr>
        <p:spPr>
          <a:xfrm>
            <a:off x="828675" y="2132013"/>
            <a:ext cx="7991475" cy="4321175"/>
          </a:xfrm>
        </p:spPr>
        <p:txBody>
          <a:bodyPr/>
          <a:lstStyle/>
          <a:p>
            <a:pPr algn="just" eaLnBrk="1" hangingPunct="1"/>
            <a:r>
              <a:rPr lang="en-US" altLang="en-US" sz="2800" b="1" smtClean="0">
                <a:latin typeface="Trebuchet MS" pitchFamily="34" charset="0"/>
              </a:rPr>
              <a:t>First and, so far, only standard database language to gain widespread acceptance.</a:t>
            </a:r>
          </a:p>
          <a:p>
            <a:pPr algn="just" eaLnBrk="1" hangingPunct="1"/>
            <a:r>
              <a:rPr lang="en-GB" altLang="en-US" sz="2800" b="1" smtClean="0">
                <a:latin typeface="Trebuchet MS" pitchFamily="34" charset="0"/>
              </a:rPr>
              <a:t>Huge investment from both vendors and users.</a:t>
            </a:r>
          </a:p>
          <a:p>
            <a:pPr algn="just" eaLnBrk="1" hangingPunct="1"/>
            <a:r>
              <a:rPr lang="en-GB" altLang="en-US" sz="2800" b="1" smtClean="0">
                <a:latin typeface="Trebuchet MS" pitchFamily="34" charset="0"/>
              </a:rPr>
              <a:t>Federal Information Processing Standard (FIPS).</a:t>
            </a:r>
          </a:p>
          <a:p>
            <a:pPr algn="just" eaLnBrk="1" hangingPunct="1"/>
            <a:r>
              <a:rPr lang="en-GB" altLang="en-US" sz="2800" b="1" smtClean="0">
                <a:latin typeface="Trebuchet MS" pitchFamily="34" charset="0"/>
              </a:rPr>
              <a:t>Used as the basis for other standards.</a:t>
            </a:r>
            <a:endParaRPr lang="en-US" altLang="en-US" sz="2800" b="1" smtClean="0">
              <a:latin typeface="Trebuchet MS" pitchFamily="34" charset="0"/>
            </a:endParaRPr>
          </a:p>
        </p:txBody>
      </p:sp>
      <p:sp>
        <p:nvSpPr>
          <p:cNvPr id="4" name="Footer Placeholder 4"/>
          <p:cNvSpPr>
            <a:spLocks noGrp="1"/>
          </p:cNvSpPr>
          <p:nvPr>
            <p:ph type="ftr" sz="quarter" idx="11"/>
          </p:nvPr>
        </p:nvSpPr>
        <p:spPr/>
        <p:txBody>
          <a:bodyPr/>
          <a:lstStyle/>
          <a:p>
            <a:pPr>
              <a:defRPr/>
            </a:pPr>
            <a:r>
              <a:rPr lang="en-US" smtClean="0"/>
              <a:t>© Pearson Education Limited, 2004</a:t>
            </a:r>
          </a:p>
        </p:txBody>
      </p:sp>
      <p:sp>
        <p:nvSpPr>
          <p:cNvPr id="5" name="Slide Number Placeholder 5"/>
          <p:cNvSpPr>
            <a:spLocks noGrp="1"/>
          </p:cNvSpPr>
          <p:nvPr>
            <p:ph type="sldNum" sz="quarter" idx="12"/>
          </p:nvPr>
        </p:nvSpPr>
        <p:spPr/>
        <p:txBody>
          <a:bodyPr/>
          <a:lstStyle/>
          <a:p>
            <a:pPr>
              <a:defRPr/>
            </a:pPr>
            <a:fld id="{F69CC83C-3D7D-4EEB-9D04-A24DEB3CC6DC}" type="slidenum">
              <a:rPr lang="en-US" smtClean="0"/>
              <a:pPr>
                <a:defRPr/>
              </a:pPr>
              <a:t>7</a:t>
            </a:fld>
            <a:endParaRPr lang="en-US" smtClean="0"/>
          </a:p>
        </p:txBody>
      </p:sp>
    </p:spTree>
    <p:extLst>
      <p:ext uri="{BB962C8B-B14F-4D97-AF65-F5344CB8AC3E}">
        <p14:creationId xmlns:p14="http://schemas.microsoft.com/office/powerpoint/2010/main" val="3348843128"/>
      </p:ext>
    </p:extLst>
  </p:cSld>
  <p:clrMapOvr>
    <a:masterClrMapping/>
  </p:clrMapOvr>
  <p:transition>
    <p:wipe dir="d"/>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11651">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11651">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11651">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11651">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11651" grpId="0" build="p"/>
    </p:bldLst>
  </p:timing>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5364" name="Rectangle 2"/>
          <p:cNvSpPr>
            <a:spLocks noGrp="1" noChangeArrowheads="1"/>
          </p:cNvSpPr>
          <p:nvPr>
            <p:ph type="title"/>
          </p:nvPr>
        </p:nvSpPr>
        <p:spPr/>
        <p:txBody>
          <a:bodyPr/>
          <a:lstStyle/>
          <a:p>
            <a:pPr algn="just" eaLnBrk="1" hangingPunct="1"/>
            <a:r>
              <a:rPr lang="en-US" altLang="en-US" sz="4100" b="1" smtClean="0">
                <a:latin typeface="Trebuchet MS" pitchFamily="34" charset="0"/>
              </a:rPr>
              <a:t>Objectives of SQL</a:t>
            </a:r>
            <a:endParaRPr lang="en-US" altLang="en-US" b="1" smtClean="0">
              <a:latin typeface="Trebuchet MS" pitchFamily="34" charset="0"/>
            </a:endParaRPr>
          </a:p>
        </p:txBody>
      </p:sp>
      <p:sp>
        <p:nvSpPr>
          <p:cNvPr id="173059" name="Rectangle 3"/>
          <p:cNvSpPr>
            <a:spLocks noGrp="1" noChangeArrowheads="1"/>
          </p:cNvSpPr>
          <p:nvPr>
            <p:ph idx="1"/>
          </p:nvPr>
        </p:nvSpPr>
        <p:spPr>
          <a:xfrm>
            <a:off x="806450" y="2122488"/>
            <a:ext cx="8013700" cy="4114800"/>
          </a:xfrm>
        </p:spPr>
        <p:txBody>
          <a:bodyPr/>
          <a:lstStyle/>
          <a:p>
            <a:pPr algn="just" eaLnBrk="1" hangingPunct="1"/>
            <a:r>
              <a:rPr lang="en-US" altLang="en-US" sz="2800" b="1" smtClean="0">
                <a:latin typeface="Trebuchet MS" pitchFamily="34" charset="0"/>
              </a:rPr>
              <a:t>Ideally database language should let user:</a:t>
            </a:r>
          </a:p>
          <a:p>
            <a:pPr lvl="1" algn="just" eaLnBrk="1" hangingPunct="1"/>
            <a:r>
              <a:rPr lang="en-US" altLang="en-US" b="1" smtClean="0">
                <a:latin typeface="Trebuchet MS" pitchFamily="34" charset="0"/>
              </a:rPr>
              <a:t>create database and table structures.</a:t>
            </a:r>
          </a:p>
          <a:p>
            <a:pPr lvl="1" algn="just" eaLnBrk="1" hangingPunct="1"/>
            <a:r>
              <a:rPr lang="en-US" altLang="en-US" b="1" smtClean="0">
                <a:latin typeface="Trebuchet MS" pitchFamily="34" charset="0"/>
              </a:rPr>
              <a:t>perform basic tasks like insert, update, delete;</a:t>
            </a:r>
          </a:p>
          <a:p>
            <a:pPr lvl="1" algn="just" eaLnBrk="1" hangingPunct="1"/>
            <a:r>
              <a:rPr lang="en-US" altLang="en-US" b="1" smtClean="0">
                <a:latin typeface="Trebuchet MS" pitchFamily="34" charset="0"/>
              </a:rPr>
              <a:t>perform both simple and complex queries.</a:t>
            </a:r>
          </a:p>
          <a:p>
            <a:pPr algn="just" eaLnBrk="1" hangingPunct="1"/>
            <a:r>
              <a:rPr lang="en-US" altLang="en-US" sz="2800" b="1" smtClean="0">
                <a:latin typeface="Trebuchet MS" pitchFamily="34" charset="0"/>
              </a:rPr>
              <a:t>Must perform these tasks with minimal user effort.</a:t>
            </a:r>
            <a:r>
              <a:rPr lang="en-GB" altLang="en-US" sz="2800" b="1" smtClean="0">
                <a:latin typeface="Trebuchet MS" pitchFamily="34" charset="0"/>
              </a:rPr>
              <a:t> </a:t>
            </a:r>
          </a:p>
          <a:p>
            <a:pPr algn="just" eaLnBrk="1" hangingPunct="1"/>
            <a:r>
              <a:rPr lang="en-GB" altLang="en-US" sz="2800" b="1" smtClean="0">
                <a:latin typeface="Trebuchet MS" pitchFamily="34" charset="0"/>
              </a:rPr>
              <a:t>Must be easy to learn.</a:t>
            </a:r>
            <a:endParaRPr lang="en-US" altLang="en-US" sz="2800" b="1" smtClean="0">
              <a:latin typeface="Trebuchet MS" pitchFamily="34" charset="0"/>
            </a:endParaRPr>
          </a:p>
        </p:txBody>
      </p:sp>
      <p:sp>
        <p:nvSpPr>
          <p:cNvPr id="4" name="Footer Placeholder 4"/>
          <p:cNvSpPr>
            <a:spLocks noGrp="1"/>
          </p:cNvSpPr>
          <p:nvPr>
            <p:ph type="ftr" sz="quarter" idx="11"/>
          </p:nvPr>
        </p:nvSpPr>
        <p:spPr/>
        <p:txBody>
          <a:bodyPr/>
          <a:lstStyle/>
          <a:p>
            <a:pPr>
              <a:defRPr/>
            </a:pPr>
            <a:r>
              <a:rPr lang="en-US" smtClean="0"/>
              <a:t>© Pearson Education Limited, 2004</a:t>
            </a:r>
          </a:p>
        </p:txBody>
      </p:sp>
      <p:sp>
        <p:nvSpPr>
          <p:cNvPr id="5" name="Slide Number Placeholder 5"/>
          <p:cNvSpPr>
            <a:spLocks noGrp="1"/>
          </p:cNvSpPr>
          <p:nvPr>
            <p:ph type="sldNum" sz="quarter" idx="12"/>
          </p:nvPr>
        </p:nvSpPr>
        <p:spPr/>
        <p:txBody>
          <a:bodyPr/>
          <a:lstStyle/>
          <a:p>
            <a:pPr>
              <a:defRPr/>
            </a:pPr>
            <a:fld id="{A26AF3DC-0D0C-4518-A8A1-6CB699C08452}" type="slidenum">
              <a:rPr lang="en-US" smtClean="0"/>
              <a:pPr>
                <a:defRPr/>
              </a:pPr>
              <a:t>8</a:t>
            </a:fld>
            <a:endParaRPr lang="en-US" smtClean="0"/>
          </a:p>
        </p:txBody>
      </p:sp>
    </p:spTree>
    <p:extLst>
      <p:ext uri="{BB962C8B-B14F-4D97-AF65-F5344CB8AC3E}">
        <p14:creationId xmlns:p14="http://schemas.microsoft.com/office/powerpoint/2010/main" val="1043526098"/>
      </p:ext>
    </p:extLst>
  </p:cSld>
  <p:clrMapOvr>
    <a:masterClrMapping/>
  </p:clrMapOvr>
  <p:transition>
    <p:wipe dir="d"/>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73059">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73059">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73059">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73059">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73059">
                                            <p:txEl>
                                              <p:pRg st="4" end="4"/>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73059">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3059" grpId="0" build="p"/>
    </p:bldLst>
  </p:timing>
</p:sld>
</file>

<file path=ppt/slides/slide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6388" name="Rectangle 2"/>
          <p:cNvSpPr>
            <a:spLocks noGrp="1" noChangeArrowheads="1"/>
          </p:cNvSpPr>
          <p:nvPr>
            <p:ph type="title"/>
          </p:nvPr>
        </p:nvSpPr>
        <p:spPr/>
        <p:txBody>
          <a:bodyPr/>
          <a:lstStyle/>
          <a:p>
            <a:pPr algn="just" eaLnBrk="1" hangingPunct="1"/>
            <a:r>
              <a:rPr lang="en-US" altLang="en-US" sz="4100" b="1" smtClean="0">
                <a:latin typeface="Trebuchet MS" pitchFamily="34" charset="0"/>
              </a:rPr>
              <a:t>Objectives of SQL</a:t>
            </a:r>
            <a:endParaRPr lang="en-US" altLang="en-US" b="1" smtClean="0">
              <a:latin typeface="Trebuchet MS" pitchFamily="34" charset="0"/>
            </a:endParaRPr>
          </a:p>
        </p:txBody>
      </p:sp>
      <p:sp>
        <p:nvSpPr>
          <p:cNvPr id="412675" name="Rectangle 3"/>
          <p:cNvSpPr>
            <a:spLocks noGrp="1" noChangeArrowheads="1"/>
          </p:cNvSpPr>
          <p:nvPr>
            <p:ph idx="1"/>
          </p:nvPr>
        </p:nvSpPr>
        <p:spPr>
          <a:xfrm>
            <a:off x="806450" y="2122488"/>
            <a:ext cx="7942263" cy="4114800"/>
          </a:xfrm>
        </p:spPr>
        <p:txBody>
          <a:bodyPr/>
          <a:lstStyle/>
          <a:p>
            <a:pPr algn="just" eaLnBrk="1" hangingPunct="1"/>
            <a:r>
              <a:rPr lang="en-US" altLang="en-US" sz="2800" b="1" smtClean="0">
                <a:latin typeface="Trebuchet MS" pitchFamily="34" charset="0"/>
              </a:rPr>
              <a:t>SQL is a transform-oriented language with 2 major components:</a:t>
            </a:r>
          </a:p>
          <a:p>
            <a:pPr lvl="1" algn="just" eaLnBrk="1" hangingPunct="1"/>
            <a:r>
              <a:rPr lang="en-US" altLang="en-US" b="1" smtClean="0">
                <a:latin typeface="Trebuchet MS" pitchFamily="34" charset="0"/>
              </a:rPr>
              <a:t>a DDL for defining database structure;</a:t>
            </a:r>
          </a:p>
          <a:p>
            <a:pPr lvl="1" algn="just" eaLnBrk="1" hangingPunct="1"/>
            <a:r>
              <a:rPr lang="en-US" altLang="en-US" b="1" smtClean="0">
                <a:latin typeface="Trebuchet MS" pitchFamily="34" charset="0"/>
              </a:rPr>
              <a:t>a DML for retrieving and updating data.</a:t>
            </a:r>
          </a:p>
          <a:p>
            <a:pPr algn="just" eaLnBrk="1" hangingPunct="1"/>
            <a:r>
              <a:rPr lang="en-GB" altLang="en-US" sz="2800" b="1" smtClean="0">
                <a:latin typeface="Trebuchet MS" pitchFamily="34" charset="0"/>
              </a:rPr>
              <a:t>SQL can be used interactively or embedded in a high-level language (eg.</a:t>
            </a:r>
            <a:r>
              <a:rPr lang="en-GB" altLang="en-US" b="1" smtClean="0">
                <a:latin typeface="Trebuchet MS" pitchFamily="34" charset="0"/>
              </a:rPr>
              <a:t> C, C++).</a:t>
            </a:r>
            <a:endParaRPr lang="en-US" altLang="en-US" b="1" smtClean="0">
              <a:latin typeface="Trebuchet MS" pitchFamily="34" charset="0"/>
            </a:endParaRPr>
          </a:p>
        </p:txBody>
      </p:sp>
      <p:sp>
        <p:nvSpPr>
          <p:cNvPr id="4" name="Footer Placeholder 4"/>
          <p:cNvSpPr>
            <a:spLocks noGrp="1"/>
          </p:cNvSpPr>
          <p:nvPr>
            <p:ph type="ftr" sz="quarter" idx="11"/>
          </p:nvPr>
        </p:nvSpPr>
        <p:spPr/>
        <p:txBody>
          <a:bodyPr/>
          <a:lstStyle/>
          <a:p>
            <a:pPr>
              <a:defRPr/>
            </a:pPr>
            <a:r>
              <a:rPr lang="en-US" smtClean="0"/>
              <a:t>© Pearson Education Limited, 2004</a:t>
            </a:r>
          </a:p>
        </p:txBody>
      </p:sp>
      <p:sp>
        <p:nvSpPr>
          <p:cNvPr id="5" name="Slide Number Placeholder 5"/>
          <p:cNvSpPr>
            <a:spLocks noGrp="1"/>
          </p:cNvSpPr>
          <p:nvPr>
            <p:ph type="sldNum" sz="quarter" idx="12"/>
          </p:nvPr>
        </p:nvSpPr>
        <p:spPr/>
        <p:txBody>
          <a:bodyPr/>
          <a:lstStyle/>
          <a:p>
            <a:pPr>
              <a:defRPr/>
            </a:pPr>
            <a:fld id="{24177A77-425E-4401-89C1-CCFB5E1CAA60}" type="slidenum">
              <a:rPr lang="en-US" smtClean="0"/>
              <a:pPr>
                <a:defRPr/>
              </a:pPr>
              <a:t>9</a:t>
            </a:fld>
            <a:endParaRPr lang="en-US" smtClean="0"/>
          </a:p>
        </p:txBody>
      </p:sp>
    </p:spTree>
    <p:extLst>
      <p:ext uri="{BB962C8B-B14F-4D97-AF65-F5344CB8AC3E}">
        <p14:creationId xmlns:p14="http://schemas.microsoft.com/office/powerpoint/2010/main" val="1534958657"/>
      </p:ext>
    </p:extLst>
  </p:cSld>
  <p:clrMapOvr>
    <a:masterClrMapping/>
  </p:clrMapOvr>
  <p:transition>
    <p:wipe dir="d"/>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12675">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12675">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12675">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1267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12675" grpId="0" build="p"/>
    </p:bldLst>
  </p:timing>
</p:sld>
</file>

<file path=ppt/slides/slide1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7412" name="Rectangle 2"/>
          <p:cNvSpPr>
            <a:spLocks noGrp="1" noChangeArrowheads="1"/>
          </p:cNvSpPr>
          <p:nvPr>
            <p:ph type="title"/>
          </p:nvPr>
        </p:nvSpPr>
        <p:spPr/>
        <p:txBody>
          <a:bodyPr/>
          <a:lstStyle/>
          <a:p>
            <a:pPr algn="just" eaLnBrk="1" hangingPunct="1"/>
            <a:r>
              <a:rPr lang="en-US" altLang="en-US" sz="4100" b="1" smtClean="0">
                <a:latin typeface="Trebuchet MS" pitchFamily="34" charset="0"/>
              </a:rPr>
              <a:t>Writing SQL Commands</a:t>
            </a:r>
            <a:endParaRPr lang="en-US" altLang="en-US" b="1" smtClean="0">
              <a:solidFill>
                <a:schemeClr val="tx1"/>
              </a:solidFill>
              <a:latin typeface="Trebuchet MS" pitchFamily="34" charset="0"/>
            </a:endParaRPr>
          </a:p>
        </p:txBody>
      </p:sp>
      <p:sp>
        <p:nvSpPr>
          <p:cNvPr id="156675" name="Rectangle 3"/>
          <p:cNvSpPr>
            <a:spLocks noGrp="1" noChangeArrowheads="1"/>
          </p:cNvSpPr>
          <p:nvPr>
            <p:ph idx="1"/>
          </p:nvPr>
        </p:nvSpPr>
        <p:spPr>
          <a:xfrm>
            <a:off x="806450" y="2122488"/>
            <a:ext cx="8013700" cy="4114800"/>
          </a:xfrm>
        </p:spPr>
        <p:txBody>
          <a:bodyPr/>
          <a:lstStyle/>
          <a:p>
            <a:pPr algn="just" eaLnBrk="1" hangingPunct="1"/>
            <a:r>
              <a:rPr lang="en-US" altLang="en-US" b="1" smtClean="0">
                <a:latin typeface="Trebuchet MS" pitchFamily="34" charset="0"/>
              </a:rPr>
              <a:t>SQL statement consists of </a:t>
            </a:r>
            <a:r>
              <a:rPr lang="en-US" altLang="en-US" b="1" i="1" smtClean="0">
                <a:latin typeface="Trebuchet MS" pitchFamily="34" charset="0"/>
              </a:rPr>
              <a:t>reserved words</a:t>
            </a:r>
            <a:r>
              <a:rPr lang="en-US" altLang="en-US" b="1" smtClean="0">
                <a:latin typeface="Trebuchet MS" pitchFamily="34" charset="0"/>
              </a:rPr>
              <a:t> and </a:t>
            </a:r>
            <a:r>
              <a:rPr lang="en-US" altLang="en-US" b="1" i="1" smtClean="0">
                <a:latin typeface="Trebuchet MS" pitchFamily="34" charset="0"/>
              </a:rPr>
              <a:t>user-defined words</a:t>
            </a:r>
            <a:r>
              <a:rPr lang="en-US" altLang="en-US" b="1" smtClean="0">
                <a:latin typeface="Trebuchet MS" pitchFamily="34" charset="0"/>
              </a:rPr>
              <a:t>.</a:t>
            </a:r>
          </a:p>
          <a:p>
            <a:pPr algn="just" eaLnBrk="1" hangingPunct="1">
              <a:buClr>
                <a:schemeClr val="tx1"/>
              </a:buClr>
              <a:buFont typeface="Times New Roman" pitchFamily="18" charset="0"/>
              <a:buChar char="–"/>
            </a:pPr>
            <a:r>
              <a:rPr lang="en-US" altLang="en-US" sz="2800" b="1" smtClean="0">
                <a:latin typeface="Trebuchet MS" pitchFamily="34" charset="0"/>
              </a:rPr>
              <a:t>Reserved words: fixed part of SQL and must be spelt exactly as required and cannot be split across lines. </a:t>
            </a:r>
          </a:p>
          <a:p>
            <a:pPr algn="just" eaLnBrk="1" hangingPunct="1">
              <a:buClr>
                <a:schemeClr val="tx1"/>
              </a:buClr>
              <a:buFont typeface="Times New Roman" pitchFamily="18" charset="0"/>
              <a:buChar char="–"/>
            </a:pPr>
            <a:r>
              <a:rPr lang="en-US" altLang="en-US" sz="2800" b="1" smtClean="0">
                <a:latin typeface="Trebuchet MS" pitchFamily="34" charset="0"/>
              </a:rPr>
              <a:t>User-defined words: made up by user and represent names of various database objects such as tables, columns, views.</a:t>
            </a:r>
          </a:p>
        </p:txBody>
      </p:sp>
      <p:sp>
        <p:nvSpPr>
          <p:cNvPr id="4" name="Footer Placeholder 4"/>
          <p:cNvSpPr>
            <a:spLocks noGrp="1"/>
          </p:cNvSpPr>
          <p:nvPr>
            <p:ph type="ftr" sz="quarter" idx="11"/>
          </p:nvPr>
        </p:nvSpPr>
        <p:spPr/>
        <p:txBody>
          <a:bodyPr/>
          <a:lstStyle/>
          <a:p>
            <a:pPr>
              <a:defRPr/>
            </a:pPr>
            <a:r>
              <a:rPr lang="en-US" smtClean="0"/>
              <a:t>© Pearson Education Limited, 2004</a:t>
            </a:r>
          </a:p>
        </p:txBody>
      </p:sp>
      <p:sp>
        <p:nvSpPr>
          <p:cNvPr id="5" name="Slide Number Placeholder 5"/>
          <p:cNvSpPr>
            <a:spLocks noGrp="1"/>
          </p:cNvSpPr>
          <p:nvPr>
            <p:ph type="sldNum" sz="quarter" idx="12"/>
          </p:nvPr>
        </p:nvSpPr>
        <p:spPr/>
        <p:txBody>
          <a:bodyPr/>
          <a:lstStyle/>
          <a:p>
            <a:pPr>
              <a:defRPr/>
            </a:pPr>
            <a:fld id="{AC59C6C6-0E12-4528-933A-9D624351C57D}" type="slidenum">
              <a:rPr lang="en-US" smtClean="0"/>
              <a:pPr>
                <a:defRPr/>
              </a:pPr>
              <a:t>10</a:t>
            </a:fld>
            <a:endParaRPr lang="en-US" smtClean="0"/>
          </a:p>
        </p:txBody>
      </p:sp>
    </p:spTree>
    <p:extLst>
      <p:ext uri="{BB962C8B-B14F-4D97-AF65-F5344CB8AC3E}">
        <p14:creationId xmlns:p14="http://schemas.microsoft.com/office/powerpoint/2010/main" val="2137740884"/>
      </p:ext>
    </p:extLst>
  </p:cSld>
  <p:clrMapOvr>
    <a:masterClrMapping/>
  </p:clrMapOvr>
  <p:transition>
    <p:wipe dir="d"/>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56675">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56675">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5667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6675" grpId="0" build="p"/>
    </p:bldLst>
  </p:timing>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8436" name="Rectangle 2"/>
          <p:cNvSpPr>
            <a:spLocks noGrp="1" noChangeArrowheads="1"/>
          </p:cNvSpPr>
          <p:nvPr>
            <p:ph type="title"/>
          </p:nvPr>
        </p:nvSpPr>
        <p:spPr/>
        <p:txBody>
          <a:bodyPr/>
          <a:lstStyle/>
          <a:p>
            <a:pPr algn="just" eaLnBrk="1" hangingPunct="1"/>
            <a:r>
              <a:rPr lang="en-US" altLang="en-US" sz="4100" b="1" smtClean="0">
                <a:latin typeface="Trebuchet MS" pitchFamily="34" charset="0"/>
              </a:rPr>
              <a:t>Writing SQL Commands</a:t>
            </a:r>
            <a:endParaRPr lang="en-US" altLang="en-US" b="1" smtClean="0">
              <a:latin typeface="Trebuchet MS" pitchFamily="34" charset="0"/>
            </a:endParaRPr>
          </a:p>
        </p:txBody>
      </p:sp>
      <p:sp>
        <p:nvSpPr>
          <p:cNvPr id="172035" name="Rectangle 3"/>
          <p:cNvSpPr>
            <a:spLocks noGrp="1" noChangeArrowheads="1"/>
          </p:cNvSpPr>
          <p:nvPr>
            <p:ph idx="1"/>
          </p:nvPr>
        </p:nvSpPr>
        <p:spPr>
          <a:xfrm>
            <a:off x="827088" y="1989138"/>
            <a:ext cx="7848600" cy="4114800"/>
          </a:xfrm>
        </p:spPr>
        <p:txBody>
          <a:bodyPr/>
          <a:lstStyle/>
          <a:p>
            <a:pPr algn="just" eaLnBrk="1" hangingPunct="1">
              <a:lnSpc>
                <a:spcPct val="80000"/>
              </a:lnSpc>
            </a:pPr>
            <a:r>
              <a:rPr lang="en-US" altLang="en-US" sz="2800" b="1" smtClean="0">
                <a:latin typeface="Trebuchet MS" pitchFamily="34" charset="0"/>
              </a:rPr>
              <a:t>Most components of an SQL statement are </a:t>
            </a:r>
            <a:r>
              <a:rPr lang="en-US" altLang="en-US" sz="2800" b="1" i="1" smtClean="0">
                <a:latin typeface="Trebuchet MS" pitchFamily="34" charset="0"/>
              </a:rPr>
              <a:t>case insensitive</a:t>
            </a:r>
            <a:r>
              <a:rPr lang="en-US" altLang="en-US" sz="2800" b="1" smtClean="0">
                <a:latin typeface="Trebuchet MS" pitchFamily="34" charset="0"/>
              </a:rPr>
              <a:t>, except for literal character data.</a:t>
            </a:r>
          </a:p>
          <a:p>
            <a:pPr algn="just" eaLnBrk="1" hangingPunct="1">
              <a:lnSpc>
                <a:spcPct val="80000"/>
              </a:lnSpc>
            </a:pPr>
            <a:r>
              <a:rPr lang="en-US" altLang="en-US" sz="2800" b="1" smtClean="0">
                <a:latin typeface="Trebuchet MS" pitchFamily="34" charset="0"/>
              </a:rPr>
              <a:t>Use extended form of BNF notation:</a:t>
            </a:r>
          </a:p>
          <a:p>
            <a:pPr algn="just" eaLnBrk="1" hangingPunct="1">
              <a:lnSpc>
                <a:spcPct val="90000"/>
              </a:lnSpc>
              <a:buFont typeface="Wingdings" pitchFamily="2" charset="2"/>
              <a:buNone/>
            </a:pPr>
            <a:r>
              <a:rPr lang="en-US" altLang="en-US" sz="2800" b="1" smtClean="0">
                <a:latin typeface="Trebuchet MS" pitchFamily="34" charset="0"/>
              </a:rPr>
              <a:t>	- </a:t>
            </a:r>
            <a:r>
              <a:rPr lang="en-US" altLang="en-US" sz="2400" b="1" smtClean="0">
                <a:latin typeface="Trebuchet MS" pitchFamily="34" charset="0"/>
              </a:rPr>
              <a:t>Upper-case letters represent reserved words.</a:t>
            </a:r>
          </a:p>
          <a:p>
            <a:pPr algn="just" eaLnBrk="1" hangingPunct="1">
              <a:lnSpc>
                <a:spcPct val="90000"/>
              </a:lnSpc>
              <a:buFont typeface="Wingdings" pitchFamily="2" charset="2"/>
              <a:buNone/>
            </a:pPr>
            <a:r>
              <a:rPr lang="en-US" altLang="en-US" sz="2400" b="1" smtClean="0">
                <a:latin typeface="Trebuchet MS" pitchFamily="34" charset="0"/>
              </a:rPr>
              <a:t>	- Lower-case letters represent user-defined words.</a:t>
            </a:r>
          </a:p>
          <a:p>
            <a:pPr algn="just" eaLnBrk="1" hangingPunct="1">
              <a:lnSpc>
                <a:spcPct val="90000"/>
              </a:lnSpc>
              <a:buFont typeface="Wingdings" pitchFamily="2" charset="2"/>
              <a:buNone/>
            </a:pPr>
            <a:r>
              <a:rPr lang="en-US" altLang="en-US" sz="2400" b="1" smtClean="0">
                <a:latin typeface="Trebuchet MS" pitchFamily="34" charset="0"/>
              </a:rPr>
              <a:t>	- | indicates a </a:t>
            </a:r>
            <a:r>
              <a:rPr lang="en-US" altLang="en-US" sz="2400" b="1" i="1" smtClean="0">
                <a:latin typeface="Trebuchet MS" pitchFamily="34" charset="0"/>
              </a:rPr>
              <a:t>choice</a:t>
            </a:r>
            <a:r>
              <a:rPr lang="en-US" altLang="en-US" sz="2400" b="1" smtClean="0">
                <a:latin typeface="Trebuchet MS" pitchFamily="34" charset="0"/>
              </a:rPr>
              <a:t> among alternatives.</a:t>
            </a:r>
          </a:p>
          <a:p>
            <a:pPr algn="just" eaLnBrk="1" hangingPunct="1">
              <a:lnSpc>
                <a:spcPct val="90000"/>
              </a:lnSpc>
              <a:buFont typeface="Wingdings" pitchFamily="2" charset="2"/>
              <a:buNone/>
            </a:pPr>
            <a:r>
              <a:rPr lang="en-US" altLang="en-US" sz="2400" b="1" smtClean="0">
                <a:latin typeface="Trebuchet MS" pitchFamily="34" charset="0"/>
              </a:rPr>
              <a:t>	- Curly braces indicate a </a:t>
            </a:r>
            <a:r>
              <a:rPr lang="en-US" altLang="en-US" sz="2400" b="1" i="1" smtClean="0">
                <a:latin typeface="Trebuchet MS" pitchFamily="34" charset="0"/>
              </a:rPr>
              <a:t>required element</a:t>
            </a:r>
            <a:r>
              <a:rPr lang="en-US" altLang="en-US" sz="2400" b="1" smtClean="0">
                <a:latin typeface="Trebuchet MS" pitchFamily="34" charset="0"/>
              </a:rPr>
              <a:t>.</a:t>
            </a:r>
          </a:p>
          <a:p>
            <a:pPr algn="just" eaLnBrk="1" hangingPunct="1">
              <a:lnSpc>
                <a:spcPct val="90000"/>
              </a:lnSpc>
              <a:buFont typeface="Wingdings" pitchFamily="2" charset="2"/>
              <a:buNone/>
            </a:pPr>
            <a:r>
              <a:rPr lang="en-US" altLang="en-US" sz="2400" b="1" smtClean="0">
                <a:latin typeface="Trebuchet MS" pitchFamily="34" charset="0"/>
              </a:rPr>
              <a:t>	- Square brackets indicate an </a:t>
            </a:r>
            <a:r>
              <a:rPr lang="en-US" altLang="en-US" sz="2400" b="1" i="1" smtClean="0">
                <a:latin typeface="Trebuchet MS" pitchFamily="34" charset="0"/>
              </a:rPr>
              <a:t>optional element</a:t>
            </a:r>
            <a:r>
              <a:rPr lang="en-US" altLang="en-US" sz="2400" b="1" smtClean="0">
                <a:latin typeface="Trebuchet MS" pitchFamily="34" charset="0"/>
              </a:rPr>
              <a:t>.</a:t>
            </a:r>
          </a:p>
          <a:p>
            <a:pPr algn="just" eaLnBrk="1" hangingPunct="1">
              <a:lnSpc>
                <a:spcPct val="90000"/>
              </a:lnSpc>
              <a:buFont typeface="Wingdings" pitchFamily="2" charset="2"/>
              <a:buNone/>
            </a:pPr>
            <a:r>
              <a:rPr lang="en-US" altLang="en-US" sz="2400" b="1" smtClean="0">
                <a:latin typeface="Trebuchet MS" pitchFamily="34" charset="0"/>
              </a:rPr>
              <a:t>	- … indicates </a:t>
            </a:r>
            <a:r>
              <a:rPr lang="en-US" altLang="en-US" sz="2400" b="1" i="1" smtClean="0">
                <a:latin typeface="Trebuchet MS" pitchFamily="34" charset="0"/>
              </a:rPr>
              <a:t>optional repetition</a:t>
            </a:r>
            <a:r>
              <a:rPr lang="en-US" altLang="en-US" sz="2400" b="1" smtClean="0">
                <a:latin typeface="Trebuchet MS" pitchFamily="34" charset="0"/>
              </a:rPr>
              <a:t> (0 or more). </a:t>
            </a:r>
          </a:p>
        </p:txBody>
      </p:sp>
      <p:sp>
        <p:nvSpPr>
          <p:cNvPr id="4" name="Footer Placeholder 4"/>
          <p:cNvSpPr>
            <a:spLocks noGrp="1"/>
          </p:cNvSpPr>
          <p:nvPr>
            <p:ph type="ftr" sz="quarter" idx="11"/>
          </p:nvPr>
        </p:nvSpPr>
        <p:spPr/>
        <p:txBody>
          <a:bodyPr/>
          <a:lstStyle/>
          <a:p>
            <a:pPr>
              <a:defRPr/>
            </a:pPr>
            <a:r>
              <a:rPr lang="en-US" smtClean="0"/>
              <a:t>© Pearson Education Limited, 2004</a:t>
            </a:r>
          </a:p>
        </p:txBody>
      </p:sp>
      <p:sp>
        <p:nvSpPr>
          <p:cNvPr id="5" name="Slide Number Placeholder 5"/>
          <p:cNvSpPr>
            <a:spLocks noGrp="1"/>
          </p:cNvSpPr>
          <p:nvPr>
            <p:ph type="sldNum" sz="quarter" idx="12"/>
          </p:nvPr>
        </p:nvSpPr>
        <p:spPr/>
        <p:txBody>
          <a:bodyPr/>
          <a:lstStyle/>
          <a:p>
            <a:pPr>
              <a:defRPr/>
            </a:pPr>
            <a:fld id="{FC358A6E-D357-4D4A-BC16-EC3FB8F706CE}" type="slidenum">
              <a:rPr lang="en-US" smtClean="0"/>
              <a:pPr>
                <a:defRPr/>
              </a:pPr>
              <a:t>11</a:t>
            </a:fld>
            <a:endParaRPr lang="en-US" smtClean="0"/>
          </a:p>
        </p:txBody>
      </p:sp>
    </p:spTree>
    <p:extLst>
      <p:ext uri="{BB962C8B-B14F-4D97-AF65-F5344CB8AC3E}">
        <p14:creationId xmlns:p14="http://schemas.microsoft.com/office/powerpoint/2010/main" val="2849955442"/>
      </p:ext>
    </p:extLst>
  </p:cSld>
  <p:clrMapOvr>
    <a:masterClrMapping/>
  </p:clrMapOvr>
  <p:transition>
    <p:wipe dir="d"/>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72035">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72035">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72035">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72035">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72035">
                                            <p:txEl>
                                              <p:pRg st="4" end="4"/>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72035">
                                            <p:txEl>
                                              <p:pRg st="5" end="5"/>
                                            </p:txEl>
                                          </p:spTgt>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72035">
                                            <p:txEl>
                                              <p:pRg st="6" end="6"/>
                                            </p:txEl>
                                          </p:spTgt>
                                        </p:tgtEl>
                                        <p:attrNameLst>
                                          <p:attrName>style.visibility</p:attrName>
                                        </p:attrNameLst>
                                      </p:cBhvr>
                                      <p:to>
                                        <p:strVal val="visible"/>
                                      </p:to>
                                    </p:set>
                                  </p:childTnLst>
                                </p:cTn>
                              </p:par>
                            </p:childTnLst>
                          </p:cTn>
                        </p:par>
                      </p:childTnLst>
                    </p:cTn>
                  </p:par>
                  <p:par>
                    <p:cTn id="31" fill="hold" nodeType="clickPar">
                      <p:stCondLst>
                        <p:cond delay="indefinite"/>
                      </p:stCondLst>
                      <p:childTnLst>
                        <p:par>
                          <p:cTn id="32" fill="hold" nodeType="withGroup">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72035">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2035" grpId="0" build="p"/>
    </p:bldLst>
  </p:timing>
</p:sld>
</file>

<file path=ppt/slides/slide1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9460" name="Rectangle 1026"/>
          <p:cNvSpPr>
            <a:spLocks noGrp="1" noChangeArrowheads="1"/>
          </p:cNvSpPr>
          <p:nvPr>
            <p:ph type="title"/>
          </p:nvPr>
        </p:nvSpPr>
        <p:spPr/>
        <p:txBody>
          <a:bodyPr/>
          <a:lstStyle/>
          <a:p>
            <a:pPr algn="just" eaLnBrk="1" hangingPunct="1"/>
            <a:r>
              <a:rPr lang="en-US" altLang="en-US" sz="4100" b="1" smtClean="0">
                <a:latin typeface="Trebuchet MS" pitchFamily="34" charset="0"/>
              </a:rPr>
              <a:t>Literals</a:t>
            </a:r>
            <a:endParaRPr lang="en-US" altLang="en-US" b="1" smtClean="0">
              <a:latin typeface="Trebuchet MS" pitchFamily="34" charset="0"/>
            </a:endParaRPr>
          </a:p>
        </p:txBody>
      </p:sp>
      <p:sp>
        <p:nvSpPr>
          <p:cNvPr id="403459" name="Rectangle 1027"/>
          <p:cNvSpPr>
            <a:spLocks noGrp="1" noChangeArrowheads="1"/>
          </p:cNvSpPr>
          <p:nvPr>
            <p:ph idx="1"/>
          </p:nvPr>
        </p:nvSpPr>
        <p:spPr>
          <a:xfrm>
            <a:off x="815975" y="2122488"/>
            <a:ext cx="7932738" cy="4114800"/>
          </a:xfrm>
        </p:spPr>
        <p:txBody>
          <a:bodyPr/>
          <a:lstStyle/>
          <a:p>
            <a:pPr algn="just" eaLnBrk="1" hangingPunct="1"/>
            <a:r>
              <a:rPr lang="en-US" altLang="en-US" sz="2800" b="1" smtClean="0">
                <a:latin typeface="Trebuchet MS" pitchFamily="34" charset="0"/>
              </a:rPr>
              <a:t>Literals are constants used in SQL statements.</a:t>
            </a:r>
          </a:p>
          <a:p>
            <a:pPr algn="just" eaLnBrk="1" hangingPunct="1"/>
            <a:r>
              <a:rPr lang="en-US" altLang="en-US" sz="2800" b="1" smtClean="0">
                <a:latin typeface="Trebuchet MS" pitchFamily="34" charset="0"/>
              </a:rPr>
              <a:t>All non-numeric literals must be enclosed in single quotes (eg. ‘London’).</a:t>
            </a:r>
          </a:p>
          <a:p>
            <a:pPr algn="just" eaLnBrk="1" hangingPunct="1"/>
            <a:r>
              <a:rPr lang="en-US" altLang="en-US" sz="2800" b="1" smtClean="0">
                <a:latin typeface="Trebuchet MS" pitchFamily="34" charset="0"/>
              </a:rPr>
              <a:t>All numeric literals must not be enclosed in quotes (eg. 650.00).</a:t>
            </a:r>
          </a:p>
        </p:txBody>
      </p:sp>
      <p:sp>
        <p:nvSpPr>
          <p:cNvPr id="4" name="Footer Placeholder 4"/>
          <p:cNvSpPr>
            <a:spLocks noGrp="1"/>
          </p:cNvSpPr>
          <p:nvPr>
            <p:ph type="ftr" sz="quarter" idx="11"/>
          </p:nvPr>
        </p:nvSpPr>
        <p:spPr/>
        <p:txBody>
          <a:bodyPr/>
          <a:lstStyle/>
          <a:p>
            <a:pPr>
              <a:defRPr/>
            </a:pPr>
            <a:r>
              <a:rPr lang="en-US" smtClean="0"/>
              <a:t>© Pearson Education Limited, 2004</a:t>
            </a:r>
          </a:p>
        </p:txBody>
      </p:sp>
      <p:sp>
        <p:nvSpPr>
          <p:cNvPr id="5" name="Slide Number Placeholder 5"/>
          <p:cNvSpPr>
            <a:spLocks noGrp="1"/>
          </p:cNvSpPr>
          <p:nvPr>
            <p:ph type="sldNum" sz="quarter" idx="12"/>
          </p:nvPr>
        </p:nvSpPr>
        <p:spPr/>
        <p:txBody>
          <a:bodyPr/>
          <a:lstStyle/>
          <a:p>
            <a:pPr>
              <a:defRPr/>
            </a:pPr>
            <a:fld id="{B9CBC6B4-6A2F-4404-B99C-56E70A0BD143}" type="slidenum">
              <a:rPr lang="en-US" smtClean="0"/>
              <a:pPr>
                <a:defRPr/>
              </a:pPr>
              <a:t>12</a:t>
            </a:fld>
            <a:endParaRPr lang="en-US" smtClean="0"/>
          </a:p>
        </p:txBody>
      </p:sp>
    </p:spTree>
    <p:extLst>
      <p:ext uri="{BB962C8B-B14F-4D97-AF65-F5344CB8AC3E}">
        <p14:creationId xmlns:p14="http://schemas.microsoft.com/office/powerpoint/2010/main" val="944392202"/>
      </p:ext>
    </p:extLst>
  </p:cSld>
  <p:clrMapOvr>
    <a:masterClrMapping/>
  </p:clrMapOvr>
  <p:transition>
    <p:wipe dir="d"/>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03459">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03459">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03459">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03459" grpId="0" build="p"/>
    </p:bldLst>
  </p:timing>
</p:sld>
</file>

<file path=ppt/slides/slide1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0484" name="Rectangle 2"/>
          <p:cNvSpPr>
            <a:spLocks noGrp="1" noChangeArrowheads="1"/>
          </p:cNvSpPr>
          <p:nvPr>
            <p:ph type="title"/>
          </p:nvPr>
        </p:nvSpPr>
        <p:spPr/>
        <p:txBody>
          <a:bodyPr/>
          <a:lstStyle/>
          <a:p>
            <a:pPr algn="just" eaLnBrk="1" hangingPunct="1"/>
            <a:r>
              <a:rPr lang="en-US" altLang="en-US" sz="4100" b="1" smtClean="0">
                <a:latin typeface="Trebuchet MS" pitchFamily="34" charset="0"/>
              </a:rPr>
              <a:t>SELECT Statement</a:t>
            </a:r>
            <a:endParaRPr lang="en-US" altLang="en-US" b="1" smtClean="0">
              <a:solidFill>
                <a:schemeClr val="tx1"/>
              </a:solidFill>
              <a:latin typeface="Trebuchet MS" pitchFamily="34" charset="0"/>
            </a:endParaRPr>
          </a:p>
        </p:txBody>
      </p:sp>
      <p:sp>
        <p:nvSpPr>
          <p:cNvPr id="20485" name="Rectangle 3"/>
          <p:cNvSpPr>
            <a:spLocks noGrp="1" noChangeArrowheads="1"/>
          </p:cNvSpPr>
          <p:nvPr>
            <p:ph idx="1"/>
          </p:nvPr>
        </p:nvSpPr>
        <p:spPr>
          <a:xfrm>
            <a:off x="755650" y="2122488"/>
            <a:ext cx="7632700" cy="4114800"/>
          </a:xfrm>
        </p:spPr>
        <p:txBody>
          <a:bodyPr/>
          <a:lstStyle/>
          <a:p>
            <a:pPr algn="just" eaLnBrk="1" hangingPunct="1">
              <a:lnSpc>
                <a:spcPct val="110000"/>
              </a:lnSpc>
              <a:buFont typeface="Wingdings" pitchFamily="2" charset="2"/>
              <a:buNone/>
            </a:pPr>
            <a:r>
              <a:rPr lang="en-US" altLang="en-US" sz="2800" b="1" smtClean="0">
                <a:latin typeface="Trebuchet MS" pitchFamily="34" charset="0"/>
              </a:rPr>
              <a:t>SELECT [DISTINCT | ALL] </a:t>
            </a:r>
          </a:p>
          <a:p>
            <a:pPr algn="just" eaLnBrk="1" hangingPunct="1">
              <a:lnSpc>
                <a:spcPct val="110000"/>
              </a:lnSpc>
              <a:buFont typeface="Wingdings" pitchFamily="2" charset="2"/>
              <a:buNone/>
            </a:pPr>
            <a:r>
              <a:rPr lang="en-US" altLang="en-US" sz="2800" b="1" smtClean="0">
                <a:latin typeface="Trebuchet MS" pitchFamily="34" charset="0"/>
              </a:rPr>
              <a:t>{* | [columnExprn [AS newName]] [,...] }</a:t>
            </a:r>
          </a:p>
          <a:p>
            <a:pPr eaLnBrk="1" hangingPunct="1">
              <a:lnSpc>
                <a:spcPct val="110000"/>
              </a:lnSpc>
              <a:buFont typeface="Wingdings" pitchFamily="2" charset="2"/>
              <a:buNone/>
            </a:pPr>
            <a:r>
              <a:rPr lang="en-US" altLang="en-US" sz="2800" b="1" smtClean="0">
                <a:latin typeface="Trebuchet MS" pitchFamily="34" charset="0"/>
              </a:rPr>
              <a:t>FROM TableName [alias] [, ...]</a:t>
            </a:r>
          </a:p>
          <a:p>
            <a:pPr algn="just" eaLnBrk="1" hangingPunct="1">
              <a:lnSpc>
                <a:spcPct val="110000"/>
              </a:lnSpc>
              <a:buFont typeface="Wingdings" pitchFamily="2" charset="2"/>
              <a:buNone/>
            </a:pPr>
            <a:r>
              <a:rPr lang="en-US" altLang="en-US" sz="2800" b="1" smtClean="0">
                <a:latin typeface="Trebuchet MS" pitchFamily="34" charset="0"/>
              </a:rPr>
              <a:t>[WHERE condition]</a:t>
            </a:r>
          </a:p>
          <a:p>
            <a:pPr eaLnBrk="1" hangingPunct="1">
              <a:lnSpc>
                <a:spcPct val="110000"/>
              </a:lnSpc>
              <a:buFont typeface="Wingdings" pitchFamily="2" charset="2"/>
              <a:buNone/>
            </a:pPr>
            <a:r>
              <a:rPr lang="en-US" altLang="en-US" sz="2800" b="1" smtClean="0">
                <a:latin typeface="Trebuchet MS" pitchFamily="34" charset="0"/>
              </a:rPr>
              <a:t>[GROUP BY columnList] [HAVING	condition]</a:t>
            </a:r>
          </a:p>
          <a:p>
            <a:pPr algn="just" eaLnBrk="1" hangingPunct="1">
              <a:lnSpc>
                <a:spcPct val="110000"/>
              </a:lnSpc>
              <a:buFont typeface="Wingdings" pitchFamily="2" charset="2"/>
              <a:buNone/>
            </a:pPr>
            <a:r>
              <a:rPr lang="en-US" altLang="en-US" sz="2800" b="1" smtClean="0">
                <a:latin typeface="Trebuchet MS" pitchFamily="34" charset="0"/>
              </a:rPr>
              <a:t>[ORDER BY	columnList]</a:t>
            </a:r>
          </a:p>
        </p:txBody>
      </p:sp>
      <p:sp>
        <p:nvSpPr>
          <p:cNvPr id="4" name="Footer Placeholder 4"/>
          <p:cNvSpPr>
            <a:spLocks noGrp="1"/>
          </p:cNvSpPr>
          <p:nvPr>
            <p:ph type="ftr" sz="quarter" idx="11"/>
          </p:nvPr>
        </p:nvSpPr>
        <p:spPr/>
        <p:txBody>
          <a:bodyPr/>
          <a:lstStyle/>
          <a:p>
            <a:pPr>
              <a:defRPr/>
            </a:pPr>
            <a:r>
              <a:rPr lang="en-US" smtClean="0"/>
              <a:t>© Pearson Education Limited, 2004</a:t>
            </a:r>
          </a:p>
        </p:txBody>
      </p:sp>
      <p:sp>
        <p:nvSpPr>
          <p:cNvPr id="5" name="Slide Number Placeholder 5"/>
          <p:cNvSpPr>
            <a:spLocks noGrp="1"/>
          </p:cNvSpPr>
          <p:nvPr>
            <p:ph type="sldNum" sz="quarter" idx="12"/>
          </p:nvPr>
        </p:nvSpPr>
        <p:spPr/>
        <p:txBody>
          <a:bodyPr/>
          <a:lstStyle/>
          <a:p>
            <a:pPr>
              <a:defRPr/>
            </a:pPr>
            <a:fld id="{CB951E83-34AB-4B51-B103-87FA4DE2E49A}" type="slidenum">
              <a:rPr lang="en-US" smtClean="0"/>
              <a:pPr>
                <a:defRPr/>
              </a:pPr>
              <a:t>13</a:t>
            </a:fld>
            <a:endParaRPr lang="en-US" smtClean="0"/>
          </a:p>
        </p:txBody>
      </p:sp>
    </p:spTree>
    <p:extLst>
      <p:ext uri="{BB962C8B-B14F-4D97-AF65-F5344CB8AC3E}">
        <p14:creationId xmlns:p14="http://schemas.microsoft.com/office/powerpoint/2010/main" val="2631209878"/>
      </p:ext>
    </p:extLst>
  </p:cSld>
  <p:clrMapOvr>
    <a:masterClrMapping/>
  </p:clrMapOvr>
  <p:transition>
    <p:wipe dir="d"/>
  </p:transition>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1508" name="Rectangle 2"/>
          <p:cNvSpPr>
            <a:spLocks noGrp="1" noChangeArrowheads="1"/>
          </p:cNvSpPr>
          <p:nvPr>
            <p:ph type="title"/>
          </p:nvPr>
        </p:nvSpPr>
        <p:spPr/>
        <p:txBody>
          <a:bodyPr/>
          <a:lstStyle/>
          <a:p>
            <a:pPr algn="just" eaLnBrk="1" hangingPunct="1"/>
            <a:r>
              <a:rPr lang="en-US" altLang="en-US" sz="4100" b="1" smtClean="0">
                <a:latin typeface="Trebuchet MS" pitchFamily="34" charset="0"/>
              </a:rPr>
              <a:t>SELECT Statement</a:t>
            </a:r>
            <a:endParaRPr lang="en-US" altLang="en-US" b="1" smtClean="0">
              <a:latin typeface="Trebuchet MS" pitchFamily="34" charset="0"/>
            </a:endParaRPr>
          </a:p>
        </p:txBody>
      </p:sp>
      <p:sp>
        <p:nvSpPr>
          <p:cNvPr id="175107" name="Rectangle 3"/>
          <p:cNvSpPr>
            <a:spLocks noGrp="1" noChangeArrowheads="1"/>
          </p:cNvSpPr>
          <p:nvPr>
            <p:ph idx="1"/>
          </p:nvPr>
        </p:nvSpPr>
        <p:spPr>
          <a:xfrm>
            <a:off x="900113" y="1989138"/>
            <a:ext cx="7937500" cy="4114800"/>
          </a:xfrm>
        </p:spPr>
        <p:txBody>
          <a:bodyPr/>
          <a:lstStyle/>
          <a:p>
            <a:pPr algn="just" eaLnBrk="1" hangingPunct="1">
              <a:lnSpc>
                <a:spcPct val="90000"/>
              </a:lnSpc>
              <a:buFont typeface="Wingdings" pitchFamily="2" charset="2"/>
              <a:buNone/>
            </a:pPr>
            <a:r>
              <a:rPr lang="en-US" altLang="en-US" sz="2800" b="1" smtClean="0">
                <a:latin typeface="Trebuchet MS" pitchFamily="34" charset="0"/>
              </a:rPr>
              <a:t>FROM	Specifies table(s) to be used.</a:t>
            </a:r>
          </a:p>
          <a:p>
            <a:pPr algn="just" eaLnBrk="1" hangingPunct="1">
              <a:lnSpc>
                <a:spcPct val="90000"/>
              </a:lnSpc>
              <a:buFont typeface="Wingdings" pitchFamily="2" charset="2"/>
              <a:buNone/>
            </a:pPr>
            <a:r>
              <a:rPr lang="en-US" altLang="en-US" sz="2800" b="1" smtClean="0">
                <a:latin typeface="Trebuchet MS" pitchFamily="34" charset="0"/>
              </a:rPr>
              <a:t>WHERE	Filters rows.</a:t>
            </a:r>
          </a:p>
          <a:p>
            <a:pPr algn="just" eaLnBrk="1" hangingPunct="1">
              <a:lnSpc>
                <a:spcPct val="90000"/>
              </a:lnSpc>
              <a:buFont typeface="Wingdings" pitchFamily="2" charset="2"/>
              <a:buNone/>
            </a:pPr>
            <a:r>
              <a:rPr lang="en-US" altLang="en-US" sz="2800" b="1" smtClean="0">
                <a:latin typeface="Trebuchet MS" pitchFamily="34" charset="0"/>
              </a:rPr>
              <a:t>GROUP BY	Forms groups of rows with same</a:t>
            </a:r>
          </a:p>
          <a:p>
            <a:pPr algn="just" eaLnBrk="1" hangingPunct="1">
              <a:lnSpc>
                <a:spcPct val="90000"/>
              </a:lnSpc>
              <a:buFont typeface="Wingdings" pitchFamily="2" charset="2"/>
              <a:buNone/>
            </a:pPr>
            <a:r>
              <a:rPr lang="en-US" altLang="en-US" sz="2800" b="1" smtClean="0">
                <a:latin typeface="Trebuchet MS" pitchFamily="34" charset="0"/>
              </a:rPr>
              <a:t>                 column value.</a:t>
            </a:r>
          </a:p>
          <a:p>
            <a:pPr algn="just" eaLnBrk="1" hangingPunct="1">
              <a:lnSpc>
                <a:spcPct val="90000"/>
              </a:lnSpc>
              <a:buFont typeface="Wingdings" pitchFamily="2" charset="2"/>
              <a:buNone/>
            </a:pPr>
            <a:r>
              <a:rPr lang="en-US" altLang="en-US" sz="2800" b="1" smtClean="0">
                <a:latin typeface="Trebuchet MS" pitchFamily="34" charset="0"/>
              </a:rPr>
              <a:t>HAVING	Filters groups subject to some</a:t>
            </a:r>
          </a:p>
          <a:p>
            <a:pPr algn="just" eaLnBrk="1" hangingPunct="1">
              <a:lnSpc>
                <a:spcPct val="90000"/>
              </a:lnSpc>
              <a:buFont typeface="Wingdings" pitchFamily="2" charset="2"/>
              <a:buNone/>
            </a:pPr>
            <a:r>
              <a:rPr lang="en-US" altLang="en-US" sz="2800" b="1" smtClean="0">
                <a:latin typeface="Trebuchet MS" pitchFamily="34" charset="0"/>
              </a:rPr>
              <a:t>                 condition.</a:t>
            </a:r>
          </a:p>
          <a:p>
            <a:pPr algn="just" eaLnBrk="1" hangingPunct="1">
              <a:lnSpc>
                <a:spcPct val="90000"/>
              </a:lnSpc>
              <a:buFont typeface="Wingdings" pitchFamily="2" charset="2"/>
              <a:buNone/>
            </a:pPr>
            <a:r>
              <a:rPr lang="en-US" altLang="en-US" sz="2800" b="1" smtClean="0">
                <a:latin typeface="Trebuchet MS" pitchFamily="34" charset="0"/>
              </a:rPr>
              <a:t>SELECT	Specifies which columns are to</a:t>
            </a:r>
          </a:p>
          <a:p>
            <a:pPr algn="just" eaLnBrk="1" hangingPunct="1">
              <a:lnSpc>
                <a:spcPct val="90000"/>
              </a:lnSpc>
              <a:buFont typeface="Wingdings" pitchFamily="2" charset="2"/>
              <a:buNone/>
            </a:pPr>
            <a:r>
              <a:rPr lang="en-US" altLang="en-US" sz="2800" b="1" smtClean="0">
                <a:latin typeface="Trebuchet MS" pitchFamily="34" charset="0"/>
              </a:rPr>
              <a:t>                 appear in output.</a:t>
            </a:r>
          </a:p>
          <a:p>
            <a:pPr algn="just" eaLnBrk="1" hangingPunct="1">
              <a:lnSpc>
                <a:spcPct val="90000"/>
              </a:lnSpc>
              <a:buFont typeface="Wingdings" pitchFamily="2" charset="2"/>
              <a:buNone/>
            </a:pPr>
            <a:r>
              <a:rPr lang="en-US" altLang="en-US" sz="2800" b="1" smtClean="0">
                <a:latin typeface="Trebuchet MS" pitchFamily="34" charset="0"/>
              </a:rPr>
              <a:t>ORDER BY 	Specifies the order of the output.</a:t>
            </a:r>
          </a:p>
        </p:txBody>
      </p:sp>
      <p:sp>
        <p:nvSpPr>
          <p:cNvPr id="4" name="Footer Placeholder 4"/>
          <p:cNvSpPr>
            <a:spLocks noGrp="1"/>
          </p:cNvSpPr>
          <p:nvPr>
            <p:ph type="ftr" sz="quarter" idx="11"/>
          </p:nvPr>
        </p:nvSpPr>
        <p:spPr/>
        <p:txBody>
          <a:bodyPr/>
          <a:lstStyle/>
          <a:p>
            <a:pPr>
              <a:defRPr/>
            </a:pPr>
            <a:r>
              <a:rPr lang="en-US" smtClean="0"/>
              <a:t>© Pearson Education Limited, 2004</a:t>
            </a:r>
          </a:p>
        </p:txBody>
      </p:sp>
      <p:sp>
        <p:nvSpPr>
          <p:cNvPr id="5" name="Slide Number Placeholder 5"/>
          <p:cNvSpPr>
            <a:spLocks noGrp="1"/>
          </p:cNvSpPr>
          <p:nvPr>
            <p:ph type="sldNum" sz="quarter" idx="12"/>
          </p:nvPr>
        </p:nvSpPr>
        <p:spPr/>
        <p:txBody>
          <a:bodyPr/>
          <a:lstStyle/>
          <a:p>
            <a:pPr>
              <a:defRPr/>
            </a:pPr>
            <a:fld id="{6BFB4AA2-3F32-40BB-BF30-C5EE831555F8}" type="slidenum">
              <a:rPr lang="en-US" smtClean="0"/>
              <a:pPr>
                <a:defRPr/>
              </a:pPr>
              <a:t>14</a:t>
            </a:fld>
            <a:endParaRPr lang="en-US" smtClean="0"/>
          </a:p>
        </p:txBody>
      </p:sp>
    </p:spTree>
    <p:extLst>
      <p:ext uri="{BB962C8B-B14F-4D97-AF65-F5344CB8AC3E}">
        <p14:creationId xmlns:p14="http://schemas.microsoft.com/office/powerpoint/2010/main" val="2087837673"/>
      </p:ext>
    </p:extLst>
  </p:cSld>
  <p:clrMapOvr>
    <a:masterClrMapping/>
  </p:clrMapOvr>
  <p:transition>
    <p:wipe dir="d"/>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75107">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75107">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75107">
                                            <p:txEl>
                                              <p:pRg st="2" end="2"/>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175107">
                                            <p:txEl>
                                              <p:pRg st="3" end="3"/>
                                            </p:txEl>
                                          </p:spTgt>
                                        </p:tgtEl>
                                        <p:attrNameLst>
                                          <p:attrName>style.visibility</p:attrName>
                                        </p:attrNameLst>
                                      </p:cBhvr>
                                      <p:to>
                                        <p:strVal val="visible"/>
                                      </p:to>
                                    </p:set>
                                  </p:childTnLst>
                                </p:cTn>
                              </p:par>
                            </p:childTnLst>
                          </p:cTn>
                        </p:par>
                      </p:childTnLst>
                    </p:cTn>
                  </p:par>
                  <p:par>
                    <p:cTn id="17" fill="hold" nodeType="clickPar">
                      <p:stCondLst>
                        <p:cond delay="indefinite"/>
                      </p:stCondLst>
                      <p:childTnLst>
                        <p:par>
                          <p:cTn id="18" fill="hold" nodeType="withGroup">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175107">
                                            <p:txEl>
                                              <p:pRg st="4" end="4"/>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175107">
                                            <p:txEl>
                                              <p:pRg st="5" end="5"/>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75107">
                                            <p:txEl>
                                              <p:pRg st="6" end="6"/>
                                            </p:txEl>
                                          </p:spTgt>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175107">
                                            <p:txEl>
                                              <p:pRg st="7" end="7"/>
                                            </p:txEl>
                                          </p:spTgt>
                                        </p:tgtEl>
                                        <p:attrNameLst>
                                          <p:attrName>style.visibility</p:attrName>
                                        </p:attrNameLst>
                                      </p:cBhvr>
                                      <p:to>
                                        <p:strVal val="visible"/>
                                      </p:to>
                                    </p:set>
                                  </p:childTnLst>
                                </p:cTn>
                              </p:par>
                            </p:childTnLst>
                          </p:cTn>
                        </p:par>
                      </p:childTnLst>
                    </p:cTn>
                  </p:par>
                  <p:par>
                    <p:cTn id="29" fill="hold" nodeType="clickPar">
                      <p:stCondLst>
                        <p:cond delay="indefinite"/>
                      </p:stCondLst>
                      <p:childTnLst>
                        <p:par>
                          <p:cTn id="30" fill="hold" nodeType="withGroup">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175107">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5107"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p:txBody>
          <a:bodyPr/>
          <a:lstStyle/>
          <a:p>
            <a:pPr eaLnBrk="1" hangingPunct="1"/>
            <a:r>
              <a:rPr lang="en-US" altLang="en-US" smtClean="0"/>
              <a:t>Looking at the SQL Command Categories</a:t>
            </a:r>
          </a:p>
        </p:txBody>
      </p:sp>
      <p:sp>
        <p:nvSpPr>
          <p:cNvPr id="22531" name="Rectangle 3"/>
          <p:cNvSpPr>
            <a:spLocks noGrp="1" noChangeArrowheads="1"/>
          </p:cNvSpPr>
          <p:nvPr>
            <p:ph idx="1"/>
          </p:nvPr>
        </p:nvSpPr>
        <p:spPr/>
        <p:txBody>
          <a:bodyPr/>
          <a:lstStyle/>
          <a:p>
            <a:pPr eaLnBrk="1" hangingPunct="1"/>
            <a:r>
              <a:rPr lang="en-US" altLang="en-US" smtClean="0"/>
              <a:t>The three basic ANSI categories of command:</a:t>
            </a:r>
          </a:p>
          <a:p>
            <a:pPr lvl="1" eaLnBrk="1" hangingPunct="1"/>
            <a:r>
              <a:rPr lang="en-US" altLang="en-US" smtClean="0"/>
              <a:t>Data Definition Language (DDL)</a:t>
            </a:r>
          </a:p>
          <a:p>
            <a:pPr lvl="1" eaLnBrk="1" hangingPunct="1"/>
            <a:r>
              <a:rPr lang="en-US" altLang="en-US" smtClean="0"/>
              <a:t>Data Control Language (DCL)</a:t>
            </a:r>
          </a:p>
          <a:p>
            <a:pPr lvl="1" eaLnBrk="1" hangingPunct="1"/>
            <a:r>
              <a:rPr lang="en-US" altLang="en-US" smtClean="0"/>
              <a:t>Data Manipulation Language (DML)</a:t>
            </a:r>
          </a:p>
          <a:p>
            <a:pPr eaLnBrk="1" hangingPunct="1"/>
            <a:endParaRPr lang="en-US" altLang="en-US" smtClean="0"/>
          </a:p>
        </p:txBody>
      </p:sp>
      <p:sp>
        <p:nvSpPr>
          <p:cNvPr id="4" name="Footer Placeholder 4"/>
          <p:cNvSpPr>
            <a:spLocks noGrp="1"/>
          </p:cNvSpPr>
          <p:nvPr>
            <p:ph type="ftr" sz="quarter" idx="11"/>
          </p:nvPr>
        </p:nvSpPr>
        <p:spPr/>
        <p:txBody>
          <a:bodyPr/>
          <a:lstStyle/>
          <a:p>
            <a:pPr>
              <a:defRPr/>
            </a:pPr>
            <a:r>
              <a:rPr lang="en-US"/>
              <a:t>SQL.ppt</a:t>
            </a:r>
          </a:p>
        </p:txBody>
      </p:sp>
      <p:sp>
        <p:nvSpPr>
          <p:cNvPr id="5" name="Slide Number Placeholder 5"/>
          <p:cNvSpPr>
            <a:spLocks noGrp="1"/>
          </p:cNvSpPr>
          <p:nvPr>
            <p:ph type="sldNum" sz="quarter" idx="12"/>
          </p:nvPr>
        </p:nvSpPr>
        <p:spPr/>
        <p:txBody>
          <a:bodyPr/>
          <a:lstStyle/>
          <a:p>
            <a:pPr>
              <a:defRPr/>
            </a:pPr>
            <a:fld id="{0A90BF19-9EA4-43B5-894D-2F82A77173E3}" type="slidenum">
              <a:rPr lang="en-US"/>
              <a:pPr>
                <a:defRPr/>
              </a:pPr>
              <a:t>15</a:t>
            </a:fld>
            <a:endParaRPr lang="en-US"/>
          </a:p>
        </p:txBody>
      </p:sp>
    </p:spTree>
    <p:extLst>
      <p:ext uri="{BB962C8B-B14F-4D97-AF65-F5344CB8AC3E}">
        <p14:creationId xmlns:p14="http://schemas.microsoft.com/office/powerpoint/2010/main" val="1275319850"/>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p:txBody>
          <a:bodyPr/>
          <a:lstStyle/>
          <a:p>
            <a:pPr eaLnBrk="1" hangingPunct="1"/>
            <a:r>
              <a:rPr lang="en-GB" altLang="en-US" smtClean="0"/>
              <a:t>DDL Commands</a:t>
            </a:r>
            <a:endParaRPr lang="en-US" altLang="en-US" smtClean="0"/>
          </a:p>
        </p:txBody>
      </p:sp>
      <p:sp>
        <p:nvSpPr>
          <p:cNvPr id="23555" name="Rectangle 3"/>
          <p:cNvSpPr>
            <a:spLocks noGrp="1" noChangeArrowheads="1"/>
          </p:cNvSpPr>
          <p:nvPr>
            <p:ph idx="1"/>
          </p:nvPr>
        </p:nvSpPr>
        <p:spPr/>
        <p:txBody>
          <a:bodyPr/>
          <a:lstStyle/>
          <a:p>
            <a:pPr eaLnBrk="1" hangingPunct="1"/>
            <a:r>
              <a:rPr lang="en-US" altLang="en-US" smtClean="0"/>
              <a:t>DDL Commands</a:t>
            </a:r>
          </a:p>
          <a:p>
            <a:pPr lvl="1" eaLnBrk="1" hangingPunct="1"/>
            <a:r>
              <a:rPr lang="en-US" altLang="en-US" sz="2200" smtClean="0"/>
              <a:t>These commands are used for creating, altering and dropping (deleting) database tables.</a:t>
            </a:r>
          </a:p>
          <a:p>
            <a:pPr lvl="1" eaLnBrk="1" hangingPunct="1"/>
            <a:r>
              <a:rPr lang="en-US" altLang="en-US" sz="2200" smtClean="0"/>
              <a:t>The use of DDL commands is usually restricted to a Database Administrator (DBA) whose has overall control of the database.</a:t>
            </a:r>
          </a:p>
          <a:p>
            <a:pPr lvl="1" eaLnBrk="1" hangingPunct="1"/>
            <a:r>
              <a:rPr lang="en-US" altLang="en-US" sz="2200" smtClean="0"/>
              <a:t>Typical DDL commands are:</a:t>
            </a:r>
          </a:p>
          <a:p>
            <a:pPr lvl="2" eaLnBrk="1" hangingPunct="1"/>
            <a:r>
              <a:rPr lang="en-US" altLang="en-US" smtClean="0"/>
              <a:t>Create Table		Create View		Drop Index</a:t>
            </a:r>
          </a:p>
          <a:p>
            <a:pPr lvl="2" eaLnBrk="1" hangingPunct="1"/>
            <a:r>
              <a:rPr lang="en-US" altLang="en-US" smtClean="0"/>
              <a:t>Alter Table		Drop View</a:t>
            </a:r>
          </a:p>
          <a:p>
            <a:pPr lvl="2" eaLnBrk="1" hangingPunct="1"/>
            <a:r>
              <a:rPr lang="en-US" altLang="en-US" smtClean="0"/>
              <a:t>Drop Table		Create Index</a:t>
            </a:r>
          </a:p>
          <a:p>
            <a:pPr eaLnBrk="1" hangingPunct="1"/>
            <a:endParaRPr lang="en-US" altLang="en-US" smtClean="0"/>
          </a:p>
        </p:txBody>
      </p:sp>
      <p:sp>
        <p:nvSpPr>
          <p:cNvPr id="4" name="Footer Placeholder 4"/>
          <p:cNvSpPr>
            <a:spLocks noGrp="1"/>
          </p:cNvSpPr>
          <p:nvPr>
            <p:ph type="ftr" sz="quarter" idx="11"/>
          </p:nvPr>
        </p:nvSpPr>
        <p:spPr/>
        <p:txBody>
          <a:bodyPr/>
          <a:lstStyle/>
          <a:p>
            <a:pPr>
              <a:defRPr/>
            </a:pPr>
            <a:r>
              <a:rPr lang="en-US"/>
              <a:t>SQL.ppt</a:t>
            </a:r>
          </a:p>
        </p:txBody>
      </p:sp>
      <p:sp>
        <p:nvSpPr>
          <p:cNvPr id="5" name="Slide Number Placeholder 5"/>
          <p:cNvSpPr>
            <a:spLocks noGrp="1"/>
          </p:cNvSpPr>
          <p:nvPr>
            <p:ph type="sldNum" sz="quarter" idx="12"/>
          </p:nvPr>
        </p:nvSpPr>
        <p:spPr/>
        <p:txBody>
          <a:bodyPr/>
          <a:lstStyle/>
          <a:p>
            <a:pPr>
              <a:defRPr/>
            </a:pPr>
            <a:fld id="{2F5644A3-49BF-4958-84D8-EE8283767669}" type="slidenum">
              <a:rPr lang="en-US"/>
              <a:pPr>
                <a:defRPr/>
              </a:pPr>
              <a:t>16</a:t>
            </a:fld>
            <a:endParaRPr lang="en-US"/>
          </a:p>
        </p:txBody>
      </p:sp>
    </p:spTree>
    <p:extLst>
      <p:ext uri="{BB962C8B-B14F-4D97-AF65-F5344CB8AC3E}">
        <p14:creationId xmlns:p14="http://schemas.microsoft.com/office/powerpoint/2010/main" val="3554517764"/>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p:txBody>
          <a:bodyPr/>
          <a:lstStyle/>
          <a:p>
            <a:pPr eaLnBrk="1" hangingPunct="1"/>
            <a:r>
              <a:rPr lang="en-US" altLang="en-US" smtClean="0"/>
              <a:t>DCL Commands</a:t>
            </a:r>
          </a:p>
        </p:txBody>
      </p:sp>
      <p:sp>
        <p:nvSpPr>
          <p:cNvPr id="24579" name="Rectangle 3"/>
          <p:cNvSpPr>
            <a:spLocks noGrp="1" noChangeArrowheads="1"/>
          </p:cNvSpPr>
          <p:nvPr>
            <p:ph idx="1"/>
          </p:nvPr>
        </p:nvSpPr>
        <p:spPr/>
        <p:txBody>
          <a:bodyPr/>
          <a:lstStyle/>
          <a:p>
            <a:pPr eaLnBrk="1" hangingPunct="1"/>
            <a:r>
              <a:rPr lang="en-US" altLang="en-US" smtClean="0"/>
              <a:t>DCL Commands</a:t>
            </a:r>
          </a:p>
          <a:p>
            <a:pPr lvl="1" eaLnBrk="1" hangingPunct="1"/>
            <a:r>
              <a:rPr lang="en-US" altLang="en-US" smtClean="0"/>
              <a:t>DCL commands are used by the DBA to grant authorisation for data access, for allocating space and for auditing database use.</a:t>
            </a:r>
          </a:p>
          <a:p>
            <a:pPr lvl="1" eaLnBrk="1" hangingPunct="1"/>
            <a:r>
              <a:rPr lang="en-US" altLang="en-US" smtClean="0"/>
              <a:t> Typical DCL commands are:</a:t>
            </a:r>
          </a:p>
          <a:p>
            <a:pPr lvl="2" eaLnBrk="1" hangingPunct="1"/>
            <a:r>
              <a:rPr lang="en-US" altLang="en-US" smtClean="0"/>
              <a:t>GRANT 	used to grant and limit privileges.</a:t>
            </a:r>
          </a:p>
          <a:p>
            <a:pPr lvl="2" eaLnBrk="1" hangingPunct="1"/>
            <a:r>
              <a:rPr lang="en-US" altLang="en-US" smtClean="0"/>
              <a:t>REVOKE 	used to remove privileges.</a:t>
            </a:r>
          </a:p>
          <a:p>
            <a:pPr lvl="2" eaLnBrk="1" hangingPunct="1"/>
            <a:endParaRPr lang="en-US" altLang="en-US" smtClean="0"/>
          </a:p>
        </p:txBody>
      </p:sp>
      <p:sp>
        <p:nvSpPr>
          <p:cNvPr id="4" name="Footer Placeholder 4"/>
          <p:cNvSpPr>
            <a:spLocks noGrp="1"/>
          </p:cNvSpPr>
          <p:nvPr>
            <p:ph type="ftr" sz="quarter" idx="11"/>
          </p:nvPr>
        </p:nvSpPr>
        <p:spPr/>
        <p:txBody>
          <a:bodyPr/>
          <a:lstStyle/>
          <a:p>
            <a:pPr>
              <a:defRPr/>
            </a:pPr>
            <a:r>
              <a:rPr lang="en-US"/>
              <a:t>SQL.ppt</a:t>
            </a:r>
          </a:p>
        </p:txBody>
      </p:sp>
      <p:sp>
        <p:nvSpPr>
          <p:cNvPr id="5" name="Slide Number Placeholder 5"/>
          <p:cNvSpPr>
            <a:spLocks noGrp="1"/>
          </p:cNvSpPr>
          <p:nvPr>
            <p:ph type="sldNum" sz="quarter" idx="12"/>
          </p:nvPr>
        </p:nvSpPr>
        <p:spPr/>
        <p:txBody>
          <a:bodyPr/>
          <a:lstStyle/>
          <a:p>
            <a:pPr>
              <a:defRPr/>
            </a:pPr>
            <a:fld id="{389CEFDC-D9F9-4707-B190-3A5F2C2E9181}" type="slidenum">
              <a:rPr lang="en-US"/>
              <a:pPr>
                <a:defRPr/>
              </a:pPr>
              <a:t>17</a:t>
            </a:fld>
            <a:endParaRPr lang="en-US"/>
          </a:p>
        </p:txBody>
      </p:sp>
    </p:spTree>
    <p:extLst>
      <p:ext uri="{BB962C8B-B14F-4D97-AF65-F5344CB8AC3E}">
        <p14:creationId xmlns:p14="http://schemas.microsoft.com/office/powerpoint/2010/main" val="2428987175"/>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p:txBody>
          <a:bodyPr/>
          <a:lstStyle/>
          <a:p>
            <a:pPr eaLnBrk="1" hangingPunct="1"/>
            <a:r>
              <a:rPr lang="en-GB" altLang="en-US" smtClean="0"/>
              <a:t>DCL Commands</a:t>
            </a:r>
            <a:endParaRPr lang="en-US" altLang="en-US" smtClean="0"/>
          </a:p>
        </p:txBody>
      </p:sp>
      <p:sp>
        <p:nvSpPr>
          <p:cNvPr id="25603" name="Rectangle 3"/>
          <p:cNvSpPr>
            <a:spLocks noGrp="1" noChangeArrowheads="1"/>
          </p:cNvSpPr>
          <p:nvPr>
            <p:ph idx="1"/>
          </p:nvPr>
        </p:nvSpPr>
        <p:spPr/>
        <p:txBody>
          <a:bodyPr/>
          <a:lstStyle/>
          <a:p>
            <a:pPr lvl="2" eaLnBrk="1" hangingPunct="1"/>
            <a:r>
              <a:rPr lang="en-US" altLang="en-US" smtClean="0"/>
              <a:t>COMMIT 		used to write changes to physical 			disk based database and therefore 			make them permanent.</a:t>
            </a:r>
          </a:p>
          <a:p>
            <a:pPr lvl="2" eaLnBrk="1" hangingPunct="1"/>
            <a:r>
              <a:rPr lang="en-US" altLang="en-US" smtClean="0"/>
              <a:t>ROLLBACK	if used before a COMMIT will 			reverse the set of changes that have 			been made, is often used in 				response to an error condition 				during database transaction 				processing.</a:t>
            </a:r>
          </a:p>
          <a:p>
            <a:pPr eaLnBrk="1" hangingPunct="1"/>
            <a:endParaRPr lang="en-US" altLang="en-US" smtClean="0"/>
          </a:p>
        </p:txBody>
      </p:sp>
      <p:sp>
        <p:nvSpPr>
          <p:cNvPr id="4" name="Footer Placeholder 4"/>
          <p:cNvSpPr>
            <a:spLocks noGrp="1"/>
          </p:cNvSpPr>
          <p:nvPr>
            <p:ph type="ftr" sz="quarter" idx="11"/>
          </p:nvPr>
        </p:nvSpPr>
        <p:spPr/>
        <p:txBody>
          <a:bodyPr/>
          <a:lstStyle/>
          <a:p>
            <a:pPr>
              <a:defRPr/>
            </a:pPr>
            <a:r>
              <a:rPr lang="en-US"/>
              <a:t>SQL.ppt</a:t>
            </a:r>
          </a:p>
        </p:txBody>
      </p:sp>
      <p:sp>
        <p:nvSpPr>
          <p:cNvPr id="5" name="Slide Number Placeholder 5"/>
          <p:cNvSpPr>
            <a:spLocks noGrp="1"/>
          </p:cNvSpPr>
          <p:nvPr>
            <p:ph type="sldNum" sz="quarter" idx="12"/>
          </p:nvPr>
        </p:nvSpPr>
        <p:spPr/>
        <p:txBody>
          <a:bodyPr/>
          <a:lstStyle/>
          <a:p>
            <a:pPr>
              <a:defRPr/>
            </a:pPr>
            <a:fld id="{BA642531-4612-4379-9C86-B450E4EF24FE}" type="slidenum">
              <a:rPr lang="en-US"/>
              <a:pPr>
                <a:defRPr/>
              </a:pPr>
              <a:t>18</a:t>
            </a:fld>
            <a:endParaRPr lang="en-US"/>
          </a:p>
        </p:txBody>
      </p:sp>
    </p:spTree>
    <p:extLst>
      <p:ext uri="{BB962C8B-B14F-4D97-AF65-F5344CB8AC3E}">
        <p14:creationId xmlns:p14="http://schemas.microsoft.com/office/powerpoint/2010/main" val="3865230557"/>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p:txBody>
          <a:bodyPr/>
          <a:lstStyle/>
          <a:p>
            <a:pPr eaLnBrk="1" hangingPunct="1"/>
            <a:r>
              <a:rPr lang="en-US" altLang="en-US" smtClean="0"/>
              <a:t>DML Commands</a:t>
            </a:r>
          </a:p>
        </p:txBody>
      </p:sp>
      <p:sp>
        <p:nvSpPr>
          <p:cNvPr id="26627" name="Rectangle 3"/>
          <p:cNvSpPr>
            <a:spLocks noGrp="1" noChangeArrowheads="1"/>
          </p:cNvSpPr>
          <p:nvPr>
            <p:ph idx="1"/>
          </p:nvPr>
        </p:nvSpPr>
        <p:spPr/>
        <p:txBody>
          <a:bodyPr/>
          <a:lstStyle/>
          <a:p>
            <a:pPr eaLnBrk="1" hangingPunct="1"/>
            <a:r>
              <a:rPr lang="en-US" altLang="en-US" smtClean="0"/>
              <a:t>DML Commands</a:t>
            </a:r>
          </a:p>
          <a:p>
            <a:pPr lvl="1" eaLnBrk="1" hangingPunct="1"/>
            <a:r>
              <a:rPr lang="en-US" altLang="en-US" smtClean="0"/>
              <a:t>These commands are used for inserting, deleting and querying data values in the database.</a:t>
            </a:r>
          </a:p>
          <a:p>
            <a:pPr lvl="1" eaLnBrk="1" hangingPunct="1"/>
            <a:r>
              <a:rPr lang="en-US" altLang="en-US" smtClean="0"/>
              <a:t>Typical DDL commands are:</a:t>
            </a:r>
          </a:p>
          <a:p>
            <a:pPr lvl="2" eaLnBrk="1" hangingPunct="1"/>
            <a:r>
              <a:rPr lang="en-US" altLang="en-US" smtClean="0"/>
              <a:t>SELECT</a:t>
            </a:r>
          </a:p>
          <a:p>
            <a:pPr lvl="2" eaLnBrk="1" hangingPunct="1"/>
            <a:r>
              <a:rPr lang="en-US" altLang="en-US" smtClean="0"/>
              <a:t>INSERT</a:t>
            </a:r>
          </a:p>
          <a:p>
            <a:pPr lvl="2" eaLnBrk="1" hangingPunct="1"/>
            <a:r>
              <a:rPr lang="en-US" altLang="en-US" smtClean="0"/>
              <a:t>DELETE</a:t>
            </a:r>
          </a:p>
          <a:p>
            <a:pPr lvl="2" eaLnBrk="1" hangingPunct="1"/>
            <a:r>
              <a:rPr lang="en-US" altLang="en-US" smtClean="0"/>
              <a:t>UPDATE</a:t>
            </a:r>
          </a:p>
          <a:p>
            <a:pPr lvl="1" eaLnBrk="1" hangingPunct="1"/>
            <a:endParaRPr lang="en-US" altLang="en-US" smtClean="0"/>
          </a:p>
        </p:txBody>
      </p:sp>
      <p:sp>
        <p:nvSpPr>
          <p:cNvPr id="4" name="Footer Placeholder 4"/>
          <p:cNvSpPr>
            <a:spLocks noGrp="1"/>
          </p:cNvSpPr>
          <p:nvPr>
            <p:ph type="ftr" sz="quarter" idx="11"/>
          </p:nvPr>
        </p:nvSpPr>
        <p:spPr/>
        <p:txBody>
          <a:bodyPr/>
          <a:lstStyle/>
          <a:p>
            <a:pPr>
              <a:defRPr/>
            </a:pPr>
            <a:r>
              <a:rPr lang="en-US"/>
              <a:t>SQL.ppt</a:t>
            </a:r>
          </a:p>
        </p:txBody>
      </p:sp>
      <p:sp>
        <p:nvSpPr>
          <p:cNvPr id="5" name="Slide Number Placeholder 5"/>
          <p:cNvSpPr>
            <a:spLocks noGrp="1"/>
          </p:cNvSpPr>
          <p:nvPr>
            <p:ph type="sldNum" sz="quarter" idx="12"/>
          </p:nvPr>
        </p:nvSpPr>
        <p:spPr/>
        <p:txBody>
          <a:bodyPr/>
          <a:lstStyle/>
          <a:p>
            <a:pPr>
              <a:defRPr/>
            </a:pPr>
            <a:fld id="{2E28FC8E-4599-4C3F-A650-1386B843E95F}" type="slidenum">
              <a:rPr lang="en-US"/>
              <a:pPr>
                <a:defRPr/>
              </a:pPr>
              <a:t>19</a:t>
            </a:fld>
            <a:endParaRPr lang="en-US"/>
          </a:p>
        </p:txBody>
      </p:sp>
    </p:spTree>
    <p:extLst>
      <p:ext uri="{BB962C8B-B14F-4D97-AF65-F5344CB8AC3E}">
        <p14:creationId xmlns:p14="http://schemas.microsoft.com/office/powerpoint/2010/main" val="527524119"/>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a:xfrm>
            <a:off x="574675" y="304800"/>
            <a:ext cx="8001000" cy="820738"/>
          </a:xfrm>
        </p:spPr>
        <p:txBody>
          <a:bodyPr/>
          <a:lstStyle/>
          <a:p>
            <a:pPr eaLnBrk="1" hangingPunct="1"/>
            <a:r>
              <a:rPr lang="en-US" altLang="en-US" sz="3600" smtClean="0"/>
              <a:t>Trying out SQL with SQL College Case Study</a:t>
            </a:r>
          </a:p>
        </p:txBody>
      </p:sp>
      <p:sp>
        <p:nvSpPr>
          <p:cNvPr id="27651" name="Rectangle 3"/>
          <p:cNvSpPr>
            <a:spLocks noGrp="1" noChangeArrowheads="1"/>
          </p:cNvSpPr>
          <p:nvPr>
            <p:ph idx="1"/>
          </p:nvPr>
        </p:nvSpPr>
        <p:spPr>
          <a:xfrm>
            <a:off x="381000" y="4572000"/>
            <a:ext cx="8178800" cy="1600200"/>
          </a:xfrm>
        </p:spPr>
        <p:txBody>
          <a:bodyPr/>
          <a:lstStyle/>
          <a:p>
            <a:pPr eaLnBrk="1" hangingPunct="1"/>
            <a:r>
              <a:rPr lang="en-US" altLang="en-US" sz="2000" smtClean="0"/>
              <a:t>In this Entity Relationship Model it can be said that a COURSE has many students, but a student can only be enrolled onto a single course. </a:t>
            </a:r>
          </a:p>
          <a:p>
            <a:pPr eaLnBrk="1" hangingPunct="1"/>
            <a:r>
              <a:rPr lang="en-US" altLang="en-US" sz="2000" smtClean="0"/>
              <a:t>A course will employ many LECTURERs, but a LECTURER is only associated with a single COURSE</a:t>
            </a:r>
            <a:r>
              <a:rPr lang="en-US" altLang="en-US" smtClean="0"/>
              <a:t>.</a:t>
            </a:r>
          </a:p>
        </p:txBody>
      </p:sp>
      <p:sp>
        <p:nvSpPr>
          <p:cNvPr id="19" name="Footer Placeholder 4"/>
          <p:cNvSpPr>
            <a:spLocks noGrp="1"/>
          </p:cNvSpPr>
          <p:nvPr>
            <p:ph type="ftr" sz="quarter" idx="11"/>
          </p:nvPr>
        </p:nvSpPr>
        <p:spPr/>
        <p:txBody>
          <a:bodyPr/>
          <a:lstStyle/>
          <a:p>
            <a:pPr>
              <a:defRPr/>
            </a:pPr>
            <a:r>
              <a:rPr lang="en-US"/>
              <a:t>SQL.ppt</a:t>
            </a:r>
          </a:p>
        </p:txBody>
      </p:sp>
      <p:sp>
        <p:nvSpPr>
          <p:cNvPr id="20" name="Slide Number Placeholder 5"/>
          <p:cNvSpPr>
            <a:spLocks noGrp="1"/>
          </p:cNvSpPr>
          <p:nvPr>
            <p:ph type="sldNum" sz="quarter" idx="12"/>
          </p:nvPr>
        </p:nvSpPr>
        <p:spPr/>
        <p:txBody>
          <a:bodyPr/>
          <a:lstStyle/>
          <a:p>
            <a:pPr>
              <a:defRPr/>
            </a:pPr>
            <a:fld id="{E88A2F52-31D7-4B7A-B426-7A9CC23D4FE9}" type="slidenum">
              <a:rPr lang="en-US"/>
              <a:pPr>
                <a:defRPr/>
              </a:pPr>
              <a:t>20</a:t>
            </a:fld>
            <a:endParaRPr lang="en-US"/>
          </a:p>
        </p:txBody>
      </p:sp>
      <p:sp>
        <p:nvSpPr>
          <p:cNvPr id="27654" name="Text Box 4"/>
          <p:cNvSpPr txBox="1">
            <a:spLocks noChangeArrowheads="1"/>
          </p:cNvSpPr>
          <p:nvPr/>
        </p:nvSpPr>
        <p:spPr bwMode="auto">
          <a:xfrm>
            <a:off x="1470025" y="1831975"/>
            <a:ext cx="1336675" cy="579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Verdana" pitchFamily="34" charset="0"/>
              </a:defRPr>
            </a:lvl1pPr>
            <a:lvl2pPr marL="742950" indent="-285750">
              <a:defRPr>
                <a:solidFill>
                  <a:schemeClr val="tx1"/>
                </a:solidFill>
                <a:latin typeface="Verdana" pitchFamily="34" charset="0"/>
              </a:defRPr>
            </a:lvl2pPr>
            <a:lvl3pPr marL="1143000" indent="-228600">
              <a:defRPr>
                <a:solidFill>
                  <a:schemeClr val="tx1"/>
                </a:solidFill>
                <a:latin typeface="Verdana" pitchFamily="34" charset="0"/>
              </a:defRPr>
            </a:lvl3pPr>
            <a:lvl4pPr marL="1600200" indent="-228600">
              <a:defRPr>
                <a:solidFill>
                  <a:schemeClr val="tx1"/>
                </a:solidFill>
                <a:latin typeface="Verdana" pitchFamily="34" charset="0"/>
              </a:defRPr>
            </a:lvl4pPr>
            <a:lvl5pPr marL="2057400" indent="-228600">
              <a:defRPr>
                <a:solidFill>
                  <a:schemeClr val="tx1"/>
                </a:solidFill>
                <a:latin typeface="Verdana" pitchFamily="34" charset="0"/>
              </a:defRPr>
            </a:lvl5pPr>
            <a:lvl6pPr marL="2514600" indent="-228600" eaLnBrk="0" fontAlgn="base" hangingPunct="0">
              <a:spcBef>
                <a:spcPct val="0"/>
              </a:spcBef>
              <a:spcAft>
                <a:spcPct val="0"/>
              </a:spcAft>
              <a:defRPr>
                <a:solidFill>
                  <a:schemeClr val="tx1"/>
                </a:solidFill>
                <a:latin typeface="Verdana" pitchFamily="34" charset="0"/>
              </a:defRPr>
            </a:lvl6pPr>
            <a:lvl7pPr marL="2971800" indent="-228600" eaLnBrk="0" fontAlgn="base" hangingPunct="0">
              <a:spcBef>
                <a:spcPct val="0"/>
              </a:spcBef>
              <a:spcAft>
                <a:spcPct val="0"/>
              </a:spcAft>
              <a:defRPr>
                <a:solidFill>
                  <a:schemeClr val="tx1"/>
                </a:solidFill>
                <a:latin typeface="Verdana" pitchFamily="34" charset="0"/>
              </a:defRPr>
            </a:lvl7pPr>
            <a:lvl8pPr marL="3429000" indent="-228600" eaLnBrk="0" fontAlgn="base" hangingPunct="0">
              <a:spcBef>
                <a:spcPct val="0"/>
              </a:spcBef>
              <a:spcAft>
                <a:spcPct val="0"/>
              </a:spcAft>
              <a:defRPr>
                <a:solidFill>
                  <a:schemeClr val="tx1"/>
                </a:solidFill>
                <a:latin typeface="Verdana" pitchFamily="34" charset="0"/>
              </a:defRPr>
            </a:lvl8pPr>
            <a:lvl9pPr marL="3886200" indent="-228600" eaLnBrk="0" fontAlgn="base" hangingPunct="0">
              <a:spcBef>
                <a:spcPct val="0"/>
              </a:spcBef>
              <a:spcAft>
                <a:spcPct val="0"/>
              </a:spcAft>
              <a:defRPr>
                <a:solidFill>
                  <a:schemeClr val="tx1"/>
                </a:solidFill>
                <a:latin typeface="Verdana" pitchFamily="34" charset="0"/>
              </a:defRPr>
            </a:lvl9pPr>
          </a:lstStyle>
          <a:p>
            <a:r>
              <a:rPr lang="en-US" altLang="en-US" sz="3200">
                <a:latin typeface="Times New Roman" pitchFamily="18" charset="0"/>
              </a:rPr>
              <a:t>Course</a:t>
            </a:r>
          </a:p>
        </p:txBody>
      </p:sp>
      <p:sp>
        <p:nvSpPr>
          <p:cNvPr id="27655" name="Text Box 5"/>
          <p:cNvSpPr txBox="1">
            <a:spLocks noChangeArrowheads="1"/>
          </p:cNvSpPr>
          <p:nvPr/>
        </p:nvSpPr>
        <p:spPr bwMode="auto">
          <a:xfrm>
            <a:off x="6423025" y="1831975"/>
            <a:ext cx="1584325" cy="579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Verdana" pitchFamily="34" charset="0"/>
              </a:defRPr>
            </a:lvl1pPr>
            <a:lvl2pPr marL="742950" indent="-285750">
              <a:defRPr>
                <a:solidFill>
                  <a:schemeClr val="tx1"/>
                </a:solidFill>
                <a:latin typeface="Verdana" pitchFamily="34" charset="0"/>
              </a:defRPr>
            </a:lvl2pPr>
            <a:lvl3pPr marL="1143000" indent="-228600">
              <a:defRPr>
                <a:solidFill>
                  <a:schemeClr val="tx1"/>
                </a:solidFill>
                <a:latin typeface="Verdana" pitchFamily="34" charset="0"/>
              </a:defRPr>
            </a:lvl3pPr>
            <a:lvl4pPr marL="1600200" indent="-228600">
              <a:defRPr>
                <a:solidFill>
                  <a:schemeClr val="tx1"/>
                </a:solidFill>
                <a:latin typeface="Verdana" pitchFamily="34" charset="0"/>
              </a:defRPr>
            </a:lvl4pPr>
            <a:lvl5pPr marL="2057400" indent="-228600">
              <a:defRPr>
                <a:solidFill>
                  <a:schemeClr val="tx1"/>
                </a:solidFill>
                <a:latin typeface="Verdana" pitchFamily="34" charset="0"/>
              </a:defRPr>
            </a:lvl5pPr>
            <a:lvl6pPr marL="2514600" indent="-228600" eaLnBrk="0" fontAlgn="base" hangingPunct="0">
              <a:spcBef>
                <a:spcPct val="0"/>
              </a:spcBef>
              <a:spcAft>
                <a:spcPct val="0"/>
              </a:spcAft>
              <a:defRPr>
                <a:solidFill>
                  <a:schemeClr val="tx1"/>
                </a:solidFill>
                <a:latin typeface="Verdana" pitchFamily="34" charset="0"/>
              </a:defRPr>
            </a:lvl6pPr>
            <a:lvl7pPr marL="2971800" indent="-228600" eaLnBrk="0" fontAlgn="base" hangingPunct="0">
              <a:spcBef>
                <a:spcPct val="0"/>
              </a:spcBef>
              <a:spcAft>
                <a:spcPct val="0"/>
              </a:spcAft>
              <a:defRPr>
                <a:solidFill>
                  <a:schemeClr val="tx1"/>
                </a:solidFill>
                <a:latin typeface="Verdana" pitchFamily="34" charset="0"/>
              </a:defRPr>
            </a:lvl7pPr>
            <a:lvl8pPr marL="3429000" indent="-228600" eaLnBrk="0" fontAlgn="base" hangingPunct="0">
              <a:spcBef>
                <a:spcPct val="0"/>
              </a:spcBef>
              <a:spcAft>
                <a:spcPct val="0"/>
              </a:spcAft>
              <a:defRPr>
                <a:solidFill>
                  <a:schemeClr val="tx1"/>
                </a:solidFill>
                <a:latin typeface="Verdana" pitchFamily="34" charset="0"/>
              </a:defRPr>
            </a:lvl8pPr>
            <a:lvl9pPr marL="3886200" indent="-228600" eaLnBrk="0" fontAlgn="base" hangingPunct="0">
              <a:spcBef>
                <a:spcPct val="0"/>
              </a:spcBef>
              <a:spcAft>
                <a:spcPct val="0"/>
              </a:spcAft>
              <a:defRPr>
                <a:solidFill>
                  <a:schemeClr val="tx1"/>
                </a:solidFill>
                <a:latin typeface="Verdana" pitchFamily="34" charset="0"/>
              </a:defRPr>
            </a:lvl9pPr>
          </a:lstStyle>
          <a:p>
            <a:r>
              <a:rPr lang="en-US" altLang="en-US" sz="3200">
                <a:latin typeface="Times New Roman" pitchFamily="18" charset="0"/>
              </a:rPr>
              <a:t>Students</a:t>
            </a:r>
          </a:p>
        </p:txBody>
      </p:sp>
      <p:sp>
        <p:nvSpPr>
          <p:cNvPr id="27656" name="Rectangle 6"/>
          <p:cNvSpPr>
            <a:spLocks noChangeArrowheads="1"/>
          </p:cNvSpPr>
          <p:nvPr/>
        </p:nvSpPr>
        <p:spPr bwMode="auto">
          <a:xfrm>
            <a:off x="1028700" y="1714500"/>
            <a:ext cx="2057400" cy="762000"/>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a:solidFill>
                  <a:schemeClr val="tx1"/>
                </a:solidFill>
                <a:latin typeface="Verdana" pitchFamily="34" charset="0"/>
              </a:defRPr>
            </a:lvl1pPr>
            <a:lvl2pPr marL="742950" indent="-285750">
              <a:defRPr>
                <a:solidFill>
                  <a:schemeClr val="tx1"/>
                </a:solidFill>
                <a:latin typeface="Verdana" pitchFamily="34" charset="0"/>
              </a:defRPr>
            </a:lvl2pPr>
            <a:lvl3pPr marL="1143000" indent="-228600">
              <a:defRPr>
                <a:solidFill>
                  <a:schemeClr val="tx1"/>
                </a:solidFill>
                <a:latin typeface="Verdana" pitchFamily="34" charset="0"/>
              </a:defRPr>
            </a:lvl3pPr>
            <a:lvl4pPr marL="1600200" indent="-228600">
              <a:defRPr>
                <a:solidFill>
                  <a:schemeClr val="tx1"/>
                </a:solidFill>
                <a:latin typeface="Verdana" pitchFamily="34" charset="0"/>
              </a:defRPr>
            </a:lvl4pPr>
            <a:lvl5pPr marL="2057400" indent="-228600">
              <a:defRPr>
                <a:solidFill>
                  <a:schemeClr val="tx1"/>
                </a:solidFill>
                <a:latin typeface="Verdana" pitchFamily="34" charset="0"/>
              </a:defRPr>
            </a:lvl5pPr>
            <a:lvl6pPr marL="2514600" indent="-228600" eaLnBrk="0" fontAlgn="base" hangingPunct="0">
              <a:spcBef>
                <a:spcPct val="0"/>
              </a:spcBef>
              <a:spcAft>
                <a:spcPct val="0"/>
              </a:spcAft>
              <a:defRPr>
                <a:solidFill>
                  <a:schemeClr val="tx1"/>
                </a:solidFill>
                <a:latin typeface="Verdana" pitchFamily="34" charset="0"/>
              </a:defRPr>
            </a:lvl6pPr>
            <a:lvl7pPr marL="2971800" indent="-228600" eaLnBrk="0" fontAlgn="base" hangingPunct="0">
              <a:spcBef>
                <a:spcPct val="0"/>
              </a:spcBef>
              <a:spcAft>
                <a:spcPct val="0"/>
              </a:spcAft>
              <a:defRPr>
                <a:solidFill>
                  <a:schemeClr val="tx1"/>
                </a:solidFill>
                <a:latin typeface="Verdana" pitchFamily="34" charset="0"/>
              </a:defRPr>
            </a:lvl7pPr>
            <a:lvl8pPr marL="3429000" indent="-228600" eaLnBrk="0" fontAlgn="base" hangingPunct="0">
              <a:spcBef>
                <a:spcPct val="0"/>
              </a:spcBef>
              <a:spcAft>
                <a:spcPct val="0"/>
              </a:spcAft>
              <a:defRPr>
                <a:solidFill>
                  <a:schemeClr val="tx1"/>
                </a:solidFill>
                <a:latin typeface="Verdana" pitchFamily="34" charset="0"/>
              </a:defRPr>
            </a:lvl8pPr>
            <a:lvl9pPr marL="3886200" indent="-228600" eaLnBrk="0" fontAlgn="base" hangingPunct="0">
              <a:spcBef>
                <a:spcPct val="0"/>
              </a:spcBef>
              <a:spcAft>
                <a:spcPct val="0"/>
              </a:spcAft>
              <a:defRPr>
                <a:solidFill>
                  <a:schemeClr val="tx1"/>
                </a:solidFill>
                <a:latin typeface="Verdana" pitchFamily="34" charset="0"/>
              </a:defRPr>
            </a:lvl9pPr>
          </a:lstStyle>
          <a:p>
            <a:endParaRPr lang="en-GB" altLang="en-US"/>
          </a:p>
        </p:txBody>
      </p:sp>
      <p:sp>
        <p:nvSpPr>
          <p:cNvPr id="27657" name="Rectangle 7"/>
          <p:cNvSpPr>
            <a:spLocks noChangeArrowheads="1"/>
          </p:cNvSpPr>
          <p:nvPr/>
        </p:nvSpPr>
        <p:spPr bwMode="auto">
          <a:xfrm>
            <a:off x="6134100" y="1714500"/>
            <a:ext cx="2057400" cy="762000"/>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a:solidFill>
                  <a:schemeClr val="tx1"/>
                </a:solidFill>
                <a:latin typeface="Verdana" pitchFamily="34" charset="0"/>
              </a:defRPr>
            </a:lvl1pPr>
            <a:lvl2pPr marL="742950" indent="-285750">
              <a:defRPr>
                <a:solidFill>
                  <a:schemeClr val="tx1"/>
                </a:solidFill>
                <a:latin typeface="Verdana" pitchFamily="34" charset="0"/>
              </a:defRPr>
            </a:lvl2pPr>
            <a:lvl3pPr marL="1143000" indent="-228600">
              <a:defRPr>
                <a:solidFill>
                  <a:schemeClr val="tx1"/>
                </a:solidFill>
                <a:latin typeface="Verdana" pitchFamily="34" charset="0"/>
              </a:defRPr>
            </a:lvl3pPr>
            <a:lvl4pPr marL="1600200" indent="-228600">
              <a:defRPr>
                <a:solidFill>
                  <a:schemeClr val="tx1"/>
                </a:solidFill>
                <a:latin typeface="Verdana" pitchFamily="34" charset="0"/>
              </a:defRPr>
            </a:lvl4pPr>
            <a:lvl5pPr marL="2057400" indent="-228600">
              <a:defRPr>
                <a:solidFill>
                  <a:schemeClr val="tx1"/>
                </a:solidFill>
                <a:latin typeface="Verdana" pitchFamily="34" charset="0"/>
              </a:defRPr>
            </a:lvl5pPr>
            <a:lvl6pPr marL="2514600" indent="-228600" eaLnBrk="0" fontAlgn="base" hangingPunct="0">
              <a:spcBef>
                <a:spcPct val="0"/>
              </a:spcBef>
              <a:spcAft>
                <a:spcPct val="0"/>
              </a:spcAft>
              <a:defRPr>
                <a:solidFill>
                  <a:schemeClr val="tx1"/>
                </a:solidFill>
                <a:latin typeface="Verdana" pitchFamily="34" charset="0"/>
              </a:defRPr>
            </a:lvl6pPr>
            <a:lvl7pPr marL="2971800" indent="-228600" eaLnBrk="0" fontAlgn="base" hangingPunct="0">
              <a:spcBef>
                <a:spcPct val="0"/>
              </a:spcBef>
              <a:spcAft>
                <a:spcPct val="0"/>
              </a:spcAft>
              <a:defRPr>
                <a:solidFill>
                  <a:schemeClr val="tx1"/>
                </a:solidFill>
                <a:latin typeface="Verdana" pitchFamily="34" charset="0"/>
              </a:defRPr>
            </a:lvl7pPr>
            <a:lvl8pPr marL="3429000" indent="-228600" eaLnBrk="0" fontAlgn="base" hangingPunct="0">
              <a:spcBef>
                <a:spcPct val="0"/>
              </a:spcBef>
              <a:spcAft>
                <a:spcPct val="0"/>
              </a:spcAft>
              <a:defRPr>
                <a:solidFill>
                  <a:schemeClr val="tx1"/>
                </a:solidFill>
                <a:latin typeface="Verdana" pitchFamily="34" charset="0"/>
              </a:defRPr>
            </a:lvl8pPr>
            <a:lvl9pPr marL="3886200" indent="-228600" eaLnBrk="0" fontAlgn="base" hangingPunct="0">
              <a:spcBef>
                <a:spcPct val="0"/>
              </a:spcBef>
              <a:spcAft>
                <a:spcPct val="0"/>
              </a:spcAft>
              <a:defRPr>
                <a:solidFill>
                  <a:schemeClr val="tx1"/>
                </a:solidFill>
                <a:latin typeface="Verdana" pitchFamily="34" charset="0"/>
              </a:defRPr>
            </a:lvl9pPr>
          </a:lstStyle>
          <a:p>
            <a:endParaRPr lang="en-GB" altLang="en-US"/>
          </a:p>
        </p:txBody>
      </p:sp>
      <p:sp>
        <p:nvSpPr>
          <p:cNvPr id="27658" name="Line 8"/>
          <p:cNvSpPr>
            <a:spLocks noChangeShapeType="1"/>
          </p:cNvSpPr>
          <p:nvPr/>
        </p:nvSpPr>
        <p:spPr bwMode="auto">
          <a:xfrm>
            <a:off x="3059113" y="2060575"/>
            <a:ext cx="3124200" cy="0"/>
          </a:xfrm>
          <a:prstGeom prst="line">
            <a:avLst/>
          </a:prstGeom>
          <a:noFill/>
          <a:ln w="9525">
            <a:solidFill>
              <a:schemeClr val="tx1"/>
            </a:solidFill>
            <a:round/>
            <a:headEnd/>
            <a:tailEnd type="oval" w="med" len="med"/>
          </a:ln>
          <a:extLst>
            <a:ext uri="{909E8E84-426E-40DD-AFC4-6F175D3DCCD1}">
              <a14:hiddenFill xmlns:a14="http://schemas.microsoft.com/office/drawing/2010/main">
                <a:noFill/>
              </a14:hiddenFill>
            </a:ext>
          </a:extLst>
        </p:spPr>
        <p:txBody>
          <a:bodyPr wrap="none" anchor="ctr"/>
          <a:lstStyle/>
          <a:p>
            <a:endParaRPr lang="en-GB"/>
          </a:p>
        </p:txBody>
      </p:sp>
      <p:sp>
        <p:nvSpPr>
          <p:cNvPr id="27659" name="Line 9"/>
          <p:cNvSpPr>
            <a:spLocks noChangeShapeType="1"/>
          </p:cNvSpPr>
          <p:nvPr/>
        </p:nvSpPr>
        <p:spPr bwMode="auto">
          <a:xfrm>
            <a:off x="5508625" y="2060575"/>
            <a:ext cx="609600" cy="15240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7660" name="Line 10"/>
          <p:cNvSpPr>
            <a:spLocks noChangeShapeType="1"/>
          </p:cNvSpPr>
          <p:nvPr/>
        </p:nvSpPr>
        <p:spPr bwMode="auto">
          <a:xfrm flipV="1">
            <a:off x="5508625" y="1908175"/>
            <a:ext cx="609600" cy="15240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7661" name="Text Box 12"/>
          <p:cNvSpPr txBox="1">
            <a:spLocks noChangeArrowheads="1"/>
          </p:cNvSpPr>
          <p:nvPr/>
        </p:nvSpPr>
        <p:spPr bwMode="auto">
          <a:xfrm>
            <a:off x="6346825" y="3965575"/>
            <a:ext cx="1560513" cy="579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Verdana" pitchFamily="34" charset="0"/>
              </a:defRPr>
            </a:lvl1pPr>
            <a:lvl2pPr marL="742950" indent="-285750">
              <a:defRPr>
                <a:solidFill>
                  <a:schemeClr val="tx1"/>
                </a:solidFill>
                <a:latin typeface="Verdana" pitchFamily="34" charset="0"/>
              </a:defRPr>
            </a:lvl2pPr>
            <a:lvl3pPr marL="1143000" indent="-228600">
              <a:defRPr>
                <a:solidFill>
                  <a:schemeClr val="tx1"/>
                </a:solidFill>
                <a:latin typeface="Verdana" pitchFamily="34" charset="0"/>
              </a:defRPr>
            </a:lvl3pPr>
            <a:lvl4pPr marL="1600200" indent="-228600">
              <a:defRPr>
                <a:solidFill>
                  <a:schemeClr val="tx1"/>
                </a:solidFill>
                <a:latin typeface="Verdana" pitchFamily="34" charset="0"/>
              </a:defRPr>
            </a:lvl4pPr>
            <a:lvl5pPr marL="2057400" indent="-228600">
              <a:defRPr>
                <a:solidFill>
                  <a:schemeClr val="tx1"/>
                </a:solidFill>
                <a:latin typeface="Verdana" pitchFamily="34" charset="0"/>
              </a:defRPr>
            </a:lvl5pPr>
            <a:lvl6pPr marL="2514600" indent="-228600" eaLnBrk="0" fontAlgn="base" hangingPunct="0">
              <a:spcBef>
                <a:spcPct val="0"/>
              </a:spcBef>
              <a:spcAft>
                <a:spcPct val="0"/>
              </a:spcAft>
              <a:defRPr>
                <a:solidFill>
                  <a:schemeClr val="tx1"/>
                </a:solidFill>
                <a:latin typeface="Verdana" pitchFamily="34" charset="0"/>
              </a:defRPr>
            </a:lvl6pPr>
            <a:lvl7pPr marL="2971800" indent="-228600" eaLnBrk="0" fontAlgn="base" hangingPunct="0">
              <a:spcBef>
                <a:spcPct val="0"/>
              </a:spcBef>
              <a:spcAft>
                <a:spcPct val="0"/>
              </a:spcAft>
              <a:defRPr>
                <a:solidFill>
                  <a:schemeClr val="tx1"/>
                </a:solidFill>
                <a:latin typeface="Verdana" pitchFamily="34" charset="0"/>
              </a:defRPr>
            </a:lvl7pPr>
            <a:lvl8pPr marL="3429000" indent="-228600" eaLnBrk="0" fontAlgn="base" hangingPunct="0">
              <a:spcBef>
                <a:spcPct val="0"/>
              </a:spcBef>
              <a:spcAft>
                <a:spcPct val="0"/>
              </a:spcAft>
              <a:defRPr>
                <a:solidFill>
                  <a:schemeClr val="tx1"/>
                </a:solidFill>
                <a:latin typeface="Verdana" pitchFamily="34" charset="0"/>
              </a:defRPr>
            </a:lvl8pPr>
            <a:lvl9pPr marL="3886200" indent="-228600" eaLnBrk="0" fontAlgn="base" hangingPunct="0">
              <a:spcBef>
                <a:spcPct val="0"/>
              </a:spcBef>
              <a:spcAft>
                <a:spcPct val="0"/>
              </a:spcAft>
              <a:defRPr>
                <a:solidFill>
                  <a:schemeClr val="tx1"/>
                </a:solidFill>
                <a:latin typeface="Verdana" pitchFamily="34" charset="0"/>
              </a:defRPr>
            </a:lvl9pPr>
          </a:lstStyle>
          <a:p>
            <a:r>
              <a:rPr lang="en-US" altLang="en-US" sz="3200">
                <a:latin typeface="Times New Roman" pitchFamily="18" charset="0"/>
              </a:rPr>
              <a:t>Lecturer</a:t>
            </a:r>
          </a:p>
        </p:txBody>
      </p:sp>
      <p:sp>
        <p:nvSpPr>
          <p:cNvPr id="27662" name="Rectangle 14"/>
          <p:cNvSpPr>
            <a:spLocks noChangeArrowheads="1"/>
          </p:cNvSpPr>
          <p:nvPr/>
        </p:nvSpPr>
        <p:spPr bwMode="auto">
          <a:xfrm>
            <a:off x="6134100" y="3848100"/>
            <a:ext cx="2057400" cy="762000"/>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a:solidFill>
                  <a:schemeClr val="tx1"/>
                </a:solidFill>
                <a:latin typeface="Verdana" pitchFamily="34" charset="0"/>
              </a:defRPr>
            </a:lvl1pPr>
            <a:lvl2pPr marL="742950" indent="-285750">
              <a:defRPr>
                <a:solidFill>
                  <a:schemeClr val="tx1"/>
                </a:solidFill>
                <a:latin typeface="Verdana" pitchFamily="34" charset="0"/>
              </a:defRPr>
            </a:lvl2pPr>
            <a:lvl3pPr marL="1143000" indent="-228600">
              <a:defRPr>
                <a:solidFill>
                  <a:schemeClr val="tx1"/>
                </a:solidFill>
                <a:latin typeface="Verdana" pitchFamily="34" charset="0"/>
              </a:defRPr>
            </a:lvl3pPr>
            <a:lvl4pPr marL="1600200" indent="-228600">
              <a:defRPr>
                <a:solidFill>
                  <a:schemeClr val="tx1"/>
                </a:solidFill>
                <a:latin typeface="Verdana" pitchFamily="34" charset="0"/>
              </a:defRPr>
            </a:lvl4pPr>
            <a:lvl5pPr marL="2057400" indent="-228600">
              <a:defRPr>
                <a:solidFill>
                  <a:schemeClr val="tx1"/>
                </a:solidFill>
                <a:latin typeface="Verdana" pitchFamily="34" charset="0"/>
              </a:defRPr>
            </a:lvl5pPr>
            <a:lvl6pPr marL="2514600" indent="-228600" eaLnBrk="0" fontAlgn="base" hangingPunct="0">
              <a:spcBef>
                <a:spcPct val="0"/>
              </a:spcBef>
              <a:spcAft>
                <a:spcPct val="0"/>
              </a:spcAft>
              <a:defRPr>
                <a:solidFill>
                  <a:schemeClr val="tx1"/>
                </a:solidFill>
                <a:latin typeface="Verdana" pitchFamily="34" charset="0"/>
              </a:defRPr>
            </a:lvl6pPr>
            <a:lvl7pPr marL="2971800" indent="-228600" eaLnBrk="0" fontAlgn="base" hangingPunct="0">
              <a:spcBef>
                <a:spcPct val="0"/>
              </a:spcBef>
              <a:spcAft>
                <a:spcPct val="0"/>
              </a:spcAft>
              <a:defRPr>
                <a:solidFill>
                  <a:schemeClr val="tx1"/>
                </a:solidFill>
                <a:latin typeface="Verdana" pitchFamily="34" charset="0"/>
              </a:defRPr>
            </a:lvl7pPr>
            <a:lvl8pPr marL="3429000" indent="-228600" eaLnBrk="0" fontAlgn="base" hangingPunct="0">
              <a:spcBef>
                <a:spcPct val="0"/>
              </a:spcBef>
              <a:spcAft>
                <a:spcPct val="0"/>
              </a:spcAft>
              <a:defRPr>
                <a:solidFill>
                  <a:schemeClr val="tx1"/>
                </a:solidFill>
                <a:latin typeface="Verdana" pitchFamily="34" charset="0"/>
              </a:defRPr>
            </a:lvl8pPr>
            <a:lvl9pPr marL="3886200" indent="-228600" eaLnBrk="0" fontAlgn="base" hangingPunct="0">
              <a:spcBef>
                <a:spcPct val="0"/>
              </a:spcBef>
              <a:spcAft>
                <a:spcPct val="0"/>
              </a:spcAft>
              <a:defRPr>
                <a:solidFill>
                  <a:schemeClr val="tx1"/>
                </a:solidFill>
                <a:latin typeface="Verdana" pitchFamily="34" charset="0"/>
              </a:defRPr>
            </a:lvl9pPr>
          </a:lstStyle>
          <a:p>
            <a:endParaRPr lang="en-GB" altLang="en-US"/>
          </a:p>
        </p:txBody>
      </p:sp>
      <p:sp>
        <p:nvSpPr>
          <p:cNvPr id="27663" name="Line 16"/>
          <p:cNvSpPr>
            <a:spLocks noChangeShapeType="1"/>
          </p:cNvSpPr>
          <p:nvPr/>
        </p:nvSpPr>
        <p:spPr bwMode="auto">
          <a:xfrm>
            <a:off x="2994025" y="2060575"/>
            <a:ext cx="0" cy="0"/>
          </a:xfrm>
          <a:prstGeom prst="line">
            <a:avLst/>
          </a:prstGeom>
          <a:noFill/>
          <a:ln w="9525">
            <a:solidFill>
              <a:schemeClr val="tx1"/>
            </a:solidFill>
            <a:round/>
            <a:headEnd type="oval" w="med" len="med"/>
            <a:tailEnd type="oval" w="med" len="med"/>
          </a:ln>
          <a:extLst>
            <a:ext uri="{909E8E84-426E-40DD-AFC4-6F175D3DCCD1}">
              <a14:hiddenFill xmlns:a14="http://schemas.microsoft.com/office/drawing/2010/main">
                <a:noFill/>
              </a14:hiddenFill>
            </a:ext>
          </a:extLst>
        </p:spPr>
        <p:txBody>
          <a:bodyPr wrap="none" anchor="ctr"/>
          <a:lstStyle/>
          <a:p>
            <a:endParaRPr lang="en-GB"/>
          </a:p>
        </p:txBody>
      </p:sp>
      <p:sp>
        <p:nvSpPr>
          <p:cNvPr id="27664" name="Line 20"/>
          <p:cNvSpPr>
            <a:spLocks noChangeShapeType="1"/>
          </p:cNvSpPr>
          <p:nvPr/>
        </p:nvSpPr>
        <p:spPr bwMode="auto">
          <a:xfrm>
            <a:off x="2308225" y="2441575"/>
            <a:ext cx="0" cy="609600"/>
          </a:xfrm>
          <a:prstGeom prst="line">
            <a:avLst/>
          </a:prstGeom>
          <a:noFill/>
          <a:ln w="9525">
            <a:solidFill>
              <a:schemeClr val="tx1"/>
            </a:solidFill>
            <a:round/>
            <a:headEnd type="oval" w="med" len="med"/>
            <a:tailEnd/>
          </a:ln>
          <a:extLst>
            <a:ext uri="{909E8E84-426E-40DD-AFC4-6F175D3DCCD1}">
              <a14:hiddenFill xmlns:a14="http://schemas.microsoft.com/office/drawing/2010/main">
                <a:noFill/>
              </a14:hiddenFill>
            </a:ext>
          </a:extLst>
        </p:spPr>
        <p:txBody>
          <a:bodyPr wrap="none" anchor="ctr"/>
          <a:lstStyle/>
          <a:p>
            <a:endParaRPr lang="en-GB"/>
          </a:p>
        </p:txBody>
      </p:sp>
      <p:sp>
        <p:nvSpPr>
          <p:cNvPr id="27665" name="Line 21"/>
          <p:cNvSpPr>
            <a:spLocks noChangeShapeType="1"/>
          </p:cNvSpPr>
          <p:nvPr/>
        </p:nvSpPr>
        <p:spPr bwMode="auto">
          <a:xfrm>
            <a:off x="2308225" y="3051175"/>
            <a:ext cx="4343400" cy="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7666" name="Line 22"/>
          <p:cNvSpPr>
            <a:spLocks noChangeShapeType="1"/>
          </p:cNvSpPr>
          <p:nvPr/>
        </p:nvSpPr>
        <p:spPr bwMode="auto">
          <a:xfrm>
            <a:off x="6651625" y="3051175"/>
            <a:ext cx="0" cy="838200"/>
          </a:xfrm>
          <a:prstGeom prst="line">
            <a:avLst/>
          </a:prstGeom>
          <a:noFill/>
          <a:ln w="9525">
            <a:solidFill>
              <a:schemeClr val="tx1"/>
            </a:solidFill>
            <a:round/>
            <a:headEnd/>
            <a:tailEnd type="oval" w="med" len="med"/>
          </a:ln>
          <a:extLst>
            <a:ext uri="{909E8E84-426E-40DD-AFC4-6F175D3DCCD1}">
              <a14:hiddenFill xmlns:a14="http://schemas.microsoft.com/office/drawing/2010/main">
                <a:noFill/>
              </a14:hiddenFill>
            </a:ext>
          </a:extLst>
        </p:spPr>
        <p:txBody>
          <a:bodyPr wrap="none" anchor="ctr"/>
          <a:lstStyle/>
          <a:p>
            <a:endParaRPr lang="en-GB"/>
          </a:p>
        </p:txBody>
      </p:sp>
      <p:sp>
        <p:nvSpPr>
          <p:cNvPr id="27667" name="Line 23"/>
          <p:cNvSpPr>
            <a:spLocks noChangeShapeType="1"/>
          </p:cNvSpPr>
          <p:nvPr/>
        </p:nvSpPr>
        <p:spPr bwMode="auto">
          <a:xfrm flipH="1">
            <a:off x="6270625" y="3279775"/>
            <a:ext cx="381000" cy="60960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7668" name="Line 24"/>
          <p:cNvSpPr>
            <a:spLocks noChangeShapeType="1"/>
          </p:cNvSpPr>
          <p:nvPr/>
        </p:nvSpPr>
        <p:spPr bwMode="auto">
          <a:xfrm>
            <a:off x="6651625" y="3279775"/>
            <a:ext cx="381000" cy="60960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Tree>
    <p:extLst>
      <p:ext uri="{BB962C8B-B14F-4D97-AF65-F5344CB8AC3E}">
        <p14:creationId xmlns:p14="http://schemas.microsoft.com/office/powerpoint/2010/main" val="684928670"/>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7" name="Rectangle 2"/>
          <p:cNvSpPr>
            <a:spLocks noGrp="1" noChangeArrowheads="1"/>
          </p:cNvSpPr>
          <p:nvPr>
            <p:ph type="title"/>
          </p:nvPr>
        </p:nvSpPr>
        <p:spPr/>
        <p:txBody>
          <a:bodyPr/>
          <a:lstStyle/>
          <a:p>
            <a:pPr eaLnBrk="1" hangingPunct="1"/>
            <a:r>
              <a:rPr lang="en-US" altLang="en-US" smtClean="0"/>
              <a:t>STUDENT TABLE</a:t>
            </a:r>
          </a:p>
        </p:txBody>
      </p:sp>
      <p:graphicFrame>
        <p:nvGraphicFramePr>
          <p:cNvPr id="1026" name="Object 3"/>
          <p:cNvGraphicFramePr>
            <a:graphicFrameLocks noGrp="1" noChangeAspect="1"/>
          </p:cNvGraphicFramePr>
          <p:nvPr>
            <p:ph type="tbl" idx="1"/>
          </p:nvPr>
        </p:nvGraphicFramePr>
        <p:xfrm>
          <a:off x="717550" y="1752600"/>
          <a:ext cx="7699375" cy="4267200"/>
        </p:xfrm>
        <a:graphic>
          <a:graphicData uri="http://schemas.openxmlformats.org/presentationml/2006/ole">
            <mc:AlternateContent xmlns:mc="http://schemas.openxmlformats.org/markup-compatibility/2006">
              <mc:Choice xmlns:v="urn:schemas-microsoft-com:vml" Requires="v">
                <p:oleObj spid="_x0000_s1026" name="Document" r:id="rId3" imgW="8319240" imgH="4610160" progId="Word.Document.8">
                  <p:embed/>
                </p:oleObj>
              </mc:Choice>
              <mc:Fallback>
                <p:oleObj name="Document" r:id="rId3" imgW="8319240" imgH="4610160" progId="Word.Document.8">
                  <p:embed/>
                  <p:pic>
                    <p:nvPicPr>
                      <p:cNvPr id="0" name=""/>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17550" y="1752600"/>
                        <a:ext cx="7699375" cy="4267200"/>
                      </a:xfrm>
                      <a:prstGeom prst="rect">
                        <a:avLst/>
                      </a:prstGeom>
                    </p:spPr>
                  </p:pic>
                </p:oleObj>
              </mc:Fallback>
            </mc:AlternateContent>
          </a:graphicData>
        </a:graphic>
      </p:graphicFrame>
      <p:sp>
        <p:nvSpPr>
          <p:cNvPr id="4" name="Footer Placeholder 4"/>
          <p:cNvSpPr>
            <a:spLocks noGrp="1"/>
          </p:cNvSpPr>
          <p:nvPr>
            <p:ph type="ftr" sz="quarter" idx="11"/>
          </p:nvPr>
        </p:nvSpPr>
        <p:spPr/>
        <p:txBody>
          <a:bodyPr/>
          <a:lstStyle/>
          <a:p>
            <a:pPr>
              <a:defRPr/>
            </a:pPr>
            <a:r>
              <a:rPr lang="en-US"/>
              <a:t>SQL.ppt</a:t>
            </a:r>
          </a:p>
        </p:txBody>
      </p:sp>
      <p:sp>
        <p:nvSpPr>
          <p:cNvPr id="5" name="Slide Number Placeholder 5"/>
          <p:cNvSpPr>
            <a:spLocks noGrp="1"/>
          </p:cNvSpPr>
          <p:nvPr>
            <p:ph type="sldNum" sz="quarter" idx="12"/>
          </p:nvPr>
        </p:nvSpPr>
        <p:spPr/>
        <p:txBody>
          <a:bodyPr/>
          <a:lstStyle/>
          <a:p>
            <a:pPr>
              <a:defRPr/>
            </a:pPr>
            <a:fld id="{1D87B169-6347-4B55-B7D1-C96B7FC55389}" type="slidenum">
              <a:rPr lang="en-US"/>
              <a:pPr>
                <a:defRPr/>
              </a:pPr>
              <a:t>21</a:t>
            </a:fld>
            <a:endParaRPr lang="en-US"/>
          </a:p>
        </p:txBody>
      </p:sp>
    </p:spTree>
    <p:extLst>
      <p:ext uri="{BB962C8B-B14F-4D97-AF65-F5344CB8AC3E}">
        <p14:creationId xmlns:p14="http://schemas.microsoft.com/office/powerpoint/2010/main" val="1674120200"/>
      </p:ext>
    </p:extLst>
  </p:cSld>
  <p:clrMapOvr>
    <a:masterClrMapping/>
  </p:clrMapOvr>
  <p:transition>
    <p:strips dir="rd"/>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1" name="Rectangle 2"/>
          <p:cNvSpPr>
            <a:spLocks noGrp="1" noChangeArrowheads="1"/>
          </p:cNvSpPr>
          <p:nvPr>
            <p:ph type="title"/>
          </p:nvPr>
        </p:nvSpPr>
        <p:spPr/>
        <p:txBody>
          <a:bodyPr/>
          <a:lstStyle/>
          <a:p>
            <a:pPr eaLnBrk="1" hangingPunct="1"/>
            <a:r>
              <a:rPr lang="en-US" altLang="en-US" smtClean="0"/>
              <a:t>COURSE TABLE</a:t>
            </a:r>
          </a:p>
        </p:txBody>
      </p:sp>
      <p:graphicFrame>
        <p:nvGraphicFramePr>
          <p:cNvPr id="2050" name="Object 3"/>
          <p:cNvGraphicFramePr>
            <a:graphicFrameLocks noGrp="1" noChangeAspect="1"/>
          </p:cNvGraphicFramePr>
          <p:nvPr>
            <p:ph type="tbl" idx="1"/>
          </p:nvPr>
        </p:nvGraphicFramePr>
        <p:xfrm>
          <a:off x="966788" y="1752600"/>
          <a:ext cx="7200900" cy="4267200"/>
        </p:xfrm>
        <a:graphic>
          <a:graphicData uri="http://schemas.openxmlformats.org/presentationml/2006/ole">
            <mc:AlternateContent xmlns:mc="http://schemas.openxmlformats.org/markup-compatibility/2006">
              <mc:Choice xmlns:v="urn:schemas-microsoft-com:vml" Requires="v">
                <p:oleObj spid="_x0000_s2050" name="Document" r:id="rId3" imgW="8164800" imgH="4838760" progId="Word.Document.8">
                  <p:embed/>
                </p:oleObj>
              </mc:Choice>
              <mc:Fallback>
                <p:oleObj name="Document" r:id="rId3" imgW="8164800" imgH="4838760" progId="Word.Document.8">
                  <p:embed/>
                  <p:pic>
                    <p:nvPicPr>
                      <p:cNvPr id="0" name=""/>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66788" y="1752600"/>
                        <a:ext cx="7200900" cy="4267200"/>
                      </a:xfrm>
                      <a:prstGeom prst="rect">
                        <a:avLst/>
                      </a:prstGeom>
                    </p:spPr>
                  </p:pic>
                </p:oleObj>
              </mc:Fallback>
            </mc:AlternateContent>
          </a:graphicData>
        </a:graphic>
      </p:graphicFrame>
      <p:sp>
        <p:nvSpPr>
          <p:cNvPr id="4" name="Footer Placeholder 4"/>
          <p:cNvSpPr>
            <a:spLocks noGrp="1"/>
          </p:cNvSpPr>
          <p:nvPr>
            <p:ph type="ftr" sz="quarter" idx="11"/>
          </p:nvPr>
        </p:nvSpPr>
        <p:spPr/>
        <p:txBody>
          <a:bodyPr/>
          <a:lstStyle/>
          <a:p>
            <a:pPr>
              <a:defRPr/>
            </a:pPr>
            <a:r>
              <a:rPr lang="en-US"/>
              <a:t>SQL.ppt</a:t>
            </a:r>
          </a:p>
        </p:txBody>
      </p:sp>
      <p:sp>
        <p:nvSpPr>
          <p:cNvPr id="5" name="Slide Number Placeholder 5"/>
          <p:cNvSpPr>
            <a:spLocks noGrp="1"/>
          </p:cNvSpPr>
          <p:nvPr>
            <p:ph type="sldNum" sz="quarter" idx="12"/>
          </p:nvPr>
        </p:nvSpPr>
        <p:spPr/>
        <p:txBody>
          <a:bodyPr/>
          <a:lstStyle/>
          <a:p>
            <a:pPr>
              <a:defRPr/>
            </a:pPr>
            <a:fld id="{D1634787-41D4-4C36-88D6-E562AD544828}" type="slidenum">
              <a:rPr lang="en-US"/>
              <a:pPr>
                <a:defRPr/>
              </a:pPr>
              <a:t>22</a:t>
            </a:fld>
            <a:endParaRPr lang="en-US"/>
          </a:p>
        </p:txBody>
      </p:sp>
    </p:spTree>
    <p:extLst>
      <p:ext uri="{BB962C8B-B14F-4D97-AF65-F5344CB8AC3E}">
        <p14:creationId xmlns:p14="http://schemas.microsoft.com/office/powerpoint/2010/main" val="3335087656"/>
      </p:ext>
    </p:extLst>
  </p:cSld>
  <p:clrMapOvr>
    <a:masterClrMapping/>
  </p:clrMapOvr>
  <p:transition>
    <p:strips dir="rd"/>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5" name="Rectangle 2"/>
          <p:cNvSpPr>
            <a:spLocks noGrp="1" noChangeArrowheads="1"/>
          </p:cNvSpPr>
          <p:nvPr>
            <p:ph type="title"/>
          </p:nvPr>
        </p:nvSpPr>
        <p:spPr/>
        <p:txBody>
          <a:bodyPr/>
          <a:lstStyle/>
          <a:p>
            <a:pPr eaLnBrk="1" hangingPunct="1"/>
            <a:r>
              <a:rPr lang="en-US" altLang="en-US" smtClean="0"/>
              <a:t>LECTURER TABLE</a:t>
            </a:r>
          </a:p>
        </p:txBody>
      </p:sp>
      <p:graphicFrame>
        <p:nvGraphicFramePr>
          <p:cNvPr id="3074" name="Object 3"/>
          <p:cNvGraphicFramePr>
            <a:graphicFrameLocks noGrp="1" noChangeAspect="1"/>
          </p:cNvGraphicFramePr>
          <p:nvPr>
            <p:ph type="tbl" idx="1"/>
          </p:nvPr>
        </p:nvGraphicFramePr>
        <p:xfrm>
          <a:off x="469900" y="1773238"/>
          <a:ext cx="8178800" cy="4532312"/>
        </p:xfrm>
        <a:graphic>
          <a:graphicData uri="http://schemas.openxmlformats.org/presentationml/2006/ole">
            <mc:AlternateContent xmlns:mc="http://schemas.openxmlformats.org/markup-compatibility/2006">
              <mc:Choice xmlns:v="urn:schemas-microsoft-com:vml" Requires="v">
                <p:oleObj spid="_x0000_s3074" name="Document" r:id="rId3" imgW="8319240" imgH="4610160" progId="Word.Document.8">
                  <p:embed/>
                </p:oleObj>
              </mc:Choice>
              <mc:Fallback>
                <p:oleObj name="Document" r:id="rId3" imgW="8319240" imgH="4610160" progId="Word.Document.8">
                  <p:embed/>
                  <p:pic>
                    <p:nvPicPr>
                      <p:cNvPr id="0" name=""/>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69900" y="1773238"/>
                        <a:ext cx="8178800" cy="4532312"/>
                      </a:xfrm>
                      <a:prstGeom prst="rect">
                        <a:avLst/>
                      </a:prstGeom>
                    </p:spPr>
                  </p:pic>
                </p:oleObj>
              </mc:Fallback>
            </mc:AlternateContent>
          </a:graphicData>
        </a:graphic>
      </p:graphicFrame>
      <p:sp>
        <p:nvSpPr>
          <p:cNvPr id="4" name="Footer Placeholder 4"/>
          <p:cNvSpPr>
            <a:spLocks noGrp="1"/>
          </p:cNvSpPr>
          <p:nvPr>
            <p:ph type="ftr" sz="quarter" idx="11"/>
          </p:nvPr>
        </p:nvSpPr>
        <p:spPr/>
        <p:txBody>
          <a:bodyPr/>
          <a:lstStyle/>
          <a:p>
            <a:pPr>
              <a:defRPr/>
            </a:pPr>
            <a:r>
              <a:rPr lang="en-US"/>
              <a:t>SQL.ppt</a:t>
            </a:r>
          </a:p>
        </p:txBody>
      </p:sp>
      <p:sp>
        <p:nvSpPr>
          <p:cNvPr id="5" name="Slide Number Placeholder 5"/>
          <p:cNvSpPr>
            <a:spLocks noGrp="1"/>
          </p:cNvSpPr>
          <p:nvPr>
            <p:ph type="sldNum" sz="quarter" idx="12"/>
          </p:nvPr>
        </p:nvSpPr>
        <p:spPr/>
        <p:txBody>
          <a:bodyPr/>
          <a:lstStyle/>
          <a:p>
            <a:pPr>
              <a:defRPr/>
            </a:pPr>
            <a:fld id="{1DD13584-D9D8-40C6-87AA-93E537F886C0}" type="slidenum">
              <a:rPr lang="en-US"/>
              <a:pPr>
                <a:defRPr/>
              </a:pPr>
              <a:t>23</a:t>
            </a:fld>
            <a:endParaRPr lang="en-US"/>
          </a:p>
        </p:txBody>
      </p:sp>
    </p:spTree>
    <p:extLst>
      <p:ext uri="{BB962C8B-B14F-4D97-AF65-F5344CB8AC3E}">
        <p14:creationId xmlns:p14="http://schemas.microsoft.com/office/powerpoint/2010/main" val="1067413926"/>
      </p:ext>
    </p:extLst>
  </p:cSld>
  <p:clrMapOvr>
    <a:masterClrMapping/>
  </p:clrMapOvr>
  <p:transition>
    <p:strips dir="rd"/>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p:txBody>
          <a:bodyPr/>
          <a:lstStyle/>
          <a:p>
            <a:pPr eaLnBrk="1" hangingPunct="1"/>
            <a:r>
              <a:rPr lang="en-US" altLang="en-US" smtClean="0"/>
              <a:t>Create Table (Student)</a:t>
            </a:r>
          </a:p>
        </p:txBody>
      </p:sp>
      <p:sp>
        <p:nvSpPr>
          <p:cNvPr id="28675" name="Rectangle 3"/>
          <p:cNvSpPr>
            <a:spLocks noGrp="1" noChangeArrowheads="1"/>
          </p:cNvSpPr>
          <p:nvPr>
            <p:ph idx="1"/>
          </p:nvPr>
        </p:nvSpPr>
        <p:spPr/>
        <p:txBody>
          <a:bodyPr/>
          <a:lstStyle/>
          <a:p>
            <a:pPr eaLnBrk="1" hangingPunct="1"/>
            <a:r>
              <a:rPr lang="en-US" altLang="en-US" smtClean="0"/>
              <a:t>Use the following commands to create the Student, Course and Lecturer Tables:</a:t>
            </a:r>
          </a:p>
          <a:p>
            <a:pPr lvl="1" eaLnBrk="1" hangingPunct="1"/>
            <a:r>
              <a:rPr lang="en-US" altLang="en-US" b="1" smtClean="0"/>
              <a:t>CREATE TABLE Student (Student_No TEXT(4) CONSTRAINT student_no_pk PRIMARY KEY,</a:t>
            </a:r>
          </a:p>
          <a:p>
            <a:pPr lvl="1" eaLnBrk="1" hangingPunct="1"/>
            <a:r>
              <a:rPr lang="en-US" altLang="en-US" b="1" smtClean="0"/>
              <a:t>Name TEXT(25), </a:t>
            </a:r>
          </a:p>
          <a:p>
            <a:pPr lvl="1" eaLnBrk="1" hangingPunct="1"/>
            <a:r>
              <a:rPr lang="en-US" altLang="en-US" b="1" smtClean="0"/>
              <a:t>Address TEXT(25),</a:t>
            </a:r>
          </a:p>
          <a:p>
            <a:pPr lvl="1" eaLnBrk="1" hangingPunct="1"/>
            <a:r>
              <a:rPr lang="en-US" altLang="en-US" b="1" smtClean="0"/>
              <a:t>Tel_No TEXT(6),</a:t>
            </a:r>
          </a:p>
          <a:p>
            <a:pPr lvl="1" eaLnBrk="1" hangingPunct="1"/>
            <a:r>
              <a:rPr lang="en-US" altLang="en-US" b="1" smtClean="0"/>
              <a:t>Course_No TEXT(5));</a:t>
            </a:r>
            <a:endParaRPr lang="en-US" altLang="en-US" smtClean="0"/>
          </a:p>
        </p:txBody>
      </p:sp>
      <p:sp>
        <p:nvSpPr>
          <p:cNvPr id="4" name="Footer Placeholder 4"/>
          <p:cNvSpPr>
            <a:spLocks noGrp="1"/>
          </p:cNvSpPr>
          <p:nvPr>
            <p:ph type="ftr" sz="quarter" idx="11"/>
          </p:nvPr>
        </p:nvSpPr>
        <p:spPr/>
        <p:txBody>
          <a:bodyPr/>
          <a:lstStyle/>
          <a:p>
            <a:pPr>
              <a:defRPr/>
            </a:pPr>
            <a:r>
              <a:rPr lang="en-US"/>
              <a:t>SQL.ppt</a:t>
            </a:r>
          </a:p>
        </p:txBody>
      </p:sp>
      <p:sp>
        <p:nvSpPr>
          <p:cNvPr id="5" name="Slide Number Placeholder 5"/>
          <p:cNvSpPr>
            <a:spLocks noGrp="1"/>
          </p:cNvSpPr>
          <p:nvPr>
            <p:ph type="sldNum" sz="quarter" idx="12"/>
          </p:nvPr>
        </p:nvSpPr>
        <p:spPr/>
        <p:txBody>
          <a:bodyPr/>
          <a:lstStyle/>
          <a:p>
            <a:pPr>
              <a:defRPr/>
            </a:pPr>
            <a:fld id="{DD41F74D-40D5-4976-9E97-F798E163807C}" type="slidenum">
              <a:rPr lang="en-US"/>
              <a:pPr>
                <a:defRPr/>
              </a:pPr>
              <a:t>24</a:t>
            </a:fld>
            <a:endParaRPr lang="en-US"/>
          </a:p>
        </p:txBody>
      </p:sp>
    </p:spTree>
    <p:extLst>
      <p:ext uri="{BB962C8B-B14F-4D97-AF65-F5344CB8AC3E}">
        <p14:creationId xmlns:p14="http://schemas.microsoft.com/office/powerpoint/2010/main" val="901764703"/>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p:txBody>
          <a:bodyPr/>
          <a:lstStyle/>
          <a:p>
            <a:pPr eaLnBrk="1" hangingPunct="1"/>
            <a:r>
              <a:rPr lang="en-US" altLang="en-US" smtClean="0"/>
              <a:t>Create Table (Course)</a:t>
            </a:r>
          </a:p>
        </p:txBody>
      </p:sp>
      <p:sp>
        <p:nvSpPr>
          <p:cNvPr id="29699" name="Rectangle 3"/>
          <p:cNvSpPr>
            <a:spLocks noGrp="1" noChangeArrowheads="1"/>
          </p:cNvSpPr>
          <p:nvPr>
            <p:ph idx="1"/>
          </p:nvPr>
        </p:nvSpPr>
        <p:spPr/>
        <p:txBody>
          <a:bodyPr/>
          <a:lstStyle/>
          <a:p>
            <a:pPr lvl="1" eaLnBrk="1" hangingPunct="1"/>
            <a:r>
              <a:rPr lang="en-US" altLang="en-US" b="1" smtClean="0"/>
              <a:t>CREATE TABLE Course (Course_No text(5) CONSTRAINT course_no_pk PRIMARY KEY, Course_Name TEXT(25), </a:t>
            </a:r>
          </a:p>
          <a:p>
            <a:pPr lvl="1" eaLnBrk="1" hangingPunct="1"/>
            <a:r>
              <a:rPr lang="en-US" altLang="en-US" b="1" smtClean="0"/>
              <a:t>Course_Tutor TEXT(20));</a:t>
            </a:r>
          </a:p>
          <a:p>
            <a:pPr eaLnBrk="1" hangingPunct="1"/>
            <a:endParaRPr lang="en-US" altLang="en-US" b="1" smtClean="0"/>
          </a:p>
        </p:txBody>
      </p:sp>
      <p:sp>
        <p:nvSpPr>
          <p:cNvPr id="4" name="Footer Placeholder 4"/>
          <p:cNvSpPr>
            <a:spLocks noGrp="1"/>
          </p:cNvSpPr>
          <p:nvPr>
            <p:ph type="ftr" sz="quarter" idx="11"/>
          </p:nvPr>
        </p:nvSpPr>
        <p:spPr/>
        <p:txBody>
          <a:bodyPr/>
          <a:lstStyle/>
          <a:p>
            <a:pPr>
              <a:defRPr/>
            </a:pPr>
            <a:r>
              <a:rPr lang="en-US"/>
              <a:t>SQL.ppt</a:t>
            </a:r>
          </a:p>
        </p:txBody>
      </p:sp>
      <p:sp>
        <p:nvSpPr>
          <p:cNvPr id="5" name="Slide Number Placeholder 5"/>
          <p:cNvSpPr>
            <a:spLocks noGrp="1"/>
          </p:cNvSpPr>
          <p:nvPr>
            <p:ph type="sldNum" sz="quarter" idx="12"/>
          </p:nvPr>
        </p:nvSpPr>
        <p:spPr/>
        <p:txBody>
          <a:bodyPr/>
          <a:lstStyle/>
          <a:p>
            <a:pPr>
              <a:defRPr/>
            </a:pPr>
            <a:fld id="{1010EE94-CCA8-4241-845A-41C2F458ABFA}" type="slidenum">
              <a:rPr lang="en-US"/>
              <a:pPr>
                <a:defRPr/>
              </a:pPr>
              <a:t>25</a:t>
            </a:fld>
            <a:endParaRPr lang="en-US"/>
          </a:p>
        </p:txBody>
      </p:sp>
    </p:spTree>
    <p:extLst>
      <p:ext uri="{BB962C8B-B14F-4D97-AF65-F5344CB8AC3E}">
        <p14:creationId xmlns:p14="http://schemas.microsoft.com/office/powerpoint/2010/main" val="2971678774"/>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p:txBody>
          <a:bodyPr/>
          <a:lstStyle/>
          <a:p>
            <a:pPr eaLnBrk="1" hangingPunct="1"/>
            <a:r>
              <a:rPr lang="en-GB" altLang="en-US" smtClean="0"/>
              <a:t>Create Table (Lecturer)</a:t>
            </a:r>
            <a:endParaRPr lang="en-US" altLang="en-US" smtClean="0"/>
          </a:p>
        </p:txBody>
      </p:sp>
      <p:sp>
        <p:nvSpPr>
          <p:cNvPr id="30723" name="Rectangle 3"/>
          <p:cNvSpPr>
            <a:spLocks noGrp="1" noChangeArrowheads="1"/>
          </p:cNvSpPr>
          <p:nvPr>
            <p:ph idx="1"/>
          </p:nvPr>
        </p:nvSpPr>
        <p:spPr/>
        <p:txBody>
          <a:bodyPr/>
          <a:lstStyle/>
          <a:p>
            <a:pPr lvl="1" eaLnBrk="1" hangingPunct="1"/>
            <a:r>
              <a:rPr lang="en-US" altLang="en-US" b="1" smtClean="0"/>
              <a:t>CREATE TABLE Lecturer (Lecturer_No TEXT(4) CONSTRAINT lecturer_no_pk PRIMARY KEY,</a:t>
            </a:r>
          </a:p>
          <a:p>
            <a:pPr lvl="1" eaLnBrk="1" hangingPunct="1"/>
            <a:r>
              <a:rPr lang="en-US" altLang="en-US" b="1" smtClean="0"/>
              <a:t>Name TEXT(25), </a:t>
            </a:r>
          </a:p>
          <a:p>
            <a:pPr lvl="1" eaLnBrk="1" hangingPunct="1"/>
            <a:r>
              <a:rPr lang="en-US" altLang="en-US" b="1" smtClean="0"/>
              <a:t>Campus TEXT(20),</a:t>
            </a:r>
          </a:p>
          <a:p>
            <a:pPr lvl="1" eaLnBrk="1" hangingPunct="1"/>
            <a:r>
              <a:rPr lang="en-US" altLang="en-US" b="1" smtClean="0"/>
              <a:t>Tel_Ext TEXT(4),</a:t>
            </a:r>
          </a:p>
          <a:p>
            <a:pPr lvl="1" eaLnBrk="1" hangingPunct="1"/>
            <a:r>
              <a:rPr lang="en-US" altLang="en-US" b="1" smtClean="0"/>
              <a:t>Course_No TEXT(5));</a:t>
            </a:r>
            <a:endParaRPr lang="en-US" altLang="en-US" smtClean="0"/>
          </a:p>
          <a:p>
            <a:pPr eaLnBrk="1" hangingPunct="1"/>
            <a:endParaRPr lang="en-US" altLang="en-US" smtClean="0"/>
          </a:p>
        </p:txBody>
      </p:sp>
      <p:sp>
        <p:nvSpPr>
          <p:cNvPr id="4" name="Footer Placeholder 4"/>
          <p:cNvSpPr>
            <a:spLocks noGrp="1"/>
          </p:cNvSpPr>
          <p:nvPr>
            <p:ph type="ftr" sz="quarter" idx="11"/>
          </p:nvPr>
        </p:nvSpPr>
        <p:spPr/>
        <p:txBody>
          <a:bodyPr/>
          <a:lstStyle/>
          <a:p>
            <a:pPr>
              <a:defRPr/>
            </a:pPr>
            <a:r>
              <a:rPr lang="en-US"/>
              <a:t>SQL.ppt</a:t>
            </a:r>
          </a:p>
        </p:txBody>
      </p:sp>
      <p:sp>
        <p:nvSpPr>
          <p:cNvPr id="5" name="Slide Number Placeholder 5"/>
          <p:cNvSpPr>
            <a:spLocks noGrp="1"/>
          </p:cNvSpPr>
          <p:nvPr>
            <p:ph type="sldNum" sz="quarter" idx="12"/>
          </p:nvPr>
        </p:nvSpPr>
        <p:spPr/>
        <p:txBody>
          <a:bodyPr/>
          <a:lstStyle/>
          <a:p>
            <a:pPr>
              <a:defRPr/>
            </a:pPr>
            <a:fld id="{7BC7A66D-2433-4FEC-BB49-1ED87A822C03}" type="slidenum">
              <a:rPr lang="en-US"/>
              <a:pPr>
                <a:defRPr/>
              </a:pPr>
              <a:t>26</a:t>
            </a:fld>
            <a:endParaRPr lang="en-US"/>
          </a:p>
        </p:txBody>
      </p:sp>
    </p:spTree>
    <p:extLst>
      <p:ext uri="{BB962C8B-B14F-4D97-AF65-F5344CB8AC3E}">
        <p14:creationId xmlns:p14="http://schemas.microsoft.com/office/powerpoint/2010/main" val="3246613184"/>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p:txBody>
          <a:bodyPr/>
          <a:lstStyle/>
          <a:p>
            <a:pPr eaLnBrk="1" hangingPunct="1"/>
            <a:r>
              <a:rPr lang="en-US" altLang="en-US" smtClean="0"/>
              <a:t>Insert Data Into Tables</a:t>
            </a:r>
          </a:p>
        </p:txBody>
      </p:sp>
      <p:sp>
        <p:nvSpPr>
          <p:cNvPr id="31747" name="Rectangle 3"/>
          <p:cNvSpPr>
            <a:spLocks noGrp="1" noChangeArrowheads="1"/>
          </p:cNvSpPr>
          <p:nvPr>
            <p:ph idx="1"/>
          </p:nvPr>
        </p:nvSpPr>
        <p:spPr/>
        <p:txBody>
          <a:bodyPr/>
          <a:lstStyle/>
          <a:p>
            <a:pPr eaLnBrk="1" hangingPunct="1"/>
            <a:r>
              <a:rPr lang="en-US" altLang="en-US" smtClean="0"/>
              <a:t>Use the following commands to insert data into the Student, Course and Lecturer Tables:</a:t>
            </a:r>
          </a:p>
          <a:p>
            <a:pPr eaLnBrk="1" hangingPunct="1"/>
            <a:endParaRPr lang="en-US" altLang="en-US" smtClean="0"/>
          </a:p>
          <a:p>
            <a:pPr lvl="1" eaLnBrk="1" hangingPunct="1"/>
            <a:r>
              <a:rPr lang="en-US" altLang="en-US" b="1" smtClean="0"/>
              <a:t>INSERT INTO Student ( Student_No, Name, Address, Tel_No, Course_No )</a:t>
            </a:r>
          </a:p>
          <a:p>
            <a:pPr lvl="1" eaLnBrk="1" hangingPunct="1"/>
            <a:r>
              <a:rPr lang="en-US" altLang="en-US" b="1" smtClean="0"/>
              <a:t>VALUES ('A001', 'Jones B', '12 New Road', '469006', 'HNC34’);</a:t>
            </a:r>
          </a:p>
          <a:p>
            <a:pPr eaLnBrk="1" hangingPunct="1"/>
            <a:endParaRPr lang="en-US" altLang="en-US" smtClean="0"/>
          </a:p>
          <a:p>
            <a:pPr eaLnBrk="1" hangingPunct="1"/>
            <a:endParaRPr lang="en-US" altLang="en-US" smtClean="0"/>
          </a:p>
        </p:txBody>
      </p:sp>
      <p:sp>
        <p:nvSpPr>
          <p:cNvPr id="4" name="Footer Placeholder 4"/>
          <p:cNvSpPr>
            <a:spLocks noGrp="1"/>
          </p:cNvSpPr>
          <p:nvPr>
            <p:ph type="ftr" sz="quarter" idx="11"/>
          </p:nvPr>
        </p:nvSpPr>
        <p:spPr/>
        <p:txBody>
          <a:bodyPr/>
          <a:lstStyle/>
          <a:p>
            <a:pPr>
              <a:defRPr/>
            </a:pPr>
            <a:r>
              <a:rPr lang="en-US"/>
              <a:t>SQL.ppt</a:t>
            </a:r>
          </a:p>
        </p:txBody>
      </p:sp>
      <p:sp>
        <p:nvSpPr>
          <p:cNvPr id="5" name="Slide Number Placeholder 5"/>
          <p:cNvSpPr>
            <a:spLocks noGrp="1"/>
          </p:cNvSpPr>
          <p:nvPr>
            <p:ph type="sldNum" sz="quarter" idx="12"/>
          </p:nvPr>
        </p:nvSpPr>
        <p:spPr/>
        <p:txBody>
          <a:bodyPr/>
          <a:lstStyle/>
          <a:p>
            <a:pPr>
              <a:defRPr/>
            </a:pPr>
            <a:fld id="{7172E08B-CE6C-4039-A35B-8A1ECC9D000C}" type="slidenum">
              <a:rPr lang="en-US"/>
              <a:pPr>
                <a:defRPr/>
              </a:pPr>
              <a:t>27</a:t>
            </a:fld>
            <a:endParaRPr lang="en-US"/>
          </a:p>
        </p:txBody>
      </p:sp>
    </p:spTree>
    <p:extLst>
      <p:ext uri="{BB962C8B-B14F-4D97-AF65-F5344CB8AC3E}">
        <p14:creationId xmlns:p14="http://schemas.microsoft.com/office/powerpoint/2010/main" val="1425447911"/>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ChangeArrowheads="1"/>
          </p:cNvSpPr>
          <p:nvPr>
            <p:ph type="title"/>
          </p:nvPr>
        </p:nvSpPr>
        <p:spPr/>
        <p:txBody>
          <a:bodyPr/>
          <a:lstStyle/>
          <a:p>
            <a:pPr eaLnBrk="1" hangingPunct="1"/>
            <a:r>
              <a:rPr lang="en-GB" altLang="en-US" smtClean="0"/>
              <a:t>Insert Data into Tables</a:t>
            </a:r>
            <a:endParaRPr lang="en-US" altLang="en-US" smtClean="0"/>
          </a:p>
        </p:txBody>
      </p:sp>
      <p:sp>
        <p:nvSpPr>
          <p:cNvPr id="32771" name="Rectangle 3"/>
          <p:cNvSpPr>
            <a:spLocks noGrp="1" noChangeArrowheads="1"/>
          </p:cNvSpPr>
          <p:nvPr>
            <p:ph idx="1"/>
          </p:nvPr>
        </p:nvSpPr>
        <p:spPr/>
        <p:txBody>
          <a:bodyPr/>
          <a:lstStyle/>
          <a:p>
            <a:pPr eaLnBrk="1" hangingPunct="1"/>
            <a:r>
              <a:rPr lang="en-US" altLang="en-US" smtClean="0"/>
              <a:t>Access changes the command to the one shown below.</a:t>
            </a:r>
          </a:p>
          <a:p>
            <a:pPr eaLnBrk="1" hangingPunct="1"/>
            <a:endParaRPr lang="en-US" altLang="en-US" smtClean="0"/>
          </a:p>
          <a:p>
            <a:pPr lvl="1" eaLnBrk="1" hangingPunct="1"/>
            <a:r>
              <a:rPr lang="en-US" altLang="en-US" b="1" smtClean="0"/>
              <a:t>INSERT INTO Student ( Student_No, Name, Address, Tel_No, Course_No )</a:t>
            </a:r>
          </a:p>
          <a:p>
            <a:pPr lvl="1" eaLnBrk="1" hangingPunct="1"/>
            <a:r>
              <a:rPr lang="en-US" altLang="en-US" b="1" smtClean="0"/>
              <a:t>SELECT 'A001', 'Jones B', '12 New Road', '469006', 'HNC34';</a:t>
            </a:r>
          </a:p>
          <a:p>
            <a:pPr eaLnBrk="1" hangingPunct="1"/>
            <a:endParaRPr lang="en-US" altLang="en-US" smtClean="0"/>
          </a:p>
        </p:txBody>
      </p:sp>
      <p:sp>
        <p:nvSpPr>
          <p:cNvPr id="4" name="Footer Placeholder 4"/>
          <p:cNvSpPr>
            <a:spLocks noGrp="1"/>
          </p:cNvSpPr>
          <p:nvPr>
            <p:ph type="ftr" sz="quarter" idx="11"/>
          </p:nvPr>
        </p:nvSpPr>
        <p:spPr/>
        <p:txBody>
          <a:bodyPr/>
          <a:lstStyle/>
          <a:p>
            <a:pPr>
              <a:defRPr/>
            </a:pPr>
            <a:r>
              <a:rPr lang="en-US"/>
              <a:t>SQL.ppt</a:t>
            </a:r>
          </a:p>
        </p:txBody>
      </p:sp>
      <p:sp>
        <p:nvSpPr>
          <p:cNvPr id="5" name="Slide Number Placeholder 5"/>
          <p:cNvSpPr>
            <a:spLocks noGrp="1"/>
          </p:cNvSpPr>
          <p:nvPr>
            <p:ph type="sldNum" sz="quarter" idx="12"/>
          </p:nvPr>
        </p:nvSpPr>
        <p:spPr/>
        <p:txBody>
          <a:bodyPr/>
          <a:lstStyle/>
          <a:p>
            <a:pPr>
              <a:defRPr/>
            </a:pPr>
            <a:fld id="{D65689FC-8A4D-4208-9D5D-5BF734687E6E}" type="slidenum">
              <a:rPr lang="en-US"/>
              <a:pPr>
                <a:defRPr/>
              </a:pPr>
              <a:t>28</a:t>
            </a:fld>
            <a:endParaRPr lang="en-US"/>
          </a:p>
        </p:txBody>
      </p:sp>
    </p:spTree>
    <p:extLst>
      <p:ext uri="{BB962C8B-B14F-4D97-AF65-F5344CB8AC3E}">
        <p14:creationId xmlns:p14="http://schemas.microsoft.com/office/powerpoint/2010/main" val="2752019503"/>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p:txBody>
          <a:bodyPr/>
          <a:lstStyle/>
          <a:p>
            <a:pPr eaLnBrk="1" hangingPunct="1"/>
            <a:r>
              <a:rPr lang="en-US" altLang="en-US" smtClean="0"/>
              <a:t>Insert Data Into Tables</a:t>
            </a:r>
          </a:p>
        </p:txBody>
      </p:sp>
      <p:sp>
        <p:nvSpPr>
          <p:cNvPr id="33795" name="Rectangle 3"/>
          <p:cNvSpPr>
            <a:spLocks noGrp="1" noChangeArrowheads="1"/>
          </p:cNvSpPr>
          <p:nvPr>
            <p:ph idx="1"/>
          </p:nvPr>
        </p:nvSpPr>
        <p:spPr/>
        <p:txBody>
          <a:bodyPr/>
          <a:lstStyle/>
          <a:p>
            <a:pPr lvl="1" eaLnBrk="1" hangingPunct="1"/>
            <a:r>
              <a:rPr lang="en-US" altLang="en-US" b="1" smtClean="0"/>
              <a:t>INSERT INTO Lecturer ( Lecturer_No, Name, Campus, Tel_Ext, Course_No )</a:t>
            </a:r>
          </a:p>
          <a:p>
            <a:pPr lvl="1" eaLnBrk="1" hangingPunct="1"/>
            <a:r>
              <a:rPr lang="en-US" altLang="en-US" b="1" smtClean="0"/>
              <a:t>SELECT 'L263', 'Williams N', 'Town', '2331', 'HNC34';</a:t>
            </a:r>
          </a:p>
          <a:p>
            <a:pPr lvl="1" eaLnBrk="1" hangingPunct="1"/>
            <a:endParaRPr lang="en-US" altLang="en-US" b="1" smtClean="0"/>
          </a:p>
          <a:p>
            <a:pPr lvl="1" eaLnBrk="1" hangingPunct="1"/>
            <a:r>
              <a:rPr lang="en-US" altLang="en-US" b="1" smtClean="0"/>
              <a:t>INSERT INTO Course ( Course_No, Course_Name, Course_Tutor )</a:t>
            </a:r>
          </a:p>
          <a:p>
            <a:pPr lvl="1" eaLnBrk="1" hangingPunct="1"/>
            <a:r>
              <a:rPr lang="en-US" altLang="en-US" b="1" smtClean="0"/>
              <a:t>SELECT "HNC34", "HNC Business Studies", "Rees I";</a:t>
            </a:r>
          </a:p>
          <a:p>
            <a:pPr lvl="1" eaLnBrk="1" hangingPunct="1"/>
            <a:endParaRPr lang="en-US" altLang="en-US" b="1" smtClean="0"/>
          </a:p>
          <a:p>
            <a:pPr lvl="1" eaLnBrk="1" hangingPunct="1"/>
            <a:endParaRPr lang="en-US" altLang="en-US" smtClean="0"/>
          </a:p>
        </p:txBody>
      </p:sp>
      <p:sp>
        <p:nvSpPr>
          <p:cNvPr id="4" name="Footer Placeholder 4"/>
          <p:cNvSpPr>
            <a:spLocks noGrp="1"/>
          </p:cNvSpPr>
          <p:nvPr>
            <p:ph type="ftr" sz="quarter" idx="11"/>
          </p:nvPr>
        </p:nvSpPr>
        <p:spPr/>
        <p:txBody>
          <a:bodyPr/>
          <a:lstStyle/>
          <a:p>
            <a:pPr>
              <a:defRPr/>
            </a:pPr>
            <a:r>
              <a:rPr lang="en-US"/>
              <a:t>SQL.ppt</a:t>
            </a:r>
          </a:p>
        </p:txBody>
      </p:sp>
      <p:sp>
        <p:nvSpPr>
          <p:cNvPr id="5" name="Slide Number Placeholder 5"/>
          <p:cNvSpPr>
            <a:spLocks noGrp="1"/>
          </p:cNvSpPr>
          <p:nvPr>
            <p:ph type="sldNum" sz="quarter" idx="12"/>
          </p:nvPr>
        </p:nvSpPr>
        <p:spPr/>
        <p:txBody>
          <a:bodyPr/>
          <a:lstStyle/>
          <a:p>
            <a:pPr>
              <a:defRPr/>
            </a:pPr>
            <a:fld id="{8F1356EC-83FE-4D25-9EE1-55CC76655A23}" type="slidenum">
              <a:rPr lang="en-US"/>
              <a:pPr>
                <a:defRPr/>
              </a:pPr>
              <a:t>29</a:t>
            </a:fld>
            <a:endParaRPr lang="en-US"/>
          </a:p>
        </p:txBody>
      </p:sp>
    </p:spTree>
    <p:extLst>
      <p:ext uri="{BB962C8B-B14F-4D97-AF65-F5344CB8AC3E}">
        <p14:creationId xmlns:p14="http://schemas.microsoft.com/office/powerpoint/2010/main" val="2004981325"/>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p:txBody>
          <a:bodyPr/>
          <a:lstStyle/>
          <a:p>
            <a:pPr eaLnBrk="1" hangingPunct="1"/>
            <a:r>
              <a:rPr lang="en-US" altLang="en-US" smtClean="0"/>
              <a:t>Populate The Database</a:t>
            </a:r>
          </a:p>
        </p:txBody>
      </p:sp>
      <p:sp>
        <p:nvSpPr>
          <p:cNvPr id="34819" name="Rectangle 3"/>
          <p:cNvSpPr>
            <a:spLocks noGrp="1" noChangeArrowheads="1"/>
          </p:cNvSpPr>
          <p:nvPr>
            <p:ph idx="1"/>
          </p:nvPr>
        </p:nvSpPr>
        <p:spPr/>
        <p:txBody>
          <a:bodyPr/>
          <a:lstStyle/>
          <a:p>
            <a:pPr eaLnBrk="1" hangingPunct="1"/>
            <a:r>
              <a:rPr lang="en-US" altLang="en-US" smtClean="0"/>
              <a:t>Populate the database with the data given earlier before moving on to Data Manipulation Commands.</a:t>
            </a:r>
          </a:p>
        </p:txBody>
      </p:sp>
      <p:sp>
        <p:nvSpPr>
          <p:cNvPr id="4" name="Footer Placeholder 4"/>
          <p:cNvSpPr>
            <a:spLocks noGrp="1"/>
          </p:cNvSpPr>
          <p:nvPr>
            <p:ph type="ftr" sz="quarter" idx="11"/>
          </p:nvPr>
        </p:nvSpPr>
        <p:spPr/>
        <p:txBody>
          <a:bodyPr/>
          <a:lstStyle/>
          <a:p>
            <a:pPr>
              <a:defRPr/>
            </a:pPr>
            <a:r>
              <a:rPr lang="en-US"/>
              <a:t>SQL.ppt</a:t>
            </a:r>
          </a:p>
        </p:txBody>
      </p:sp>
      <p:sp>
        <p:nvSpPr>
          <p:cNvPr id="5" name="Slide Number Placeholder 5"/>
          <p:cNvSpPr>
            <a:spLocks noGrp="1"/>
          </p:cNvSpPr>
          <p:nvPr>
            <p:ph type="sldNum" sz="quarter" idx="12"/>
          </p:nvPr>
        </p:nvSpPr>
        <p:spPr/>
        <p:txBody>
          <a:bodyPr/>
          <a:lstStyle/>
          <a:p>
            <a:pPr>
              <a:defRPr/>
            </a:pPr>
            <a:fld id="{4D7B5FA3-CFC8-4747-AEE4-9779F1331C05}" type="slidenum">
              <a:rPr lang="en-US"/>
              <a:pPr>
                <a:defRPr/>
              </a:pPr>
              <a:t>30</a:t>
            </a:fld>
            <a:endParaRPr lang="en-US"/>
          </a:p>
        </p:txBody>
      </p:sp>
    </p:spTree>
    <p:extLst>
      <p:ext uri="{BB962C8B-B14F-4D97-AF65-F5344CB8AC3E}">
        <p14:creationId xmlns:p14="http://schemas.microsoft.com/office/powerpoint/2010/main" val="2150281357"/>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Grp="1" noChangeArrowheads="1"/>
          </p:cNvSpPr>
          <p:nvPr>
            <p:ph type="title"/>
          </p:nvPr>
        </p:nvSpPr>
        <p:spPr/>
        <p:txBody>
          <a:bodyPr/>
          <a:lstStyle/>
          <a:p>
            <a:pPr eaLnBrk="1" hangingPunct="1"/>
            <a:r>
              <a:rPr lang="en-US" altLang="en-US" smtClean="0"/>
              <a:t>Select Command</a:t>
            </a:r>
          </a:p>
        </p:txBody>
      </p:sp>
      <p:sp>
        <p:nvSpPr>
          <p:cNvPr id="35843" name="Rectangle 3"/>
          <p:cNvSpPr>
            <a:spLocks noGrp="1" noChangeArrowheads="1"/>
          </p:cNvSpPr>
          <p:nvPr>
            <p:ph idx="1"/>
          </p:nvPr>
        </p:nvSpPr>
        <p:spPr/>
        <p:txBody>
          <a:bodyPr/>
          <a:lstStyle/>
          <a:p>
            <a:pPr eaLnBrk="1" hangingPunct="1"/>
            <a:r>
              <a:rPr lang="en-US" altLang="en-US" smtClean="0"/>
              <a:t>Select all rows and all fields from the Student table:</a:t>
            </a:r>
          </a:p>
          <a:p>
            <a:pPr lvl="1" eaLnBrk="1" hangingPunct="1"/>
            <a:r>
              <a:rPr lang="en-US" altLang="en-US" b="1" smtClean="0"/>
              <a:t>SELECT *</a:t>
            </a:r>
          </a:p>
          <a:p>
            <a:pPr lvl="1" eaLnBrk="1" hangingPunct="1"/>
            <a:r>
              <a:rPr lang="en-US" altLang="en-US" b="1" smtClean="0"/>
              <a:t>FROM STUDENT;</a:t>
            </a:r>
            <a:endParaRPr lang="en-US" altLang="en-US" smtClean="0"/>
          </a:p>
          <a:p>
            <a:pPr eaLnBrk="1" hangingPunct="1"/>
            <a:endParaRPr lang="en-US" altLang="en-US" smtClean="0"/>
          </a:p>
          <a:p>
            <a:pPr eaLnBrk="1" hangingPunct="1"/>
            <a:r>
              <a:rPr lang="en-US" altLang="en-US" smtClean="0"/>
              <a:t>Select all rows and a subset of fields from the Student table:</a:t>
            </a:r>
          </a:p>
          <a:p>
            <a:pPr lvl="1" eaLnBrk="1" hangingPunct="1"/>
            <a:r>
              <a:rPr lang="en-US" altLang="en-US" b="1" smtClean="0"/>
              <a:t>SELECT Student_No, Name, Course_No</a:t>
            </a:r>
          </a:p>
          <a:p>
            <a:pPr lvl="1" eaLnBrk="1" hangingPunct="1"/>
            <a:r>
              <a:rPr lang="en-US" altLang="en-US" b="1" smtClean="0"/>
              <a:t>FROM STUDENT;</a:t>
            </a:r>
          </a:p>
          <a:p>
            <a:pPr eaLnBrk="1" hangingPunct="1"/>
            <a:endParaRPr lang="en-US" altLang="en-US" smtClean="0"/>
          </a:p>
        </p:txBody>
      </p:sp>
      <p:sp>
        <p:nvSpPr>
          <p:cNvPr id="4" name="Footer Placeholder 4"/>
          <p:cNvSpPr>
            <a:spLocks noGrp="1"/>
          </p:cNvSpPr>
          <p:nvPr>
            <p:ph type="ftr" sz="quarter" idx="11"/>
          </p:nvPr>
        </p:nvSpPr>
        <p:spPr/>
        <p:txBody>
          <a:bodyPr/>
          <a:lstStyle/>
          <a:p>
            <a:pPr>
              <a:defRPr/>
            </a:pPr>
            <a:r>
              <a:rPr lang="en-US"/>
              <a:t>SQL.ppt</a:t>
            </a:r>
          </a:p>
        </p:txBody>
      </p:sp>
      <p:sp>
        <p:nvSpPr>
          <p:cNvPr id="5" name="Slide Number Placeholder 5"/>
          <p:cNvSpPr>
            <a:spLocks noGrp="1"/>
          </p:cNvSpPr>
          <p:nvPr>
            <p:ph type="sldNum" sz="quarter" idx="12"/>
          </p:nvPr>
        </p:nvSpPr>
        <p:spPr/>
        <p:txBody>
          <a:bodyPr/>
          <a:lstStyle/>
          <a:p>
            <a:pPr>
              <a:defRPr/>
            </a:pPr>
            <a:fld id="{3BA60A94-0EA3-44A4-B020-0DC5D771091D}" type="slidenum">
              <a:rPr lang="en-US"/>
              <a:pPr>
                <a:defRPr/>
              </a:pPr>
              <a:t>31</a:t>
            </a:fld>
            <a:endParaRPr lang="en-US"/>
          </a:p>
        </p:txBody>
      </p:sp>
    </p:spTree>
    <p:extLst>
      <p:ext uri="{BB962C8B-B14F-4D97-AF65-F5344CB8AC3E}">
        <p14:creationId xmlns:p14="http://schemas.microsoft.com/office/powerpoint/2010/main" val="2282484037"/>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theme/_rels/theme2.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Flow">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F49100"/>
      </a:hlink>
      <a:folHlink>
        <a:srgbClr val="85DFD0"/>
      </a:folHlink>
    </a:clrScheme>
    <a:fontScheme name="Flow">
      <a:majorFont>
        <a:latin typeface="Calibri"/>
        <a:ea typeface=""/>
        <a:cs typeface=""/>
        <a:font script="Jpan" typeface="ＭＳ Ｐゴシック"/>
        <a:font script="Hang" typeface="HY중고딕"/>
        <a:font script="Hans" typeface="隶书"/>
        <a:font script="Hant" typeface="微軟正黑體"/>
        <a:font script="Arab" typeface="Traditional Arabic"/>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nstantia"/>
        <a:ea typeface=""/>
        <a:cs typeface=""/>
        <a:font script="Jpan" typeface="HGP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Flow">
      <a:fillStyleLst>
        <a:solidFill>
          <a:schemeClr val="phClr"/>
        </a:solidFill>
        <a:gradFill rotWithShape="1">
          <a:gsLst>
            <a:gs pos="0">
              <a:schemeClr val="phClr">
                <a:tint val="70000"/>
                <a:satMod val="130000"/>
              </a:schemeClr>
            </a:gs>
            <a:gs pos="43000">
              <a:schemeClr val="phClr">
                <a:tint val="44000"/>
                <a:satMod val="165000"/>
              </a:schemeClr>
            </a:gs>
            <a:gs pos="93000">
              <a:schemeClr val="phClr">
                <a:tint val="15000"/>
                <a:satMod val="165000"/>
              </a:schemeClr>
            </a:gs>
            <a:gs pos="100000">
              <a:schemeClr val="phClr">
                <a:tint val="5000"/>
                <a:satMod val="250000"/>
              </a:schemeClr>
            </a:gs>
          </a:gsLst>
          <a:path path="circle">
            <a:fillToRect l="50000" t="130000" r="50000" b="-30000"/>
          </a:path>
        </a:gradFill>
        <a:gradFill rotWithShape="1">
          <a:gsLst>
            <a:gs pos="0">
              <a:schemeClr val="phClr">
                <a:tint val="98000"/>
                <a:shade val="25000"/>
                <a:satMod val="250000"/>
              </a:schemeClr>
            </a:gs>
            <a:gs pos="68000">
              <a:schemeClr val="phClr">
                <a:tint val="86000"/>
                <a:satMod val="115000"/>
              </a:schemeClr>
            </a:gs>
            <a:gs pos="100000">
              <a:schemeClr val="phClr">
                <a:tint val="50000"/>
                <a:satMod val="150000"/>
              </a:schemeClr>
            </a:gs>
          </a:gsLst>
          <a:path path="circle">
            <a:fillToRect l="50000" t="130000" r="50000" b="-30000"/>
          </a:path>
        </a:gradFill>
      </a:fillStyleLst>
      <a:lnStyleLst>
        <a:ln w="9525" cap="flat" cmpd="sng" algn="ctr">
          <a:solidFill>
            <a:schemeClr val="phClr">
              <a:shade val="50000"/>
              <a:satMod val="103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7150" dist="38100" dir="5400000" algn="ctr" rotWithShape="0">
              <a:schemeClr val="phClr">
                <a:shade val="9000"/>
                <a:alpha val="48000"/>
                <a:satMod val="105000"/>
              </a:schemeClr>
            </a:outerShdw>
          </a:effectLst>
        </a:effectStyle>
        <a:effectStyle>
          <a:effectLst>
            <a:outerShdw blurRad="57150" dist="38100" dir="5400000" algn="ctr" rotWithShape="0">
              <a:schemeClr val="phClr">
                <a:shade val="9000"/>
                <a:alpha val="48000"/>
                <a:satMod val="105000"/>
              </a:schemeClr>
            </a:outerShdw>
          </a:effectLst>
        </a:effectStyle>
        <a:effectStyle>
          <a:effectLst>
            <a:outerShdw blurRad="57150" dist="38100" dir="5400000" algn="ctr" rotWithShape="0">
              <a:schemeClr val="phClr">
                <a:shade val="9000"/>
                <a:alpha val="48000"/>
                <a:satMod val="105000"/>
              </a:schemeClr>
            </a:outerShdw>
          </a:effectLst>
          <a:scene3d>
            <a:camera prst="orthographicFront">
              <a:rot lat="0" lon="0" rev="0"/>
            </a:camera>
            <a:lightRig rig="glow" dir="tl">
              <a:rot lat="0" lon="0" rev="900000"/>
            </a:lightRig>
          </a:scene3d>
          <a:sp3d prstMaterial="powder">
            <a:bevelT w="25400" h="38100"/>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TotalTime>
  <Words>1172</Words>
  <Application>Microsoft Office PowerPoint</Application>
  <PresentationFormat>On-screen Show (4:3)</PresentationFormat>
  <Paragraphs>217</Paragraphs>
  <Slides>31</Slides>
  <Notes>0</Notes>
  <HiddenSlides>0</HiddenSlides>
  <MMClips>0</MMClips>
  <ScaleCrop>false</ScaleCrop>
  <HeadingPairs>
    <vt:vector size="6" baseType="variant">
      <vt:variant>
        <vt:lpstr>Theme</vt:lpstr>
      </vt:variant>
      <vt:variant>
        <vt:i4>2</vt:i4>
      </vt:variant>
      <vt:variant>
        <vt:lpstr>Embedded OLE Servers</vt:lpstr>
      </vt:variant>
      <vt:variant>
        <vt:i4>1</vt:i4>
      </vt:variant>
      <vt:variant>
        <vt:lpstr>Slide Titles</vt:lpstr>
      </vt:variant>
      <vt:variant>
        <vt:i4>31</vt:i4>
      </vt:variant>
    </vt:vector>
  </HeadingPairs>
  <TitlesOfParts>
    <vt:vector size="34" baseType="lpstr">
      <vt:lpstr>Office Theme</vt:lpstr>
      <vt:lpstr>Flow</vt:lpstr>
      <vt:lpstr>Document</vt:lpstr>
      <vt:lpstr>PowerPoint Presentation</vt:lpstr>
      <vt:lpstr>Structured Query Language</vt:lpstr>
      <vt:lpstr>Background</vt:lpstr>
      <vt:lpstr>Background</vt:lpstr>
      <vt:lpstr>Standards</vt:lpstr>
      <vt:lpstr>SQL</vt:lpstr>
      <vt:lpstr>Importance of SQL</vt:lpstr>
      <vt:lpstr>Objectives of SQL</vt:lpstr>
      <vt:lpstr>Objectives of SQL</vt:lpstr>
      <vt:lpstr>Writing SQL Commands</vt:lpstr>
      <vt:lpstr>Writing SQL Commands</vt:lpstr>
      <vt:lpstr>Literals</vt:lpstr>
      <vt:lpstr>SELECT Statement</vt:lpstr>
      <vt:lpstr>SELECT Statement</vt:lpstr>
      <vt:lpstr>Looking at the SQL Command Categories</vt:lpstr>
      <vt:lpstr>DDL Commands</vt:lpstr>
      <vt:lpstr>DCL Commands</vt:lpstr>
      <vt:lpstr>DCL Commands</vt:lpstr>
      <vt:lpstr>DML Commands</vt:lpstr>
      <vt:lpstr>Trying out SQL with SQL College Case Study</vt:lpstr>
      <vt:lpstr>STUDENT TABLE</vt:lpstr>
      <vt:lpstr>COURSE TABLE</vt:lpstr>
      <vt:lpstr>LECTURER TABLE</vt:lpstr>
      <vt:lpstr>Create Table (Student)</vt:lpstr>
      <vt:lpstr>Create Table (Course)</vt:lpstr>
      <vt:lpstr>Create Table (Lecturer)</vt:lpstr>
      <vt:lpstr>Insert Data Into Tables</vt:lpstr>
      <vt:lpstr>Insert Data into Tables</vt:lpstr>
      <vt:lpstr>Insert Data Into Tables</vt:lpstr>
      <vt:lpstr>Populate The Database</vt:lpstr>
      <vt:lpstr>Select Command</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Holland, Beverley</dc:creator>
  <cp:lastModifiedBy>Holland, Beverley</cp:lastModifiedBy>
  <cp:revision>1</cp:revision>
  <dcterms:created xsi:type="dcterms:W3CDTF">2015-11-16T10:59:41Z</dcterms:created>
  <dcterms:modified xsi:type="dcterms:W3CDTF">2015-11-16T11:00:54Z</dcterms:modified>
</cp:coreProperties>
</file>