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88" r:id="rId2"/>
    <p:sldId id="268" r:id="rId3"/>
    <p:sldId id="274" r:id="rId4"/>
    <p:sldId id="279" r:id="rId5"/>
    <p:sldId id="269" r:id="rId6"/>
    <p:sldId id="283" r:id="rId7"/>
    <p:sldId id="277" r:id="rId8"/>
    <p:sldId id="287" r:id="rId9"/>
    <p:sldId id="289" r:id="rId10"/>
    <p:sldId id="270" r:id="rId11"/>
    <p:sldId id="280" r:id="rId12"/>
    <p:sldId id="272" r:id="rId13"/>
    <p:sldId id="284" r:id="rId14"/>
    <p:sldId id="285" r:id="rId15"/>
    <p:sldId id="286"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BEBD8"/>
    <a:srgbClr val="8335E5"/>
    <a:srgbClr val="6B8DE1"/>
    <a:srgbClr val="6C92E1"/>
    <a:srgbClr val="6313DC"/>
    <a:srgbClr val="1E3ADA"/>
    <a:srgbClr val="030553"/>
    <a:srgbClr val="7D4BC9"/>
    <a:srgbClr val="16286E"/>
    <a:srgbClr val="6524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0FADF5-12DF-AC40-9ABB-B8A6E05D9C0B}" v="189" dt="2021-11-10T14:02:49.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57" autoAdjust="0"/>
    <p:restoredTop sz="95363" autoAdjust="0"/>
  </p:normalViewPr>
  <p:slideViewPr>
    <p:cSldViewPr snapToGrid="0" showGuides="1">
      <p:cViewPr>
        <p:scale>
          <a:sx n="114" d="100"/>
          <a:sy n="114" d="100"/>
        </p:scale>
        <p:origin x="424" y="-120"/>
      </p:cViewPr>
      <p:guideLst>
        <p:guide orient="horz" pos="2064"/>
        <p:guide pos="3840"/>
        <p:guide pos="456"/>
        <p:guide pos="720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9" d="100"/>
          <a:sy n="89" d="100"/>
        </p:scale>
        <p:origin x="301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seen Akhtar (1907552)" userId="cb29ec5f-64fe-49cb-9a84-82ef75d50ce8" providerId="ADAL" clId="{9B0FADF5-12DF-AC40-9ABB-B8A6E05D9C0B}"/>
    <pc:docChg chg="undo custSel addSld delSld modSld sldOrd">
      <pc:chgData name="Tahseen Akhtar (1907552)" userId="cb29ec5f-64fe-49cb-9a84-82ef75d50ce8" providerId="ADAL" clId="{9B0FADF5-12DF-AC40-9ABB-B8A6E05D9C0B}" dt="2021-11-10T20:56:20.003" v="12422" actId="20577"/>
      <pc:docMkLst>
        <pc:docMk/>
      </pc:docMkLst>
      <pc:sldChg chg="addSp delSp modSp del mod setBg">
        <pc:chgData name="Tahseen Akhtar (1907552)" userId="cb29ec5f-64fe-49cb-9a84-82ef75d50ce8" providerId="ADAL" clId="{9B0FADF5-12DF-AC40-9ABB-B8A6E05D9C0B}" dt="2021-11-08T23:15:50.996" v="10269" actId="2696"/>
        <pc:sldMkLst>
          <pc:docMk/>
          <pc:sldMk cId="3254356326" sldId="257"/>
        </pc:sldMkLst>
        <pc:spChg chg="add del mod">
          <ac:chgData name="Tahseen Akhtar (1907552)" userId="cb29ec5f-64fe-49cb-9a84-82ef75d50ce8" providerId="ADAL" clId="{9B0FADF5-12DF-AC40-9ABB-B8A6E05D9C0B}" dt="2021-11-04T20:45:16.752" v="6450" actId="26606"/>
          <ac:spMkLst>
            <pc:docMk/>
            <pc:sldMk cId="3254356326" sldId="257"/>
            <ac:spMk id="24" creationId="{C1165547-DF3A-4694-9097-2BDAF2003713}"/>
          </ac:spMkLst>
        </pc:spChg>
        <pc:spChg chg="mod ord">
          <ac:chgData name="Tahseen Akhtar (1907552)" userId="cb29ec5f-64fe-49cb-9a84-82ef75d50ce8" providerId="ADAL" clId="{9B0FADF5-12DF-AC40-9ABB-B8A6E05D9C0B}" dt="2021-11-04T20:45:16.752" v="6450" actId="26606"/>
          <ac:spMkLst>
            <pc:docMk/>
            <pc:sldMk cId="3254356326" sldId="257"/>
            <ac:spMk id="55" creationId="{6BBBCB2E-F413-4381-8378-02FDC20EA4F6}"/>
          </ac:spMkLst>
        </pc:spChg>
        <pc:spChg chg="add del">
          <ac:chgData name="Tahseen Akhtar (1907552)" userId="cb29ec5f-64fe-49cb-9a84-82ef75d50ce8" providerId="ADAL" clId="{9B0FADF5-12DF-AC40-9ABB-B8A6E05D9C0B}" dt="2021-11-04T20:45:16.752" v="6450" actId="26606"/>
          <ac:spMkLst>
            <pc:docMk/>
            <pc:sldMk cId="3254356326" sldId="257"/>
            <ac:spMk id="61" creationId="{CA815F2C-4E80-4019-8E59-FAD3F7F8473D}"/>
          </ac:spMkLst>
        </pc:spChg>
        <pc:spChg chg="add">
          <ac:chgData name="Tahseen Akhtar (1907552)" userId="cb29ec5f-64fe-49cb-9a84-82ef75d50ce8" providerId="ADAL" clId="{9B0FADF5-12DF-AC40-9ABB-B8A6E05D9C0B}" dt="2021-11-04T20:45:16.752" v="6450" actId="26606"/>
          <ac:spMkLst>
            <pc:docMk/>
            <pc:sldMk cId="3254356326" sldId="257"/>
            <ac:spMk id="65" creationId="{C1165547-DF3A-4694-9097-2BDAF2003713}"/>
          </ac:spMkLst>
        </pc:spChg>
        <pc:spChg chg="add">
          <ac:chgData name="Tahseen Akhtar (1907552)" userId="cb29ec5f-64fe-49cb-9a84-82ef75d50ce8" providerId="ADAL" clId="{9B0FADF5-12DF-AC40-9ABB-B8A6E05D9C0B}" dt="2021-11-04T20:45:16.752" v="6450" actId="26606"/>
          <ac:spMkLst>
            <pc:docMk/>
            <pc:sldMk cId="3254356326" sldId="257"/>
            <ac:spMk id="66" creationId="{4BC99CB9-DDAD-44A2-8A1C-E3AF4E72DF5C}"/>
          </ac:spMkLst>
        </pc:spChg>
        <pc:spChg chg="add">
          <ac:chgData name="Tahseen Akhtar (1907552)" userId="cb29ec5f-64fe-49cb-9a84-82ef75d50ce8" providerId="ADAL" clId="{9B0FADF5-12DF-AC40-9ABB-B8A6E05D9C0B}" dt="2021-11-04T20:45:16.752" v="6450" actId="26606"/>
          <ac:spMkLst>
            <pc:docMk/>
            <pc:sldMk cId="3254356326" sldId="257"/>
            <ac:spMk id="68" creationId="{64053CBF-3932-45FF-8285-EE5146085F3A}"/>
          </ac:spMkLst>
        </pc:spChg>
        <pc:grpChg chg="del mod">
          <ac:chgData name="Tahseen Akhtar (1907552)" userId="cb29ec5f-64fe-49cb-9a84-82ef75d50ce8" providerId="ADAL" clId="{9B0FADF5-12DF-AC40-9ABB-B8A6E05D9C0B}" dt="2021-11-04T17:29:00.321" v="5377" actId="478"/>
          <ac:grpSpMkLst>
            <pc:docMk/>
            <pc:sldMk cId="3254356326" sldId="257"/>
            <ac:grpSpMk id="2" creationId="{8E504344-8563-476C-9EF9-4200B272FDC1}"/>
          </ac:grpSpMkLst>
        </pc:grpChg>
        <pc:grpChg chg="del">
          <ac:chgData name="Tahseen Akhtar (1907552)" userId="cb29ec5f-64fe-49cb-9a84-82ef75d50ce8" providerId="ADAL" clId="{9B0FADF5-12DF-AC40-9ABB-B8A6E05D9C0B}" dt="2021-11-04T17:29:06.597" v="5378" actId="478"/>
          <ac:grpSpMkLst>
            <pc:docMk/>
            <pc:sldMk cId="3254356326" sldId="257"/>
            <ac:grpSpMk id="21" creationId="{FBE0CB24-B318-4A75-829C-F2AFFC048326}"/>
          </ac:grpSpMkLst>
        </pc:grpChg>
        <pc:grpChg chg="del">
          <ac:chgData name="Tahseen Akhtar (1907552)" userId="cb29ec5f-64fe-49cb-9a84-82ef75d50ce8" providerId="ADAL" clId="{9B0FADF5-12DF-AC40-9ABB-B8A6E05D9C0B}" dt="2021-11-04T17:29:09.713" v="5379" actId="478"/>
          <ac:grpSpMkLst>
            <pc:docMk/>
            <pc:sldMk cId="3254356326" sldId="257"/>
            <ac:grpSpMk id="56" creationId="{E56C5C06-BE0B-4D3E-8B77-1A2F0B930590}"/>
          </ac:grpSpMkLst>
        </pc:grpChg>
        <pc:grpChg chg="add">
          <ac:chgData name="Tahseen Akhtar (1907552)" userId="cb29ec5f-64fe-49cb-9a84-82ef75d50ce8" providerId="ADAL" clId="{9B0FADF5-12DF-AC40-9ABB-B8A6E05D9C0B}" dt="2021-11-04T20:45:16.752" v="6450" actId="26606"/>
          <ac:grpSpMkLst>
            <pc:docMk/>
            <pc:sldMk cId="3254356326" sldId="257"/>
            <ac:grpSpMk id="70" creationId="{2E751C04-BEA6-446B-A678-9C74819EBD4C}"/>
          </ac:grpSpMkLst>
        </pc:grpChg>
        <pc:grpChg chg="add">
          <ac:chgData name="Tahseen Akhtar (1907552)" userId="cb29ec5f-64fe-49cb-9a84-82ef75d50ce8" providerId="ADAL" clId="{9B0FADF5-12DF-AC40-9ABB-B8A6E05D9C0B}" dt="2021-11-04T20:45:16.752" v="6450" actId="26606"/>
          <ac:grpSpMkLst>
            <pc:docMk/>
            <pc:sldMk cId="3254356326" sldId="257"/>
            <ac:grpSpMk id="76" creationId="{B63ACBA3-DEFD-4C6D-BBA0-64468FA99C2D}"/>
          </ac:grpSpMkLst>
        </pc:grpChg>
        <pc:graphicFrameChg chg="add del">
          <ac:chgData name="Tahseen Akhtar (1907552)" userId="cb29ec5f-64fe-49cb-9a84-82ef75d50ce8" providerId="ADAL" clId="{9B0FADF5-12DF-AC40-9ABB-B8A6E05D9C0B}" dt="2021-11-04T20:45:16.722" v="6449" actId="26606"/>
          <ac:graphicFrameMkLst>
            <pc:docMk/>
            <pc:sldMk cId="3254356326" sldId="257"/>
            <ac:graphicFrameMk id="63" creationId="{5A229A91-9AC8-45D5-84BB-F23ADEF0A632}"/>
          </ac:graphicFrameMkLst>
        </pc:graphicFrameChg>
        <pc:picChg chg="add mod">
          <ac:chgData name="Tahseen Akhtar (1907552)" userId="cb29ec5f-64fe-49cb-9a84-82ef75d50ce8" providerId="ADAL" clId="{9B0FADF5-12DF-AC40-9ABB-B8A6E05D9C0B}" dt="2021-11-08T23:15:12.447" v="10261" actId="1076"/>
          <ac:picMkLst>
            <pc:docMk/>
            <pc:sldMk cId="3254356326" sldId="257"/>
            <ac:picMk id="5" creationId="{F31BDF3E-1104-894E-9C7F-21982953378C}"/>
          </ac:picMkLst>
        </pc:picChg>
      </pc:sldChg>
      <pc:sldChg chg="modSp del mod">
        <pc:chgData name="Tahseen Akhtar (1907552)" userId="cb29ec5f-64fe-49cb-9a84-82ef75d50ce8" providerId="ADAL" clId="{9B0FADF5-12DF-AC40-9ABB-B8A6E05D9C0B}" dt="2021-10-20T10:34:19.264" v="551" actId="2696"/>
        <pc:sldMkLst>
          <pc:docMk/>
          <pc:sldMk cId="285523832" sldId="258"/>
        </pc:sldMkLst>
        <pc:spChg chg="mod">
          <ac:chgData name="Tahseen Akhtar (1907552)" userId="cb29ec5f-64fe-49cb-9a84-82ef75d50ce8" providerId="ADAL" clId="{9B0FADF5-12DF-AC40-9ABB-B8A6E05D9C0B}" dt="2021-10-13T22:21:04.325" v="25" actId="20577"/>
          <ac:spMkLst>
            <pc:docMk/>
            <pc:sldMk cId="285523832" sldId="258"/>
            <ac:spMk id="2" creationId="{D815E537-4AB4-4445-A3AC-40D738EDF3DC}"/>
          </ac:spMkLst>
        </pc:spChg>
        <pc:spChg chg="mod">
          <ac:chgData name="Tahseen Akhtar (1907552)" userId="cb29ec5f-64fe-49cb-9a84-82ef75d50ce8" providerId="ADAL" clId="{9B0FADF5-12DF-AC40-9ABB-B8A6E05D9C0B}" dt="2021-10-20T10:33:39.711" v="550" actId="20577"/>
          <ac:spMkLst>
            <pc:docMk/>
            <pc:sldMk cId="285523832" sldId="258"/>
            <ac:spMk id="8" creationId="{E9101D99-B002-4698-9C7E-C942B9AA2D39}"/>
          </ac:spMkLst>
        </pc:spChg>
        <pc:spChg chg="mod">
          <ac:chgData name="Tahseen Akhtar (1907552)" userId="cb29ec5f-64fe-49cb-9a84-82ef75d50ce8" providerId="ADAL" clId="{9B0FADF5-12DF-AC40-9ABB-B8A6E05D9C0B}" dt="2021-10-13T22:18:24.445" v="7" actId="20577"/>
          <ac:spMkLst>
            <pc:docMk/>
            <pc:sldMk cId="285523832" sldId="258"/>
            <ac:spMk id="10" creationId="{B00C2221-E8A7-47E0-B2B2-5A6A32F96791}"/>
          </ac:spMkLst>
        </pc:spChg>
        <pc:spChg chg="mod">
          <ac:chgData name="Tahseen Akhtar (1907552)" userId="cb29ec5f-64fe-49cb-9a84-82ef75d50ce8" providerId="ADAL" clId="{9B0FADF5-12DF-AC40-9ABB-B8A6E05D9C0B}" dt="2021-10-13T22:18:30.035" v="8" actId="20577"/>
          <ac:spMkLst>
            <pc:docMk/>
            <pc:sldMk cId="285523832" sldId="258"/>
            <ac:spMk id="12" creationId="{CA17B45E-57F0-4725-89C0-3CD74A5097A3}"/>
          </ac:spMkLst>
        </pc:spChg>
        <pc:spChg chg="mod">
          <ac:chgData name="Tahseen Akhtar (1907552)" userId="cb29ec5f-64fe-49cb-9a84-82ef75d50ce8" providerId="ADAL" clId="{9B0FADF5-12DF-AC40-9ABB-B8A6E05D9C0B}" dt="2021-10-13T22:18:34.266" v="9" actId="20577"/>
          <ac:spMkLst>
            <pc:docMk/>
            <pc:sldMk cId="285523832" sldId="258"/>
            <ac:spMk id="14" creationId="{9187696D-0387-46E9-A420-AD2392161D95}"/>
          </ac:spMkLst>
        </pc:spChg>
      </pc:sldChg>
      <pc:sldChg chg="delSp modSp del mod">
        <pc:chgData name="Tahseen Akhtar (1907552)" userId="cb29ec5f-64fe-49cb-9a84-82ef75d50ce8" providerId="ADAL" clId="{9B0FADF5-12DF-AC40-9ABB-B8A6E05D9C0B}" dt="2021-10-20T10:34:24.860" v="552" actId="2696"/>
        <pc:sldMkLst>
          <pc:docMk/>
          <pc:sldMk cId="1860944946" sldId="259"/>
        </pc:sldMkLst>
        <pc:spChg chg="del mod">
          <ac:chgData name="Tahseen Akhtar (1907552)" userId="cb29ec5f-64fe-49cb-9a84-82ef75d50ce8" providerId="ADAL" clId="{9B0FADF5-12DF-AC40-9ABB-B8A6E05D9C0B}" dt="2021-10-13T22:24:26.381" v="148"/>
          <ac:spMkLst>
            <pc:docMk/>
            <pc:sldMk cId="1860944946" sldId="259"/>
            <ac:spMk id="2" creationId="{62AEF5FE-6C45-4BF6-9676-571742C3CDD7}"/>
          </ac:spMkLst>
        </pc:spChg>
        <pc:spChg chg="del mod">
          <ac:chgData name="Tahseen Akhtar (1907552)" userId="cb29ec5f-64fe-49cb-9a84-82ef75d50ce8" providerId="ADAL" clId="{9B0FADF5-12DF-AC40-9ABB-B8A6E05D9C0B}" dt="2021-10-13T22:24:26.378" v="146"/>
          <ac:spMkLst>
            <pc:docMk/>
            <pc:sldMk cId="1860944946" sldId="259"/>
            <ac:spMk id="3" creationId="{A74D15AA-4B45-41B5-A81C-97FCBF019951}"/>
          </ac:spMkLst>
        </pc:spChg>
        <pc:spChg chg="mod">
          <ac:chgData name="Tahseen Akhtar (1907552)" userId="cb29ec5f-64fe-49cb-9a84-82ef75d50ce8" providerId="ADAL" clId="{9B0FADF5-12DF-AC40-9ABB-B8A6E05D9C0B}" dt="2021-10-13T22:23:47.058" v="129" actId="20577"/>
          <ac:spMkLst>
            <pc:docMk/>
            <pc:sldMk cId="1860944946" sldId="259"/>
            <ac:spMk id="5" creationId="{BAD3DD8E-0492-4A48-B06C-F87FA5CFE3C0}"/>
          </ac:spMkLst>
        </pc:spChg>
        <pc:spChg chg="mod">
          <ac:chgData name="Tahseen Akhtar (1907552)" userId="cb29ec5f-64fe-49cb-9a84-82ef75d50ce8" providerId="ADAL" clId="{9B0FADF5-12DF-AC40-9ABB-B8A6E05D9C0B}" dt="2021-10-13T22:21:48.007" v="37" actId="20577"/>
          <ac:spMkLst>
            <pc:docMk/>
            <pc:sldMk cId="1860944946" sldId="259"/>
            <ac:spMk id="12" creationId="{267E4A54-8A0F-43A0-AA7D-F508F05BB2EF}"/>
          </ac:spMkLst>
        </pc:spChg>
        <pc:spChg chg="mod">
          <ac:chgData name="Tahseen Akhtar (1907552)" userId="cb29ec5f-64fe-49cb-9a84-82ef75d50ce8" providerId="ADAL" clId="{9B0FADF5-12DF-AC40-9ABB-B8A6E05D9C0B}" dt="2021-10-13T22:24:03.400" v="135" actId="20577"/>
          <ac:spMkLst>
            <pc:docMk/>
            <pc:sldMk cId="1860944946" sldId="259"/>
            <ac:spMk id="14" creationId="{A5704BA3-593E-4519-9139-4E1D86366677}"/>
          </ac:spMkLst>
        </pc:spChg>
        <pc:spChg chg="mod">
          <ac:chgData name="Tahseen Akhtar (1907552)" userId="cb29ec5f-64fe-49cb-9a84-82ef75d50ce8" providerId="ADAL" clId="{9B0FADF5-12DF-AC40-9ABB-B8A6E05D9C0B}" dt="2021-10-13T22:21:52.128" v="38" actId="20577"/>
          <ac:spMkLst>
            <pc:docMk/>
            <pc:sldMk cId="1860944946" sldId="259"/>
            <ac:spMk id="65" creationId="{D600301E-404F-4763-892B-EE1C3109F4D3}"/>
          </ac:spMkLst>
        </pc:spChg>
        <pc:spChg chg="mod">
          <ac:chgData name="Tahseen Akhtar (1907552)" userId="cb29ec5f-64fe-49cb-9a84-82ef75d50ce8" providerId="ADAL" clId="{9B0FADF5-12DF-AC40-9ABB-B8A6E05D9C0B}" dt="2021-10-13T22:24:09.407" v="137" actId="20577"/>
          <ac:spMkLst>
            <pc:docMk/>
            <pc:sldMk cId="1860944946" sldId="259"/>
            <ac:spMk id="73" creationId="{CBE1CF42-34AD-45F7-9BB7-06D7FDE081B7}"/>
          </ac:spMkLst>
        </pc:spChg>
        <pc:spChg chg="mod">
          <ac:chgData name="Tahseen Akhtar (1907552)" userId="cb29ec5f-64fe-49cb-9a84-82ef75d50ce8" providerId="ADAL" clId="{9B0FADF5-12DF-AC40-9ABB-B8A6E05D9C0B}" dt="2021-10-13T22:21:57.244" v="39" actId="20577"/>
          <ac:spMkLst>
            <pc:docMk/>
            <pc:sldMk cId="1860944946" sldId="259"/>
            <ac:spMk id="81" creationId="{E7E16F25-9A73-4F49-8593-4DDEE2A8AB5D}"/>
          </ac:spMkLst>
        </pc:spChg>
        <pc:spChg chg="mod">
          <ac:chgData name="Tahseen Akhtar (1907552)" userId="cb29ec5f-64fe-49cb-9a84-82ef75d50ce8" providerId="ADAL" clId="{9B0FADF5-12DF-AC40-9ABB-B8A6E05D9C0B}" dt="2021-10-13T22:24:12.642" v="139" actId="20577"/>
          <ac:spMkLst>
            <pc:docMk/>
            <pc:sldMk cId="1860944946" sldId="259"/>
            <ac:spMk id="82" creationId="{CC76473C-D689-4828-A3C2-DBFA64DB3596}"/>
          </ac:spMkLst>
        </pc:spChg>
        <pc:spChg chg="mod">
          <ac:chgData name="Tahseen Akhtar (1907552)" userId="cb29ec5f-64fe-49cb-9a84-82ef75d50ce8" providerId="ADAL" clId="{9B0FADF5-12DF-AC40-9ABB-B8A6E05D9C0B}" dt="2021-10-13T22:24:16.090" v="141" actId="20577"/>
          <ac:spMkLst>
            <pc:docMk/>
            <pc:sldMk cId="1860944946" sldId="259"/>
            <ac:spMk id="86" creationId="{AC35B425-E17C-46A6-BC1C-89C34E2B336C}"/>
          </ac:spMkLst>
        </pc:spChg>
        <pc:spChg chg="mod">
          <ac:chgData name="Tahseen Akhtar (1907552)" userId="cb29ec5f-64fe-49cb-9a84-82ef75d50ce8" providerId="ADAL" clId="{9B0FADF5-12DF-AC40-9ABB-B8A6E05D9C0B}" dt="2021-10-13T22:24:19.951" v="143" actId="20577"/>
          <ac:spMkLst>
            <pc:docMk/>
            <pc:sldMk cId="1860944946" sldId="259"/>
            <ac:spMk id="90" creationId="{A101B8DB-BADB-4084-8CD6-6CEEA620099A}"/>
          </ac:spMkLst>
        </pc:spChg>
        <pc:spChg chg="mod">
          <ac:chgData name="Tahseen Akhtar (1907552)" userId="cb29ec5f-64fe-49cb-9a84-82ef75d50ce8" providerId="ADAL" clId="{9B0FADF5-12DF-AC40-9ABB-B8A6E05D9C0B}" dt="2021-10-13T22:22:00.913" v="40" actId="20577"/>
          <ac:spMkLst>
            <pc:docMk/>
            <pc:sldMk cId="1860944946" sldId="259"/>
            <ac:spMk id="94" creationId="{9482C2C4-A83F-481A-A4DA-8A5D9AD7A680}"/>
          </ac:spMkLst>
        </pc:spChg>
        <pc:spChg chg="mod">
          <ac:chgData name="Tahseen Akhtar (1907552)" userId="cb29ec5f-64fe-49cb-9a84-82ef75d50ce8" providerId="ADAL" clId="{9B0FADF5-12DF-AC40-9ABB-B8A6E05D9C0B}" dt="2021-10-13T22:22:35.610" v="54" actId="20577"/>
          <ac:spMkLst>
            <pc:docMk/>
            <pc:sldMk cId="1860944946" sldId="259"/>
            <ac:spMk id="101" creationId="{CAECCF3F-B2FA-4F0A-96EE-B54207D66547}"/>
          </ac:spMkLst>
        </pc:spChg>
        <pc:spChg chg="mod">
          <ac:chgData name="Tahseen Akhtar (1907552)" userId="cb29ec5f-64fe-49cb-9a84-82ef75d50ce8" providerId="ADAL" clId="{9B0FADF5-12DF-AC40-9ABB-B8A6E05D9C0B}" dt="2021-10-13T22:21:24.991" v="28" actId="20577"/>
          <ac:spMkLst>
            <pc:docMk/>
            <pc:sldMk cId="1860944946" sldId="259"/>
            <ac:spMk id="103" creationId="{CDAD2E5F-3DBB-47BA-B90E-DDB45972B6AF}"/>
          </ac:spMkLst>
        </pc:spChg>
        <pc:spChg chg="mod">
          <ac:chgData name="Tahseen Akhtar (1907552)" userId="cb29ec5f-64fe-49cb-9a84-82ef75d50ce8" providerId="ADAL" clId="{9B0FADF5-12DF-AC40-9ABB-B8A6E05D9C0B}" dt="2021-10-13T22:22:45.751" v="68" actId="20577"/>
          <ac:spMkLst>
            <pc:docMk/>
            <pc:sldMk cId="1860944946" sldId="259"/>
            <ac:spMk id="104" creationId="{36650A66-75C3-4933-AFC0-6AB58DFE89D9}"/>
          </ac:spMkLst>
        </pc:spChg>
        <pc:spChg chg="mod">
          <ac:chgData name="Tahseen Akhtar (1907552)" userId="cb29ec5f-64fe-49cb-9a84-82ef75d50ce8" providerId="ADAL" clId="{9B0FADF5-12DF-AC40-9ABB-B8A6E05D9C0B}" dt="2021-10-13T22:21:31.987" v="34" actId="20577"/>
          <ac:spMkLst>
            <pc:docMk/>
            <pc:sldMk cId="1860944946" sldId="259"/>
            <ac:spMk id="105" creationId="{AD1F5E0B-9D11-43FF-9946-9B61EF9D6E88}"/>
          </ac:spMkLst>
        </pc:spChg>
        <pc:spChg chg="mod">
          <ac:chgData name="Tahseen Akhtar (1907552)" userId="cb29ec5f-64fe-49cb-9a84-82ef75d50ce8" providerId="ADAL" clId="{9B0FADF5-12DF-AC40-9ABB-B8A6E05D9C0B}" dt="2021-10-13T22:22:55.143" v="81" actId="20577"/>
          <ac:spMkLst>
            <pc:docMk/>
            <pc:sldMk cId="1860944946" sldId="259"/>
            <ac:spMk id="106" creationId="{2BACDD99-66AF-423B-B714-10B1BD09EBE4}"/>
          </ac:spMkLst>
        </pc:spChg>
        <pc:spChg chg="mod">
          <ac:chgData name="Tahseen Akhtar (1907552)" userId="cb29ec5f-64fe-49cb-9a84-82ef75d50ce8" providerId="ADAL" clId="{9B0FADF5-12DF-AC40-9ABB-B8A6E05D9C0B}" dt="2021-10-13T22:21:38.946" v="35" actId="20577"/>
          <ac:spMkLst>
            <pc:docMk/>
            <pc:sldMk cId="1860944946" sldId="259"/>
            <ac:spMk id="107" creationId="{D6D9691D-4606-4981-97A5-3BEAC7F0804E}"/>
          </ac:spMkLst>
        </pc:spChg>
        <pc:spChg chg="mod">
          <ac:chgData name="Tahseen Akhtar (1907552)" userId="cb29ec5f-64fe-49cb-9a84-82ef75d50ce8" providerId="ADAL" clId="{9B0FADF5-12DF-AC40-9ABB-B8A6E05D9C0B}" dt="2021-10-13T22:24:23.028" v="144" actId="1076"/>
          <ac:spMkLst>
            <pc:docMk/>
            <pc:sldMk cId="1860944946" sldId="259"/>
            <ac:spMk id="123" creationId="{C9C2C56A-C4D4-4578-84E9-27FD62603EAA}"/>
          </ac:spMkLst>
        </pc:spChg>
      </pc:sldChg>
      <pc:sldChg chg="modSp del mod">
        <pc:chgData name="Tahseen Akhtar (1907552)" userId="cb29ec5f-64fe-49cb-9a84-82ef75d50ce8" providerId="ADAL" clId="{9B0FADF5-12DF-AC40-9ABB-B8A6E05D9C0B}" dt="2021-10-20T10:34:52.718" v="556" actId="2696"/>
        <pc:sldMkLst>
          <pc:docMk/>
          <pc:sldMk cId="1869736968" sldId="260"/>
        </pc:sldMkLst>
        <pc:spChg chg="mod">
          <ac:chgData name="Tahseen Akhtar (1907552)" userId="cb29ec5f-64fe-49cb-9a84-82ef75d50ce8" providerId="ADAL" clId="{9B0FADF5-12DF-AC40-9ABB-B8A6E05D9C0B}" dt="2021-10-13T22:27:07.046" v="236" actId="20577"/>
          <ac:spMkLst>
            <pc:docMk/>
            <pc:sldMk cId="1869736968" sldId="260"/>
            <ac:spMk id="52" creationId="{46969EBC-E8D3-4914-9A82-8E88F816E77E}"/>
          </ac:spMkLst>
        </pc:spChg>
        <pc:spChg chg="mod">
          <ac:chgData name="Tahseen Akhtar (1907552)" userId="cb29ec5f-64fe-49cb-9a84-82ef75d50ce8" providerId="ADAL" clId="{9B0FADF5-12DF-AC40-9ABB-B8A6E05D9C0B}" dt="2021-10-13T22:27:29.049" v="241" actId="20577"/>
          <ac:spMkLst>
            <pc:docMk/>
            <pc:sldMk cId="1869736968" sldId="260"/>
            <ac:spMk id="331" creationId="{62109C55-9EBC-4778-80D4-D55D22307915}"/>
          </ac:spMkLst>
        </pc:spChg>
        <pc:spChg chg="mod">
          <ac:chgData name="Tahseen Akhtar (1907552)" userId="cb29ec5f-64fe-49cb-9a84-82ef75d50ce8" providerId="ADAL" clId="{9B0FADF5-12DF-AC40-9ABB-B8A6E05D9C0B}" dt="2021-10-13T22:26:40.219" v="201" actId="20577"/>
          <ac:spMkLst>
            <pc:docMk/>
            <pc:sldMk cId="1869736968" sldId="260"/>
            <ac:spMk id="332" creationId="{779BDC05-BA31-44EF-B695-331F1F3CEBCA}"/>
          </ac:spMkLst>
        </pc:spChg>
        <pc:spChg chg="mod">
          <ac:chgData name="Tahseen Akhtar (1907552)" userId="cb29ec5f-64fe-49cb-9a84-82ef75d50ce8" providerId="ADAL" clId="{9B0FADF5-12DF-AC40-9ABB-B8A6E05D9C0B}" dt="2021-10-13T22:27:25.271" v="240" actId="20577"/>
          <ac:spMkLst>
            <pc:docMk/>
            <pc:sldMk cId="1869736968" sldId="260"/>
            <ac:spMk id="337" creationId="{3380BC47-47FB-44F3-9E0B-80B83E426031}"/>
          </ac:spMkLst>
        </pc:spChg>
        <pc:spChg chg="mod">
          <ac:chgData name="Tahseen Akhtar (1907552)" userId="cb29ec5f-64fe-49cb-9a84-82ef75d50ce8" providerId="ADAL" clId="{9B0FADF5-12DF-AC40-9ABB-B8A6E05D9C0B}" dt="2021-10-13T22:26:28.145" v="198" actId="20577"/>
          <ac:spMkLst>
            <pc:docMk/>
            <pc:sldMk cId="1869736968" sldId="260"/>
            <ac:spMk id="338" creationId="{9DE6A47E-C4CC-416D-9C28-3273394521C8}"/>
          </ac:spMkLst>
        </pc:spChg>
        <pc:spChg chg="mod">
          <ac:chgData name="Tahseen Akhtar (1907552)" userId="cb29ec5f-64fe-49cb-9a84-82ef75d50ce8" providerId="ADAL" clId="{9B0FADF5-12DF-AC40-9ABB-B8A6E05D9C0B}" dt="2021-10-13T22:27:16.473" v="238" actId="20577"/>
          <ac:spMkLst>
            <pc:docMk/>
            <pc:sldMk cId="1869736968" sldId="260"/>
            <ac:spMk id="340" creationId="{246A1BD9-59BD-467C-9A84-D6A5E4382773}"/>
          </ac:spMkLst>
        </pc:spChg>
        <pc:spChg chg="mod">
          <ac:chgData name="Tahseen Akhtar (1907552)" userId="cb29ec5f-64fe-49cb-9a84-82ef75d50ce8" providerId="ADAL" clId="{9B0FADF5-12DF-AC40-9ABB-B8A6E05D9C0B}" dt="2021-10-13T22:26:23.557" v="197" actId="20577"/>
          <ac:spMkLst>
            <pc:docMk/>
            <pc:sldMk cId="1869736968" sldId="260"/>
            <ac:spMk id="341" creationId="{594EDD4C-FB3C-4D67-A0E0-448BE5307678}"/>
          </ac:spMkLst>
        </pc:spChg>
        <pc:spChg chg="mod">
          <ac:chgData name="Tahseen Akhtar (1907552)" userId="cb29ec5f-64fe-49cb-9a84-82ef75d50ce8" providerId="ADAL" clId="{9B0FADF5-12DF-AC40-9ABB-B8A6E05D9C0B}" dt="2021-10-13T22:27:20.783" v="239" actId="20577"/>
          <ac:spMkLst>
            <pc:docMk/>
            <pc:sldMk cId="1869736968" sldId="260"/>
            <ac:spMk id="343" creationId="{36571B2F-0463-48D1-8CC7-EA6BC8F3FB67}"/>
          </ac:spMkLst>
        </pc:spChg>
        <pc:spChg chg="mod">
          <ac:chgData name="Tahseen Akhtar (1907552)" userId="cb29ec5f-64fe-49cb-9a84-82ef75d50ce8" providerId="ADAL" clId="{9B0FADF5-12DF-AC40-9ABB-B8A6E05D9C0B}" dt="2021-10-13T22:26:19.721" v="196" actId="20577"/>
          <ac:spMkLst>
            <pc:docMk/>
            <pc:sldMk cId="1869736968" sldId="260"/>
            <ac:spMk id="344" creationId="{2BA0C149-973C-4722-BF48-FF9DE9B8BC55}"/>
          </ac:spMkLst>
        </pc:spChg>
        <pc:spChg chg="mod">
          <ac:chgData name="Tahseen Akhtar (1907552)" userId="cb29ec5f-64fe-49cb-9a84-82ef75d50ce8" providerId="ADAL" clId="{9B0FADF5-12DF-AC40-9ABB-B8A6E05D9C0B}" dt="2021-10-13T22:26:08.269" v="195" actId="20577"/>
          <ac:spMkLst>
            <pc:docMk/>
            <pc:sldMk cId="1869736968" sldId="260"/>
            <ac:spMk id="346" creationId="{3DF722C9-361F-401E-AD34-54132A8436B3}"/>
          </ac:spMkLst>
        </pc:spChg>
        <pc:spChg chg="mod">
          <ac:chgData name="Tahseen Akhtar (1907552)" userId="cb29ec5f-64fe-49cb-9a84-82ef75d50ce8" providerId="ADAL" clId="{9B0FADF5-12DF-AC40-9ABB-B8A6E05D9C0B}" dt="2021-10-13T22:25:59.928" v="179" actId="20577"/>
          <ac:spMkLst>
            <pc:docMk/>
            <pc:sldMk cId="1869736968" sldId="260"/>
            <ac:spMk id="347" creationId="{49C08362-5A73-4AB7-8811-DC216428D42D}"/>
          </ac:spMkLst>
        </pc:spChg>
      </pc:sldChg>
      <pc:sldChg chg="del">
        <pc:chgData name="Tahseen Akhtar (1907552)" userId="cb29ec5f-64fe-49cb-9a84-82ef75d50ce8" providerId="ADAL" clId="{9B0FADF5-12DF-AC40-9ABB-B8A6E05D9C0B}" dt="2021-10-13T22:27:37.985" v="242" actId="2696"/>
        <pc:sldMkLst>
          <pc:docMk/>
          <pc:sldMk cId="3740025391" sldId="261"/>
        </pc:sldMkLst>
      </pc:sldChg>
      <pc:sldChg chg="del">
        <pc:chgData name="Tahseen Akhtar (1907552)" userId="cb29ec5f-64fe-49cb-9a84-82ef75d50ce8" providerId="ADAL" clId="{9B0FADF5-12DF-AC40-9ABB-B8A6E05D9C0B}" dt="2021-10-13T22:25:36.822" v="152" actId="2696"/>
        <pc:sldMkLst>
          <pc:docMk/>
          <pc:sldMk cId="2132068392" sldId="262"/>
        </pc:sldMkLst>
      </pc:sldChg>
      <pc:sldChg chg="modSp del mod">
        <pc:chgData name="Tahseen Akhtar (1907552)" userId="cb29ec5f-64fe-49cb-9a84-82ef75d50ce8" providerId="ADAL" clId="{9B0FADF5-12DF-AC40-9ABB-B8A6E05D9C0B}" dt="2021-10-20T10:34:36.372" v="553" actId="2696"/>
        <pc:sldMkLst>
          <pc:docMk/>
          <pc:sldMk cId="2163769514" sldId="263"/>
        </pc:sldMkLst>
        <pc:spChg chg="mod">
          <ac:chgData name="Tahseen Akhtar (1907552)" userId="cb29ec5f-64fe-49cb-9a84-82ef75d50ce8" providerId="ADAL" clId="{9B0FADF5-12DF-AC40-9ABB-B8A6E05D9C0B}" dt="2021-10-13T22:30:25.903" v="400" actId="20577"/>
          <ac:spMkLst>
            <pc:docMk/>
            <pc:sldMk cId="2163769514" sldId="263"/>
            <ac:spMk id="13" creationId="{DC02C732-8960-4820-B185-F087E030DAAA}"/>
          </ac:spMkLst>
        </pc:spChg>
        <pc:spChg chg="mod">
          <ac:chgData name="Tahseen Akhtar (1907552)" userId="cb29ec5f-64fe-49cb-9a84-82ef75d50ce8" providerId="ADAL" clId="{9B0FADF5-12DF-AC40-9ABB-B8A6E05D9C0B}" dt="2021-10-13T22:30:46.110" v="431" actId="20577"/>
          <ac:spMkLst>
            <pc:docMk/>
            <pc:sldMk cId="2163769514" sldId="263"/>
            <ac:spMk id="18" creationId="{39929E06-4AB9-4598-A963-82CCC18A3FF2}"/>
          </ac:spMkLst>
        </pc:spChg>
        <pc:spChg chg="mod">
          <ac:chgData name="Tahseen Akhtar (1907552)" userId="cb29ec5f-64fe-49cb-9a84-82ef75d50ce8" providerId="ADAL" clId="{9B0FADF5-12DF-AC40-9ABB-B8A6E05D9C0B}" dt="2021-10-13T22:31:05.481" v="457" actId="20577"/>
          <ac:spMkLst>
            <pc:docMk/>
            <pc:sldMk cId="2163769514" sldId="263"/>
            <ac:spMk id="19" creationId="{9DF162EE-A4BE-4D4C-9A3C-51FC2F765D81}"/>
          </ac:spMkLst>
        </pc:spChg>
        <pc:spChg chg="mod">
          <ac:chgData name="Tahseen Akhtar (1907552)" userId="cb29ec5f-64fe-49cb-9a84-82ef75d50ce8" providerId="ADAL" clId="{9B0FADF5-12DF-AC40-9ABB-B8A6E05D9C0B}" dt="2021-10-13T22:30:50.536" v="437" actId="20577"/>
          <ac:spMkLst>
            <pc:docMk/>
            <pc:sldMk cId="2163769514" sldId="263"/>
            <ac:spMk id="24" creationId="{AB0754C1-4097-4CDA-B3CB-7304331CBBB9}"/>
          </ac:spMkLst>
        </pc:spChg>
        <pc:spChg chg="mod">
          <ac:chgData name="Tahseen Akhtar (1907552)" userId="cb29ec5f-64fe-49cb-9a84-82ef75d50ce8" providerId="ADAL" clId="{9B0FADF5-12DF-AC40-9ABB-B8A6E05D9C0B}" dt="2021-10-13T22:31:10.446" v="465" actId="20577"/>
          <ac:spMkLst>
            <pc:docMk/>
            <pc:sldMk cId="2163769514" sldId="263"/>
            <ac:spMk id="25" creationId="{72AC3065-20B0-4A63-89FA-B10AD6D1363C}"/>
          </ac:spMkLst>
        </pc:spChg>
        <pc:spChg chg="mod">
          <ac:chgData name="Tahseen Akhtar (1907552)" userId="cb29ec5f-64fe-49cb-9a84-82ef75d50ce8" providerId="ADAL" clId="{9B0FADF5-12DF-AC40-9ABB-B8A6E05D9C0B}" dt="2021-10-13T22:30:28.441" v="402" actId="20577"/>
          <ac:spMkLst>
            <pc:docMk/>
            <pc:sldMk cId="2163769514" sldId="263"/>
            <ac:spMk id="28" creationId="{1CC8C601-FB40-4573-87B3-B1126A610542}"/>
          </ac:spMkLst>
        </pc:spChg>
        <pc:spChg chg="mod">
          <ac:chgData name="Tahseen Akhtar (1907552)" userId="cb29ec5f-64fe-49cb-9a84-82ef75d50ce8" providerId="ADAL" clId="{9B0FADF5-12DF-AC40-9ABB-B8A6E05D9C0B}" dt="2021-10-13T22:30:54.958" v="443" actId="20577"/>
          <ac:spMkLst>
            <pc:docMk/>
            <pc:sldMk cId="2163769514" sldId="263"/>
            <ac:spMk id="36" creationId="{54005B0B-E5FC-472B-962B-C2258039F3B2}"/>
          </ac:spMkLst>
        </pc:spChg>
        <pc:spChg chg="mod">
          <ac:chgData name="Tahseen Akhtar (1907552)" userId="cb29ec5f-64fe-49cb-9a84-82ef75d50ce8" providerId="ADAL" clId="{9B0FADF5-12DF-AC40-9ABB-B8A6E05D9C0B}" dt="2021-10-13T22:31:15.203" v="473" actId="20577"/>
          <ac:spMkLst>
            <pc:docMk/>
            <pc:sldMk cId="2163769514" sldId="263"/>
            <ac:spMk id="37" creationId="{5BA86B7F-9A89-4AB5-BADE-64D7C6E5C868}"/>
          </ac:spMkLst>
        </pc:spChg>
        <pc:spChg chg="mod">
          <ac:chgData name="Tahseen Akhtar (1907552)" userId="cb29ec5f-64fe-49cb-9a84-82ef75d50ce8" providerId="ADAL" clId="{9B0FADF5-12DF-AC40-9ABB-B8A6E05D9C0B}" dt="2021-10-13T22:30:31.539" v="404" actId="20577"/>
          <ac:spMkLst>
            <pc:docMk/>
            <pc:sldMk cId="2163769514" sldId="263"/>
            <ac:spMk id="40" creationId="{5C436978-7B84-4F27-8A32-574050B29AD0}"/>
          </ac:spMkLst>
        </pc:spChg>
        <pc:spChg chg="mod">
          <ac:chgData name="Tahseen Akhtar (1907552)" userId="cb29ec5f-64fe-49cb-9a84-82ef75d50ce8" providerId="ADAL" clId="{9B0FADF5-12DF-AC40-9ABB-B8A6E05D9C0B}" dt="2021-10-13T22:30:59.260" v="449" actId="20577"/>
          <ac:spMkLst>
            <pc:docMk/>
            <pc:sldMk cId="2163769514" sldId="263"/>
            <ac:spMk id="48" creationId="{F7B6FBDF-4663-4A5D-A2B3-B90DCEBBA233}"/>
          </ac:spMkLst>
        </pc:spChg>
        <pc:spChg chg="mod">
          <ac:chgData name="Tahseen Akhtar (1907552)" userId="cb29ec5f-64fe-49cb-9a84-82ef75d50ce8" providerId="ADAL" clId="{9B0FADF5-12DF-AC40-9ABB-B8A6E05D9C0B}" dt="2021-10-13T22:31:23.793" v="487" actId="20577"/>
          <ac:spMkLst>
            <pc:docMk/>
            <pc:sldMk cId="2163769514" sldId="263"/>
            <ac:spMk id="49" creationId="{EB976B3E-89DE-4833-94D4-23A4F14582CA}"/>
          </ac:spMkLst>
        </pc:spChg>
        <pc:spChg chg="mod">
          <ac:chgData name="Tahseen Akhtar (1907552)" userId="cb29ec5f-64fe-49cb-9a84-82ef75d50ce8" providerId="ADAL" clId="{9B0FADF5-12DF-AC40-9ABB-B8A6E05D9C0B}" dt="2021-10-13T22:30:33.938" v="406" actId="20577"/>
          <ac:spMkLst>
            <pc:docMk/>
            <pc:sldMk cId="2163769514" sldId="263"/>
            <ac:spMk id="52" creationId="{38F4B3FC-E555-4F37-BC12-4940EF773A7E}"/>
          </ac:spMkLst>
        </pc:spChg>
        <pc:spChg chg="mod">
          <ac:chgData name="Tahseen Akhtar (1907552)" userId="cb29ec5f-64fe-49cb-9a84-82ef75d50ce8" providerId="ADAL" clId="{9B0FADF5-12DF-AC40-9ABB-B8A6E05D9C0B}" dt="2021-10-13T22:30:22.967" v="398" actId="20577"/>
          <ac:spMkLst>
            <pc:docMk/>
            <pc:sldMk cId="2163769514" sldId="263"/>
            <ac:spMk id="57" creationId="{25264A13-2CF6-4653-9A8E-AE29B6F25F8E}"/>
          </ac:spMkLst>
        </pc:spChg>
      </pc:sldChg>
      <pc:sldChg chg="del">
        <pc:chgData name="Tahseen Akhtar (1907552)" userId="cb29ec5f-64fe-49cb-9a84-82ef75d50ce8" providerId="ADAL" clId="{9B0FADF5-12DF-AC40-9ABB-B8A6E05D9C0B}" dt="2021-10-13T22:25:07.366" v="149" actId="2696"/>
        <pc:sldMkLst>
          <pc:docMk/>
          <pc:sldMk cId="3532204318" sldId="264"/>
        </pc:sldMkLst>
      </pc:sldChg>
      <pc:sldChg chg="delSp modSp del mod">
        <pc:chgData name="Tahseen Akhtar (1907552)" userId="cb29ec5f-64fe-49cb-9a84-82ef75d50ce8" providerId="ADAL" clId="{9B0FADF5-12DF-AC40-9ABB-B8A6E05D9C0B}" dt="2021-10-20T10:34:41.551" v="554" actId="2696"/>
        <pc:sldMkLst>
          <pc:docMk/>
          <pc:sldMk cId="2225384833" sldId="265"/>
        </pc:sldMkLst>
        <pc:spChg chg="del mod">
          <ac:chgData name="Tahseen Akhtar (1907552)" userId="cb29ec5f-64fe-49cb-9a84-82ef75d50ce8" providerId="ADAL" clId="{9B0FADF5-12DF-AC40-9ABB-B8A6E05D9C0B}" dt="2021-10-13T22:28:41.626" v="371"/>
          <ac:spMkLst>
            <pc:docMk/>
            <pc:sldMk cId="2225384833" sldId="265"/>
            <ac:spMk id="2" creationId="{CF3ECDF0-20E4-42EB-A939-E751FFB8EB9E}"/>
          </ac:spMkLst>
        </pc:spChg>
        <pc:spChg chg="mod">
          <ac:chgData name="Tahseen Akhtar (1907552)" userId="cb29ec5f-64fe-49cb-9a84-82ef75d50ce8" providerId="ADAL" clId="{9B0FADF5-12DF-AC40-9ABB-B8A6E05D9C0B}" dt="2021-10-13T22:27:55.730" v="256" actId="20577"/>
          <ac:spMkLst>
            <pc:docMk/>
            <pc:sldMk cId="2225384833" sldId="265"/>
            <ac:spMk id="3" creationId="{CE6AF7FE-5978-4B5F-90E1-044AC25EC230}"/>
          </ac:spMkLst>
        </pc:spChg>
        <pc:spChg chg="mod">
          <ac:chgData name="Tahseen Akhtar (1907552)" userId="cb29ec5f-64fe-49cb-9a84-82ef75d50ce8" providerId="ADAL" clId="{9B0FADF5-12DF-AC40-9ABB-B8A6E05D9C0B}" dt="2021-10-13T22:28:18.204" v="338" actId="20577"/>
          <ac:spMkLst>
            <pc:docMk/>
            <pc:sldMk cId="2225384833" sldId="265"/>
            <ac:spMk id="4" creationId="{171A55DA-183A-4D18-85CD-0F3BC09D5269}"/>
          </ac:spMkLst>
        </pc:spChg>
        <pc:spChg chg="mod">
          <ac:chgData name="Tahseen Akhtar (1907552)" userId="cb29ec5f-64fe-49cb-9a84-82ef75d50ce8" providerId="ADAL" clId="{9B0FADF5-12DF-AC40-9ABB-B8A6E05D9C0B}" dt="2021-10-13T22:28:34.899" v="369" actId="20577"/>
          <ac:spMkLst>
            <pc:docMk/>
            <pc:sldMk cId="2225384833" sldId="265"/>
            <ac:spMk id="5" creationId="{11FEAF3D-6FC9-46CB-B4A4-9B8CA760AE20}"/>
          </ac:spMkLst>
        </pc:spChg>
      </pc:sldChg>
      <pc:sldChg chg="modSp del mod">
        <pc:chgData name="Tahseen Akhtar (1907552)" userId="cb29ec5f-64fe-49cb-9a84-82ef75d50ce8" providerId="ADAL" clId="{9B0FADF5-12DF-AC40-9ABB-B8A6E05D9C0B}" dt="2021-10-20T10:34:47.856" v="555" actId="2696"/>
        <pc:sldMkLst>
          <pc:docMk/>
          <pc:sldMk cId="2352568571" sldId="266"/>
        </pc:sldMkLst>
        <pc:spChg chg="mod">
          <ac:chgData name="Tahseen Akhtar (1907552)" userId="cb29ec5f-64fe-49cb-9a84-82ef75d50ce8" providerId="ADAL" clId="{9B0FADF5-12DF-AC40-9ABB-B8A6E05D9C0B}" dt="2021-10-13T22:25:23.744" v="151" actId="20577"/>
          <ac:spMkLst>
            <pc:docMk/>
            <pc:sldMk cId="2352568571" sldId="266"/>
            <ac:spMk id="4" creationId="{A9B74FAF-1757-48A8-BBFB-722E8E1D6FA4}"/>
          </ac:spMkLst>
        </pc:spChg>
      </pc:sldChg>
      <pc:sldChg chg="addSp delSp modSp new del mod">
        <pc:chgData name="Tahseen Akhtar (1907552)" userId="cb29ec5f-64fe-49cb-9a84-82ef75d50ce8" providerId="ADAL" clId="{9B0FADF5-12DF-AC40-9ABB-B8A6E05D9C0B}" dt="2021-11-06T18:43:00.195" v="8988" actId="2696"/>
        <pc:sldMkLst>
          <pc:docMk/>
          <pc:sldMk cId="3036248640" sldId="267"/>
        </pc:sldMkLst>
        <pc:spChg chg="mod">
          <ac:chgData name="Tahseen Akhtar (1907552)" userId="cb29ec5f-64fe-49cb-9a84-82ef75d50ce8" providerId="ADAL" clId="{9B0FADF5-12DF-AC40-9ABB-B8A6E05D9C0B}" dt="2021-10-13T22:41:05.929" v="495" actId="20577"/>
          <ac:spMkLst>
            <pc:docMk/>
            <pc:sldMk cId="3036248640" sldId="267"/>
            <ac:spMk id="2" creationId="{FA3350BE-3393-3244-9553-2B6A78BD17A1}"/>
          </ac:spMkLst>
        </pc:spChg>
        <pc:spChg chg="add mod">
          <ac:chgData name="Tahseen Akhtar (1907552)" userId="cb29ec5f-64fe-49cb-9a84-82ef75d50ce8" providerId="ADAL" clId="{9B0FADF5-12DF-AC40-9ABB-B8A6E05D9C0B}" dt="2021-11-06T17:48:12.493" v="8861" actId="1076"/>
          <ac:spMkLst>
            <pc:docMk/>
            <pc:sldMk cId="3036248640" sldId="267"/>
            <ac:spMk id="4" creationId="{CFF44829-5255-4B4E-AFE2-64D05B5AF420}"/>
          </ac:spMkLst>
        </pc:spChg>
        <pc:graphicFrameChg chg="add del mod modGraphic">
          <ac:chgData name="Tahseen Akhtar (1907552)" userId="cb29ec5f-64fe-49cb-9a84-82ef75d50ce8" providerId="ADAL" clId="{9B0FADF5-12DF-AC40-9ABB-B8A6E05D9C0B}" dt="2021-10-13T22:41:41.366" v="501" actId="478"/>
          <ac:graphicFrameMkLst>
            <pc:docMk/>
            <pc:sldMk cId="3036248640" sldId="267"/>
            <ac:graphicFrameMk id="3" creationId="{805B971F-C0F1-4B46-8ED8-3924B2670304}"/>
          </ac:graphicFrameMkLst>
        </pc:graphicFrameChg>
      </pc:sldChg>
      <pc:sldChg chg="del">
        <pc:chgData name="Tahseen Akhtar (1907552)" userId="cb29ec5f-64fe-49cb-9a84-82ef75d50ce8" providerId="ADAL" clId="{9B0FADF5-12DF-AC40-9ABB-B8A6E05D9C0B}" dt="2021-10-13T22:25:17.768" v="150" actId="2696"/>
        <pc:sldMkLst>
          <pc:docMk/>
          <pc:sldMk cId="3626214639" sldId="267"/>
        </pc:sldMkLst>
      </pc:sldChg>
      <pc:sldChg chg="addSp delSp modSp new mod setBg setClrOvrMap">
        <pc:chgData name="Tahseen Akhtar (1907552)" userId="cb29ec5f-64fe-49cb-9a84-82ef75d50ce8" providerId="ADAL" clId="{9B0FADF5-12DF-AC40-9ABB-B8A6E05D9C0B}" dt="2021-11-09T20:50:10.470" v="10440" actId="20577"/>
        <pc:sldMkLst>
          <pc:docMk/>
          <pc:sldMk cId="235358564" sldId="268"/>
        </pc:sldMkLst>
        <pc:spChg chg="mod ord">
          <ac:chgData name="Tahseen Akhtar (1907552)" userId="cb29ec5f-64fe-49cb-9a84-82ef75d50ce8" providerId="ADAL" clId="{9B0FADF5-12DF-AC40-9ABB-B8A6E05D9C0B}" dt="2021-11-08T23:18:51.289" v="10276" actId="26606"/>
          <ac:spMkLst>
            <pc:docMk/>
            <pc:sldMk cId="235358564" sldId="268"/>
            <ac:spMk id="2" creationId="{73F42271-9684-0F4F-9F94-D97DC5734718}"/>
          </ac:spMkLst>
        </pc:spChg>
        <pc:spChg chg="mod ord">
          <ac:chgData name="Tahseen Akhtar (1907552)" userId="cb29ec5f-64fe-49cb-9a84-82ef75d50ce8" providerId="ADAL" clId="{9B0FADF5-12DF-AC40-9ABB-B8A6E05D9C0B}" dt="2021-11-09T20:50:10.470" v="10440" actId="20577"/>
          <ac:spMkLst>
            <pc:docMk/>
            <pc:sldMk cId="235358564" sldId="268"/>
            <ac:spMk id="3" creationId="{F411C833-7827-CD46-B0B6-67B7F8A18197}"/>
          </ac:spMkLst>
        </pc:spChg>
        <pc:spChg chg="add del">
          <ac:chgData name="Tahseen Akhtar (1907552)" userId="cb29ec5f-64fe-49cb-9a84-82ef75d50ce8" providerId="ADAL" clId="{9B0FADF5-12DF-AC40-9ABB-B8A6E05D9C0B}" dt="2021-10-21T17:52:07.691" v="1947" actId="26606"/>
          <ac:spMkLst>
            <pc:docMk/>
            <pc:sldMk cId="235358564" sldId="268"/>
            <ac:spMk id="8" creationId="{815925C2-A704-4D47-B1C1-3FCA52512EC1}"/>
          </ac:spMkLst>
        </pc:spChg>
        <pc:spChg chg="add del">
          <ac:chgData name="Tahseen Akhtar (1907552)" userId="cb29ec5f-64fe-49cb-9a84-82ef75d50ce8" providerId="ADAL" clId="{9B0FADF5-12DF-AC40-9ABB-B8A6E05D9C0B}" dt="2021-10-21T17:52:07.691" v="1947" actId="26606"/>
          <ac:spMkLst>
            <pc:docMk/>
            <pc:sldMk cId="235358564" sldId="268"/>
            <ac:spMk id="10" creationId="{01D4315C-C23C-4FD3-98DF-08C29E2292A8}"/>
          </ac:spMkLst>
        </pc:spChg>
        <pc:spChg chg="add del">
          <ac:chgData name="Tahseen Akhtar (1907552)" userId="cb29ec5f-64fe-49cb-9a84-82ef75d50ce8" providerId="ADAL" clId="{9B0FADF5-12DF-AC40-9ABB-B8A6E05D9C0B}" dt="2021-10-21T17:51:57.164" v="1942" actId="26606"/>
          <ac:spMkLst>
            <pc:docMk/>
            <pc:sldMk cId="235358564" sldId="268"/>
            <ac:spMk id="28" creationId="{081EA652-8C6A-4E69-BEB9-170809474553}"/>
          </ac:spMkLst>
        </pc:spChg>
        <pc:spChg chg="add del">
          <ac:chgData name="Tahseen Akhtar (1907552)" userId="cb29ec5f-64fe-49cb-9a84-82ef75d50ce8" providerId="ADAL" clId="{9B0FADF5-12DF-AC40-9ABB-B8A6E05D9C0B}" dt="2021-10-21T17:51:57.164" v="1942" actId="26606"/>
          <ac:spMkLst>
            <pc:docMk/>
            <pc:sldMk cId="235358564" sldId="268"/>
            <ac:spMk id="30" creationId="{5298780A-33B9-4EA2-8F67-DE68AD62841B}"/>
          </ac:spMkLst>
        </pc:spChg>
        <pc:spChg chg="add del">
          <ac:chgData name="Tahseen Akhtar (1907552)" userId="cb29ec5f-64fe-49cb-9a84-82ef75d50ce8" providerId="ADAL" clId="{9B0FADF5-12DF-AC40-9ABB-B8A6E05D9C0B}" dt="2021-10-21T17:51:57.164" v="1942" actId="26606"/>
          <ac:spMkLst>
            <pc:docMk/>
            <pc:sldMk cId="235358564" sldId="268"/>
            <ac:spMk id="32" creationId="{7F488E8B-4E1E-4402-8935-D4E6C02615C7}"/>
          </ac:spMkLst>
        </pc:spChg>
        <pc:spChg chg="add del">
          <ac:chgData name="Tahseen Akhtar (1907552)" userId="cb29ec5f-64fe-49cb-9a84-82ef75d50ce8" providerId="ADAL" clId="{9B0FADF5-12DF-AC40-9ABB-B8A6E05D9C0B}" dt="2021-10-21T17:51:59.428" v="1944" actId="26606"/>
          <ac:spMkLst>
            <pc:docMk/>
            <pc:sldMk cId="235358564" sldId="268"/>
            <ac:spMk id="34" creationId="{141ACBDB-38F8-4B34-8183-BD95B4E55A62}"/>
          </ac:spMkLst>
        </pc:spChg>
        <pc:spChg chg="add del">
          <ac:chgData name="Tahseen Akhtar (1907552)" userId="cb29ec5f-64fe-49cb-9a84-82ef75d50ce8" providerId="ADAL" clId="{9B0FADF5-12DF-AC40-9ABB-B8A6E05D9C0B}" dt="2021-10-21T17:51:59.428" v="1944" actId="26606"/>
          <ac:spMkLst>
            <pc:docMk/>
            <pc:sldMk cId="235358564" sldId="268"/>
            <ac:spMk id="35" creationId="{46D6306C-ED4F-4AAE-B4A5-EEA6AFAD726E}"/>
          </ac:spMkLst>
        </pc:spChg>
        <pc:spChg chg="add del">
          <ac:chgData name="Tahseen Akhtar (1907552)" userId="cb29ec5f-64fe-49cb-9a84-82ef75d50ce8" providerId="ADAL" clId="{9B0FADF5-12DF-AC40-9ABB-B8A6E05D9C0B}" dt="2021-10-21T17:51:59.428" v="1944" actId="26606"/>
          <ac:spMkLst>
            <pc:docMk/>
            <pc:sldMk cId="235358564" sldId="268"/>
            <ac:spMk id="36" creationId="{DE00DB52-3455-4E2F-867B-A6D0516E175B}"/>
          </ac:spMkLst>
        </pc:spChg>
        <pc:spChg chg="add del">
          <ac:chgData name="Tahseen Akhtar (1907552)" userId="cb29ec5f-64fe-49cb-9a84-82ef75d50ce8" providerId="ADAL" clId="{9B0FADF5-12DF-AC40-9ABB-B8A6E05D9C0B}" dt="2021-10-21T17:51:59.428" v="1944" actId="26606"/>
          <ac:spMkLst>
            <pc:docMk/>
            <pc:sldMk cId="235358564" sldId="268"/>
            <ac:spMk id="37" creationId="{0EC5361D-F897-4856-B945-0455A365EB24}"/>
          </ac:spMkLst>
        </pc:spChg>
        <pc:spChg chg="add del">
          <ac:chgData name="Tahseen Akhtar (1907552)" userId="cb29ec5f-64fe-49cb-9a84-82ef75d50ce8" providerId="ADAL" clId="{9B0FADF5-12DF-AC40-9ABB-B8A6E05D9C0B}" dt="2021-10-21T17:51:59.428" v="1944" actId="26606"/>
          <ac:spMkLst>
            <pc:docMk/>
            <pc:sldMk cId="235358564" sldId="268"/>
            <ac:spMk id="38" creationId="{9E914C83-E0D8-4953-92D5-169D28CB43AE}"/>
          </ac:spMkLst>
        </pc:spChg>
        <pc:spChg chg="add del">
          <ac:chgData name="Tahseen Akhtar (1907552)" userId="cb29ec5f-64fe-49cb-9a84-82ef75d50ce8" providerId="ADAL" clId="{9B0FADF5-12DF-AC40-9ABB-B8A6E05D9C0B}" dt="2021-10-21T17:51:59.428" v="1944" actId="26606"/>
          <ac:spMkLst>
            <pc:docMk/>
            <pc:sldMk cId="235358564" sldId="268"/>
            <ac:spMk id="39" creationId="{4508C0C5-2268-42B5-B3C8-4D0899E05F8C}"/>
          </ac:spMkLst>
        </pc:spChg>
        <pc:spChg chg="add del">
          <ac:chgData name="Tahseen Akhtar (1907552)" userId="cb29ec5f-64fe-49cb-9a84-82ef75d50ce8" providerId="ADAL" clId="{9B0FADF5-12DF-AC40-9ABB-B8A6E05D9C0B}" dt="2021-10-21T17:51:59.428" v="1944" actId="26606"/>
          <ac:spMkLst>
            <pc:docMk/>
            <pc:sldMk cId="235358564" sldId="268"/>
            <ac:spMk id="40" creationId="{3512E083-F550-46AF-8490-767ECFD00CB7}"/>
          </ac:spMkLst>
        </pc:spChg>
        <pc:spChg chg="add del">
          <ac:chgData name="Tahseen Akhtar (1907552)" userId="cb29ec5f-64fe-49cb-9a84-82ef75d50ce8" providerId="ADAL" clId="{9B0FADF5-12DF-AC40-9ABB-B8A6E05D9C0B}" dt="2021-10-21T17:52:07.658" v="1946" actId="26606"/>
          <ac:spMkLst>
            <pc:docMk/>
            <pc:sldMk cId="235358564" sldId="268"/>
            <ac:spMk id="44" creationId="{815925C2-A704-4D47-B1C1-3FCA52512EC1}"/>
          </ac:spMkLst>
        </pc:spChg>
        <pc:spChg chg="add del">
          <ac:chgData name="Tahseen Akhtar (1907552)" userId="cb29ec5f-64fe-49cb-9a84-82ef75d50ce8" providerId="ADAL" clId="{9B0FADF5-12DF-AC40-9ABB-B8A6E05D9C0B}" dt="2021-10-21T17:52:07.658" v="1946" actId="26606"/>
          <ac:spMkLst>
            <pc:docMk/>
            <pc:sldMk cId="235358564" sldId="268"/>
            <ac:spMk id="45" creationId="{01D4315C-C23C-4FD3-98DF-08C29E2292A8}"/>
          </ac:spMkLst>
        </pc:spChg>
        <pc:spChg chg="add del">
          <ac:chgData name="Tahseen Akhtar (1907552)" userId="cb29ec5f-64fe-49cb-9a84-82ef75d50ce8" providerId="ADAL" clId="{9B0FADF5-12DF-AC40-9ABB-B8A6E05D9C0B}" dt="2021-10-21T18:58:18.283" v="3259" actId="26606"/>
          <ac:spMkLst>
            <pc:docMk/>
            <pc:sldMk cId="235358564" sldId="268"/>
            <ac:spMk id="57" creationId="{1E234CF4-802C-4AA1-B540-36C3B838C462}"/>
          </ac:spMkLst>
        </pc:spChg>
        <pc:spChg chg="add del">
          <ac:chgData name="Tahseen Akhtar (1907552)" userId="cb29ec5f-64fe-49cb-9a84-82ef75d50ce8" providerId="ADAL" clId="{9B0FADF5-12DF-AC40-9ABB-B8A6E05D9C0B}" dt="2021-10-21T18:58:18.283" v="3259" actId="26606"/>
          <ac:spMkLst>
            <pc:docMk/>
            <pc:sldMk cId="235358564" sldId="268"/>
            <ac:spMk id="58" creationId="{A5271697-90F1-4A23-8EF2-0179F2EAFACB}"/>
          </ac:spMkLst>
        </pc:spChg>
        <pc:spChg chg="add del">
          <ac:chgData name="Tahseen Akhtar (1907552)" userId="cb29ec5f-64fe-49cb-9a84-82ef75d50ce8" providerId="ADAL" clId="{9B0FADF5-12DF-AC40-9ABB-B8A6E05D9C0B}" dt="2021-10-21T18:58:18.283" v="3259" actId="26606"/>
          <ac:spMkLst>
            <pc:docMk/>
            <pc:sldMk cId="235358564" sldId="268"/>
            <ac:spMk id="59" creationId="{D9F5512A-48E1-4C07-B75E-3CCC517B6804}"/>
          </ac:spMkLst>
        </pc:spChg>
        <pc:spChg chg="add del">
          <ac:chgData name="Tahseen Akhtar (1907552)" userId="cb29ec5f-64fe-49cb-9a84-82ef75d50ce8" providerId="ADAL" clId="{9B0FADF5-12DF-AC40-9ABB-B8A6E05D9C0B}" dt="2021-10-21T18:58:18.283" v="3259" actId="26606"/>
          <ac:spMkLst>
            <pc:docMk/>
            <pc:sldMk cId="235358564" sldId="268"/>
            <ac:spMk id="60" creationId="{9D800584-727A-48CF-8223-244AD9717CAA}"/>
          </ac:spMkLst>
        </pc:spChg>
        <pc:spChg chg="add del">
          <ac:chgData name="Tahseen Akhtar (1907552)" userId="cb29ec5f-64fe-49cb-9a84-82ef75d50ce8" providerId="ADAL" clId="{9B0FADF5-12DF-AC40-9ABB-B8A6E05D9C0B}" dt="2021-11-04T18:16:04.604" v="5392" actId="26606"/>
          <ac:spMkLst>
            <pc:docMk/>
            <pc:sldMk cId="235358564" sldId="268"/>
            <ac:spMk id="82" creationId="{09588DA8-065E-4F6F-8EFD-43104AB2E0CF}"/>
          </ac:spMkLst>
        </pc:spChg>
        <pc:spChg chg="add del">
          <ac:chgData name="Tahseen Akhtar (1907552)" userId="cb29ec5f-64fe-49cb-9a84-82ef75d50ce8" providerId="ADAL" clId="{9B0FADF5-12DF-AC40-9ABB-B8A6E05D9C0B}" dt="2021-11-04T18:16:04.604" v="5392" actId="26606"/>
          <ac:spMkLst>
            <pc:docMk/>
            <pc:sldMk cId="235358564" sldId="268"/>
            <ac:spMk id="84" creationId="{C4285719-470E-454C-AF62-8323075F1F5B}"/>
          </ac:spMkLst>
        </pc:spChg>
        <pc:spChg chg="add del">
          <ac:chgData name="Tahseen Akhtar (1907552)" userId="cb29ec5f-64fe-49cb-9a84-82ef75d50ce8" providerId="ADAL" clId="{9B0FADF5-12DF-AC40-9ABB-B8A6E05D9C0B}" dt="2021-11-04T18:16:04.604" v="5392" actId="26606"/>
          <ac:spMkLst>
            <pc:docMk/>
            <pc:sldMk cId="235358564" sldId="268"/>
            <ac:spMk id="86" creationId="{CD9FE4EF-C4D8-49A0-B2FF-81D8DB7D8A24}"/>
          </ac:spMkLst>
        </pc:spChg>
        <pc:spChg chg="add del">
          <ac:chgData name="Tahseen Akhtar (1907552)" userId="cb29ec5f-64fe-49cb-9a84-82ef75d50ce8" providerId="ADAL" clId="{9B0FADF5-12DF-AC40-9ABB-B8A6E05D9C0B}" dt="2021-11-04T18:16:04.604" v="5392" actId="26606"/>
          <ac:spMkLst>
            <pc:docMk/>
            <pc:sldMk cId="235358564" sldId="268"/>
            <ac:spMk id="88" creationId="{4300840D-0A0B-4512-BACA-B439D5B9C57C}"/>
          </ac:spMkLst>
        </pc:spChg>
        <pc:spChg chg="add del">
          <ac:chgData name="Tahseen Akhtar (1907552)" userId="cb29ec5f-64fe-49cb-9a84-82ef75d50ce8" providerId="ADAL" clId="{9B0FADF5-12DF-AC40-9ABB-B8A6E05D9C0B}" dt="2021-11-04T18:16:04.604" v="5392" actId="26606"/>
          <ac:spMkLst>
            <pc:docMk/>
            <pc:sldMk cId="235358564" sldId="268"/>
            <ac:spMk id="90" creationId="{D2B78728-A580-49A7-84F9-6EF6F583ADE0}"/>
          </ac:spMkLst>
        </pc:spChg>
        <pc:spChg chg="add del">
          <ac:chgData name="Tahseen Akhtar (1907552)" userId="cb29ec5f-64fe-49cb-9a84-82ef75d50ce8" providerId="ADAL" clId="{9B0FADF5-12DF-AC40-9ABB-B8A6E05D9C0B}" dt="2021-11-04T18:16:04.604" v="5392" actId="26606"/>
          <ac:spMkLst>
            <pc:docMk/>
            <pc:sldMk cId="235358564" sldId="268"/>
            <ac:spMk id="92" creationId="{38FAA1A1-D861-433F-88FA-1E9D6FD31D11}"/>
          </ac:spMkLst>
        </pc:spChg>
        <pc:spChg chg="add del">
          <ac:chgData name="Tahseen Akhtar (1907552)" userId="cb29ec5f-64fe-49cb-9a84-82ef75d50ce8" providerId="ADAL" clId="{9B0FADF5-12DF-AC40-9ABB-B8A6E05D9C0B}" dt="2021-11-04T18:16:04.604" v="5392" actId="26606"/>
          <ac:spMkLst>
            <pc:docMk/>
            <pc:sldMk cId="235358564" sldId="268"/>
            <ac:spMk id="94" creationId="{8D71EDA1-87BF-4D5D-AB79-F346FD19278A}"/>
          </ac:spMkLst>
        </pc:spChg>
        <pc:spChg chg="add del">
          <ac:chgData name="Tahseen Akhtar (1907552)" userId="cb29ec5f-64fe-49cb-9a84-82ef75d50ce8" providerId="ADAL" clId="{9B0FADF5-12DF-AC40-9ABB-B8A6E05D9C0B}" dt="2021-11-04T18:15:25.643" v="5385" actId="26606"/>
          <ac:spMkLst>
            <pc:docMk/>
            <pc:sldMk cId="235358564" sldId="268"/>
            <ac:spMk id="99" creationId="{C5E6CFF1-2F42-4E10-9A97-F116F46F53FE}"/>
          </ac:spMkLst>
        </pc:spChg>
        <pc:spChg chg="add del">
          <ac:chgData name="Tahseen Akhtar (1907552)" userId="cb29ec5f-64fe-49cb-9a84-82ef75d50ce8" providerId="ADAL" clId="{9B0FADF5-12DF-AC40-9ABB-B8A6E05D9C0B}" dt="2021-11-04T18:15:45.428" v="5387" actId="26606"/>
          <ac:spMkLst>
            <pc:docMk/>
            <pc:sldMk cId="235358564" sldId="268"/>
            <ac:spMk id="103" creationId="{D009D6D5-DAC2-4A8B-A17A-E206B9012D09}"/>
          </ac:spMkLst>
        </pc:spChg>
        <pc:spChg chg="add del">
          <ac:chgData name="Tahseen Akhtar (1907552)" userId="cb29ec5f-64fe-49cb-9a84-82ef75d50ce8" providerId="ADAL" clId="{9B0FADF5-12DF-AC40-9ABB-B8A6E05D9C0B}" dt="2021-11-04T18:15:47.258" v="5389" actId="26606"/>
          <ac:spMkLst>
            <pc:docMk/>
            <pc:sldMk cId="235358564" sldId="268"/>
            <ac:spMk id="105" creationId="{D3F51FEB-38FB-4F6C-9F7B-2F2AFAB65463}"/>
          </ac:spMkLst>
        </pc:spChg>
        <pc:spChg chg="add del">
          <ac:chgData name="Tahseen Akhtar (1907552)" userId="cb29ec5f-64fe-49cb-9a84-82ef75d50ce8" providerId="ADAL" clId="{9B0FADF5-12DF-AC40-9ABB-B8A6E05D9C0B}" dt="2021-11-04T18:15:47.258" v="5389" actId="26606"/>
          <ac:spMkLst>
            <pc:docMk/>
            <pc:sldMk cId="235358564" sldId="268"/>
            <ac:spMk id="106" creationId="{2B566528-1B12-4246-9431-5C2D7D081168}"/>
          </ac:spMkLst>
        </pc:spChg>
        <pc:spChg chg="add del">
          <ac:chgData name="Tahseen Akhtar (1907552)" userId="cb29ec5f-64fe-49cb-9a84-82ef75d50ce8" providerId="ADAL" clId="{9B0FADF5-12DF-AC40-9ABB-B8A6E05D9C0B}" dt="2021-11-04T18:15:47.258" v="5389" actId="26606"/>
          <ac:spMkLst>
            <pc:docMk/>
            <pc:sldMk cId="235358564" sldId="268"/>
            <ac:spMk id="107" creationId="{1E547BA6-BAE0-43BB-A7CA-60F69CE252F0}"/>
          </ac:spMkLst>
        </pc:spChg>
        <pc:spChg chg="add del">
          <ac:chgData name="Tahseen Akhtar (1907552)" userId="cb29ec5f-64fe-49cb-9a84-82ef75d50ce8" providerId="ADAL" clId="{9B0FADF5-12DF-AC40-9ABB-B8A6E05D9C0B}" dt="2021-11-04T18:16:04.592" v="5391" actId="26606"/>
          <ac:spMkLst>
            <pc:docMk/>
            <pc:sldMk cId="235358564" sldId="268"/>
            <ac:spMk id="111" creationId="{9AA72BD9-2C5A-4EDC-931F-5AA08EACA0F3}"/>
          </ac:spMkLst>
        </pc:spChg>
        <pc:spChg chg="add del">
          <ac:chgData name="Tahseen Akhtar (1907552)" userId="cb29ec5f-64fe-49cb-9a84-82ef75d50ce8" providerId="ADAL" clId="{9B0FADF5-12DF-AC40-9ABB-B8A6E05D9C0B}" dt="2021-11-04T18:16:04.592" v="5391" actId="26606"/>
          <ac:spMkLst>
            <pc:docMk/>
            <pc:sldMk cId="235358564" sldId="268"/>
            <ac:spMk id="112" creationId="{DD3981AC-7B61-4947-BCF3-F7AA7FA385B9}"/>
          </ac:spMkLst>
        </pc:spChg>
        <pc:spChg chg="add del">
          <ac:chgData name="Tahseen Akhtar (1907552)" userId="cb29ec5f-64fe-49cb-9a84-82ef75d50ce8" providerId="ADAL" clId="{9B0FADF5-12DF-AC40-9ABB-B8A6E05D9C0B}" dt="2021-11-04T18:16:04.592" v="5391" actId="26606"/>
          <ac:spMkLst>
            <pc:docMk/>
            <pc:sldMk cId="235358564" sldId="268"/>
            <ac:spMk id="113" creationId="{55D4142C-5077-457F-A6AD-3FECFDB39685}"/>
          </ac:spMkLst>
        </pc:spChg>
        <pc:spChg chg="add del">
          <ac:chgData name="Tahseen Akhtar (1907552)" userId="cb29ec5f-64fe-49cb-9a84-82ef75d50ce8" providerId="ADAL" clId="{9B0FADF5-12DF-AC40-9ABB-B8A6E05D9C0B}" dt="2021-11-04T18:16:04.592" v="5391" actId="26606"/>
          <ac:spMkLst>
            <pc:docMk/>
            <pc:sldMk cId="235358564" sldId="268"/>
            <ac:spMk id="114" creationId="{7A5F0580-5EE9-419F-96EE-B6529EF6E7D0}"/>
          </ac:spMkLst>
        </pc:spChg>
        <pc:spChg chg="add del">
          <ac:chgData name="Tahseen Akhtar (1907552)" userId="cb29ec5f-64fe-49cb-9a84-82ef75d50ce8" providerId="ADAL" clId="{9B0FADF5-12DF-AC40-9ABB-B8A6E05D9C0B}" dt="2021-11-08T23:19:04.541" v="10278" actId="26606"/>
          <ac:spMkLst>
            <pc:docMk/>
            <pc:sldMk cId="235358564" sldId="268"/>
            <ac:spMk id="116" creationId="{79BB35BC-D5C2-4C8B-A22A-A71E6191913B}"/>
          </ac:spMkLst>
        </pc:spChg>
        <pc:spChg chg="add del">
          <ac:chgData name="Tahseen Akhtar (1907552)" userId="cb29ec5f-64fe-49cb-9a84-82ef75d50ce8" providerId="ADAL" clId="{9B0FADF5-12DF-AC40-9ABB-B8A6E05D9C0B}" dt="2021-11-08T23:18:51.289" v="10276" actId="26606"/>
          <ac:spMkLst>
            <pc:docMk/>
            <pc:sldMk cId="235358564" sldId="268"/>
            <ac:spMk id="121" creationId="{86C7B4A1-154A-4DF0-AC46-F88D75A2E0FD}"/>
          </ac:spMkLst>
        </pc:spChg>
        <pc:spChg chg="add del">
          <ac:chgData name="Tahseen Akhtar (1907552)" userId="cb29ec5f-64fe-49cb-9a84-82ef75d50ce8" providerId="ADAL" clId="{9B0FADF5-12DF-AC40-9ABB-B8A6E05D9C0B}" dt="2021-11-08T23:19:04.541" v="10278" actId="26606"/>
          <ac:spMkLst>
            <pc:docMk/>
            <pc:sldMk cId="235358564" sldId="268"/>
            <ac:spMk id="123" creationId="{79BB35BC-D5C2-4C8B-A22A-A71E6191913B}"/>
          </ac:spMkLst>
        </pc:spChg>
        <pc:grpChg chg="add del">
          <ac:chgData name="Tahseen Akhtar (1907552)" userId="cb29ec5f-64fe-49cb-9a84-82ef75d50ce8" providerId="ADAL" clId="{9B0FADF5-12DF-AC40-9ABB-B8A6E05D9C0B}" dt="2021-10-21T17:52:07.691" v="1947" actId="26606"/>
          <ac:grpSpMkLst>
            <pc:docMk/>
            <pc:sldMk cId="235358564" sldId="268"/>
            <ac:grpSpMk id="12" creationId="{5E6B47BC-43FD-4C91-8BFF-B41B99A8A39E}"/>
          </ac:grpSpMkLst>
        </pc:grpChg>
        <pc:grpChg chg="add del">
          <ac:chgData name="Tahseen Akhtar (1907552)" userId="cb29ec5f-64fe-49cb-9a84-82ef75d50ce8" providerId="ADAL" clId="{9B0FADF5-12DF-AC40-9ABB-B8A6E05D9C0B}" dt="2021-10-21T17:52:07.691" v="1947" actId="26606"/>
          <ac:grpSpMkLst>
            <pc:docMk/>
            <pc:sldMk cId="235358564" sldId="268"/>
            <ac:grpSpMk id="16" creationId="{43F5E015-E085-4624-B431-B42414448684}"/>
          </ac:grpSpMkLst>
        </pc:grpChg>
        <pc:grpChg chg="add del">
          <ac:chgData name="Tahseen Akhtar (1907552)" userId="cb29ec5f-64fe-49cb-9a84-82ef75d50ce8" providerId="ADAL" clId="{9B0FADF5-12DF-AC40-9ABB-B8A6E05D9C0B}" dt="2021-10-21T17:52:07.658" v="1946" actId="26606"/>
          <ac:grpSpMkLst>
            <pc:docMk/>
            <pc:sldMk cId="235358564" sldId="268"/>
            <ac:grpSpMk id="46" creationId="{5E6B47BC-43FD-4C91-8BFF-B41B99A8A39E}"/>
          </ac:grpSpMkLst>
        </pc:grpChg>
        <pc:grpChg chg="add del">
          <ac:chgData name="Tahseen Akhtar (1907552)" userId="cb29ec5f-64fe-49cb-9a84-82ef75d50ce8" providerId="ADAL" clId="{9B0FADF5-12DF-AC40-9ABB-B8A6E05D9C0B}" dt="2021-10-21T17:52:07.658" v="1946" actId="26606"/>
          <ac:grpSpMkLst>
            <pc:docMk/>
            <pc:sldMk cId="235358564" sldId="268"/>
            <ac:grpSpMk id="48" creationId="{43F5E015-E085-4624-B431-B42414448684}"/>
          </ac:grpSpMkLst>
        </pc:grpChg>
        <pc:grpChg chg="add del">
          <ac:chgData name="Tahseen Akhtar (1907552)" userId="cb29ec5f-64fe-49cb-9a84-82ef75d50ce8" providerId="ADAL" clId="{9B0FADF5-12DF-AC40-9ABB-B8A6E05D9C0B}" dt="2021-10-21T18:58:18.283" v="3259" actId="26606"/>
          <ac:grpSpMkLst>
            <pc:docMk/>
            <pc:sldMk cId="235358564" sldId="268"/>
            <ac:grpSpMk id="61" creationId="{B0CED441-B73B-4907-9AF2-614CEAC6A182}"/>
          </ac:grpSpMkLst>
        </pc:grpChg>
        <pc:grpChg chg="add del">
          <ac:chgData name="Tahseen Akhtar (1907552)" userId="cb29ec5f-64fe-49cb-9a84-82ef75d50ce8" providerId="ADAL" clId="{9B0FADF5-12DF-AC40-9ABB-B8A6E05D9C0B}" dt="2021-11-04T18:15:47.258" v="5389" actId="26606"/>
          <ac:grpSpMkLst>
            <pc:docMk/>
            <pc:sldMk cId="235358564" sldId="268"/>
            <ac:grpSpMk id="108" creationId="{07EAA094-9CF6-4695-958A-33D9BCAA9474}"/>
          </ac:grpSpMkLst>
        </pc:grpChg>
        <pc:picChg chg="add mod ord">
          <ac:chgData name="Tahseen Akhtar (1907552)" userId="cb29ec5f-64fe-49cb-9a84-82ef75d50ce8" providerId="ADAL" clId="{9B0FADF5-12DF-AC40-9ABB-B8A6E05D9C0B}" dt="2021-11-08T23:19:04.541" v="10278" actId="26606"/>
          <ac:picMkLst>
            <pc:docMk/>
            <pc:sldMk cId="235358564" sldId="268"/>
            <ac:picMk id="5" creationId="{8325D37B-A65A-6147-A2B0-6B18EFC0AAA8}"/>
          </ac:picMkLst>
        </pc:picChg>
        <pc:cxnChg chg="add del">
          <ac:chgData name="Tahseen Akhtar (1907552)" userId="cb29ec5f-64fe-49cb-9a84-82ef75d50ce8" providerId="ADAL" clId="{9B0FADF5-12DF-AC40-9ABB-B8A6E05D9C0B}" dt="2021-11-04T18:15:25.643" v="5385" actId="26606"/>
          <ac:cxnSpMkLst>
            <pc:docMk/>
            <pc:sldMk cId="235358564" sldId="268"/>
            <ac:cxnSpMk id="101" creationId="{67182200-4859-4C8D-BCBB-55B245C28BA3}"/>
          </ac:cxnSpMkLst>
        </pc:cxnChg>
      </pc:sldChg>
      <pc:sldChg chg="new del">
        <pc:chgData name="Tahseen Akhtar (1907552)" userId="cb29ec5f-64fe-49cb-9a84-82ef75d50ce8" providerId="ADAL" clId="{9B0FADF5-12DF-AC40-9ABB-B8A6E05D9C0B}" dt="2021-10-13T22:29:58.603" v="384" actId="2696"/>
        <pc:sldMkLst>
          <pc:docMk/>
          <pc:sldMk cId="3499859624" sldId="268"/>
        </pc:sldMkLst>
      </pc:sldChg>
      <pc:sldChg chg="addSp delSp modSp new mod setBg">
        <pc:chgData name="Tahseen Akhtar (1907552)" userId="cb29ec5f-64fe-49cb-9a84-82ef75d50ce8" providerId="ADAL" clId="{9B0FADF5-12DF-AC40-9ABB-B8A6E05D9C0B}" dt="2021-11-10T13:30:50.455" v="11116" actId="20577"/>
        <pc:sldMkLst>
          <pc:docMk/>
          <pc:sldMk cId="204993518" sldId="269"/>
        </pc:sldMkLst>
        <pc:spChg chg="mod">
          <ac:chgData name="Tahseen Akhtar (1907552)" userId="cb29ec5f-64fe-49cb-9a84-82ef75d50ce8" providerId="ADAL" clId="{9B0FADF5-12DF-AC40-9ABB-B8A6E05D9C0B}" dt="2021-11-04T18:45:39.849" v="5480" actId="26606"/>
          <ac:spMkLst>
            <pc:docMk/>
            <pc:sldMk cId="204993518" sldId="269"/>
            <ac:spMk id="2" creationId="{E614FFB0-AD24-0F41-B73E-132B59640FD5}"/>
          </ac:spMkLst>
        </pc:spChg>
        <pc:spChg chg="add del mod">
          <ac:chgData name="Tahseen Akhtar (1907552)" userId="cb29ec5f-64fe-49cb-9a84-82ef75d50ce8" providerId="ADAL" clId="{9B0FADF5-12DF-AC40-9ABB-B8A6E05D9C0B}" dt="2021-10-20T16:24:34.295" v="972" actId="26606"/>
          <ac:spMkLst>
            <pc:docMk/>
            <pc:sldMk cId="204993518" sldId="269"/>
            <ac:spMk id="3" creationId="{B4F95F84-FA16-194C-ABC5-5FF6D035154F}"/>
          </ac:spMkLst>
        </pc:spChg>
        <pc:spChg chg="add mod">
          <ac:chgData name="Tahseen Akhtar (1907552)" userId="cb29ec5f-64fe-49cb-9a84-82ef75d50ce8" providerId="ADAL" clId="{9B0FADF5-12DF-AC40-9ABB-B8A6E05D9C0B}" dt="2021-11-10T13:30:50.455" v="11116" actId="20577"/>
          <ac:spMkLst>
            <pc:docMk/>
            <pc:sldMk cId="204993518" sldId="269"/>
            <ac:spMk id="3" creationId="{E6CDBBE6-BFEA-DB49-9C12-19572A04E6D7}"/>
          </ac:spMkLst>
        </pc:spChg>
        <pc:spChg chg="add del">
          <ac:chgData name="Tahseen Akhtar (1907552)" userId="cb29ec5f-64fe-49cb-9a84-82ef75d50ce8" providerId="ADAL" clId="{9B0FADF5-12DF-AC40-9ABB-B8A6E05D9C0B}" dt="2021-10-20T16:24:34.273" v="971" actId="26606"/>
          <ac:spMkLst>
            <pc:docMk/>
            <pc:sldMk cId="204993518" sldId="269"/>
            <ac:spMk id="9" creationId="{5C8908E2-EE49-44D2-9428-A28D2312A8D5}"/>
          </ac:spMkLst>
        </pc:spChg>
        <pc:spChg chg="add del">
          <ac:chgData name="Tahseen Akhtar (1907552)" userId="cb29ec5f-64fe-49cb-9a84-82ef75d50ce8" providerId="ADAL" clId="{9B0FADF5-12DF-AC40-9ABB-B8A6E05D9C0B}" dt="2021-10-20T16:24:34.273" v="971" actId="26606"/>
          <ac:spMkLst>
            <pc:docMk/>
            <pc:sldMk cId="204993518" sldId="269"/>
            <ac:spMk id="15" creationId="{7449A6C7-D15F-4AA5-BFA5-71A404B47016}"/>
          </ac:spMkLst>
        </pc:spChg>
        <pc:spChg chg="add del">
          <ac:chgData name="Tahseen Akhtar (1907552)" userId="cb29ec5f-64fe-49cb-9a84-82ef75d50ce8" providerId="ADAL" clId="{9B0FADF5-12DF-AC40-9ABB-B8A6E05D9C0B}" dt="2021-10-20T16:24:34.273" v="971" actId="26606"/>
          <ac:spMkLst>
            <pc:docMk/>
            <pc:sldMk cId="204993518" sldId="269"/>
            <ac:spMk id="17" creationId="{ED888B23-07FA-482A-96DF-47E31AF1A603}"/>
          </ac:spMkLst>
        </pc:spChg>
        <pc:spChg chg="add del">
          <ac:chgData name="Tahseen Akhtar (1907552)" userId="cb29ec5f-64fe-49cb-9a84-82ef75d50ce8" providerId="ADAL" clId="{9B0FADF5-12DF-AC40-9ABB-B8A6E05D9C0B}" dt="2021-11-04T18:45:39.849" v="5480" actId="26606"/>
          <ac:spMkLst>
            <pc:docMk/>
            <pc:sldMk cId="204993518" sldId="269"/>
            <ac:spMk id="24" creationId="{BACC6370-2D7E-4714-9D71-7542949D7D5D}"/>
          </ac:spMkLst>
        </pc:spChg>
        <pc:spChg chg="add del">
          <ac:chgData name="Tahseen Akhtar (1907552)" userId="cb29ec5f-64fe-49cb-9a84-82ef75d50ce8" providerId="ADAL" clId="{9B0FADF5-12DF-AC40-9ABB-B8A6E05D9C0B}" dt="2021-11-04T18:45:39.849" v="5480" actId="26606"/>
          <ac:spMkLst>
            <pc:docMk/>
            <pc:sldMk cId="204993518" sldId="269"/>
            <ac:spMk id="26" creationId="{F68B3F68-107C-434F-AA38-110D5EA91B85}"/>
          </ac:spMkLst>
        </pc:spChg>
        <pc:spChg chg="add del">
          <ac:chgData name="Tahseen Akhtar (1907552)" userId="cb29ec5f-64fe-49cb-9a84-82ef75d50ce8" providerId="ADAL" clId="{9B0FADF5-12DF-AC40-9ABB-B8A6E05D9C0B}" dt="2021-11-04T18:45:39.849" v="5480" actId="26606"/>
          <ac:spMkLst>
            <pc:docMk/>
            <pc:sldMk cId="204993518" sldId="269"/>
            <ac:spMk id="28" creationId="{AAD0DBB9-1A4B-4391-81D4-CB19F9AB918A}"/>
          </ac:spMkLst>
        </pc:spChg>
        <pc:spChg chg="add del">
          <ac:chgData name="Tahseen Akhtar (1907552)" userId="cb29ec5f-64fe-49cb-9a84-82ef75d50ce8" providerId="ADAL" clId="{9B0FADF5-12DF-AC40-9ABB-B8A6E05D9C0B}" dt="2021-11-04T18:45:39.849" v="5480" actId="26606"/>
          <ac:spMkLst>
            <pc:docMk/>
            <pc:sldMk cId="204993518" sldId="269"/>
            <ac:spMk id="30" creationId="{063BBA22-50EA-4C4D-BE05-F1CE4E63AA56}"/>
          </ac:spMkLst>
        </pc:spChg>
        <pc:grpChg chg="add del">
          <ac:chgData name="Tahseen Akhtar (1907552)" userId="cb29ec5f-64fe-49cb-9a84-82ef75d50ce8" providerId="ADAL" clId="{9B0FADF5-12DF-AC40-9ABB-B8A6E05D9C0B}" dt="2021-10-20T16:24:34.273" v="971" actId="26606"/>
          <ac:grpSpMkLst>
            <pc:docMk/>
            <pc:sldMk cId="204993518" sldId="269"/>
            <ac:grpSpMk id="11" creationId="{05314994-6337-4875-8CF5-652CAFE8342C}"/>
          </ac:grpSpMkLst>
        </pc:grpChg>
        <pc:graphicFrameChg chg="add del">
          <ac:chgData name="Tahseen Akhtar (1907552)" userId="cb29ec5f-64fe-49cb-9a84-82ef75d50ce8" providerId="ADAL" clId="{9B0FADF5-12DF-AC40-9ABB-B8A6E05D9C0B}" dt="2021-10-20T16:24:34.273" v="971" actId="26606"/>
          <ac:graphicFrameMkLst>
            <pc:docMk/>
            <pc:sldMk cId="204993518" sldId="269"/>
            <ac:graphicFrameMk id="5" creationId="{ECC700D4-560C-427D-80EF-3CA2964D38C6}"/>
          </ac:graphicFrameMkLst>
        </pc:graphicFrameChg>
        <pc:graphicFrameChg chg="add mod modGraphic">
          <ac:chgData name="Tahseen Akhtar (1907552)" userId="cb29ec5f-64fe-49cb-9a84-82ef75d50ce8" providerId="ADAL" clId="{9B0FADF5-12DF-AC40-9ABB-B8A6E05D9C0B}" dt="2021-11-04T20:09:42.171" v="6199" actId="20577"/>
          <ac:graphicFrameMkLst>
            <pc:docMk/>
            <pc:sldMk cId="204993518" sldId="269"/>
            <ac:graphicFrameMk id="19" creationId="{09FCEAED-02E8-47FC-84D7-BBB7CE79EB7B}"/>
          </ac:graphicFrameMkLst>
        </pc:graphicFrameChg>
      </pc:sldChg>
      <pc:sldChg chg="addSp delSp modSp new del mod">
        <pc:chgData name="Tahseen Akhtar (1907552)" userId="cb29ec5f-64fe-49cb-9a84-82ef75d50ce8" providerId="ADAL" clId="{9B0FADF5-12DF-AC40-9ABB-B8A6E05D9C0B}" dt="2021-10-20T16:23:27.964" v="885" actId="2696"/>
        <pc:sldMkLst>
          <pc:docMk/>
          <pc:sldMk cId="3771761124" sldId="269"/>
        </pc:sldMkLst>
        <pc:spChg chg="mod">
          <ac:chgData name="Tahseen Akhtar (1907552)" userId="cb29ec5f-64fe-49cb-9a84-82ef75d50ce8" providerId="ADAL" clId="{9B0FADF5-12DF-AC40-9ABB-B8A6E05D9C0B}" dt="2021-10-20T16:23:01.231" v="884" actId="20577"/>
          <ac:spMkLst>
            <pc:docMk/>
            <pc:sldMk cId="3771761124" sldId="269"/>
            <ac:spMk id="2" creationId="{04321905-31C8-3646-A5C6-25586C3BF6D4}"/>
          </ac:spMkLst>
        </pc:spChg>
        <pc:spChg chg="del mod">
          <ac:chgData name="Tahseen Akhtar (1907552)" userId="cb29ec5f-64fe-49cb-9a84-82ef75d50ce8" providerId="ADAL" clId="{9B0FADF5-12DF-AC40-9ABB-B8A6E05D9C0B}" dt="2021-10-20T16:16:51.771" v="777" actId="931"/>
          <ac:spMkLst>
            <pc:docMk/>
            <pc:sldMk cId="3771761124" sldId="269"/>
            <ac:spMk id="3" creationId="{26BDEAB0-240F-0540-9C93-1489FE5FEA64}"/>
          </ac:spMkLst>
        </pc:spChg>
        <pc:spChg chg="add del mod">
          <ac:chgData name="Tahseen Akhtar (1907552)" userId="cb29ec5f-64fe-49cb-9a84-82ef75d50ce8" providerId="ADAL" clId="{9B0FADF5-12DF-AC40-9ABB-B8A6E05D9C0B}" dt="2021-10-20T16:17:29.001" v="784" actId="931"/>
          <ac:spMkLst>
            <pc:docMk/>
            <pc:sldMk cId="3771761124" sldId="269"/>
            <ac:spMk id="7" creationId="{B400A17B-86E9-3649-9F3B-12F06A18EC05}"/>
          </ac:spMkLst>
        </pc:spChg>
        <pc:spChg chg="add mod">
          <ac:chgData name="Tahseen Akhtar (1907552)" userId="cb29ec5f-64fe-49cb-9a84-82ef75d50ce8" providerId="ADAL" clId="{9B0FADF5-12DF-AC40-9ABB-B8A6E05D9C0B}" dt="2021-10-20T16:22:42.965" v="853" actId="1076"/>
          <ac:spMkLst>
            <pc:docMk/>
            <pc:sldMk cId="3771761124" sldId="269"/>
            <ac:spMk id="10" creationId="{5C936665-E88E-1F4D-A60A-18380B341767}"/>
          </ac:spMkLst>
        </pc:spChg>
        <pc:spChg chg="add mod">
          <ac:chgData name="Tahseen Akhtar (1907552)" userId="cb29ec5f-64fe-49cb-9a84-82ef75d50ce8" providerId="ADAL" clId="{9B0FADF5-12DF-AC40-9ABB-B8A6E05D9C0B}" dt="2021-10-20T16:22:49.003" v="854" actId="1076"/>
          <ac:spMkLst>
            <pc:docMk/>
            <pc:sldMk cId="3771761124" sldId="269"/>
            <ac:spMk id="11" creationId="{5A52C91B-75E8-DD42-9546-6F431038BF1C}"/>
          </ac:spMkLst>
        </pc:spChg>
        <pc:spChg chg="add mod">
          <ac:chgData name="Tahseen Akhtar (1907552)" userId="cb29ec5f-64fe-49cb-9a84-82ef75d50ce8" providerId="ADAL" clId="{9B0FADF5-12DF-AC40-9ABB-B8A6E05D9C0B}" dt="2021-10-20T16:22:23.348" v="849" actId="1076"/>
          <ac:spMkLst>
            <pc:docMk/>
            <pc:sldMk cId="3771761124" sldId="269"/>
            <ac:spMk id="12" creationId="{720CEA6A-D062-0849-8805-29F09C3FA532}"/>
          </ac:spMkLst>
        </pc:spChg>
        <pc:spChg chg="add mod">
          <ac:chgData name="Tahseen Akhtar (1907552)" userId="cb29ec5f-64fe-49cb-9a84-82ef75d50ce8" providerId="ADAL" clId="{9B0FADF5-12DF-AC40-9ABB-B8A6E05D9C0B}" dt="2021-10-20T16:19:05.940" v="836" actId="5793"/>
          <ac:spMkLst>
            <pc:docMk/>
            <pc:sldMk cId="3771761124" sldId="269"/>
            <ac:spMk id="13" creationId="{189F0465-610E-FF4D-A027-0BDA73FB6256}"/>
          </ac:spMkLst>
        </pc:spChg>
        <pc:spChg chg="add mod">
          <ac:chgData name="Tahseen Akhtar (1907552)" userId="cb29ec5f-64fe-49cb-9a84-82ef75d50ce8" providerId="ADAL" clId="{9B0FADF5-12DF-AC40-9ABB-B8A6E05D9C0B}" dt="2021-10-20T16:19:29.491" v="846" actId="20577"/>
          <ac:spMkLst>
            <pc:docMk/>
            <pc:sldMk cId="3771761124" sldId="269"/>
            <ac:spMk id="14" creationId="{684BEA4C-A221-0A4E-91B9-1BEF0EA4DA83}"/>
          </ac:spMkLst>
        </pc:spChg>
        <pc:graphicFrameChg chg="add del mod ord modGraphic">
          <ac:chgData name="Tahseen Akhtar (1907552)" userId="cb29ec5f-64fe-49cb-9a84-82ef75d50ce8" providerId="ADAL" clId="{9B0FADF5-12DF-AC40-9ABB-B8A6E05D9C0B}" dt="2021-10-20T16:17:19.585" v="783" actId="478"/>
          <ac:graphicFrameMkLst>
            <pc:docMk/>
            <pc:sldMk cId="3771761124" sldId="269"/>
            <ac:graphicFrameMk id="4" creationId="{65FB257F-9BA3-864D-8520-023D7FB1B20F}"/>
          </ac:graphicFrameMkLst>
        </pc:graphicFrameChg>
        <pc:graphicFrameChg chg="add del mod modGraphic">
          <ac:chgData name="Tahseen Akhtar (1907552)" userId="cb29ec5f-64fe-49cb-9a84-82ef75d50ce8" providerId="ADAL" clId="{9B0FADF5-12DF-AC40-9ABB-B8A6E05D9C0B}" dt="2021-10-20T16:17:19.585" v="783" actId="478"/>
          <ac:graphicFrameMkLst>
            <pc:docMk/>
            <pc:sldMk cId="3771761124" sldId="269"/>
            <ac:graphicFrameMk id="5" creationId="{C906B022-5DD7-954B-AA93-A93CAB0BD2AE}"/>
          </ac:graphicFrameMkLst>
        </pc:graphicFrameChg>
        <pc:graphicFrameChg chg="add mod ord modGraphic">
          <ac:chgData name="Tahseen Akhtar (1907552)" userId="cb29ec5f-64fe-49cb-9a84-82ef75d50ce8" providerId="ADAL" clId="{9B0FADF5-12DF-AC40-9ABB-B8A6E05D9C0B}" dt="2021-10-20T16:22:34.596" v="852" actId="339"/>
          <ac:graphicFrameMkLst>
            <pc:docMk/>
            <pc:sldMk cId="3771761124" sldId="269"/>
            <ac:graphicFrameMk id="8" creationId="{4AF55220-68B5-594E-AFCC-C7DE0774DDB1}"/>
          </ac:graphicFrameMkLst>
        </pc:graphicFrameChg>
        <pc:graphicFrameChg chg="add mod modGraphic">
          <ac:chgData name="Tahseen Akhtar (1907552)" userId="cb29ec5f-64fe-49cb-9a84-82ef75d50ce8" providerId="ADAL" clId="{9B0FADF5-12DF-AC40-9ABB-B8A6E05D9C0B}" dt="2021-10-20T16:22:27.701" v="850" actId="1076"/>
          <ac:graphicFrameMkLst>
            <pc:docMk/>
            <pc:sldMk cId="3771761124" sldId="269"/>
            <ac:graphicFrameMk id="9" creationId="{52156071-0A8B-F546-BB07-A70D074A135A}"/>
          </ac:graphicFrameMkLst>
        </pc:graphicFrameChg>
      </pc:sldChg>
      <pc:sldChg chg="addSp delSp modSp new mod setBg">
        <pc:chgData name="Tahseen Akhtar (1907552)" userId="cb29ec5f-64fe-49cb-9a84-82ef75d50ce8" providerId="ADAL" clId="{9B0FADF5-12DF-AC40-9ABB-B8A6E05D9C0B}" dt="2021-11-10T20:56:20.003" v="12422" actId="20577"/>
        <pc:sldMkLst>
          <pc:docMk/>
          <pc:sldMk cId="3817548482" sldId="270"/>
        </pc:sldMkLst>
        <pc:spChg chg="mod ord">
          <ac:chgData name="Tahseen Akhtar (1907552)" userId="cb29ec5f-64fe-49cb-9a84-82ef75d50ce8" providerId="ADAL" clId="{9B0FADF5-12DF-AC40-9ABB-B8A6E05D9C0B}" dt="2021-11-06T17:34:20.680" v="8825" actId="26606"/>
          <ac:spMkLst>
            <pc:docMk/>
            <pc:sldMk cId="3817548482" sldId="270"/>
            <ac:spMk id="2" creationId="{D19197F9-3515-7447-AF73-D31412828F21}"/>
          </ac:spMkLst>
        </pc:spChg>
        <pc:spChg chg="del mod">
          <ac:chgData name="Tahseen Akhtar (1907552)" userId="cb29ec5f-64fe-49cb-9a84-82ef75d50ce8" providerId="ADAL" clId="{9B0FADF5-12DF-AC40-9ABB-B8A6E05D9C0B}" dt="2021-10-21T19:24:54.864" v="3826" actId="26606"/>
          <ac:spMkLst>
            <pc:docMk/>
            <pc:sldMk cId="3817548482" sldId="270"/>
            <ac:spMk id="3" creationId="{ABCFA6B2-D598-3348-947D-31742C43C990}"/>
          </ac:spMkLst>
        </pc:spChg>
        <pc:spChg chg="add del">
          <ac:chgData name="Tahseen Akhtar (1907552)" userId="cb29ec5f-64fe-49cb-9a84-82ef75d50ce8" providerId="ADAL" clId="{9B0FADF5-12DF-AC40-9ABB-B8A6E05D9C0B}" dt="2021-10-21T19:24:54.864" v="3826" actId="26606"/>
          <ac:spMkLst>
            <pc:docMk/>
            <pc:sldMk cId="3817548482" sldId="270"/>
            <ac:spMk id="9" creationId="{F13C74B1-5B17-4795-BED0-7140497B445A}"/>
          </ac:spMkLst>
        </pc:spChg>
        <pc:spChg chg="add del">
          <ac:chgData name="Tahseen Akhtar (1907552)" userId="cb29ec5f-64fe-49cb-9a84-82ef75d50ce8" providerId="ADAL" clId="{9B0FADF5-12DF-AC40-9ABB-B8A6E05D9C0B}" dt="2021-10-21T19:24:54.864" v="3826" actId="26606"/>
          <ac:spMkLst>
            <pc:docMk/>
            <pc:sldMk cId="3817548482" sldId="270"/>
            <ac:spMk id="11" creationId="{D4974D33-8DC5-464E-8C6D-BE58F0669C17}"/>
          </ac:spMkLst>
        </pc:spChg>
        <pc:spChg chg="add del">
          <ac:chgData name="Tahseen Akhtar (1907552)" userId="cb29ec5f-64fe-49cb-9a84-82ef75d50ce8" providerId="ADAL" clId="{9B0FADF5-12DF-AC40-9ABB-B8A6E05D9C0B}" dt="2021-10-21T19:25:56.642" v="3838" actId="26606"/>
          <ac:spMkLst>
            <pc:docMk/>
            <pc:sldMk cId="3817548482" sldId="270"/>
            <ac:spMk id="16" creationId="{9203DE33-2CD4-4CA8-9AF3-37C3B65133B0}"/>
          </ac:spMkLst>
        </pc:spChg>
        <pc:spChg chg="add del">
          <ac:chgData name="Tahseen Akhtar (1907552)" userId="cb29ec5f-64fe-49cb-9a84-82ef75d50ce8" providerId="ADAL" clId="{9B0FADF5-12DF-AC40-9ABB-B8A6E05D9C0B}" dt="2021-10-21T19:25:56.642" v="3838" actId="26606"/>
          <ac:spMkLst>
            <pc:docMk/>
            <pc:sldMk cId="3817548482" sldId="270"/>
            <ac:spMk id="18" creationId="{0AF57B88-1D4C-41FA-A761-EC1DD10C35CB}"/>
          </ac:spMkLst>
        </pc:spChg>
        <pc:spChg chg="add del">
          <ac:chgData name="Tahseen Akhtar (1907552)" userId="cb29ec5f-64fe-49cb-9a84-82ef75d50ce8" providerId="ADAL" clId="{9B0FADF5-12DF-AC40-9ABB-B8A6E05D9C0B}" dt="2021-10-21T19:25:56.642" v="3838" actId="26606"/>
          <ac:spMkLst>
            <pc:docMk/>
            <pc:sldMk cId="3817548482" sldId="270"/>
            <ac:spMk id="20" creationId="{D2548F45-5164-4ABB-8212-7F293FDED8D4}"/>
          </ac:spMkLst>
        </pc:spChg>
        <pc:spChg chg="add del">
          <ac:chgData name="Tahseen Akhtar (1907552)" userId="cb29ec5f-64fe-49cb-9a84-82ef75d50ce8" providerId="ADAL" clId="{9B0FADF5-12DF-AC40-9ABB-B8A6E05D9C0B}" dt="2021-10-21T19:25:56.642" v="3838" actId="26606"/>
          <ac:spMkLst>
            <pc:docMk/>
            <pc:sldMk cId="3817548482" sldId="270"/>
            <ac:spMk id="22" creationId="{5E81CCFB-7BEF-4186-86FB-D09450B4D02D}"/>
          </ac:spMkLst>
        </pc:spChg>
        <pc:spChg chg="add del">
          <ac:chgData name="Tahseen Akhtar (1907552)" userId="cb29ec5f-64fe-49cb-9a84-82ef75d50ce8" providerId="ADAL" clId="{9B0FADF5-12DF-AC40-9ABB-B8A6E05D9C0B}" dt="2021-10-21T19:25:56.627" v="3837" actId="26606"/>
          <ac:spMkLst>
            <pc:docMk/>
            <pc:sldMk cId="3817548482" sldId="270"/>
            <ac:spMk id="26" creationId="{98CA0FDB-A12B-4009-BA6F-77C4DC557390}"/>
          </ac:spMkLst>
        </pc:spChg>
        <pc:spChg chg="add del">
          <ac:chgData name="Tahseen Akhtar (1907552)" userId="cb29ec5f-64fe-49cb-9a84-82ef75d50ce8" providerId="ADAL" clId="{9B0FADF5-12DF-AC40-9ABB-B8A6E05D9C0B}" dt="2021-10-21T19:25:56.627" v="3837" actId="26606"/>
          <ac:spMkLst>
            <pc:docMk/>
            <pc:sldMk cId="3817548482" sldId="270"/>
            <ac:spMk id="29" creationId="{3CD9DF72-87A3-404E-A828-84CBF11A8303}"/>
          </ac:spMkLst>
        </pc:spChg>
        <pc:spChg chg="add del">
          <ac:chgData name="Tahseen Akhtar (1907552)" userId="cb29ec5f-64fe-49cb-9a84-82ef75d50ce8" providerId="ADAL" clId="{9B0FADF5-12DF-AC40-9ABB-B8A6E05D9C0B}" dt="2021-10-21T20:20:19.871" v="4722" actId="26606"/>
          <ac:spMkLst>
            <pc:docMk/>
            <pc:sldMk cId="3817548482" sldId="270"/>
            <ac:spMk id="33" creationId="{F13C74B1-5B17-4795-BED0-7140497B445A}"/>
          </ac:spMkLst>
        </pc:spChg>
        <pc:spChg chg="add del">
          <ac:chgData name="Tahseen Akhtar (1907552)" userId="cb29ec5f-64fe-49cb-9a84-82ef75d50ce8" providerId="ADAL" clId="{9B0FADF5-12DF-AC40-9ABB-B8A6E05D9C0B}" dt="2021-10-21T20:20:19.871" v="4722" actId="26606"/>
          <ac:spMkLst>
            <pc:docMk/>
            <pc:sldMk cId="3817548482" sldId="270"/>
            <ac:spMk id="34" creationId="{D4974D33-8DC5-464E-8C6D-BE58F0669C17}"/>
          </ac:spMkLst>
        </pc:spChg>
        <pc:spChg chg="add mod ord">
          <ac:chgData name="Tahseen Akhtar (1907552)" userId="cb29ec5f-64fe-49cb-9a84-82ef75d50ce8" providerId="ADAL" clId="{9B0FADF5-12DF-AC40-9ABB-B8A6E05D9C0B}" dt="2021-11-10T20:56:20.003" v="12422" actId="20577"/>
          <ac:spMkLst>
            <pc:docMk/>
            <pc:sldMk cId="3817548482" sldId="270"/>
            <ac:spMk id="35" creationId="{BB7BE56E-F432-41C5-9090-C7F7D643980A}"/>
          </ac:spMkLst>
        </pc:spChg>
        <pc:spChg chg="add del">
          <ac:chgData name="Tahseen Akhtar (1907552)" userId="cb29ec5f-64fe-49cb-9a84-82ef75d50ce8" providerId="ADAL" clId="{9B0FADF5-12DF-AC40-9ABB-B8A6E05D9C0B}" dt="2021-10-21T20:35:31.716" v="5256" actId="26606"/>
          <ac:spMkLst>
            <pc:docMk/>
            <pc:sldMk cId="3817548482" sldId="270"/>
            <ac:spMk id="39" creationId="{2C61293E-6EBE-43EF-A52C-9BEBFD7679D4}"/>
          </ac:spMkLst>
        </pc:spChg>
        <pc:spChg chg="add del">
          <ac:chgData name="Tahseen Akhtar (1907552)" userId="cb29ec5f-64fe-49cb-9a84-82ef75d50ce8" providerId="ADAL" clId="{9B0FADF5-12DF-AC40-9ABB-B8A6E05D9C0B}" dt="2021-10-21T20:33:13.458" v="5213" actId="26606"/>
          <ac:spMkLst>
            <pc:docMk/>
            <pc:sldMk cId="3817548482" sldId="270"/>
            <ac:spMk id="40" creationId="{D009D6D5-DAC2-4A8B-A17A-E206B9012D09}"/>
          </ac:spMkLst>
        </pc:spChg>
        <pc:spChg chg="add del">
          <ac:chgData name="Tahseen Akhtar (1907552)" userId="cb29ec5f-64fe-49cb-9a84-82ef75d50ce8" providerId="ADAL" clId="{9B0FADF5-12DF-AC40-9ABB-B8A6E05D9C0B}" dt="2021-10-21T20:35:31.716" v="5256" actId="26606"/>
          <ac:spMkLst>
            <pc:docMk/>
            <pc:sldMk cId="3817548482" sldId="270"/>
            <ac:spMk id="42" creationId="{21540236-BFD5-4A9D-8840-4703E7F76825}"/>
          </ac:spMkLst>
        </pc:spChg>
        <pc:spChg chg="add del">
          <ac:chgData name="Tahseen Akhtar (1907552)" userId="cb29ec5f-64fe-49cb-9a84-82ef75d50ce8" providerId="ADAL" clId="{9B0FADF5-12DF-AC40-9ABB-B8A6E05D9C0B}" dt="2021-11-06T17:33:29.230" v="8814" actId="26606"/>
          <ac:spMkLst>
            <pc:docMk/>
            <pc:sldMk cId="3817548482" sldId="270"/>
            <ac:spMk id="44" creationId="{2C61293E-6EBE-43EF-A52C-9BEBFD7679D4}"/>
          </ac:spMkLst>
        </pc:spChg>
        <pc:spChg chg="add del">
          <ac:chgData name="Tahseen Akhtar (1907552)" userId="cb29ec5f-64fe-49cb-9a84-82ef75d50ce8" providerId="ADAL" clId="{9B0FADF5-12DF-AC40-9ABB-B8A6E05D9C0B}" dt="2021-10-21T20:34:01.168" v="5220" actId="26606"/>
          <ac:spMkLst>
            <pc:docMk/>
            <pc:sldMk cId="3817548482" sldId="270"/>
            <ac:spMk id="45" creationId="{2C61293E-6EBE-43EF-A52C-9BEBFD7679D4}"/>
          </ac:spMkLst>
        </pc:spChg>
        <pc:spChg chg="add del">
          <ac:chgData name="Tahseen Akhtar (1907552)" userId="cb29ec5f-64fe-49cb-9a84-82ef75d50ce8" providerId="ADAL" clId="{9B0FADF5-12DF-AC40-9ABB-B8A6E05D9C0B}" dt="2021-10-21T20:34:01.168" v="5220" actId="26606"/>
          <ac:spMkLst>
            <pc:docMk/>
            <pc:sldMk cId="3817548482" sldId="270"/>
            <ac:spMk id="47" creationId="{21540236-BFD5-4A9D-8840-4703E7F76825}"/>
          </ac:spMkLst>
        </pc:spChg>
        <pc:spChg chg="add del">
          <ac:chgData name="Tahseen Akhtar (1907552)" userId="cb29ec5f-64fe-49cb-9a84-82ef75d50ce8" providerId="ADAL" clId="{9B0FADF5-12DF-AC40-9ABB-B8A6E05D9C0B}" dt="2021-11-06T17:33:29.230" v="8814" actId="26606"/>
          <ac:spMkLst>
            <pc:docMk/>
            <pc:sldMk cId="3817548482" sldId="270"/>
            <ac:spMk id="49" creationId="{21540236-BFD5-4A9D-8840-4703E7F76825}"/>
          </ac:spMkLst>
        </pc:spChg>
        <pc:spChg chg="add del">
          <ac:chgData name="Tahseen Akhtar (1907552)" userId="cb29ec5f-64fe-49cb-9a84-82ef75d50ce8" providerId="ADAL" clId="{9B0FADF5-12DF-AC40-9ABB-B8A6E05D9C0B}" dt="2021-10-21T20:34:01.161" v="5219" actId="26606"/>
          <ac:spMkLst>
            <pc:docMk/>
            <pc:sldMk cId="3817548482" sldId="270"/>
            <ac:spMk id="52" creationId="{79BB35BC-D5C2-4C8B-A22A-A71E6191913B}"/>
          </ac:spMkLst>
        </pc:spChg>
        <pc:spChg chg="add del">
          <ac:chgData name="Tahseen Akhtar (1907552)" userId="cb29ec5f-64fe-49cb-9a84-82ef75d50ce8" providerId="ADAL" clId="{9B0FADF5-12DF-AC40-9ABB-B8A6E05D9C0B}" dt="2021-11-06T17:33:29.214" v="8813" actId="26606"/>
          <ac:spMkLst>
            <pc:docMk/>
            <pc:sldMk cId="3817548482" sldId="270"/>
            <ac:spMk id="54" creationId="{2C61293E-6EBE-43EF-A52C-9BEBFD7679D4}"/>
          </ac:spMkLst>
        </pc:spChg>
        <pc:spChg chg="add del">
          <ac:chgData name="Tahseen Akhtar (1907552)" userId="cb29ec5f-64fe-49cb-9a84-82ef75d50ce8" providerId="ADAL" clId="{9B0FADF5-12DF-AC40-9ABB-B8A6E05D9C0B}" dt="2021-11-06T17:33:29.214" v="8813" actId="26606"/>
          <ac:spMkLst>
            <pc:docMk/>
            <pc:sldMk cId="3817548482" sldId="270"/>
            <ac:spMk id="56" creationId="{3FCFB1DE-0B7E-48CC-BA90-B2AB0889F9D6}"/>
          </ac:spMkLst>
        </pc:spChg>
        <pc:spChg chg="add del">
          <ac:chgData name="Tahseen Akhtar (1907552)" userId="cb29ec5f-64fe-49cb-9a84-82ef75d50ce8" providerId="ADAL" clId="{9B0FADF5-12DF-AC40-9ABB-B8A6E05D9C0B}" dt="2021-11-06T17:34:20.680" v="8825" actId="26606"/>
          <ac:spMkLst>
            <pc:docMk/>
            <pc:sldMk cId="3817548482" sldId="270"/>
            <ac:spMk id="58" creationId="{D009D6D5-DAC2-4A8B-A17A-E206B9012D09}"/>
          </ac:spMkLst>
        </pc:spChg>
        <pc:spChg chg="add">
          <ac:chgData name="Tahseen Akhtar (1907552)" userId="cb29ec5f-64fe-49cb-9a84-82ef75d50ce8" providerId="ADAL" clId="{9B0FADF5-12DF-AC40-9ABB-B8A6E05D9C0B}" dt="2021-11-06T17:34:20.680" v="8825" actId="26606"/>
          <ac:spMkLst>
            <pc:docMk/>
            <pc:sldMk cId="3817548482" sldId="270"/>
            <ac:spMk id="63" creationId="{45D37F4E-DDB4-456B-97E0-9937730A039F}"/>
          </ac:spMkLst>
        </pc:spChg>
        <pc:spChg chg="add">
          <ac:chgData name="Tahseen Akhtar (1907552)" userId="cb29ec5f-64fe-49cb-9a84-82ef75d50ce8" providerId="ADAL" clId="{9B0FADF5-12DF-AC40-9ABB-B8A6E05D9C0B}" dt="2021-11-06T17:34:20.680" v="8825" actId="26606"/>
          <ac:spMkLst>
            <pc:docMk/>
            <pc:sldMk cId="3817548482" sldId="270"/>
            <ac:spMk id="65" creationId="{B2DD41CD-8F47-4F56-AD12-4E2FF7696987}"/>
          </ac:spMkLst>
        </pc:spChg>
        <pc:picChg chg="add mod ord">
          <ac:chgData name="Tahseen Akhtar (1907552)" userId="cb29ec5f-64fe-49cb-9a84-82ef75d50ce8" providerId="ADAL" clId="{9B0FADF5-12DF-AC40-9ABB-B8A6E05D9C0B}" dt="2021-11-06T17:34:20.680" v="8825" actId="26606"/>
          <ac:picMkLst>
            <pc:docMk/>
            <pc:sldMk cId="3817548482" sldId="270"/>
            <ac:picMk id="5" creationId="{4D4840C6-8718-40F8-B9BC-4AF0BC505CA6}"/>
          </ac:picMkLst>
        </pc:picChg>
        <pc:cxnChg chg="add del">
          <ac:chgData name="Tahseen Akhtar (1907552)" userId="cb29ec5f-64fe-49cb-9a84-82ef75d50ce8" providerId="ADAL" clId="{9B0FADF5-12DF-AC40-9ABB-B8A6E05D9C0B}" dt="2021-10-21T19:25:56.627" v="3837" actId="26606"/>
          <ac:cxnSpMkLst>
            <pc:docMk/>
            <pc:sldMk cId="3817548482" sldId="270"/>
            <ac:cxnSpMk id="31" creationId="{20E3A342-4D61-4E3F-AF90-1AB42AEB96CC}"/>
          </ac:cxnSpMkLst>
        </pc:cxnChg>
        <pc:cxnChg chg="add del">
          <ac:chgData name="Tahseen Akhtar (1907552)" userId="cb29ec5f-64fe-49cb-9a84-82ef75d50ce8" providerId="ADAL" clId="{9B0FADF5-12DF-AC40-9ABB-B8A6E05D9C0B}" dt="2021-10-21T20:35:13.645" v="5250" actId="26606"/>
          <ac:cxnSpMkLst>
            <pc:docMk/>
            <pc:sldMk cId="3817548482" sldId="270"/>
            <ac:cxnSpMk id="37" creationId="{A7F400EE-A8A5-48AF-B4D6-291B52C6F0B0}"/>
          </ac:cxnSpMkLst>
        </pc:cxnChg>
      </pc:sldChg>
      <pc:sldChg chg="modSp new del mod">
        <pc:chgData name="Tahseen Akhtar (1907552)" userId="cb29ec5f-64fe-49cb-9a84-82ef75d50ce8" providerId="ADAL" clId="{9B0FADF5-12DF-AC40-9ABB-B8A6E05D9C0B}" dt="2021-10-21T19:15:39.611" v="3720" actId="2696"/>
        <pc:sldMkLst>
          <pc:docMk/>
          <pc:sldMk cId="2627332977" sldId="271"/>
        </pc:sldMkLst>
        <pc:spChg chg="mod">
          <ac:chgData name="Tahseen Akhtar (1907552)" userId="cb29ec5f-64fe-49cb-9a84-82ef75d50ce8" providerId="ADAL" clId="{9B0FADF5-12DF-AC40-9ABB-B8A6E05D9C0B}" dt="2021-10-20T16:26:41.236" v="1015" actId="20577"/>
          <ac:spMkLst>
            <pc:docMk/>
            <pc:sldMk cId="2627332977" sldId="271"/>
            <ac:spMk id="2" creationId="{CA20553D-8551-7A4A-A59B-8CD39F94FDC7}"/>
          </ac:spMkLst>
        </pc:spChg>
      </pc:sldChg>
      <pc:sldChg chg="addSp delSp modSp new del mod setBg setClrOvrMap">
        <pc:chgData name="Tahseen Akhtar (1907552)" userId="cb29ec5f-64fe-49cb-9a84-82ef75d50ce8" providerId="ADAL" clId="{9B0FADF5-12DF-AC40-9ABB-B8A6E05D9C0B}" dt="2021-10-20T16:29:37.750" v="1073" actId="2696"/>
        <pc:sldMkLst>
          <pc:docMk/>
          <pc:sldMk cId="2402933654" sldId="272"/>
        </pc:sldMkLst>
        <pc:spChg chg="mod">
          <ac:chgData name="Tahseen Akhtar (1907552)" userId="cb29ec5f-64fe-49cb-9a84-82ef75d50ce8" providerId="ADAL" clId="{9B0FADF5-12DF-AC40-9ABB-B8A6E05D9C0B}" dt="2021-10-20T16:28:17.359" v="1068" actId="26606"/>
          <ac:spMkLst>
            <pc:docMk/>
            <pc:sldMk cId="2402933654" sldId="272"/>
            <ac:spMk id="2" creationId="{27E77171-9D1A-3540-B292-880D85A6B28A}"/>
          </ac:spMkLst>
        </pc:spChg>
        <pc:spChg chg="add del">
          <ac:chgData name="Tahseen Akhtar (1907552)" userId="cb29ec5f-64fe-49cb-9a84-82ef75d50ce8" providerId="ADAL" clId="{9B0FADF5-12DF-AC40-9ABB-B8A6E05D9C0B}" dt="2021-10-20T16:28:17.359" v="1068" actId="26606"/>
          <ac:spMkLst>
            <pc:docMk/>
            <pc:sldMk cId="2402933654" sldId="272"/>
            <ac:spMk id="3" creationId="{D20014AC-AE58-524D-87F7-B37AEAB01EC6}"/>
          </ac:spMkLst>
        </pc:spChg>
        <pc:spChg chg="add del">
          <ac:chgData name="Tahseen Akhtar (1907552)" userId="cb29ec5f-64fe-49cb-9a84-82ef75d50ce8" providerId="ADAL" clId="{9B0FADF5-12DF-AC40-9ABB-B8A6E05D9C0B}" dt="2021-10-20T16:28:07.675" v="1065" actId="26606"/>
          <ac:spMkLst>
            <pc:docMk/>
            <pc:sldMk cId="2402933654" sldId="272"/>
            <ac:spMk id="9" creationId="{37C89E4B-3C9F-44B9-8B86-D9E3D112D8EC}"/>
          </ac:spMkLst>
        </pc:spChg>
        <pc:spChg chg="add del">
          <ac:chgData name="Tahseen Akhtar (1907552)" userId="cb29ec5f-64fe-49cb-9a84-82ef75d50ce8" providerId="ADAL" clId="{9B0FADF5-12DF-AC40-9ABB-B8A6E05D9C0B}" dt="2021-10-20T16:28:17.332" v="1067" actId="26606"/>
          <ac:spMkLst>
            <pc:docMk/>
            <pc:sldMk cId="2402933654" sldId="272"/>
            <ac:spMk id="15" creationId="{5A59F003-E00A-43F9-91DC-CC54E3B87466}"/>
          </ac:spMkLst>
        </pc:spChg>
        <pc:spChg chg="add del">
          <ac:chgData name="Tahseen Akhtar (1907552)" userId="cb29ec5f-64fe-49cb-9a84-82ef75d50ce8" providerId="ADAL" clId="{9B0FADF5-12DF-AC40-9ABB-B8A6E05D9C0B}" dt="2021-10-20T16:28:17.332" v="1067" actId="26606"/>
          <ac:spMkLst>
            <pc:docMk/>
            <pc:sldMk cId="2402933654" sldId="272"/>
            <ac:spMk id="17" creationId="{D74A4382-E3AD-430A-9A1F-DFA3E0E77A7D}"/>
          </ac:spMkLst>
        </pc:spChg>
        <pc:spChg chg="add del">
          <ac:chgData name="Tahseen Akhtar (1907552)" userId="cb29ec5f-64fe-49cb-9a84-82ef75d50ce8" providerId="ADAL" clId="{9B0FADF5-12DF-AC40-9ABB-B8A6E05D9C0B}" dt="2021-10-20T16:28:17.332" v="1067" actId="26606"/>
          <ac:spMkLst>
            <pc:docMk/>
            <pc:sldMk cId="2402933654" sldId="272"/>
            <ac:spMk id="18" creationId="{79F40191-0F44-4FD1-82CC-ACB507C14BE6}"/>
          </ac:spMkLst>
        </pc:spChg>
        <pc:spChg chg="add">
          <ac:chgData name="Tahseen Akhtar (1907552)" userId="cb29ec5f-64fe-49cb-9a84-82ef75d50ce8" providerId="ADAL" clId="{9B0FADF5-12DF-AC40-9ABB-B8A6E05D9C0B}" dt="2021-10-20T16:28:17.359" v="1068" actId="26606"/>
          <ac:spMkLst>
            <pc:docMk/>
            <pc:sldMk cId="2402933654" sldId="272"/>
            <ac:spMk id="21" creationId="{37C89E4B-3C9F-44B9-8B86-D9E3D112D8EC}"/>
          </ac:spMkLst>
        </pc:spChg>
        <pc:picChg chg="add del">
          <ac:chgData name="Tahseen Akhtar (1907552)" userId="cb29ec5f-64fe-49cb-9a84-82ef75d50ce8" providerId="ADAL" clId="{9B0FADF5-12DF-AC40-9ABB-B8A6E05D9C0B}" dt="2021-10-20T16:28:07.675" v="1065" actId="26606"/>
          <ac:picMkLst>
            <pc:docMk/>
            <pc:sldMk cId="2402933654" sldId="272"/>
            <ac:picMk id="5" creationId="{B3DA2643-7887-4500-B608-611D1BFE83D4}"/>
          </ac:picMkLst>
        </pc:picChg>
        <pc:picChg chg="add del">
          <ac:chgData name="Tahseen Akhtar (1907552)" userId="cb29ec5f-64fe-49cb-9a84-82ef75d50ce8" providerId="ADAL" clId="{9B0FADF5-12DF-AC40-9ABB-B8A6E05D9C0B}" dt="2021-10-20T16:28:17.332" v="1067" actId="26606"/>
          <ac:picMkLst>
            <pc:docMk/>
            <pc:sldMk cId="2402933654" sldId="272"/>
            <ac:picMk id="16" creationId="{01A3C593-C2D9-4304-B471-109862081079}"/>
          </ac:picMkLst>
        </pc:picChg>
        <pc:picChg chg="add mod">
          <ac:chgData name="Tahseen Akhtar (1907552)" userId="cb29ec5f-64fe-49cb-9a84-82ef75d50ce8" providerId="ADAL" clId="{9B0FADF5-12DF-AC40-9ABB-B8A6E05D9C0B}" dt="2021-10-20T16:28:47.213" v="1072"/>
          <ac:picMkLst>
            <pc:docMk/>
            <pc:sldMk cId="2402933654" sldId="272"/>
            <ac:picMk id="20" creationId="{B3DA2643-7887-4500-B608-611D1BFE83D4}"/>
          </ac:picMkLst>
        </pc:picChg>
        <pc:cxnChg chg="add del">
          <ac:chgData name="Tahseen Akhtar (1907552)" userId="cb29ec5f-64fe-49cb-9a84-82ef75d50ce8" providerId="ADAL" clId="{9B0FADF5-12DF-AC40-9ABB-B8A6E05D9C0B}" dt="2021-10-20T16:28:07.675" v="1065" actId="26606"/>
          <ac:cxnSpMkLst>
            <pc:docMk/>
            <pc:sldMk cId="2402933654" sldId="272"/>
            <ac:cxnSpMk id="11" creationId="{AA2EAA10-076F-46BD-8F0F-B9A2FB77A85C}"/>
          </ac:cxnSpMkLst>
        </pc:cxnChg>
        <pc:cxnChg chg="add del">
          <ac:chgData name="Tahseen Akhtar (1907552)" userId="cb29ec5f-64fe-49cb-9a84-82ef75d50ce8" providerId="ADAL" clId="{9B0FADF5-12DF-AC40-9ABB-B8A6E05D9C0B}" dt="2021-10-20T16:28:07.675" v="1065" actId="26606"/>
          <ac:cxnSpMkLst>
            <pc:docMk/>
            <pc:sldMk cId="2402933654" sldId="272"/>
            <ac:cxnSpMk id="13" creationId="{D891E407-403B-4764-86C9-33A56D3BCAA3}"/>
          </ac:cxnSpMkLst>
        </pc:cxnChg>
        <pc:cxnChg chg="add">
          <ac:chgData name="Tahseen Akhtar (1907552)" userId="cb29ec5f-64fe-49cb-9a84-82ef75d50ce8" providerId="ADAL" clId="{9B0FADF5-12DF-AC40-9ABB-B8A6E05D9C0B}" dt="2021-10-20T16:28:17.359" v="1068" actId="26606"/>
          <ac:cxnSpMkLst>
            <pc:docMk/>
            <pc:sldMk cId="2402933654" sldId="272"/>
            <ac:cxnSpMk id="22" creationId="{AA2EAA10-076F-46BD-8F0F-B9A2FB77A85C}"/>
          </ac:cxnSpMkLst>
        </pc:cxnChg>
        <pc:cxnChg chg="add">
          <ac:chgData name="Tahseen Akhtar (1907552)" userId="cb29ec5f-64fe-49cb-9a84-82ef75d50ce8" providerId="ADAL" clId="{9B0FADF5-12DF-AC40-9ABB-B8A6E05D9C0B}" dt="2021-10-20T16:28:17.359" v="1068" actId="26606"/>
          <ac:cxnSpMkLst>
            <pc:docMk/>
            <pc:sldMk cId="2402933654" sldId="272"/>
            <ac:cxnSpMk id="23" creationId="{D891E407-403B-4764-86C9-33A56D3BCAA3}"/>
          </ac:cxnSpMkLst>
        </pc:cxnChg>
      </pc:sldChg>
      <pc:sldChg chg="addSp delSp modSp new mod setBg">
        <pc:chgData name="Tahseen Akhtar (1907552)" userId="cb29ec5f-64fe-49cb-9a84-82ef75d50ce8" providerId="ADAL" clId="{9B0FADF5-12DF-AC40-9ABB-B8A6E05D9C0B}" dt="2021-11-10T13:59:23.023" v="11201" actId="255"/>
        <pc:sldMkLst>
          <pc:docMk/>
          <pc:sldMk cId="2547963139" sldId="272"/>
        </pc:sldMkLst>
        <pc:spChg chg="mod">
          <ac:chgData name="Tahseen Akhtar (1907552)" userId="cb29ec5f-64fe-49cb-9a84-82ef75d50ce8" providerId="ADAL" clId="{9B0FADF5-12DF-AC40-9ABB-B8A6E05D9C0B}" dt="2021-11-05T12:30:43.459" v="8254" actId="26606"/>
          <ac:spMkLst>
            <pc:docMk/>
            <pc:sldMk cId="2547963139" sldId="272"/>
            <ac:spMk id="2" creationId="{7E382BF1-354D-F844-A568-374A433D79C4}"/>
          </ac:spMkLst>
        </pc:spChg>
        <pc:spChg chg="mod">
          <ac:chgData name="Tahseen Akhtar (1907552)" userId="cb29ec5f-64fe-49cb-9a84-82ef75d50ce8" providerId="ADAL" clId="{9B0FADF5-12DF-AC40-9ABB-B8A6E05D9C0B}" dt="2021-11-10T13:59:23.023" v="11201" actId="255"/>
          <ac:spMkLst>
            <pc:docMk/>
            <pc:sldMk cId="2547963139" sldId="272"/>
            <ac:spMk id="3" creationId="{BB90AB2B-8414-FF4B-BC67-9FE8882ECAD6}"/>
          </ac:spMkLst>
        </pc:spChg>
        <pc:spChg chg="add del">
          <ac:chgData name="Tahseen Akhtar (1907552)" userId="cb29ec5f-64fe-49cb-9a84-82ef75d50ce8" providerId="ADAL" clId="{9B0FADF5-12DF-AC40-9ABB-B8A6E05D9C0B}" dt="2021-11-05T12:25:38.989" v="8223" actId="26606"/>
          <ac:spMkLst>
            <pc:docMk/>
            <pc:sldMk cId="2547963139" sldId="272"/>
            <ac:spMk id="10" creationId="{058A14AF-9FB5-4CC7-BA35-E8E85D3EDF0E}"/>
          </ac:spMkLst>
        </pc:spChg>
        <pc:spChg chg="add del">
          <ac:chgData name="Tahseen Akhtar (1907552)" userId="cb29ec5f-64fe-49cb-9a84-82ef75d50ce8" providerId="ADAL" clId="{9B0FADF5-12DF-AC40-9ABB-B8A6E05D9C0B}" dt="2021-11-05T12:25:38.989" v="8223" actId="26606"/>
          <ac:spMkLst>
            <pc:docMk/>
            <pc:sldMk cId="2547963139" sldId="272"/>
            <ac:spMk id="12" creationId="{3A9A4357-BD1D-4622-A4FE-766E6AB8DE84}"/>
          </ac:spMkLst>
        </pc:spChg>
        <pc:spChg chg="add del">
          <ac:chgData name="Tahseen Akhtar (1907552)" userId="cb29ec5f-64fe-49cb-9a84-82ef75d50ce8" providerId="ADAL" clId="{9B0FADF5-12DF-AC40-9ABB-B8A6E05D9C0B}" dt="2021-11-05T12:25:38.989" v="8223" actId="26606"/>
          <ac:spMkLst>
            <pc:docMk/>
            <pc:sldMk cId="2547963139" sldId="272"/>
            <ac:spMk id="14" creationId="{E659831F-0D9A-4C63-9EBB-8435B85A440F}"/>
          </ac:spMkLst>
        </pc:spChg>
        <pc:spChg chg="add del">
          <ac:chgData name="Tahseen Akhtar (1907552)" userId="cb29ec5f-64fe-49cb-9a84-82ef75d50ce8" providerId="ADAL" clId="{9B0FADF5-12DF-AC40-9ABB-B8A6E05D9C0B}" dt="2021-11-05T12:25:38.989" v="8223" actId="26606"/>
          <ac:spMkLst>
            <pc:docMk/>
            <pc:sldMk cId="2547963139" sldId="272"/>
            <ac:spMk id="16" creationId="{E6995CE5-F890-4ABA-82A2-26507CE8D2A3}"/>
          </ac:spMkLst>
        </pc:spChg>
        <pc:spChg chg="add del">
          <ac:chgData name="Tahseen Akhtar (1907552)" userId="cb29ec5f-64fe-49cb-9a84-82ef75d50ce8" providerId="ADAL" clId="{9B0FADF5-12DF-AC40-9ABB-B8A6E05D9C0B}" dt="2021-11-05T12:26:52.147" v="8225" actId="26606"/>
          <ac:spMkLst>
            <pc:docMk/>
            <pc:sldMk cId="2547963139" sldId="272"/>
            <ac:spMk id="18" creationId="{C3944F27-CA70-4E84-A51A-E6BF89558979}"/>
          </ac:spMkLst>
        </pc:spChg>
        <pc:spChg chg="add del">
          <ac:chgData name="Tahseen Akhtar (1907552)" userId="cb29ec5f-64fe-49cb-9a84-82ef75d50ce8" providerId="ADAL" clId="{9B0FADF5-12DF-AC40-9ABB-B8A6E05D9C0B}" dt="2021-11-05T12:26:52.147" v="8225" actId="26606"/>
          <ac:spMkLst>
            <pc:docMk/>
            <pc:sldMk cId="2547963139" sldId="272"/>
            <ac:spMk id="19" creationId="{12609869-9E80-471B-A487-A53288E0E791}"/>
          </ac:spMkLst>
        </pc:spChg>
        <pc:spChg chg="add del">
          <ac:chgData name="Tahseen Akhtar (1907552)" userId="cb29ec5f-64fe-49cb-9a84-82ef75d50ce8" providerId="ADAL" clId="{9B0FADF5-12DF-AC40-9ABB-B8A6E05D9C0B}" dt="2021-11-05T12:26:52.147" v="8225" actId="26606"/>
          <ac:spMkLst>
            <pc:docMk/>
            <pc:sldMk cId="2547963139" sldId="272"/>
            <ac:spMk id="20" creationId="{7004738A-9D34-43E8-97D2-CA0EED4F8BE0}"/>
          </ac:spMkLst>
        </pc:spChg>
        <pc:spChg chg="add del">
          <ac:chgData name="Tahseen Akhtar (1907552)" userId="cb29ec5f-64fe-49cb-9a84-82ef75d50ce8" providerId="ADAL" clId="{9B0FADF5-12DF-AC40-9ABB-B8A6E05D9C0B}" dt="2021-11-05T12:26:52.147" v="8225" actId="26606"/>
          <ac:spMkLst>
            <pc:docMk/>
            <pc:sldMk cId="2547963139" sldId="272"/>
            <ac:spMk id="21" creationId="{B8B8D07F-F13E-443E-BA68-2D26672D76B9}"/>
          </ac:spMkLst>
        </pc:spChg>
        <pc:spChg chg="add del">
          <ac:chgData name="Tahseen Akhtar (1907552)" userId="cb29ec5f-64fe-49cb-9a84-82ef75d50ce8" providerId="ADAL" clId="{9B0FADF5-12DF-AC40-9ABB-B8A6E05D9C0B}" dt="2021-11-05T12:26:52.147" v="8225" actId="26606"/>
          <ac:spMkLst>
            <pc:docMk/>
            <pc:sldMk cId="2547963139" sldId="272"/>
            <ac:spMk id="22" creationId="{2813A4FA-24A5-41ED-A534-3807D1B2F344}"/>
          </ac:spMkLst>
        </pc:spChg>
        <pc:spChg chg="add del">
          <ac:chgData name="Tahseen Akhtar (1907552)" userId="cb29ec5f-64fe-49cb-9a84-82ef75d50ce8" providerId="ADAL" clId="{9B0FADF5-12DF-AC40-9ABB-B8A6E05D9C0B}" dt="2021-11-05T12:27:01.282" v="8228" actId="26606"/>
          <ac:spMkLst>
            <pc:docMk/>
            <pc:sldMk cId="2547963139" sldId="272"/>
            <ac:spMk id="24" creationId="{1A95671B-3CC6-4792-9114-B74FAEA224E6}"/>
          </ac:spMkLst>
        </pc:spChg>
        <pc:spChg chg="add del">
          <ac:chgData name="Tahseen Akhtar (1907552)" userId="cb29ec5f-64fe-49cb-9a84-82ef75d50ce8" providerId="ADAL" clId="{9B0FADF5-12DF-AC40-9ABB-B8A6E05D9C0B}" dt="2021-11-05T12:27:04.822" v="8230" actId="26606"/>
          <ac:spMkLst>
            <pc:docMk/>
            <pc:sldMk cId="2547963139" sldId="272"/>
            <ac:spMk id="26" creationId="{5AA03EDC-7067-4DFF-B672-541D016AAAB8}"/>
          </ac:spMkLst>
        </pc:spChg>
        <pc:spChg chg="add del">
          <ac:chgData name="Tahseen Akhtar (1907552)" userId="cb29ec5f-64fe-49cb-9a84-82ef75d50ce8" providerId="ADAL" clId="{9B0FADF5-12DF-AC40-9ABB-B8A6E05D9C0B}" dt="2021-11-05T12:27:04.822" v="8230" actId="26606"/>
          <ac:spMkLst>
            <pc:docMk/>
            <pc:sldMk cId="2547963139" sldId="272"/>
            <ac:spMk id="27" creationId="{0EBF3E39-B0BE-496A-8604-9007470FFA3A}"/>
          </ac:spMkLst>
        </pc:spChg>
        <pc:spChg chg="add del">
          <ac:chgData name="Tahseen Akhtar (1907552)" userId="cb29ec5f-64fe-49cb-9a84-82ef75d50ce8" providerId="ADAL" clId="{9B0FADF5-12DF-AC40-9ABB-B8A6E05D9C0B}" dt="2021-11-05T12:27:06.667" v="8232" actId="26606"/>
          <ac:spMkLst>
            <pc:docMk/>
            <pc:sldMk cId="2547963139" sldId="272"/>
            <ac:spMk id="29" creationId="{7D07B7BC-3270-4CF3-A7AA-0937908AD58A}"/>
          </ac:spMkLst>
        </pc:spChg>
        <pc:spChg chg="add del">
          <ac:chgData name="Tahseen Akhtar (1907552)" userId="cb29ec5f-64fe-49cb-9a84-82ef75d50ce8" providerId="ADAL" clId="{9B0FADF5-12DF-AC40-9ABB-B8A6E05D9C0B}" dt="2021-11-05T12:27:10.445" v="8234" actId="26606"/>
          <ac:spMkLst>
            <pc:docMk/>
            <pc:sldMk cId="2547963139" sldId="272"/>
            <ac:spMk id="39" creationId="{7FF47CB7-972F-479F-A36D-9E72D26EC8DA}"/>
          </ac:spMkLst>
        </pc:spChg>
        <pc:spChg chg="add del">
          <ac:chgData name="Tahseen Akhtar (1907552)" userId="cb29ec5f-64fe-49cb-9a84-82ef75d50ce8" providerId="ADAL" clId="{9B0FADF5-12DF-AC40-9ABB-B8A6E05D9C0B}" dt="2021-11-05T12:27:10.445" v="8234" actId="26606"/>
          <ac:spMkLst>
            <pc:docMk/>
            <pc:sldMk cId="2547963139" sldId="272"/>
            <ac:spMk id="40" creationId="{0D153B68-5844-490D-8E67-F616D6D721CA}"/>
          </ac:spMkLst>
        </pc:spChg>
        <pc:spChg chg="add del">
          <ac:chgData name="Tahseen Akhtar (1907552)" userId="cb29ec5f-64fe-49cb-9a84-82ef75d50ce8" providerId="ADAL" clId="{9B0FADF5-12DF-AC40-9ABB-B8A6E05D9C0B}" dt="2021-11-05T12:27:10.445" v="8234" actId="26606"/>
          <ac:spMkLst>
            <pc:docMk/>
            <pc:sldMk cId="2547963139" sldId="272"/>
            <ac:spMk id="41" creationId="{9A0D773F-7A7D-4DBB-9DEA-86BB8B8F4BC8}"/>
          </ac:spMkLst>
        </pc:spChg>
        <pc:spChg chg="add del">
          <ac:chgData name="Tahseen Akhtar (1907552)" userId="cb29ec5f-64fe-49cb-9a84-82ef75d50ce8" providerId="ADAL" clId="{9B0FADF5-12DF-AC40-9ABB-B8A6E05D9C0B}" dt="2021-11-05T12:27:16.892" v="8237" actId="26606"/>
          <ac:spMkLst>
            <pc:docMk/>
            <pc:sldMk cId="2547963139" sldId="272"/>
            <ac:spMk id="43" creationId="{32AEEBC8-9D30-42EF-95F2-386C2653FBF0}"/>
          </ac:spMkLst>
        </pc:spChg>
        <pc:spChg chg="add del">
          <ac:chgData name="Tahseen Akhtar (1907552)" userId="cb29ec5f-64fe-49cb-9a84-82ef75d50ce8" providerId="ADAL" clId="{9B0FADF5-12DF-AC40-9ABB-B8A6E05D9C0B}" dt="2021-11-05T12:27:16.892" v="8237" actId="26606"/>
          <ac:spMkLst>
            <pc:docMk/>
            <pc:sldMk cId="2547963139" sldId="272"/>
            <ac:spMk id="44" creationId="{3529E97A-97C3-40EA-8A04-5C02398D568F}"/>
          </ac:spMkLst>
        </pc:spChg>
        <pc:spChg chg="add del">
          <ac:chgData name="Tahseen Akhtar (1907552)" userId="cb29ec5f-64fe-49cb-9a84-82ef75d50ce8" providerId="ADAL" clId="{9B0FADF5-12DF-AC40-9ABB-B8A6E05D9C0B}" dt="2021-11-05T12:27:16.892" v="8237" actId="26606"/>
          <ac:spMkLst>
            <pc:docMk/>
            <pc:sldMk cId="2547963139" sldId="272"/>
            <ac:spMk id="45" creationId="{59FA8C2E-A5A7-4490-927A-7CD58343EDBB}"/>
          </ac:spMkLst>
        </pc:spChg>
        <pc:spChg chg="add del">
          <ac:chgData name="Tahseen Akhtar (1907552)" userId="cb29ec5f-64fe-49cb-9a84-82ef75d50ce8" providerId="ADAL" clId="{9B0FADF5-12DF-AC40-9ABB-B8A6E05D9C0B}" dt="2021-11-05T12:27:24.465" v="8239" actId="26606"/>
          <ac:spMkLst>
            <pc:docMk/>
            <pc:sldMk cId="2547963139" sldId="272"/>
            <ac:spMk id="47" creationId="{058A14AF-9FB5-4CC7-BA35-E8E85D3EDF0E}"/>
          </ac:spMkLst>
        </pc:spChg>
        <pc:spChg chg="add del">
          <ac:chgData name="Tahseen Akhtar (1907552)" userId="cb29ec5f-64fe-49cb-9a84-82ef75d50ce8" providerId="ADAL" clId="{9B0FADF5-12DF-AC40-9ABB-B8A6E05D9C0B}" dt="2021-11-05T12:27:24.465" v="8239" actId="26606"/>
          <ac:spMkLst>
            <pc:docMk/>
            <pc:sldMk cId="2547963139" sldId="272"/>
            <ac:spMk id="48" creationId="{3A9A4357-BD1D-4622-A4FE-766E6AB8DE84}"/>
          </ac:spMkLst>
        </pc:spChg>
        <pc:spChg chg="add del">
          <ac:chgData name="Tahseen Akhtar (1907552)" userId="cb29ec5f-64fe-49cb-9a84-82ef75d50ce8" providerId="ADAL" clId="{9B0FADF5-12DF-AC40-9ABB-B8A6E05D9C0B}" dt="2021-11-05T12:27:24.465" v="8239" actId="26606"/>
          <ac:spMkLst>
            <pc:docMk/>
            <pc:sldMk cId="2547963139" sldId="272"/>
            <ac:spMk id="49" creationId="{E659831F-0D9A-4C63-9EBB-8435B85A440F}"/>
          </ac:spMkLst>
        </pc:spChg>
        <pc:spChg chg="add del">
          <ac:chgData name="Tahseen Akhtar (1907552)" userId="cb29ec5f-64fe-49cb-9a84-82ef75d50ce8" providerId="ADAL" clId="{9B0FADF5-12DF-AC40-9ABB-B8A6E05D9C0B}" dt="2021-11-05T12:27:24.465" v="8239" actId="26606"/>
          <ac:spMkLst>
            <pc:docMk/>
            <pc:sldMk cId="2547963139" sldId="272"/>
            <ac:spMk id="50" creationId="{E6995CE5-F890-4ABA-82A2-26507CE8D2A3}"/>
          </ac:spMkLst>
        </pc:spChg>
        <pc:spChg chg="add del">
          <ac:chgData name="Tahseen Akhtar (1907552)" userId="cb29ec5f-64fe-49cb-9a84-82ef75d50ce8" providerId="ADAL" clId="{9B0FADF5-12DF-AC40-9ABB-B8A6E05D9C0B}" dt="2021-11-05T12:27:30.655" v="8241" actId="26606"/>
          <ac:spMkLst>
            <pc:docMk/>
            <pc:sldMk cId="2547963139" sldId="272"/>
            <ac:spMk id="52" creationId="{5E39A796-BE83-48B1-B33F-35C4A32AAB57}"/>
          </ac:spMkLst>
        </pc:spChg>
        <pc:spChg chg="add del">
          <ac:chgData name="Tahseen Akhtar (1907552)" userId="cb29ec5f-64fe-49cb-9a84-82ef75d50ce8" providerId="ADAL" clId="{9B0FADF5-12DF-AC40-9ABB-B8A6E05D9C0B}" dt="2021-11-05T12:27:30.655" v="8241" actId="26606"/>
          <ac:spMkLst>
            <pc:docMk/>
            <pc:sldMk cId="2547963139" sldId="272"/>
            <ac:spMk id="53" creationId="{72F84B47-E267-4194-8194-831DB7B5547F}"/>
          </ac:spMkLst>
        </pc:spChg>
        <pc:spChg chg="add del">
          <ac:chgData name="Tahseen Akhtar (1907552)" userId="cb29ec5f-64fe-49cb-9a84-82ef75d50ce8" providerId="ADAL" clId="{9B0FADF5-12DF-AC40-9ABB-B8A6E05D9C0B}" dt="2021-11-05T12:30:43.459" v="8254" actId="26606"/>
          <ac:spMkLst>
            <pc:docMk/>
            <pc:sldMk cId="2547963139" sldId="272"/>
            <ac:spMk id="55" creationId="{12609869-9E80-471B-A487-A53288E0E791}"/>
          </ac:spMkLst>
        </pc:spChg>
        <pc:spChg chg="add del">
          <ac:chgData name="Tahseen Akhtar (1907552)" userId="cb29ec5f-64fe-49cb-9a84-82ef75d50ce8" providerId="ADAL" clId="{9B0FADF5-12DF-AC40-9ABB-B8A6E05D9C0B}" dt="2021-11-05T12:30:43.459" v="8254" actId="26606"/>
          <ac:spMkLst>
            <pc:docMk/>
            <pc:sldMk cId="2547963139" sldId="272"/>
            <ac:spMk id="56" creationId="{7004738A-9D34-43E8-97D2-CA0EED4F8BE0}"/>
          </ac:spMkLst>
        </pc:spChg>
        <pc:spChg chg="add del">
          <ac:chgData name="Tahseen Akhtar (1907552)" userId="cb29ec5f-64fe-49cb-9a84-82ef75d50ce8" providerId="ADAL" clId="{9B0FADF5-12DF-AC40-9ABB-B8A6E05D9C0B}" dt="2021-11-05T12:30:43.459" v="8254" actId="26606"/>
          <ac:spMkLst>
            <pc:docMk/>
            <pc:sldMk cId="2547963139" sldId="272"/>
            <ac:spMk id="57" creationId="{B8B8D07F-F13E-443E-BA68-2D26672D76B9}"/>
          </ac:spMkLst>
        </pc:spChg>
        <pc:spChg chg="add del">
          <ac:chgData name="Tahseen Akhtar (1907552)" userId="cb29ec5f-64fe-49cb-9a84-82ef75d50ce8" providerId="ADAL" clId="{9B0FADF5-12DF-AC40-9ABB-B8A6E05D9C0B}" dt="2021-11-05T12:30:43.459" v="8254" actId="26606"/>
          <ac:spMkLst>
            <pc:docMk/>
            <pc:sldMk cId="2547963139" sldId="272"/>
            <ac:spMk id="58" creationId="{2813A4FA-24A5-41ED-A534-3807D1B2F344}"/>
          </ac:spMkLst>
        </pc:spChg>
        <pc:spChg chg="add del">
          <ac:chgData name="Tahseen Akhtar (1907552)" userId="cb29ec5f-64fe-49cb-9a84-82ef75d50ce8" providerId="ADAL" clId="{9B0FADF5-12DF-AC40-9ABB-B8A6E05D9C0B}" dt="2021-11-05T12:30:43.459" v="8254" actId="26606"/>
          <ac:spMkLst>
            <pc:docMk/>
            <pc:sldMk cId="2547963139" sldId="272"/>
            <ac:spMk id="59" creationId="{C3944F27-CA70-4E84-A51A-E6BF89558979}"/>
          </ac:spMkLst>
        </pc:spChg>
        <pc:spChg chg="add">
          <ac:chgData name="Tahseen Akhtar (1907552)" userId="cb29ec5f-64fe-49cb-9a84-82ef75d50ce8" providerId="ADAL" clId="{9B0FADF5-12DF-AC40-9ABB-B8A6E05D9C0B}" dt="2021-11-05T12:30:43.459" v="8254" actId="26606"/>
          <ac:spMkLst>
            <pc:docMk/>
            <pc:sldMk cId="2547963139" sldId="272"/>
            <ac:spMk id="64" creationId="{7FF47CB7-972F-479F-A36D-9E72D26EC8DA}"/>
          </ac:spMkLst>
        </pc:spChg>
        <pc:spChg chg="add">
          <ac:chgData name="Tahseen Akhtar (1907552)" userId="cb29ec5f-64fe-49cb-9a84-82ef75d50ce8" providerId="ADAL" clId="{9B0FADF5-12DF-AC40-9ABB-B8A6E05D9C0B}" dt="2021-11-05T12:30:43.459" v="8254" actId="26606"/>
          <ac:spMkLst>
            <pc:docMk/>
            <pc:sldMk cId="2547963139" sldId="272"/>
            <ac:spMk id="66" creationId="{0D153B68-5844-490D-8E67-F616D6D721CA}"/>
          </ac:spMkLst>
        </pc:spChg>
        <pc:spChg chg="add">
          <ac:chgData name="Tahseen Akhtar (1907552)" userId="cb29ec5f-64fe-49cb-9a84-82ef75d50ce8" providerId="ADAL" clId="{9B0FADF5-12DF-AC40-9ABB-B8A6E05D9C0B}" dt="2021-11-05T12:30:43.459" v="8254" actId="26606"/>
          <ac:spMkLst>
            <pc:docMk/>
            <pc:sldMk cId="2547963139" sldId="272"/>
            <ac:spMk id="68" creationId="{9A0D773F-7A7D-4DBB-9DEA-86BB8B8F4BC8}"/>
          </ac:spMkLst>
        </pc:spChg>
        <pc:grpChg chg="add del">
          <ac:chgData name="Tahseen Akhtar (1907552)" userId="cb29ec5f-64fe-49cb-9a84-82ef75d50ce8" providerId="ADAL" clId="{9B0FADF5-12DF-AC40-9ABB-B8A6E05D9C0B}" dt="2021-11-05T12:27:06.667" v="8232" actId="26606"/>
          <ac:grpSpMkLst>
            <pc:docMk/>
            <pc:sldMk cId="2547963139" sldId="272"/>
            <ac:grpSpMk id="30" creationId="{3248F5E6-4377-481A-9615-8B26AF96A076}"/>
          </ac:grpSpMkLst>
        </pc:grpChg>
        <pc:grpChg chg="add del">
          <ac:chgData name="Tahseen Akhtar (1907552)" userId="cb29ec5f-64fe-49cb-9a84-82ef75d50ce8" providerId="ADAL" clId="{9B0FADF5-12DF-AC40-9ABB-B8A6E05D9C0B}" dt="2021-11-05T12:27:06.667" v="8232" actId="26606"/>
          <ac:grpSpMkLst>
            <pc:docMk/>
            <pc:sldMk cId="2547963139" sldId="272"/>
            <ac:grpSpMk id="32" creationId="{E27AF472-EAE3-4572-AB69-B92BD10DBC6D}"/>
          </ac:grpSpMkLst>
        </pc:grpChg>
        <pc:picChg chg="add mod ord">
          <ac:chgData name="Tahseen Akhtar (1907552)" userId="cb29ec5f-64fe-49cb-9a84-82ef75d50ce8" providerId="ADAL" clId="{9B0FADF5-12DF-AC40-9ABB-B8A6E05D9C0B}" dt="2021-11-05T12:31:11.247" v="8261" actId="1076"/>
          <ac:picMkLst>
            <pc:docMk/>
            <pc:sldMk cId="2547963139" sldId="272"/>
            <ac:picMk id="5" creationId="{A64A4BA2-1119-C944-87A3-3C121997BE0C}"/>
          </ac:picMkLst>
        </pc:picChg>
      </pc:sldChg>
      <pc:sldChg chg="modSp new del mod">
        <pc:chgData name="Tahseen Akhtar (1907552)" userId="cb29ec5f-64fe-49cb-9a84-82ef75d50ce8" providerId="ADAL" clId="{9B0FADF5-12DF-AC40-9ABB-B8A6E05D9C0B}" dt="2021-11-05T12:35:34.653" v="8298" actId="2696"/>
        <pc:sldMkLst>
          <pc:docMk/>
          <pc:sldMk cId="2508979766" sldId="273"/>
        </pc:sldMkLst>
        <pc:spChg chg="mod">
          <ac:chgData name="Tahseen Akhtar (1907552)" userId="cb29ec5f-64fe-49cb-9a84-82ef75d50ce8" providerId="ADAL" clId="{9B0FADF5-12DF-AC40-9ABB-B8A6E05D9C0B}" dt="2021-10-21T17:37:42.708" v="1104" actId="5793"/>
          <ac:spMkLst>
            <pc:docMk/>
            <pc:sldMk cId="2508979766" sldId="273"/>
            <ac:spMk id="2" creationId="{642F2AEB-4D33-8D42-881B-E9188F965979}"/>
          </ac:spMkLst>
        </pc:spChg>
        <pc:spChg chg="mod">
          <ac:chgData name="Tahseen Akhtar (1907552)" userId="cb29ec5f-64fe-49cb-9a84-82ef75d50ce8" providerId="ADAL" clId="{9B0FADF5-12DF-AC40-9ABB-B8A6E05D9C0B}" dt="2021-11-04T19:09:42.443" v="6071" actId="20577"/>
          <ac:spMkLst>
            <pc:docMk/>
            <pc:sldMk cId="2508979766" sldId="273"/>
            <ac:spMk id="3" creationId="{DB08CADB-FCBB-E649-B3E7-7E1D564E6F54}"/>
          </ac:spMkLst>
        </pc:spChg>
      </pc:sldChg>
      <pc:sldChg chg="addSp delSp modSp new mod setBg">
        <pc:chgData name="Tahseen Akhtar (1907552)" userId="cb29ec5f-64fe-49cb-9a84-82ef75d50ce8" providerId="ADAL" clId="{9B0FADF5-12DF-AC40-9ABB-B8A6E05D9C0B}" dt="2021-11-08T23:22:37.256" v="10309" actId="20577"/>
        <pc:sldMkLst>
          <pc:docMk/>
          <pc:sldMk cId="3119252755" sldId="274"/>
        </pc:sldMkLst>
        <pc:spChg chg="mod">
          <ac:chgData name="Tahseen Akhtar (1907552)" userId="cb29ec5f-64fe-49cb-9a84-82ef75d50ce8" providerId="ADAL" clId="{9B0FADF5-12DF-AC40-9ABB-B8A6E05D9C0B}" dt="2021-11-06T17:18:33.405" v="8701" actId="26606"/>
          <ac:spMkLst>
            <pc:docMk/>
            <pc:sldMk cId="3119252755" sldId="274"/>
            <ac:spMk id="2" creationId="{A5811C58-6BB2-2843-A596-05FC6E21C07F}"/>
          </ac:spMkLst>
        </pc:spChg>
        <pc:spChg chg="add del mod">
          <ac:chgData name="Tahseen Akhtar (1907552)" userId="cb29ec5f-64fe-49cb-9a84-82ef75d50ce8" providerId="ADAL" clId="{9B0FADF5-12DF-AC40-9ABB-B8A6E05D9C0B}" dt="2021-10-21T18:55:02.892" v="3218" actId="26606"/>
          <ac:spMkLst>
            <pc:docMk/>
            <pc:sldMk cId="3119252755" sldId="274"/>
            <ac:spMk id="3" creationId="{842E2605-CD89-5F48-9469-F1CC7B955EE4}"/>
          </ac:spMkLst>
        </pc:spChg>
        <pc:spChg chg="add del mod">
          <ac:chgData name="Tahseen Akhtar (1907552)" userId="cb29ec5f-64fe-49cb-9a84-82ef75d50ce8" providerId="ADAL" clId="{9B0FADF5-12DF-AC40-9ABB-B8A6E05D9C0B}" dt="2021-11-06T17:19:16.667" v="8706"/>
          <ac:spMkLst>
            <pc:docMk/>
            <pc:sldMk cId="3119252755" sldId="274"/>
            <ac:spMk id="5" creationId="{AA0681D0-A2AD-D34A-819E-1E02D1EDAE68}"/>
          </ac:spMkLst>
        </pc:spChg>
        <pc:spChg chg="add del">
          <ac:chgData name="Tahseen Akhtar (1907552)" userId="cb29ec5f-64fe-49cb-9a84-82ef75d50ce8" providerId="ADAL" clId="{9B0FADF5-12DF-AC40-9ABB-B8A6E05D9C0B}" dt="2021-10-21T18:43:24.636" v="3190" actId="26606"/>
          <ac:spMkLst>
            <pc:docMk/>
            <pc:sldMk cId="3119252755" sldId="274"/>
            <ac:spMk id="8" creationId="{429917F3-0560-4C6F-B265-458B218C4B87}"/>
          </ac:spMkLst>
        </pc:spChg>
        <pc:spChg chg="add del">
          <ac:chgData name="Tahseen Akhtar (1907552)" userId="cb29ec5f-64fe-49cb-9a84-82ef75d50ce8" providerId="ADAL" clId="{9B0FADF5-12DF-AC40-9ABB-B8A6E05D9C0B}" dt="2021-10-21T18:55:02.892" v="3218" actId="26606"/>
          <ac:spMkLst>
            <pc:docMk/>
            <pc:sldMk cId="3119252755" sldId="274"/>
            <ac:spMk id="12" creationId="{081E4A58-353D-44AE-B2FC-2A74E2E400F7}"/>
          </ac:spMkLst>
        </pc:spChg>
        <pc:spChg chg="add del">
          <ac:chgData name="Tahseen Akhtar (1907552)" userId="cb29ec5f-64fe-49cb-9a84-82ef75d50ce8" providerId="ADAL" clId="{9B0FADF5-12DF-AC40-9ABB-B8A6E05D9C0B}" dt="2021-10-21T18:55:02.892" v="3218" actId="26606"/>
          <ac:spMkLst>
            <pc:docMk/>
            <pc:sldMk cId="3119252755" sldId="274"/>
            <ac:spMk id="14" creationId="{907EF6B7-1338-4443-8C46-6A318D952DFD}"/>
          </ac:spMkLst>
        </pc:spChg>
        <pc:spChg chg="add del">
          <ac:chgData name="Tahseen Akhtar (1907552)" userId="cb29ec5f-64fe-49cb-9a84-82ef75d50ce8" providerId="ADAL" clId="{9B0FADF5-12DF-AC40-9ABB-B8A6E05D9C0B}" dt="2021-10-21T18:55:02.892" v="3218" actId="26606"/>
          <ac:spMkLst>
            <pc:docMk/>
            <pc:sldMk cId="3119252755" sldId="274"/>
            <ac:spMk id="15" creationId="{DAAE4CDD-124C-4DCF-9584-B6033B545DD5}"/>
          </ac:spMkLst>
        </pc:spChg>
        <pc:spChg chg="add del">
          <ac:chgData name="Tahseen Akhtar (1907552)" userId="cb29ec5f-64fe-49cb-9a84-82ef75d50ce8" providerId="ADAL" clId="{9B0FADF5-12DF-AC40-9ABB-B8A6E05D9C0B}" dt="2021-10-21T18:54:59.688" v="3215" actId="26606"/>
          <ac:spMkLst>
            <pc:docMk/>
            <pc:sldMk cId="3119252755" sldId="274"/>
            <ac:spMk id="19" creationId="{842E2605-CD89-5F48-9469-F1CC7B955EE4}"/>
          </ac:spMkLst>
        </pc:spChg>
        <pc:spChg chg="add del">
          <ac:chgData name="Tahseen Akhtar (1907552)" userId="cb29ec5f-64fe-49cb-9a84-82ef75d50ce8" providerId="ADAL" clId="{9B0FADF5-12DF-AC40-9ABB-B8A6E05D9C0B}" dt="2021-10-21T18:54:59.688" v="3215" actId="26606"/>
          <ac:spMkLst>
            <pc:docMk/>
            <pc:sldMk cId="3119252755" sldId="274"/>
            <ac:spMk id="20" creationId="{33CD251C-A887-4D2F-925B-FC097198538B}"/>
          </ac:spMkLst>
        </pc:spChg>
        <pc:spChg chg="add del">
          <ac:chgData name="Tahseen Akhtar (1907552)" userId="cb29ec5f-64fe-49cb-9a84-82ef75d50ce8" providerId="ADAL" clId="{9B0FADF5-12DF-AC40-9ABB-B8A6E05D9C0B}" dt="2021-10-21T18:54:59.688" v="3215" actId="26606"/>
          <ac:spMkLst>
            <pc:docMk/>
            <pc:sldMk cId="3119252755" sldId="274"/>
            <ac:spMk id="22" creationId="{B19D093C-27FB-4032-B282-42C4563F257C}"/>
          </ac:spMkLst>
        </pc:spChg>
        <pc:spChg chg="add del">
          <ac:chgData name="Tahseen Akhtar (1907552)" userId="cb29ec5f-64fe-49cb-9a84-82ef75d50ce8" providerId="ADAL" clId="{9B0FADF5-12DF-AC40-9ABB-B8A6E05D9C0B}" dt="2021-10-21T18:55:02.786" v="3217" actId="26606"/>
          <ac:spMkLst>
            <pc:docMk/>
            <pc:sldMk cId="3119252755" sldId="274"/>
            <ac:spMk id="28" creationId="{ED888B23-07FA-482A-96DF-47E31AF1A603}"/>
          </ac:spMkLst>
        </pc:spChg>
        <pc:spChg chg="add del">
          <ac:chgData name="Tahseen Akhtar (1907552)" userId="cb29ec5f-64fe-49cb-9a84-82ef75d50ce8" providerId="ADAL" clId="{9B0FADF5-12DF-AC40-9ABB-B8A6E05D9C0B}" dt="2021-10-21T18:55:02.786" v="3217" actId="26606"/>
          <ac:spMkLst>
            <pc:docMk/>
            <pc:sldMk cId="3119252755" sldId="274"/>
            <ac:spMk id="29" creationId="{5C8908E2-EE49-44D2-9428-A28D2312A8D5}"/>
          </ac:spMkLst>
        </pc:spChg>
        <pc:spChg chg="add del">
          <ac:chgData name="Tahseen Akhtar (1907552)" userId="cb29ec5f-64fe-49cb-9a84-82ef75d50ce8" providerId="ADAL" clId="{9B0FADF5-12DF-AC40-9ABB-B8A6E05D9C0B}" dt="2021-10-21T18:55:02.786" v="3217" actId="26606"/>
          <ac:spMkLst>
            <pc:docMk/>
            <pc:sldMk cId="3119252755" sldId="274"/>
            <ac:spMk id="32" creationId="{BD92035A-AA2F-4CD8-A556-1CE8BDEC75BD}"/>
          </ac:spMkLst>
        </pc:spChg>
        <pc:spChg chg="add del">
          <ac:chgData name="Tahseen Akhtar (1907552)" userId="cb29ec5f-64fe-49cb-9a84-82ef75d50ce8" providerId="ADAL" clId="{9B0FADF5-12DF-AC40-9ABB-B8A6E05D9C0B}" dt="2021-10-21T18:55:02.786" v="3217" actId="26606"/>
          <ac:spMkLst>
            <pc:docMk/>
            <pc:sldMk cId="3119252755" sldId="274"/>
            <ac:spMk id="33" creationId="{842E2605-CD89-5F48-9469-F1CC7B955EE4}"/>
          </ac:spMkLst>
        </pc:spChg>
        <pc:spChg chg="add del">
          <ac:chgData name="Tahseen Akhtar (1907552)" userId="cb29ec5f-64fe-49cb-9a84-82ef75d50ce8" providerId="ADAL" clId="{9B0FADF5-12DF-AC40-9ABB-B8A6E05D9C0B}" dt="2021-10-21T18:55:52.606" v="3251" actId="26606"/>
          <ac:spMkLst>
            <pc:docMk/>
            <pc:sldMk cId="3119252755" sldId="274"/>
            <ac:spMk id="36" creationId="{815925C2-A704-4D47-B1C1-3FCA52512EC1}"/>
          </ac:spMkLst>
        </pc:spChg>
        <pc:spChg chg="add del">
          <ac:chgData name="Tahseen Akhtar (1907552)" userId="cb29ec5f-64fe-49cb-9a84-82ef75d50ce8" providerId="ADAL" clId="{9B0FADF5-12DF-AC40-9ABB-B8A6E05D9C0B}" dt="2021-10-21T18:55:52.606" v="3251" actId="26606"/>
          <ac:spMkLst>
            <pc:docMk/>
            <pc:sldMk cId="3119252755" sldId="274"/>
            <ac:spMk id="37" creationId="{01D4315C-C23C-4FD3-98DF-08C29E2292A8}"/>
          </ac:spMkLst>
        </pc:spChg>
        <pc:spChg chg="add mod ord">
          <ac:chgData name="Tahseen Akhtar (1907552)" userId="cb29ec5f-64fe-49cb-9a84-82ef75d50ce8" providerId="ADAL" clId="{9B0FADF5-12DF-AC40-9ABB-B8A6E05D9C0B}" dt="2021-11-08T23:22:37.256" v="10309" actId="20577"/>
          <ac:spMkLst>
            <pc:docMk/>
            <pc:sldMk cId="3119252755" sldId="274"/>
            <ac:spMk id="45" creationId="{842E2605-CD89-5F48-9469-F1CC7B955EE4}"/>
          </ac:spMkLst>
        </pc:spChg>
        <pc:spChg chg="add del">
          <ac:chgData name="Tahseen Akhtar (1907552)" userId="cb29ec5f-64fe-49cb-9a84-82ef75d50ce8" providerId="ADAL" clId="{9B0FADF5-12DF-AC40-9ABB-B8A6E05D9C0B}" dt="2021-11-04T18:23:27.513" v="5426" actId="26606"/>
          <ac:spMkLst>
            <pc:docMk/>
            <pc:sldMk cId="3119252755" sldId="274"/>
            <ac:spMk id="50" creationId="{09588DA8-065E-4F6F-8EFD-43104AB2E0CF}"/>
          </ac:spMkLst>
        </pc:spChg>
        <pc:spChg chg="add del">
          <ac:chgData name="Tahseen Akhtar (1907552)" userId="cb29ec5f-64fe-49cb-9a84-82ef75d50ce8" providerId="ADAL" clId="{9B0FADF5-12DF-AC40-9ABB-B8A6E05D9C0B}" dt="2021-11-04T18:23:27.513" v="5426" actId="26606"/>
          <ac:spMkLst>
            <pc:docMk/>
            <pc:sldMk cId="3119252755" sldId="274"/>
            <ac:spMk id="52" creationId="{C4285719-470E-454C-AF62-8323075F1F5B}"/>
          </ac:spMkLst>
        </pc:spChg>
        <pc:spChg chg="add del">
          <ac:chgData name="Tahseen Akhtar (1907552)" userId="cb29ec5f-64fe-49cb-9a84-82ef75d50ce8" providerId="ADAL" clId="{9B0FADF5-12DF-AC40-9ABB-B8A6E05D9C0B}" dt="2021-11-04T18:23:27.513" v="5426" actId="26606"/>
          <ac:spMkLst>
            <pc:docMk/>
            <pc:sldMk cId="3119252755" sldId="274"/>
            <ac:spMk id="54" creationId="{CD9FE4EF-C4D8-49A0-B2FF-81D8DB7D8A24}"/>
          </ac:spMkLst>
        </pc:spChg>
        <pc:spChg chg="add del">
          <ac:chgData name="Tahseen Akhtar (1907552)" userId="cb29ec5f-64fe-49cb-9a84-82ef75d50ce8" providerId="ADAL" clId="{9B0FADF5-12DF-AC40-9ABB-B8A6E05D9C0B}" dt="2021-11-04T18:23:27.513" v="5426" actId="26606"/>
          <ac:spMkLst>
            <pc:docMk/>
            <pc:sldMk cId="3119252755" sldId="274"/>
            <ac:spMk id="56" creationId="{4300840D-0A0B-4512-BACA-B439D5B9C57C}"/>
          </ac:spMkLst>
        </pc:spChg>
        <pc:spChg chg="add del">
          <ac:chgData name="Tahseen Akhtar (1907552)" userId="cb29ec5f-64fe-49cb-9a84-82ef75d50ce8" providerId="ADAL" clId="{9B0FADF5-12DF-AC40-9ABB-B8A6E05D9C0B}" dt="2021-11-04T18:23:27.513" v="5426" actId="26606"/>
          <ac:spMkLst>
            <pc:docMk/>
            <pc:sldMk cId="3119252755" sldId="274"/>
            <ac:spMk id="58" creationId="{D2B78728-A580-49A7-84F9-6EF6F583ADE0}"/>
          </ac:spMkLst>
        </pc:spChg>
        <pc:spChg chg="add del">
          <ac:chgData name="Tahseen Akhtar (1907552)" userId="cb29ec5f-64fe-49cb-9a84-82ef75d50ce8" providerId="ADAL" clId="{9B0FADF5-12DF-AC40-9ABB-B8A6E05D9C0B}" dt="2021-11-04T18:23:27.513" v="5426" actId="26606"/>
          <ac:spMkLst>
            <pc:docMk/>
            <pc:sldMk cId="3119252755" sldId="274"/>
            <ac:spMk id="60" creationId="{38FAA1A1-D861-433F-88FA-1E9D6FD31D11}"/>
          </ac:spMkLst>
        </pc:spChg>
        <pc:spChg chg="add del">
          <ac:chgData name="Tahseen Akhtar (1907552)" userId="cb29ec5f-64fe-49cb-9a84-82ef75d50ce8" providerId="ADAL" clId="{9B0FADF5-12DF-AC40-9ABB-B8A6E05D9C0B}" dt="2021-11-04T18:23:27.513" v="5426" actId="26606"/>
          <ac:spMkLst>
            <pc:docMk/>
            <pc:sldMk cId="3119252755" sldId="274"/>
            <ac:spMk id="62" creationId="{8D71EDA1-87BF-4D5D-AB79-F346FD19278A}"/>
          </ac:spMkLst>
        </pc:spChg>
        <pc:spChg chg="add del">
          <ac:chgData name="Tahseen Akhtar (1907552)" userId="cb29ec5f-64fe-49cb-9a84-82ef75d50ce8" providerId="ADAL" clId="{9B0FADF5-12DF-AC40-9ABB-B8A6E05D9C0B}" dt="2021-11-04T18:23:27.500" v="5425" actId="26606"/>
          <ac:spMkLst>
            <pc:docMk/>
            <pc:sldMk cId="3119252755" sldId="274"/>
            <ac:spMk id="67" creationId="{777A147A-9ED8-46B4-8660-1B3C2AA880B5}"/>
          </ac:spMkLst>
        </pc:spChg>
        <pc:spChg chg="add del">
          <ac:chgData name="Tahseen Akhtar (1907552)" userId="cb29ec5f-64fe-49cb-9a84-82ef75d50ce8" providerId="ADAL" clId="{9B0FADF5-12DF-AC40-9ABB-B8A6E05D9C0B}" dt="2021-11-04T18:23:27.500" v="5425" actId="26606"/>
          <ac:spMkLst>
            <pc:docMk/>
            <pc:sldMk cId="3119252755" sldId="274"/>
            <ac:spMk id="69" creationId="{5D6C15A0-C087-4593-8414-2B4EC1CDC3DE}"/>
          </ac:spMkLst>
        </pc:spChg>
        <pc:spChg chg="add del">
          <ac:chgData name="Tahseen Akhtar (1907552)" userId="cb29ec5f-64fe-49cb-9a84-82ef75d50ce8" providerId="ADAL" clId="{9B0FADF5-12DF-AC40-9ABB-B8A6E05D9C0B}" dt="2021-11-04T18:27:03.097" v="5432" actId="26606"/>
          <ac:spMkLst>
            <pc:docMk/>
            <pc:sldMk cId="3119252755" sldId="274"/>
            <ac:spMk id="71" creationId="{C05CBC3C-2E5A-4839-8B9B-2E5A6ADF0F58}"/>
          </ac:spMkLst>
        </pc:spChg>
        <pc:spChg chg="add del">
          <ac:chgData name="Tahseen Akhtar (1907552)" userId="cb29ec5f-64fe-49cb-9a84-82ef75d50ce8" providerId="ADAL" clId="{9B0FADF5-12DF-AC40-9ABB-B8A6E05D9C0B}" dt="2021-11-04T18:27:03.097" v="5432" actId="26606"/>
          <ac:spMkLst>
            <pc:docMk/>
            <pc:sldMk cId="3119252755" sldId="274"/>
            <ac:spMk id="72" creationId="{827FF362-FC97-4BF5-949B-D4ADFA26E457}"/>
          </ac:spMkLst>
        </pc:spChg>
        <pc:spChg chg="add del">
          <ac:chgData name="Tahseen Akhtar (1907552)" userId="cb29ec5f-64fe-49cb-9a84-82ef75d50ce8" providerId="ADAL" clId="{9B0FADF5-12DF-AC40-9ABB-B8A6E05D9C0B}" dt="2021-11-06T17:18:11.934" v="8700" actId="26606"/>
          <ac:spMkLst>
            <pc:docMk/>
            <pc:sldMk cId="3119252755" sldId="274"/>
            <ac:spMk id="77" creationId="{2C61293E-6EBE-43EF-A52C-9BEBFD7679D4}"/>
          </ac:spMkLst>
        </pc:spChg>
        <pc:spChg chg="add del">
          <ac:chgData name="Tahseen Akhtar (1907552)" userId="cb29ec5f-64fe-49cb-9a84-82ef75d50ce8" providerId="ADAL" clId="{9B0FADF5-12DF-AC40-9ABB-B8A6E05D9C0B}" dt="2021-11-06T17:18:11.934" v="8700" actId="26606"/>
          <ac:spMkLst>
            <pc:docMk/>
            <pc:sldMk cId="3119252755" sldId="274"/>
            <ac:spMk id="79" creationId="{21540236-BFD5-4A9D-8840-4703E7F76825}"/>
          </ac:spMkLst>
        </pc:spChg>
        <pc:spChg chg="add del">
          <ac:chgData name="Tahseen Akhtar (1907552)" userId="cb29ec5f-64fe-49cb-9a84-82ef75d50ce8" providerId="ADAL" clId="{9B0FADF5-12DF-AC40-9ABB-B8A6E05D9C0B}" dt="2021-11-06T17:17:54.812" v="8695" actId="26606"/>
          <ac:spMkLst>
            <pc:docMk/>
            <pc:sldMk cId="3119252755" sldId="274"/>
            <ac:spMk id="84" creationId="{2C61293E-6EBE-43EF-A52C-9BEBFD7679D4}"/>
          </ac:spMkLst>
        </pc:spChg>
        <pc:spChg chg="add del">
          <ac:chgData name="Tahseen Akhtar (1907552)" userId="cb29ec5f-64fe-49cb-9a84-82ef75d50ce8" providerId="ADAL" clId="{9B0FADF5-12DF-AC40-9ABB-B8A6E05D9C0B}" dt="2021-11-06T17:17:54.812" v="8695" actId="26606"/>
          <ac:spMkLst>
            <pc:docMk/>
            <pc:sldMk cId="3119252755" sldId="274"/>
            <ac:spMk id="86" creationId="{21540236-BFD5-4A9D-8840-4703E7F76825}"/>
          </ac:spMkLst>
        </pc:spChg>
        <pc:spChg chg="add del">
          <ac:chgData name="Tahseen Akhtar (1907552)" userId="cb29ec5f-64fe-49cb-9a84-82ef75d50ce8" providerId="ADAL" clId="{9B0FADF5-12DF-AC40-9ABB-B8A6E05D9C0B}" dt="2021-11-06T17:18:05.329" v="8697" actId="26606"/>
          <ac:spMkLst>
            <pc:docMk/>
            <pc:sldMk cId="3119252755" sldId="274"/>
            <ac:spMk id="88" creationId="{45D37F4E-DDB4-456B-97E0-9937730A039F}"/>
          </ac:spMkLst>
        </pc:spChg>
        <pc:spChg chg="add del">
          <ac:chgData name="Tahseen Akhtar (1907552)" userId="cb29ec5f-64fe-49cb-9a84-82ef75d50ce8" providerId="ADAL" clId="{9B0FADF5-12DF-AC40-9ABB-B8A6E05D9C0B}" dt="2021-11-06T17:18:05.329" v="8697" actId="26606"/>
          <ac:spMkLst>
            <pc:docMk/>
            <pc:sldMk cId="3119252755" sldId="274"/>
            <ac:spMk id="89" creationId="{B2DD41CD-8F47-4F56-AD12-4E2FF7696987}"/>
          </ac:spMkLst>
        </pc:spChg>
        <pc:spChg chg="add del">
          <ac:chgData name="Tahseen Akhtar (1907552)" userId="cb29ec5f-64fe-49cb-9a84-82ef75d50ce8" providerId="ADAL" clId="{9B0FADF5-12DF-AC40-9ABB-B8A6E05D9C0B}" dt="2021-11-06T17:18:11.918" v="8699" actId="26606"/>
          <ac:spMkLst>
            <pc:docMk/>
            <pc:sldMk cId="3119252755" sldId="274"/>
            <ac:spMk id="90" creationId="{2813A4FA-24A5-41ED-A534-3807D1B2F344}"/>
          </ac:spMkLst>
        </pc:spChg>
        <pc:spChg chg="add del">
          <ac:chgData name="Tahseen Akhtar (1907552)" userId="cb29ec5f-64fe-49cb-9a84-82ef75d50ce8" providerId="ADAL" clId="{9B0FADF5-12DF-AC40-9ABB-B8A6E05D9C0B}" dt="2021-11-06T17:18:11.918" v="8699" actId="26606"/>
          <ac:spMkLst>
            <pc:docMk/>
            <pc:sldMk cId="3119252755" sldId="274"/>
            <ac:spMk id="91" creationId="{12609869-9E80-471B-A487-A53288E0E791}"/>
          </ac:spMkLst>
        </pc:spChg>
        <pc:spChg chg="add del">
          <ac:chgData name="Tahseen Akhtar (1907552)" userId="cb29ec5f-64fe-49cb-9a84-82ef75d50ce8" providerId="ADAL" clId="{9B0FADF5-12DF-AC40-9ABB-B8A6E05D9C0B}" dt="2021-11-06T17:18:11.918" v="8699" actId="26606"/>
          <ac:spMkLst>
            <pc:docMk/>
            <pc:sldMk cId="3119252755" sldId="274"/>
            <ac:spMk id="92" creationId="{C3944F27-CA70-4E84-A51A-E6BF89558979}"/>
          </ac:spMkLst>
        </pc:spChg>
        <pc:spChg chg="add del">
          <ac:chgData name="Tahseen Akhtar (1907552)" userId="cb29ec5f-64fe-49cb-9a84-82ef75d50ce8" providerId="ADAL" clId="{9B0FADF5-12DF-AC40-9ABB-B8A6E05D9C0B}" dt="2021-11-06T17:18:11.918" v="8699" actId="26606"/>
          <ac:spMkLst>
            <pc:docMk/>
            <pc:sldMk cId="3119252755" sldId="274"/>
            <ac:spMk id="93" creationId="{7004738A-9D34-43E8-97D2-CA0EED4F8BE0}"/>
          </ac:spMkLst>
        </pc:spChg>
        <pc:spChg chg="add del">
          <ac:chgData name="Tahseen Akhtar (1907552)" userId="cb29ec5f-64fe-49cb-9a84-82ef75d50ce8" providerId="ADAL" clId="{9B0FADF5-12DF-AC40-9ABB-B8A6E05D9C0B}" dt="2021-11-06T17:18:11.918" v="8699" actId="26606"/>
          <ac:spMkLst>
            <pc:docMk/>
            <pc:sldMk cId="3119252755" sldId="274"/>
            <ac:spMk id="94" creationId="{B8B8D07F-F13E-443E-BA68-2D26672D76B9}"/>
          </ac:spMkLst>
        </pc:spChg>
        <pc:spChg chg="add del">
          <ac:chgData name="Tahseen Akhtar (1907552)" userId="cb29ec5f-64fe-49cb-9a84-82ef75d50ce8" providerId="ADAL" clId="{9B0FADF5-12DF-AC40-9ABB-B8A6E05D9C0B}" dt="2021-11-06T17:18:33.405" v="8701" actId="26606"/>
          <ac:spMkLst>
            <pc:docMk/>
            <pc:sldMk cId="3119252755" sldId="274"/>
            <ac:spMk id="96" creationId="{79BB35BC-D5C2-4C8B-A22A-A71E6191913B}"/>
          </ac:spMkLst>
        </pc:spChg>
        <pc:spChg chg="add">
          <ac:chgData name="Tahseen Akhtar (1907552)" userId="cb29ec5f-64fe-49cb-9a84-82ef75d50ce8" providerId="ADAL" clId="{9B0FADF5-12DF-AC40-9ABB-B8A6E05D9C0B}" dt="2021-11-06T17:18:33.405" v="8701" actId="26606"/>
          <ac:spMkLst>
            <pc:docMk/>
            <pc:sldMk cId="3119252755" sldId="274"/>
            <ac:spMk id="101" creationId="{2C61293E-6EBE-43EF-A52C-9BEBFD7679D4}"/>
          </ac:spMkLst>
        </pc:spChg>
        <pc:spChg chg="add">
          <ac:chgData name="Tahseen Akhtar (1907552)" userId="cb29ec5f-64fe-49cb-9a84-82ef75d50ce8" providerId="ADAL" clId="{9B0FADF5-12DF-AC40-9ABB-B8A6E05D9C0B}" dt="2021-11-06T17:18:33.405" v="8701" actId="26606"/>
          <ac:spMkLst>
            <pc:docMk/>
            <pc:sldMk cId="3119252755" sldId="274"/>
            <ac:spMk id="103" creationId="{21540236-BFD5-4A9D-8840-4703E7F76825}"/>
          </ac:spMkLst>
        </pc:spChg>
        <pc:grpChg chg="add del">
          <ac:chgData name="Tahseen Akhtar (1907552)" userId="cb29ec5f-64fe-49cb-9a84-82ef75d50ce8" providerId="ADAL" clId="{9B0FADF5-12DF-AC40-9ABB-B8A6E05D9C0B}" dt="2021-10-21T18:43:24.636" v="3190" actId="26606"/>
          <ac:grpSpMkLst>
            <pc:docMk/>
            <pc:sldMk cId="3119252755" sldId="274"/>
            <ac:grpSpMk id="10" creationId="{AA39BAE7-7EB8-4E22-BCBB-F00F514DB7EA}"/>
          </ac:grpSpMkLst>
        </pc:grpChg>
        <pc:grpChg chg="add del">
          <ac:chgData name="Tahseen Akhtar (1907552)" userId="cb29ec5f-64fe-49cb-9a84-82ef75d50ce8" providerId="ADAL" clId="{9B0FADF5-12DF-AC40-9ABB-B8A6E05D9C0B}" dt="2021-10-21T18:54:59.688" v="3215" actId="26606"/>
          <ac:grpSpMkLst>
            <pc:docMk/>
            <pc:sldMk cId="3119252755" sldId="274"/>
            <ac:grpSpMk id="24" creationId="{35EE815E-1BD3-4777-B652-6D98825BF66B}"/>
          </ac:grpSpMkLst>
        </pc:grpChg>
        <pc:grpChg chg="add del">
          <ac:chgData name="Tahseen Akhtar (1907552)" userId="cb29ec5f-64fe-49cb-9a84-82ef75d50ce8" providerId="ADAL" clId="{9B0FADF5-12DF-AC40-9ABB-B8A6E05D9C0B}" dt="2021-10-21T18:55:02.786" v="3217" actId="26606"/>
          <ac:grpSpMkLst>
            <pc:docMk/>
            <pc:sldMk cId="3119252755" sldId="274"/>
            <ac:grpSpMk id="30" creationId="{5D1A9D8B-3117-4D9D-BDA4-DD81895098B0}"/>
          </ac:grpSpMkLst>
        </pc:grpChg>
        <pc:grpChg chg="add del">
          <ac:chgData name="Tahseen Akhtar (1907552)" userId="cb29ec5f-64fe-49cb-9a84-82ef75d50ce8" providerId="ADAL" clId="{9B0FADF5-12DF-AC40-9ABB-B8A6E05D9C0B}" dt="2021-10-21T18:55:52.606" v="3251" actId="26606"/>
          <ac:grpSpMkLst>
            <pc:docMk/>
            <pc:sldMk cId="3119252755" sldId="274"/>
            <ac:grpSpMk id="38" creationId="{5E6B47BC-43FD-4C91-8BFF-B41B99A8A39E}"/>
          </ac:grpSpMkLst>
        </pc:grpChg>
        <pc:grpChg chg="add del">
          <ac:chgData name="Tahseen Akhtar (1907552)" userId="cb29ec5f-64fe-49cb-9a84-82ef75d50ce8" providerId="ADAL" clId="{9B0FADF5-12DF-AC40-9ABB-B8A6E05D9C0B}" dt="2021-10-21T18:55:52.606" v="3251" actId="26606"/>
          <ac:grpSpMkLst>
            <pc:docMk/>
            <pc:sldMk cId="3119252755" sldId="274"/>
            <ac:grpSpMk id="39" creationId="{43F5E015-E085-4624-B431-B42414448684}"/>
          </ac:grpSpMkLst>
        </pc:grpChg>
        <pc:graphicFrameChg chg="add del">
          <ac:chgData name="Tahseen Akhtar (1907552)" userId="cb29ec5f-64fe-49cb-9a84-82ef75d50ce8" providerId="ADAL" clId="{9B0FADF5-12DF-AC40-9ABB-B8A6E05D9C0B}" dt="2021-10-21T18:54:50.151" v="3213" actId="26606"/>
          <ac:graphicFrameMkLst>
            <pc:docMk/>
            <pc:sldMk cId="3119252755" sldId="274"/>
            <ac:graphicFrameMk id="17" creationId="{308FD1F7-2388-42C2-92DA-74942C64A838}"/>
          </ac:graphicFrameMkLst>
        </pc:graphicFrameChg>
        <pc:picChg chg="add mod ord">
          <ac:chgData name="Tahseen Akhtar (1907552)" userId="cb29ec5f-64fe-49cb-9a84-82ef75d50ce8" providerId="ADAL" clId="{9B0FADF5-12DF-AC40-9ABB-B8A6E05D9C0B}" dt="2021-11-06T17:18:33.405" v="8701" actId="26606"/>
          <ac:picMkLst>
            <pc:docMk/>
            <pc:sldMk cId="3119252755" sldId="274"/>
            <ac:picMk id="4" creationId="{5171B448-27AB-4944-834E-B3C6E852B322}"/>
          </ac:picMkLst>
        </pc:picChg>
      </pc:sldChg>
      <pc:sldChg chg="addSp delSp modSp new del mod setBg">
        <pc:chgData name="Tahseen Akhtar (1907552)" userId="cb29ec5f-64fe-49cb-9a84-82ef75d50ce8" providerId="ADAL" clId="{9B0FADF5-12DF-AC40-9ABB-B8A6E05D9C0B}" dt="2021-11-04T18:50:26.098" v="5574" actId="2696"/>
        <pc:sldMkLst>
          <pc:docMk/>
          <pc:sldMk cId="1013392487" sldId="275"/>
        </pc:sldMkLst>
        <pc:spChg chg="mod">
          <ac:chgData name="Tahseen Akhtar (1907552)" userId="cb29ec5f-64fe-49cb-9a84-82ef75d50ce8" providerId="ADAL" clId="{9B0FADF5-12DF-AC40-9ABB-B8A6E05D9C0B}" dt="2021-11-04T18:46:02.934" v="5481" actId="26606"/>
          <ac:spMkLst>
            <pc:docMk/>
            <pc:sldMk cId="1013392487" sldId="275"/>
            <ac:spMk id="2" creationId="{3EE72B54-DDF6-714C-82A2-41905377975A}"/>
          </ac:spMkLst>
        </pc:spChg>
        <pc:spChg chg="del">
          <ac:chgData name="Tahseen Akhtar (1907552)" userId="cb29ec5f-64fe-49cb-9a84-82ef75d50ce8" providerId="ADAL" clId="{9B0FADF5-12DF-AC40-9ABB-B8A6E05D9C0B}" dt="2021-10-21T17:56:57.285" v="1949"/>
          <ac:spMkLst>
            <pc:docMk/>
            <pc:sldMk cId="1013392487" sldId="275"/>
            <ac:spMk id="3" creationId="{BAB7C790-4FF6-D546-BBC6-DEA6439F5B95}"/>
          </ac:spMkLst>
        </pc:spChg>
        <pc:spChg chg="add mod">
          <ac:chgData name="Tahseen Akhtar (1907552)" userId="cb29ec5f-64fe-49cb-9a84-82ef75d50ce8" providerId="ADAL" clId="{9B0FADF5-12DF-AC40-9ABB-B8A6E05D9C0B}" dt="2021-11-04T18:47:05.499" v="5491" actId="6549"/>
          <ac:spMkLst>
            <pc:docMk/>
            <pc:sldMk cId="1013392487" sldId="275"/>
            <ac:spMk id="5" creationId="{1FAD06F5-F3D5-884E-95C7-318991AB68B1}"/>
          </ac:spMkLst>
        </pc:spChg>
        <pc:spChg chg="add del">
          <ac:chgData name="Tahseen Akhtar (1907552)" userId="cb29ec5f-64fe-49cb-9a84-82ef75d50ce8" providerId="ADAL" clId="{9B0FADF5-12DF-AC40-9ABB-B8A6E05D9C0B}" dt="2021-11-04T18:43:10.232" v="5478" actId="26606"/>
          <ac:spMkLst>
            <pc:docMk/>
            <pc:sldMk cId="1013392487" sldId="275"/>
            <ac:spMk id="9" creationId="{D12DDE76-C203-4047-9998-63900085B5E8}"/>
          </ac:spMkLst>
        </pc:spChg>
        <pc:spChg chg="add del">
          <ac:chgData name="Tahseen Akhtar (1907552)" userId="cb29ec5f-64fe-49cb-9a84-82ef75d50ce8" providerId="ADAL" clId="{9B0FADF5-12DF-AC40-9ABB-B8A6E05D9C0B}" dt="2021-11-04T18:42:58.756" v="5473" actId="26606"/>
          <ac:spMkLst>
            <pc:docMk/>
            <pc:sldMk cId="1013392487" sldId="275"/>
            <ac:spMk id="14" creationId="{2B566528-1B12-4246-9431-5C2D7D081168}"/>
          </ac:spMkLst>
        </pc:spChg>
        <pc:spChg chg="add del">
          <ac:chgData name="Tahseen Akhtar (1907552)" userId="cb29ec5f-64fe-49cb-9a84-82ef75d50ce8" providerId="ADAL" clId="{9B0FADF5-12DF-AC40-9ABB-B8A6E05D9C0B}" dt="2021-11-04T18:46:02.934" v="5481" actId="26606"/>
          <ac:spMkLst>
            <pc:docMk/>
            <pc:sldMk cId="1013392487" sldId="275"/>
            <ac:spMk id="18" creationId="{E659831F-0D9A-4C63-9EBB-8435B85A440F}"/>
          </ac:spMkLst>
        </pc:spChg>
        <pc:spChg chg="add del">
          <ac:chgData name="Tahseen Akhtar (1907552)" userId="cb29ec5f-64fe-49cb-9a84-82ef75d50ce8" providerId="ADAL" clId="{9B0FADF5-12DF-AC40-9ABB-B8A6E05D9C0B}" dt="2021-11-04T18:43:07.652" v="5475" actId="26606"/>
          <ac:spMkLst>
            <pc:docMk/>
            <pc:sldMk cId="1013392487" sldId="275"/>
            <ac:spMk id="24" creationId="{2B566528-1B12-4246-9431-5C2D7D081168}"/>
          </ac:spMkLst>
        </pc:spChg>
        <pc:spChg chg="add del">
          <ac:chgData name="Tahseen Akhtar (1907552)" userId="cb29ec5f-64fe-49cb-9a84-82ef75d50ce8" providerId="ADAL" clId="{9B0FADF5-12DF-AC40-9ABB-B8A6E05D9C0B}" dt="2021-11-04T18:43:10.200" v="5477" actId="26606"/>
          <ac:spMkLst>
            <pc:docMk/>
            <pc:sldMk cId="1013392487" sldId="275"/>
            <ac:spMk id="32" creationId="{CEB41C5C-0F34-4DDA-9D7C-5E717F35F60C}"/>
          </ac:spMkLst>
        </pc:spChg>
        <pc:spChg chg="add mod">
          <ac:chgData name="Tahseen Akhtar (1907552)" userId="cb29ec5f-64fe-49cb-9a84-82ef75d50ce8" providerId="ADAL" clId="{9B0FADF5-12DF-AC40-9ABB-B8A6E05D9C0B}" dt="2021-11-04T18:47:12.523" v="5494" actId="20577"/>
          <ac:spMkLst>
            <pc:docMk/>
            <pc:sldMk cId="1013392487" sldId="275"/>
            <ac:spMk id="34" creationId="{97EDAB37-1914-734B-8A2E-76873A82FEE7}"/>
          </ac:spMkLst>
        </pc:spChg>
        <pc:spChg chg="add del">
          <ac:chgData name="Tahseen Akhtar (1907552)" userId="cb29ec5f-64fe-49cb-9a84-82ef75d50ce8" providerId="ADAL" clId="{9B0FADF5-12DF-AC40-9ABB-B8A6E05D9C0B}" dt="2021-11-04T18:46:02.934" v="5481" actId="26606"/>
          <ac:spMkLst>
            <pc:docMk/>
            <pc:sldMk cId="1013392487" sldId="275"/>
            <ac:spMk id="35" creationId="{058A14AF-9FB5-4CC7-BA35-E8E85D3EDF0E}"/>
          </ac:spMkLst>
        </pc:spChg>
        <pc:spChg chg="add del">
          <ac:chgData name="Tahseen Akhtar (1907552)" userId="cb29ec5f-64fe-49cb-9a84-82ef75d50ce8" providerId="ADAL" clId="{9B0FADF5-12DF-AC40-9ABB-B8A6E05D9C0B}" dt="2021-11-04T18:46:02.934" v="5481" actId="26606"/>
          <ac:spMkLst>
            <pc:docMk/>
            <pc:sldMk cId="1013392487" sldId="275"/>
            <ac:spMk id="36" creationId="{3A9A4357-BD1D-4622-A4FE-766E6AB8DE84}"/>
          </ac:spMkLst>
        </pc:spChg>
        <pc:spChg chg="add del">
          <ac:chgData name="Tahseen Akhtar (1907552)" userId="cb29ec5f-64fe-49cb-9a84-82ef75d50ce8" providerId="ADAL" clId="{9B0FADF5-12DF-AC40-9ABB-B8A6E05D9C0B}" dt="2021-11-04T18:46:02.934" v="5481" actId="26606"/>
          <ac:spMkLst>
            <pc:docMk/>
            <pc:sldMk cId="1013392487" sldId="275"/>
            <ac:spMk id="37" creationId="{E6995CE5-F890-4ABA-82A2-26507CE8D2A3}"/>
          </ac:spMkLst>
        </pc:spChg>
        <pc:spChg chg="add">
          <ac:chgData name="Tahseen Akhtar (1907552)" userId="cb29ec5f-64fe-49cb-9a84-82ef75d50ce8" providerId="ADAL" clId="{9B0FADF5-12DF-AC40-9ABB-B8A6E05D9C0B}" dt="2021-11-04T18:46:02.934" v="5481" actId="26606"/>
          <ac:spMkLst>
            <pc:docMk/>
            <pc:sldMk cId="1013392487" sldId="275"/>
            <ac:spMk id="42" creationId="{DD38EE57-B708-47C9-A4A4-E25F09FAB029}"/>
          </ac:spMkLst>
        </pc:spChg>
        <pc:grpChg chg="add del">
          <ac:chgData name="Tahseen Akhtar (1907552)" userId="cb29ec5f-64fe-49cb-9a84-82ef75d50ce8" providerId="ADAL" clId="{9B0FADF5-12DF-AC40-9ABB-B8A6E05D9C0B}" dt="2021-11-04T18:42:58.756" v="5473" actId="26606"/>
          <ac:grpSpMkLst>
            <pc:docMk/>
            <pc:sldMk cId="1013392487" sldId="275"/>
            <ac:grpSpMk id="16" creationId="{828A5161-06F1-46CF-8AD7-844680A59E13}"/>
          </ac:grpSpMkLst>
        </pc:grpChg>
        <pc:grpChg chg="add del">
          <ac:chgData name="Tahseen Akhtar (1907552)" userId="cb29ec5f-64fe-49cb-9a84-82ef75d50ce8" providerId="ADAL" clId="{9B0FADF5-12DF-AC40-9ABB-B8A6E05D9C0B}" dt="2021-11-04T18:42:58.756" v="5473" actId="26606"/>
          <ac:grpSpMkLst>
            <pc:docMk/>
            <pc:sldMk cId="1013392487" sldId="275"/>
            <ac:grpSpMk id="20" creationId="{5995D10D-E9C9-47DB-AE7E-801FEF38F5C9}"/>
          </ac:grpSpMkLst>
        </pc:grpChg>
        <pc:grpChg chg="add del">
          <ac:chgData name="Tahseen Akhtar (1907552)" userId="cb29ec5f-64fe-49cb-9a84-82ef75d50ce8" providerId="ADAL" clId="{9B0FADF5-12DF-AC40-9ABB-B8A6E05D9C0B}" dt="2021-11-04T18:43:07.652" v="5475" actId="26606"/>
          <ac:grpSpMkLst>
            <pc:docMk/>
            <pc:sldMk cId="1013392487" sldId="275"/>
            <ac:grpSpMk id="25" creationId="{828A5161-06F1-46CF-8AD7-844680A59E13}"/>
          </ac:grpSpMkLst>
        </pc:grpChg>
        <pc:grpChg chg="add del">
          <ac:chgData name="Tahseen Akhtar (1907552)" userId="cb29ec5f-64fe-49cb-9a84-82ef75d50ce8" providerId="ADAL" clId="{9B0FADF5-12DF-AC40-9ABB-B8A6E05D9C0B}" dt="2021-11-04T18:43:07.652" v="5475" actId="26606"/>
          <ac:grpSpMkLst>
            <pc:docMk/>
            <pc:sldMk cId="1013392487" sldId="275"/>
            <ac:grpSpMk id="28" creationId="{5995D10D-E9C9-47DB-AE7E-801FEF38F5C9}"/>
          </ac:grpSpMkLst>
        </pc:grpChg>
        <pc:grpChg chg="add">
          <ac:chgData name="Tahseen Akhtar (1907552)" userId="cb29ec5f-64fe-49cb-9a84-82ef75d50ce8" providerId="ADAL" clId="{9B0FADF5-12DF-AC40-9ABB-B8A6E05D9C0B}" dt="2021-11-04T18:46:02.934" v="5481" actId="26606"/>
          <ac:grpSpMkLst>
            <pc:docMk/>
            <pc:sldMk cId="1013392487" sldId="275"/>
            <ac:grpSpMk id="44" creationId="{57A28182-58A5-4DBB-8F64-BD944BCA8154}"/>
          </ac:grpSpMkLst>
        </pc:grpChg>
        <pc:graphicFrameChg chg="add mod ord modGraphic">
          <ac:chgData name="Tahseen Akhtar (1907552)" userId="cb29ec5f-64fe-49cb-9a84-82ef75d50ce8" providerId="ADAL" clId="{9B0FADF5-12DF-AC40-9ABB-B8A6E05D9C0B}" dt="2021-11-04T18:46:02.934" v="5481" actId="26606"/>
          <ac:graphicFrameMkLst>
            <pc:docMk/>
            <pc:sldMk cId="1013392487" sldId="275"/>
            <ac:graphicFrameMk id="4" creationId="{FEDA5A6E-C99B-B24E-9278-F307ED62003D}"/>
          </ac:graphicFrameMkLst>
        </pc:graphicFrameChg>
        <pc:cxnChg chg="add del">
          <ac:chgData name="Tahseen Akhtar (1907552)" userId="cb29ec5f-64fe-49cb-9a84-82ef75d50ce8" providerId="ADAL" clId="{9B0FADF5-12DF-AC40-9ABB-B8A6E05D9C0B}" dt="2021-11-04T18:43:10.200" v="5477" actId="26606"/>
          <ac:cxnSpMkLst>
            <pc:docMk/>
            <pc:sldMk cId="1013392487" sldId="275"/>
            <ac:cxnSpMk id="33" creationId="{57E1E5E6-F385-4E9C-B201-BA5BDE5CAD52}"/>
          </ac:cxnSpMkLst>
        </pc:cxnChg>
      </pc:sldChg>
      <pc:sldChg chg="addSp delSp modSp new del mod setBg">
        <pc:chgData name="Tahseen Akhtar (1907552)" userId="cb29ec5f-64fe-49cb-9a84-82ef75d50ce8" providerId="ADAL" clId="{9B0FADF5-12DF-AC40-9ABB-B8A6E05D9C0B}" dt="2021-11-08T11:43:16.320" v="9514" actId="2696"/>
        <pc:sldMkLst>
          <pc:docMk/>
          <pc:sldMk cId="1160289809" sldId="276"/>
        </pc:sldMkLst>
        <pc:spChg chg="mod">
          <ac:chgData name="Tahseen Akhtar (1907552)" userId="cb29ec5f-64fe-49cb-9a84-82ef75d50ce8" providerId="ADAL" clId="{9B0FADF5-12DF-AC40-9ABB-B8A6E05D9C0B}" dt="2021-11-04T18:23:18.019" v="5422" actId="26606"/>
          <ac:spMkLst>
            <pc:docMk/>
            <pc:sldMk cId="1160289809" sldId="276"/>
            <ac:spMk id="2" creationId="{49B80C99-3A9B-CB4B-8343-83608C3D0CB1}"/>
          </ac:spMkLst>
        </pc:spChg>
        <pc:spChg chg="mod ord">
          <ac:chgData name="Tahseen Akhtar (1907552)" userId="cb29ec5f-64fe-49cb-9a84-82ef75d50ce8" providerId="ADAL" clId="{9B0FADF5-12DF-AC40-9ABB-B8A6E05D9C0B}" dt="2021-11-04T18:23:18.019" v="5422" actId="26606"/>
          <ac:spMkLst>
            <pc:docMk/>
            <pc:sldMk cId="1160289809" sldId="276"/>
            <ac:spMk id="3" creationId="{143C2D83-7CCE-1A4A-BA66-F4E8732055CB}"/>
          </ac:spMkLst>
        </pc:spChg>
        <pc:spChg chg="add del">
          <ac:chgData name="Tahseen Akhtar (1907552)" userId="cb29ec5f-64fe-49cb-9a84-82ef75d50ce8" providerId="ADAL" clId="{9B0FADF5-12DF-AC40-9ABB-B8A6E05D9C0B}" dt="2021-11-04T18:22:54.387" v="5420" actId="26606"/>
          <ac:spMkLst>
            <pc:docMk/>
            <pc:sldMk cId="1160289809" sldId="276"/>
            <ac:spMk id="8" creationId="{09588DA8-065E-4F6F-8EFD-43104AB2E0CF}"/>
          </ac:spMkLst>
        </pc:spChg>
        <pc:spChg chg="add del">
          <ac:chgData name="Tahseen Akhtar (1907552)" userId="cb29ec5f-64fe-49cb-9a84-82ef75d50ce8" providerId="ADAL" clId="{9B0FADF5-12DF-AC40-9ABB-B8A6E05D9C0B}" dt="2021-11-04T18:22:54.387" v="5420" actId="26606"/>
          <ac:spMkLst>
            <pc:docMk/>
            <pc:sldMk cId="1160289809" sldId="276"/>
            <ac:spMk id="10" creationId="{C4285719-470E-454C-AF62-8323075F1F5B}"/>
          </ac:spMkLst>
        </pc:spChg>
        <pc:spChg chg="add del">
          <ac:chgData name="Tahseen Akhtar (1907552)" userId="cb29ec5f-64fe-49cb-9a84-82ef75d50ce8" providerId="ADAL" clId="{9B0FADF5-12DF-AC40-9ABB-B8A6E05D9C0B}" dt="2021-11-04T18:22:54.387" v="5420" actId="26606"/>
          <ac:spMkLst>
            <pc:docMk/>
            <pc:sldMk cId="1160289809" sldId="276"/>
            <ac:spMk id="12" creationId="{CD9FE4EF-C4D8-49A0-B2FF-81D8DB7D8A24}"/>
          </ac:spMkLst>
        </pc:spChg>
        <pc:spChg chg="add del">
          <ac:chgData name="Tahseen Akhtar (1907552)" userId="cb29ec5f-64fe-49cb-9a84-82ef75d50ce8" providerId="ADAL" clId="{9B0FADF5-12DF-AC40-9ABB-B8A6E05D9C0B}" dt="2021-11-04T18:22:54.387" v="5420" actId="26606"/>
          <ac:spMkLst>
            <pc:docMk/>
            <pc:sldMk cId="1160289809" sldId="276"/>
            <ac:spMk id="14" creationId="{4300840D-0A0B-4512-BACA-B439D5B9C57C}"/>
          </ac:spMkLst>
        </pc:spChg>
        <pc:spChg chg="add del">
          <ac:chgData name="Tahseen Akhtar (1907552)" userId="cb29ec5f-64fe-49cb-9a84-82ef75d50ce8" providerId="ADAL" clId="{9B0FADF5-12DF-AC40-9ABB-B8A6E05D9C0B}" dt="2021-11-04T18:22:54.387" v="5420" actId="26606"/>
          <ac:spMkLst>
            <pc:docMk/>
            <pc:sldMk cId="1160289809" sldId="276"/>
            <ac:spMk id="16" creationId="{D2B78728-A580-49A7-84F9-6EF6F583ADE0}"/>
          </ac:spMkLst>
        </pc:spChg>
        <pc:spChg chg="add del">
          <ac:chgData name="Tahseen Akhtar (1907552)" userId="cb29ec5f-64fe-49cb-9a84-82ef75d50ce8" providerId="ADAL" clId="{9B0FADF5-12DF-AC40-9ABB-B8A6E05D9C0B}" dt="2021-11-04T18:22:54.387" v="5420" actId="26606"/>
          <ac:spMkLst>
            <pc:docMk/>
            <pc:sldMk cId="1160289809" sldId="276"/>
            <ac:spMk id="18" creationId="{38FAA1A1-D861-433F-88FA-1E9D6FD31D11}"/>
          </ac:spMkLst>
        </pc:spChg>
        <pc:spChg chg="add del">
          <ac:chgData name="Tahseen Akhtar (1907552)" userId="cb29ec5f-64fe-49cb-9a84-82ef75d50ce8" providerId="ADAL" clId="{9B0FADF5-12DF-AC40-9ABB-B8A6E05D9C0B}" dt="2021-11-04T18:22:54.387" v="5420" actId="26606"/>
          <ac:spMkLst>
            <pc:docMk/>
            <pc:sldMk cId="1160289809" sldId="276"/>
            <ac:spMk id="20" creationId="{8D71EDA1-87BF-4D5D-AB79-F346FD19278A}"/>
          </ac:spMkLst>
        </pc:spChg>
        <pc:spChg chg="add del">
          <ac:chgData name="Tahseen Akhtar (1907552)" userId="cb29ec5f-64fe-49cb-9a84-82ef75d50ce8" providerId="ADAL" clId="{9B0FADF5-12DF-AC40-9ABB-B8A6E05D9C0B}" dt="2021-11-04T18:23:18.029" v="5423" actId="26606"/>
          <ac:spMkLst>
            <pc:docMk/>
            <pc:sldMk cId="1160289809" sldId="276"/>
            <ac:spMk id="25" creationId="{2C61293E-6EBE-43EF-A52C-9BEBFD7679D4}"/>
          </ac:spMkLst>
        </pc:spChg>
        <pc:spChg chg="add del">
          <ac:chgData name="Tahseen Akhtar (1907552)" userId="cb29ec5f-64fe-49cb-9a84-82ef75d50ce8" providerId="ADAL" clId="{9B0FADF5-12DF-AC40-9ABB-B8A6E05D9C0B}" dt="2021-11-04T18:23:18.029" v="5423" actId="26606"/>
          <ac:spMkLst>
            <pc:docMk/>
            <pc:sldMk cId="1160289809" sldId="276"/>
            <ac:spMk id="27" creationId="{21540236-BFD5-4A9D-8840-4703E7F76825}"/>
          </ac:spMkLst>
        </pc:spChg>
        <pc:spChg chg="add del">
          <ac:chgData name="Tahseen Akhtar (1907552)" userId="cb29ec5f-64fe-49cb-9a84-82ef75d50ce8" providerId="ADAL" clId="{9B0FADF5-12DF-AC40-9ABB-B8A6E05D9C0B}" dt="2021-11-04T18:23:18.019" v="5422" actId="26606"/>
          <ac:spMkLst>
            <pc:docMk/>
            <pc:sldMk cId="1160289809" sldId="276"/>
            <ac:spMk id="32" creationId="{12609869-9E80-471B-A487-A53288E0E791}"/>
          </ac:spMkLst>
        </pc:spChg>
        <pc:spChg chg="add del">
          <ac:chgData name="Tahseen Akhtar (1907552)" userId="cb29ec5f-64fe-49cb-9a84-82ef75d50ce8" providerId="ADAL" clId="{9B0FADF5-12DF-AC40-9ABB-B8A6E05D9C0B}" dt="2021-11-04T18:23:18.019" v="5422" actId="26606"/>
          <ac:spMkLst>
            <pc:docMk/>
            <pc:sldMk cId="1160289809" sldId="276"/>
            <ac:spMk id="34" creationId="{7004738A-9D34-43E8-97D2-CA0EED4F8BE0}"/>
          </ac:spMkLst>
        </pc:spChg>
        <pc:spChg chg="add del">
          <ac:chgData name="Tahseen Akhtar (1907552)" userId="cb29ec5f-64fe-49cb-9a84-82ef75d50ce8" providerId="ADAL" clId="{9B0FADF5-12DF-AC40-9ABB-B8A6E05D9C0B}" dt="2021-11-04T18:23:18.019" v="5422" actId="26606"/>
          <ac:spMkLst>
            <pc:docMk/>
            <pc:sldMk cId="1160289809" sldId="276"/>
            <ac:spMk id="36" creationId="{B8B8D07F-F13E-443E-BA68-2D26672D76B9}"/>
          </ac:spMkLst>
        </pc:spChg>
        <pc:spChg chg="add del">
          <ac:chgData name="Tahseen Akhtar (1907552)" userId="cb29ec5f-64fe-49cb-9a84-82ef75d50ce8" providerId="ADAL" clId="{9B0FADF5-12DF-AC40-9ABB-B8A6E05D9C0B}" dt="2021-11-04T18:23:18.019" v="5422" actId="26606"/>
          <ac:spMkLst>
            <pc:docMk/>
            <pc:sldMk cId="1160289809" sldId="276"/>
            <ac:spMk id="38" creationId="{2813A4FA-24A5-41ED-A534-3807D1B2F344}"/>
          </ac:spMkLst>
        </pc:spChg>
        <pc:spChg chg="add del">
          <ac:chgData name="Tahseen Akhtar (1907552)" userId="cb29ec5f-64fe-49cb-9a84-82ef75d50ce8" providerId="ADAL" clId="{9B0FADF5-12DF-AC40-9ABB-B8A6E05D9C0B}" dt="2021-11-04T18:23:18.019" v="5422" actId="26606"/>
          <ac:spMkLst>
            <pc:docMk/>
            <pc:sldMk cId="1160289809" sldId="276"/>
            <ac:spMk id="40" creationId="{C3944F27-CA70-4E84-A51A-E6BF89558979}"/>
          </ac:spMkLst>
        </pc:spChg>
        <pc:spChg chg="add">
          <ac:chgData name="Tahseen Akhtar (1907552)" userId="cb29ec5f-64fe-49cb-9a84-82ef75d50ce8" providerId="ADAL" clId="{9B0FADF5-12DF-AC40-9ABB-B8A6E05D9C0B}" dt="2021-11-04T18:23:18.029" v="5423" actId="26606"/>
          <ac:spMkLst>
            <pc:docMk/>
            <pc:sldMk cId="1160289809" sldId="276"/>
            <ac:spMk id="42" creationId="{2C61293E-6EBE-43EF-A52C-9BEBFD7679D4}"/>
          </ac:spMkLst>
        </pc:spChg>
        <pc:spChg chg="add">
          <ac:chgData name="Tahseen Akhtar (1907552)" userId="cb29ec5f-64fe-49cb-9a84-82ef75d50ce8" providerId="ADAL" clId="{9B0FADF5-12DF-AC40-9ABB-B8A6E05D9C0B}" dt="2021-11-04T18:23:18.029" v="5423" actId="26606"/>
          <ac:spMkLst>
            <pc:docMk/>
            <pc:sldMk cId="1160289809" sldId="276"/>
            <ac:spMk id="43" creationId="{21540236-BFD5-4A9D-8840-4703E7F76825}"/>
          </ac:spMkLst>
        </pc:spChg>
        <pc:picChg chg="add mod ord">
          <ac:chgData name="Tahseen Akhtar (1907552)" userId="cb29ec5f-64fe-49cb-9a84-82ef75d50ce8" providerId="ADAL" clId="{9B0FADF5-12DF-AC40-9ABB-B8A6E05D9C0B}" dt="2021-11-04T18:23:18.019" v="5422" actId="26606"/>
          <ac:picMkLst>
            <pc:docMk/>
            <pc:sldMk cId="1160289809" sldId="276"/>
            <ac:picMk id="5" creationId="{11AC80F4-809C-9243-AB20-9384D3D3E718}"/>
          </ac:picMkLst>
        </pc:picChg>
      </pc:sldChg>
      <pc:sldChg chg="addSp delSp modSp new mod ord setBg setClrOvrMap">
        <pc:chgData name="Tahseen Akhtar (1907552)" userId="cb29ec5f-64fe-49cb-9a84-82ef75d50ce8" providerId="ADAL" clId="{9B0FADF5-12DF-AC40-9ABB-B8A6E05D9C0B}" dt="2021-11-10T20:49:21.793" v="12008" actId="20577"/>
        <pc:sldMkLst>
          <pc:docMk/>
          <pc:sldMk cId="160036126" sldId="277"/>
        </pc:sldMkLst>
        <pc:spChg chg="mod ord">
          <ac:chgData name="Tahseen Akhtar (1907552)" userId="cb29ec5f-64fe-49cb-9a84-82ef75d50ce8" providerId="ADAL" clId="{9B0FADF5-12DF-AC40-9ABB-B8A6E05D9C0B}" dt="2021-10-21T20:36:13.456" v="5261" actId="313"/>
          <ac:spMkLst>
            <pc:docMk/>
            <pc:sldMk cId="160036126" sldId="277"/>
            <ac:spMk id="2" creationId="{7D81837B-6BAE-2547-97CB-B803A23C9AC8}"/>
          </ac:spMkLst>
        </pc:spChg>
        <pc:spChg chg="mod ord">
          <ac:chgData name="Tahseen Akhtar (1907552)" userId="cb29ec5f-64fe-49cb-9a84-82ef75d50ce8" providerId="ADAL" clId="{9B0FADF5-12DF-AC40-9ABB-B8A6E05D9C0B}" dt="2021-11-10T20:49:21.793" v="12008" actId="20577"/>
          <ac:spMkLst>
            <pc:docMk/>
            <pc:sldMk cId="160036126" sldId="277"/>
            <ac:spMk id="3" creationId="{78C4AEF3-FAD3-B648-9AFB-2CFE7CDA642B}"/>
          </ac:spMkLst>
        </pc:spChg>
        <pc:spChg chg="add del">
          <ac:chgData name="Tahseen Akhtar (1907552)" userId="cb29ec5f-64fe-49cb-9a84-82ef75d50ce8" providerId="ADAL" clId="{9B0FADF5-12DF-AC40-9ABB-B8A6E05D9C0B}" dt="2021-10-21T19:22:42.436" v="3807" actId="26606"/>
          <ac:spMkLst>
            <pc:docMk/>
            <pc:sldMk cId="160036126" sldId="277"/>
            <ac:spMk id="10" creationId="{8FC9BE17-9A7B-462D-AE50-3D8777387304}"/>
          </ac:spMkLst>
        </pc:spChg>
        <pc:spChg chg="add del">
          <ac:chgData name="Tahseen Akhtar (1907552)" userId="cb29ec5f-64fe-49cb-9a84-82ef75d50ce8" providerId="ADAL" clId="{9B0FADF5-12DF-AC40-9ABB-B8A6E05D9C0B}" dt="2021-10-21T19:22:42.436" v="3807" actId="26606"/>
          <ac:spMkLst>
            <pc:docMk/>
            <pc:sldMk cId="160036126" sldId="277"/>
            <ac:spMk id="12" creationId="{3EBE8569-6AEC-4B8C-8D53-2DE337CDBA65}"/>
          </ac:spMkLst>
        </pc:spChg>
        <pc:spChg chg="add del">
          <ac:chgData name="Tahseen Akhtar (1907552)" userId="cb29ec5f-64fe-49cb-9a84-82ef75d50ce8" providerId="ADAL" clId="{9B0FADF5-12DF-AC40-9ABB-B8A6E05D9C0B}" dt="2021-10-21T19:22:42.436" v="3807" actId="26606"/>
          <ac:spMkLst>
            <pc:docMk/>
            <pc:sldMk cId="160036126" sldId="277"/>
            <ac:spMk id="14" creationId="{55D4142C-5077-457F-A6AD-3FECFDB39685}"/>
          </ac:spMkLst>
        </pc:spChg>
        <pc:spChg chg="add del">
          <ac:chgData name="Tahseen Akhtar (1907552)" userId="cb29ec5f-64fe-49cb-9a84-82ef75d50ce8" providerId="ADAL" clId="{9B0FADF5-12DF-AC40-9ABB-B8A6E05D9C0B}" dt="2021-10-21T19:22:42.436" v="3807" actId="26606"/>
          <ac:spMkLst>
            <pc:docMk/>
            <pc:sldMk cId="160036126" sldId="277"/>
            <ac:spMk id="16" creationId="{7A5F0580-5EE9-419F-96EE-B6529EF6E7D0}"/>
          </ac:spMkLst>
        </pc:spChg>
        <pc:spChg chg="add del">
          <ac:chgData name="Tahseen Akhtar (1907552)" userId="cb29ec5f-64fe-49cb-9a84-82ef75d50ce8" providerId="ADAL" clId="{9B0FADF5-12DF-AC40-9ABB-B8A6E05D9C0B}" dt="2021-10-21T19:22:44.753" v="3809" actId="26606"/>
          <ac:spMkLst>
            <pc:docMk/>
            <pc:sldMk cId="160036126" sldId="277"/>
            <ac:spMk id="18" creationId="{3CD9DF72-87A3-404E-A828-84CBF11A8303}"/>
          </ac:spMkLst>
        </pc:spChg>
        <pc:spChg chg="add del">
          <ac:chgData name="Tahseen Akhtar (1907552)" userId="cb29ec5f-64fe-49cb-9a84-82ef75d50ce8" providerId="ADAL" clId="{9B0FADF5-12DF-AC40-9ABB-B8A6E05D9C0B}" dt="2021-10-21T19:22:57.363" v="3811" actId="26606"/>
          <ac:spMkLst>
            <pc:docMk/>
            <pc:sldMk cId="160036126" sldId="277"/>
            <ac:spMk id="21" creationId="{F13C74B1-5B17-4795-BED0-7140497B445A}"/>
          </ac:spMkLst>
        </pc:spChg>
        <pc:spChg chg="add del">
          <ac:chgData name="Tahseen Akhtar (1907552)" userId="cb29ec5f-64fe-49cb-9a84-82ef75d50ce8" providerId="ADAL" clId="{9B0FADF5-12DF-AC40-9ABB-B8A6E05D9C0B}" dt="2021-10-21T19:22:57.363" v="3811" actId="26606"/>
          <ac:spMkLst>
            <pc:docMk/>
            <pc:sldMk cId="160036126" sldId="277"/>
            <ac:spMk id="22" creationId="{D4974D33-8DC5-464E-8C6D-BE58F0669C17}"/>
          </ac:spMkLst>
        </pc:spChg>
        <pc:spChg chg="add del">
          <ac:chgData name="Tahseen Akhtar (1907552)" userId="cb29ec5f-64fe-49cb-9a84-82ef75d50ce8" providerId="ADAL" clId="{9B0FADF5-12DF-AC40-9ABB-B8A6E05D9C0B}" dt="2021-10-21T19:22:58.772" v="3813" actId="26606"/>
          <ac:spMkLst>
            <pc:docMk/>
            <pc:sldMk cId="160036126" sldId="277"/>
            <ac:spMk id="24" creationId="{9AA72BD9-2C5A-4EDC-931F-5AA08EACA0F3}"/>
          </ac:spMkLst>
        </pc:spChg>
        <pc:spChg chg="add del">
          <ac:chgData name="Tahseen Akhtar (1907552)" userId="cb29ec5f-64fe-49cb-9a84-82ef75d50ce8" providerId="ADAL" clId="{9B0FADF5-12DF-AC40-9ABB-B8A6E05D9C0B}" dt="2021-10-21T19:22:58.772" v="3813" actId="26606"/>
          <ac:spMkLst>
            <pc:docMk/>
            <pc:sldMk cId="160036126" sldId="277"/>
            <ac:spMk id="25" creationId="{DD3981AC-7B61-4947-BCF3-F7AA7FA385B9}"/>
          </ac:spMkLst>
        </pc:spChg>
        <pc:spChg chg="add del">
          <ac:chgData name="Tahseen Akhtar (1907552)" userId="cb29ec5f-64fe-49cb-9a84-82ef75d50ce8" providerId="ADAL" clId="{9B0FADF5-12DF-AC40-9ABB-B8A6E05D9C0B}" dt="2021-10-21T19:22:58.772" v="3813" actId="26606"/>
          <ac:spMkLst>
            <pc:docMk/>
            <pc:sldMk cId="160036126" sldId="277"/>
            <ac:spMk id="26" creationId="{55D4142C-5077-457F-A6AD-3FECFDB39685}"/>
          </ac:spMkLst>
        </pc:spChg>
        <pc:spChg chg="add del">
          <ac:chgData name="Tahseen Akhtar (1907552)" userId="cb29ec5f-64fe-49cb-9a84-82ef75d50ce8" providerId="ADAL" clId="{9B0FADF5-12DF-AC40-9ABB-B8A6E05D9C0B}" dt="2021-10-21T19:22:58.772" v="3813" actId="26606"/>
          <ac:spMkLst>
            <pc:docMk/>
            <pc:sldMk cId="160036126" sldId="277"/>
            <ac:spMk id="27" creationId="{7A5F0580-5EE9-419F-96EE-B6529EF6E7D0}"/>
          </ac:spMkLst>
        </pc:spChg>
        <pc:spChg chg="add del">
          <ac:chgData name="Tahseen Akhtar (1907552)" userId="cb29ec5f-64fe-49cb-9a84-82ef75d50ce8" providerId="ADAL" clId="{9B0FADF5-12DF-AC40-9ABB-B8A6E05D9C0B}" dt="2021-10-21T19:23:01.321" v="3815" actId="26606"/>
          <ac:spMkLst>
            <pc:docMk/>
            <pc:sldMk cId="160036126" sldId="277"/>
            <ac:spMk id="29" creationId="{8FC9BE17-9A7B-462D-AE50-3D8777387304}"/>
          </ac:spMkLst>
        </pc:spChg>
        <pc:spChg chg="add del">
          <ac:chgData name="Tahseen Akhtar (1907552)" userId="cb29ec5f-64fe-49cb-9a84-82ef75d50ce8" providerId="ADAL" clId="{9B0FADF5-12DF-AC40-9ABB-B8A6E05D9C0B}" dt="2021-10-21T19:23:01.321" v="3815" actId="26606"/>
          <ac:spMkLst>
            <pc:docMk/>
            <pc:sldMk cId="160036126" sldId="277"/>
            <ac:spMk id="30" creationId="{3EBE8569-6AEC-4B8C-8D53-2DE337CDBA65}"/>
          </ac:spMkLst>
        </pc:spChg>
        <pc:spChg chg="add del">
          <ac:chgData name="Tahseen Akhtar (1907552)" userId="cb29ec5f-64fe-49cb-9a84-82ef75d50ce8" providerId="ADAL" clId="{9B0FADF5-12DF-AC40-9ABB-B8A6E05D9C0B}" dt="2021-10-21T19:23:01.321" v="3815" actId="26606"/>
          <ac:spMkLst>
            <pc:docMk/>
            <pc:sldMk cId="160036126" sldId="277"/>
            <ac:spMk id="31" creationId="{55D4142C-5077-457F-A6AD-3FECFDB39685}"/>
          </ac:spMkLst>
        </pc:spChg>
        <pc:spChg chg="add del">
          <ac:chgData name="Tahseen Akhtar (1907552)" userId="cb29ec5f-64fe-49cb-9a84-82ef75d50ce8" providerId="ADAL" clId="{9B0FADF5-12DF-AC40-9ABB-B8A6E05D9C0B}" dt="2021-10-21T19:23:01.321" v="3815" actId="26606"/>
          <ac:spMkLst>
            <pc:docMk/>
            <pc:sldMk cId="160036126" sldId="277"/>
            <ac:spMk id="32" creationId="{7A5F0580-5EE9-419F-96EE-B6529EF6E7D0}"/>
          </ac:spMkLst>
        </pc:spChg>
        <pc:spChg chg="add del">
          <ac:chgData name="Tahseen Akhtar (1907552)" userId="cb29ec5f-64fe-49cb-9a84-82ef75d50ce8" providerId="ADAL" clId="{9B0FADF5-12DF-AC40-9ABB-B8A6E05D9C0B}" dt="2021-10-21T19:23:43.073" v="3824" actId="26606"/>
          <ac:spMkLst>
            <pc:docMk/>
            <pc:sldMk cId="160036126" sldId="277"/>
            <ac:spMk id="34" creationId="{3CD9DF72-87A3-404E-A828-84CBF11A8303}"/>
          </ac:spMkLst>
        </pc:spChg>
        <pc:spChg chg="add del">
          <ac:chgData name="Tahseen Akhtar (1907552)" userId="cb29ec5f-64fe-49cb-9a84-82ef75d50ce8" providerId="ADAL" clId="{9B0FADF5-12DF-AC40-9ABB-B8A6E05D9C0B}" dt="2021-10-21T19:23:43.058" v="3823" actId="26606"/>
          <ac:spMkLst>
            <pc:docMk/>
            <pc:sldMk cId="160036126" sldId="277"/>
            <ac:spMk id="40" creationId="{8FC9BE17-9A7B-462D-AE50-3D8777387304}"/>
          </ac:spMkLst>
        </pc:spChg>
        <pc:spChg chg="add del">
          <ac:chgData name="Tahseen Akhtar (1907552)" userId="cb29ec5f-64fe-49cb-9a84-82ef75d50ce8" providerId="ADAL" clId="{9B0FADF5-12DF-AC40-9ABB-B8A6E05D9C0B}" dt="2021-10-21T19:23:43.058" v="3823" actId="26606"/>
          <ac:spMkLst>
            <pc:docMk/>
            <pc:sldMk cId="160036126" sldId="277"/>
            <ac:spMk id="42" creationId="{3EBE8569-6AEC-4B8C-8D53-2DE337CDBA65}"/>
          </ac:spMkLst>
        </pc:spChg>
        <pc:spChg chg="add del">
          <ac:chgData name="Tahseen Akhtar (1907552)" userId="cb29ec5f-64fe-49cb-9a84-82ef75d50ce8" providerId="ADAL" clId="{9B0FADF5-12DF-AC40-9ABB-B8A6E05D9C0B}" dt="2021-10-21T19:23:43.058" v="3823" actId="26606"/>
          <ac:spMkLst>
            <pc:docMk/>
            <pc:sldMk cId="160036126" sldId="277"/>
            <ac:spMk id="44" creationId="{55D4142C-5077-457F-A6AD-3FECFDB39685}"/>
          </ac:spMkLst>
        </pc:spChg>
        <pc:spChg chg="add del">
          <ac:chgData name="Tahseen Akhtar (1907552)" userId="cb29ec5f-64fe-49cb-9a84-82ef75d50ce8" providerId="ADAL" clId="{9B0FADF5-12DF-AC40-9ABB-B8A6E05D9C0B}" dt="2021-10-21T19:23:43.058" v="3823" actId="26606"/>
          <ac:spMkLst>
            <pc:docMk/>
            <pc:sldMk cId="160036126" sldId="277"/>
            <ac:spMk id="46" creationId="{7A5F0580-5EE9-419F-96EE-B6529EF6E7D0}"/>
          </ac:spMkLst>
        </pc:spChg>
        <pc:spChg chg="add del">
          <ac:chgData name="Tahseen Akhtar (1907552)" userId="cb29ec5f-64fe-49cb-9a84-82ef75d50ce8" providerId="ADAL" clId="{9B0FADF5-12DF-AC40-9ABB-B8A6E05D9C0B}" dt="2021-10-21T19:25:00.982" v="3827" actId="26606"/>
          <ac:spMkLst>
            <pc:docMk/>
            <pc:sldMk cId="160036126" sldId="277"/>
            <ac:spMk id="48" creationId="{F13C74B1-5B17-4795-BED0-7140497B445A}"/>
          </ac:spMkLst>
        </pc:spChg>
        <pc:spChg chg="add del">
          <ac:chgData name="Tahseen Akhtar (1907552)" userId="cb29ec5f-64fe-49cb-9a84-82ef75d50ce8" providerId="ADAL" clId="{9B0FADF5-12DF-AC40-9ABB-B8A6E05D9C0B}" dt="2021-10-21T19:25:00.982" v="3827" actId="26606"/>
          <ac:spMkLst>
            <pc:docMk/>
            <pc:sldMk cId="160036126" sldId="277"/>
            <ac:spMk id="49" creationId="{D4974D33-8DC5-464E-8C6D-BE58F0669C17}"/>
          </ac:spMkLst>
        </pc:spChg>
        <pc:spChg chg="add del">
          <ac:chgData name="Tahseen Akhtar (1907552)" userId="cb29ec5f-64fe-49cb-9a84-82ef75d50ce8" providerId="ADAL" clId="{9B0FADF5-12DF-AC40-9ABB-B8A6E05D9C0B}" dt="2021-10-21T19:25:24.906" v="3832" actId="26606"/>
          <ac:spMkLst>
            <pc:docMk/>
            <pc:sldMk cId="160036126" sldId="277"/>
            <ac:spMk id="54" creationId="{2E17E911-875F-4DE5-8699-99D9F1805A5D}"/>
          </ac:spMkLst>
        </pc:spChg>
        <pc:spChg chg="add del">
          <ac:chgData name="Tahseen Akhtar (1907552)" userId="cb29ec5f-64fe-49cb-9a84-82ef75d50ce8" providerId="ADAL" clId="{9B0FADF5-12DF-AC40-9ABB-B8A6E05D9C0B}" dt="2021-10-21T19:25:24.906" v="3832" actId="26606"/>
          <ac:spMkLst>
            <pc:docMk/>
            <pc:sldMk cId="160036126" sldId="277"/>
            <ac:spMk id="56" creationId="{CD9FE4EF-C4D8-49A0-B2FF-81D8DB7D8A24}"/>
          </ac:spMkLst>
        </pc:spChg>
        <pc:spChg chg="add del">
          <ac:chgData name="Tahseen Akhtar (1907552)" userId="cb29ec5f-64fe-49cb-9a84-82ef75d50ce8" providerId="ADAL" clId="{9B0FADF5-12DF-AC40-9ABB-B8A6E05D9C0B}" dt="2021-10-21T19:25:24.906" v="3832" actId="26606"/>
          <ac:spMkLst>
            <pc:docMk/>
            <pc:sldMk cId="160036126" sldId="277"/>
            <ac:spMk id="58" creationId="{4300840D-0A0B-4512-BACA-B439D5B9C57C}"/>
          </ac:spMkLst>
        </pc:spChg>
        <pc:spChg chg="add del">
          <ac:chgData name="Tahseen Akhtar (1907552)" userId="cb29ec5f-64fe-49cb-9a84-82ef75d50ce8" providerId="ADAL" clId="{9B0FADF5-12DF-AC40-9ABB-B8A6E05D9C0B}" dt="2021-10-21T19:25:24.906" v="3832" actId="26606"/>
          <ac:spMkLst>
            <pc:docMk/>
            <pc:sldMk cId="160036126" sldId="277"/>
            <ac:spMk id="60" creationId="{D2B78728-A580-49A7-84F9-6EF6F583ADE0}"/>
          </ac:spMkLst>
        </pc:spChg>
        <pc:spChg chg="add del">
          <ac:chgData name="Tahseen Akhtar (1907552)" userId="cb29ec5f-64fe-49cb-9a84-82ef75d50ce8" providerId="ADAL" clId="{9B0FADF5-12DF-AC40-9ABB-B8A6E05D9C0B}" dt="2021-10-21T19:25:24.906" v="3832" actId="26606"/>
          <ac:spMkLst>
            <pc:docMk/>
            <pc:sldMk cId="160036126" sldId="277"/>
            <ac:spMk id="62" creationId="{38FAA1A1-D861-433F-88FA-1E9D6FD31D11}"/>
          </ac:spMkLst>
        </pc:spChg>
        <pc:spChg chg="add del">
          <ac:chgData name="Tahseen Akhtar (1907552)" userId="cb29ec5f-64fe-49cb-9a84-82ef75d50ce8" providerId="ADAL" clId="{9B0FADF5-12DF-AC40-9ABB-B8A6E05D9C0B}" dt="2021-10-21T19:25:24.906" v="3832" actId="26606"/>
          <ac:spMkLst>
            <pc:docMk/>
            <pc:sldMk cId="160036126" sldId="277"/>
            <ac:spMk id="64" creationId="{8D71EDA1-87BF-4D5D-AB79-F346FD19278A}"/>
          </ac:spMkLst>
        </pc:spChg>
        <pc:spChg chg="add del">
          <ac:chgData name="Tahseen Akhtar (1907552)" userId="cb29ec5f-64fe-49cb-9a84-82ef75d50ce8" providerId="ADAL" clId="{9B0FADF5-12DF-AC40-9ABB-B8A6E05D9C0B}" dt="2021-10-21T19:25:18.736" v="3829" actId="26606"/>
          <ac:spMkLst>
            <pc:docMk/>
            <pc:sldMk cId="160036126" sldId="277"/>
            <ac:spMk id="69" creationId="{B775CD93-9DF2-48CB-9F57-1BCA9A46C7FA}"/>
          </ac:spMkLst>
        </pc:spChg>
        <pc:spChg chg="add del">
          <ac:chgData name="Tahseen Akhtar (1907552)" userId="cb29ec5f-64fe-49cb-9a84-82ef75d50ce8" providerId="ADAL" clId="{9B0FADF5-12DF-AC40-9ABB-B8A6E05D9C0B}" dt="2021-10-21T19:25:18.736" v="3829" actId="26606"/>
          <ac:spMkLst>
            <pc:docMk/>
            <pc:sldMk cId="160036126" sldId="277"/>
            <ac:spMk id="71" creationId="{6166C6D1-23AC-49C4-BA07-238E4E9F8CEB}"/>
          </ac:spMkLst>
        </pc:spChg>
        <pc:spChg chg="add del">
          <ac:chgData name="Tahseen Akhtar (1907552)" userId="cb29ec5f-64fe-49cb-9a84-82ef75d50ce8" providerId="ADAL" clId="{9B0FADF5-12DF-AC40-9ABB-B8A6E05D9C0B}" dt="2021-10-21T19:25:18.736" v="3829" actId="26606"/>
          <ac:spMkLst>
            <pc:docMk/>
            <pc:sldMk cId="160036126" sldId="277"/>
            <ac:spMk id="73" creationId="{E186B68C-84BC-4A6E-99D1-EE87483C1349}"/>
          </ac:spMkLst>
        </pc:spChg>
        <pc:spChg chg="add del">
          <ac:chgData name="Tahseen Akhtar (1907552)" userId="cb29ec5f-64fe-49cb-9a84-82ef75d50ce8" providerId="ADAL" clId="{9B0FADF5-12DF-AC40-9ABB-B8A6E05D9C0B}" dt="2021-10-21T19:25:18.736" v="3829" actId="26606"/>
          <ac:spMkLst>
            <pc:docMk/>
            <pc:sldMk cId="160036126" sldId="277"/>
            <ac:spMk id="75" creationId="{1C091803-41C2-48E0-9228-5148460C7479}"/>
          </ac:spMkLst>
        </pc:spChg>
        <pc:spChg chg="add del">
          <ac:chgData name="Tahseen Akhtar (1907552)" userId="cb29ec5f-64fe-49cb-9a84-82ef75d50ce8" providerId="ADAL" clId="{9B0FADF5-12DF-AC40-9ABB-B8A6E05D9C0B}" dt="2021-10-21T19:25:24.894" v="3831" actId="26606"/>
          <ac:spMkLst>
            <pc:docMk/>
            <pc:sldMk cId="160036126" sldId="277"/>
            <ac:spMk id="77" creationId="{D009D6D5-DAC2-4A8B-A17A-E206B9012D09}"/>
          </ac:spMkLst>
        </pc:spChg>
        <pc:spChg chg="add del">
          <ac:chgData name="Tahseen Akhtar (1907552)" userId="cb29ec5f-64fe-49cb-9a84-82ef75d50ce8" providerId="ADAL" clId="{9B0FADF5-12DF-AC40-9ABB-B8A6E05D9C0B}" dt="2021-10-21T19:25:35.067" v="3833" actId="26606"/>
          <ac:spMkLst>
            <pc:docMk/>
            <pc:sldMk cId="160036126" sldId="277"/>
            <ac:spMk id="79" creationId="{86C7B4A1-154A-4DF0-AC46-F88D75A2E0FD}"/>
          </ac:spMkLst>
        </pc:spChg>
        <pc:spChg chg="add del">
          <ac:chgData name="Tahseen Akhtar (1907552)" userId="cb29ec5f-64fe-49cb-9a84-82ef75d50ce8" providerId="ADAL" clId="{9B0FADF5-12DF-AC40-9ABB-B8A6E05D9C0B}" dt="2021-10-21T19:36:03.759" v="3905" actId="26606"/>
          <ac:spMkLst>
            <pc:docMk/>
            <pc:sldMk cId="160036126" sldId="277"/>
            <ac:spMk id="84" creationId="{F13C74B1-5B17-4795-BED0-7140497B445A}"/>
          </ac:spMkLst>
        </pc:spChg>
        <pc:spChg chg="add del">
          <ac:chgData name="Tahseen Akhtar (1907552)" userId="cb29ec5f-64fe-49cb-9a84-82ef75d50ce8" providerId="ADAL" clId="{9B0FADF5-12DF-AC40-9ABB-B8A6E05D9C0B}" dt="2021-10-21T19:36:03.759" v="3905" actId="26606"/>
          <ac:spMkLst>
            <pc:docMk/>
            <pc:sldMk cId="160036126" sldId="277"/>
            <ac:spMk id="86" creationId="{D4974D33-8DC5-464E-8C6D-BE58F0669C17}"/>
          </ac:spMkLst>
        </pc:spChg>
        <pc:spChg chg="add del">
          <ac:chgData name="Tahseen Akhtar (1907552)" userId="cb29ec5f-64fe-49cb-9a84-82ef75d50ce8" providerId="ADAL" clId="{9B0FADF5-12DF-AC40-9ABB-B8A6E05D9C0B}" dt="2021-10-21T19:36:03.747" v="3904" actId="26606"/>
          <ac:spMkLst>
            <pc:docMk/>
            <pc:sldMk cId="160036126" sldId="277"/>
            <ac:spMk id="91" creationId="{45D37F4E-DDB4-456B-97E0-9937730A039F}"/>
          </ac:spMkLst>
        </pc:spChg>
        <pc:spChg chg="add del">
          <ac:chgData name="Tahseen Akhtar (1907552)" userId="cb29ec5f-64fe-49cb-9a84-82ef75d50ce8" providerId="ADAL" clId="{9B0FADF5-12DF-AC40-9ABB-B8A6E05D9C0B}" dt="2021-10-21T19:36:03.747" v="3904" actId="26606"/>
          <ac:spMkLst>
            <pc:docMk/>
            <pc:sldMk cId="160036126" sldId="277"/>
            <ac:spMk id="93" creationId="{B2DD41CD-8F47-4F56-AD12-4E2FF7696987}"/>
          </ac:spMkLst>
        </pc:spChg>
        <pc:spChg chg="add del">
          <ac:chgData name="Tahseen Akhtar (1907552)" userId="cb29ec5f-64fe-49cb-9a84-82ef75d50ce8" providerId="ADAL" clId="{9B0FADF5-12DF-AC40-9ABB-B8A6E05D9C0B}" dt="2021-10-21T19:36:41.370" v="3916" actId="26606"/>
          <ac:spMkLst>
            <pc:docMk/>
            <pc:sldMk cId="160036126" sldId="277"/>
            <ac:spMk id="95" creationId="{79BB35BC-D5C2-4C8B-A22A-A71E6191913B}"/>
          </ac:spMkLst>
        </pc:spChg>
        <pc:spChg chg="add del">
          <ac:chgData name="Tahseen Akhtar (1907552)" userId="cb29ec5f-64fe-49cb-9a84-82ef75d50ce8" providerId="ADAL" clId="{9B0FADF5-12DF-AC40-9ABB-B8A6E05D9C0B}" dt="2021-10-21T19:36:36.428" v="3913" actId="26606"/>
          <ac:spMkLst>
            <pc:docMk/>
            <pc:sldMk cId="160036126" sldId="277"/>
            <ac:spMk id="102" creationId="{79BB35BC-D5C2-4C8B-A22A-A71E6191913B}"/>
          </ac:spMkLst>
        </pc:spChg>
        <pc:spChg chg="add del">
          <ac:chgData name="Tahseen Akhtar (1907552)" userId="cb29ec5f-64fe-49cb-9a84-82ef75d50ce8" providerId="ADAL" clId="{9B0FADF5-12DF-AC40-9ABB-B8A6E05D9C0B}" dt="2021-10-21T19:36:41.352" v="3915" actId="26606"/>
          <ac:spMkLst>
            <pc:docMk/>
            <pc:sldMk cId="160036126" sldId="277"/>
            <ac:spMk id="104" creationId="{04812C46-200A-4DEB-A05E-3ED6C68C2387}"/>
          </ac:spMkLst>
        </pc:spChg>
        <pc:spChg chg="add del">
          <ac:chgData name="Tahseen Akhtar (1907552)" userId="cb29ec5f-64fe-49cb-9a84-82ef75d50ce8" providerId="ADAL" clId="{9B0FADF5-12DF-AC40-9ABB-B8A6E05D9C0B}" dt="2021-10-21T19:36:41.352" v="3915" actId="26606"/>
          <ac:spMkLst>
            <pc:docMk/>
            <pc:sldMk cId="160036126" sldId="277"/>
            <ac:spMk id="105" creationId="{D1EA859B-E555-4109-94F3-6700E046E008}"/>
          </ac:spMkLst>
        </pc:spChg>
        <pc:spChg chg="add">
          <ac:chgData name="Tahseen Akhtar (1907552)" userId="cb29ec5f-64fe-49cb-9a84-82ef75d50ce8" providerId="ADAL" clId="{9B0FADF5-12DF-AC40-9ABB-B8A6E05D9C0B}" dt="2021-10-21T19:36:41.370" v="3916" actId="26606"/>
          <ac:spMkLst>
            <pc:docMk/>
            <pc:sldMk cId="160036126" sldId="277"/>
            <ac:spMk id="107" creationId="{2C61293E-6EBE-43EF-A52C-9BEBFD7679D4}"/>
          </ac:spMkLst>
        </pc:spChg>
        <pc:spChg chg="add">
          <ac:chgData name="Tahseen Akhtar (1907552)" userId="cb29ec5f-64fe-49cb-9a84-82ef75d50ce8" providerId="ADAL" clId="{9B0FADF5-12DF-AC40-9ABB-B8A6E05D9C0B}" dt="2021-10-21T19:36:41.370" v="3916" actId="26606"/>
          <ac:spMkLst>
            <pc:docMk/>
            <pc:sldMk cId="160036126" sldId="277"/>
            <ac:spMk id="108" creationId="{21540236-BFD5-4A9D-8840-4703E7F76825}"/>
          </ac:spMkLst>
        </pc:spChg>
        <pc:picChg chg="add mod ord">
          <ac:chgData name="Tahseen Akhtar (1907552)" userId="cb29ec5f-64fe-49cb-9a84-82ef75d50ce8" providerId="ADAL" clId="{9B0FADF5-12DF-AC40-9ABB-B8A6E05D9C0B}" dt="2021-10-21T19:36:41.370" v="3916" actId="26606"/>
          <ac:picMkLst>
            <pc:docMk/>
            <pc:sldMk cId="160036126" sldId="277"/>
            <ac:picMk id="5" creationId="{73E96385-6E59-2440-AF51-B4373BB55411}"/>
          </ac:picMkLst>
        </pc:picChg>
        <pc:cxnChg chg="add del">
          <ac:chgData name="Tahseen Akhtar (1907552)" userId="cb29ec5f-64fe-49cb-9a84-82ef75d50ce8" providerId="ADAL" clId="{9B0FADF5-12DF-AC40-9ABB-B8A6E05D9C0B}" dt="2021-10-21T19:22:44.753" v="3809" actId="26606"/>
          <ac:cxnSpMkLst>
            <pc:docMk/>
            <pc:sldMk cId="160036126" sldId="277"/>
            <ac:cxnSpMk id="19" creationId="{20E3A342-4D61-4E3F-AF90-1AB42AEB96CC}"/>
          </ac:cxnSpMkLst>
        </pc:cxnChg>
        <pc:cxnChg chg="add del">
          <ac:chgData name="Tahseen Akhtar (1907552)" userId="cb29ec5f-64fe-49cb-9a84-82ef75d50ce8" providerId="ADAL" clId="{9B0FADF5-12DF-AC40-9ABB-B8A6E05D9C0B}" dt="2021-10-21T19:23:43.073" v="3824" actId="26606"/>
          <ac:cxnSpMkLst>
            <pc:docMk/>
            <pc:sldMk cId="160036126" sldId="277"/>
            <ac:cxnSpMk id="35" creationId="{20E3A342-4D61-4E3F-AF90-1AB42AEB96CC}"/>
          </ac:cxnSpMkLst>
        </pc:cxnChg>
        <pc:cxnChg chg="add del">
          <ac:chgData name="Tahseen Akhtar (1907552)" userId="cb29ec5f-64fe-49cb-9a84-82ef75d50ce8" providerId="ADAL" clId="{9B0FADF5-12DF-AC40-9ABB-B8A6E05D9C0B}" dt="2021-10-21T19:36:32.075" v="3911" actId="26606"/>
          <ac:cxnSpMkLst>
            <pc:docMk/>
            <pc:sldMk cId="160036126" sldId="277"/>
            <ac:cxnSpMk id="100" creationId="{A7F400EE-A8A5-48AF-B4D6-291B52C6F0B0}"/>
          </ac:cxnSpMkLst>
        </pc:cxnChg>
      </pc:sldChg>
      <pc:sldChg chg="addSp delSp modSp new del mod">
        <pc:chgData name="Tahseen Akhtar (1907552)" userId="cb29ec5f-64fe-49cb-9a84-82ef75d50ce8" providerId="ADAL" clId="{9B0FADF5-12DF-AC40-9ABB-B8A6E05D9C0B}" dt="2021-11-06T18:43:08.351" v="8989" actId="2696"/>
        <pc:sldMkLst>
          <pc:docMk/>
          <pc:sldMk cId="2485303486" sldId="278"/>
        </pc:sldMkLst>
        <pc:spChg chg="mod">
          <ac:chgData name="Tahseen Akhtar (1907552)" userId="cb29ec5f-64fe-49cb-9a84-82ef75d50ce8" providerId="ADAL" clId="{9B0FADF5-12DF-AC40-9ABB-B8A6E05D9C0B}" dt="2021-10-21T20:10:47.094" v="4358" actId="20577"/>
          <ac:spMkLst>
            <pc:docMk/>
            <pc:sldMk cId="2485303486" sldId="278"/>
            <ac:spMk id="2" creationId="{86ED0125-CA15-4D49-997E-6BE5E91C8A52}"/>
          </ac:spMkLst>
        </pc:spChg>
        <pc:spChg chg="add del mod">
          <ac:chgData name="Tahseen Akhtar (1907552)" userId="cb29ec5f-64fe-49cb-9a84-82ef75d50ce8" providerId="ADAL" clId="{9B0FADF5-12DF-AC40-9ABB-B8A6E05D9C0B}" dt="2021-10-21T20:10:54.263" v="4361" actId="478"/>
          <ac:spMkLst>
            <pc:docMk/>
            <pc:sldMk cId="2485303486" sldId="278"/>
            <ac:spMk id="3" creationId="{3D2B6BD5-A67D-DF48-9CBB-9A99494CE884}"/>
          </ac:spMkLst>
        </pc:spChg>
        <pc:spChg chg="add del mod">
          <ac:chgData name="Tahseen Akhtar (1907552)" userId="cb29ec5f-64fe-49cb-9a84-82ef75d50ce8" providerId="ADAL" clId="{9B0FADF5-12DF-AC40-9ABB-B8A6E05D9C0B}" dt="2021-10-21T20:11:07.582" v="4365"/>
          <ac:spMkLst>
            <pc:docMk/>
            <pc:sldMk cId="2485303486" sldId="278"/>
            <ac:spMk id="4" creationId="{557DC455-DFD0-F242-A711-6D605850B101}"/>
          </ac:spMkLst>
        </pc:spChg>
        <pc:spChg chg="add del mod">
          <ac:chgData name="Tahseen Akhtar (1907552)" userId="cb29ec5f-64fe-49cb-9a84-82ef75d50ce8" providerId="ADAL" clId="{9B0FADF5-12DF-AC40-9ABB-B8A6E05D9C0B}" dt="2021-10-21T20:11:21.456" v="4376"/>
          <ac:spMkLst>
            <pc:docMk/>
            <pc:sldMk cId="2485303486" sldId="278"/>
            <ac:spMk id="5" creationId="{9A95CA13-1D01-6947-9746-E57FE51D71F1}"/>
          </ac:spMkLst>
        </pc:spChg>
        <pc:spChg chg="add del mod">
          <ac:chgData name="Tahseen Akhtar (1907552)" userId="cb29ec5f-64fe-49cb-9a84-82ef75d50ce8" providerId="ADAL" clId="{9B0FADF5-12DF-AC40-9ABB-B8A6E05D9C0B}" dt="2021-10-21T20:11:19.656" v="4374"/>
          <ac:spMkLst>
            <pc:docMk/>
            <pc:sldMk cId="2485303486" sldId="278"/>
            <ac:spMk id="6" creationId="{73F51026-866E-DD40-B5A2-9AC14C629DFC}"/>
          </ac:spMkLst>
        </pc:spChg>
        <pc:spChg chg="add mod">
          <ac:chgData name="Tahseen Akhtar (1907552)" userId="cb29ec5f-64fe-49cb-9a84-82ef75d50ce8" providerId="ADAL" clId="{9B0FADF5-12DF-AC40-9ABB-B8A6E05D9C0B}" dt="2021-11-06T15:58:56.719" v="8655" actId="20577"/>
          <ac:spMkLst>
            <pc:docMk/>
            <pc:sldMk cId="2485303486" sldId="278"/>
            <ac:spMk id="7" creationId="{43143481-899A-0449-909E-35136BD52320}"/>
          </ac:spMkLst>
        </pc:spChg>
      </pc:sldChg>
      <pc:sldChg chg="addSp delSp modSp new mod setBg">
        <pc:chgData name="Tahseen Akhtar (1907552)" userId="cb29ec5f-64fe-49cb-9a84-82ef75d50ce8" providerId="ADAL" clId="{9B0FADF5-12DF-AC40-9ABB-B8A6E05D9C0B}" dt="2021-11-06T17:11:33.829" v="8684" actId="27636"/>
        <pc:sldMkLst>
          <pc:docMk/>
          <pc:sldMk cId="2975404554" sldId="279"/>
        </pc:sldMkLst>
        <pc:spChg chg="mod">
          <ac:chgData name="Tahseen Akhtar (1907552)" userId="cb29ec5f-64fe-49cb-9a84-82ef75d50ce8" providerId="ADAL" clId="{9B0FADF5-12DF-AC40-9ABB-B8A6E05D9C0B}" dt="2021-11-04T18:49:43.266" v="5555" actId="26606"/>
          <ac:spMkLst>
            <pc:docMk/>
            <pc:sldMk cId="2975404554" sldId="279"/>
            <ac:spMk id="2" creationId="{05328E7C-8A6D-324A-B1F3-19AAEDC9EB59}"/>
          </ac:spMkLst>
        </pc:spChg>
        <pc:spChg chg="mod">
          <ac:chgData name="Tahseen Akhtar (1907552)" userId="cb29ec5f-64fe-49cb-9a84-82ef75d50ce8" providerId="ADAL" clId="{9B0FADF5-12DF-AC40-9ABB-B8A6E05D9C0B}" dt="2021-11-06T17:11:33.829" v="8684" actId="27636"/>
          <ac:spMkLst>
            <pc:docMk/>
            <pc:sldMk cId="2975404554" sldId="279"/>
            <ac:spMk id="3" creationId="{59ABA147-CAF9-1549-93AD-99265808B0B7}"/>
          </ac:spMkLst>
        </pc:spChg>
        <pc:spChg chg="add del">
          <ac:chgData name="Tahseen Akhtar (1907552)" userId="cb29ec5f-64fe-49cb-9a84-82ef75d50ce8" providerId="ADAL" clId="{9B0FADF5-12DF-AC40-9ABB-B8A6E05D9C0B}" dt="2021-11-04T18:49:43.243" v="5554" actId="26606"/>
          <ac:spMkLst>
            <pc:docMk/>
            <pc:sldMk cId="2975404554" sldId="279"/>
            <ac:spMk id="8" creationId="{6A1473A6-3F22-483E-8A30-80B9D2B14592}"/>
          </ac:spMkLst>
        </pc:spChg>
        <pc:spChg chg="add">
          <ac:chgData name="Tahseen Akhtar (1907552)" userId="cb29ec5f-64fe-49cb-9a84-82ef75d50ce8" providerId="ADAL" clId="{9B0FADF5-12DF-AC40-9ABB-B8A6E05D9C0B}" dt="2021-11-04T18:49:43.266" v="5555" actId="26606"/>
          <ac:spMkLst>
            <pc:docMk/>
            <pc:sldMk cId="2975404554" sldId="279"/>
            <ac:spMk id="14" creationId="{472E3A19-F5D5-48FC-BB9C-48C2F68F598B}"/>
          </ac:spMkLst>
        </pc:spChg>
        <pc:spChg chg="add">
          <ac:chgData name="Tahseen Akhtar (1907552)" userId="cb29ec5f-64fe-49cb-9a84-82ef75d50ce8" providerId="ADAL" clId="{9B0FADF5-12DF-AC40-9ABB-B8A6E05D9C0B}" dt="2021-11-04T18:49:43.266" v="5555" actId="26606"/>
          <ac:spMkLst>
            <pc:docMk/>
            <pc:sldMk cId="2975404554" sldId="279"/>
            <ac:spMk id="15" creationId="{827B839B-9ADE-406B-8590-F1CAEDED45A1}"/>
          </ac:spMkLst>
        </pc:spChg>
        <pc:spChg chg="add">
          <ac:chgData name="Tahseen Akhtar (1907552)" userId="cb29ec5f-64fe-49cb-9a84-82ef75d50ce8" providerId="ADAL" clId="{9B0FADF5-12DF-AC40-9ABB-B8A6E05D9C0B}" dt="2021-11-04T18:49:43.266" v="5555" actId="26606"/>
          <ac:spMkLst>
            <pc:docMk/>
            <pc:sldMk cId="2975404554" sldId="279"/>
            <ac:spMk id="16" creationId="{7A62E32F-BB65-43A8-8EB5-92346890E549}"/>
          </ac:spMkLst>
        </pc:spChg>
        <pc:spChg chg="add">
          <ac:chgData name="Tahseen Akhtar (1907552)" userId="cb29ec5f-64fe-49cb-9a84-82ef75d50ce8" providerId="ADAL" clId="{9B0FADF5-12DF-AC40-9ABB-B8A6E05D9C0B}" dt="2021-11-04T18:49:43.266" v="5555" actId="26606"/>
          <ac:spMkLst>
            <pc:docMk/>
            <pc:sldMk cId="2975404554" sldId="279"/>
            <ac:spMk id="17" creationId="{CFE45BF0-46DB-408C-B5F7-7B11716805D4}"/>
          </ac:spMkLst>
        </pc:spChg>
        <pc:spChg chg="add">
          <ac:chgData name="Tahseen Akhtar (1907552)" userId="cb29ec5f-64fe-49cb-9a84-82ef75d50ce8" providerId="ADAL" clId="{9B0FADF5-12DF-AC40-9ABB-B8A6E05D9C0B}" dt="2021-11-04T18:49:43.266" v="5555" actId="26606"/>
          <ac:spMkLst>
            <pc:docMk/>
            <pc:sldMk cId="2975404554" sldId="279"/>
            <ac:spMk id="18" creationId="{14E91B64-9FCC-451E-AFB4-A827D6329367}"/>
          </ac:spMkLst>
        </pc:spChg>
        <pc:spChg chg="add">
          <ac:chgData name="Tahseen Akhtar (1907552)" userId="cb29ec5f-64fe-49cb-9a84-82ef75d50ce8" providerId="ADAL" clId="{9B0FADF5-12DF-AC40-9ABB-B8A6E05D9C0B}" dt="2021-11-04T18:49:43.266" v="5555" actId="26606"/>
          <ac:spMkLst>
            <pc:docMk/>
            <pc:sldMk cId="2975404554" sldId="279"/>
            <ac:spMk id="19" creationId="{2AEBC8F2-97B1-41B4-93F1-2D289E197FBA}"/>
          </ac:spMkLst>
        </pc:spChg>
        <pc:grpChg chg="add del">
          <ac:chgData name="Tahseen Akhtar (1907552)" userId="cb29ec5f-64fe-49cb-9a84-82ef75d50ce8" providerId="ADAL" clId="{9B0FADF5-12DF-AC40-9ABB-B8A6E05D9C0B}" dt="2021-11-04T18:49:43.243" v="5554" actId="26606"/>
          <ac:grpSpMkLst>
            <pc:docMk/>
            <pc:sldMk cId="2975404554" sldId="279"/>
            <ac:grpSpMk id="10" creationId="{AA1375E3-3E53-4D75-BAB7-E5929BFCB25F}"/>
          </ac:grpSpMkLst>
        </pc:grpChg>
      </pc:sldChg>
      <pc:sldChg chg="addSp delSp modSp new mod setBg">
        <pc:chgData name="Tahseen Akhtar (1907552)" userId="cb29ec5f-64fe-49cb-9a84-82ef75d50ce8" providerId="ADAL" clId="{9B0FADF5-12DF-AC40-9ABB-B8A6E05D9C0B}" dt="2021-11-10T13:12:13.774" v="11014" actId="313"/>
        <pc:sldMkLst>
          <pc:docMk/>
          <pc:sldMk cId="1835523628" sldId="280"/>
        </pc:sldMkLst>
        <pc:spChg chg="mod">
          <ac:chgData name="Tahseen Akhtar (1907552)" userId="cb29ec5f-64fe-49cb-9a84-82ef75d50ce8" providerId="ADAL" clId="{9B0FADF5-12DF-AC40-9ABB-B8A6E05D9C0B}" dt="2021-11-08T14:37:39.571" v="9684" actId="113"/>
          <ac:spMkLst>
            <pc:docMk/>
            <pc:sldMk cId="1835523628" sldId="280"/>
            <ac:spMk id="2" creationId="{6EA5E5DD-8A0A-5B44-B7F8-1C96D2AF590F}"/>
          </ac:spMkLst>
        </pc:spChg>
        <pc:spChg chg="mod ord">
          <ac:chgData name="Tahseen Akhtar (1907552)" userId="cb29ec5f-64fe-49cb-9a84-82ef75d50ce8" providerId="ADAL" clId="{9B0FADF5-12DF-AC40-9ABB-B8A6E05D9C0B}" dt="2021-11-10T13:12:13.774" v="11014" actId="313"/>
          <ac:spMkLst>
            <pc:docMk/>
            <pc:sldMk cId="1835523628" sldId="280"/>
            <ac:spMk id="3" creationId="{EF47F105-4A51-1044-81F5-F6FB13592E7C}"/>
          </ac:spMkLst>
        </pc:spChg>
        <pc:spChg chg="add del">
          <ac:chgData name="Tahseen Akhtar (1907552)" userId="cb29ec5f-64fe-49cb-9a84-82ef75d50ce8" providerId="ADAL" clId="{9B0FADF5-12DF-AC40-9ABB-B8A6E05D9C0B}" dt="2021-11-06T15:11:26.627" v="8309" actId="26606"/>
          <ac:spMkLst>
            <pc:docMk/>
            <pc:sldMk cId="1835523628" sldId="280"/>
            <ac:spMk id="10" creationId="{79BB35BC-D5C2-4C8B-A22A-A71E6191913B}"/>
          </ac:spMkLst>
        </pc:spChg>
        <pc:spChg chg="add">
          <ac:chgData name="Tahseen Akhtar (1907552)" userId="cb29ec5f-64fe-49cb-9a84-82ef75d50ce8" providerId="ADAL" clId="{9B0FADF5-12DF-AC40-9ABB-B8A6E05D9C0B}" dt="2021-11-06T15:11:26.627" v="8309" actId="26606"/>
          <ac:spMkLst>
            <pc:docMk/>
            <pc:sldMk cId="1835523628" sldId="280"/>
            <ac:spMk id="12" creationId="{79BB35BC-D5C2-4C8B-A22A-A71E6191913B}"/>
          </ac:spMkLst>
        </pc:spChg>
        <pc:spChg chg="add del">
          <ac:chgData name="Tahseen Akhtar (1907552)" userId="cb29ec5f-64fe-49cb-9a84-82ef75d50ce8" providerId="ADAL" clId="{9B0FADF5-12DF-AC40-9ABB-B8A6E05D9C0B}" dt="2021-11-06T15:11:21.635" v="8306" actId="26606"/>
          <ac:spMkLst>
            <pc:docMk/>
            <pc:sldMk cId="1835523628" sldId="280"/>
            <ac:spMk id="15" creationId="{79BB35BC-D5C2-4C8B-A22A-A71E6191913B}"/>
          </ac:spMkLst>
        </pc:spChg>
        <pc:picChg chg="add del mod">
          <ac:chgData name="Tahseen Akhtar (1907552)" userId="cb29ec5f-64fe-49cb-9a84-82ef75d50ce8" providerId="ADAL" clId="{9B0FADF5-12DF-AC40-9ABB-B8A6E05D9C0B}" dt="2021-11-06T15:10:05.355" v="8301" actId="478"/>
          <ac:picMkLst>
            <pc:docMk/>
            <pc:sldMk cId="1835523628" sldId="280"/>
            <ac:picMk id="5" creationId="{1F5BA940-6C48-D146-AF05-410D052F05B8}"/>
          </ac:picMkLst>
        </pc:picChg>
        <pc:picChg chg="add mod">
          <ac:chgData name="Tahseen Akhtar (1907552)" userId="cb29ec5f-64fe-49cb-9a84-82ef75d50ce8" providerId="ADAL" clId="{9B0FADF5-12DF-AC40-9ABB-B8A6E05D9C0B}" dt="2021-11-08T14:38:35.558" v="9711" actId="14100"/>
          <ac:picMkLst>
            <pc:docMk/>
            <pc:sldMk cId="1835523628" sldId="280"/>
            <ac:picMk id="7" creationId="{7F4083EF-B1D4-E345-AFCB-9525FB1D483C}"/>
          </ac:picMkLst>
        </pc:picChg>
      </pc:sldChg>
      <pc:sldChg chg="modSp new del mod">
        <pc:chgData name="Tahseen Akhtar (1907552)" userId="cb29ec5f-64fe-49cb-9a84-82ef75d50ce8" providerId="ADAL" clId="{9B0FADF5-12DF-AC40-9ABB-B8A6E05D9C0B}" dt="2021-11-05T12:35:30.082" v="8297" actId="2696"/>
        <pc:sldMkLst>
          <pc:docMk/>
          <pc:sldMk cId="2815838960" sldId="281"/>
        </pc:sldMkLst>
        <pc:spChg chg="mod">
          <ac:chgData name="Tahseen Akhtar (1907552)" userId="cb29ec5f-64fe-49cb-9a84-82ef75d50ce8" providerId="ADAL" clId="{9B0FADF5-12DF-AC40-9ABB-B8A6E05D9C0B}" dt="2021-11-04T19:13:08.200" v="6168" actId="27636"/>
          <ac:spMkLst>
            <pc:docMk/>
            <pc:sldMk cId="2815838960" sldId="281"/>
            <ac:spMk id="3" creationId="{25DB9B4D-695B-3E4E-82B5-5834D62F9F31}"/>
          </ac:spMkLst>
        </pc:spChg>
      </pc:sldChg>
      <pc:sldChg chg="modSp new del mod">
        <pc:chgData name="Tahseen Akhtar (1907552)" userId="cb29ec5f-64fe-49cb-9a84-82ef75d50ce8" providerId="ADAL" clId="{9B0FADF5-12DF-AC40-9ABB-B8A6E05D9C0B}" dt="2021-11-05T12:12:09.992" v="7852" actId="2696"/>
        <pc:sldMkLst>
          <pc:docMk/>
          <pc:sldMk cId="2544862899" sldId="282"/>
        </pc:sldMkLst>
        <pc:spChg chg="mod">
          <ac:chgData name="Tahseen Akhtar (1907552)" userId="cb29ec5f-64fe-49cb-9a84-82ef75d50ce8" providerId="ADAL" clId="{9B0FADF5-12DF-AC40-9ABB-B8A6E05D9C0B}" dt="2021-11-04T20:12:52.033" v="6205" actId="27636"/>
          <ac:spMkLst>
            <pc:docMk/>
            <pc:sldMk cId="2544862899" sldId="282"/>
            <ac:spMk id="3" creationId="{E3364A8F-E134-C840-939C-9D17174A68D9}"/>
          </ac:spMkLst>
        </pc:spChg>
      </pc:sldChg>
      <pc:sldChg chg="addSp delSp modSp new mod setBg">
        <pc:chgData name="Tahseen Akhtar (1907552)" userId="cb29ec5f-64fe-49cb-9a84-82ef75d50ce8" providerId="ADAL" clId="{9B0FADF5-12DF-AC40-9ABB-B8A6E05D9C0B}" dt="2021-11-08T14:20:58.578" v="9599" actId="20577"/>
        <pc:sldMkLst>
          <pc:docMk/>
          <pc:sldMk cId="3837989272" sldId="283"/>
        </pc:sldMkLst>
        <pc:spChg chg="mod">
          <ac:chgData name="Tahseen Akhtar (1907552)" userId="cb29ec5f-64fe-49cb-9a84-82ef75d50ce8" providerId="ADAL" clId="{9B0FADF5-12DF-AC40-9ABB-B8A6E05D9C0B}" dt="2021-11-04T20:21:19.512" v="6441" actId="26606"/>
          <ac:spMkLst>
            <pc:docMk/>
            <pc:sldMk cId="3837989272" sldId="283"/>
            <ac:spMk id="2" creationId="{705CB311-8951-BE45-8D8F-05FAD77488CC}"/>
          </ac:spMkLst>
        </pc:spChg>
        <pc:spChg chg="del mod">
          <ac:chgData name="Tahseen Akhtar (1907552)" userId="cb29ec5f-64fe-49cb-9a84-82ef75d50ce8" providerId="ADAL" clId="{9B0FADF5-12DF-AC40-9ABB-B8A6E05D9C0B}" dt="2021-11-04T20:21:19.512" v="6441" actId="26606"/>
          <ac:spMkLst>
            <pc:docMk/>
            <pc:sldMk cId="3837989272" sldId="283"/>
            <ac:spMk id="3" creationId="{FF0347E0-BFCC-2C42-9039-2EFE03D78E60}"/>
          </ac:spMkLst>
        </pc:spChg>
        <pc:spChg chg="add mod">
          <ac:chgData name="Tahseen Akhtar (1907552)" userId="cb29ec5f-64fe-49cb-9a84-82ef75d50ce8" providerId="ADAL" clId="{9B0FADF5-12DF-AC40-9ABB-B8A6E05D9C0B}" dt="2021-11-08T14:20:58.578" v="9599" actId="20577"/>
          <ac:spMkLst>
            <pc:docMk/>
            <pc:sldMk cId="3837989272" sldId="283"/>
            <ac:spMk id="4" creationId="{E1AD74E8-4BED-9749-97D0-8ADDE93949AC}"/>
          </ac:spMkLst>
        </pc:spChg>
        <pc:spChg chg="add">
          <ac:chgData name="Tahseen Akhtar (1907552)" userId="cb29ec5f-64fe-49cb-9a84-82ef75d50ce8" providerId="ADAL" clId="{9B0FADF5-12DF-AC40-9ABB-B8A6E05D9C0B}" dt="2021-11-04T20:21:19.512" v="6441" actId="26606"/>
          <ac:spMkLst>
            <pc:docMk/>
            <pc:sldMk cId="3837989272" sldId="283"/>
            <ac:spMk id="9" creationId="{B819A166-7571-4003-A6B8-B62034C3ED30}"/>
          </ac:spMkLst>
        </pc:spChg>
        <pc:graphicFrameChg chg="add">
          <ac:chgData name="Tahseen Akhtar (1907552)" userId="cb29ec5f-64fe-49cb-9a84-82ef75d50ce8" providerId="ADAL" clId="{9B0FADF5-12DF-AC40-9ABB-B8A6E05D9C0B}" dt="2021-11-04T20:21:19.512" v="6441" actId="26606"/>
          <ac:graphicFrameMkLst>
            <pc:docMk/>
            <pc:sldMk cId="3837989272" sldId="283"/>
            <ac:graphicFrameMk id="5" creationId="{C5A94EF4-5BDD-4B18-8207-7B684550F622}"/>
          </ac:graphicFrameMkLst>
        </pc:graphicFrameChg>
      </pc:sldChg>
      <pc:sldChg chg="addSp modSp new mod setBg">
        <pc:chgData name="Tahseen Akhtar (1907552)" userId="cb29ec5f-64fe-49cb-9a84-82ef75d50ce8" providerId="ADAL" clId="{9B0FADF5-12DF-AC40-9ABB-B8A6E05D9C0B}" dt="2021-11-10T14:03:26.967" v="11306" actId="27636"/>
        <pc:sldMkLst>
          <pc:docMk/>
          <pc:sldMk cId="60282401" sldId="284"/>
        </pc:sldMkLst>
        <pc:spChg chg="mod">
          <ac:chgData name="Tahseen Akhtar (1907552)" userId="cb29ec5f-64fe-49cb-9a84-82ef75d50ce8" providerId="ADAL" clId="{9B0FADF5-12DF-AC40-9ABB-B8A6E05D9C0B}" dt="2021-11-06T17:30:12.281" v="8804" actId="14100"/>
          <ac:spMkLst>
            <pc:docMk/>
            <pc:sldMk cId="60282401" sldId="284"/>
            <ac:spMk id="2" creationId="{D7BC5F1F-FB56-E94F-8592-DF52BD52C713}"/>
          </ac:spMkLst>
        </pc:spChg>
        <pc:spChg chg="mod">
          <ac:chgData name="Tahseen Akhtar (1907552)" userId="cb29ec5f-64fe-49cb-9a84-82ef75d50ce8" providerId="ADAL" clId="{9B0FADF5-12DF-AC40-9ABB-B8A6E05D9C0B}" dt="2021-11-10T14:03:26.967" v="11306" actId="27636"/>
          <ac:spMkLst>
            <pc:docMk/>
            <pc:sldMk cId="60282401" sldId="284"/>
            <ac:spMk id="3" creationId="{E38DAFC6-826E-2844-AC73-24C77931168D}"/>
          </ac:spMkLst>
        </pc:spChg>
        <pc:spChg chg="add">
          <ac:chgData name="Tahseen Akhtar (1907552)" userId="cb29ec5f-64fe-49cb-9a84-82ef75d50ce8" providerId="ADAL" clId="{9B0FADF5-12DF-AC40-9ABB-B8A6E05D9C0B}" dt="2021-11-06T17:28:36.904" v="8800" actId="26606"/>
          <ac:spMkLst>
            <pc:docMk/>
            <pc:sldMk cId="60282401" sldId="284"/>
            <ac:spMk id="9" creationId="{1B15ED52-F352-441B-82BF-E0EA34836D08}"/>
          </ac:spMkLst>
        </pc:spChg>
        <pc:spChg chg="add">
          <ac:chgData name="Tahseen Akhtar (1907552)" userId="cb29ec5f-64fe-49cb-9a84-82ef75d50ce8" providerId="ADAL" clId="{9B0FADF5-12DF-AC40-9ABB-B8A6E05D9C0B}" dt="2021-11-06T17:28:36.904" v="8800" actId="26606"/>
          <ac:spMkLst>
            <pc:docMk/>
            <pc:sldMk cId="60282401" sldId="284"/>
            <ac:spMk id="11" creationId="{61707E60-CEC9-4661-AA82-69242EB4BDC3}"/>
          </ac:spMkLst>
        </pc:spChg>
        <pc:spChg chg="add">
          <ac:chgData name="Tahseen Akhtar (1907552)" userId="cb29ec5f-64fe-49cb-9a84-82ef75d50ce8" providerId="ADAL" clId="{9B0FADF5-12DF-AC40-9ABB-B8A6E05D9C0B}" dt="2021-11-06T17:28:36.904" v="8800" actId="26606"/>
          <ac:spMkLst>
            <pc:docMk/>
            <pc:sldMk cId="60282401" sldId="284"/>
            <ac:spMk id="13" creationId="{8F035CD8-AE30-4146-96F2-036B0CE5E4F3}"/>
          </ac:spMkLst>
        </pc:spChg>
        <pc:picChg chg="add mod">
          <ac:chgData name="Tahseen Akhtar (1907552)" userId="cb29ec5f-64fe-49cb-9a84-82ef75d50ce8" providerId="ADAL" clId="{9B0FADF5-12DF-AC40-9ABB-B8A6E05D9C0B}" dt="2021-11-06T17:28:36.904" v="8800" actId="26606"/>
          <ac:picMkLst>
            <pc:docMk/>
            <pc:sldMk cId="60282401" sldId="284"/>
            <ac:picMk id="4" creationId="{9FF81AEE-DDDB-AB4A-B27D-DF4ABE0E02F1}"/>
          </ac:picMkLst>
        </pc:picChg>
      </pc:sldChg>
      <pc:sldChg chg="addSp delSp modSp new del mod setBg">
        <pc:chgData name="Tahseen Akhtar (1907552)" userId="cb29ec5f-64fe-49cb-9a84-82ef75d50ce8" providerId="ADAL" clId="{9B0FADF5-12DF-AC40-9ABB-B8A6E05D9C0B}" dt="2021-11-06T17:27:36.456" v="8771" actId="2696"/>
        <pc:sldMkLst>
          <pc:docMk/>
          <pc:sldMk cId="2945969915" sldId="284"/>
        </pc:sldMkLst>
        <pc:spChg chg="mod">
          <ac:chgData name="Tahseen Akhtar (1907552)" userId="cb29ec5f-64fe-49cb-9a84-82ef75d50ce8" providerId="ADAL" clId="{9B0FADF5-12DF-AC40-9ABB-B8A6E05D9C0B}" dt="2021-11-06T17:26:56.818" v="8766" actId="26606"/>
          <ac:spMkLst>
            <pc:docMk/>
            <pc:sldMk cId="2945969915" sldId="284"/>
            <ac:spMk id="2" creationId="{BC4E816B-9DFC-A642-BAFE-B97C3E2D6701}"/>
          </ac:spMkLst>
        </pc:spChg>
        <pc:spChg chg="mod">
          <ac:chgData name="Tahseen Akhtar (1907552)" userId="cb29ec5f-64fe-49cb-9a84-82ef75d50ce8" providerId="ADAL" clId="{9B0FADF5-12DF-AC40-9ABB-B8A6E05D9C0B}" dt="2021-11-06T17:27:31.664" v="8770" actId="20577"/>
          <ac:spMkLst>
            <pc:docMk/>
            <pc:sldMk cId="2945969915" sldId="284"/>
            <ac:spMk id="3" creationId="{CF02D1D6-A85A-6E4A-B282-4D7C01DF55BB}"/>
          </ac:spMkLst>
        </pc:spChg>
        <pc:spChg chg="add del mod ord">
          <ac:chgData name="Tahseen Akhtar (1907552)" userId="cb29ec5f-64fe-49cb-9a84-82ef75d50ce8" providerId="ADAL" clId="{9B0FADF5-12DF-AC40-9ABB-B8A6E05D9C0B}" dt="2021-11-06T17:27:11.513" v="8768"/>
          <ac:spMkLst>
            <pc:docMk/>
            <pc:sldMk cId="2945969915" sldId="284"/>
            <ac:spMk id="4" creationId="{716783CD-C107-DC44-986A-760F5DEF79B4}"/>
          </ac:spMkLst>
        </pc:spChg>
        <pc:spChg chg="add del">
          <ac:chgData name="Tahseen Akhtar (1907552)" userId="cb29ec5f-64fe-49cb-9a84-82ef75d50ce8" providerId="ADAL" clId="{9B0FADF5-12DF-AC40-9ABB-B8A6E05D9C0B}" dt="2021-11-06T17:26:56.803" v="8765" actId="26606"/>
          <ac:spMkLst>
            <pc:docMk/>
            <pc:sldMk cId="2945969915" sldId="284"/>
            <ac:spMk id="10" creationId="{12609869-9E80-471B-A487-A53288E0E791}"/>
          </ac:spMkLst>
        </pc:spChg>
        <pc:spChg chg="add del">
          <ac:chgData name="Tahseen Akhtar (1907552)" userId="cb29ec5f-64fe-49cb-9a84-82ef75d50ce8" providerId="ADAL" clId="{9B0FADF5-12DF-AC40-9ABB-B8A6E05D9C0B}" dt="2021-11-06T17:26:56.803" v="8765" actId="26606"/>
          <ac:spMkLst>
            <pc:docMk/>
            <pc:sldMk cId="2945969915" sldId="284"/>
            <ac:spMk id="12" creationId="{7004738A-9D34-43E8-97D2-CA0EED4F8BE0}"/>
          </ac:spMkLst>
        </pc:spChg>
        <pc:spChg chg="add del">
          <ac:chgData name="Tahseen Akhtar (1907552)" userId="cb29ec5f-64fe-49cb-9a84-82ef75d50ce8" providerId="ADAL" clId="{9B0FADF5-12DF-AC40-9ABB-B8A6E05D9C0B}" dt="2021-11-06T17:26:56.803" v="8765" actId="26606"/>
          <ac:spMkLst>
            <pc:docMk/>
            <pc:sldMk cId="2945969915" sldId="284"/>
            <ac:spMk id="14" creationId="{B8B8D07F-F13E-443E-BA68-2D26672D76B9}"/>
          </ac:spMkLst>
        </pc:spChg>
        <pc:spChg chg="add del">
          <ac:chgData name="Tahseen Akhtar (1907552)" userId="cb29ec5f-64fe-49cb-9a84-82ef75d50ce8" providerId="ADAL" clId="{9B0FADF5-12DF-AC40-9ABB-B8A6E05D9C0B}" dt="2021-11-06T17:26:56.803" v="8765" actId="26606"/>
          <ac:spMkLst>
            <pc:docMk/>
            <pc:sldMk cId="2945969915" sldId="284"/>
            <ac:spMk id="16" creationId="{2813A4FA-24A5-41ED-A534-3807D1B2F344}"/>
          </ac:spMkLst>
        </pc:spChg>
        <pc:spChg chg="add del">
          <ac:chgData name="Tahseen Akhtar (1907552)" userId="cb29ec5f-64fe-49cb-9a84-82ef75d50ce8" providerId="ADAL" clId="{9B0FADF5-12DF-AC40-9ABB-B8A6E05D9C0B}" dt="2021-11-06T17:26:56.803" v="8765" actId="26606"/>
          <ac:spMkLst>
            <pc:docMk/>
            <pc:sldMk cId="2945969915" sldId="284"/>
            <ac:spMk id="18" creationId="{C3944F27-CA70-4E84-A51A-E6BF89558979}"/>
          </ac:spMkLst>
        </pc:spChg>
        <pc:spChg chg="add">
          <ac:chgData name="Tahseen Akhtar (1907552)" userId="cb29ec5f-64fe-49cb-9a84-82ef75d50ce8" providerId="ADAL" clId="{9B0FADF5-12DF-AC40-9ABB-B8A6E05D9C0B}" dt="2021-11-06T17:26:56.818" v="8766" actId="26606"/>
          <ac:spMkLst>
            <pc:docMk/>
            <pc:sldMk cId="2945969915" sldId="284"/>
            <ac:spMk id="20" creationId="{2C61293E-6EBE-43EF-A52C-9BEBFD7679D4}"/>
          </ac:spMkLst>
        </pc:spChg>
        <pc:spChg chg="add">
          <ac:chgData name="Tahseen Akhtar (1907552)" userId="cb29ec5f-64fe-49cb-9a84-82ef75d50ce8" providerId="ADAL" clId="{9B0FADF5-12DF-AC40-9ABB-B8A6E05D9C0B}" dt="2021-11-06T17:26:56.818" v="8766" actId="26606"/>
          <ac:spMkLst>
            <pc:docMk/>
            <pc:sldMk cId="2945969915" sldId="284"/>
            <ac:spMk id="21" creationId="{21540236-BFD5-4A9D-8840-4703E7F76825}"/>
          </ac:spMkLst>
        </pc:spChg>
        <pc:picChg chg="add del mod ord">
          <ac:chgData name="Tahseen Akhtar (1907552)" userId="cb29ec5f-64fe-49cb-9a84-82ef75d50ce8" providerId="ADAL" clId="{9B0FADF5-12DF-AC40-9ABB-B8A6E05D9C0B}" dt="2021-11-06T17:27:14.819" v="8769" actId="478"/>
          <ac:picMkLst>
            <pc:docMk/>
            <pc:sldMk cId="2945969915" sldId="284"/>
            <ac:picMk id="5" creationId="{2AA85034-0096-164B-BD0A-C7D46B13B0D0}"/>
          </ac:picMkLst>
        </pc:picChg>
      </pc:sldChg>
      <pc:sldChg chg="modSp new mod">
        <pc:chgData name="Tahseen Akhtar (1907552)" userId="cb29ec5f-64fe-49cb-9a84-82ef75d50ce8" providerId="ADAL" clId="{9B0FADF5-12DF-AC40-9ABB-B8A6E05D9C0B}" dt="2021-11-10T20:23:37.881" v="11333" actId="20577"/>
        <pc:sldMkLst>
          <pc:docMk/>
          <pc:sldMk cId="3550972914" sldId="285"/>
        </pc:sldMkLst>
        <pc:spChg chg="mod">
          <ac:chgData name="Tahseen Akhtar (1907552)" userId="cb29ec5f-64fe-49cb-9a84-82ef75d50ce8" providerId="ADAL" clId="{9B0FADF5-12DF-AC40-9ABB-B8A6E05D9C0B}" dt="2021-11-06T18:35:36.647" v="8886" actId="20577"/>
          <ac:spMkLst>
            <pc:docMk/>
            <pc:sldMk cId="3550972914" sldId="285"/>
            <ac:spMk id="2" creationId="{164383F7-FCE5-2A47-A1FE-02711982E6C5}"/>
          </ac:spMkLst>
        </pc:spChg>
        <pc:spChg chg="mod">
          <ac:chgData name="Tahseen Akhtar (1907552)" userId="cb29ec5f-64fe-49cb-9a84-82ef75d50ce8" providerId="ADAL" clId="{9B0FADF5-12DF-AC40-9ABB-B8A6E05D9C0B}" dt="2021-11-10T20:23:37.881" v="11333" actId="20577"/>
          <ac:spMkLst>
            <pc:docMk/>
            <pc:sldMk cId="3550972914" sldId="285"/>
            <ac:spMk id="3" creationId="{37FB2739-84C7-8849-8F7C-9692DC9293F9}"/>
          </ac:spMkLst>
        </pc:spChg>
      </pc:sldChg>
      <pc:sldChg chg="modSp new mod">
        <pc:chgData name="Tahseen Akhtar (1907552)" userId="cb29ec5f-64fe-49cb-9a84-82ef75d50ce8" providerId="ADAL" clId="{9B0FADF5-12DF-AC40-9ABB-B8A6E05D9C0B}" dt="2021-11-10T14:03:04.087" v="11303" actId="20577"/>
        <pc:sldMkLst>
          <pc:docMk/>
          <pc:sldMk cId="2610524783" sldId="286"/>
        </pc:sldMkLst>
        <pc:spChg chg="mod">
          <ac:chgData name="Tahseen Akhtar (1907552)" userId="cb29ec5f-64fe-49cb-9a84-82ef75d50ce8" providerId="ADAL" clId="{9B0FADF5-12DF-AC40-9ABB-B8A6E05D9C0B}" dt="2021-11-06T18:43:13.087" v="8990" actId="20577"/>
          <ac:spMkLst>
            <pc:docMk/>
            <pc:sldMk cId="2610524783" sldId="286"/>
            <ac:spMk id="2" creationId="{BB1F02FD-C56B-9B42-9044-410A13ED9B44}"/>
          </ac:spMkLst>
        </pc:spChg>
        <pc:spChg chg="mod">
          <ac:chgData name="Tahseen Akhtar (1907552)" userId="cb29ec5f-64fe-49cb-9a84-82ef75d50ce8" providerId="ADAL" clId="{9B0FADF5-12DF-AC40-9ABB-B8A6E05D9C0B}" dt="2021-11-10T14:03:04.087" v="11303" actId="20577"/>
          <ac:spMkLst>
            <pc:docMk/>
            <pc:sldMk cId="2610524783" sldId="286"/>
            <ac:spMk id="3" creationId="{DC6E70E3-4C8C-C046-A5D0-9E7E78209807}"/>
          </ac:spMkLst>
        </pc:spChg>
      </pc:sldChg>
      <pc:sldChg chg="addSp delSp modSp new mod setBg">
        <pc:chgData name="Tahseen Akhtar (1907552)" userId="cb29ec5f-64fe-49cb-9a84-82ef75d50ce8" providerId="ADAL" clId="{9B0FADF5-12DF-AC40-9ABB-B8A6E05D9C0B}" dt="2021-11-10T20:34:16.520" v="11705" actId="255"/>
        <pc:sldMkLst>
          <pc:docMk/>
          <pc:sldMk cId="1965885410" sldId="287"/>
        </pc:sldMkLst>
        <pc:spChg chg="mod">
          <ac:chgData name="Tahseen Akhtar (1907552)" userId="cb29ec5f-64fe-49cb-9a84-82ef75d50ce8" providerId="ADAL" clId="{9B0FADF5-12DF-AC40-9ABB-B8A6E05D9C0B}" dt="2021-11-09T21:03:56.925" v="10500" actId="113"/>
          <ac:spMkLst>
            <pc:docMk/>
            <pc:sldMk cId="1965885410" sldId="287"/>
            <ac:spMk id="2" creationId="{424674E5-1906-D848-BB1F-0872A48939CA}"/>
          </ac:spMkLst>
        </pc:spChg>
        <pc:spChg chg="mod">
          <ac:chgData name="Tahseen Akhtar (1907552)" userId="cb29ec5f-64fe-49cb-9a84-82ef75d50ce8" providerId="ADAL" clId="{9B0FADF5-12DF-AC40-9ABB-B8A6E05D9C0B}" dt="2021-11-10T20:34:16.520" v="11705" actId="255"/>
          <ac:spMkLst>
            <pc:docMk/>
            <pc:sldMk cId="1965885410" sldId="287"/>
            <ac:spMk id="3" creationId="{77698069-8A29-3640-85B8-B8EC186967E8}"/>
          </ac:spMkLst>
        </pc:spChg>
        <pc:spChg chg="add">
          <ac:chgData name="Tahseen Akhtar (1907552)" userId="cb29ec5f-64fe-49cb-9a84-82ef75d50ce8" providerId="ADAL" clId="{9B0FADF5-12DF-AC40-9ABB-B8A6E05D9C0B}" dt="2021-11-08T11:21:01.779" v="9452" actId="26606"/>
          <ac:spMkLst>
            <pc:docMk/>
            <pc:sldMk cId="1965885410" sldId="287"/>
            <ac:spMk id="15" creationId="{D009D6D5-DAC2-4A8B-A17A-E206B9012D09}"/>
          </ac:spMkLst>
        </pc:spChg>
        <pc:picChg chg="add mod">
          <ac:chgData name="Tahseen Akhtar (1907552)" userId="cb29ec5f-64fe-49cb-9a84-82ef75d50ce8" providerId="ADAL" clId="{9B0FADF5-12DF-AC40-9ABB-B8A6E05D9C0B}" dt="2021-11-10T12:56:12.052" v="10839" actId="1076"/>
          <ac:picMkLst>
            <pc:docMk/>
            <pc:sldMk cId="1965885410" sldId="287"/>
            <ac:picMk id="5" creationId="{24CB795B-AEAB-7441-9D4D-3D40ED561D0E}"/>
          </ac:picMkLst>
        </pc:picChg>
        <pc:cxnChg chg="add del">
          <ac:chgData name="Tahseen Akhtar (1907552)" userId="cb29ec5f-64fe-49cb-9a84-82ef75d50ce8" providerId="ADAL" clId="{9B0FADF5-12DF-AC40-9ABB-B8A6E05D9C0B}" dt="2021-11-08T11:21:01.779" v="9452" actId="26606"/>
          <ac:cxnSpMkLst>
            <pc:docMk/>
            <pc:sldMk cId="1965885410" sldId="287"/>
            <ac:cxnSpMk id="10" creationId="{A7F400EE-A8A5-48AF-B4D6-291B52C6F0B0}"/>
          </ac:cxnSpMkLst>
        </pc:cxnChg>
      </pc:sldChg>
      <pc:sldChg chg="addSp modSp new mod setBg">
        <pc:chgData name="Tahseen Akhtar (1907552)" userId="cb29ec5f-64fe-49cb-9a84-82ef75d50ce8" providerId="ADAL" clId="{9B0FADF5-12DF-AC40-9ABB-B8A6E05D9C0B}" dt="2021-11-08T23:18:09.059" v="10274" actId="27636"/>
        <pc:sldMkLst>
          <pc:docMk/>
          <pc:sldMk cId="1044602094" sldId="288"/>
        </pc:sldMkLst>
        <pc:spChg chg="mod">
          <ac:chgData name="Tahseen Akhtar (1907552)" userId="cb29ec5f-64fe-49cb-9a84-82ef75d50ce8" providerId="ADAL" clId="{9B0FADF5-12DF-AC40-9ABB-B8A6E05D9C0B}" dt="2021-11-08T23:18:09.059" v="10274" actId="27636"/>
          <ac:spMkLst>
            <pc:docMk/>
            <pc:sldMk cId="1044602094" sldId="288"/>
            <ac:spMk id="2" creationId="{A9FCAE73-A22A-AE4A-9F24-16486B055C3A}"/>
          </ac:spMkLst>
        </pc:spChg>
        <pc:spChg chg="mod">
          <ac:chgData name="Tahseen Akhtar (1907552)" userId="cb29ec5f-64fe-49cb-9a84-82ef75d50ce8" providerId="ADAL" clId="{9B0FADF5-12DF-AC40-9ABB-B8A6E05D9C0B}" dt="2021-11-08T23:18:00.926" v="10272" actId="255"/>
          <ac:spMkLst>
            <pc:docMk/>
            <pc:sldMk cId="1044602094" sldId="288"/>
            <ac:spMk id="3" creationId="{1A19B391-CC22-FD4E-AA68-F6B3D1C14938}"/>
          </ac:spMkLst>
        </pc:spChg>
        <pc:spChg chg="add">
          <ac:chgData name="Tahseen Akhtar (1907552)" userId="cb29ec5f-64fe-49cb-9a84-82ef75d50ce8" providerId="ADAL" clId="{9B0FADF5-12DF-AC40-9ABB-B8A6E05D9C0B}" dt="2021-11-08T23:15:42.235" v="10268" actId="26606"/>
          <ac:spMkLst>
            <pc:docMk/>
            <pc:sldMk cId="1044602094" sldId="288"/>
            <ac:spMk id="9" creationId="{3CD9DF72-87A3-404E-A828-84CBF11A8303}"/>
          </ac:spMkLst>
        </pc:spChg>
        <pc:picChg chg="add mod ord">
          <ac:chgData name="Tahseen Akhtar (1907552)" userId="cb29ec5f-64fe-49cb-9a84-82ef75d50ce8" providerId="ADAL" clId="{9B0FADF5-12DF-AC40-9ABB-B8A6E05D9C0B}" dt="2021-11-08T23:15:42.235" v="10268" actId="26606"/>
          <ac:picMkLst>
            <pc:docMk/>
            <pc:sldMk cId="1044602094" sldId="288"/>
            <ac:picMk id="4" creationId="{C30F4E4E-A444-6F4E-BFF5-181FBC3B55B9}"/>
          </ac:picMkLst>
        </pc:picChg>
        <pc:cxnChg chg="add">
          <ac:chgData name="Tahseen Akhtar (1907552)" userId="cb29ec5f-64fe-49cb-9a84-82ef75d50ce8" providerId="ADAL" clId="{9B0FADF5-12DF-AC40-9ABB-B8A6E05D9C0B}" dt="2021-11-08T23:15:42.235" v="10268" actId="26606"/>
          <ac:cxnSpMkLst>
            <pc:docMk/>
            <pc:sldMk cId="1044602094" sldId="288"/>
            <ac:cxnSpMk id="11" creationId="{20E3A342-4D61-4E3F-AF90-1AB42AEB96CC}"/>
          </ac:cxnSpMkLst>
        </pc:cxnChg>
      </pc:sldChg>
      <pc:sldChg chg="addSp modSp new mod setBg">
        <pc:chgData name="Tahseen Akhtar (1907552)" userId="cb29ec5f-64fe-49cb-9a84-82ef75d50ce8" providerId="ADAL" clId="{9B0FADF5-12DF-AC40-9ABB-B8A6E05D9C0B}" dt="2021-11-10T20:22:01.436" v="11322" actId="20577"/>
        <pc:sldMkLst>
          <pc:docMk/>
          <pc:sldMk cId="3436526004" sldId="289"/>
        </pc:sldMkLst>
        <pc:spChg chg="mod">
          <ac:chgData name="Tahseen Akhtar (1907552)" userId="cb29ec5f-64fe-49cb-9a84-82ef75d50ce8" providerId="ADAL" clId="{9B0FADF5-12DF-AC40-9ABB-B8A6E05D9C0B}" dt="2021-11-10T13:26:18.116" v="11103" actId="113"/>
          <ac:spMkLst>
            <pc:docMk/>
            <pc:sldMk cId="3436526004" sldId="289"/>
            <ac:spMk id="2" creationId="{97D3D2F6-E580-F244-AA4C-FCEA7DA4B488}"/>
          </ac:spMkLst>
        </pc:spChg>
        <pc:spChg chg="mod">
          <ac:chgData name="Tahseen Akhtar (1907552)" userId="cb29ec5f-64fe-49cb-9a84-82ef75d50ce8" providerId="ADAL" clId="{9B0FADF5-12DF-AC40-9ABB-B8A6E05D9C0B}" dt="2021-11-10T20:22:01.436" v="11322" actId="20577"/>
          <ac:spMkLst>
            <pc:docMk/>
            <pc:sldMk cId="3436526004" sldId="289"/>
            <ac:spMk id="3" creationId="{2CDF38B0-F09D-9841-BD50-157905B4B6F9}"/>
          </ac:spMkLst>
        </pc:spChg>
        <pc:spChg chg="add">
          <ac:chgData name="Tahseen Akhtar (1907552)" userId="cb29ec5f-64fe-49cb-9a84-82ef75d50ce8" providerId="ADAL" clId="{9B0FADF5-12DF-AC40-9ABB-B8A6E05D9C0B}" dt="2021-11-10T13:07:31.886" v="11009" actId="26606"/>
          <ac:spMkLst>
            <pc:docMk/>
            <pc:sldMk cId="3436526004" sldId="289"/>
            <ac:spMk id="10" creationId="{12609869-9E80-471B-A487-A53288E0E791}"/>
          </ac:spMkLst>
        </pc:spChg>
        <pc:spChg chg="add">
          <ac:chgData name="Tahseen Akhtar (1907552)" userId="cb29ec5f-64fe-49cb-9a84-82ef75d50ce8" providerId="ADAL" clId="{9B0FADF5-12DF-AC40-9ABB-B8A6E05D9C0B}" dt="2021-11-10T13:07:31.886" v="11009" actId="26606"/>
          <ac:spMkLst>
            <pc:docMk/>
            <pc:sldMk cId="3436526004" sldId="289"/>
            <ac:spMk id="12" creationId="{7004738A-9D34-43E8-97D2-CA0EED4F8BE0}"/>
          </ac:spMkLst>
        </pc:spChg>
        <pc:spChg chg="add">
          <ac:chgData name="Tahseen Akhtar (1907552)" userId="cb29ec5f-64fe-49cb-9a84-82ef75d50ce8" providerId="ADAL" clId="{9B0FADF5-12DF-AC40-9ABB-B8A6E05D9C0B}" dt="2021-11-10T13:07:31.886" v="11009" actId="26606"/>
          <ac:spMkLst>
            <pc:docMk/>
            <pc:sldMk cId="3436526004" sldId="289"/>
            <ac:spMk id="14" creationId="{B8B8D07F-F13E-443E-BA68-2D26672D76B9}"/>
          </ac:spMkLst>
        </pc:spChg>
        <pc:spChg chg="add">
          <ac:chgData name="Tahseen Akhtar (1907552)" userId="cb29ec5f-64fe-49cb-9a84-82ef75d50ce8" providerId="ADAL" clId="{9B0FADF5-12DF-AC40-9ABB-B8A6E05D9C0B}" dt="2021-11-10T13:07:31.886" v="11009" actId="26606"/>
          <ac:spMkLst>
            <pc:docMk/>
            <pc:sldMk cId="3436526004" sldId="289"/>
            <ac:spMk id="16" creationId="{2813A4FA-24A5-41ED-A534-3807D1B2F344}"/>
          </ac:spMkLst>
        </pc:spChg>
        <pc:spChg chg="add">
          <ac:chgData name="Tahseen Akhtar (1907552)" userId="cb29ec5f-64fe-49cb-9a84-82ef75d50ce8" providerId="ADAL" clId="{9B0FADF5-12DF-AC40-9ABB-B8A6E05D9C0B}" dt="2021-11-10T13:07:31.886" v="11009" actId="26606"/>
          <ac:spMkLst>
            <pc:docMk/>
            <pc:sldMk cId="3436526004" sldId="289"/>
            <ac:spMk id="18" creationId="{C3944F27-CA70-4E84-A51A-E6BF89558979}"/>
          </ac:spMkLst>
        </pc:spChg>
        <pc:picChg chg="add mod">
          <ac:chgData name="Tahseen Akhtar (1907552)" userId="cb29ec5f-64fe-49cb-9a84-82ef75d50ce8" providerId="ADAL" clId="{9B0FADF5-12DF-AC40-9ABB-B8A6E05D9C0B}" dt="2021-11-10T13:07:31.886" v="11009" actId="26606"/>
          <ac:picMkLst>
            <pc:docMk/>
            <pc:sldMk cId="3436526004" sldId="289"/>
            <ac:picMk id="5" creationId="{AFDEDC51-DA9F-C74A-BDBC-8932C97A690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06BC89-1A37-4B91-96F9-CCFB9551AA5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BB81110-1D24-45FF-8838-6F4DB5D83C4B}">
      <dgm:prSet/>
      <dgm:spPr/>
      <dgm:t>
        <a:bodyPr/>
        <a:lstStyle/>
        <a:p>
          <a:r>
            <a:rPr lang="en-US"/>
            <a:t>Physcial </a:t>
          </a:r>
        </a:p>
      </dgm:t>
    </dgm:pt>
    <dgm:pt modelId="{BFF484D6-4D78-4211-8DFD-F68B88C41D28}" type="parTrans" cxnId="{8A8662AA-69BD-41D6-9047-6C3BACC8E67D}">
      <dgm:prSet/>
      <dgm:spPr/>
      <dgm:t>
        <a:bodyPr/>
        <a:lstStyle/>
        <a:p>
          <a:endParaRPr lang="en-US"/>
        </a:p>
      </dgm:t>
    </dgm:pt>
    <dgm:pt modelId="{E66B2350-D3ED-424D-ADAB-66BBCB091138}" type="sibTrans" cxnId="{8A8662AA-69BD-41D6-9047-6C3BACC8E67D}">
      <dgm:prSet/>
      <dgm:spPr/>
      <dgm:t>
        <a:bodyPr/>
        <a:lstStyle/>
        <a:p>
          <a:endParaRPr lang="en-US"/>
        </a:p>
      </dgm:t>
    </dgm:pt>
    <dgm:pt modelId="{E56B0F3D-955C-460D-85B1-18044236DB0D}">
      <dgm:prSet/>
      <dgm:spPr/>
      <dgm:t>
        <a:bodyPr/>
        <a:lstStyle/>
        <a:p>
          <a:r>
            <a:rPr lang="en-US" dirty="0"/>
            <a:t>Emotional </a:t>
          </a:r>
        </a:p>
      </dgm:t>
    </dgm:pt>
    <dgm:pt modelId="{6004238C-D899-4FC4-A18A-EB4345935613}" type="parTrans" cxnId="{920E28B1-4009-4D88-A9D9-D3424BA8E51F}">
      <dgm:prSet/>
      <dgm:spPr/>
      <dgm:t>
        <a:bodyPr/>
        <a:lstStyle/>
        <a:p>
          <a:endParaRPr lang="en-US"/>
        </a:p>
      </dgm:t>
    </dgm:pt>
    <dgm:pt modelId="{6E8CC1EE-1DD7-4AB3-8A1B-2BEE4D52E477}" type="sibTrans" cxnId="{920E28B1-4009-4D88-A9D9-D3424BA8E51F}">
      <dgm:prSet/>
      <dgm:spPr/>
      <dgm:t>
        <a:bodyPr/>
        <a:lstStyle/>
        <a:p>
          <a:endParaRPr lang="en-US"/>
        </a:p>
      </dgm:t>
    </dgm:pt>
    <dgm:pt modelId="{333C8A9F-B069-462A-A40C-B9CAE9F0E9E9}">
      <dgm:prSet/>
      <dgm:spPr/>
      <dgm:t>
        <a:bodyPr/>
        <a:lstStyle/>
        <a:p>
          <a:r>
            <a:rPr lang="en-US"/>
            <a:t>Sexual </a:t>
          </a:r>
        </a:p>
      </dgm:t>
    </dgm:pt>
    <dgm:pt modelId="{9C75C0EF-A34F-40F6-9286-BC77328A7AF5}" type="parTrans" cxnId="{CC207CAA-C2AE-4ADA-BBF8-4F8491C47E4D}">
      <dgm:prSet/>
      <dgm:spPr/>
      <dgm:t>
        <a:bodyPr/>
        <a:lstStyle/>
        <a:p>
          <a:endParaRPr lang="en-US"/>
        </a:p>
      </dgm:t>
    </dgm:pt>
    <dgm:pt modelId="{89FB165B-AA6A-40DC-9655-86CA109BBA2B}" type="sibTrans" cxnId="{CC207CAA-C2AE-4ADA-BBF8-4F8491C47E4D}">
      <dgm:prSet/>
      <dgm:spPr/>
      <dgm:t>
        <a:bodyPr/>
        <a:lstStyle/>
        <a:p>
          <a:endParaRPr lang="en-US"/>
        </a:p>
      </dgm:t>
    </dgm:pt>
    <dgm:pt modelId="{3D83F2A7-6A81-4B6B-B612-BEB7863B63CF}">
      <dgm:prSet/>
      <dgm:spPr/>
      <dgm:t>
        <a:bodyPr/>
        <a:lstStyle/>
        <a:p>
          <a:r>
            <a:rPr lang="en-US"/>
            <a:t>Financial </a:t>
          </a:r>
        </a:p>
      </dgm:t>
    </dgm:pt>
    <dgm:pt modelId="{34F608A2-EA6C-4F22-94CC-7339970C24B5}" type="parTrans" cxnId="{9EF74B01-C592-4421-840D-7CF0E54AFA73}">
      <dgm:prSet/>
      <dgm:spPr/>
      <dgm:t>
        <a:bodyPr/>
        <a:lstStyle/>
        <a:p>
          <a:endParaRPr lang="en-US"/>
        </a:p>
      </dgm:t>
    </dgm:pt>
    <dgm:pt modelId="{D4552AE3-0292-4FAC-9BCD-0CEA80CF819F}" type="sibTrans" cxnId="{9EF74B01-C592-4421-840D-7CF0E54AFA73}">
      <dgm:prSet/>
      <dgm:spPr/>
      <dgm:t>
        <a:bodyPr/>
        <a:lstStyle/>
        <a:p>
          <a:endParaRPr lang="en-US"/>
        </a:p>
      </dgm:t>
    </dgm:pt>
    <dgm:pt modelId="{498696EC-B5FE-4D14-A6FA-F3661FCD30F0}">
      <dgm:prSet/>
      <dgm:spPr/>
      <dgm:t>
        <a:bodyPr/>
        <a:lstStyle/>
        <a:p>
          <a:r>
            <a:rPr lang="en-US"/>
            <a:t>Neglect </a:t>
          </a:r>
        </a:p>
      </dgm:t>
    </dgm:pt>
    <dgm:pt modelId="{38AD50E7-0E9A-4AFB-B3B5-42793C15BC08}" type="parTrans" cxnId="{D1AAEF7B-95DF-4731-ADB0-01E1053969AC}">
      <dgm:prSet/>
      <dgm:spPr/>
      <dgm:t>
        <a:bodyPr/>
        <a:lstStyle/>
        <a:p>
          <a:endParaRPr lang="en-US"/>
        </a:p>
      </dgm:t>
    </dgm:pt>
    <dgm:pt modelId="{6DDA1991-0DA1-40FA-8790-2BC0335E9360}" type="sibTrans" cxnId="{D1AAEF7B-95DF-4731-ADB0-01E1053969AC}">
      <dgm:prSet/>
      <dgm:spPr/>
      <dgm:t>
        <a:bodyPr/>
        <a:lstStyle/>
        <a:p>
          <a:endParaRPr lang="en-US"/>
        </a:p>
      </dgm:t>
    </dgm:pt>
    <dgm:pt modelId="{66E740E5-4F27-7347-96D5-A0175D36F369}" type="pres">
      <dgm:prSet presAssocID="{4E06BC89-1A37-4B91-96F9-CCFB9551AA51}" presName="linear" presStyleCnt="0">
        <dgm:presLayoutVars>
          <dgm:animLvl val="lvl"/>
          <dgm:resizeHandles val="exact"/>
        </dgm:presLayoutVars>
      </dgm:prSet>
      <dgm:spPr/>
    </dgm:pt>
    <dgm:pt modelId="{96DA12E9-6B13-534F-B0AA-CE45073B9C0A}" type="pres">
      <dgm:prSet presAssocID="{ABB81110-1D24-45FF-8838-6F4DB5D83C4B}" presName="parentText" presStyleLbl="node1" presStyleIdx="0" presStyleCnt="5">
        <dgm:presLayoutVars>
          <dgm:chMax val="0"/>
          <dgm:bulletEnabled val="1"/>
        </dgm:presLayoutVars>
      </dgm:prSet>
      <dgm:spPr/>
    </dgm:pt>
    <dgm:pt modelId="{4167CB55-08FC-9645-AC0A-3C0DE4838939}" type="pres">
      <dgm:prSet presAssocID="{E66B2350-D3ED-424D-ADAB-66BBCB091138}" presName="spacer" presStyleCnt="0"/>
      <dgm:spPr/>
    </dgm:pt>
    <dgm:pt modelId="{7EA9CD68-77D6-6A49-8812-0C413903ED74}" type="pres">
      <dgm:prSet presAssocID="{E56B0F3D-955C-460D-85B1-18044236DB0D}" presName="parentText" presStyleLbl="node1" presStyleIdx="1" presStyleCnt="5">
        <dgm:presLayoutVars>
          <dgm:chMax val="0"/>
          <dgm:bulletEnabled val="1"/>
        </dgm:presLayoutVars>
      </dgm:prSet>
      <dgm:spPr/>
    </dgm:pt>
    <dgm:pt modelId="{C4C5EBC9-87D1-454B-95C5-669780229DBF}" type="pres">
      <dgm:prSet presAssocID="{6E8CC1EE-1DD7-4AB3-8A1B-2BEE4D52E477}" presName="spacer" presStyleCnt="0"/>
      <dgm:spPr/>
    </dgm:pt>
    <dgm:pt modelId="{5BE6DFD1-C1C0-8B42-A155-089AE1D61749}" type="pres">
      <dgm:prSet presAssocID="{333C8A9F-B069-462A-A40C-B9CAE9F0E9E9}" presName="parentText" presStyleLbl="node1" presStyleIdx="2" presStyleCnt="5">
        <dgm:presLayoutVars>
          <dgm:chMax val="0"/>
          <dgm:bulletEnabled val="1"/>
        </dgm:presLayoutVars>
      </dgm:prSet>
      <dgm:spPr/>
    </dgm:pt>
    <dgm:pt modelId="{46743259-0E39-F14A-9A20-4DDEF6BEB69F}" type="pres">
      <dgm:prSet presAssocID="{89FB165B-AA6A-40DC-9655-86CA109BBA2B}" presName="spacer" presStyleCnt="0"/>
      <dgm:spPr/>
    </dgm:pt>
    <dgm:pt modelId="{6B52ADEC-FC1A-E44A-ACD3-8ADCF0E5B08F}" type="pres">
      <dgm:prSet presAssocID="{3D83F2A7-6A81-4B6B-B612-BEB7863B63CF}" presName="parentText" presStyleLbl="node1" presStyleIdx="3" presStyleCnt="5">
        <dgm:presLayoutVars>
          <dgm:chMax val="0"/>
          <dgm:bulletEnabled val="1"/>
        </dgm:presLayoutVars>
      </dgm:prSet>
      <dgm:spPr/>
    </dgm:pt>
    <dgm:pt modelId="{0C6D18FB-4600-B84E-999D-4815ACC0457F}" type="pres">
      <dgm:prSet presAssocID="{D4552AE3-0292-4FAC-9BCD-0CEA80CF819F}" presName="spacer" presStyleCnt="0"/>
      <dgm:spPr/>
    </dgm:pt>
    <dgm:pt modelId="{331DD196-0DC9-9341-AAF5-AD763CF2D065}" type="pres">
      <dgm:prSet presAssocID="{498696EC-B5FE-4D14-A6FA-F3661FCD30F0}" presName="parentText" presStyleLbl="node1" presStyleIdx="4" presStyleCnt="5">
        <dgm:presLayoutVars>
          <dgm:chMax val="0"/>
          <dgm:bulletEnabled val="1"/>
        </dgm:presLayoutVars>
      </dgm:prSet>
      <dgm:spPr/>
    </dgm:pt>
  </dgm:ptLst>
  <dgm:cxnLst>
    <dgm:cxn modelId="{9EF74B01-C592-4421-840D-7CF0E54AFA73}" srcId="{4E06BC89-1A37-4B91-96F9-CCFB9551AA51}" destId="{3D83F2A7-6A81-4B6B-B612-BEB7863B63CF}" srcOrd="3" destOrd="0" parTransId="{34F608A2-EA6C-4F22-94CC-7339970C24B5}" sibTransId="{D4552AE3-0292-4FAC-9BCD-0CEA80CF819F}"/>
    <dgm:cxn modelId="{CAFB0308-4F99-6144-B531-6C126BA06778}" type="presOf" srcId="{333C8A9F-B069-462A-A40C-B9CAE9F0E9E9}" destId="{5BE6DFD1-C1C0-8B42-A155-089AE1D61749}" srcOrd="0" destOrd="0" presId="urn:microsoft.com/office/officeart/2005/8/layout/vList2"/>
    <dgm:cxn modelId="{9861290A-D7B3-C649-8F84-3ECBED736BE0}" type="presOf" srcId="{498696EC-B5FE-4D14-A6FA-F3661FCD30F0}" destId="{331DD196-0DC9-9341-AAF5-AD763CF2D065}" srcOrd="0" destOrd="0" presId="urn:microsoft.com/office/officeart/2005/8/layout/vList2"/>
    <dgm:cxn modelId="{40913548-C0B6-144F-A789-32145E981A30}" type="presOf" srcId="{ABB81110-1D24-45FF-8838-6F4DB5D83C4B}" destId="{96DA12E9-6B13-534F-B0AA-CE45073B9C0A}" srcOrd="0" destOrd="0" presId="urn:microsoft.com/office/officeart/2005/8/layout/vList2"/>
    <dgm:cxn modelId="{D4202357-8D80-7B4C-B463-6D60A8525BB3}" type="presOf" srcId="{E56B0F3D-955C-460D-85B1-18044236DB0D}" destId="{7EA9CD68-77D6-6A49-8812-0C413903ED74}" srcOrd="0" destOrd="0" presId="urn:microsoft.com/office/officeart/2005/8/layout/vList2"/>
    <dgm:cxn modelId="{B3050B60-FC93-D448-B9C7-2879A8C1CBAA}" type="presOf" srcId="{4E06BC89-1A37-4B91-96F9-CCFB9551AA51}" destId="{66E740E5-4F27-7347-96D5-A0175D36F369}" srcOrd="0" destOrd="0" presId="urn:microsoft.com/office/officeart/2005/8/layout/vList2"/>
    <dgm:cxn modelId="{D1AAEF7B-95DF-4731-ADB0-01E1053969AC}" srcId="{4E06BC89-1A37-4B91-96F9-CCFB9551AA51}" destId="{498696EC-B5FE-4D14-A6FA-F3661FCD30F0}" srcOrd="4" destOrd="0" parTransId="{38AD50E7-0E9A-4AFB-B3B5-42793C15BC08}" sibTransId="{6DDA1991-0DA1-40FA-8790-2BC0335E9360}"/>
    <dgm:cxn modelId="{8FC3E88B-B079-6843-BBFA-84DC3C21D161}" type="presOf" srcId="{3D83F2A7-6A81-4B6B-B612-BEB7863B63CF}" destId="{6B52ADEC-FC1A-E44A-ACD3-8ADCF0E5B08F}" srcOrd="0" destOrd="0" presId="urn:microsoft.com/office/officeart/2005/8/layout/vList2"/>
    <dgm:cxn modelId="{8A8662AA-69BD-41D6-9047-6C3BACC8E67D}" srcId="{4E06BC89-1A37-4B91-96F9-CCFB9551AA51}" destId="{ABB81110-1D24-45FF-8838-6F4DB5D83C4B}" srcOrd="0" destOrd="0" parTransId="{BFF484D6-4D78-4211-8DFD-F68B88C41D28}" sibTransId="{E66B2350-D3ED-424D-ADAB-66BBCB091138}"/>
    <dgm:cxn modelId="{CC207CAA-C2AE-4ADA-BBF8-4F8491C47E4D}" srcId="{4E06BC89-1A37-4B91-96F9-CCFB9551AA51}" destId="{333C8A9F-B069-462A-A40C-B9CAE9F0E9E9}" srcOrd="2" destOrd="0" parTransId="{9C75C0EF-A34F-40F6-9286-BC77328A7AF5}" sibTransId="{89FB165B-AA6A-40DC-9655-86CA109BBA2B}"/>
    <dgm:cxn modelId="{920E28B1-4009-4D88-A9D9-D3424BA8E51F}" srcId="{4E06BC89-1A37-4B91-96F9-CCFB9551AA51}" destId="{E56B0F3D-955C-460D-85B1-18044236DB0D}" srcOrd="1" destOrd="0" parTransId="{6004238C-D899-4FC4-A18A-EB4345935613}" sibTransId="{6E8CC1EE-1DD7-4AB3-8A1B-2BEE4D52E477}"/>
    <dgm:cxn modelId="{0A480EC2-C866-6B46-AD75-D78B123480E9}" type="presParOf" srcId="{66E740E5-4F27-7347-96D5-A0175D36F369}" destId="{96DA12E9-6B13-534F-B0AA-CE45073B9C0A}" srcOrd="0" destOrd="0" presId="urn:microsoft.com/office/officeart/2005/8/layout/vList2"/>
    <dgm:cxn modelId="{E3DB0AA2-1D78-8042-A5DE-50313384F0A3}" type="presParOf" srcId="{66E740E5-4F27-7347-96D5-A0175D36F369}" destId="{4167CB55-08FC-9645-AC0A-3C0DE4838939}" srcOrd="1" destOrd="0" presId="urn:microsoft.com/office/officeart/2005/8/layout/vList2"/>
    <dgm:cxn modelId="{8FF7C73E-36ED-6348-8862-6562CF6EF27D}" type="presParOf" srcId="{66E740E5-4F27-7347-96D5-A0175D36F369}" destId="{7EA9CD68-77D6-6A49-8812-0C413903ED74}" srcOrd="2" destOrd="0" presId="urn:microsoft.com/office/officeart/2005/8/layout/vList2"/>
    <dgm:cxn modelId="{165C3805-ECF1-714B-B8E1-8C934432C4F1}" type="presParOf" srcId="{66E740E5-4F27-7347-96D5-A0175D36F369}" destId="{C4C5EBC9-87D1-454B-95C5-669780229DBF}" srcOrd="3" destOrd="0" presId="urn:microsoft.com/office/officeart/2005/8/layout/vList2"/>
    <dgm:cxn modelId="{EB89E19A-EEB6-8841-937A-AB99FF476EAA}" type="presParOf" srcId="{66E740E5-4F27-7347-96D5-A0175D36F369}" destId="{5BE6DFD1-C1C0-8B42-A155-089AE1D61749}" srcOrd="4" destOrd="0" presId="urn:microsoft.com/office/officeart/2005/8/layout/vList2"/>
    <dgm:cxn modelId="{87BDA361-7F2A-DC45-9170-667904E69AB0}" type="presParOf" srcId="{66E740E5-4F27-7347-96D5-A0175D36F369}" destId="{46743259-0E39-F14A-9A20-4DDEF6BEB69F}" srcOrd="5" destOrd="0" presId="urn:microsoft.com/office/officeart/2005/8/layout/vList2"/>
    <dgm:cxn modelId="{E7C4D634-B446-9C4D-B42C-BD05A804DC5C}" type="presParOf" srcId="{66E740E5-4F27-7347-96D5-A0175D36F369}" destId="{6B52ADEC-FC1A-E44A-ACD3-8ADCF0E5B08F}" srcOrd="6" destOrd="0" presId="urn:microsoft.com/office/officeart/2005/8/layout/vList2"/>
    <dgm:cxn modelId="{41E5ACD8-CC12-3E45-BA8E-06C852F687D1}" type="presParOf" srcId="{66E740E5-4F27-7347-96D5-A0175D36F369}" destId="{0C6D18FB-4600-B84E-999D-4815ACC0457F}" srcOrd="7" destOrd="0" presId="urn:microsoft.com/office/officeart/2005/8/layout/vList2"/>
    <dgm:cxn modelId="{3CCD06DF-64BF-E14F-BEC0-3D40729ACE29}" type="presParOf" srcId="{66E740E5-4F27-7347-96D5-A0175D36F369}" destId="{331DD196-0DC9-9341-AAF5-AD763CF2D06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4B1DCD-F4BA-41C8-B032-08DA7BB091C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36E636D-AF7F-4D89-87AC-DB958818BDAA}">
      <dgm:prSet/>
      <dgm:spPr/>
      <dgm:t>
        <a:bodyPr/>
        <a:lstStyle/>
        <a:p>
          <a:r>
            <a:rPr lang="en-US"/>
            <a:t>Dementia and cognitive impairment </a:t>
          </a:r>
        </a:p>
      </dgm:t>
    </dgm:pt>
    <dgm:pt modelId="{F019AA39-9EED-4A65-905A-4F77E3F4F6F4}" type="parTrans" cxnId="{6498A23B-25F7-461D-9E1B-2A69791661EC}">
      <dgm:prSet/>
      <dgm:spPr/>
      <dgm:t>
        <a:bodyPr/>
        <a:lstStyle/>
        <a:p>
          <a:endParaRPr lang="en-US"/>
        </a:p>
      </dgm:t>
    </dgm:pt>
    <dgm:pt modelId="{D7254D33-32C5-4199-A99A-F61044116BA3}" type="sibTrans" cxnId="{6498A23B-25F7-461D-9E1B-2A69791661EC}">
      <dgm:prSet/>
      <dgm:spPr/>
      <dgm:t>
        <a:bodyPr/>
        <a:lstStyle/>
        <a:p>
          <a:endParaRPr lang="en-US"/>
        </a:p>
      </dgm:t>
    </dgm:pt>
    <dgm:pt modelId="{9EE651E1-E450-45AB-A76E-D68618C7A462}">
      <dgm:prSet/>
      <dgm:spPr/>
      <dgm:t>
        <a:bodyPr/>
        <a:lstStyle/>
        <a:p>
          <a:r>
            <a:rPr lang="en-US"/>
            <a:t>Poor physical health </a:t>
          </a:r>
        </a:p>
      </dgm:t>
    </dgm:pt>
    <dgm:pt modelId="{43E6D444-3697-4421-B6AB-867228EA4052}" type="parTrans" cxnId="{40AFA253-D28D-4E9D-A9FA-11BE83E695CE}">
      <dgm:prSet/>
      <dgm:spPr/>
      <dgm:t>
        <a:bodyPr/>
        <a:lstStyle/>
        <a:p>
          <a:endParaRPr lang="en-US"/>
        </a:p>
      </dgm:t>
    </dgm:pt>
    <dgm:pt modelId="{99ED01FD-52B1-4060-8C5F-1013C77AD7C2}" type="sibTrans" cxnId="{40AFA253-D28D-4E9D-A9FA-11BE83E695CE}">
      <dgm:prSet/>
      <dgm:spPr/>
      <dgm:t>
        <a:bodyPr/>
        <a:lstStyle/>
        <a:p>
          <a:endParaRPr lang="en-US"/>
        </a:p>
      </dgm:t>
    </dgm:pt>
    <dgm:pt modelId="{35E56358-0927-4344-82A8-551D1244FBFB}">
      <dgm:prSet/>
      <dgm:spPr/>
      <dgm:t>
        <a:bodyPr/>
        <a:lstStyle/>
        <a:p>
          <a:r>
            <a:rPr lang="en-US"/>
            <a:t>Poor mental health </a:t>
          </a:r>
        </a:p>
      </dgm:t>
    </dgm:pt>
    <dgm:pt modelId="{61E7A24D-3548-4C24-84CB-EB382DA92C7E}" type="parTrans" cxnId="{51FC6DA9-2B9E-49F6-B731-29FA44D6CF9D}">
      <dgm:prSet/>
      <dgm:spPr/>
      <dgm:t>
        <a:bodyPr/>
        <a:lstStyle/>
        <a:p>
          <a:endParaRPr lang="en-US"/>
        </a:p>
      </dgm:t>
    </dgm:pt>
    <dgm:pt modelId="{238A59D0-CE50-49D8-9AE7-4CB129C9E321}" type="sibTrans" cxnId="{51FC6DA9-2B9E-49F6-B731-29FA44D6CF9D}">
      <dgm:prSet/>
      <dgm:spPr/>
      <dgm:t>
        <a:bodyPr/>
        <a:lstStyle/>
        <a:p>
          <a:endParaRPr lang="en-US"/>
        </a:p>
      </dgm:t>
    </dgm:pt>
    <dgm:pt modelId="{99DE2F0E-893A-4EE5-AC3B-5A9FD2064670}">
      <dgm:prSet/>
      <dgm:spPr/>
      <dgm:t>
        <a:bodyPr/>
        <a:lstStyle/>
        <a:p>
          <a:r>
            <a:rPr lang="en-US"/>
            <a:t>Low income </a:t>
          </a:r>
        </a:p>
      </dgm:t>
    </dgm:pt>
    <dgm:pt modelId="{C4E8B079-CADB-49BF-A409-7302F81FB30C}" type="parTrans" cxnId="{F614F1EA-9193-45BA-AA80-F90E5D58287B}">
      <dgm:prSet/>
      <dgm:spPr/>
      <dgm:t>
        <a:bodyPr/>
        <a:lstStyle/>
        <a:p>
          <a:endParaRPr lang="en-US"/>
        </a:p>
      </dgm:t>
    </dgm:pt>
    <dgm:pt modelId="{2F3C19DE-9445-4D35-BD62-26611DA4B9FE}" type="sibTrans" cxnId="{F614F1EA-9193-45BA-AA80-F90E5D58287B}">
      <dgm:prSet/>
      <dgm:spPr/>
      <dgm:t>
        <a:bodyPr/>
        <a:lstStyle/>
        <a:p>
          <a:endParaRPr lang="en-US"/>
        </a:p>
      </dgm:t>
    </dgm:pt>
    <dgm:pt modelId="{5EC80181-8253-3442-B914-B4757269B8D0}" type="pres">
      <dgm:prSet presAssocID="{AD4B1DCD-F4BA-41C8-B032-08DA7BB091CA}" presName="linear" presStyleCnt="0">
        <dgm:presLayoutVars>
          <dgm:animLvl val="lvl"/>
          <dgm:resizeHandles val="exact"/>
        </dgm:presLayoutVars>
      </dgm:prSet>
      <dgm:spPr/>
    </dgm:pt>
    <dgm:pt modelId="{03C1CD33-B26B-BC42-99C6-4EB322F35D0B}" type="pres">
      <dgm:prSet presAssocID="{536E636D-AF7F-4D89-87AC-DB958818BDAA}" presName="parentText" presStyleLbl="node1" presStyleIdx="0" presStyleCnt="4">
        <dgm:presLayoutVars>
          <dgm:chMax val="0"/>
          <dgm:bulletEnabled val="1"/>
        </dgm:presLayoutVars>
      </dgm:prSet>
      <dgm:spPr/>
    </dgm:pt>
    <dgm:pt modelId="{5389E454-7B8A-2545-967B-869EB10458E1}" type="pres">
      <dgm:prSet presAssocID="{D7254D33-32C5-4199-A99A-F61044116BA3}" presName="spacer" presStyleCnt="0"/>
      <dgm:spPr/>
    </dgm:pt>
    <dgm:pt modelId="{667BC404-678E-664C-B94A-129A9DEB0FFB}" type="pres">
      <dgm:prSet presAssocID="{9EE651E1-E450-45AB-A76E-D68618C7A462}" presName="parentText" presStyleLbl="node1" presStyleIdx="1" presStyleCnt="4">
        <dgm:presLayoutVars>
          <dgm:chMax val="0"/>
          <dgm:bulletEnabled val="1"/>
        </dgm:presLayoutVars>
      </dgm:prSet>
      <dgm:spPr/>
    </dgm:pt>
    <dgm:pt modelId="{FA118AF2-5CC9-4E4A-977F-507275701F9B}" type="pres">
      <dgm:prSet presAssocID="{99ED01FD-52B1-4060-8C5F-1013C77AD7C2}" presName="spacer" presStyleCnt="0"/>
      <dgm:spPr/>
    </dgm:pt>
    <dgm:pt modelId="{9DDEFC7E-EE60-8B4E-85BF-EC9204C7E018}" type="pres">
      <dgm:prSet presAssocID="{35E56358-0927-4344-82A8-551D1244FBFB}" presName="parentText" presStyleLbl="node1" presStyleIdx="2" presStyleCnt="4">
        <dgm:presLayoutVars>
          <dgm:chMax val="0"/>
          <dgm:bulletEnabled val="1"/>
        </dgm:presLayoutVars>
      </dgm:prSet>
      <dgm:spPr/>
    </dgm:pt>
    <dgm:pt modelId="{CE36DE88-81D3-2B46-A86F-977ECD7E6314}" type="pres">
      <dgm:prSet presAssocID="{238A59D0-CE50-49D8-9AE7-4CB129C9E321}" presName="spacer" presStyleCnt="0"/>
      <dgm:spPr/>
    </dgm:pt>
    <dgm:pt modelId="{5CBB9C32-F173-3E4B-A3BD-D99646D98272}" type="pres">
      <dgm:prSet presAssocID="{99DE2F0E-893A-4EE5-AC3B-5A9FD2064670}" presName="parentText" presStyleLbl="node1" presStyleIdx="3" presStyleCnt="4">
        <dgm:presLayoutVars>
          <dgm:chMax val="0"/>
          <dgm:bulletEnabled val="1"/>
        </dgm:presLayoutVars>
      </dgm:prSet>
      <dgm:spPr/>
    </dgm:pt>
  </dgm:ptLst>
  <dgm:cxnLst>
    <dgm:cxn modelId="{68F62632-09A4-A64F-965F-D5FE28B0B1E1}" type="presOf" srcId="{536E636D-AF7F-4D89-87AC-DB958818BDAA}" destId="{03C1CD33-B26B-BC42-99C6-4EB322F35D0B}" srcOrd="0" destOrd="0" presId="urn:microsoft.com/office/officeart/2005/8/layout/vList2"/>
    <dgm:cxn modelId="{6498A23B-25F7-461D-9E1B-2A69791661EC}" srcId="{AD4B1DCD-F4BA-41C8-B032-08DA7BB091CA}" destId="{536E636D-AF7F-4D89-87AC-DB958818BDAA}" srcOrd="0" destOrd="0" parTransId="{F019AA39-9EED-4A65-905A-4F77E3F4F6F4}" sibTransId="{D7254D33-32C5-4199-A99A-F61044116BA3}"/>
    <dgm:cxn modelId="{40AFA253-D28D-4E9D-A9FA-11BE83E695CE}" srcId="{AD4B1DCD-F4BA-41C8-B032-08DA7BB091CA}" destId="{9EE651E1-E450-45AB-A76E-D68618C7A462}" srcOrd="1" destOrd="0" parTransId="{43E6D444-3697-4421-B6AB-867228EA4052}" sibTransId="{99ED01FD-52B1-4060-8C5F-1013C77AD7C2}"/>
    <dgm:cxn modelId="{DCE3D462-803E-D24D-AF15-09FF04F0FB05}" type="presOf" srcId="{9EE651E1-E450-45AB-A76E-D68618C7A462}" destId="{667BC404-678E-664C-B94A-129A9DEB0FFB}" srcOrd="0" destOrd="0" presId="urn:microsoft.com/office/officeart/2005/8/layout/vList2"/>
    <dgm:cxn modelId="{AD4C42A3-C3EC-A349-8B15-DC77704A2523}" type="presOf" srcId="{99DE2F0E-893A-4EE5-AC3B-5A9FD2064670}" destId="{5CBB9C32-F173-3E4B-A3BD-D99646D98272}" srcOrd="0" destOrd="0" presId="urn:microsoft.com/office/officeart/2005/8/layout/vList2"/>
    <dgm:cxn modelId="{51FC6DA9-2B9E-49F6-B731-29FA44D6CF9D}" srcId="{AD4B1DCD-F4BA-41C8-B032-08DA7BB091CA}" destId="{35E56358-0927-4344-82A8-551D1244FBFB}" srcOrd="2" destOrd="0" parTransId="{61E7A24D-3548-4C24-84CB-EB382DA92C7E}" sibTransId="{238A59D0-CE50-49D8-9AE7-4CB129C9E321}"/>
    <dgm:cxn modelId="{F614F1EA-9193-45BA-AA80-F90E5D58287B}" srcId="{AD4B1DCD-F4BA-41C8-B032-08DA7BB091CA}" destId="{99DE2F0E-893A-4EE5-AC3B-5A9FD2064670}" srcOrd="3" destOrd="0" parTransId="{C4E8B079-CADB-49BF-A409-7302F81FB30C}" sibTransId="{2F3C19DE-9445-4D35-BD62-26611DA4B9FE}"/>
    <dgm:cxn modelId="{B48C5AEF-42B7-D644-8F6E-86BE94FDA72F}" type="presOf" srcId="{AD4B1DCD-F4BA-41C8-B032-08DA7BB091CA}" destId="{5EC80181-8253-3442-B914-B4757269B8D0}" srcOrd="0" destOrd="0" presId="urn:microsoft.com/office/officeart/2005/8/layout/vList2"/>
    <dgm:cxn modelId="{69F963F0-C48D-574E-9BF9-A315C548621A}" type="presOf" srcId="{35E56358-0927-4344-82A8-551D1244FBFB}" destId="{9DDEFC7E-EE60-8B4E-85BF-EC9204C7E018}" srcOrd="0" destOrd="0" presId="urn:microsoft.com/office/officeart/2005/8/layout/vList2"/>
    <dgm:cxn modelId="{024A40A2-CF39-7C46-A68C-05B6E1CD11F8}" type="presParOf" srcId="{5EC80181-8253-3442-B914-B4757269B8D0}" destId="{03C1CD33-B26B-BC42-99C6-4EB322F35D0B}" srcOrd="0" destOrd="0" presId="urn:microsoft.com/office/officeart/2005/8/layout/vList2"/>
    <dgm:cxn modelId="{DB2C87EE-4D03-A147-AD74-3EFFB61669FE}" type="presParOf" srcId="{5EC80181-8253-3442-B914-B4757269B8D0}" destId="{5389E454-7B8A-2545-967B-869EB10458E1}" srcOrd="1" destOrd="0" presId="urn:microsoft.com/office/officeart/2005/8/layout/vList2"/>
    <dgm:cxn modelId="{FE8CF822-9AB7-DC44-85B3-5699571F5FD1}" type="presParOf" srcId="{5EC80181-8253-3442-B914-B4757269B8D0}" destId="{667BC404-678E-664C-B94A-129A9DEB0FFB}" srcOrd="2" destOrd="0" presId="urn:microsoft.com/office/officeart/2005/8/layout/vList2"/>
    <dgm:cxn modelId="{CF0FDAF9-35E9-3643-BB80-B5E333A52ED7}" type="presParOf" srcId="{5EC80181-8253-3442-B914-B4757269B8D0}" destId="{FA118AF2-5CC9-4E4A-977F-507275701F9B}" srcOrd="3" destOrd="0" presId="urn:microsoft.com/office/officeart/2005/8/layout/vList2"/>
    <dgm:cxn modelId="{A2CB8D7B-38E0-A94E-B40C-75833982F997}" type="presParOf" srcId="{5EC80181-8253-3442-B914-B4757269B8D0}" destId="{9DDEFC7E-EE60-8B4E-85BF-EC9204C7E018}" srcOrd="4" destOrd="0" presId="urn:microsoft.com/office/officeart/2005/8/layout/vList2"/>
    <dgm:cxn modelId="{1B0A38CB-120B-604F-9A44-6B38700D8B25}" type="presParOf" srcId="{5EC80181-8253-3442-B914-B4757269B8D0}" destId="{CE36DE88-81D3-2B46-A86F-977ECD7E6314}" srcOrd="5" destOrd="0" presId="urn:microsoft.com/office/officeart/2005/8/layout/vList2"/>
    <dgm:cxn modelId="{972F05C5-B8A1-6741-919C-7701A9AC007A}" type="presParOf" srcId="{5EC80181-8253-3442-B914-B4757269B8D0}" destId="{5CBB9C32-F173-3E4B-A3BD-D99646D9827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A12E9-6B13-534F-B0AA-CE45073B9C0A}">
      <dsp:nvSpPr>
        <dsp:cNvPr id="0" name=""/>
        <dsp:cNvSpPr/>
      </dsp:nvSpPr>
      <dsp:spPr>
        <a:xfrm>
          <a:off x="0" y="57721"/>
          <a:ext cx="626364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Physcial </a:t>
          </a:r>
        </a:p>
      </dsp:txBody>
      <dsp:txXfrm>
        <a:off x="48005" y="105726"/>
        <a:ext cx="6167630" cy="887374"/>
      </dsp:txXfrm>
    </dsp:sp>
    <dsp:sp modelId="{7EA9CD68-77D6-6A49-8812-0C413903ED74}">
      <dsp:nvSpPr>
        <dsp:cNvPr id="0" name=""/>
        <dsp:cNvSpPr/>
      </dsp:nvSpPr>
      <dsp:spPr>
        <a:xfrm>
          <a:off x="0" y="1159186"/>
          <a:ext cx="6263640" cy="98338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Emotional </a:t>
          </a:r>
        </a:p>
      </dsp:txBody>
      <dsp:txXfrm>
        <a:off x="48005" y="1207191"/>
        <a:ext cx="6167630" cy="887374"/>
      </dsp:txXfrm>
    </dsp:sp>
    <dsp:sp modelId="{5BE6DFD1-C1C0-8B42-A155-089AE1D61749}">
      <dsp:nvSpPr>
        <dsp:cNvPr id="0" name=""/>
        <dsp:cNvSpPr/>
      </dsp:nvSpPr>
      <dsp:spPr>
        <a:xfrm>
          <a:off x="0" y="2260651"/>
          <a:ext cx="6263640" cy="98338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Sexual </a:t>
          </a:r>
        </a:p>
      </dsp:txBody>
      <dsp:txXfrm>
        <a:off x="48005" y="2308656"/>
        <a:ext cx="6167630" cy="887374"/>
      </dsp:txXfrm>
    </dsp:sp>
    <dsp:sp modelId="{6B52ADEC-FC1A-E44A-ACD3-8ADCF0E5B08F}">
      <dsp:nvSpPr>
        <dsp:cNvPr id="0" name=""/>
        <dsp:cNvSpPr/>
      </dsp:nvSpPr>
      <dsp:spPr>
        <a:xfrm>
          <a:off x="0" y="3362116"/>
          <a:ext cx="6263640" cy="98338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Financial </a:t>
          </a:r>
        </a:p>
      </dsp:txBody>
      <dsp:txXfrm>
        <a:off x="48005" y="3410121"/>
        <a:ext cx="6167630" cy="887374"/>
      </dsp:txXfrm>
    </dsp:sp>
    <dsp:sp modelId="{331DD196-0DC9-9341-AAF5-AD763CF2D065}">
      <dsp:nvSpPr>
        <dsp:cNvPr id="0" name=""/>
        <dsp:cNvSpPr/>
      </dsp:nvSpPr>
      <dsp:spPr>
        <a:xfrm>
          <a:off x="0" y="4463581"/>
          <a:ext cx="6263640" cy="98338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Neglect </a:t>
          </a:r>
        </a:p>
      </dsp:txBody>
      <dsp:txXfrm>
        <a:off x="48005" y="4511586"/>
        <a:ext cx="6167630"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1CD33-B26B-BC42-99C6-4EB322F35D0B}">
      <dsp:nvSpPr>
        <dsp:cNvPr id="0" name=""/>
        <dsp:cNvSpPr/>
      </dsp:nvSpPr>
      <dsp:spPr>
        <a:xfrm>
          <a:off x="0" y="68183"/>
          <a:ext cx="626364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Dementia and cognitive impairment </a:t>
          </a:r>
        </a:p>
      </dsp:txBody>
      <dsp:txXfrm>
        <a:off x="62141" y="130324"/>
        <a:ext cx="6139358" cy="1148678"/>
      </dsp:txXfrm>
    </dsp:sp>
    <dsp:sp modelId="{667BC404-678E-664C-B94A-129A9DEB0FFB}">
      <dsp:nvSpPr>
        <dsp:cNvPr id="0" name=""/>
        <dsp:cNvSpPr/>
      </dsp:nvSpPr>
      <dsp:spPr>
        <a:xfrm>
          <a:off x="0" y="1433303"/>
          <a:ext cx="6263640" cy="12729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Poor physical health </a:t>
          </a:r>
        </a:p>
      </dsp:txBody>
      <dsp:txXfrm>
        <a:off x="62141" y="1495444"/>
        <a:ext cx="6139358" cy="1148678"/>
      </dsp:txXfrm>
    </dsp:sp>
    <dsp:sp modelId="{9DDEFC7E-EE60-8B4E-85BF-EC9204C7E018}">
      <dsp:nvSpPr>
        <dsp:cNvPr id="0" name=""/>
        <dsp:cNvSpPr/>
      </dsp:nvSpPr>
      <dsp:spPr>
        <a:xfrm>
          <a:off x="0" y="2798423"/>
          <a:ext cx="6263640" cy="12729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Poor mental health </a:t>
          </a:r>
        </a:p>
      </dsp:txBody>
      <dsp:txXfrm>
        <a:off x="62141" y="2860564"/>
        <a:ext cx="6139358" cy="1148678"/>
      </dsp:txXfrm>
    </dsp:sp>
    <dsp:sp modelId="{5CBB9C32-F173-3E4B-A3BD-D99646D98272}">
      <dsp:nvSpPr>
        <dsp:cNvPr id="0" name=""/>
        <dsp:cNvSpPr/>
      </dsp:nvSpPr>
      <dsp:spPr>
        <a:xfrm>
          <a:off x="0" y="4163544"/>
          <a:ext cx="626364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Low income </a:t>
          </a:r>
        </a:p>
      </dsp:txBody>
      <dsp:txXfrm>
        <a:off x="62141" y="4225685"/>
        <a:ext cx="6139358" cy="11486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5E5A06-49CA-4CC1-87DE-FA77A677BB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AB57FBC-7FA3-4A4B-999A-96FD7DC0D48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8A8EEE0-6231-4501-9ACE-D6F5431E10FB}" type="datetime1">
              <a:rPr lang="en-GB" smtClean="0"/>
              <a:t>09/11/2021</a:t>
            </a:fld>
            <a:endParaRPr lang="en-GB"/>
          </a:p>
        </p:txBody>
      </p:sp>
      <p:sp>
        <p:nvSpPr>
          <p:cNvPr id="4" name="Footer Placeholder 3">
            <a:extLst>
              <a:ext uri="{FF2B5EF4-FFF2-40B4-BE49-F238E27FC236}">
                <a16:creationId xmlns:a16="http://schemas.microsoft.com/office/drawing/2014/main" id="{6EE13074-6DA0-4561-A86B-2939D8B458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2B7A8E5-C1F9-40CC-A2A5-13CF7BD3F75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9DEC52A-C4AE-45FE-B7FF-C255388ED1F4}" type="slidenum">
              <a:rPr lang="en-GB" smtClean="0"/>
              <a:t>‹#›</a:t>
            </a:fld>
            <a:endParaRPr lang="en-GB"/>
          </a:p>
        </p:txBody>
      </p:sp>
    </p:spTree>
    <p:extLst>
      <p:ext uri="{BB962C8B-B14F-4D97-AF65-F5344CB8AC3E}">
        <p14:creationId xmlns:p14="http://schemas.microsoft.com/office/powerpoint/2010/main" val="27477634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4D978DC-6CCC-40C4-80F0-EC232011B73E}" type="datetime1">
              <a:rPr lang="en-GB" noProof="0" smtClean="0"/>
              <a:t>09/11/2021</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DF8F48A-6110-47DA-8521-A1D1FFD22FEF}" type="slidenum">
              <a:rPr lang="en-GB" noProof="0" smtClean="0"/>
              <a:t>‹#›</a:t>
            </a:fld>
            <a:endParaRPr lang="en-GB" noProof="0"/>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6DF8F48A-6110-47DA-8521-A1D1FFD22FEF}" type="slidenum">
              <a:rPr lang="en-GB" noProof="0" smtClean="0"/>
              <a:t>6</a:t>
            </a:fld>
            <a:endParaRPr lang="en-GB" noProof="0"/>
          </a:p>
        </p:txBody>
      </p:sp>
    </p:spTree>
    <p:extLst>
      <p:ext uri="{BB962C8B-B14F-4D97-AF65-F5344CB8AC3E}">
        <p14:creationId xmlns:p14="http://schemas.microsoft.com/office/powerpoint/2010/main" val="4265900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rtlCol="0" anchor="b"/>
          <a:lstStyle>
            <a:lvl1pPr algn="ctr">
              <a:defRPr sz="6000"/>
            </a:lvl1pPr>
          </a:lstStyle>
          <a:p>
            <a:pPr rtl="0"/>
            <a:r>
              <a:rPr lang="en-GB" noProof="0"/>
              <a:t>Click to edit Master title style</a:t>
            </a:r>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rtlCol="0"/>
          <a:lstStyle/>
          <a:p>
            <a:pPr rtl="0"/>
            <a:fld id="{CBDCF7C0-0616-44CD-B8CB-0578F4BA6E9F}" type="datetime1">
              <a:rPr lang="en-GB" noProof="0" smtClean="0"/>
              <a:t>09/11/2021</a:t>
            </a:fld>
            <a:endParaRPr lang="en-GB" noProof="0"/>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rtlCol="0"/>
          <a:lstStyle/>
          <a:p>
            <a:pPr rtl="0"/>
            <a:fld id="{919E8D5E-6C65-4DF8-82C7-C43FA9DC10A6}" type="datetime1">
              <a:rPr lang="en-GB" noProof="0" smtClean="0"/>
              <a:t>09/11/2021</a:t>
            </a:fld>
            <a:endParaRPr lang="en-GB" noProof="0"/>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rtlCol="0" anchor="b"/>
          <a:lstStyle>
            <a:lvl1pPr>
              <a:defRPr sz="6000"/>
            </a:lvl1pPr>
          </a:lstStyle>
          <a:p>
            <a:pPr rtl="0"/>
            <a:r>
              <a:rPr lang="en-GB" noProof="0"/>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hasCustomPrompt="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rtlCol="0"/>
          <a:lstStyle/>
          <a:p>
            <a:pPr rtl="0"/>
            <a:fld id="{89326A84-056C-48E0-B8D5-C9839B5E7ADF}" type="datetime1">
              <a:rPr lang="en-GB" noProof="0" smtClean="0"/>
              <a:t>09/11/2021</a:t>
            </a:fld>
            <a:endParaRPr lang="en-GB" noProof="0"/>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hasCustomPrompt="1"/>
          </p:nvPr>
        </p:nvSpPr>
        <p:spPr>
          <a:xfrm>
            <a:off x="838200" y="1825625"/>
            <a:ext cx="5181600" cy="435133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hasCustomPrompt="1"/>
          </p:nvPr>
        </p:nvSpPr>
        <p:spPr>
          <a:xfrm>
            <a:off x="6172200" y="1825625"/>
            <a:ext cx="5181600" cy="435133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rtlCol="0"/>
          <a:lstStyle/>
          <a:p>
            <a:pPr rtl="0"/>
            <a:fld id="{AC13D79B-044F-43E9-AE58-89D45D2D90E1}" type="datetime1">
              <a:rPr lang="en-GB" noProof="0" smtClean="0"/>
              <a:t>09/11/2021</a:t>
            </a:fld>
            <a:endParaRPr lang="en-GB" noProof="0"/>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hasCustomPrompt="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hasCustomPrompt="1"/>
          </p:nvPr>
        </p:nvSpPr>
        <p:spPr>
          <a:xfrm>
            <a:off x="839788" y="2505075"/>
            <a:ext cx="5157787" cy="3684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hasCustomPrompt="1"/>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hasCustomPrompt="1"/>
          </p:nvPr>
        </p:nvSpPr>
        <p:spPr>
          <a:xfrm>
            <a:off x="6172200" y="2505075"/>
            <a:ext cx="5183188" cy="3684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rtlCol="0"/>
          <a:lstStyle/>
          <a:p>
            <a:pPr rtl="0"/>
            <a:fld id="{12E34711-2D3B-4753-B4EF-C497A0924B8F}" type="datetime1">
              <a:rPr lang="en-GB" noProof="0" smtClean="0"/>
              <a:t>09/11/2021</a:t>
            </a:fld>
            <a:endParaRPr lang="en-GB" noProof="0"/>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rtlCol="0"/>
          <a:lstStyle/>
          <a:p>
            <a:pPr rtl="0"/>
            <a:r>
              <a:rPr lang="en-GB" noProof="0"/>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rtlCol="0"/>
          <a:lstStyle/>
          <a:p>
            <a:pPr rtl="0"/>
            <a:fld id="{A40B1332-93D6-4753-8C7D-88613864AC86}" type="datetime1">
              <a:rPr lang="en-GB" noProof="0" smtClean="0"/>
              <a:t>09/11/2021</a:t>
            </a:fld>
            <a:endParaRPr lang="en-GB" noProof="0"/>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rtlCol="0"/>
          <a:lstStyle/>
          <a:p>
            <a:pPr rtl="0"/>
            <a:fld id="{5B3D0A74-4130-45C9-92C2-45DA26ED2D76}" type="datetime1">
              <a:rPr lang="en-GB" noProof="0" smtClean="0"/>
              <a:t>09/11/2021</a:t>
            </a:fld>
            <a:endParaRPr lang="en-GB" noProof="0"/>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rtlCol="0"/>
          <a:lstStyle/>
          <a:p>
            <a:pPr rtl="0"/>
            <a:endParaRPr lang="en-GB" noProof="0"/>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hasCustomPrompt="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rtlCol="0"/>
          <a:lstStyle/>
          <a:p>
            <a:pPr rtl="0"/>
            <a:fld id="{3185103B-115E-423E-AB10-C063AED2A05B}" type="datetime1">
              <a:rPr lang="en-GB" noProof="0" smtClean="0"/>
              <a:t>09/11/2021</a:t>
            </a:fld>
            <a:endParaRPr lang="en-GB" noProof="0"/>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rtlCol="0"/>
          <a:lstStyle/>
          <a:p>
            <a:pPr rtl="0"/>
            <a:fld id="{85D55FE0-3B00-46D1-8799-7B86A03EDAF8}" type="datetime1">
              <a:rPr lang="en-GB" noProof="0" smtClean="0"/>
              <a:t>09/11/2021</a:t>
            </a:fld>
            <a:endParaRPr lang="en-GB" noProof="0"/>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rtlCol="0"/>
          <a:lstStyle/>
          <a:p>
            <a:pPr rtl="0"/>
            <a:r>
              <a:rPr lang="en-GB" noProof="0"/>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rtlCol="0"/>
          <a:lstStyle/>
          <a:p>
            <a:pPr rtl="0"/>
            <a:fld id="{F19CC91F-D821-4BE4-A08C-0CE81E309CFB}" type="datetime1">
              <a:rPr lang="en-GB" noProof="0" smtClean="0"/>
              <a:t>09/11/2021</a:t>
            </a:fld>
            <a:endParaRPr lang="en-GB" noProof="0"/>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rtlCol="0"/>
          <a:lstStyle/>
          <a:p>
            <a:pPr rtl="0"/>
            <a:r>
              <a:rPr lang="en-GB" noProof="0"/>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hasCustomPrompt="1"/>
          </p:nvPr>
        </p:nvSpPr>
        <p:spPr>
          <a:xfrm>
            <a:off x="838200" y="365125"/>
            <a:ext cx="7734300" cy="5811838"/>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rtlCol="0"/>
          <a:lstStyle/>
          <a:p>
            <a:pPr rtl="0"/>
            <a:fld id="{14922CA8-64C4-4069-B0D2-2929D5038E84}" type="datetime1">
              <a:rPr lang="en-GB" noProof="0" smtClean="0"/>
              <a:t>09/11/2021</a:t>
            </a:fld>
            <a:endParaRPr lang="en-GB" noProof="0"/>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A847B0E7-520D-42E7-AB61-B3162746493A}" type="datetime1">
              <a:rPr lang="en-GB" noProof="0" smtClean="0"/>
              <a:t>09/11/2021</a:t>
            </a:fld>
            <a:endParaRPr lang="en-GB" noProof="0"/>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ublicdomainpictures.net/en/view-image.php?image=272892&amp;picture=stop-the-abuse"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ageuk.org.uk/information-advice/health-wellbeing/relationships-family/protection-from-abuse" TargetMode="External"/><Relationship Id="rId7" Type="http://schemas.openxmlformats.org/officeDocument/2006/relationships/hyperlink" Target="https://www.alz.co.uk/research/world-report-2016" TargetMode="External"/><Relationship Id="rId2" Type="http://schemas.openxmlformats.org/officeDocument/2006/relationships/hyperlink" Target="https://www.ageuk.org.uk/information-advice/care/the-care-act" TargetMode="External"/><Relationship Id="rId1" Type="http://schemas.openxmlformats.org/officeDocument/2006/relationships/slideLayout" Target="../slideLayouts/slideLayout2.xml"/><Relationship Id="rId6" Type="http://schemas.openxmlformats.org/officeDocument/2006/relationships/hyperlink" Target="https://www.alz.co.uk/research/world-report-2018" TargetMode="External"/><Relationship Id="rId5" Type="http://schemas.openxmlformats.org/officeDocument/2006/relationships/hyperlink" Target="https://www.alz.org/alzheimers-dementia/10_signs" TargetMode="External"/><Relationship Id="rId4" Type="http://schemas.openxmlformats.org/officeDocument/2006/relationships/hyperlink" Target="https://www.ageuk.org.uk/globalassets/age-uk/documents/policy-positions/care-and-support/ppp"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hs.uk/conditions/social-care-and-support-guide/help-from-social-services-and-charities/abuse-and-neglect-vulnerable-adults/" TargetMode="External"/><Relationship Id="rId2" Type="http://schemas.openxmlformats.org/officeDocument/2006/relationships/hyperlink" Target="https://www.nia.nih.gov/health/elder-abuse" TargetMode="External"/><Relationship Id="rId1" Type="http://schemas.openxmlformats.org/officeDocument/2006/relationships/slideLayout" Target="../slideLayouts/slideLayout2.xml"/><Relationship Id="rId4" Type="http://schemas.openxmlformats.org/officeDocument/2006/relationships/hyperlink" Target="https://www.nursinghomeabusecenter.com/elder-abuse/types/physical-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C30F4E4E-A444-6F4E-BFF5-181FBC3B55B9}"/>
              </a:ext>
            </a:extLst>
          </p:cNvPr>
          <p:cNvPicPr>
            <a:picLocks noChangeAspect="1"/>
          </p:cNvPicPr>
          <p:nvPr/>
        </p:nvPicPr>
        <p:blipFill rotWithShape="1">
          <a:blip r:embed="rId2">
            <a:extLst>
              <a:ext uri="{28A0092B-C50C-407E-A947-70E740481C1C}">
                <a14:useLocalDpi xmlns:a14="http://schemas.microsoft.com/office/drawing/2010/main" val="0"/>
              </a:ext>
            </a:extLst>
          </a:blip>
          <a:srcRect t="4103" b="1360"/>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9FCAE73-A22A-AE4A-9F24-16486B055C3A}"/>
              </a:ext>
            </a:extLst>
          </p:cNvPr>
          <p:cNvSpPr>
            <a:spLocks noGrp="1"/>
          </p:cNvSpPr>
          <p:nvPr>
            <p:ph type="title"/>
          </p:nvPr>
        </p:nvSpPr>
        <p:spPr>
          <a:xfrm>
            <a:off x="709448" y="1913950"/>
            <a:ext cx="4204137" cy="1342754"/>
          </a:xfrm>
        </p:spPr>
        <p:txBody>
          <a:bodyPr>
            <a:normAutofit fontScale="90000"/>
          </a:bodyPr>
          <a:lstStyle/>
          <a:p>
            <a:pPr algn="ctr"/>
            <a:r>
              <a:rPr lang="en-GB" sz="3600" b="1" dirty="0"/>
              <a:t>Living with Care: The Older Person </a:t>
            </a:r>
            <a:r>
              <a:rPr lang="en-GB" sz="3600" b="1" i="1" noProof="1">
                <a:cs typeface="Segoe UI" panose="020B0502040204020203" pitchFamily="34" charset="0"/>
              </a:rPr>
              <a:t> </a:t>
            </a:r>
            <a:br>
              <a:rPr lang="en-GB" sz="3100" b="1" i="1" noProof="1">
                <a:cs typeface="Segoe UI" panose="020B0502040204020203" pitchFamily="34" charset="0"/>
              </a:rPr>
            </a:br>
            <a:endParaRPr lang="en-US" sz="3100" b="1" dirty="0"/>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19B391-CC22-FD4E-AA68-F6B3D1C14938}"/>
              </a:ext>
            </a:extLst>
          </p:cNvPr>
          <p:cNvSpPr>
            <a:spLocks noGrp="1"/>
          </p:cNvSpPr>
          <p:nvPr>
            <p:ph idx="1"/>
          </p:nvPr>
        </p:nvSpPr>
        <p:spPr>
          <a:xfrm>
            <a:off x="525516" y="3417573"/>
            <a:ext cx="4593021" cy="2619839"/>
          </a:xfrm>
        </p:spPr>
        <p:txBody>
          <a:bodyPr anchor="ctr">
            <a:normAutofit/>
          </a:bodyPr>
          <a:lstStyle/>
          <a:p>
            <a:pPr marL="0" indent="0">
              <a:spcAft>
                <a:spcPts val="600"/>
              </a:spcAft>
              <a:buNone/>
            </a:pPr>
            <a:r>
              <a:rPr lang="en-US" sz="2400" b="1" noProof="1"/>
              <a:t>TAHSEEN AKHTAR (1907552)</a:t>
            </a:r>
          </a:p>
          <a:p>
            <a:pPr marL="0" indent="0">
              <a:spcAft>
                <a:spcPts val="600"/>
              </a:spcAft>
              <a:buNone/>
            </a:pPr>
            <a:r>
              <a:rPr lang="en-US" sz="2400" b="1" noProof="1"/>
              <a:t>MODULE CODE </a:t>
            </a:r>
            <a:r>
              <a:rPr lang="en-US" sz="2400" b="1" dirty="0"/>
              <a:t>BMHP6009_BIRM</a:t>
            </a:r>
            <a:r>
              <a:rPr lang="en-US" sz="2400" dirty="0"/>
              <a:t> </a:t>
            </a:r>
          </a:p>
          <a:p>
            <a:pPr marL="0" indent="0">
              <a:spcAft>
                <a:spcPts val="600"/>
              </a:spcAft>
              <a:buNone/>
            </a:pPr>
            <a:r>
              <a:rPr lang="en-US" sz="2400" b="1" noProof="1"/>
              <a:t>LECTURER: JOANNE DAVIES </a:t>
            </a:r>
          </a:p>
          <a:p>
            <a:endParaRPr lang="en-US" sz="1800" dirty="0"/>
          </a:p>
        </p:txBody>
      </p:sp>
    </p:spTree>
    <p:extLst>
      <p:ext uri="{BB962C8B-B14F-4D97-AF65-F5344CB8AC3E}">
        <p14:creationId xmlns:p14="http://schemas.microsoft.com/office/powerpoint/2010/main" val="1044602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9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42271-9684-0F4F-9F94-D97DC5734718}"/>
              </a:ext>
            </a:extLst>
          </p:cNvPr>
          <p:cNvSpPr>
            <a:spLocks noGrp="1"/>
          </p:cNvSpPr>
          <p:nvPr>
            <p:ph type="title"/>
          </p:nvPr>
        </p:nvSpPr>
        <p:spPr>
          <a:xfrm>
            <a:off x="6513788" y="365125"/>
            <a:ext cx="4840010" cy="1807305"/>
          </a:xfrm>
        </p:spPr>
        <p:txBody>
          <a:bodyPr>
            <a:normAutofit/>
          </a:bodyPr>
          <a:lstStyle/>
          <a:p>
            <a:r>
              <a:rPr lang="en-US" dirty="0"/>
              <a:t>Introduction </a:t>
            </a:r>
          </a:p>
        </p:txBody>
      </p:sp>
      <p:pic>
        <p:nvPicPr>
          <p:cNvPr id="5" name="Picture 4" descr="A picture containing text, indoor, preparing&#10;&#10;Description automatically generated">
            <a:extLst>
              <a:ext uri="{FF2B5EF4-FFF2-40B4-BE49-F238E27FC236}">
                <a16:creationId xmlns:a16="http://schemas.microsoft.com/office/drawing/2014/main" id="{8325D37B-A65A-6147-A2B0-6B18EFC0AAA8}"/>
              </a:ext>
            </a:extLst>
          </p:cNvPr>
          <p:cNvPicPr>
            <a:picLocks noChangeAspect="1"/>
          </p:cNvPicPr>
          <p:nvPr/>
        </p:nvPicPr>
        <p:blipFill rotWithShape="1">
          <a:blip r:embed="rId2">
            <a:extLst>
              <a:ext uri="{28A0092B-C50C-407E-A947-70E740481C1C}">
                <a14:useLocalDpi xmlns:a14="http://schemas.microsoft.com/office/drawing/2010/main" val="0"/>
              </a:ext>
            </a:extLst>
          </a:blip>
          <a:srcRect l="22810" r="26798"/>
          <a:stretch/>
        </p:blipFill>
        <p:spPr>
          <a:xfrm>
            <a:off x="0" y="365125"/>
            <a:ext cx="5050971"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411C833-7827-CD46-B0B6-67B7F8A18197}"/>
              </a:ext>
            </a:extLst>
          </p:cNvPr>
          <p:cNvSpPr>
            <a:spLocks noGrp="1"/>
          </p:cNvSpPr>
          <p:nvPr>
            <p:ph idx="1"/>
          </p:nvPr>
        </p:nvSpPr>
        <p:spPr>
          <a:xfrm>
            <a:off x="5040086" y="1817914"/>
            <a:ext cx="6302828" cy="3694365"/>
          </a:xfrm>
        </p:spPr>
        <p:txBody>
          <a:bodyPr>
            <a:normAutofit fontScale="25000" lnSpcReduction="20000"/>
          </a:bodyPr>
          <a:lstStyle/>
          <a:p>
            <a:pPr marL="0" indent="0">
              <a:buNone/>
            </a:pPr>
            <a:endParaRPr lang="en-GB" sz="5600" b="1" dirty="0"/>
          </a:p>
          <a:p>
            <a:pPr marL="0" indent="0">
              <a:buNone/>
            </a:pPr>
            <a:r>
              <a:rPr lang="en-GB" sz="5600" b="1" dirty="0"/>
              <a:t>How the elderly are perceived in society-</a:t>
            </a:r>
          </a:p>
          <a:p>
            <a:pPr marL="0" indent="0">
              <a:buNone/>
            </a:pPr>
            <a:r>
              <a:rPr lang="en-GB" sz="5600" dirty="0"/>
              <a:t>Society tend to neglect the elderly. This is the case whether they are in their own homes or in a residential home or any other institution</a:t>
            </a:r>
            <a:r>
              <a:rPr lang="en-GB" sz="4000" dirty="0"/>
              <a:t> (Goldstein and Blank, 1988).</a:t>
            </a:r>
          </a:p>
          <a:p>
            <a:pPr marL="0" indent="0">
              <a:buNone/>
            </a:pPr>
            <a:r>
              <a:rPr lang="en-GB" sz="5600" b="1" dirty="0"/>
              <a:t>DOMICILLARY CARE: </a:t>
            </a:r>
          </a:p>
          <a:p>
            <a:pPr marL="0" indent="0">
              <a:buNone/>
            </a:pPr>
            <a:r>
              <a:rPr lang="en-GB" sz="5600" dirty="0"/>
              <a:t>When a elderly person requires support or care for many reasons such as old age, physical disability, dementia and other reasons, moving out can add an emotional impact on the persons health and therefore many prefer to remain at home where they feel most comfortable. </a:t>
            </a:r>
          </a:p>
          <a:p>
            <a:pPr marL="0" indent="0">
              <a:buNone/>
            </a:pPr>
            <a:r>
              <a:rPr lang="en-GB" sz="5600" b="1" dirty="0"/>
              <a:t>Benefits of domiciliary care: </a:t>
            </a:r>
          </a:p>
          <a:p>
            <a:r>
              <a:rPr lang="en-GB" sz="5600" dirty="0"/>
              <a:t>Home care lets you remain in familiar surroundings</a:t>
            </a:r>
          </a:p>
          <a:p>
            <a:r>
              <a:rPr lang="en-GB" sz="5600" dirty="0"/>
              <a:t>Home care is flexible to retain independence and lifestyle to suit your needs</a:t>
            </a:r>
          </a:p>
          <a:p>
            <a:r>
              <a:rPr lang="en-GB" sz="5600" dirty="0"/>
              <a:t>Maintain relationships</a:t>
            </a:r>
          </a:p>
          <a:p>
            <a:r>
              <a:rPr lang="en-GB" sz="5600" dirty="0"/>
              <a:t>Person-centred, one-to-one care</a:t>
            </a:r>
          </a:p>
          <a:p>
            <a:r>
              <a:rPr lang="en-GB" sz="5600" dirty="0"/>
              <a:t>Your family can be more involved</a:t>
            </a:r>
          </a:p>
          <a:p>
            <a:pPr marL="0" indent="0">
              <a:buNone/>
            </a:pPr>
            <a:r>
              <a:rPr lang="en-GB" sz="5600" dirty="0"/>
              <a:t>				</a:t>
            </a:r>
            <a:r>
              <a:rPr lang="en-GB" sz="1400" dirty="0"/>
              <a:t>	</a:t>
            </a:r>
          </a:p>
          <a:p>
            <a:pPr marL="0" indent="0">
              <a:buNone/>
            </a:pPr>
            <a:r>
              <a:rPr lang="en-GB" sz="1400" dirty="0"/>
              <a:t> </a:t>
            </a:r>
            <a:endParaRPr lang="en-GB" sz="1200" dirty="0"/>
          </a:p>
          <a:p>
            <a:pPr marL="0" indent="0">
              <a:buNone/>
            </a:pPr>
            <a:endParaRPr lang="en-GB" sz="1800" dirty="0"/>
          </a:p>
          <a:p>
            <a:pPr marL="0" indent="0">
              <a:buNone/>
            </a:pPr>
            <a:endParaRPr lang="en-GB" sz="1800" dirty="0"/>
          </a:p>
          <a:p>
            <a:pPr marL="0" indent="0">
              <a:buNone/>
            </a:pPr>
            <a:r>
              <a:rPr lang="en-GB" sz="4000" dirty="0"/>
              <a:t>(Goldstein and Blank, 1988; NHS, 2021; </a:t>
            </a:r>
            <a:r>
              <a:rPr lang="en-GB" altLang="en-US" sz="4000" dirty="0">
                <a:ea typeface="Calibri" panose="020F0502020204030204" pitchFamily="34" charset="0"/>
                <a:cs typeface="Times New Roman" panose="02020603050405020304" pitchFamily="18" charset="0"/>
              </a:rPr>
              <a:t>Larkin, 2009</a:t>
            </a:r>
            <a:r>
              <a:rPr lang="en-GB" altLang="en-US" sz="4000" i="1" dirty="0">
                <a:ea typeface="Calibri" panose="020F0502020204030204" pitchFamily="34" charset="0"/>
                <a:cs typeface="Times New Roman" panose="02020603050405020304" pitchFamily="18" charset="0"/>
              </a:rPr>
              <a:t>; </a:t>
            </a:r>
            <a:r>
              <a:rPr lang="en-GB" sz="4000" dirty="0"/>
              <a:t>Homecare, 2021)</a:t>
            </a:r>
          </a:p>
          <a:p>
            <a:pPr marL="0" indent="0">
              <a:buNone/>
            </a:pPr>
            <a:endParaRPr lang="en-GB" sz="4000" dirty="0"/>
          </a:p>
          <a:p>
            <a:pPr marL="0" indent="0">
              <a:buNone/>
            </a:pPr>
            <a:endParaRPr lang="en-GB" sz="1000" dirty="0"/>
          </a:p>
        </p:txBody>
      </p:sp>
    </p:spTree>
    <p:extLst>
      <p:ext uri="{BB962C8B-B14F-4D97-AF65-F5344CB8AC3E}">
        <p14:creationId xmlns:p14="http://schemas.microsoft.com/office/powerpoint/2010/main" val="235358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11C58-6BB2-2843-A596-05FC6E21C07F}"/>
              </a:ext>
            </a:extLst>
          </p:cNvPr>
          <p:cNvSpPr>
            <a:spLocks noGrp="1"/>
          </p:cNvSpPr>
          <p:nvPr>
            <p:ph type="title"/>
          </p:nvPr>
        </p:nvSpPr>
        <p:spPr>
          <a:xfrm>
            <a:off x="5297762" y="329184"/>
            <a:ext cx="6251110" cy="1783080"/>
          </a:xfrm>
        </p:spPr>
        <p:txBody>
          <a:bodyPr anchor="b">
            <a:normAutofit/>
          </a:bodyPr>
          <a:lstStyle/>
          <a:p>
            <a:r>
              <a:rPr lang="en-US" sz="5400" dirty="0"/>
              <a:t>What is elder abuse?</a:t>
            </a:r>
          </a:p>
        </p:txBody>
      </p:sp>
      <p:pic>
        <p:nvPicPr>
          <p:cNvPr id="4" name="Picture 3" descr="A picture containing text, newspaper, person&#10;&#10;Description automatically generated">
            <a:extLst>
              <a:ext uri="{FF2B5EF4-FFF2-40B4-BE49-F238E27FC236}">
                <a16:creationId xmlns:a16="http://schemas.microsoft.com/office/drawing/2014/main" id="{5171B448-27AB-4944-834E-B3C6E852B322}"/>
              </a:ext>
            </a:extLst>
          </p:cNvPr>
          <p:cNvPicPr>
            <a:picLocks noChangeAspect="1"/>
          </p:cNvPicPr>
          <p:nvPr/>
        </p:nvPicPr>
        <p:blipFill rotWithShape="1">
          <a:blip r:embed="rId2">
            <a:extLst>
              <a:ext uri="{28A0092B-C50C-407E-A947-70E740481C1C}">
                <a14:useLocalDpi xmlns:a14="http://schemas.microsoft.com/office/drawing/2010/main" val="0"/>
              </a:ext>
            </a:extLst>
          </a:blip>
          <a:srcRect r="1" b="244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Content Placeholder 2">
            <a:extLst>
              <a:ext uri="{FF2B5EF4-FFF2-40B4-BE49-F238E27FC236}">
                <a16:creationId xmlns:a16="http://schemas.microsoft.com/office/drawing/2014/main" id="{842E2605-CD89-5F48-9469-F1CC7B955EE4}"/>
              </a:ext>
            </a:extLst>
          </p:cNvPr>
          <p:cNvSpPr>
            <a:spLocks noGrp="1"/>
          </p:cNvSpPr>
          <p:nvPr>
            <p:ph idx="1"/>
          </p:nvPr>
        </p:nvSpPr>
        <p:spPr>
          <a:xfrm>
            <a:off x="4782065" y="2569464"/>
            <a:ext cx="6766807" cy="3788334"/>
          </a:xfrm>
        </p:spPr>
        <p:txBody>
          <a:bodyPr>
            <a:normAutofit fontScale="92500" lnSpcReduction="10000"/>
          </a:bodyPr>
          <a:lstStyle/>
          <a:p>
            <a:endParaRPr lang="en-GB" sz="900" dirty="0"/>
          </a:p>
          <a:p>
            <a:pPr marL="0" indent="0">
              <a:buNone/>
            </a:pPr>
            <a:r>
              <a:rPr lang="en-GB" sz="1500" b="1" dirty="0"/>
              <a:t>Defined as “an intentional act or failure to act by a caregiver or another person in a relationship involving an expectation of trust that can cause risk of harm to an elderly person ”.</a:t>
            </a:r>
          </a:p>
          <a:p>
            <a:pPr marL="0" indent="0">
              <a:buNone/>
            </a:pPr>
            <a:endParaRPr lang="en-GB" sz="1500" b="1" dirty="0"/>
          </a:p>
          <a:p>
            <a:pPr marL="0" indent="0">
              <a:buNone/>
            </a:pPr>
            <a:r>
              <a:rPr lang="en-GB" sz="1500" i="1" dirty="0"/>
              <a:t>What are the consequences of abuse: </a:t>
            </a:r>
          </a:p>
          <a:p>
            <a:pPr marL="0" indent="0">
              <a:buNone/>
            </a:pPr>
            <a:endParaRPr lang="en-GB" sz="1500" b="1" dirty="0"/>
          </a:p>
          <a:p>
            <a:r>
              <a:rPr lang="en-GB" sz="1500" b="1" dirty="0"/>
              <a:t>The World Health Organization (WHO) estimates that roughly 1 in 6 adults over 60 years old were the victims of abuse. </a:t>
            </a:r>
          </a:p>
          <a:p>
            <a:r>
              <a:rPr lang="en-GB" sz="1500" b="1" dirty="0"/>
              <a:t>1 in 24 cases of elder abuse is ever reported report by the World Health Organization</a:t>
            </a:r>
            <a:endParaRPr lang="en-US" sz="1500" b="1" dirty="0"/>
          </a:p>
          <a:p>
            <a:pPr marL="0" indent="0">
              <a:buNone/>
            </a:pPr>
            <a:r>
              <a:rPr lang="en-GB" sz="1400" dirty="0"/>
              <a:t>        </a:t>
            </a:r>
          </a:p>
          <a:p>
            <a:pPr marL="0" indent="0">
              <a:buNone/>
            </a:pPr>
            <a:endParaRPr lang="en-GB" sz="1400" dirty="0"/>
          </a:p>
          <a:p>
            <a:pPr marL="0" indent="0">
              <a:buNone/>
            </a:pPr>
            <a:endParaRPr lang="en-GB" sz="1400" dirty="0"/>
          </a:p>
          <a:p>
            <a:pPr marL="0" indent="0">
              <a:buNone/>
            </a:pPr>
            <a:endParaRPr lang="en-GB" sz="1100" dirty="0"/>
          </a:p>
          <a:p>
            <a:pPr marL="0" indent="0">
              <a:buNone/>
            </a:pPr>
            <a:r>
              <a:rPr lang="en-GB" sz="1100" dirty="0"/>
              <a:t>		(Sani, Gonçalves, Nunes and Saint </a:t>
            </a:r>
            <a:r>
              <a:rPr lang="en-GB" sz="1100" dirty="0" err="1"/>
              <a:t>Arnault</a:t>
            </a:r>
            <a:r>
              <a:rPr lang="en-GB" sz="1100" dirty="0"/>
              <a:t>, 2018:, </a:t>
            </a:r>
            <a:r>
              <a:rPr lang="en-GB" sz="1100" dirty="0" err="1"/>
              <a:t>Sooryanarayana</a:t>
            </a:r>
            <a:r>
              <a:rPr lang="en-GB" sz="1100" dirty="0"/>
              <a:t>, Choo and </a:t>
            </a:r>
            <a:r>
              <a:rPr lang="en-GB" sz="1100" dirty="0" err="1"/>
              <a:t>Hairi</a:t>
            </a:r>
            <a:r>
              <a:rPr lang="en-GB" sz="1100" dirty="0"/>
              <a:t>, 2013)</a:t>
            </a:r>
          </a:p>
          <a:p>
            <a:pPr marL="0" indent="0">
              <a:buNone/>
            </a:pPr>
            <a:endParaRPr lang="en-US" sz="900" dirty="0"/>
          </a:p>
        </p:txBody>
      </p:sp>
    </p:spTree>
    <p:extLst>
      <p:ext uri="{BB962C8B-B14F-4D97-AF65-F5344CB8AC3E}">
        <p14:creationId xmlns:p14="http://schemas.microsoft.com/office/powerpoint/2010/main" val="3119252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5328E7C-8A6D-324A-B1F3-19AAEDC9EB59}"/>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Key statistics </a:t>
            </a:r>
          </a:p>
        </p:txBody>
      </p:sp>
      <p:sp>
        <p:nvSpPr>
          <p:cNvPr id="3" name="Content Placeholder 2">
            <a:extLst>
              <a:ext uri="{FF2B5EF4-FFF2-40B4-BE49-F238E27FC236}">
                <a16:creationId xmlns:a16="http://schemas.microsoft.com/office/drawing/2014/main" id="{59ABA147-CAF9-1549-93AD-99265808B0B7}"/>
              </a:ext>
            </a:extLst>
          </p:cNvPr>
          <p:cNvSpPr>
            <a:spLocks noGrp="1"/>
          </p:cNvSpPr>
          <p:nvPr>
            <p:ph idx="1"/>
          </p:nvPr>
        </p:nvSpPr>
        <p:spPr>
          <a:xfrm>
            <a:off x="1367624" y="2490436"/>
            <a:ext cx="9708995" cy="3567173"/>
          </a:xfrm>
        </p:spPr>
        <p:txBody>
          <a:bodyPr anchor="ctr">
            <a:normAutofit/>
          </a:bodyPr>
          <a:lstStyle/>
          <a:p>
            <a:pPr fontAlgn="ctr"/>
            <a:endParaRPr lang="en-GB" sz="2000" dirty="0"/>
          </a:p>
          <a:p>
            <a:pPr fontAlgn="ctr"/>
            <a:r>
              <a:rPr lang="en-GB" sz="2000" b="1" dirty="0"/>
              <a:t>400,000 Number of older people in care homes across the UK </a:t>
            </a:r>
            <a:endParaRPr lang="en-GB" sz="2000" dirty="0"/>
          </a:p>
          <a:p>
            <a:pPr fontAlgn="ctr"/>
            <a:r>
              <a:rPr lang="en-GB" sz="2000" b="1" dirty="0"/>
              <a:t>£44,000 Average annual fee paid by residential care self- funders in England</a:t>
            </a:r>
            <a:endParaRPr lang="en-GB" sz="2000" dirty="0"/>
          </a:p>
          <a:p>
            <a:pPr fontAlgn="ctr"/>
            <a:r>
              <a:rPr lang="en-GB" sz="2000" b="1" dirty="0"/>
              <a:t>6 in 10 Older people in care in care homes with dementia (57.9%)</a:t>
            </a:r>
            <a:endParaRPr lang="en-GB" sz="2000" dirty="0"/>
          </a:p>
          <a:p>
            <a:pPr fontAlgn="ctr"/>
            <a:r>
              <a:rPr lang="en-GB" sz="2000" b="1" dirty="0"/>
              <a:t>1 in 10 Adults aged over 60 are abused, neglected or financially exploited</a:t>
            </a:r>
            <a:endParaRPr lang="en-GB" sz="2000" dirty="0"/>
          </a:p>
          <a:p>
            <a:pPr marL="0" indent="0">
              <a:buNone/>
            </a:pPr>
            <a:endParaRPr lang="en-GB" sz="2000" b="1" dirty="0"/>
          </a:p>
          <a:p>
            <a:pPr marL="0" indent="0">
              <a:buNone/>
            </a:pPr>
            <a:r>
              <a:rPr lang="en-GB" sz="2000" b="1" dirty="0"/>
              <a:t>OVER 950,000 ELDERLY RECEIVE DOMICILLARY CARE IN THE UK </a:t>
            </a:r>
          </a:p>
          <a:p>
            <a:pPr marL="0" indent="0">
              <a:spcAft>
                <a:spcPts val="600"/>
              </a:spcAft>
              <a:buNone/>
            </a:pPr>
            <a:r>
              <a:rPr lang="en-US" sz="2000" dirty="0"/>
              <a:t>																	</a:t>
            </a:r>
            <a:r>
              <a:rPr lang="en-US" sz="1000" dirty="0"/>
              <a:t>(Age </a:t>
            </a:r>
            <a:r>
              <a:rPr lang="en-US" sz="1000" dirty="0" err="1"/>
              <a:t>Uk</a:t>
            </a:r>
            <a:r>
              <a:rPr lang="en-US" sz="1000" dirty="0"/>
              <a:t>, 2021; Elder Abuse, 2021; Homecare, 2021).</a:t>
            </a:r>
          </a:p>
          <a:p>
            <a:endParaRPr lang="en-GB" sz="2000" dirty="0"/>
          </a:p>
          <a:p>
            <a:endParaRPr lang="en-US" sz="2000" dirty="0"/>
          </a:p>
        </p:txBody>
      </p:sp>
    </p:spTree>
    <p:extLst>
      <p:ext uri="{BB962C8B-B14F-4D97-AF65-F5344CB8AC3E}">
        <p14:creationId xmlns:p14="http://schemas.microsoft.com/office/powerpoint/2010/main" val="2975404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4FFB0-AD24-0F41-B73E-132B59640FD5}"/>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Types of abuse </a:t>
            </a:r>
          </a:p>
        </p:txBody>
      </p:sp>
      <p:graphicFrame>
        <p:nvGraphicFramePr>
          <p:cNvPr id="19" name="Content Placeholder 2">
            <a:extLst>
              <a:ext uri="{FF2B5EF4-FFF2-40B4-BE49-F238E27FC236}">
                <a16:creationId xmlns:a16="http://schemas.microsoft.com/office/drawing/2014/main" id="{09FCEAED-02E8-47FC-84D7-BBB7CE79EB7B}"/>
              </a:ext>
            </a:extLst>
          </p:cNvPr>
          <p:cNvGraphicFramePr>
            <a:graphicFrameLocks noGrp="1"/>
          </p:cNvGraphicFramePr>
          <p:nvPr>
            <p:ph idx="1"/>
            <p:extLst>
              <p:ext uri="{D42A27DB-BD31-4B8C-83A1-F6EECF244321}">
                <p14:modId xmlns:p14="http://schemas.microsoft.com/office/powerpoint/2010/main" val="200193133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6CDBBE6-BFEA-DB49-9C12-19572A04E6D7}"/>
              </a:ext>
            </a:extLst>
          </p:cNvPr>
          <p:cNvSpPr txBox="1"/>
          <p:nvPr/>
        </p:nvSpPr>
        <p:spPr>
          <a:xfrm>
            <a:off x="9012115" y="6374423"/>
            <a:ext cx="1798890" cy="246221"/>
          </a:xfrm>
          <a:prstGeom prst="rect">
            <a:avLst/>
          </a:prstGeom>
          <a:noFill/>
        </p:spPr>
        <p:txBody>
          <a:bodyPr wrap="none" rtlCol="0">
            <a:spAutoFit/>
          </a:bodyPr>
          <a:lstStyle/>
          <a:p>
            <a:r>
              <a:rPr lang="en-GB" sz="1000" dirty="0"/>
              <a:t>	(Team, 2021)</a:t>
            </a:r>
            <a:endParaRPr lang="en-US" sz="1000" dirty="0"/>
          </a:p>
        </p:txBody>
      </p:sp>
    </p:spTree>
    <p:extLst>
      <p:ext uri="{BB962C8B-B14F-4D97-AF65-F5344CB8AC3E}">
        <p14:creationId xmlns:p14="http://schemas.microsoft.com/office/powerpoint/2010/main" val="2049935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5CB311-8951-BE45-8D8F-05FAD77488CC}"/>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RISK FACTORS </a:t>
            </a:r>
          </a:p>
        </p:txBody>
      </p:sp>
      <p:graphicFrame>
        <p:nvGraphicFramePr>
          <p:cNvPr id="5" name="Content Placeholder 2">
            <a:extLst>
              <a:ext uri="{FF2B5EF4-FFF2-40B4-BE49-F238E27FC236}">
                <a16:creationId xmlns:a16="http://schemas.microsoft.com/office/drawing/2014/main" id="{C5A94EF4-5BDD-4B18-8207-7B684550F622}"/>
              </a:ext>
            </a:extLst>
          </p:cNvPr>
          <p:cNvGraphicFramePr>
            <a:graphicFrameLocks noGrp="1"/>
          </p:cNvGraphicFramePr>
          <p:nvPr>
            <p:ph idx="1"/>
            <p:extLst>
              <p:ext uri="{D42A27DB-BD31-4B8C-83A1-F6EECF244321}">
                <p14:modId xmlns:p14="http://schemas.microsoft.com/office/powerpoint/2010/main" val="305552383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1AD74E8-4BED-9749-97D0-8ADDE93949AC}"/>
              </a:ext>
            </a:extLst>
          </p:cNvPr>
          <p:cNvSpPr txBox="1"/>
          <p:nvPr/>
        </p:nvSpPr>
        <p:spPr>
          <a:xfrm>
            <a:off x="8958943" y="6211669"/>
            <a:ext cx="2293179" cy="646331"/>
          </a:xfrm>
          <a:prstGeom prst="rect">
            <a:avLst/>
          </a:prstGeom>
          <a:noFill/>
        </p:spPr>
        <p:txBody>
          <a:bodyPr wrap="square" rtlCol="0">
            <a:spAutoFit/>
          </a:bodyPr>
          <a:lstStyle/>
          <a:p>
            <a:r>
              <a:rPr lang="en-GB" dirty="0"/>
              <a:t> 	</a:t>
            </a:r>
            <a:r>
              <a:rPr lang="en-GB" sz="1000" dirty="0"/>
              <a:t>(Who, 2021)</a:t>
            </a:r>
            <a:r>
              <a:rPr lang="en-GB" dirty="0"/>
              <a:t>	</a:t>
            </a:r>
            <a:endParaRPr lang="en-GB" sz="1000" dirty="0"/>
          </a:p>
          <a:p>
            <a:endParaRPr lang="en-US" dirty="0"/>
          </a:p>
        </p:txBody>
      </p:sp>
    </p:spTree>
    <p:extLst>
      <p:ext uri="{BB962C8B-B14F-4D97-AF65-F5344CB8AC3E}">
        <p14:creationId xmlns:p14="http://schemas.microsoft.com/office/powerpoint/2010/main" val="3837989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 name="Rectangle 9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1837B-6BAE-2547-97CB-B803A23C9AC8}"/>
              </a:ext>
            </a:extLst>
          </p:cNvPr>
          <p:cNvSpPr>
            <a:spLocks noGrp="1"/>
          </p:cNvSpPr>
          <p:nvPr>
            <p:ph type="title"/>
          </p:nvPr>
        </p:nvSpPr>
        <p:spPr>
          <a:xfrm>
            <a:off x="5297762" y="329184"/>
            <a:ext cx="6251110" cy="1783080"/>
          </a:xfrm>
        </p:spPr>
        <p:txBody>
          <a:bodyPr anchor="b">
            <a:normAutofit/>
          </a:bodyPr>
          <a:lstStyle/>
          <a:p>
            <a:r>
              <a:rPr lang="en-US" sz="5400" dirty="0"/>
              <a:t>Recognizing abuse </a:t>
            </a:r>
          </a:p>
        </p:txBody>
      </p:sp>
      <p:pic>
        <p:nvPicPr>
          <p:cNvPr id="5" name="Picture 4" descr="A picture containing handwear&#10;&#10;Description automatically generated">
            <a:extLst>
              <a:ext uri="{FF2B5EF4-FFF2-40B4-BE49-F238E27FC236}">
                <a16:creationId xmlns:a16="http://schemas.microsoft.com/office/drawing/2014/main" id="{73E96385-6E59-2440-AF51-B4373BB5541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688" r="2898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C4AEF3-FAD3-B648-9AFB-2CFE7CDA642B}"/>
              </a:ext>
            </a:extLst>
          </p:cNvPr>
          <p:cNvSpPr>
            <a:spLocks noGrp="1"/>
          </p:cNvSpPr>
          <p:nvPr>
            <p:ph idx="1"/>
          </p:nvPr>
        </p:nvSpPr>
        <p:spPr>
          <a:xfrm>
            <a:off x="4811486" y="2374947"/>
            <a:ext cx="6737386" cy="3815541"/>
          </a:xfrm>
        </p:spPr>
        <p:txBody>
          <a:bodyPr>
            <a:normAutofit fontScale="25000" lnSpcReduction="20000"/>
          </a:bodyPr>
          <a:lstStyle/>
          <a:p>
            <a:pPr marL="0" indent="0" fontAlgn="base">
              <a:buNone/>
            </a:pPr>
            <a:endParaRPr lang="en-GB" sz="5600" b="1" dirty="0"/>
          </a:p>
          <a:p>
            <a:pPr marL="0" indent="0" fontAlgn="base">
              <a:buNone/>
            </a:pPr>
            <a:r>
              <a:rPr lang="en-GB" sz="5600" b="1" dirty="0"/>
              <a:t>Warning Signs of Elder Abuse</a:t>
            </a:r>
          </a:p>
          <a:p>
            <a:pPr marL="0" indent="0" fontAlgn="base">
              <a:buNone/>
            </a:pPr>
            <a:r>
              <a:rPr lang="en-GB" sz="5600" b="1" dirty="0"/>
              <a:t>Signs of elderly abuse can include: </a:t>
            </a:r>
            <a:endParaRPr lang="en-GB" sz="5600" dirty="0"/>
          </a:p>
          <a:p>
            <a:pPr fontAlgn="base"/>
            <a:r>
              <a:rPr lang="en-GB" sz="5600" dirty="0"/>
              <a:t>Poor hygiene, Looking thinner and dirty than usual</a:t>
            </a:r>
          </a:p>
          <a:p>
            <a:pPr lvl="0" fontAlgn="base"/>
            <a:r>
              <a:rPr lang="en-GB" sz="5600" dirty="0"/>
              <a:t>Sudden changes in their financial situation</a:t>
            </a:r>
          </a:p>
          <a:p>
            <a:pPr lvl="0" fontAlgn="base"/>
            <a:r>
              <a:rPr lang="en-GB" sz="5600" dirty="0"/>
              <a:t>Bruising, broken bones, burns, or marks that can not be explained </a:t>
            </a:r>
          </a:p>
          <a:p>
            <a:pPr lvl="0" fontAlgn="base"/>
            <a:r>
              <a:rPr lang="en-GB" sz="5600" dirty="0"/>
              <a:t>Unusual behaviour, depression or shyness that is out of character </a:t>
            </a:r>
          </a:p>
          <a:p>
            <a:pPr fontAlgn="base"/>
            <a:r>
              <a:rPr lang="en-GB" sz="5600" dirty="0"/>
              <a:t>Disengagement, withdrawal from usual activities </a:t>
            </a:r>
          </a:p>
          <a:p>
            <a:pPr fontAlgn="base"/>
            <a:r>
              <a:rPr lang="en-GB" sz="5600" dirty="0"/>
              <a:t>You may notice the house is cold and unkept and things may be missing </a:t>
            </a:r>
          </a:p>
          <a:p>
            <a:pPr marL="0" indent="0" fontAlgn="base">
              <a:buNone/>
            </a:pPr>
            <a:r>
              <a:rPr lang="en-GB" sz="5600" b="1" dirty="0"/>
              <a:t>Health care signs of physical abuse include:</a:t>
            </a:r>
            <a:endParaRPr lang="en-GB" sz="5600" dirty="0"/>
          </a:p>
          <a:p>
            <a:pPr lvl="0" fontAlgn="base"/>
            <a:r>
              <a:rPr lang="en-GB" sz="5600" dirty="0"/>
              <a:t>Not getting help on time </a:t>
            </a:r>
          </a:p>
          <a:p>
            <a:pPr lvl="0" fontAlgn="base"/>
            <a:r>
              <a:rPr lang="en-GB" sz="5600" dirty="0"/>
              <a:t>A History of similar admissions for similar reasons </a:t>
            </a:r>
          </a:p>
          <a:p>
            <a:pPr fontAlgn="base"/>
            <a:r>
              <a:rPr lang="en-GB" sz="5600" dirty="0"/>
              <a:t>Going to different hospitals tin order to avoid being detected. </a:t>
            </a:r>
          </a:p>
          <a:p>
            <a:pPr marL="0" indent="0" fontAlgn="base">
              <a:buNone/>
            </a:pPr>
            <a:r>
              <a:rPr lang="en-GB" sz="4000" dirty="0"/>
              <a:t>			</a:t>
            </a:r>
            <a:r>
              <a:rPr lang="en-GB" sz="2100" dirty="0"/>
              <a:t>			</a:t>
            </a:r>
            <a:r>
              <a:rPr lang="en-GB" sz="3200" dirty="0">
                <a:latin typeface="Arial" panose="020B0604020202020204" pitchFamily="34" charset="0"/>
                <a:cs typeface="Arial" panose="020B0604020202020204" pitchFamily="34" charset="0"/>
              </a:rPr>
              <a:t>(Team, 2021; NHS, 2021)</a:t>
            </a:r>
          </a:p>
          <a:p>
            <a:pPr marL="0" indent="0" fontAlgn="base">
              <a:buNone/>
            </a:pPr>
            <a:r>
              <a:rPr lang="en-GB" sz="2200" dirty="0"/>
              <a:t>					</a:t>
            </a:r>
            <a:endParaRPr lang="en-GB" sz="1600" dirty="0"/>
          </a:p>
          <a:p>
            <a:pPr fontAlgn="base"/>
            <a:endParaRPr lang="en-GB" sz="1600" dirty="0"/>
          </a:p>
          <a:p>
            <a:pPr lvl="0" fontAlgn="base"/>
            <a:endParaRPr lang="en-GB" sz="1600" dirty="0"/>
          </a:p>
          <a:p>
            <a:pPr marL="0" lvl="0" indent="0" fontAlgn="base">
              <a:buNone/>
            </a:pPr>
            <a:endParaRPr lang="en-GB" sz="1600" dirty="0"/>
          </a:p>
          <a:p>
            <a:pPr lvl="0" fontAlgn="base"/>
            <a:endParaRPr lang="en-GB" sz="1600" dirty="0"/>
          </a:p>
          <a:p>
            <a:pPr lvl="0" fontAlgn="base"/>
            <a:endParaRPr lang="en-GB" sz="700" dirty="0"/>
          </a:p>
          <a:p>
            <a:endParaRPr lang="en-US" sz="700" dirty="0"/>
          </a:p>
        </p:txBody>
      </p:sp>
    </p:spTree>
    <p:extLst>
      <p:ext uri="{BB962C8B-B14F-4D97-AF65-F5344CB8AC3E}">
        <p14:creationId xmlns:p14="http://schemas.microsoft.com/office/powerpoint/2010/main" val="160036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674E5-1906-D848-BB1F-0872A48939CA}"/>
              </a:ext>
            </a:extLst>
          </p:cNvPr>
          <p:cNvSpPr>
            <a:spLocks noGrp="1"/>
          </p:cNvSpPr>
          <p:nvPr>
            <p:ph type="title"/>
          </p:nvPr>
        </p:nvSpPr>
        <p:spPr>
          <a:xfrm>
            <a:off x="838201" y="365125"/>
            <a:ext cx="5251316" cy="1807305"/>
          </a:xfrm>
        </p:spPr>
        <p:txBody>
          <a:bodyPr>
            <a:normAutofit fontScale="90000"/>
          </a:bodyPr>
          <a:lstStyle/>
          <a:p>
            <a:pPr algn="ctr"/>
            <a:r>
              <a:rPr lang="en-US" b="1" dirty="0"/>
              <a:t>The link between Disengagement &amp; Self Neglect  </a:t>
            </a:r>
          </a:p>
        </p:txBody>
      </p:sp>
      <p:sp>
        <p:nvSpPr>
          <p:cNvPr id="3" name="Content Placeholder 2">
            <a:extLst>
              <a:ext uri="{FF2B5EF4-FFF2-40B4-BE49-F238E27FC236}">
                <a16:creationId xmlns:a16="http://schemas.microsoft.com/office/drawing/2014/main" id="{77698069-8A29-3640-85B8-B8EC186967E8}"/>
              </a:ext>
            </a:extLst>
          </p:cNvPr>
          <p:cNvSpPr>
            <a:spLocks noGrp="1"/>
          </p:cNvSpPr>
          <p:nvPr>
            <p:ph idx="1"/>
          </p:nvPr>
        </p:nvSpPr>
        <p:spPr>
          <a:xfrm>
            <a:off x="676731" y="2172430"/>
            <a:ext cx="5425753" cy="4139159"/>
          </a:xfrm>
        </p:spPr>
        <p:txBody>
          <a:bodyPr>
            <a:normAutofit fontScale="32500" lnSpcReduction="20000"/>
          </a:bodyPr>
          <a:lstStyle/>
          <a:p>
            <a:pPr marL="0" indent="0" algn="ctr">
              <a:buNone/>
            </a:pPr>
            <a:endParaRPr lang="en-US" sz="1600" b="1" dirty="0"/>
          </a:p>
          <a:p>
            <a:pPr algn="ctr"/>
            <a:endParaRPr lang="en-US" sz="1500" dirty="0"/>
          </a:p>
          <a:p>
            <a:endParaRPr lang="en-US" sz="4300" dirty="0"/>
          </a:p>
          <a:p>
            <a:pPr lvl="0"/>
            <a:r>
              <a:rPr lang="en-GB" sz="4300" dirty="0"/>
              <a:t>Neglect of themselves to the point it effects their health and safety. </a:t>
            </a:r>
          </a:p>
          <a:p>
            <a:pPr lvl="0"/>
            <a:endParaRPr lang="en-GB" sz="4300" dirty="0"/>
          </a:p>
          <a:p>
            <a:pPr lvl="0"/>
            <a:r>
              <a:rPr lang="en-GB" sz="4300" dirty="0"/>
              <a:t>Neglecting to care themselves and their surroundings. </a:t>
            </a:r>
          </a:p>
          <a:p>
            <a:pPr lvl="0"/>
            <a:endParaRPr lang="en-GB" sz="4300" dirty="0"/>
          </a:p>
          <a:p>
            <a:pPr lvl="0"/>
            <a:r>
              <a:rPr lang="en-GB" sz="4300" dirty="0"/>
              <a:t>They continue to self harm. </a:t>
            </a:r>
          </a:p>
          <a:p>
            <a:pPr lvl="0"/>
            <a:endParaRPr lang="en-GB" sz="4300" dirty="0"/>
          </a:p>
          <a:p>
            <a:pPr lvl="0"/>
            <a:r>
              <a:rPr lang="en-GB" sz="4300" dirty="0"/>
              <a:t>Refusing to get professional help for their health and social care needs.</a:t>
            </a:r>
          </a:p>
          <a:p>
            <a:pPr lvl="0"/>
            <a:r>
              <a:rPr lang="en-GB" sz="4300" dirty="0"/>
              <a:t> </a:t>
            </a:r>
          </a:p>
          <a:p>
            <a:pPr lvl="0"/>
            <a:r>
              <a:rPr lang="en-GB" sz="4300" dirty="0"/>
              <a:t>Not wanting and are not able to manage their personal matter. </a:t>
            </a:r>
          </a:p>
          <a:p>
            <a:pPr lvl="0"/>
            <a:endParaRPr lang="en-GB" sz="4300" dirty="0"/>
          </a:p>
          <a:p>
            <a:pPr lvl="0" algn="ctr"/>
            <a:endParaRPr lang="en-GB" sz="4300" dirty="0"/>
          </a:p>
          <a:p>
            <a:pPr lvl="0" algn="ctr"/>
            <a:endParaRPr lang="en-GB" sz="3100" dirty="0"/>
          </a:p>
          <a:p>
            <a:pPr marL="0" lvl="0" indent="0" algn="ctr">
              <a:buNone/>
            </a:pPr>
            <a:r>
              <a:rPr lang="en-GB" sz="3100" dirty="0"/>
              <a:t>				(Barnett, 2018)</a:t>
            </a:r>
          </a:p>
        </p:txBody>
      </p:sp>
      <p:pic>
        <p:nvPicPr>
          <p:cNvPr id="5" name="Picture 4" descr="A picture containing text, sky, outdoor, sign&#10;&#10;Description automatically generated">
            <a:extLst>
              <a:ext uri="{FF2B5EF4-FFF2-40B4-BE49-F238E27FC236}">
                <a16:creationId xmlns:a16="http://schemas.microsoft.com/office/drawing/2014/main" id="{24CB795B-AEAB-7441-9D4D-3D40ED561D0E}"/>
              </a:ext>
            </a:extLst>
          </p:cNvPr>
          <p:cNvPicPr>
            <a:picLocks noChangeAspect="1"/>
          </p:cNvPicPr>
          <p:nvPr/>
        </p:nvPicPr>
        <p:blipFill rotWithShape="1">
          <a:blip r:embed="rId2">
            <a:extLst>
              <a:ext uri="{28A0092B-C50C-407E-A947-70E740481C1C}">
                <a14:useLocalDpi xmlns:a14="http://schemas.microsoft.com/office/drawing/2010/main" val="0"/>
              </a:ext>
            </a:extLst>
          </a:blip>
          <a:srcRect t="10173" r="-2" b="4141"/>
          <a:stretch/>
        </p:blipFill>
        <p:spPr>
          <a:xfrm>
            <a:off x="6229215" y="365125"/>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65885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3D2F6-E580-F244-AA4C-FCEA7DA4B488}"/>
              </a:ext>
            </a:extLst>
          </p:cNvPr>
          <p:cNvSpPr>
            <a:spLocks noGrp="1"/>
          </p:cNvSpPr>
          <p:nvPr>
            <p:ph type="title"/>
          </p:nvPr>
        </p:nvSpPr>
        <p:spPr>
          <a:xfrm>
            <a:off x="1136397" y="502020"/>
            <a:ext cx="5323715" cy="1642970"/>
          </a:xfrm>
        </p:spPr>
        <p:txBody>
          <a:bodyPr anchor="b">
            <a:normAutofit/>
          </a:bodyPr>
          <a:lstStyle/>
          <a:p>
            <a:r>
              <a:rPr lang="en-GB" sz="4000" b="1" i="1" u="sng" dirty="0"/>
              <a:t>DON’T DISMISS ABUSE</a:t>
            </a:r>
            <a:br>
              <a:rPr lang="en-GB" sz="4000" i="1" u="sng" dirty="0"/>
            </a:br>
            <a:endParaRPr lang="en-US" sz="4000" dirty="0"/>
          </a:p>
        </p:txBody>
      </p:sp>
      <p:sp>
        <p:nvSpPr>
          <p:cNvPr id="3" name="Content Placeholder 2">
            <a:extLst>
              <a:ext uri="{FF2B5EF4-FFF2-40B4-BE49-F238E27FC236}">
                <a16:creationId xmlns:a16="http://schemas.microsoft.com/office/drawing/2014/main" id="{2CDF38B0-F09D-9841-BD50-157905B4B6F9}"/>
              </a:ext>
            </a:extLst>
          </p:cNvPr>
          <p:cNvSpPr>
            <a:spLocks noGrp="1"/>
          </p:cNvSpPr>
          <p:nvPr>
            <p:ph idx="1"/>
          </p:nvPr>
        </p:nvSpPr>
        <p:spPr>
          <a:xfrm>
            <a:off x="1136397" y="1745456"/>
            <a:ext cx="5915716" cy="4610524"/>
          </a:xfrm>
        </p:spPr>
        <p:txBody>
          <a:bodyPr anchor="t">
            <a:noAutofit/>
          </a:bodyPr>
          <a:lstStyle/>
          <a:p>
            <a:pPr marL="0" lvl="0" indent="0">
              <a:buNone/>
            </a:pPr>
            <a:endParaRPr lang="en-GB" sz="1600" b="1" i="1" dirty="0"/>
          </a:p>
          <a:p>
            <a:pPr marL="0" lvl="0" indent="0">
              <a:buNone/>
            </a:pPr>
            <a:r>
              <a:rPr lang="en-GB" sz="1600" b="1" i="1" dirty="0"/>
              <a:t>Complaint's procedure and whom to report abuse to: </a:t>
            </a:r>
          </a:p>
          <a:p>
            <a:pPr marL="0" lvl="0" indent="0">
              <a:buNone/>
            </a:pPr>
            <a:endParaRPr lang="en-GB" sz="1400" i="1" dirty="0"/>
          </a:p>
          <a:p>
            <a:r>
              <a:rPr lang="en-GB" sz="1400" dirty="0">
                <a:cs typeface="Arial" panose="020B0604020202020204" pitchFamily="34" charset="0"/>
              </a:rPr>
              <a:t>Your Line Manager/ Your supervisor or Team leader</a:t>
            </a:r>
          </a:p>
          <a:p>
            <a:r>
              <a:rPr lang="en-GB" sz="1400" dirty="0">
                <a:cs typeface="Arial" panose="020B0604020202020204" pitchFamily="34" charset="0"/>
              </a:rPr>
              <a:t>The Manager of your care company</a:t>
            </a:r>
          </a:p>
          <a:p>
            <a:r>
              <a:rPr lang="en-GB" sz="1400" dirty="0">
                <a:cs typeface="Arial" panose="020B0604020202020204" pitchFamily="34" charset="0"/>
              </a:rPr>
              <a:t> The Local Authority adult Safeguarding team </a:t>
            </a:r>
          </a:p>
          <a:p>
            <a:r>
              <a:rPr lang="en-GB" sz="1400" dirty="0">
                <a:cs typeface="Arial" panose="020B0604020202020204" pitchFamily="34" charset="0"/>
              </a:rPr>
              <a:t>CQC</a:t>
            </a:r>
          </a:p>
          <a:p>
            <a:pPr marL="0" indent="0">
              <a:buNone/>
            </a:pPr>
            <a:endParaRPr lang="en-GB" sz="1400" dirty="0">
              <a:cs typeface="Arial" panose="020B0604020202020204" pitchFamily="34" charset="0"/>
            </a:endParaRPr>
          </a:p>
          <a:p>
            <a:pPr marL="0" lvl="0" indent="0" algn="ctr">
              <a:buNone/>
            </a:pPr>
            <a:r>
              <a:rPr lang="en-GB" sz="1400" i="1" dirty="0"/>
              <a:t>Whistle-blowers are protected by law and all care organisations must have a policy and procedure in place to protect whistle-blowers. </a:t>
            </a:r>
          </a:p>
          <a:p>
            <a:pPr marL="0" indent="0" algn="ctr">
              <a:buNone/>
            </a:pPr>
            <a:r>
              <a:rPr lang="en-GB" sz="2000" b="1" dirty="0"/>
              <a:t>Seek help</a:t>
            </a:r>
          </a:p>
          <a:p>
            <a:pPr marL="0" indent="0" algn="ctr">
              <a:buNone/>
            </a:pPr>
            <a:r>
              <a:rPr lang="en-GB" sz="2000" b="1" dirty="0">
                <a:solidFill>
                  <a:srgbClr val="FF0000"/>
                </a:solidFill>
              </a:rPr>
              <a:t>Call 999</a:t>
            </a:r>
          </a:p>
          <a:p>
            <a:pPr marL="0" indent="0" algn="ctr">
              <a:buNone/>
            </a:pPr>
            <a:r>
              <a:rPr lang="en-GB" sz="2000" b="1" dirty="0"/>
              <a:t>Action on Elder Abuse helpline</a:t>
            </a:r>
          </a:p>
          <a:p>
            <a:pPr marL="0" indent="0" algn="ctr">
              <a:buNone/>
            </a:pPr>
            <a:r>
              <a:rPr lang="en-GB" sz="1000" dirty="0"/>
              <a:t>			(The Crown Prosecution Service, 2021)</a:t>
            </a:r>
            <a:endParaRPr lang="en-GB" sz="1000" b="1" dirty="0"/>
          </a:p>
          <a:p>
            <a:pPr marL="0" indent="0" algn="ctr">
              <a:buNone/>
            </a:pPr>
            <a:br>
              <a:rPr lang="en-GB" sz="1400" dirty="0"/>
            </a:br>
            <a:r>
              <a:rPr lang="en-GB" sz="1400" dirty="0"/>
              <a:t>							</a:t>
            </a:r>
          </a:p>
          <a:p>
            <a:pPr marL="0" indent="0">
              <a:buNone/>
            </a:pPr>
            <a:r>
              <a:rPr lang="en-GB" sz="1400" dirty="0"/>
              <a:t>							</a:t>
            </a:r>
          </a:p>
          <a:p>
            <a:pPr marL="0" indent="0">
              <a:buNone/>
            </a:pPr>
            <a:r>
              <a:rPr lang="en-GB" sz="1400" dirty="0"/>
              <a:t>									(Office of Safeguarding, 2021)</a:t>
            </a:r>
            <a:endParaRPr lang="en-US" sz="14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logo&#10;&#10;Description automatically generated">
            <a:extLst>
              <a:ext uri="{FF2B5EF4-FFF2-40B4-BE49-F238E27FC236}">
                <a16:creationId xmlns:a16="http://schemas.microsoft.com/office/drawing/2014/main" id="{AFDEDC51-DA9F-C74A-BDBC-8932C97A69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1745456"/>
            <a:ext cx="4170530" cy="3398980"/>
          </a:xfrm>
          <a:prstGeom prst="rect">
            <a:avLst/>
          </a:prstGeom>
        </p:spPr>
      </p:pic>
    </p:spTree>
    <p:extLst>
      <p:ext uri="{BB962C8B-B14F-4D97-AF65-F5344CB8AC3E}">
        <p14:creationId xmlns:p14="http://schemas.microsoft.com/office/powerpoint/2010/main" val="3436526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197F9-3515-7447-AF73-D31412828F2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Legislation </a:t>
            </a:r>
          </a:p>
        </p:txBody>
      </p:sp>
      <p:sp>
        <p:nvSpPr>
          <p:cNvPr id="6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ntent Placeholder 25">
            <a:extLst>
              <a:ext uri="{FF2B5EF4-FFF2-40B4-BE49-F238E27FC236}">
                <a16:creationId xmlns:a16="http://schemas.microsoft.com/office/drawing/2014/main" id="{BB7BE56E-F432-41C5-9090-C7F7D643980A}"/>
              </a:ext>
            </a:extLst>
          </p:cNvPr>
          <p:cNvSpPr>
            <a:spLocks noGrp="1"/>
          </p:cNvSpPr>
          <p:nvPr>
            <p:ph idx="1"/>
          </p:nvPr>
        </p:nvSpPr>
        <p:spPr>
          <a:xfrm>
            <a:off x="572493" y="2071316"/>
            <a:ext cx="6713552" cy="4119172"/>
          </a:xfrm>
        </p:spPr>
        <p:txBody>
          <a:bodyPr anchor="t">
            <a:normAutofit/>
          </a:bodyPr>
          <a:lstStyle/>
          <a:p>
            <a:pPr marL="0" indent="0">
              <a:buNone/>
            </a:pPr>
            <a:endParaRPr lang="en-US" sz="1400" dirty="0"/>
          </a:p>
          <a:p>
            <a:pPr marL="0" indent="0">
              <a:buNone/>
            </a:pPr>
            <a:r>
              <a:rPr lang="en-US" sz="1400" dirty="0"/>
              <a:t>The </a:t>
            </a:r>
            <a:r>
              <a:rPr lang="en-US" sz="1400" b="1" dirty="0"/>
              <a:t>Care act 2014 </a:t>
            </a:r>
            <a:r>
              <a:rPr lang="en-US" sz="1400" dirty="0"/>
              <a:t>is the legislation that aims to ensure the wellbeing of the people that are given care and support through services. It aims to personalize the care of the individual catered for their requirements and needs.</a:t>
            </a:r>
          </a:p>
          <a:p>
            <a:pPr marL="0" indent="0">
              <a:buNone/>
            </a:pPr>
            <a:r>
              <a:rPr lang="en-US" sz="1400" dirty="0"/>
              <a:t>The </a:t>
            </a:r>
            <a:r>
              <a:rPr lang="en-US" sz="1400" b="1" dirty="0"/>
              <a:t>Human Rights Act </a:t>
            </a:r>
            <a:r>
              <a:rPr lang="en-US" sz="1400" dirty="0"/>
              <a:t>gives you the power to challenge any serious ill-treatments associated with your care. These can be challenged in a court of law in the UK. </a:t>
            </a:r>
          </a:p>
          <a:p>
            <a:pPr marL="0" indent="0">
              <a:buNone/>
            </a:pPr>
            <a:r>
              <a:rPr lang="en-US" sz="1400" dirty="0"/>
              <a:t>Examples of mis-treatment that can be challenged. </a:t>
            </a:r>
          </a:p>
          <a:p>
            <a:r>
              <a:rPr lang="en-GB" sz="1400" dirty="0"/>
              <a:t>Not being taken out of bed for 17 hours during care </a:t>
            </a:r>
          </a:p>
          <a:p>
            <a:r>
              <a:rPr lang="en-GB" sz="1400" dirty="0"/>
              <a:t>Not </a:t>
            </a:r>
            <a:r>
              <a:rPr lang="en-GB" sz="1400" dirty="0" err="1"/>
              <a:t>regulary</a:t>
            </a:r>
            <a:r>
              <a:rPr lang="en-GB" sz="1400" dirty="0"/>
              <a:t> providing people with the support they require to eat and drink and not washing them on a regular basis. </a:t>
            </a:r>
          </a:p>
          <a:p>
            <a:r>
              <a:rPr lang="en-GB" sz="1400" dirty="0"/>
              <a:t>Patients left in their soiled bedding and clothing for a long duration. </a:t>
            </a:r>
          </a:p>
          <a:p>
            <a:r>
              <a:rPr lang="en-GB" sz="1400" dirty="0"/>
              <a:t>Individuals having to many different </a:t>
            </a:r>
            <a:r>
              <a:rPr lang="en-GB" sz="1400" dirty="0" err="1"/>
              <a:t>careres</a:t>
            </a:r>
            <a:r>
              <a:rPr lang="en-GB" sz="1400" dirty="0"/>
              <a:t> on a regular basis carrying out personal care. There  have been  incidents recorded having 32 different carers over a fourteen-day time frame.</a:t>
            </a:r>
          </a:p>
          <a:p>
            <a:pPr marL="0" indent="0">
              <a:buNone/>
            </a:pPr>
            <a:endParaRPr lang="en-GB" sz="1000" dirty="0"/>
          </a:p>
          <a:p>
            <a:pPr marL="0" indent="0">
              <a:buNone/>
            </a:pPr>
            <a:r>
              <a:rPr lang="en-GB" sz="1000" dirty="0"/>
              <a:t>			</a:t>
            </a:r>
            <a:r>
              <a:rPr lang="en-GB" sz="900" dirty="0"/>
              <a:t>(Care Act 2014, 2021: Equality and Human Rights Commission, 2021)</a:t>
            </a:r>
          </a:p>
          <a:p>
            <a:pPr marL="0" indent="0">
              <a:buNone/>
            </a:pPr>
            <a:endParaRPr lang="en-GB" sz="1200" dirty="0"/>
          </a:p>
          <a:p>
            <a:pPr marL="0" indent="0">
              <a:buNone/>
            </a:pPr>
            <a:endParaRPr lang="en-GB" sz="1200" dirty="0"/>
          </a:p>
        </p:txBody>
      </p:sp>
      <p:pic>
        <p:nvPicPr>
          <p:cNvPr id="5" name="Content Placeholder 4" descr="Front steps and columns of a majestic city building">
            <a:extLst>
              <a:ext uri="{FF2B5EF4-FFF2-40B4-BE49-F238E27FC236}">
                <a16:creationId xmlns:a16="http://schemas.microsoft.com/office/drawing/2014/main" id="{4D4840C6-8718-40F8-B9BC-4AF0BC505CA6}"/>
              </a:ext>
            </a:extLst>
          </p:cNvPr>
          <p:cNvPicPr>
            <a:picLocks noChangeAspect="1"/>
          </p:cNvPicPr>
          <p:nvPr/>
        </p:nvPicPr>
        <p:blipFill rotWithShape="1">
          <a:blip r:embed="rId2"/>
          <a:srcRect l="20921" r="14863" b="2"/>
          <a:stretch/>
        </p:blipFill>
        <p:spPr>
          <a:xfrm>
            <a:off x="7675658" y="2093976"/>
            <a:ext cx="3941064" cy="4096512"/>
          </a:xfrm>
          <a:prstGeom prst="rect">
            <a:avLst/>
          </a:prstGeom>
        </p:spPr>
      </p:pic>
    </p:spTree>
    <p:extLst>
      <p:ext uri="{BB962C8B-B14F-4D97-AF65-F5344CB8AC3E}">
        <p14:creationId xmlns:p14="http://schemas.microsoft.com/office/powerpoint/2010/main" val="3817548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A5E5DD-8A0A-5B44-B7F8-1C96D2AF590F}"/>
              </a:ext>
            </a:extLst>
          </p:cNvPr>
          <p:cNvSpPr>
            <a:spLocks noGrp="1"/>
          </p:cNvSpPr>
          <p:nvPr>
            <p:ph type="title"/>
          </p:nvPr>
        </p:nvSpPr>
        <p:spPr>
          <a:xfrm>
            <a:off x="6513788" y="365125"/>
            <a:ext cx="4840010" cy="1807305"/>
          </a:xfrm>
        </p:spPr>
        <p:txBody>
          <a:bodyPr>
            <a:normAutofit/>
          </a:bodyPr>
          <a:lstStyle/>
          <a:p>
            <a:r>
              <a:rPr lang="en-US" b="1" dirty="0"/>
              <a:t>Growing concern </a:t>
            </a:r>
          </a:p>
        </p:txBody>
      </p:sp>
      <p:pic>
        <p:nvPicPr>
          <p:cNvPr id="7" name="Picture 6" descr="A picture containing clipart&#10;&#10;Description automatically generated">
            <a:extLst>
              <a:ext uri="{FF2B5EF4-FFF2-40B4-BE49-F238E27FC236}">
                <a16:creationId xmlns:a16="http://schemas.microsoft.com/office/drawing/2014/main" id="{7F4083EF-B1D4-E345-AFCB-9525FB1D483C}"/>
              </a:ext>
            </a:extLst>
          </p:cNvPr>
          <p:cNvPicPr>
            <a:picLocks noChangeAspect="1"/>
          </p:cNvPicPr>
          <p:nvPr/>
        </p:nvPicPr>
        <p:blipFill rotWithShape="1">
          <a:blip r:embed="rId2">
            <a:extLst>
              <a:ext uri="{28A0092B-C50C-407E-A947-70E740481C1C}">
                <a14:useLocalDpi xmlns:a14="http://schemas.microsoft.com/office/drawing/2010/main" val="0"/>
              </a:ext>
            </a:extLst>
          </a:blip>
          <a:srcRect t="212" r="-2" b="-2"/>
          <a:stretch/>
        </p:blipFill>
        <p:spPr>
          <a:xfrm>
            <a:off x="0" y="365125"/>
            <a:ext cx="54284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F47F105-4A51-1044-81F5-F6FB13592E7C}"/>
              </a:ext>
            </a:extLst>
          </p:cNvPr>
          <p:cNvSpPr>
            <a:spLocks noGrp="1"/>
          </p:cNvSpPr>
          <p:nvPr>
            <p:ph idx="1"/>
          </p:nvPr>
        </p:nvSpPr>
        <p:spPr>
          <a:xfrm>
            <a:off x="5678213" y="1828799"/>
            <a:ext cx="5428449" cy="3786555"/>
          </a:xfrm>
        </p:spPr>
        <p:txBody>
          <a:bodyPr>
            <a:normAutofit fontScale="92500" lnSpcReduction="20000"/>
          </a:bodyPr>
          <a:lstStyle/>
          <a:p>
            <a:endParaRPr lang="en-US" sz="1400" dirty="0"/>
          </a:p>
          <a:p>
            <a:endParaRPr lang="en-US" sz="1500" dirty="0"/>
          </a:p>
          <a:p>
            <a:r>
              <a:rPr lang="en-US" sz="1500" dirty="0"/>
              <a:t>There is no real policy in place in the UK to protect the elderly. </a:t>
            </a:r>
          </a:p>
          <a:p>
            <a:r>
              <a:rPr lang="en-US" sz="1500" dirty="0"/>
              <a:t>Department of Health policy offers guidance to social services to try to help the vulnerable elderly from abuse . </a:t>
            </a:r>
          </a:p>
          <a:p>
            <a:endParaRPr lang="en-US" sz="1500" dirty="0"/>
          </a:p>
          <a:p>
            <a:pPr marL="0" indent="0">
              <a:buNone/>
            </a:pPr>
            <a:r>
              <a:rPr lang="en-US" sz="1500" dirty="0"/>
              <a:t>The Commission for social services care inspection has a duty of care to try to mitigate the abuse in service settings and this is highlighted in the Mental Capacity Act 2005. </a:t>
            </a:r>
          </a:p>
          <a:p>
            <a:pPr marL="0" indent="0">
              <a:buNone/>
            </a:pPr>
            <a:r>
              <a:rPr lang="en-GB" sz="1500" dirty="0"/>
              <a:t>								</a:t>
            </a:r>
          </a:p>
          <a:p>
            <a:pPr marL="0" indent="0">
              <a:buNone/>
            </a:pPr>
            <a:endParaRPr lang="en-GB" sz="1500" dirty="0"/>
          </a:p>
          <a:p>
            <a:pPr marL="0" indent="0">
              <a:buNone/>
            </a:pPr>
            <a:endParaRPr lang="en-GB" sz="2000" dirty="0"/>
          </a:p>
          <a:p>
            <a:pPr marL="0" indent="0">
              <a:buNone/>
            </a:pPr>
            <a:endParaRPr lang="en-GB" sz="2000" dirty="0"/>
          </a:p>
          <a:p>
            <a:pPr marL="0" indent="0">
              <a:buNone/>
            </a:pPr>
            <a:r>
              <a:rPr lang="en-GB" sz="2000" dirty="0"/>
              <a:t>				</a:t>
            </a:r>
            <a:r>
              <a:rPr lang="en-GB" sz="1100" dirty="0"/>
              <a:t>(adults and abuse, 2021)</a:t>
            </a:r>
            <a:endParaRPr lang="en-US" sz="11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1835523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382BF1-354D-F844-A568-374A433D79C4}"/>
              </a:ext>
            </a:extLst>
          </p:cNvPr>
          <p:cNvSpPr>
            <a:spLocks noGrp="1"/>
          </p:cNvSpPr>
          <p:nvPr>
            <p:ph type="title"/>
          </p:nvPr>
        </p:nvSpPr>
        <p:spPr>
          <a:xfrm>
            <a:off x="1137034" y="609597"/>
            <a:ext cx="9392421" cy="1330841"/>
          </a:xfrm>
        </p:spPr>
        <p:txBody>
          <a:bodyPr>
            <a:normAutofit/>
          </a:bodyPr>
          <a:lstStyle/>
          <a:p>
            <a:r>
              <a:rPr lang="en-US" dirty="0"/>
              <a:t>Recommendations: </a:t>
            </a:r>
          </a:p>
        </p:txBody>
      </p:sp>
      <p:sp>
        <p:nvSpPr>
          <p:cNvPr id="3" name="Content Placeholder 2">
            <a:extLst>
              <a:ext uri="{FF2B5EF4-FFF2-40B4-BE49-F238E27FC236}">
                <a16:creationId xmlns:a16="http://schemas.microsoft.com/office/drawing/2014/main" id="{BB90AB2B-8414-FF4B-BC67-9FE8882ECAD6}"/>
              </a:ext>
            </a:extLst>
          </p:cNvPr>
          <p:cNvSpPr>
            <a:spLocks noGrp="1"/>
          </p:cNvSpPr>
          <p:nvPr>
            <p:ph idx="1"/>
          </p:nvPr>
        </p:nvSpPr>
        <p:spPr>
          <a:xfrm>
            <a:off x="308919" y="1655806"/>
            <a:ext cx="7228703" cy="4942702"/>
          </a:xfrm>
        </p:spPr>
        <p:txBody>
          <a:bodyPr>
            <a:noAutofit/>
          </a:bodyPr>
          <a:lstStyle/>
          <a:p>
            <a:endParaRPr lang="en-US" sz="1400" dirty="0"/>
          </a:p>
          <a:p>
            <a:pPr marL="0" indent="0">
              <a:buNone/>
            </a:pPr>
            <a:r>
              <a:rPr lang="en-US" sz="1400" dirty="0">
                <a:cs typeface="Arial" panose="020B0604020202020204" pitchFamily="34" charset="0"/>
              </a:rPr>
              <a:t>Person centered care needs to be fully incorporated in the care plan to ensure to empower the elderly person to be able tailor their own wants and preferences. This can help to lessen the chances of abuse : </a:t>
            </a:r>
            <a:r>
              <a:rPr lang="en-US" sz="1400" dirty="0" err="1">
                <a:cs typeface="Arial" panose="020B0604020202020204" pitchFamily="34" charset="0"/>
              </a:rPr>
              <a:t>i.e</a:t>
            </a:r>
            <a:r>
              <a:rPr lang="en-US" sz="1400" dirty="0">
                <a:cs typeface="Arial" panose="020B0604020202020204" pitchFamily="34" charset="0"/>
              </a:rPr>
              <a:t> neglect of personal hygiene. </a:t>
            </a:r>
          </a:p>
          <a:p>
            <a:pPr marL="0" indent="0">
              <a:buNone/>
            </a:pPr>
            <a:endParaRPr lang="en-US" sz="1400" dirty="0">
              <a:cs typeface="Arial" panose="020B0604020202020204" pitchFamily="34" charset="0"/>
            </a:endParaRPr>
          </a:p>
          <a:p>
            <a:pPr marL="0" indent="0">
              <a:buNone/>
            </a:pPr>
            <a:r>
              <a:rPr lang="en-GB" sz="1400" dirty="0">
                <a:cs typeface="Arial" panose="020B0604020202020204" pitchFamily="34" charset="0"/>
              </a:rPr>
              <a:t>Better guidance for the elderly is needed in order for them to have clear information about what their human rights are. </a:t>
            </a:r>
          </a:p>
          <a:p>
            <a:pPr marL="0" indent="0">
              <a:buNone/>
            </a:pPr>
            <a:endParaRPr lang="en-GB" sz="1400" dirty="0">
              <a:cs typeface="Arial" panose="020B0604020202020204" pitchFamily="34" charset="0"/>
            </a:endParaRPr>
          </a:p>
          <a:p>
            <a:pPr marL="0" indent="0">
              <a:buNone/>
            </a:pPr>
            <a:r>
              <a:rPr lang="en-GB" sz="1400" b="1" dirty="0">
                <a:cs typeface="Arial" panose="020B0604020202020204" pitchFamily="34" charset="0"/>
              </a:rPr>
              <a:t>	Many elderly people don’t know what they are entitled to. </a:t>
            </a:r>
          </a:p>
          <a:p>
            <a:pPr marL="0" indent="0">
              <a:buNone/>
            </a:pPr>
            <a:endParaRPr lang="en-GB" sz="1400" b="1" dirty="0">
              <a:cs typeface="Arial" panose="020B0604020202020204" pitchFamily="34" charset="0"/>
            </a:endParaRPr>
          </a:p>
          <a:p>
            <a:pPr marL="0" indent="0">
              <a:buNone/>
            </a:pPr>
            <a:r>
              <a:rPr lang="en-GB" sz="1400" dirty="0">
                <a:cs typeface="Arial" panose="020B0604020202020204" pitchFamily="34" charset="0"/>
              </a:rPr>
              <a:t>A right to Advocacy is a step towards this in supporting the elderly to making decisions and ensuring informed consent is obtained. </a:t>
            </a:r>
            <a:r>
              <a:rPr lang="en-GB" sz="1400" i="1" dirty="0"/>
              <a:t>Rights Focused Advocacy is a holistic model that is effective in supporting older people to take steps to overcome the abuse that they experience. </a:t>
            </a:r>
          </a:p>
          <a:p>
            <a:pPr marL="0" indent="0">
              <a:buNone/>
            </a:pPr>
            <a:r>
              <a:rPr lang="en-GB" sz="1400" dirty="0"/>
              <a:t>					</a:t>
            </a:r>
            <a:r>
              <a:rPr lang="en-GB" sz="1000" dirty="0"/>
              <a:t>(Cripps, 2001: Santana, et al., 2018).</a:t>
            </a:r>
            <a:endParaRPr lang="en-US" sz="1000" dirty="0">
              <a:cs typeface="Arial" panose="020B0604020202020204" pitchFamily="34" charset="0"/>
            </a:endParaRPr>
          </a:p>
        </p:txBody>
      </p:sp>
      <p:pic>
        <p:nvPicPr>
          <p:cNvPr id="5" name="Picture 4" descr="Shape, circle&#10;&#10;Description automatically generated">
            <a:extLst>
              <a:ext uri="{FF2B5EF4-FFF2-40B4-BE49-F238E27FC236}">
                <a16:creationId xmlns:a16="http://schemas.microsoft.com/office/drawing/2014/main" id="{A64A4BA2-1119-C944-87A3-3C121997BE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3012" y="2784993"/>
            <a:ext cx="4788505" cy="2011172"/>
          </a:xfrm>
          <a:prstGeom prst="rect">
            <a:avLst/>
          </a:prstGeom>
        </p:spPr>
      </p:pic>
      <p:sp>
        <p:nvSpPr>
          <p:cNvPr id="68" name="Freeform: Shape 6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47963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C5F1F-FB56-E94F-8592-DF52BD52C713}"/>
              </a:ext>
            </a:extLst>
          </p:cNvPr>
          <p:cNvSpPr>
            <a:spLocks noGrp="1"/>
          </p:cNvSpPr>
          <p:nvPr>
            <p:ph type="title"/>
          </p:nvPr>
        </p:nvSpPr>
        <p:spPr>
          <a:xfrm>
            <a:off x="1149716" y="499397"/>
            <a:ext cx="5929422" cy="1292333"/>
          </a:xfrm>
        </p:spPr>
        <p:txBody>
          <a:bodyPr anchor="b">
            <a:normAutofit/>
          </a:bodyPr>
          <a:lstStyle/>
          <a:p>
            <a:r>
              <a:rPr lang="en-US" sz="4000" dirty="0"/>
              <a:t>Recommendations:</a:t>
            </a:r>
          </a:p>
        </p:txBody>
      </p:sp>
      <p:sp>
        <p:nvSpPr>
          <p:cNvPr id="3" name="Content Placeholder 2">
            <a:extLst>
              <a:ext uri="{FF2B5EF4-FFF2-40B4-BE49-F238E27FC236}">
                <a16:creationId xmlns:a16="http://schemas.microsoft.com/office/drawing/2014/main" id="{E38DAFC6-826E-2844-AC73-24C77931168D}"/>
              </a:ext>
            </a:extLst>
          </p:cNvPr>
          <p:cNvSpPr>
            <a:spLocks noGrp="1"/>
          </p:cNvSpPr>
          <p:nvPr>
            <p:ph idx="1"/>
          </p:nvPr>
        </p:nvSpPr>
        <p:spPr>
          <a:xfrm>
            <a:off x="681318" y="1923136"/>
            <a:ext cx="7214650" cy="3652474"/>
          </a:xfrm>
        </p:spPr>
        <p:txBody>
          <a:bodyPr>
            <a:normAutofit fontScale="92500" lnSpcReduction="20000"/>
          </a:bodyPr>
          <a:lstStyle/>
          <a:p>
            <a:pPr marL="0" indent="0">
              <a:buNone/>
            </a:pPr>
            <a:endParaRPr lang="en-US" sz="1500" dirty="0">
              <a:cs typeface="Arial" panose="020B0604020202020204" pitchFamily="34" charset="0"/>
            </a:endParaRPr>
          </a:p>
          <a:p>
            <a:pPr marL="0" indent="0">
              <a:buNone/>
            </a:pPr>
            <a:r>
              <a:rPr lang="en-US" sz="1500" dirty="0">
                <a:cs typeface="Arial" panose="020B0604020202020204" pitchFamily="34" charset="0"/>
              </a:rPr>
              <a:t>Use of AI for safety and security- alarms that go to a central hub, have a named persons and emergency services connection. </a:t>
            </a:r>
          </a:p>
          <a:p>
            <a:pPr marL="0" indent="0">
              <a:buNone/>
            </a:pPr>
            <a:r>
              <a:rPr lang="en-US" sz="1500" dirty="0">
                <a:cs typeface="Arial" panose="020B0604020202020204" pitchFamily="34" charset="0"/>
              </a:rPr>
              <a:t>ICT can be used to alleviate loneliness and isolation for the elderly – facetime, skype, Facebook portal </a:t>
            </a:r>
          </a:p>
          <a:p>
            <a:pPr marL="0" indent="0">
              <a:buNone/>
            </a:pPr>
            <a:r>
              <a:rPr lang="en-US" sz="1500" dirty="0">
                <a:cs typeface="Arial" panose="020B0604020202020204" pitchFamily="34" charset="0"/>
              </a:rPr>
              <a:t>A CCTV framework can help you to keep a visual check  on the elder persons and their belongings constantly and will make it possible for you to call for help if it is needed. </a:t>
            </a:r>
          </a:p>
          <a:p>
            <a:pPr marL="0" indent="0">
              <a:buNone/>
            </a:pPr>
            <a:r>
              <a:rPr lang="en-US" sz="1500" dirty="0">
                <a:cs typeface="Arial" panose="020B0604020202020204" pitchFamily="34" charset="0"/>
              </a:rPr>
              <a:t>A camera or a doorbell that has a camera that permits the individual in the house to see who is at the door before they open it.</a:t>
            </a:r>
          </a:p>
          <a:p>
            <a:pPr marL="0" indent="0">
              <a:buNone/>
            </a:pPr>
            <a:r>
              <a:rPr lang="en-US" sz="1500" dirty="0">
                <a:cs typeface="Arial" panose="020B0604020202020204" pitchFamily="34" charset="0"/>
              </a:rPr>
              <a:t>AI can also be used as a tool to prosecute a caregiver who is found to be mistreating and abusing the elder person.</a:t>
            </a:r>
          </a:p>
          <a:p>
            <a:pPr marL="0" indent="0">
              <a:buNone/>
            </a:pPr>
            <a:r>
              <a:rPr lang="en-US" sz="1500" dirty="0">
                <a:cs typeface="Arial" panose="020B0604020202020204" pitchFamily="34" charset="0"/>
              </a:rPr>
              <a:t>The UK government need to introduce further policies that can prevent and ensure the elderly have the best possible protection from the law. </a:t>
            </a:r>
          </a:p>
          <a:p>
            <a:pPr marL="0" indent="0">
              <a:buNone/>
            </a:pPr>
            <a:r>
              <a:rPr lang="en-US" sz="1500" dirty="0">
                <a:cs typeface="Arial" panose="020B0604020202020204" pitchFamily="34" charset="0"/>
              </a:rPr>
              <a:t>We as a professionals need to be more cautious and not dismiss any signs of abuse nor matter how insignificant. </a:t>
            </a:r>
          </a:p>
          <a:p>
            <a:pPr marL="0" indent="0">
              <a:buNone/>
            </a:pPr>
            <a:r>
              <a:rPr lang="en-GB" sz="1500" dirty="0"/>
              <a:t>		</a:t>
            </a:r>
            <a:r>
              <a:rPr lang="en-GB" sz="1400" dirty="0"/>
              <a:t>				</a:t>
            </a:r>
            <a:r>
              <a:rPr lang="en-GB" sz="1100" dirty="0"/>
              <a:t>(De Donder, et al.,2015).</a:t>
            </a:r>
            <a:endParaRPr lang="en-US" sz="1100" dirty="0">
              <a:cs typeface="Arial" panose="020B0604020202020204" pitchFamily="34" charset="0"/>
            </a:endParaRPr>
          </a:p>
          <a:p>
            <a:endParaRPr lang="en-US" sz="1700" dirty="0"/>
          </a:p>
        </p:txBody>
      </p:sp>
      <p:pic>
        <p:nvPicPr>
          <p:cNvPr id="4" name="Picture 3" descr="Shape, circle&#10;&#10;Description automatically generated">
            <a:extLst>
              <a:ext uri="{FF2B5EF4-FFF2-40B4-BE49-F238E27FC236}">
                <a16:creationId xmlns:a16="http://schemas.microsoft.com/office/drawing/2014/main" id="{9FF81AEE-DDDB-AB4A-B27D-DF4ABE0E02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5506" y="2584525"/>
            <a:ext cx="3765176" cy="1581373"/>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282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383F7-FCE5-2A47-A1FE-02711982E6C5}"/>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37FB2739-84C7-8849-8F7C-9692DC9293F9}"/>
              </a:ext>
            </a:extLst>
          </p:cNvPr>
          <p:cNvSpPr>
            <a:spLocks noGrp="1"/>
          </p:cNvSpPr>
          <p:nvPr>
            <p:ph idx="1"/>
          </p:nvPr>
        </p:nvSpPr>
        <p:spPr>
          <a:xfrm>
            <a:off x="758719" y="1426983"/>
            <a:ext cx="10515600" cy="4524625"/>
          </a:xfrm>
        </p:spPr>
        <p:txBody>
          <a:bodyPr>
            <a:normAutofit fontScale="77500" lnSpcReduction="20000"/>
          </a:bodyPr>
          <a:lstStyle/>
          <a:p>
            <a:pPr marL="0" indent="0">
              <a:buNone/>
            </a:pPr>
            <a:endParaRPr lang="en-GB" sz="1000" dirty="0"/>
          </a:p>
          <a:p>
            <a:pPr marL="0" indent="0">
              <a:buNone/>
            </a:pPr>
            <a:r>
              <a:rPr lang="en-GB" sz="1000" dirty="0"/>
              <a:t>Adults, S. and abuse, S., 2021. </a:t>
            </a:r>
            <a:r>
              <a:rPr lang="en-GB" sz="1000" i="1" dirty="0"/>
              <a:t>Safeguarding adults: types and indicators of abuse</a:t>
            </a:r>
            <a:r>
              <a:rPr lang="en-GB" sz="1000" dirty="0"/>
              <a:t>. [online] Social Care Institute for Excellence (SCIE). Available at: https://</a:t>
            </a:r>
            <a:r>
              <a:rPr lang="en-GB" sz="1000" dirty="0" err="1"/>
              <a:t>www.scie.org.uk</a:t>
            </a:r>
            <a:r>
              <a:rPr lang="en-GB" sz="1000" dirty="0"/>
              <a:t>/safeguarding/adults/introduction/types-and-indicators-of-abuse (Accessed: 4 November 2021). </a:t>
            </a:r>
          </a:p>
          <a:p>
            <a:pPr marL="0" indent="0">
              <a:buNone/>
            </a:pPr>
            <a:r>
              <a:rPr lang="en-GB" sz="1000" dirty="0"/>
              <a:t>Age UK. 2021. [online] Available at: </a:t>
            </a:r>
            <a:r>
              <a:rPr lang="en-GB" sz="1000" u="sng" dirty="0">
                <a:hlinkClick r:id="rId2"/>
              </a:rPr>
              <a:t>https://www.ageuk.org.uk/information-advice/care/the-care-act</a:t>
            </a:r>
            <a:r>
              <a:rPr lang="en-GB" sz="1000" dirty="0"/>
              <a:t> (Accessed: 20 October 2021).</a:t>
            </a:r>
          </a:p>
          <a:p>
            <a:pPr marL="0" indent="0">
              <a:buNone/>
            </a:pPr>
            <a:r>
              <a:rPr lang="en-GB" sz="1000" dirty="0"/>
              <a:t>Age UK. (2021).[online] Available at: </a:t>
            </a:r>
            <a:r>
              <a:rPr lang="en-GB" sz="1000" u="sng" dirty="0">
                <a:hlinkClick r:id="rId3"/>
              </a:rPr>
              <a:t>https://www.ageuk.org.uk/information-advice/health-wellbeing/relationships-family/protection-from-abuse</a:t>
            </a:r>
            <a:r>
              <a:rPr lang="en-GB" sz="1000" dirty="0"/>
              <a:t> (Accessed: 20 October 2021).</a:t>
            </a:r>
          </a:p>
          <a:p>
            <a:pPr marL="0" indent="0">
              <a:buNone/>
            </a:pPr>
            <a:r>
              <a:rPr lang="en-GB" sz="1000" dirty="0"/>
              <a:t>Age </a:t>
            </a:r>
            <a:r>
              <a:rPr lang="en-GB" sz="1000" dirty="0" err="1"/>
              <a:t>uk.org.uk</a:t>
            </a:r>
            <a:r>
              <a:rPr lang="en-GB" sz="1000" dirty="0"/>
              <a:t>. 2021. [online] Available at: </a:t>
            </a:r>
            <a:r>
              <a:rPr lang="en-GB" sz="1000" u="sng" dirty="0">
                <a:hlinkClick r:id="rId4"/>
              </a:rPr>
              <a:t>https://www.ageuk.org.uk/globalassets/age-uk/documents/policy-positions/care-and-support/ppp</a:t>
            </a:r>
            <a:r>
              <a:rPr lang="en-GB" sz="1000" dirty="0"/>
              <a:t> </a:t>
            </a:r>
            <a:r>
              <a:rPr lang="en-GB" sz="1000" dirty="0" err="1"/>
              <a:t>care_homes.pdf</a:t>
            </a:r>
            <a:r>
              <a:rPr lang="en-GB" sz="1000" dirty="0"/>
              <a:t> (Accessed 20 October 2021)</a:t>
            </a:r>
          </a:p>
          <a:p>
            <a:pPr marL="0" indent="0">
              <a:buNone/>
            </a:pPr>
            <a:r>
              <a:rPr lang="en-GB" sz="1000" dirty="0"/>
              <a:t>Age UK. 2021. [online] Available at: </a:t>
            </a:r>
            <a:r>
              <a:rPr lang="en-GB" sz="1000" u="sng" dirty="0">
                <a:hlinkClick r:id="rId2"/>
              </a:rPr>
              <a:t>https://www.ageuk.org.uk/information-advice/care/the-care-act</a:t>
            </a:r>
            <a:r>
              <a:rPr lang="en-GB" sz="1000" dirty="0"/>
              <a:t> (Accessed 20 October 2021).</a:t>
            </a:r>
          </a:p>
          <a:p>
            <a:pPr marL="0" indent="0">
              <a:buNone/>
            </a:pPr>
            <a:r>
              <a:rPr lang="en-GB" sz="1000" dirty="0">
                <a:latin typeface="Arial" panose="020B0604020202020204" pitchFamily="34" charset="0"/>
                <a:ea typeface="Calibri" panose="020F0502020204030204" pitchFamily="34" charset="0"/>
                <a:cs typeface="Arial" panose="020B0604020202020204" pitchFamily="34" charset="0"/>
              </a:rPr>
              <a:t>Alzheimer’s Association, (2019) </a:t>
            </a:r>
            <a:r>
              <a:rPr lang="en-GB" sz="1000" i="1" dirty="0">
                <a:latin typeface="Arial" panose="020B0604020202020204" pitchFamily="34" charset="0"/>
                <a:ea typeface="Calibri" panose="020F0502020204030204" pitchFamily="34" charset="0"/>
                <a:cs typeface="Arial" panose="020B0604020202020204" pitchFamily="34" charset="0"/>
              </a:rPr>
              <a:t>10 Early Signs and Symptoms of Alzheimer's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https://www.alz.org/alzheimers-dementia/10_signs</a:t>
            </a:r>
            <a:r>
              <a:rPr lang="en-GB" sz="1000" dirty="0">
                <a:latin typeface="Arial" panose="020B0604020202020204" pitchFamily="34" charset="0"/>
                <a:ea typeface="Calibri" panose="020F0502020204030204" pitchFamily="34" charset="0"/>
                <a:cs typeface="Arial" panose="020B0604020202020204" pitchFamily="34" charset="0"/>
              </a:rPr>
              <a:t> (Accessed: 4th November 2021).</a:t>
            </a:r>
          </a:p>
          <a:p>
            <a:pPr marL="0" indent="0">
              <a:buNone/>
            </a:pPr>
            <a:r>
              <a:rPr lang="en-GB" sz="1000" dirty="0">
                <a:latin typeface="Arial" panose="020B0604020202020204" pitchFamily="34" charset="0"/>
                <a:ea typeface="Calibri" panose="020F0502020204030204" pitchFamily="34" charset="0"/>
                <a:cs typeface="Arial" panose="020B0604020202020204" pitchFamily="34" charset="0"/>
              </a:rPr>
              <a:t>Alzheimer’s Disease International, (2018) </a:t>
            </a:r>
            <a:r>
              <a:rPr lang="en-GB" sz="1000" i="1" dirty="0">
                <a:latin typeface="Arial" panose="020B0604020202020204" pitchFamily="34" charset="0"/>
                <a:ea typeface="Calibri" panose="020F0502020204030204" pitchFamily="34" charset="0"/>
                <a:cs typeface="Arial" panose="020B0604020202020204" pitchFamily="34" charset="0"/>
              </a:rPr>
              <a:t>World Alzheimer Report 2018</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https://www.alz.co.uk/research/world-report-2018</a:t>
            </a:r>
            <a:r>
              <a:rPr lang="en-GB" sz="1000" dirty="0">
                <a:latin typeface="Arial" panose="020B0604020202020204" pitchFamily="34" charset="0"/>
                <a:ea typeface="Calibri" panose="020F0502020204030204" pitchFamily="34" charset="0"/>
                <a:cs typeface="Arial" panose="020B0604020202020204" pitchFamily="34" charset="0"/>
              </a:rPr>
              <a:t> (Accessed 4</a:t>
            </a:r>
            <a:r>
              <a:rPr lang="en-GB" sz="1000" baseline="30000" dirty="0">
                <a:latin typeface="Arial" panose="020B0604020202020204" pitchFamily="34" charset="0"/>
                <a:ea typeface="Calibri" panose="020F0502020204030204" pitchFamily="34" charset="0"/>
                <a:cs typeface="Arial" panose="020B0604020202020204" pitchFamily="34" charset="0"/>
              </a:rPr>
              <a:t>th</a:t>
            </a:r>
            <a:r>
              <a:rPr lang="en-GB" sz="1000" dirty="0">
                <a:latin typeface="Arial" panose="020B0604020202020204" pitchFamily="34" charset="0"/>
                <a:ea typeface="Calibri" panose="020F0502020204030204" pitchFamily="34" charset="0"/>
                <a:cs typeface="Arial" panose="020B0604020202020204" pitchFamily="34" charset="0"/>
              </a:rPr>
              <a:t> November 2021).</a:t>
            </a:r>
          </a:p>
          <a:p>
            <a:pPr marL="0" indent="0">
              <a:buNone/>
            </a:pPr>
            <a:r>
              <a:rPr lang="en-GB" sz="1000" dirty="0">
                <a:latin typeface="Arial" panose="020B0604020202020204" pitchFamily="34" charset="0"/>
                <a:ea typeface="Calibri" panose="020F0502020204030204" pitchFamily="34" charset="0"/>
                <a:cs typeface="Arial" panose="020B0604020202020204" pitchFamily="34" charset="0"/>
              </a:rPr>
              <a:t>Alzheimer’s Disease International (2016) </a:t>
            </a:r>
            <a:r>
              <a:rPr lang="en-GB" sz="1000" i="1" dirty="0">
                <a:latin typeface="Arial" panose="020B0604020202020204" pitchFamily="34" charset="0"/>
                <a:ea typeface="Calibri" panose="020F0502020204030204" pitchFamily="34" charset="0"/>
                <a:cs typeface="Arial" panose="020B0604020202020204" pitchFamily="34" charset="0"/>
              </a:rPr>
              <a:t>The Global Voice of Dementia,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https://www.alz.co.uk/research/world-report-2016</a:t>
            </a:r>
            <a:r>
              <a:rPr lang="en-GB" sz="1000" dirty="0">
                <a:latin typeface="Arial" panose="020B0604020202020204" pitchFamily="34" charset="0"/>
                <a:ea typeface="Calibri" panose="020F0502020204030204" pitchFamily="34" charset="0"/>
                <a:cs typeface="Arial" panose="020B0604020202020204" pitchFamily="34" charset="0"/>
              </a:rPr>
              <a:t> (Accessed: 4</a:t>
            </a:r>
            <a:r>
              <a:rPr lang="en-GB" sz="1000" baseline="30000" dirty="0">
                <a:latin typeface="Arial" panose="020B0604020202020204" pitchFamily="34" charset="0"/>
                <a:ea typeface="Calibri" panose="020F0502020204030204" pitchFamily="34" charset="0"/>
                <a:cs typeface="Arial" panose="020B0604020202020204" pitchFamily="34" charset="0"/>
              </a:rPr>
              <a:t>th</a:t>
            </a:r>
            <a:r>
              <a:rPr lang="en-GB" sz="1000" dirty="0">
                <a:latin typeface="Arial" panose="020B0604020202020204" pitchFamily="34" charset="0"/>
                <a:ea typeface="Calibri" panose="020F0502020204030204" pitchFamily="34" charset="0"/>
                <a:cs typeface="Arial" panose="020B0604020202020204" pitchFamily="34" charset="0"/>
              </a:rPr>
              <a:t> November 2021).</a:t>
            </a:r>
          </a:p>
          <a:p>
            <a:pPr marL="0" indent="0">
              <a:buNone/>
            </a:pPr>
            <a:r>
              <a:rPr lang="en-GB" sz="1100" dirty="0"/>
              <a:t>Barnett, D., (2018). </a:t>
            </a:r>
            <a:r>
              <a:rPr lang="en-GB" sz="1100" i="1" dirty="0"/>
              <a:t>Self-Neglect and Hoarding: A Guide to Safeguarding and Support</a:t>
            </a:r>
            <a:r>
              <a:rPr lang="en-GB" sz="1100" dirty="0"/>
              <a:t>. Jessica Kingsley Publishers.</a:t>
            </a:r>
            <a:endParaRPr lang="en-GB" sz="1100" dirty="0">
              <a:ea typeface="Calibri" panose="020F0502020204030204" pitchFamily="34" charset="0"/>
              <a:cs typeface="Arial" panose="020B0604020202020204" pitchFamily="34" charset="0"/>
            </a:endParaRPr>
          </a:p>
          <a:p>
            <a:pPr marL="0" indent="0">
              <a:buNone/>
            </a:pPr>
            <a:r>
              <a:rPr lang="en-GB" sz="1100" dirty="0"/>
              <a:t>BBC News. (2021). </a:t>
            </a:r>
            <a:r>
              <a:rPr lang="en-GB" sz="1100" i="1" dirty="0"/>
              <a:t>NHS 'failing to treat elderly with care and respect'</a:t>
            </a:r>
            <a:r>
              <a:rPr lang="en-GB" sz="1100" dirty="0"/>
              <a:t>. [online</a:t>
            </a:r>
            <a:r>
              <a:rPr lang="en-GB" sz="1000" dirty="0"/>
              <a:t>] Available at: https://</a:t>
            </a:r>
            <a:r>
              <a:rPr lang="en-GB" sz="1000" dirty="0" err="1"/>
              <a:t>www.bbc.co.uk</a:t>
            </a:r>
            <a:r>
              <a:rPr lang="en-GB" sz="1000" dirty="0"/>
              <a:t>/news/health-12464831 (Accessed: 4 November 2021).</a:t>
            </a:r>
          </a:p>
          <a:p>
            <a:pPr marL="0" indent="0">
              <a:buNone/>
            </a:pPr>
            <a:r>
              <a:rPr lang="en-GB" sz="1000" dirty="0" err="1"/>
              <a:t>Cdc.gov</a:t>
            </a:r>
            <a:r>
              <a:rPr lang="en-GB" sz="1000" dirty="0"/>
              <a:t>. 2021. </a:t>
            </a:r>
            <a:r>
              <a:rPr lang="en-GB" sz="1000" i="1" dirty="0"/>
              <a:t>Preventing Elder Abuse |Violence </a:t>
            </a:r>
            <a:r>
              <a:rPr lang="en-GB" sz="1000" i="1" dirty="0" err="1"/>
              <a:t>Prevention|Injury</a:t>
            </a:r>
            <a:r>
              <a:rPr lang="en-GB" sz="1000" i="1" dirty="0"/>
              <a:t> </a:t>
            </a:r>
            <a:r>
              <a:rPr lang="en-GB" sz="1000" i="1" dirty="0" err="1"/>
              <a:t>Center|CDC</a:t>
            </a:r>
            <a:r>
              <a:rPr lang="en-GB" sz="1000" dirty="0"/>
              <a:t>. [online] Available at: https://</a:t>
            </a:r>
            <a:r>
              <a:rPr lang="en-GB" sz="1000" dirty="0" err="1"/>
              <a:t>www.cdc.gov</a:t>
            </a:r>
            <a:r>
              <a:rPr lang="en-GB" sz="1000" dirty="0"/>
              <a:t>/</a:t>
            </a:r>
            <a:r>
              <a:rPr lang="en-GB" sz="1000" dirty="0" err="1"/>
              <a:t>violenceprevention</a:t>
            </a:r>
            <a:r>
              <a:rPr lang="en-GB" sz="1000" dirty="0"/>
              <a:t>/</a:t>
            </a:r>
            <a:r>
              <a:rPr lang="en-GB" sz="1000" dirty="0" err="1"/>
              <a:t>elderabuse</a:t>
            </a:r>
            <a:r>
              <a:rPr lang="en-GB" sz="1000" dirty="0"/>
              <a:t>/</a:t>
            </a:r>
            <a:r>
              <a:rPr lang="en-GB" sz="1000" dirty="0" err="1"/>
              <a:t>fastfact.html?CDC_AA_refVal</a:t>
            </a:r>
            <a:r>
              <a:rPr lang="en-GB" sz="1000" dirty="0"/>
              <a:t>=https%3A%2F%2Fwww.cdc.gov%2Fviolenceprevention%2Felderabuse%2Fdefinitions.html (Accessed: 5 November 2021).</a:t>
            </a:r>
          </a:p>
          <a:p>
            <a:pPr marL="0" indent="0">
              <a:buNone/>
            </a:pPr>
            <a:r>
              <a:rPr lang="en-GB" sz="1000" dirty="0"/>
              <a:t>Cripps, D. (2001). Rights focused advocacy and elder abuse. </a:t>
            </a:r>
            <a:r>
              <a:rPr lang="en-GB" sz="1000" i="1" dirty="0"/>
              <a:t>Australasian Journal on Ageing</a:t>
            </a:r>
            <a:r>
              <a:rPr lang="en-GB" sz="1000" dirty="0"/>
              <a:t>, </a:t>
            </a:r>
            <a:r>
              <a:rPr lang="en-GB" sz="1000" i="1" dirty="0"/>
              <a:t>20</a:t>
            </a:r>
            <a:r>
              <a:rPr lang="en-GB" sz="1000" dirty="0"/>
              <a:t>(1), pp.17-22.</a:t>
            </a:r>
          </a:p>
          <a:p>
            <a:pPr marL="0" indent="0">
              <a:buNone/>
            </a:pPr>
            <a:r>
              <a:rPr lang="en-GB" sz="1000" dirty="0" err="1"/>
              <a:t>Cps.gov.uk</a:t>
            </a:r>
            <a:r>
              <a:rPr lang="en-GB" sz="1000" dirty="0"/>
              <a:t>. 2021. </a:t>
            </a:r>
            <a:r>
              <a:rPr lang="en-GB" sz="1000" i="1" dirty="0"/>
              <a:t>Older People: Prosecuting Crimes against | The Crown Prosecution Service</a:t>
            </a:r>
            <a:r>
              <a:rPr lang="en-GB" sz="1000" dirty="0"/>
              <a:t>. [online] Available at: https://</a:t>
            </a:r>
            <a:r>
              <a:rPr lang="en-GB" sz="1000" dirty="0" err="1"/>
              <a:t>www.cps.gov.uk</a:t>
            </a:r>
            <a:r>
              <a:rPr lang="en-GB" sz="1000" dirty="0"/>
              <a:t>/legal-guidance/older-people-prosecuting-crimes-against (Accessed: 10 November 2021).</a:t>
            </a:r>
          </a:p>
          <a:p>
            <a:pPr marL="0" indent="0">
              <a:buNone/>
            </a:pPr>
            <a:r>
              <a:rPr lang="en-GB" sz="1000" dirty="0"/>
              <a:t>Davies, N.,(2018). Safeguarding Adults Under the Care Act 2014. Understanding Good Practice. </a:t>
            </a:r>
            <a:r>
              <a:rPr lang="en-GB" sz="1000" i="1" dirty="0"/>
              <a:t>Practice</a:t>
            </a:r>
            <a:r>
              <a:rPr lang="en-GB" sz="1000" dirty="0"/>
              <a:t>, 30(3), pp.217-218.</a:t>
            </a:r>
          </a:p>
          <a:p>
            <a:pPr marL="0" indent="0">
              <a:buNone/>
            </a:pPr>
            <a:r>
              <a:rPr lang="en-GB" sz="1000" dirty="0"/>
              <a:t>De Donder, L., De Witte, N., </a:t>
            </a:r>
            <a:r>
              <a:rPr lang="en-GB" sz="1000" dirty="0" err="1"/>
              <a:t>Brosens</a:t>
            </a:r>
            <a:r>
              <a:rPr lang="en-GB" sz="1000" dirty="0"/>
              <a:t>, D., </a:t>
            </a:r>
            <a:r>
              <a:rPr lang="en-GB" sz="1000" dirty="0" err="1"/>
              <a:t>Dierckx</a:t>
            </a:r>
            <a:r>
              <a:rPr lang="en-GB" sz="1000" dirty="0"/>
              <a:t>, E. and </a:t>
            </a:r>
            <a:r>
              <a:rPr lang="en-GB" sz="1000" dirty="0" err="1"/>
              <a:t>Verte</a:t>
            </a:r>
            <a:r>
              <a:rPr lang="en-GB" sz="1000" dirty="0"/>
              <a:t>, D., (2015). Learning to detect and prevent elder abuse: the need for a valid risk assessment instrument. </a:t>
            </a:r>
            <a:r>
              <a:rPr lang="en-GB" sz="1000" i="1" dirty="0"/>
              <a:t>Procedia-Social and </a:t>
            </a:r>
            <a:r>
              <a:rPr lang="en-GB" sz="1000" i="1" dirty="0" err="1"/>
              <a:t>Behavioral</a:t>
            </a:r>
            <a:r>
              <a:rPr lang="en-GB" sz="1000" i="1" dirty="0"/>
              <a:t> Sciences</a:t>
            </a:r>
            <a:r>
              <a:rPr lang="en-GB" sz="1000" dirty="0"/>
              <a:t>, </a:t>
            </a:r>
            <a:r>
              <a:rPr lang="en-GB" sz="1000" i="1" dirty="0"/>
              <a:t>191</a:t>
            </a:r>
            <a:r>
              <a:rPr lang="en-GB" sz="1000" dirty="0"/>
              <a:t>, pp.1483-1488.</a:t>
            </a:r>
          </a:p>
          <a:p>
            <a:pPr marL="0" indent="0">
              <a:buNone/>
            </a:pPr>
            <a:r>
              <a:rPr lang="en-GB" sz="1000" dirty="0" err="1"/>
              <a:t>Equalityhumanrights.com</a:t>
            </a:r>
            <a:r>
              <a:rPr lang="en-GB" sz="1000" dirty="0"/>
              <a:t>. (2021). </a:t>
            </a:r>
            <a:r>
              <a:rPr lang="en-GB" sz="1000" i="1" dirty="0"/>
              <a:t>Guidance on human rights for people who receive home care | Equality and Human Rights Commission</a:t>
            </a:r>
            <a:r>
              <a:rPr lang="en-GB" sz="1000" dirty="0"/>
              <a:t>. [online] Available at: https://</a:t>
            </a:r>
            <a:r>
              <a:rPr lang="en-GB" sz="1000" dirty="0" err="1"/>
              <a:t>www.equalityhumanrights.com</a:t>
            </a:r>
            <a:r>
              <a:rPr lang="en-GB" sz="1000" dirty="0"/>
              <a:t>/</a:t>
            </a:r>
            <a:r>
              <a:rPr lang="en-GB" sz="1000" dirty="0" err="1"/>
              <a:t>en</a:t>
            </a:r>
            <a:r>
              <a:rPr lang="en-GB" sz="1000" dirty="0"/>
              <a:t>/inquiries-and-investigations/inquiry-home-care-older-people/home-care-older-people-recommendations-3(Accessed 21 October 2021). </a:t>
            </a:r>
          </a:p>
          <a:p>
            <a:pPr marL="0" indent="0">
              <a:buNone/>
            </a:pPr>
            <a:r>
              <a:rPr lang="en-GB" sz="1000" dirty="0" err="1"/>
              <a:t>Equalityhumanrights.com</a:t>
            </a:r>
            <a:r>
              <a:rPr lang="en-GB" sz="1000" dirty="0"/>
              <a:t>.(2021). </a:t>
            </a:r>
            <a:r>
              <a:rPr lang="en-GB" sz="1000" i="1" dirty="0"/>
              <a:t>Home care for older people recommendations | Equality and Human Rights Commission</a:t>
            </a:r>
            <a:r>
              <a:rPr lang="en-GB" sz="1000" dirty="0"/>
              <a:t>. [online] Available at: https://</a:t>
            </a:r>
            <a:r>
              <a:rPr lang="en-GB" sz="1000" dirty="0" err="1"/>
              <a:t>www.equalityhumanrights.com</a:t>
            </a:r>
            <a:r>
              <a:rPr lang="en-GB" sz="1000" dirty="0"/>
              <a:t>/</a:t>
            </a:r>
            <a:r>
              <a:rPr lang="en-GB" sz="1000" dirty="0" err="1"/>
              <a:t>en</a:t>
            </a:r>
            <a:r>
              <a:rPr lang="en-GB" sz="1000" dirty="0"/>
              <a:t>/inquiries-and-investigations/inquiry-home-care-older-people/home-care-older-people-recommendations(Accessed 23 October 2021).</a:t>
            </a:r>
          </a:p>
          <a:p>
            <a:pPr marL="0" indent="0">
              <a:buNone/>
            </a:pPr>
            <a:r>
              <a:rPr lang="en-GB" sz="1000" dirty="0"/>
              <a:t>Friedman, L.S., Avila, S., Liu, E., Dixon, K., Patch, O., </a:t>
            </a:r>
            <a:r>
              <a:rPr lang="en-GB" sz="1000" dirty="0" err="1"/>
              <a:t>Partida</a:t>
            </a:r>
            <a:r>
              <a:rPr lang="en-GB" sz="1000" dirty="0"/>
              <a:t>, R., </a:t>
            </a:r>
            <a:r>
              <a:rPr lang="en-GB" sz="1000" dirty="0" err="1"/>
              <a:t>Zielke</a:t>
            </a:r>
            <a:r>
              <a:rPr lang="en-GB" sz="1000" dirty="0"/>
              <a:t>, H., </a:t>
            </a:r>
            <a:r>
              <a:rPr lang="en-GB" sz="1000" dirty="0" err="1"/>
              <a:t>Giloth</a:t>
            </a:r>
            <a:r>
              <a:rPr lang="en-GB" sz="1000" dirty="0"/>
              <a:t>, B., Friedman, D., Moorman, L. and Meltzer, W., (2017). Using clinical signs of neglect to identify elder neglect cases. </a:t>
            </a:r>
            <a:r>
              <a:rPr lang="en-GB" sz="1000" i="1" dirty="0"/>
              <a:t>Journal of elder abuse &amp; neglect</a:t>
            </a:r>
            <a:r>
              <a:rPr lang="en-GB" sz="1000" dirty="0"/>
              <a:t>, </a:t>
            </a:r>
            <a:r>
              <a:rPr lang="en-GB" sz="1000" i="1" dirty="0"/>
              <a:t>29</a:t>
            </a:r>
            <a:r>
              <a:rPr lang="en-GB" sz="1000" dirty="0"/>
              <a:t>(4), pp.270-287.</a:t>
            </a:r>
          </a:p>
          <a:p>
            <a:pPr marL="0" indent="0">
              <a:buNone/>
            </a:pPr>
            <a:r>
              <a:rPr lang="en-GB" sz="1000" dirty="0"/>
              <a:t>Office of Safeguarding. 2021. </a:t>
            </a:r>
            <a:r>
              <a:rPr lang="en-GB" sz="1000" i="1" dirty="0"/>
              <a:t>Reporting abuse of a vulnerable adult - Office of Safeguarding</a:t>
            </a:r>
            <a:r>
              <a:rPr lang="en-GB" sz="1000" dirty="0"/>
              <a:t>. [online] Available at: &lt;https://</a:t>
            </a:r>
            <a:r>
              <a:rPr lang="en-GB" sz="1000" dirty="0" err="1"/>
              <a:t>officeofsafeguarding.org.au</a:t>
            </a:r>
            <a:r>
              <a:rPr lang="en-GB" sz="1000" dirty="0"/>
              <a:t>/reporting-abuse/reporting-abuse-of-a-vulnerable-adult/&gt; [Accessed 9 November 2021].</a:t>
            </a:r>
          </a:p>
          <a:p>
            <a:pPr marL="0" indent="0">
              <a:buNone/>
            </a:pPr>
            <a:endParaRPr lang="en-GB" sz="1000" dirty="0"/>
          </a:p>
        </p:txBody>
      </p:sp>
    </p:spTree>
    <p:extLst>
      <p:ext uri="{BB962C8B-B14F-4D97-AF65-F5344CB8AC3E}">
        <p14:creationId xmlns:p14="http://schemas.microsoft.com/office/powerpoint/2010/main" val="3550972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F02FD-C56B-9B42-9044-410A13ED9B44}"/>
              </a:ext>
            </a:extLst>
          </p:cNvPr>
          <p:cNvSpPr>
            <a:spLocks noGrp="1"/>
          </p:cNvSpPr>
          <p:nvPr>
            <p:ph type="title"/>
          </p:nvPr>
        </p:nvSpPr>
        <p:spPr/>
        <p:txBody>
          <a:bodyPr/>
          <a:lstStyle/>
          <a:p>
            <a:r>
              <a:rPr lang="en-US" dirty="0"/>
              <a:t>Reference</a:t>
            </a:r>
            <a:br>
              <a:rPr lang="en-US" dirty="0"/>
            </a:br>
            <a:r>
              <a:rPr lang="en-US" dirty="0"/>
              <a:t> </a:t>
            </a:r>
          </a:p>
        </p:txBody>
      </p:sp>
      <p:sp>
        <p:nvSpPr>
          <p:cNvPr id="3" name="Content Placeholder 2">
            <a:extLst>
              <a:ext uri="{FF2B5EF4-FFF2-40B4-BE49-F238E27FC236}">
                <a16:creationId xmlns:a16="http://schemas.microsoft.com/office/drawing/2014/main" id="{DC6E70E3-4C8C-C046-A5D0-9E7E78209807}"/>
              </a:ext>
            </a:extLst>
          </p:cNvPr>
          <p:cNvSpPr>
            <a:spLocks noGrp="1"/>
          </p:cNvSpPr>
          <p:nvPr>
            <p:ph idx="1"/>
          </p:nvPr>
        </p:nvSpPr>
        <p:spPr>
          <a:xfrm>
            <a:off x="613317" y="1231539"/>
            <a:ext cx="10606669" cy="5261336"/>
          </a:xfrm>
        </p:spPr>
        <p:txBody>
          <a:bodyPr>
            <a:noAutofit/>
          </a:bodyPr>
          <a:lstStyle/>
          <a:p>
            <a:pPr marL="0" indent="0">
              <a:buNone/>
            </a:pPr>
            <a:endParaRPr lang="en-GB" sz="800" dirty="0"/>
          </a:p>
          <a:p>
            <a:pPr marL="0" indent="0">
              <a:buNone/>
            </a:pPr>
            <a:r>
              <a:rPr lang="en-GB" sz="800" dirty="0"/>
              <a:t>Goldstein, S. and Blank, A., (1988) 8 . The elderly: abuse or abusers. </a:t>
            </a:r>
            <a:r>
              <a:rPr lang="en-GB" sz="800" i="1" dirty="0"/>
              <a:t>Abuse of the Elderly</a:t>
            </a:r>
            <a:r>
              <a:rPr lang="en-GB" sz="800" dirty="0"/>
              <a:t>, pp.86-90.</a:t>
            </a:r>
          </a:p>
          <a:p>
            <a:pPr marL="0" indent="0">
              <a:buNone/>
            </a:pPr>
            <a:r>
              <a:rPr lang="en-GB" sz="800" dirty="0" err="1"/>
              <a:t>Homecare.co.uk</a:t>
            </a:r>
            <a:r>
              <a:rPr lang="en-GB" sz="800" dirty="0"/>
              <a:t>. (2021). [online] Available at://https://</a:t>
            </a:r>
            <a:r>
              <a:rPr lang="en-GB" sz="800" dirty="0" err="1"/>
              <a:t>www.homecare.co.uk</a:t>
            </a:r>
            <a:r>
              <a:rPr lang="en-GB" sz="800" dirty="0"/>
              <a:t>/advice/home-care-facts-and-stats-number-of-providers-service-users-workforce&gt; (Accessed: 21 October 2021).</a:t>
            </a:r>
          </a:p>
          <a:p>
            <a:pPr marL="0" indent="0">
              <a:buNone/>
            </a:pPr>
            <a:r>
              <a:rPr lang="en-GB" sz="800" dirty="0"/>
              <a:t>Larkin, M. (2009</a:t>
            </a:r>
            <a:r>
              <a:rPr lang="en-GB" sz="800" i="1" dirty="0"/>
              <a:t>) Vulnerable Groups in Health and Social Care</a:t>
            </a:r>
            <a:r>
              <a:rPr lang="en-GB" sz="800" dirty="0"/>
              <a:t>. London: Sage Publications Ltd.</a:t>
            </a:r>
          </a:p>
          <a:p>
            <a:pPr marL="0" indent="0">
              <a:buNone/>
            </a:pPr>
            <a:r>
              <a:rPr lang="en-GB" sz="800" dirty="0" err="1"/>
              <a:t>Legislation.gov.uk</a:t>
            </a:r>
            <a:r>
              <a:rPr lang="en-GB" sz="800" dirty="0"/>
              <a:t>. (2021). </a:t>
            </a:r>
            <a:r>
              <a:rPr lang="en-GB" sz="800" i="1" dirty="0"/>
              <a:t>Care Act 2014</a:t>
            </a:r>
            <a:r>
              <a:rPr lang="en-GB" sz="800" dirty="0"/>
              <a:t>. [online] Available at: https://</a:t>
            </a:r>
            <a:r>
              <a:rPr lang="en-GB" sz="800" dirty="0" err="1"/>
              <a:t>www.legislation.gov.uk</a:t>
            </a:r>
            <a:r>
              <a:rPr lang="en-GB" sz="800" dirty="0"/>
              <a:t>/</a:t>
            </a:r>
            <a:r>
              <a:rPr lang="en-GB" sz="800" dirty="0" err="1"/>
              <a:t>ukpga</a:t>
            </a:r>
            <a:r>
              <a:rPr lang="en-GB" sz="800" dirty="0"/>
              <a:t>/2014/23/contents/enacted (Accessed: 10 November 2021).</a:t>
            </a:r>
          </a:p>
          <a:p>
            <a:pPr marL="0" indent="0">
              <a:buNone/>
            </a:pPr>
            <a:r>
              <a:rPr lang="en-GB" sz="800" dirty="0"/>
              <a:t>National Institute on Aging. (2021). </a:t>
            </a:r>
            <a:r>
              <a:rPr lang="en-GB" sz="800" i="1" dirty="0"/>
              <a:t>Elder Abuse</a:t>
            </a:r>
            <a:r>
              <a:rPr lang="en-GB" sz="800" dirty="0"/>
              <a:t>. [online] Available at: </a:t>
            </a:r>
            <a:r>
              <a:rPr lang="en-GB" sz="800" u="sng" dirty="0">
                <a:hlinkClick r:id="rId2"/>
              </a:rPr>
              <a:t>https://www.nia.nih.gov/health/elder-abuse</a:t>
            </a:r>
            <a:r>
              <a:rPr lang="en-GB" sz="800" dirty="0"/>
              <a:t> (Accessed: 14 October 2021).</a:t>
            </a:r>
          </a:p>
          <a:p>
            <a:pPr marL="0" indent="0">
              <a:buNone/>
            </a:pPr>
            <a:r>
              <a:rPr lang="en-GB" sz="800" dirty="0" err="1"/>
              <a:t>Nhs.uk</a:t>
            </a:r>
            <a:r>
              <a:rPr lang="en-GB" sz="800" dirty="0"/>
              <a:t>. (2021). </a:t>
            </a:r>
            <a:r>
              <a:rPr lang="en-GB" sz="800" i="1" dirty="0"/>
              <a:t>Abuse and neglect of vulnerable adults (safeguarding)</a:t>
            </a:r>
            <a:r>
              <a:rPr lang="en-GB" sz="800" dirty="0"/>
              <a:t>. [online] Available at: </a:t>
            </a:r>
            <a:r>
              <a:rPr lang="en-GB" sz="800" u="sng" dirty="0">
                <a:hlinkClick r:id="rId3"/>
              </a:rPr>
              <a:t>https://www.nhs.uk/conditions/social-care-and-support-guide/help-from-social-services-and-charities/abuse-and-neglect-vulnerable-adults/</a:t>
            </a:r>
            <a:r>
              <a:rPr lang="en-GB" sz="800" dirty="0"/>
              <a:t> (Accessed: 21 October 2021).</a:t>
            </a:r>
          </a:p>
          <a:p>
            <a:pPr marL="0" indent="0">
              <a:buNone/>
            </a:pPr>
            <a:r>
              <a:rPr lang="en-GB" sz="800" dirty="0"/>
              <a:t>Office of Safeguarding. (2021). </a:t>
            </a:r>
            <a:r>
              <a:rPr lang="en-GB" sz="800" i="1" dirty="0"/>
              <a:t>Reporting abuse of a vulnerable adult - Office of Safeguarding</a:t>
            </a:r>
            <a:r>
              <a:rPr lang="en-GB" sz="800" dirty="0"/>
              <a:t>. [online] Available at: https://</a:t>
            </a:r>
            <a:r>
              <a:rPr lang="en-GB" sz="800" dirty="0" err="1"/>
              <a:t>officeofsafeguarding.org.au</a:t>
            </a:r>
            <a:r>
              <a:rPr lang="en-GB" sz="800" dirty="0"/>
              <a:t>/reporting-abuse/reporting-abuse-of-a-vulnerable-adult/ (Accessed: 9 November 2021).</a:t>
            </a:r>
          </a:p>
          <a:p>
            <a:pPr marL="0" indent="0">
              <a:buNone/>
            </a:pPr>
            <a:r>
              <a:rPr lang="en-GB" sz="800" dirty="0"/>
              <a:t>Pickering, C.E., </a:t>
            </a:r>
            <a:r>
              <a:rPr lang="en-GB" sz="800" dirty="0" err="1"/>
              <a:t>Nurenberg</a:t>
            </a:r>
            <a:r>
              <a:rPr lang="en-GB" sz="800" dirty="0"/>
              <a:t>, K. and </a:t>
            </a:r>
            <a:r>
              <a:rPr lang="en-GB" sz="800" dirty="0" err="1"/>
              <a:t>Schiamberg</a:t>
            </a:r>
            <a:r>
              <a:rPr lang="en-GB" sz="800" dirty="0"/>
              <a:t>, L.,(2017). Recognizing and responding to the “toxic” work environment: Worker safety, patient safety, and abuse/neglect in nursing homes. </a:t>
            </a:r>
            <a:r>
              <a:rPr lang="en-GB" sz="800" i="1" dirty="0"/>
              <a:t>Qualitative health research</a:t>
            </a:r>
            <a:r>
              <a:rPr lang="en-GB" sz="800" dirty="0"/>
              <a:t>, </a:t>
            </a:r>
            <a:r>
              <a:rPr lang="en-GB" sz="800" i="1" dirty="0"/>
              <a:t>27</a:t>
            </a:r>
            <a:r>
              <a:rPr lang="en-GB" sz="800" dirty="0"/>
              <a:t>(12), pp.1870-1881.</a:t>
            </a:r>
          </a:p>
          <a:p>
            <a:pPr marL="0" indent="0">
              <a:buNone/>
            </a:pPr>
            <a:r>
              <a:rPr lang="en-GB" sz="800" dirty="0"/>
              <a:t>Platts-Mills, T.F., </a:t>
            </a:r>
            <a:r>
              <a:rPr lang="en-GB" sz="800" dirty="0" err="1"/>
              <a:t>Dayaa</a:t>
            </a:r>
            <a:r>
              <a:rPr lang="en-GB" sz="800" dirty="0"/>
              <a:t>, J.A., Reeve, B.B., </a:t>
            </a:r>
            <a:r>
              <a:rPr lang="en-GB" sz="800" dirty="0" err="1"/>
              <a:t>Krajick</a:t>
            </a:r>
            <a:r>
              <a:rPr lang="en-GB" sz="800" dirty="0"/>
              <a:t>, K., </a:t>
            </a:r>
            <a:r>
              <a:rPr lang="en-GB" sz="800" dirty="0" err="1"/>
              <a:t>Mosqueda</a:t>
            </a:r>
            <a:r>
              <a:rPr lang="en-GB" sz="800" dirty="0"/>
              <a:t>, L., </a:t>
            </a:r>
            <a:r>
              <a:rPr lang="en-GB" sz="800" dirty="0" err="1"/>
              <a:t>Haukoos</a:t>
            </a:r>
            <a:r>
              <a:rPr lang="en-GB" sz="800" dirty="0"/>
              <a:t>, J.S., Patel, M.D., Mulford, C.F., McLean, S.A., Sloane, P.D. and Travers, D., (2018). Development of the emergency department senior abuse identification (ED Senior AID) tool. </a:t>
            </a:r>
            <a:r>
              <a:rPr lang="en-GB" sz="800" i="1" dirty="0"/>
              <a:t>Journal of elder abuse &amp; neglect</a:t>
            </a:r>
            <a:r>
              <a:rPr lang="en-GB" sz="800" dirty="0"/>
              <a:t>, </a:t>
            </a:r>
            <a:r>
              <a:rPr lang="en-GB" sz="800" i="1" dirty="0"/>
              <a:t>30</a:t>
            </a:r>
            <a:r>
              <a:rPr lang="en-GB" sz="800" dirty="0"/>
              <a:t>(4), pp.247-270.</a:t>
            </a:r>
          </a:p>
          <a:p>
            <a:pPr marL="0" indent="0">
              <a:buNone/>
            </a:pPr>
            <a:r>
              <a:rPr lang="en-GB" sz="800" dirty="0"/>
              <a:t>Rosen, T., Zhang, Y., Bao, Y., Clark, S., Elman, A., Wen, K., </a:t>
            </a:r>
            <a:r>
              <a:rPr lang="en-GB" sz="800" dirty="0" err="1"/>
              <a:t>Jeng</a:t>
            </a:r>
            <a:r>
              <a:rPr lang="en-GB" sz="800" dirty="0"/>
              <a:t>, P. and </a:t>
            </a:r>
            <a:r>
              <a:rPr lang="en-GB" sz="800" dirty="0" err="1"/>
              <a:t>Lachs</a:t>
            </a:r>
            <a:r>
              <a:rPr lang="en-GB" sz="800" dirty="0"/>
              <a:t>, M., (2019). Can artificial intelligence help identify elder abuse and neglect?. </a:t>
            </a:r>
            <a:r>
              <a:rPr lang="en-GB" sz="800" i="1" dirty="0"/>
              <a:t>Journal of Elder Abuse &amp; Neglect</a:t>
            </a:r>
            <a:r>
              <a:rPr lang="en-GB" sz="800" dirty="0"/>
              <a:t>, 32(1), pp.97-103.</a:t>
            </a:r>
          </a:p>
          <a:p>
            <a:pPr marL="0" indent="0">
              <a:buNone/>
            </a:pPr>
            <a:r>
              <a:rPr lang="en-GB" sz="800" dirty="0"/>
              <a:t>Sani, A., Gonçalves, M.J., Nunes, L.M. and Saint </a:t>
            </a:r>
            <a:r>
              <a:rPr lang="en-GB" sz="800" dirty="0" err="1"/>
              <a:t>Arnault</a:t>
            </a:r>
            <a:r>
              <a:rPr lang="en-GB" sz="800" dirty="0"/>
              <a:t>, D.M., (2018). Violence against the elderly: narrative of a case. </a:t>
            </a:r>
            <a:r>
              <a:rPr lang="en-GB" sz="800" i="1" dirty="0"/>
              <a:t>MOJ Gerontology &amp; Geriatrics</a:t>
            </a:r>
            <a:r>
              <a:rPr lang="en-GB" sz="800" dirty="0"/>
              <a:t>, </a:t>
            </a:r>
            <a:r>
              <a:rPr lang="en-GB" sz="800" i="1" dirty="0"/>
              <a:t>3</a:t>
            </a:r>
            <a:r>
              <a:rPr lang="en-GB" sz="800" dirty="0"/>
              <a:t>(2), pp.153-155.</a:t>
            </a:r>
          </a:p>
          <a:p>
            <a:pPr marL="0" indent="0">
              <a:buNone/>
            </a:pPr>
            <a:r>
              <a:rPr lang="en-GB" sz="800" dirty="0"/>
              <a:t>Santana, M.J., </a:t>
            </a:r>
            <a:r>
              <a:rPr lang="en-GB" sz="800" dirty="0" err="1"/>
              <a:t>Manalili</a:t>
            </a:r>
            <a:r>
              <a:rPr lang="en-GB" sz="800" dirty="0"/>
              <a:t>, K., Jolley, R.J., </a:t>
            </a:r>
            <a:r>
              <a:rPr lang="en-GB" sz="800" dirty="0" err="1"/>
              <a:t>Zelinsky</a:t>
            </a:r>
            <a:r>
              <a:rPr lang="en-GB" sz="800" dirty="0"/>
              <a:t>, S., Quan, H. and Lu, M., (2018). How to practice person‐centred care: A conceptual framework. </a:t>
            </a:r>
            <a:r>
              <a:rPr lang="en-GB" sz="800" i="1" dirty="0"/>
              <a:t>Health Expectations</a:t>
            </a:r>
            <a:r>
              <a:rPr lang="en-GB" sz="800" dirty="0"/>
              <a:t>, </a:t>
            </a:r>
            <a:r>
              <a:rPr lang="en-GB" sz="800" i="1" dirty="0"/>
              <a:t>21</a:t>
            </a:r>
            <a:r>
              <a:rPr lang="en-GB" sz="800" dirty="0"/>
              <a:t>(2), pp.429-440.</a:t>
            </a:r>
          </a:p>
          <a:p>
            <a:pPr marL="0" indent="0">
              <a:buNone/>
            </a:pPr>
            <a:r>
              <a:rPr lang="en-GB" sz="800" dirty="0" err="1"/>
              <a:t>Sooryanarayana</a:t>
            </a:r>
            <a:r>
              <a:rPr lang="en-GB" sz="800" dirty="0"/>
              <a:t>, R., Choo, W. and </a:t>
            </a:r>
            <a:r>
              <a:rPr lang="en-GB" sz="800" dirty="0" err="1"/>
              <a:t>Hairi</a:t>
            </a:r>
            <a:r>
              <a:rPr lang="en-GB" sz="800" dirty="0"/>
              <a:t>, N., 2013. A Review on the Prevalence and Measurement of Elder Abuse in the Community. </a:t>
            </a:r>
            <a:r>
              <a:rPr lang="en-GB" sz="800" i="1" dirty="0"/>
              <a:t>Trauma, Violence, &amp; Abuse</a:t>
            </a:r>
            <a:r>
              <a:rPr lang="en-GB" sz="800" dirty="0"/>
              <a:t>, 14(4), pp.316-325 </a:t>
            </a:r>
          </a:p>
          <a:p>
            <a:pPr marL="0" indent="0">
              <a:buNone/>
            </a:pPr>
            <a:r>
              <a:rPr lang="en-GB" sz="800" dirty="0"/>
              <a:t>Team, T., (2021). </a:t>
            </a:r>
            <a:r>
              <a:rPr lang="en-GB" sz="800" i="1" dirty="0"/>
              <a:t>Elder Abuse - Learn More About Elder Abuse</a:t>
            </a:r>
            <a:r>
              <a:rPr lang="en-GB" sz="800" dirty="0"/>
              <a:t>. [online] Nursing Home Abuse </a:t>
            </a:r>
            <a:r>
              <a:rPr lang="en-GB" sz="800" dirty="0" err="1"/>
              <a:t>Center</a:t>
            </a:r>
            <a:r>
              <a:rPr lang="en-GB" sz="800" dirty="0"/>
              <a:t>. Available at: https://</a:t>
            </a:r>
            <a:r>
              <a:rPr lang="en-GB" sz="800" dirty="0" err="1"/>
              <a:t>www.nursinghomeabusecenter.com</a:t>
            </a:r>
            <a:r>
              <a:rPr lang="en-GB" sz="800" dirty="0"/>
              <a:t>/elder-abuse/ (Accessed: 20 October 2021).</a:t>
            </a:r>
          </a:p>
          <a:p>
            <a:pPr marL="0" indent="0">
              <a:buNone/>
            </a:pPr>
            <a:r>
              <a:rPr lang="en-GB" sz="800" dirty="0"/>
              <a:t>Team, T., (2021). </a:t>
            </a:r>
            <a:r>
              <a:rPr lang="en-GB" sz="800" i="1" dirty="0"/>
              <a:t>Physical Elder Abuse - Signs of Physical Elderly Abuse</a:t>
            </a:r>
            <a:r>
              <a:rPr lang="en-GB" sz="800" dirty="0"/>
              <a:t>. [online] Nursing Home Abuse </a:t>
            </a:r>
            <a:r>
              <a:rPr lang="en-GB" sz="800" dirty="0" err="1"/>
              <a:t>Center</a:t>
            </a:r>
            <a:r>
              <a:rPr lang="en-GB" sz="800" dirty="0"/>
              <a:t>. Available at: </a:t>
            </a:r>
            <a:r>
              <a:rPr lang="en-GB" sz="800" u="sng" dirty="0">
                <a:hlinkClick r:id="rId4"/>
              </a:rPr>
              <a:t>https://www.nursinghomeabusecenter.com/elder-abuse/types/physical-abuse</a:t>
            </a:r>
            <a:r>
              <a:rPr lang="en-GB" sz="800" dirty="0"/>
              <a:t> (Accessed: 20 October 2021).</a:t>
            </a:r>
          </a:p>
          <a:p>
            <a:pPr marL="0" indent="0">
              <a:buNone/>
            </a:pPr>
            <a:r>
              <a:rPr lang="en-GB" sz="800" dirty="0"/>
              <a:t>Team, T., 2021. </a:t>
            </a:r>
            <a:r>
              <a:rPr lang="en-GB" sz="800" i="1" dirty="0"/>
              <a:t>Types of Elder Abuse - Know the 7 Different Forms of Abuse</a:t>
            </a:r>
            <a:r>
              <a:rPr lang="en-GB" sz="800" dirty="0"/>
              <a:t>. [online] Nursing Home Abuse </a:t>
            </a:r>
            <a:r>
              <a:rPr lang="en-GB" sz="800" dirty="0" err="1"/>
              <a:t>Center</a:t>
            </a:r>
            <a:r>
              <a:rPr lang="en-GB" sz="800" dirty="0"/>
              <a:t>. Available at: https://</a:t>
            </a:r>
            <a:r>
              <a:rPr lang="en-GB" sz="800" dirty="0" err="1"/>
              <a:t>www.nursinghomeabusecenter.com</a:t>
            </a:r>
            <a:r>
              <a:rPr lang="en-GB" sz="800" dirty="0"/>
              <a:t>/elder-abuse/types/ (Accessed: 9 November 2021].</a:t>
            </a:r>
          </a:p>
          <a:p>
            <a:pPr marL="0" indent="0">
              <a:buNone/>
            </a:pPr>
            <a:r>
              <a:rPr lang="en-GB" sz="800" dirty="0"/>
              <a:t>Walker, A. (2018). Why the UK needs a social policy on ageing. </a:t>
            </a:r>
            <a:r>
              <a:rPr lang="en-GB" sz="800" i="1" dirty="0"/>
              <a:t>Journal of Social Policy</a:t>
            </a:r>
            <a:r>
              <a:rPr lang="en-GB" sz="800" dirty="0"/>
              <a:t>, </a:t>
            </a:r>
            <a:r>
              <a:rPr lang="en-GB" sz="800" i="1" dirty="0"/>
              <a:t>47</a:t>
            </a:r>
            <a:r>
              <a:rPr lang="en-GB" sz="800" dirty="0"/>
              <a:t>(2), pp.253-273.</a:t>
            </a:r>
          </a:p>
          <a:p>
            <a:pPr marL="0" indent="0">
              <a:buNone/>
            </a:pPr>
            <a:r>
              <a:rPr lang="en-GB" sz="800" dirty="0" err="1"/>
              <a:t>Who.int</a:t>
            </a:r>
            <a:r>
              <a:rPr lang="en-GB" sz="800" dirty="0"/>
              <a:t>. (2021). </a:t>
            </a:r>
            <a:r>
              <a:rPr lang="en-GB" sz="800" i="1" dirty="0"/>
              <a:t>Elder abuse</a:t>
            </a:r>
            <a:r>
              <a:rPr lang="en-GB" sz="800" dirty="0"/>
              <a:t>. [online] Available </a:t>
            </a:r>
            <a:r>
              <a:rPr lang="en-GB" sz="800" dirty="0" err="1"/>
              <a:t>at:https</a:t>
            </a:r>
            <a:r>
              <a:rPr lang="en-GB" sz="800" dirty="0"/>
              <a:t>://</a:t>
            </a:r>
            <a:r>
              <a:rPr lang="en-GB" sz="800" dirty="0" err="1"/>
              <a:t>www.who.int</a:t>
            </a:r>
            <a:r>
              <a:rPr lang="en-GB" sz="800" dirty="0"/>
              <a:t>/news-room/fact-sheets/detail/elder-abuse (Accessed: 4 November 2021).</a:t>
            </a:r>
          </a:p>
          <a:p>
            <a:pPr marL="0" indent="0">
              <a:buNone/>
            </a:pPr>
            <a:r>
              <a:rPr lang="en-GB" sz="800" dirty="0"/>
              <a:t>  </a:t>
            </a:r>
          </a:p>
          <a:p>
            <a:pPr marL="0" indent="0">
              <a:buNone/>
            </a:pPr>
            <a:r>
              <a:rPr lang="en-GB" sz="800" dirty="0"/>
              <a:t> </a:t>
            </a:r>
          </a:p>
          <a:p>
            <a:pPr marL="0" indent="0">
              <a:buNone/>
            </a:pPr>
            <a:endParaRPr lang="en-US" sz="800" dirty="0"/>
          </a:p>
        </p:txBody>
      </p:sp>
    </p:spTree>
    <p:extLst>
      <p:ext uri="{BB962C8B-B14F-4D97-AF65-F5344CB8AC3E}">
        <p14:creationId xmlns:p14="http://schemas.microsoft.com/office/powerpoint/2010/main" val="26105247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740602_TF33668227" id="{305F967E-AA15-4A69-94FC-0ED4126C1419}" vid="{3423AF79-010D-49E3-AABB-10B177C2461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20382</TotalTime>
  <Words>2949</Words>
  <Application>Microsoft Macintosh PowerPoint</Application>
  <PresentationFormat>Widescreen</PresentationFormat>
  <Paragraphs>197</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Living with Care: The Older Person   </vt:lpstr>
      <vt:lpstr>Introduction </vt:lpstr>
      <vt:lpstr>What is elder abuse?</vt:lpstr>
      <vt:lpstr>Key statistics </vt:lpstr>
      <vt:lpstr>Types of abuse </vt:lpstr>
      <vt:lpstr>RISK FACTORS </vt:lpstr>
      <vt:lpstr>Recognizing abuse </vt:lpstr>
      <vt:lpstr>The link between Disengagement &amp; Self Neglect  </vt:lpstr>
      <vt:lpstr>DON’T DISMISS ABUSE </vt:lpstr>
      <vt:lpstr>Legislation </vt:lpstr>
      <vt:lpstr>Growing concern </vt:lpstr>
      <vt:lpstr>Recommendations: </vt:lpstr>
      <vt:lpstr>Recommendations:</vt:lpstr>
      <vt:lpstr>Reference</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 slide 1</dc:title>
  <dc:creator>Tahseen Akhtar (1907552)</dc:creator>
  <cp:lastModifiedBy>Tahseen Akhtar (1907552)</cp:lastModifiedBy>
  <cp:revision>1</cp:revision>
  <dcterms:created xsi:type="dcterms:W3CDTF">2021-10-13T22:11:02Z</dcterms:created>
  <dcterms:modified xsi:type="dcterms:W3CDTF">2021-11-10T20:56:49Z</dcterms:modified>
</cp:coreProperties>
</file>