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870" r:id="rId5"/>
    <p:sldMasterId id="2147483690" r:id="rId6"/>
  </p:sldMasterIdLst>
  <p:notesMasterIdLst>
    <p:notesMasterId r:id="rId28"/>
  </p:notesMasterIdLst>
  <p:handoutMasterIdLst>
    <p:handoutMasterId r:id="rId29"/>
  </p:handoutMasterIdLst>
  <p:sldIdLst>
    <p:sldId id="312" r:id="rId7"/>
    <p:sldId id="337" r:id="rId8"/>
    <p:sldId id="330" r:id="rId9"/>
    <p:sldId id="320" r:id="rId10"/>
    <p:sldId id="263" r:id="rId11"/>
    <p:sldId id="332" r:id="rId12"/>
    <p:sldId id="335" r:id="rId13"/>
    <p:sldId id="336" r:id="rId14"/>
    <p:sldId id="262" r:id="rId15"/>
    <p:sldId id="338" r:id="rId16"/>
    <p:sldId id="268" r:id="rId17"/>
    <p:sldId id="270" r:id="rId18"/>
    <p:sldId id="269" r:id="rId19"/>
    <p:sldId id="267" r:id="rId20"/>
    <p:sldId id="271" r:id="rId21"/>
    <p:sldId id="256" r:id="rId22"/>
    <p:sldId id="258" r:id="rId23"/>
    <p:sldId id="259" r:id="rId24"/>
    <p:sldId id="260" r:id="rId25"/>
    <p:sldId id="261" r:id="rId26"/>
    <p:sldId id="33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FCE5EF"/>
    <a:srgbClr val="D2EADB"/>
    <a:srgbClr val="DC482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A9D079-978C-01CA-3722-9649B0448F8F}" v="147" dt="2025-11-08T12:40:47.0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microsoft.com/office/2016/11/relationships/changesInfo" Target="changesInfos/changesInfo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ilen Dolores Stevens (2508295)" userId="S::2508295@student.uwtsd.ac.uk::7a40732a-c6e5-47ca-8038-e8102a9d8d45" providerId="AD" clId="Web-{ECA9D079-978C-01CA-3722-9649B0448F8F}"/>
    <pc:docChg chg="addSld delSld modSld sldOrd addMainMaster">
      <pc:chgData name="Sanilen Dolores Stevens (2508295)" userId="S::2508295@student.uwtsd.ac.uk::7a40732a-c6e5-47ca-8038-e8102a9d8d45" providerId="AD" clId="Web-{ECA9D079-978C-01CA-3722-9649B0448F8F}" dt="2025-11-08T12:40:47.066" v="122" actId="1076"/>
      <pc:docMkLst>
        <pc:docMk/>
      </pc:docMkLst>
      <pc:sldChg chg="add">
        <pc:chgData name="Sanilen Dolores Stevens (2508295)" userId="S::2508295@student.uwtsd.ac.uk::7a40732a-c6e5-47ca-8038-e8102a9d8d45" providerId="AD" clId="Web-{ECA9D079-978C-01CA-3722-9649B0448F8F}" dt="2025-11-08T12:36:35.551" v="93"/>
        <pc:sldMkLst>
          <pc:docMk/>
          <pc:sldMk cId="1403640119" sldId="256"/>
        </pc:sldMkLst>
      </pc:sldChg>
      <pc:sldChg chg="add">
        <pc:chgData name="Sanilen Dolores Stevens (2508295)" userId="S::2508295@student.uwtsd.ac.uk::7a40732a-c6e5-47ca-8038-e8102a9d8d45" providerId="AD" clId="Web-{ECA9D079-978C-01CA-3722-9649B0448F8F}" dt="2025-11-08T12:36:52.194" v="94"/>
        <pc:sldMkLst>
          <pc:docMk/>
          <pc:sldMk cId="3638470201" sldId="258"/>
        </pc:sldMkLst>
      </pc:sldChg>
      <pc:sldChg chg="add">
        <pc:chgData name="Sanilen Dolores Stevens (2508295)" userId="S::2508295@student.uwtsd.ac.uk::7a40732a-c6e5-47ca-8038-e8102a9d8d45" providerId="AD" clId="Web-{ECA9D079-978C-01CA-3722-9649B0448F8F}" dt="2025-11-08T12:37:11.619" v="95"/>
        <pc:sldMkLst>
          <pc:docMk/>
          <pc:sldMk cId="3341140794" sldId="259"/>
        </pc:sldMkLst>
      </pc:sldChg>
      <pc:sldChg chg="add">
        <pc:chgData name="Sanilen Dolores Stevens (2508295)" userId="S::2508295@student.uwtsd.ac.uk::7a40732a-c6e5-47ca-8038-e8102a9d8d45" providerId="AD" clId="Web-{ECA9D079-978C-01CA-3722-9649B0448F8F}" dt="2025-11-08T12:37:31.841" v="96"/>
        <pc:sldMkLst>
          <pc:docMk/>
          <pc:sldMk cId="2550733700" sldId="260"/>
        </pc:sldMkLst>
      </pc:sldChg>
      <pc:sldChg chg="add">
        <pc:chgData name="Sanilen Dolores Stevens (2508295)" userId="S::2508295@student.uwtsd.ac.uk::7a40732a-c6e5-47ca-8038-e8102a9d8d45" providerId="AD" clId="Web-{ECA9D079-978C-01CA-3722-9649B0448F8F}" dt="2025-11-08T12:37:51.938" v="97"/>
        <pc:sldMkLst>
          <pc:docMk/>
          <pc:sldMk cId="1616836371" sldId="261"/>
        </pc:sldMkLst>
      </pc:sldChg>
      <pc:sldChg chg="add del">
        <pc:chgData name="Sanilen Dolores Stevens (2508295)" userId="S::2508295@student.uwtsd.ac.uk::7a40732a-c6e5-47ca-8038-e8102a9d8d45" providerId="AD" clId="Web-{ECA9D079-978C-01CA-3722-9649B0448F8F}" dt="2025-11-08T12:33:52.091" v="85"/>
        <pc:sldMkLst>
          <pc:docMk/>
          <pc:sldMk cId="3918890131" sldId="262"/>
        </pc:sldMkLst>
      </pc:sldChg>
      <pc:sldChg chg="add">
        <pc:chgData name="Sanilen Dolores Stevens (2508295)" userId="S::2508295@student.uwtsd.ac.uk::7a40732a-c6e5-47ca-8038-e8102a9d8d45" providerId="AD" clId="Web-{ECA9D079-978C-01CA-3722-9649B0448F8F}" dt="2025-11-08T12:36:00.247" v="91"/>
        <pc:sldMkLst>
          <pc:docMk/>
          <pc:sldMk cId="2722522760" sldId="267"/>
        </pc:sldMkLst>
      </pc:sldChg>
      <pc:sldChg chg="add">
        <pc:chgData name="Sanilen Dolores Stevens (2508295)" userId="S::2508295@student.uwtsd.ac.uk::7a40732a-c6e5-47ca-8038-e8102a9d8d45" providerId="AD" clId="Web-{ECA9D079-978C-01CA-3722-9649B0448F8F}" dt="2025-11-08T12:35:06.657" v="88"/>
        <pc:sldMkLst>
          <pc:docMk/>
          <pc:sldMk cId="1777253286" sldId="268"/>
        </pc:sldMkLst>
      </pc:sldChg>
      <pc:sldChg chg="add">
        <pc:chgData name="Sanilen Dolores Stevens (2508295)" userId="S::2508295@student.uwtsd.ac.uk::7a40732a-c6e5-47ca-8038-e8102a9d8d45" providerId="AD" clId="Web-{ECA9D079-978C-01CA-3722-9649B0448F8F}" dt="2025-11-08T12:35:39.055" v="90"/>
        <pc:sldMkLst>
          <pc:docMk/>
          <pc:sldMk cId="149523723" sldId="269"/>
        </pc:sldMkLst>
      </pc:sldChg>
      <pc:sldChg chg="add">
        <pc:chgData name="Sanilen Dolores Stevens (2508295)" userId="S::2508295@student.uwtsd.ac.uk::7a40732a-c6e5-47ca-8038-e8102a9d8d45" providerId="AD" clId="Web-{ECA9D079-978C-01CA-3722-9649B0448F8F}" dt="2025-11-08T12:35:25.130" v="89"/>
        <pc:sldMkLst>
          <pc:docMk/>
          <pc:sldMk cId="1770141581" sldId="270"/>
        </pc:sldMkLst>
      </pc:sldChg>
      <pc:sldChg chg="add">
        <pc:chgData name="Sanilen Dolores Stevens (2508295)" userId="S::2508295@student.uwtsd.ac.uk::7a40732a-c6e5-47ca-8038-e8102a9d8d45" providerId="AD" clId="Web-{ECA9D079-978C-01CA-3722-9649B0448F8F}" dt="2025-11-08T12:36:15.516" v="92"/>
        <pc:sldMkLst>
          <pc:docMk/>
          <pc:sldMk cId="274954906" sldId="271"/>
        </pc:sldMkLst>
      </pc:sldChg>
      <pc:sldChg chg="modSp">
        <pc:chgData name="Sanilen Dolores Stevens (2508295)" userId="S::2508295@student.uwtsd.ac.uk::7a40732a-c6e5-47ca-8038-e8102a9d8d45" providerId="AD" clId="Web-{ECA9D079-978C-01CA-3722-9649B0448F8F}" dt="2025-11-08T10:10:59.839" v="0" actId="20577"/>
        <pc:sldMkLst>
          <pc:docMk/>
          <pc:sldMk cId="888131371" sldId="312"/>
        </pc:sldMkLst>
        <pc:spChg chg="mod">
          <ac:chgData name="Sanilen Dolores Stevens (2508295)" userId="S::2508295@student.uwtsd.ac.uk::7a40732a-c6e5-47ca-8038-e8102a9d8d45" providerId="AD" clId="Web-{ECA9D079-978C-01CA-3722-9649B0448F8F}" dt="2025-11-08T10:10:59.839" v="0" actId="20577"/>
          <ac:spMkLst>
            <pc:docMk/>
            <pc:sldMk cId="888131371" sldId="312"/>
            <ac:spMk id="2" creationId="{65124DF1-7D91-E9AB-D6B0-2B67C46848F0}"/>
          </ac:spMkLst>
        </pc:spChg>
      </pc:sldChg>
      <pc:sldChg chg="modSp">
        <pc:chgData name="Sanilen Dolores Stevens (2508295)" userId="S::2508295@student.uwtsd.ac.uk::7a40732a-c6e5-47ca-8038-e8102a9d8d45" providerId="AD" clId="Web-{ECA9D079-978C-01CA-3722-9649B0448F8F}" dt="2025-11-08T10:37:28.883" v="2" actId="20577"/>
        <pc:sldMkLst>
          <pc:docMk/>
          <pc:sldMk cId="2144753802" sldId="320"/>
        </pc:sldMkLst>
        <pc:spChg chg="mod">
          <ac:chgData name="Sanilen Dolores Stevens (2508295)" userId="S::2508295@student.uwtsd.ac.uk::7a40732a-c6e5-47ca-8038-e8102a9d8d45" providerId="AD" clId="Web-{ECA9D079-978C-01CA-3722-9649B0448F8F}" dt="2025-11-08T10:37:28.883" v="2" actId="20577"/>
          <ac:spMkLst>
            <pc:docMk/>
            <pc:sldMk cId="2144753802" sldId="320"/>
            <ac:spMk id="9" creationId="{2887C6A2-FF4E-1307-97D6-31F67BDE18BB}"/>
          </ac:spMkLst>
        </pc:spChg>
      </pc:sldChg>
      <pc:sldChg chg="ord">
        <pc:chgData name="Sanilen Dolores Stevens (2508295)" userId="S::2508295@student.uwtsd.ac.uk::7a40732a-c6e5-47ca-8038-e8102a9d8d45" providerId="AD" clId="Web-{ECA9D079-978C-01CA-3722-9649B0448F8F}" dt="2025-11-08T12:34:36.545" v="87"/>
        <pc:sldMkLst>
          <pc:docMk/>
          <pc:sldMk cId="679062198" sldId="336"/>
        </pc:sldMkLst>
      </pc:sldChg>
      <pc:sldChg chg="addSp delSp modSp new mod modClrScheme chgLayout">
        <pc:chgData name="Sanilen Dolores Stevens (2508295)" userId="S::2508295@student.uwtsd.ac.uk::7a40732a-c6e5-47ca-8038-e8102a9d8d45" providerId="AD" clId="Web-{ECA9D079-978C-01CA-3722-9649B0448F8F}" dt="2025-11-08T12:40:47.066" v="122" actId="1076"/>
        <pc:sldMkLst>
          <pc:docMk/>
          <pc:sldMk cId="3748468430" sldId="337"/>
        </pc:sldMkLst>
        <pc:spChg chg="mod ord">
          <ac:chgData name="Sanilen Dolores Stevens (2508295)" userId="S::2508295@student.uwtsd.ac.uk::7a40732a-c6e5-47ca-8038-e8102a9d8d45" providerId="AD" clId="Web-{ECA9D079-978C-01CA-3722-9649B0448F8F}" dt="2025-11-08T12:40:14.173" v="120" actId="1076"/>
          <ac:spMkLst>
            <pc:docMk/>
            <pc:sldMk cId="3748468430" sldId="337"/>
            <ac:spMk id="2" creationId="{51872538-B958-25C0-EC19-51C12FB6554C}"/>
          </ac:spMkLst>
        </pc:spChg>
        <pc:spChg chg="del">
          <ac:chgData name="Sanilen Dolores Stevens (2508295)" userId="S::2508295@student.uwtsd.ac.uk::7a40732a-c6e5-47ca-8038-e8102a9d8d45" providerId="AD" clId="Web-{ECA9D079-978C-01CA-3722-9649B0448F8F}" dt="2025-11-08T12:28:33.691" v="6"/>
          <ac:spMkLst>
            <pc:docMk/>
            <pc:sldMk cId="3748468430" sldId="337"/>
            <ac:spMk id="3" creationId="{5379193F-B6FF-2541-CB2B-F98FE754D96A}"/>
          </ac:spMkLst>
        </pc:spChg>
        <pc:spChg chg="del">
          <ac:chgData name="Sanilen Dolores Stevens (2508295)" userId="S::2508295@student.uwtsd.ac.uk::7a40732a-c6e5-47ca-8038-e8102a9d8d45" providerId="AD" clId="Web-{ECA9D079-978C-01CA-3722-9649B0448F8F}" dt="2025-11-08T12:28:33.691" v="6"/>
          <ac:spMkLst>
            <pc:docMk/>
            <pc:sldMk cId="3748468430" sldId="337"/>
            <ac:spMk id="4" creationId="{40FFE61A-49DB-461B-3F4E-E9B4B56BD69A}"/>
          </ac:spMkLst>
        </pc:spChg>
        <pc:spChg chg="mod ord">
          <ac:chgData name="Sanilen Dolores Stevens (2508295)" userId="S::2508295@student.uwtsd.ac.uk::7a40732a-c6e5-47ca-8038-e8102a9d8d45" providerId="AD" clId="Web-{ECA9D079-978C-01CA-3722-9649B0448F8F}" dt="2025-11-08T12:28:33.691" v="6"/>
          <ac:spMkLst>
            <pc:docMk/>
            <pc:sldMk cId="3748468430" sldId="337"/>
            <ac:spMk id="5" creationId="{B1A96419-4062-8277-DEA1-C34D830D56CD}"/>
          </ac:spMkLst>
        </pc:spChg>
        <pc:spChg chg="mod ord">
          <ac:chgData name="Sanilen Dolores Stevens (2508295)" userId="S::2508295@student.uwtsd.ac.uk::7a40732a-c6e5-47ca-8038-e8102a9d8d45" providerId="AD" clId="Web-{ECA9D079-978C-01CA-3722-9649B0448F8F}" dt="2025-11-08T12:28:33.691" v="6"/>
          <ac:spMkLst>
            <pc:docMk/>
            <pc:sldMk cId="3748468430" sldId="337"/>
            <ac:spMk id="6" creationId="{0A00C12E-C36D-1A3A-34E0-D584840D6D42}"/>
          </ac:spMkLst>
        </pc:spChg>
        <pc:spChg chg="mod ord">
          <ac:chgData name="Sanilen Dolores Stevens (2508295)" userId="S::2508295@student.uwtsd.ac.uk::7a40732a-c6e5-47ca-8038-e8102a9d8d45" providerId="AD" clId="Web-{ECA9D079-978C-01CA-3722-9649B0448F8F}" dt="2025-11-08T12:28:33.691" v="6"/>
          <ac:spMkLst>
            <pc:docMk/>
            <pc:sldMk cId="3748468430" sldId="337"/>
            <ac:spMk id="7" creationId="{BBD19C34-E21C-E096-4B26-1044586939B3}"/>
          </ac:spMkLst>
        </pc:spChg>
        <pc:spChg chg="add del mod">
          <ac:chgData name="Sanilen Dolores Stevens (2508295)" userId="S::2508295@student.uwtsd.ac.uk::7a40732a-c6e5-47ca-8038-e8102a9d8d45" providerId="AD" clId="Web-{ECA9D079-978C-01CA-3722-9649B0448F8F}" dt="2025-11-08T12:30:20.054" v="31"/>
          <ac:spMkLst>
            <pc:docMk/>
            <pc:sldMk cId="3748468430" sldId="337"/>
            <ac:spMk id="8" creationId="{E96AD722-90C6-957D-6FD8-4A1F487EFB9B}"/>
          </ac:spMkLst>
        </pc:spChg>
        <pc:graphicFrameChg chg="add mod modGraphic">
          <ac:chgData name="Sanilen Dolores Stevens (2508295)" userId="S::2508295@student.uwtsd.ac.uk::7a40732a-c6e5-47ca-8038-e8102a9d8d45" providerId="AD" clId="Web-{ECA9D079-978C-01CA-3722-9649B0448F8F}" dt="2025-11-08T12:40:08.750" v="119" actId="1076"/>
          <ac:graphicFrameMkLst>
            <pc:docMk/>
            <pc:sldMk cId="3748468430" sldId="337"/>
            <ac:graphicFrameMk id="9" creationId="{184A91F2-0CCC-FA9E-5069-64A69E7E6E65}"/>
          </ac:graphicFrameMkLst>
        </pc:graphicFrameChg>
        <pc:picChg chg="add mod">
          <ac:chgData name="Sanilen Dolores Stevens (2508295)" userId="S::2508295@student.uwtsd.ac.uk::7a40732a-c6e5-47ca-8038-e8102a9d8d45" providerId="AD" clId="Web-{ECA9D079-978C-01CA-3722-9649B0448F8F}" dt="2025-11-08T12:40:47.066" v="122" actId="1076"/>
          <ac:picMkLst>
            <pc:docMk/>
            <pc:sldMk cId="3748468430" sldId="337"/>
            <ac:picMk id="11" creationId="{58C767E2-380E-8538-2293-CA9DBF615326}"/>
          </ac:picMkLst>
        </pc:picChg>
      </pc:sldChg>
      <pc:sldChg chg="add">
        <pc:chgData name="Sanilen Dolores Stevens (2508295)" userId="S::2508295@student.uwtsd.ac.uk::7a40732a-c6e5-47ca-8038-e8102a9d8d45" providerId="AD" clId="Web-{ECA9D079-978C-01CA-3722-9649B0448F8F}" dt="2025-11-08T12:34:13.685" v="86"/>
        <pc:sldMkLst>
          <pc:docMk/>
          <pc:sldMk cId="1890244441" sldId="338"/>
        </pc:sldMkLst>
      </pc:sldChg>
      <pc:sldChg chg="add">
        <pc:chgData name="Sanilen Dolores Stevens (2508295)" userId="S::2508295@student.uwtsd.ac.uk::7a40732a-c6e5-47ca-8038-e8102a9d8d45" providerId="AD" clId="Web-{ECA9D079-978C-01CA-3722-9649B0448F8F}" dt="2025-11-08T12:38:06.471" v="98"/>
        <pc:sldMkLst>
          <pc:docMk/>
          <pc:sldMk cId="2965884913" sldId="339"/>
        </pc:sldMkLst>
      </pc:sldChg>
      <pc:sldMasterChg chg="addSldLayout">
        <pc:chgData name="Sanilen Dolores Stevens (2508295)" userId="S::2508295@student.uwtsd.ac.uk::7a40732a-c6e5-47ca-8038-e8102a9d8d45" providerId="AD" clId="Web-{ECA9D079-978C-01CA-3722-9649B0448F8F}" dt="2025-11-08T12:24:19.052" v="3"/>
        <pc:sldMasterMkLst>
          <pc:docMk/>
          <pc:sldMasterMk cId="4052757446" sldId="2147483660"/>
        </pc:sldMasterMkLst>
        <pc:sldLayoutChg chg="add">
          <pc:chgData name="Sanilen Dolores Stevens (2508295)" userId="S::2508295@student.uwtsd.ac.uk::7a40732a-c6e5-47ca-8038-e8102a9d8d45" providerId="AD" clId="Web-{ECA9D079-978C-01CA-3722-9649B0448F8F}" dt="2025-11-08T12:24:19.052" v="3"/>
          <pc:sldLayoutMkLst>
            <pc:docMk/>
            <pc:sldMasterMk cId="4052757446" sldId="2147483660"/>
            <pc:sldLayoutMk cId="3305410020" sldId="2147483676"/>
          </pc:sldLayoutMkLst>
        </pc:sldLayoutChg>
      </pc:sldMasterChg>
      <pc:sldMasterChg chg="add addSldLayout">
        <pc:chgData name="Sanilen Dolores Stevens (2508295)" userId="S::2508295@student.uwtsd.ac.uk::7a40732a-c6e5-47ca-8038-e8102a9d8d45" providerId="AD" clId="Web-{ECA9D079-978C-01CA-3722-9649B0448F8F}" dt="2025-11-08T12:36:35.551" v="93"/>
        <pc:sldMasterMkLst>
          <pc:docMk/>
          <pc:sldMasterMk cId="2083063742" sldId="2147483690"/>
        </pc:sldMasterMkLst>
        <pc:sldLayoutChg chg="add">
          <pc:chgData name="Sanilen Dolores Stevens (2508295)" userId="S::2508295@student.uwtsd.ac.uk::7a40732a-c6e5-47ca-8038-e8102a9d8d45" providerId="AD" clId="Web-{ECA9D079-978C-01CA-3722-9649B0448F8F}" dt="2025-11-08T12:36:35.551" v="93"/>
          <pc:sldLayoutMkLst>
            <pc:docMk/>
            <pc:sldMasterMk cId="2083063742" sldId="2147483690"/>
            <pc:sldLayoutMk cId="1026240289" sldId="2147483691"/>
          </pc:sldLayoutMkLst>
        </pc:sldLayoutChg>
        <pc:sldLayoutChg chg="add">
          <pc:chgData name="Sanilen Dolores Stevens (2508295)" userId="S::2508295@student.uwtsd.ac.uk::7a40732a-c6e5-47ca-8038-e8102a9d8d45" providerId="AD" clId="Web-{ECA9D079-978C-01CA-3722-9649B0448F8F}" dt="2025-11-08T12:36:35.551" v="93"/>
          <pc:sldLayoutMkLst>
            <pc:docMk/>
            <pc:sldMasterMk cId="2083063742" sldId="2147483690"/>
            <pc:sldLayoutMk cId="3915203783" sldId="2147483692"/>
          </pc:sldLayoutMkLst>
        </pc:sldLayoutChg>
        <pc:sldLayoutChg chg="add">
          <pc:chgData name="Sanilen Dolores Stevens (2508295)" userId="S::2508295@student.uwtsd.ac.uk::7a40732a-c6e5-47ca-8038-e8102a9d8d45" providerId="AD" clId="Web-{ECA9D079-978C-01CA-3722-9649B0448F8F}" dt="2025-11-08T12:36:35.551" v="93"/>
          <pc:sldLayoutMkLst>
            <pc:docMk/>
            <pc:sldMasterMk cId="2083063742" sldId="2147483690"/>
            <pc:sldLayoutMk cId="528506965" sldId="2147483693"/>
          </pc:sldLayoutMkLst>
        </pc:sldLayoutChg>
        <pc:sldLayoutChg chg="add">
          <pc:chgData name="Sanilen Dolores Stevens (2508295)" userId="S::2508295@student.uwtsd.ac.uk::7a40732a-c6e5-47ca-8038-e8102a9d8d45" providerId="AD" clId="Web-{ECA9D079-978C-01CA-3722-9649B0448F8F}" dt="2025-11-08T12:36:35.551" v="93"/>
          <pc:sldLayoutMkLst>
            <pc:docMk/>
            <pc:sldMasterMk cId="2083063742" sldId="2147483690"/>
            <pc:sldLayoutMk cId="1386696171" sldId="2147483694"/>
          </pc:sldLayoutMkLst>
        </pc:sldLayoutChg>
        <pc:sldLayoutChg chg="add">
          <pc:chgData name="Sanilen Dolores Stevens (2508295)" userId="S::2508295@student.uwtsd.ac.uk::7a40732a-c6e5-47ca-8038-e8102a9d8d45" providerId="AD" clId="Web-{ECA9D079-978C-01CA-3722-9649B0448F8F}" dt="2025-11-08T12:36:35.551" v="93"/>
          <pc:sldLayoutMkLst>
            <pc:docMk/>
            <pc:sldMasterMk cId="2083063742" sldId="2147483690"/>
            <pc:sldLayoutMk cId="3037236872" sldId="2147483695"/>
          </pc:sldLayoutMkLst>
        </pc:sldLayoutChg>
        <pc:sldLayoutChg chg="add">
          <pc:chgData name="Sanilen Dolores Stevens (2508295)" userId="S::2508295@student.uwtsd.ac.uk::7a40732a-c6e5-47ca-8038-e8102a9d8d45" providerId="AD" clId="Web-{ECA9D079-978C-01CA-3722-9649B0448F8F}" dt="2025-11-08T12:36:35.551" v="93"/>
          <pc:sldLayoutMkLst>
            <pc:docMk/>
            <pc:sldMasterMk cId="2083063742" sldId="2147483690"/>
            <pc:sldLayoutMk cId="666094999" sldId="2147483696"/>
          </pc:sldLayoutMkLst>
        </pc:sldLayoutChg>
        <pc:sldLayoutChg chg="add">
          <pc:chgData name="Sanilen Dolores Stevens (2508295)" userId="S::2508295@student.uwtsd.ac.uk::7a40732a-c6e5-47ca-8038-e8102a9d8d45" providerId="AD" clId="Web-{ECA9D079-978C-01CA-3722-9649B0448F8F}" dt="2025-11-08T12:36:35.551" v="93"/>
          <pc:sldLayoutMkLst>
            <pc:docMk/>
            <pc:sldMasterMk cId="2083063742" sldId="2147483690"/>
            <pc:sldLayoutMk cId="2260158799" sldId="2147483697"/>
          </pc:sldLayoutMkLst>
        </pc:sldLayoutChg>
        <pc:sldLayoutChg chg="add">
          <pc:chgData name="Sanilen Dolores Stevens (2508295)" userId="S::2508295@student.uwtsd.ac.uk::7a40732a-c6e5-47ca-8038-e8102a9d8d45" providerId="AD" clId="Web-{ECA9D079-978C-01CA-3722-9649B0448F8F}" dt="2025-11-08T12:36:35.551" v="93"/>
          <pc:sldLayoutMkLst>
            <pc:docMk/>
            <pc:sldMasterMk cId="2083063742" sldId="2147483690"/>
            <pc:sldLayoutMk cId="1876075067" sldId="2147483698"/>
          </pc:sldLayoutMkLst>
        </pc:sldLayoutChg>
        <pc:sldLayoutChg chg="add">
          <pc:chgData name="Sanilen Dolores Stevens (2508295)" userId="S::2508295@student.uwtsd.ac.uk::7a40732a-c6e5-47ca-8038-e8102a9d8d45" providerId="AD" clId="Web-{ECA9D079-978C-01CA-3722-9649B0448F8F}" dt="2025-11-08T12:36:35.551" v="93"/>
          <pc:sldLayoutMkLst>
            <pc:docMk/>
            <pc:sldMasterMk cId="2083063742" sldId="2147483690"/>
            <pc:sldLayoutMk cId="2476640007" sldId="2147483699"/>
          </pc:sldLayoutMkLst>
        </pc:sldLayoutChg>
        <pc:sldLayoutChg chg="add">
          <pc:chgData name="Sanilen Dolores Stevens (2508295)" userId="S::2508295@student.uwtsd.ac.uk::7a40732a-c6e5-47ca-8038-e8102a9d8d45" providerId="AD" clId="Web-{ECA9D079-978C-01CA-3722-9649B0448F8F}" dt="2025-11-08T12:36:35.551" v="93"/>
          <pc:sldLayoutMkLst>
            <pc:docMk/>
            <pc:sldMasterMk cId="2083063742" sldId="2147483690"/>
            <pc:sldLayoutMk cId="502640641" sldId="2147483700"/>
          </pc:sldLayoutMkLst>
        </pc:sldLayoutChg>
        <pc:sldLayoutChg chg="add">
          <pc:chgData name="Sanilen Dolores Stevens (2508295)" userId="S::2508295@student.uwtsd.ac.uk::7a40732a-c6e5-47ca-8038-e8102a9d8d45" providerId="AD" clId="Web-{ECA9D079-978C-01CA-3722-9649B0448F8F}" dt="2025-11-08T12:36:35.551" v="93"/>
          <pc:sldLayoutMkLst>
            <pc:docMk/>
            <pc:sldMasterMk cId="2083063742" sldId="2147483690"/>
            <pc:sldLayoutMk cId="2532338964" sldId="2147483701"/>
          </pc:sldLayoutMkLst>
        </pc:sldLayoutChg>
        <pc:sldLayoutChg chg="add">
          <pc:chgData name="Sanilen Dolores Stevens (2508295)" userId="S::2508295@student.uwtsd.ac.uk::7a40732a-c6e5-47ca-8038-e8102a9d8d45" providerId="AD" clId="Web-{ECA9D079-978C-01CA-3722-9649B0448F8F}" dt="2025-11-08T12:36:35.551" v="93"/>
          <pc:sldLayoutMkLst>
            <pc:docMk/>
            <pc:sldMasterMk cId="2083063742" sldId="2147483690"/>
            <pc:sldLayoutMk cId="2642260376" sldId="2147483702"/>
          </pc:sldLayoutMkLst>
        </pc:sldLayoutChg>
        <pc:sldLayoutChg chg="add">
          <pc:chgData name="Sanilen Dolores Stevens (2508295)" userId="S::2508295@student.uwtsd.ac.uk::7a40732a-c6e5-47ca-8038-e8102a9d8d45" providerId="AD" clId="Web-{ECA9D079-978C-01CA-3722-9649B0448F8F}" dt="2025-11-08T12:36:35.551" v="93"/>
          <pc:sldLayoutMkLst>
            <pc:docMk/>
            <pc:sldMasterMk cId="2083063742" sldId="2147483690"/>
            <pc:sldLayoutMk cId="2594616411" sldId="2147483703"/>
          </pc:sldLayoutMkLst>
        </pc:sldLayoutChg>
        <pc:sldLayoutChg chg="add">
          <pc:chgData name="Sanilen Dolores Stevens (2508295)" userId="S::2508295@student.uwtsd.ac.uk::7a40732a-c6e5-47ca-8038-e8102a9d8d45" providerId="AD" clId="Web-{ECA9D079-978C-01CA-3722-9649B0448F8F}" dt="2025-11-08T12:36:35.551" v="93"/>
          <pc:sldLayoutMkLst>
            <pc:docMk/>
            <pc:sldMasterMk cId="2083063742" sldId="2147483690"/>
            <pc:sldLayoutMk cId="285287566" sldId="2147483704"/>
          </pc:sldLayoutMkLst>
        </pc:sldLayoutChg>
        <pc:sldLayoutChg chg="add">
          <pc:chgData name="Sanilen Dolores Stevens (2508295)" userId="S::2508295@student.uwtsd.ac.uk::7a40732a-c6e5-47ca-8038-e8102a9d8d45" providerId="AD" clId="Web-{ECA9D079-978C-01CA-3722-9649B0448F8F}" dt="2025-11-08T12:36:35.551" v="93"/>
          <pc:sldLayoutMkLst>
            <pc:docMk/>
            <pc:sldMasterMk cId="2083063742" sldId="2147483690"/>
            <pc:sldLayoutMk cId="4010909504" sldId="2147483705"/>
          </pc:sldLayoutMkLst>
        </pc:sldLayoutChg>
        <pc:sldLayoutChg chg="add">
          <pc:chgData name="Sanilen Dolores Stevens (2508295)" userId="S::2508295@student.uwtsd.ac.uk::7a40732a-c6e5-47ca-8038-e8102a9d8d45" providerId="AD" clId="Web-{ECA9D079-978C-01CA-3722-9649B0448F8F}" dt="2025-11-08T12:36:35.551" v="93"/>
          <pc:sldLayoutMkLst>
            <pc:docMk/>
            <pc:sldMasterMk cId="2083063742" sldId="2147483690"/>
            <pc:sldLayoutMk cId="1003963454" sldId="2147483706"/>
          </pc:sldLayoutMkLst>
        </pc:sldLayoutChg>
        <pc:sldLayoutChg chg="add">
          <pc:chgData name="Sanilen Dolores Stevens (2508295)" userId="S::2508295@student.uwtsd.ac.uk::7a40732a-c6e5-47ca-8038-e8102a9d8d45" providerId="AD" clId="Web-{ECA9D079-978C-01CA-3722-9649B0448F8F}" dt="2025-11-08T12:36:35.551" v="93"/>
          <pc:sldLayoutMkLst>
            <pc:docMk/>
            <pc:sldMasterMk cId="2083063742" sldId="2147483690"/>
            <pc:sldLayoutMk cId="2944159304" sldId="2147483707"/>
          </pc:sldLayoutMkLst>
        </pc:sldLayoutChg>
      </pc:sldMasterChg>
      <pc:sldMasterChg chg="add addSldLayout">
        <pc:chgData name="Sanilen Dolores Stevens (2508295)" userId="S::2508295@student.uwtsd.ac.uk::7a40732a-c6e5-47ca-8038-e8102a9d8d45" providerId="AD" clId="Web-{ECA9D079-978C-01CA-3722-9649B0448F8F}" dt="2025-11-08T12:33:52.091" v="85"/>
        <pc:sldMasterMkLst>
          <pc:docMk/>
          <pc:sldMasterMk cId="2434809398" sldId="2147483870"/>
        </pc:sldMasterMkLst>
        <pc:sldLayoutChg chg="add">
          <pc:chgData name="Sanilen Dolores Stevens (2508295)" userId="S::2508295@student.uwtsd.ac.uk::7a40732a-c6e5-47ca-8038-e8102a9d8d45" providerId="AD" clId="Web-{ECA9D079-978C-01CA-3722-9649B0448F8F}" dt="2025-11-08T12:33:52.091" v="85"/>
          <pc:sldLayoutMkLst>
            <pc:docMk/>
            <pc:sldMasterMk cId="2434809398" sldId="2147483870"/>
            <pc:sldLayoutMk cId="526568755" sldId="2147483871"/>
          </pc:sldLayoutMkLst>
        </pc:sldLayoutChg>
        <pc:sldLayoutChg chg="add">
          <pc:chgData name="Sanilen Dolores Stevens (2508295)" userId="S::2508295@student.uwtsd.ac.uk::7a40732a-c6e5-47ca-8038-e8102a9d8d45" providerId="AD" clId="Web-{ECA9D079-978C-01CA-3722-9649B0448F8F}" dt="2025-11-08T12:33:52.091" v="85"/>
          <pc:sldLayoutMkLst>
            <pc:docMk/>
            <pc:sldMasterMk cId="2434809398" sldId="2147483870"/>
            <pc:sldLayoutMk cId="4144082593" sldId="2147483872"/>
          </pc:sldLayoutMkLst>
        </pc:sldLayoutChg>
        <pc:sldLayoutChg chg="add">
          <pc:chgData name="Sanilen Dolores Stevens (2508295)" userId="S::2508295@student.uwtsd.ac.uk::7a40732a-c6e5-47ca-8038-e8102a9d8d45" providerId="AD" clId="Web-{ECA9D079-978C-01CA-3722-9649B0448F8F}" dt="2025-11-08T12:33:52.091" v="85"/>
          <pc:sldLayoutMkLst>
            <pc:docMk/>
            <pc:sldMasterMk cId="2434809398" sldId="2147483870"/>
            <pc:sldLayoutMk cId="2922151395" sldId="2147483873"/>
          </pc:sldLayoutMkLst>
        </pc:sldLayoutChg>
        <pc:sldLayoutChg chg="add">
          <pc:chgData name="Sanilen Dolores Stevens (2508295)" userId="S::2508295@student.uwtsd.ac.uk::7a40732a-c6e5-47ca-8038-e8102a9d8d45" providerId="AD" clId="Web-{ECA9D079-978C-01CA-3722-9649B0448F8F}" dt="2025-11-08T12:33:52.091" v="85"/>
          <pc:sldLayoutMkLst>
            <pc:docMk/>
            <pc:sldMasterMk cId="2434809398" sldId="2147483870"/>
            <pc:sldLayoutMk cId="3611734975" sldId="2147483874"/>
          </pc:sldLayoutMkLst>
        </pc:sldLayoutChg>
        <pc:sldLayoutChg chg="add">
          <pc:chgData name="Sanilen Dolores Stevens (2508295)" userId="S::2508295@student.uwtsd.ac.uk::7a40732a-c6e5-47ca-8038-e8102a9d8d45" providerId="AD" clId="Web-{ECA9D079-978C-01CA-3722-9649B0448F8F}" dt="2025-11-08T12:33:52.091" v="85"/>
          <pc:sldLayoutMkLst>
            <pc:docMk/>
            <pc:sldMasterMk cId="2434809398" sldId="2147483870"/>
            <pc:sldLayoutMk cId="318941313" sldId="2147483875"/>
          </pc:sldLayoutMkLst>
        </pc:sldLayoutChg>
        <pc:sldLayoutChg chg="add">
          <pc:chgData name="Sanilen Dolores Stevens (2508295)" userId="S::2508295@student.uwtsd.ac.uk::7a40732a-c6e5-47ca-8038-e8102a9d8d45" providerId="AD" clId="Web-{ECA9D079-978C-01CA-3722-9649B0448F8F}" dt="2025-11-08T12:33:52.091" v="85"/>
          <pc:sldLayoutMkLst>
            <pc:docMk/>
            <pc:sldMasterMk cId="2434809398" sldId="2147483870"/>
            <pc:sldLayoutMk cId="2179337749" sldId="2147483876"/>
          </pc:sldLayoutMkLst>
        </pc:sldLayoutChg>
        <pc:sldLayoutChg chg="add">
          <pc:chgData name="Sanilen Dolores Stevens (2508295)" userId="S::2508295@student.uwtsd.ac.uk::7a40732a-c6e5-47ca-8038-e8102a9d8d45" providerId="AD" clId="Web-{ECA9D079-978C-01CA-3722-9649B0448F8F}" dt="2025-11-08T12:33:52.091" v="85"/>
          <pc:sldLayoutMkLst>
            <pc:docMk/>
            <pc:sldMasterMk cId="2434809398" sldId="2147483870"/>
            <pc:sldLayoutMk cId="3138781822" sldId="2147483877"/>
          </pc:sldLayoutMkLst>
        </pc:sldLayoutChg>
        <pc:sldLayoutChg chg="add">
          <pc:chgData name="Sanilen Dolores Stevens (2508295)" userId="S::2508295@student.uwtsd.ac.uk::7a40732a-c6e5-47ca-8038-e8102a9d8d45" providerId="AD" clId="Web-{ECA9D079-978C-01CA-3722-9649B0448F8F}" dt="2025-11-08T12:33:52.091" v="85"/>
          <pc:sldLayoutMkLst>
            <pc:docMk/>
            <pc:sldMasterMk cId="2434809398" sldId="2147483870"/>
            <pc:sldLayoutMk cId="2179775798" sldId="2147483878"/>
          </pc:sldLayoutMkLst>
        </pc:sldLayoutChg>
        <pc:sldLayoutChg chg="add">
          <pc:chgData name="Sanilen Dolores Stevens (2508295)" userId="S::2508295@student.uwtsd.ac.uk::7a40732a-c6e5-47ca-8038-e8102a9d8d45" providerId="AD" clId="Web-{ECA9D079-978C-01CA-3722-9649B0448F8F}" dt="2025-11-08T12:33:52.091" v="85"/>
          <pc:sldLayoutMkLst>
            <pc:docMk/>
            <pc:sldMasterMk cId="2434809398" sldId="2147483870"/>
            <pc:sldLayoutMk cId="1339203426" sldId="2147483879"/>
          </pc:sldLayoutMkLst>
        </pc:sldLayoutChg>
        <pc:sldLayoutChg chg="add">
          <pc:chgData name="Sanilen Dolores Stevens (2508295)" userId="S::2508295@student.uwtsd.ac.uk::7a40732a-c6e5-47ca-8038-e8102a9d8d45" providerId="AD" clId="Web-{ECA9D079-978C-01CA-3722-9649B0448F8F}" dt="2025-11-08T12:33:52.091" v="85"/>
          <pc:sldLayoutMkLst>
            <pc:docMk/>
            <pc:sldMasterMk cId="2434809398" sldId="2147483870"/>
            <pc:sldLayoutMk cId="3367458573" sldId="2147483880"/>
          </pc:sldLayoutMkLst>
        </pc:sldLayoutChg>
        <pc:sldLayoutChg chg="add">
          <pc:chgData name="Sanilen Dolores Stevens (2508295)" userId="S::2508295@student.uwtsd.ac.uk::7a40732a-c6e5-47ca-8038-e8102a9d8d45" providerId="AD" clId="Web-{ECA9D079-978C-01CA-3722-9649B0448F8F}" dt="2025-11-08T12:33:52.091" v="85"/>
          <pc:sldLayoutMkLst>
            <pc:docMk/>
            <pc:sldMasterMk cId="2434809398" sldId="2147483870"/>
            <pc:sldLayoutMk cId="2091073604" sldId="2147483881"/>
          </pc:sldLayoutMkLst>
        </pc:sldLayoutChg>
        <pc:sldLayoutChg chg="add">
          <pc:chgData name="Sanilen Dolores Stevens (2508295)" userId="S::2508295@student.uwtsd.ac.uk::7a40732a-c6e5-47ca-8038-e8102a9d8d45" providerId="AD" clId="Web-{ECA9D079-978C-01CA-3722-9649B0448F8F}" dt="2025-11-08T12:33:52.091" v="85"/>
          <pc:sldLayoutMkLst>
            <pc:docMk/>
            <pc:sldMasterMk cId="2434809398" sldId="2147483870"/>
            <pc:sldLayoutMk cId="1752717796" sldId="2147483882"/>
          </pc:sldLayoutMkLst>
        </pc:sldLayoutChg>
        <pc:sldLayoutChg chg="add">
          <pc:chgData name="Sanilen Dolores Stevens (2508295)" userId="S::2508295@student.uwtsd.ac.uk::7a40732a-c6e5-47ca-8038-e8102a9d8d45" providerId="AD" clId="Web-{ECA9D079-978C-01CA-3722-9649B0448F8F}" dt="2025-11-08T12:33:52.091" v="85"/>
          <pc:sldLayoutMkLst>
            <pc:docMk/>
            <pc:sldMasterMk cId="2434809398" sldId="2147483870"/>
            <pc:sldLayoutMk cId="434813928" sldId="2147483883"/>
          </pc:sldLayoutMkLst>
        </pc:sldLayoutChg>
        <pc:sldLayoutChg chg="add">
          <pc:chgData name="Sanilen Dolores Stevens (2508295)" userId="S::2508295@student.uwtsd.ac.uk::7a40732a-c6e5-47ca-8038-e8102a9d8d45" providerId="AD" clId="Web-{ECA9D079-978C-01CA-3722-9649B0448F8F}" dt="2025-11-08T12:33:52.091" v="85"/>
          <pc:sldLayoutMkLst>
            <pc:docMk/>
            <pc:sldMasterMk cId="2434809398" sldId="2147483870"/>
            <pc:sldLayoutMk cId="1753463655" sldId="2147483884"/>
          </pc:sldLayoutMkLst>
        </pc:sldLayoutChg>
        <pc:sldLayoutChg chg="add">
          <pc:chgData name="Sanilen Dolores Stevens (2508295)" userId="S::2508295@student.uwtsd.ac.uk::7a40732a-c6e5-47ca-8038-e8102a9d8d45" providerId="AD" clId="Web-{ECA9D079-978C-01CA-3722-9649B0448F8F}" dt="2025-11-08T12:33:52.091" v="85"/>
          <pc:sldLayoutMkLst>
            <pc:docMk/>
            <pc:sldMasterMk cId="2434809398" sldId="2147483870"/>
            <pc:sldLayoutMk cId="4024104216" sldId="2147483885"/>
          </pc:sldLayoutMkLst>
        </pc:sldLayoutChg>
        <pc:sldLayoutChg chg="add">
          <pc:chgData name="Sanilen Dolores Stevens (2508295)" userId="S::2508295@student.uwtsd.ac.uk::7a40732a-c6e5-47ca-8038-e8102a9d8d45" providerId="AD" clId="Web-{ECA9D079-978C-01CA-3722-9649B0448F8F}" dt="2025-11-08T12:33:52.091" v="85"/>
          <pc:sldLayoutMkLst>
            <pc:docMk/>
            <pc:sldMasterMk cId="2434809398" sldId="2147483870"/>
            <pc:sldLayoutMk cId="2655779035" sldId="2147483886"/>
          </pc:sldLayoutMkLst>
        </pc:sldLayoutChg>
      </pc:sldMasterChg>
    </pc:docChg>
  </pc:docChgLst>
  <pc:docChgLst>
    <pc:chgData name="Sanilen Dolores Stevens (2508295)" userId="S::2508295@student.uwtsd.ac.uk::7a40732a-c6e5-47ca-8038-e8102a9d8d45" providerId="AD" clId="Web-{F9E69D61-2BC6-A91E-96F8-C497C2557980}"/>
    <pc:docChg chg="modSld">
      <pc:chgData name="Sanilen Dolores Stevens (2508295)" userId="S::2508295@student.uwtsd.ac.uk::7a40732a-c6e5-47ca-8038-e8102a9d8d45" providerId="AD" clId="Web-{F9E69D61-2BC6-A91E-96F8-C497C2557980}" dt="2025-11-01T12:05:33.052" v="103" actId="20577"/>
      <pc:docMkLst>
        <pc:docMk/>
      </pc:docMkLst>
      <pc:sldChg chg="modSp">
        <pc:chgData name="Sanilen Dolores Stevens (2508295)" userId="S::2508295@student.uwtsd.ac.uk::7a40732a-c6e5-47ca-8038-e8102a9d8d45" providerId="AD" clId="Web-{F9E69D61-2BC6-A91E-96F8-C497C2557980}" dt="2025-11-01T12:05:33.052" v="103" actId="20577"/>
        <pc:sldMkLst>
          <pc:docMk/>
          <pc:sldMk cId="888131371" sldId="312"/>
        </pc:sldMkLst>
      </pc:sldChg>
      <pc:sldChg chg="modSp">
        <pc:chgData name="Sanilen Dolores Stevens (2508295)" userId="S::2508295@student.uwtsd.ac.uk::7a40732a-c6e5-47ca-8038-e8102a9d8d45" providerId="AD" clId="Web-{F9E69D61-2BC6-A91E-96F8-C497C2557980}" dt="2025-11-01T11:59:51.608" v="90" actId="20577"/>
        <pc:sldMkLst>
          <pc:docMk/>
          <pc:sldMk cId="2144753802" sldId="320"/>
        </pc:sldMkLst>
        <pc:spChg chg="mod">
          <ac:chgData name="Sanilen Dolores Stevens (2508295)" userId="S::2508295@student.uwtsd.ac.uk::7a40732a-c6e5-47ca-8038-e8102a9d8d45" providerId="AD" clId="Web-{F9E69D61-2BC6-A91E-96F8-C497C2557980}" dt="2025-11-01T11:59:51.608" v="90" actId="20577"/>
          <ac:spMkLst>
            <pc:docMk/>
            <pc:sldMk cId="2144753802" sldId="320"/>
            <ac:spMk id="9" creationId="{2887C6A2-FF4E-1307-97D6-31F67BDE18BB}"/>
          </ac:spMkLst>
        </pc:spChg>
      </pc:sldChg>
      <pc:sldChg chg="modSp">
        <pc:chgData name="Sanilen Dolores Stevens (2508295)" userId="S::2508295@student.uwtsd.ac.uk::7a40732a-c6e5-47ca-8038-e8102a9d8d45" providerId="AD" clId="Web-{F9E69D61-2BC6-A91E-96F8-C497C2557980}" dt="2025-11-01T11:58:44.263" v="87" actId="20577"/>
        <pc:sldMkLst>
          <pc:docMk/>
          <pc:sldMk cId="270808741" sldId="330"/>
        </pc:sldMkLst>
        <pc:spChg chg="mod">
          <ac:chgData name="Sanilen Dolores Stevens (2508295)" userId="S::2508295@student.uwtsd.ac.uk::7a40732a-c6e5-47ca-8038-e8102a9d8d45" providerId="AD" clId="Web-{F9E69D61-2BC6-A91E-96F8-C497C2557980}" dt="2025-11-01T11:58:44.263" v="87" actId="20577"/>
          <ac:spMkLst>
            <pc:docMk/>
            <pc:sldMk cId="270808741" sldId="330"/>
            <ac:spMk id="9" creationId="{8B17EDBE-4FB7-472F-B26B-EB9ECD77B7A8}"/>
          </ac:spMkLst>
        </pc:spChg>
      </pc:sldChg>
    </pc:docChg>
  </pc:docChgLst>
  <pc:docChgLst>
    <pc:chgData name="Sanilen Dolores Stevens (2508295)" userId="S::2508295@student.uwtsd.ac.uk::7a40732a-c6e5-47ca-8038-e8102a9d8d45" providerId="AD" clId="Web-{D964AD83-3674-6DF4-B960-C89B92C112AA}"/>
    <pc:docChg chg="modSld">
      <pc:chgData name="Sanilen Dolores Stevens (2508295)" userId="S::2508295@student.uwtsd.ac.uk::7a40732a-c6e5-47ca-8038-e8102a9d8d45" providerId="AD" clId="Web-{D964AD83-3674-6DF4-B960-C89B92C112AA}" dt="2025-11-03T22:21:30.802" v="143" actId="14100"/>
      <pc:docMkLst>
        <pc:docMk/>
      </pc:docMkLst>
      <pc:sldChg chg="modSp">
        <pc:chgData name="Sanilen Dolores Stevens (2508295)" userId="S::2508295@student.uwtsd.ac.uk::7a40732a-c6e5-47ca-8038-e8102a9d8d45" providerId="AD" clId="Web-{D964AD83-3674-6DF4-B960-C89B92C112AA}" dt="2025-11-03T22:10:26.173" v="111" actId="20577"/>
        <pc:sldMkLst>
          <pc:docMk/>
          <pc:sldMk cId="1303195991" sldId="263"/>
        </pc:sldMkLst>
        <pc:spChg chg="mod">
          <ac:chgData name="Sanilen Dolores Stevens (2508295)" userId="S::2508295@student.uwtsd.ac.uk::7a40732a-c6e5-47ca-8038-e8102a9d8d45" providerId="AD" clId="Web-{D964AD83-3674-6DF4-B960-C89B92C112AA}" dt="2025-11-03T22:10:14.969" v="110" actId="20577"/>
          <ac:spMkLst>
            <pc:docMk/>
            <pc:sldMk cId="1303195991" sldId="263"/>
            <ac:spMk id="7" creationId="{18C84775-97AD-427D-88E8-31BFF8D1CD91}"/>
          </ac:spMkLst>
        </pc:spChg>
        <pc:spChg chg="mod">
          <ac:chgData name="Sanilen Dolores Stevens (2508295)" userId="S::2508295@student.uwtsd.ac.uk::7a40732a-c6e5-47ca-8038-e8102a9d8d45" providerId="AD" clId="Web-{D964AD83-3674-6DF4-B960-C89B92C112AA}" dt="2025-11-03T22:10:26.173" v="111" actId="20577"/>
          <ac:spMkLst>
            <pc:docMk/>
            <pc:sldMk cId="1303195991" sldId="263"/>
            <ac:spMk id="132" creationId="{BDF0AE7E-1E49-6271-75A4-0799893A131E}"/>
          </ac:spMkLst>
        </pc:spChg>
      </pc:sldChg>
      <pc:sldChg chg="addSp delSp modSp mod setBg">
        <pc:chgData name="Sanilen Dolores Stevens (2508295)" userId="S::2508295@student.uwtsd.ac.uk::7a40732a-c6e5-47ca-8038-e8102a9d8d45" providerId="AD" clId="Web-{D964AD83-3674-6DF4-B960-C89B92C112AA}" dt="2025-11-03T22:21:30.802" v="143" actId="14100"/>
        <pc:sldMkLst>
          <pc:docMk/>
          <pc:sldMk cId="888131371" sldId="312"/>
        </pc:sldMkLst>
        <pc:spChg chg="add mod">
          <ac:chgData name="Sanilen Dolores Stevens (2508295)" userId="S::2508295@student.uwtsd.ac.uk::7a40732a-c6e5-47ca-8038-e8102a9d8d45" providerId="AD" clId="Web-{D964AD83-3674-6DF4-B960-C89B92C112AA}" dt="2025-11-03T22:05:58.980" v="95" actId="1076"/>
          <ac:spMkLst>
            <pc:docMk/>
            <pc:sldMk cId="888131371" sldId="312"/>
            <ac:spMk id="2" creationId="{65124DF1-7D91-E9AB-D6B0-2B67C46848F0}"/>
          </ac:spMkLst>
        </pc:spChg>
        <pc:picChg chg="add del mod">
          <ac:chgData name="Sanilen Dolores Stevens (2508295)" userId="S::2508295@student.uwtsd.ac.uk::7a40732a-c6e5-47ca-8038-e8102a9d8d45" providerId="AD" clId="Web-{D964AD83-3674-6DF4-B960-C89B92C112AA}" dt="2025-11-03T22:21:30.802" v="143" actId="14100"/>
          <ac:picMkLst>
            <pc:docMk/>
            <pc:sldMk cId="888131371" sldId="312"/>
            <ac:picMk id="4" creationId="{677F9992-BBEF-92A4-D296-1E7586B36B6D}"/>
          </ac:picMkLst>
        </pc:picChg>
      </pc:sldChg>
      <pc:sldChg chg="modSp">
        <pc:chgData name="Sanilen Dolores Stevens (2508295)" userId="S::2508295@student.uwtsd.ac.uk::7a40732a-c6e5-47ca-8038-e8102a9d8d45" providerId="AD" clId="Web-{D964AD83-3674-6DF4-B960-C89B92C112AA}" dt="2025-11-03T22:10:51.114" v="112" actId="20577"/>
        <pc:sldMkLst>
          <pc:docMk/>
          <pc:sldMk cId="2144753802" sldId="320"/>
        </pc:sldMkLst>
        <pc:spChg chg="mod">
          <ac:chgData name="Sanilen Dolores Stevens (2508295)" userId="S::2508295@student.uwtsd.ac.uk::7a40732a-c6e5-47ca-8038-e8102a9d8d45" providerId="AD" clId="Web-{D964AD83-3674-6DF4-B960-C89B92C112AA}" dt="2025-11-03T22:09:49.999" v="108" actId="20577"/>
          <ac:spMkLst>
            <pc:docMk/>
            <pc:sldMk cId="2144753802" sldId="320"/>
            <ac:spMk id="3" creationId="{C911102A-3894-4E98-993F-1814860041E3}"/>
          </ac:spMkLst>
        </pc:spChg>
        <pc:spChg chg="mod">
          <ac:chgData name="Sanilen Dolores Stevens (2508295)" userId="S::2508295@student.uwtsd.ac.uk::7a40732a-c6e5-47ca-8038-e8102a9d8d45" providerId="AD" clId="Web-{D964AD83-3674-6DF4-B960-C89B92C112AA}" dt="2025-11-03T22:10:51.114" v="112" actId="20577"/>
          <ac:spMkLst>
            <pc:docMk/>
            <pc:sldMk cId="2144753802" sldId="320"/>
            <ac:spMk id="9" creationId="{2887C6A2-FF4E-1307-97D6-31F67BDE18BB}"/>
          </ac:spMkLst>
        </pc:spChg>
      </pc:sldChg>
      <pc:sldChg chg="modSp">
        <pc:chgData name="Sanilen Dolores Stevens (2508295)" userId="S::2508295@student.uwtsd.ac.uk::7a40732a-c6e5-47ca-8038-e8102a9d8d45" providerId="AD" clId="Web-{D964AD83-3674-6DF4-B960-C89B92C112AA}" dt="2025-11-03T22:09:27.608" v="107" actId="20577"/>
        <pc:sldMkLst>
          <pc:docMk/>
          <pc:sldMk cId="270808741" sldId="330"/>
        </pc:sldMkLst>
        <pc:spChg chg="mod">
          <ac:chgData name="Sanilen Dolores Stevens (2508295)" userId="S::2508295@student.uwtsd.ac.uk::7a40732a-c6e5-47ca-8038-e8102a9d8d45" providerId="AD" clId="Web-{D964AD83-3674-6DF4-B960-C89B92C112AA}" dt="2025-11-03T22:07:47.825" v="100" actId="20577"/>
          <ac:spMkLst>
            <pc:docMk/>
            <pc:sldMk cId="270808741" sldId="330"/>
            <ac:spMk id="9" creationId="{8B17EDBE-4FB7-472F-B26B-EB9ECD77B7A8}"/>
          </ac:spMkLst>
        </pc:spChg>
        <pc:spChg chg="mod">
          <ac:chgData name="Sanilen Dolores Stevens (2508295)" userId="S::2508295@student.uwtsd.ac.uk::7a40732a-c6e5-47ca-8038-e8102a9d8d45" providerId="AD" clId="Web-{D964AD83-3674-6DF4-B960-C89B92C112AA}" dt="2025-11-03T22:09:27.608" v="107" actId="20577"/>
          <ac:spMkLst>
            <pc:docMk/>
            <pc:sldMk cId="270808741" sldId="330"/>
            <ac:spMk id="10" creationId="{BE75E95A-A6B3-43C7-A552-1EAFCCA0A1EA}"/>
          </ac:spMkLst>
        </pc:spChg>
      </pc:sldChg>
      <pc:sldChg chg="modSp">
        <pc:chgData name="Sanilen Dolores Stevens (2508295)" userId="S::2508295@student.uwtsd.ac.uk::7a40732a-c6e5-47ca-8038-e8102a9d8d45" providerId="AD" clId="Web-{D964AD83-3674-6DF4-B960-C89B92C112AA}" dt="2025-11-03T22:11:44.104" v="114" actId="20577"/>
        <pc:sldMkLst>
          <pc:docMk/>
          <pc:sldMk cId="3514631418" sldId="332"/>
        </pc:sldMkLst>
        <pc:spChg chg="mod">
          <ac:chgData name="Sanilen Dolores Stevens (2508295)" userId="S::2508295@student.uwtsd.ac.uk::7a40732a-c6e5-47ca-8038-e8102a9d8d45" providerId="AD" clId="Web-{D964AD83-3674-6DF4-B960-C89B92C112AA}" dt="2025-11-03T22:11:32.993" v="113" actId="20577"/>
          <ac:spMkLst>
            <pc:docMk/>
            <pc:sldMk cId="3514631418" sldId="332"/>
            <ac:spMk id="6" creationId="{3FBA6305-913D-44BD-B3AA-6395AECC850C}"/>
          </ac:spMkLst>
        </pc:spChg>
        <pc:spChg chg="mod">
          <ac:chgData name="Sanilen Dolores Stevens (2508295)" userId="S::2508295@student.uwtsd.ac.uk::7a40732a-c6e5-47ca-8038-e8102a9d8d45" providerId="AD" clId="Web-{D964AD83-3674-6DF4-B960-C89B92C112AA}" dt="2025-11-03T22:11:44.104" v="114" actId="20577"/>
          <ac:spMkLst>
            <pc:docMk/>
            <pc:sldMk cId="3514631418" sldId="332"/>
            <ac:spMk id="8" creationId="{4AF735B0-B62B-4999-B4B5-A783FC1BD446}"/>
          </ac:spMkLst>
        </pc:spChg>
      </pc:sldChg>
      <pc:sldChg chg="modSp">
        <pc:chgData name="Sanilen Dolores Stevens (2508295)" userId="S::2508295@student.uwtsd.ac.uk::7a40732a-c6e5-47ca-8038-e8102a9d8d45" providerId="AD" clId="Web-{D964AD83-3674-6DF4-B960-C89B92C112AA}" dt="2025-11-03T22:12:18.232" v="117" actId="14100"/>
        <pc:sldMkLst>
          <pc:docMk/>
          <pc:sldMk cId="2861913146" sldId="335"/>
        </pc:sldMkLst>
        <pc:spChg chg="mod">
          <ac:chgData name="Sanilen Dolores Stevens (2508295)" userId="S::2508295@student.uwtsd.ac.uk::7a40732a-c6e5-47ca-8038-e8102a9d8d45" providerId="AD" clId="Web-{D964AD83-3674-6DF4-B960-C89B92C112AA}" dt="2025-11-03T22:12:01.730" v="115" actId="20577"/>
          <ac:spMkLst>
            <pc:docMk/>
            <pc:sldMk cId="2861913146" sldId="335"/>
            <ac:spMk id="5" creationId="{48CD1624-12C6-45A2-BF83-5AC90136437F}"/>
          </ac:spMkLst>
        </pc:spChg>
        <pc:spChg chg="mod">
          <ac:chgData name="Sanilen Dolores Stevens (2508295)" userId="S::2508295@student.uwtsd.ac.uk::7a40732a-c6e5-47ca-8038-e8102a9d8d45" providerId="AD" clId="Web-{D964AD83-3674-6DF4-B960-C89B92C112AA}" dt="2025-11-03T22:12:18.232" v="117" actId="14100"/>
          <ac:spMkLst>
            <pc:docMk/>
            <pc:sldMk cId="2861913146" sldId="335"/>
            <ac:spMk id="6" creationId="{1DFC3670-CE6C-4149-800C-ED198FC28937}"/>
          </ac:spMkLst>
        </pc:spChg>
      </pc:sldChg>
      <pc:sldChg chg="addSp delSp modSp">
        <pc:chgData name="Sanilen Dolores Stevens (2508295)" userId="S::2508295@student.uwtsd.ac.uk::7a40732a-c6e5-47ca-8038-e8102a9d8d45" providerId="AD" clId="Web-{D964AD83-3674-6DF4-B960-C89B92C112AA}" dt="2025-11-03T22:16:18.418" v="140" actId="1076"/>
        <pc:sldMkLst>
          <pc:docMk/>
          <pc:sldMk cId="679062198" sldId="336"/>
        </pc:sldMkLst>
        <pc:spChg chg="mod">
          <ac:chgData name="Sanilen Dolores Stevens (2508295)" userId="S::2508295@student.uwtsd.ac.uk::7a40732a-c6e5-47ca-8038-e8102a9d8d45" providerId="AD" clId="Web-{D964AD83-3674-6DF4-B960-C89B92C112AA}" dt="2025-11-03T22:12:41.046" v="118" actId="20577"/>
          <ac:spMkLst>
            <pc:docMk/>
            <pc:sldMk cId="679062198" sldId="336"/>
            <ac:spMk id="7" creationId="{0209C3A7-31E6-4EE8-BF99-2440C094C970}"/>
          </ac:spMkLst>
        </pc:spChg>
        <pc:picChg chg="add mod">
          <ac:chgData name="Sanilen Dolores Stevens (2508295)" userId="S::2508295@student.uwtsd.ac.uk::7a40732a-c6e5-47ca-8038-e8102a9d8d45" providerId="AD" clId="Web-{D964AD83-3674-6DF4-B960-C89B92C112AA}" dt="2025-11-03T22:16:18.418" v="140" actId="1076"/>
          <ac:picMkLst>
            <pc:docMk/>
            <pc:sldMk cId="679062198" sldId="336"/>
            <ac:picMk id="20" creationId="{5DE9BC36-0B6F-F88A-ECE3-EEC82C0C8FBF}"/>
          </ac:picMkLst>
        </pc:picChg>
      </pc:sldChg>
    </pc:docChg>
  </pc:docChgLst>
  <pc:docChgLst>
    <pc:chgData name="Sanilen Dolores Stevens (2508295)" userId="S::2508295@student.uwtsd.ac.uk::7a40732a-c6e5-47ca-8038-e8102a9d8d45" providerId="AD" clId="Web-{E770C295-28CF-9CDB-8886-3381439F3646}"/>
    <pc:docChg chg="modSld">
      <pc:chgData name="Sanilen Dolores Stevens (2508295)" userId="S::2508295@student.uwtsd.ac.uk::7a40732a-c6e5-47ca-8038-e8102a9d8d45" providerId="AD" clId="Web-{E770C295-28CF-9CDB-8886-3381439F3646}" dt="2025-11-03T21:59:05.022" v="176"/>
      <pc:docMkLst>
        <pc:docMk/>
      </pc:docMkLst>
      <pc:sldChg chg="modSp">
        <pc:chgData name="Sanilen Dolores Stevens (2508295)" userId="S::2508295@student.uwtsd.ac.uk::7a40732a-c6e5-47ca-8038-e8102a9d8d45" providerId="AD" clId="Web-{E770C295-28CF-9CDB-8886-3381439F3646}" dt="2025-11-03T21:24:02.577" v="106" actId="20577"/>
        <pc:sldMkLst>
          <pc:docMk/>
          <pc:sldMk cId="1303195991" sldId="263"/>
        </pc:sldMkLst>
        <pc:spChg chg="mod">
          <ac:chgData name="Sanilen Dolores Stevens (2508295)" userId="S::2508295@student.uwtsd.ac.uk::7a40732a-c6e5-47ca-8038-e8102a9d8d45" providerId="AD" clId="Web-{E770C295-28CF-9CDB-8886-3381439F3646}" dt="2025-11-03T21:21:17.474" v="95" actId="14100"/>
          <ac:spMkLst>
            <pc:docMk/>
            <pc:sldMk cId="1303195991" sldId="263"/>
            <ac:spMk id="7" creationId="{18C84775-97AD-427D-88E8-31BFF8D1CD91}"/>
          </ac:spMkLst>
        </pc:spChg>
        <pc:spChg chg="mod">
          <ac:chgData name="Sanilen Dolores Stevens (2508295)" userId="S::2508295@student.uwtsd.ac.uk::7a40732a-c6e5-47ca-8038-e8102a9d8d45" providerId="AD" clId="Web-{E770C295-28CF-9CDB-8886-3381439F3646}" dt="2025-11-03T21:24:02.577" v="106" actId="20577"/>
          <ac:spMkLst>
            <pc:docMk/>
            <pc:sldMk cId="1303195991" sldId="263"/>
            <ac:spMk id="132" creationId="{BDF0AE7E-1E49-6271-75A4-0799893A131E}"/>
          </ac:spMkLst>
        </pc:spChg>
      </pc:sldChg>
      <pc:sldChg chg="addSp delSp modSp mod setBg modClrScheme chgLayout">
        <pc:chgData name="Sanilen Dolores Stevens (2508295)" userId="S::2508295@student.uwtsd.ac.uk::7a40732a-c6e5-47ca-8038-e8102a9d8d45" providerId="AD" clId="Web-{E770C295-28CF-9CDB-8886-3381439F3646}" dt="2025-11-03T21:59:05.022" v="176"/>
        <pc:sldMkLst>
          <pc:docMk/>
          <pc:sldMk cId="888131371" sldId="312"/>
        </pc:sldMkLst>
        <pc:spChg chg="add">
          <ac:chgData name="Sanilen Dolores Stevens (2508295)" userId="S::2508295@student.uwtsd.ac.uk::7a40732a-c6e5-47ca-8038-e8102a9d8d45" providerId="AD" clId="Web-{E770C295-28CF-9CDB-8886-3381439F3646}" dt="2025-11-03T21:32:45.733" v="129"/>
          <ac:spMkLst>
            <pc:docMk/>
            <pc:sldMk cId="888131371" sldId="312"/>
            <ac:spMk id="93" creationId="{104332FF-8349-42A5-B5C8-5EE3825CE252}"/>
          </ac:spMkLst>
        </pc:spChg>
        <pc:spChg chg="add">
          <ac:chgData name="Sanilen Dolores Stevens (2508295)" userId="S::2508295@student.uwtsd.ac.uk::7a40732a-c6e5-47ca-8038-e8102a9d8d45" providerId="AD" clId="Web-{E770C295-28CF-9CDB-8886-3381439F3646}" dt="2025-11-03T21:32:45.733" v="129"/>
          <ac:spMkLst>
            <pc:docMk/>
            <pc:sldMk cId="888131371" sldId="312"/>
            <ac:spMk id="95" creationId="{5A0118C5-4F8D-4CF4-BADD-53FEACC6C42A}"/>
          </ac:spMkLst>
        </pc:spChg>
        <pc:spChg chg="add">
          <ac:chgData name="Sanilen Dolores Stevens (2508295)" userId="S::2508295@student.uwtsd.ac.uk::7a40732a-c6e5-47ca-8038-e8102a9d8d45" providerId="AD" clId="Web-{E770C295-28CF-9CDB-8886-3381439F3646}" dt="2025-11-03T21:32:45.733" v="129"/>
          <ac:spMkLst>
            <pc:docMk/>
            <pc:sldMk cId="888131371" sldId="312"/>
            <ac:spMk id="97" creationId="{F98F79A4-A6C7-4101-B1E9-27E05CB7CFA0}"/>
          </ac:spMkLst>
        </pc:spChg>
        <pc:spChg chg="add">
          <ac:chgData name="Sanilen Dolores Stevens (2508295)" userId="S::2508295@student.uwtsd.ac.uk::7a40732a-c6e5-47ca-8038-e8102a9d8d45" providerId="AD" clId="Web-{E770C295-28CF-9CDB-8886-3381439F3646}" dt="2025-11-03T21:32:45.733" v="129"/>
          <ac:spMkLst>
            <pc:docMk/>
            <pc:sldMk cId="888131371" sldId="312"/>
            <ac:spMk id="99" creationId="{79AFCB35-9C04-4524-A0B1-57FF6865D013}"/>
          </ac:spMkLst>
        </pc:spChg>
        <pc:spChg chg="add">
          <ac:chgData name="Sanilen Dolores Stevens (2508295)" userId="S::2508295@student.uwtsd.ac.uk::7a40732a-c6e5-47ca-8038-e8102a9d8d45" providerId="AD" clId="Web-{E770C295-28CF-9CDB-8886-3381439F3646}" dt="2025-11-03T21:32:45.733" v="129"/>
          <ac:spMkLst>
            <pc:docMk/>
            <pc:sldMk cId="888131371" sldId="312"/>
            <ac:spMk id="101" creationId="{D11AD2AD-0BA0-4DD3-8EEA-84686A0E718C}"/>
          </ac:spMkLst>
        </pc:spChg>
        <pc:spChg chg="add">
          <ac:chgData name="Sanilen Dolores Stevens (2508295)" userId="S::2508295@student.uwtsd.ac.uk::7a40732a-c6e5-47ca-8038-e8102a9d8d45" providerId="AD" clId="Web-{E770C295-28CF-9CDB-8886-3381439F3646}" dt="2025-11-03T21:32:45.733" v="129"/>
          <ac:spMkLst>
            <pc:docMk/>
            <pc:sldMk cId="888131371" sldId="312"/>
            <ac:spMk id="103" creationId="{83C8019B-3985-409B-9B87-494B974EE9A2}"/>
          </ac:spMkLst>
        </pc:spChg>
        <pc:spChg chg="add">
          <ac:chgData name="Sanilen Dolores Stevens (2508295)" userId="S::2508295@student.uwtsd.ac.uk::7a40732a-c6e5-47ca-8038-e8102a9d8d45" providerId="AD" clId="Web-{E770C295-28CF-9CDB-8886-3381439F3646}" dt="2025-11-03T21:32:45.733" v="129"/>
          <ac:spMkLst>
            <pc:docMk/>
            <pc:sldMk cId="888131371" sldId="312"/>
            <ac:spMk id="105" creationId="{9E5C5460-229E-46C8-A712-CC317985420F}"/>
          </ac:spMkLst>
        </pc:spChg>
        <pc:spChg chg="add">
          <ac:chgData name="Sanilen Dolores Stevens (2508295)" userId="S::2508295@student.uwtsd.ac.uk::7a40732a-c6e5-47ca-8038-e8102a9d8d45" providerId="AD" clId="Web-{E770C295-28CF-9CDB-8886-3381439F3646}" dt="2025-11-03T21:32:45.733" v="129"/>
          <ac:spMkLst>
            <pc:docMk/>
            <pc:sldMk cId="888131371" sldId="312"/>
            <ac:spMk id="107" creationId="{B85A4DB3-61AA-49A1-85A9-B3397CD519AB}"/>
          </ac:spMkLst>
        </pc:spChg>
        <pc:picChg chg="add mod">
          <ac:chgData name="Sanilen Dolores Stevens (2508295)" userId="S::2508295@student.uwtsd.ac.uk::7a40732a-c6e5-47ca-8038-e8102a9d8d45" providerId="AD" clId="Web-{E770C295-28CF-9CDB-8886-3381439F3646}" dt="2025-11-03T21:36:01.253" v="144" actId="1076"/>
          <ac:picMkLst>
            <pc:docMk/>
            <pc:sldMk cId="888131371" sldId="312"/>
            <ac:picMk id="4" creationId="{677F9992-BBEF-92A4-D296-1E7586B36B6D}"/>
          </ac:picMkLst>
        </pc:picChg>
        <pc:picChg chg="mod ord">
          <ac:chgData name="Sanilen Dolores Stevens (2508295)" userId="S::2508295@student.uwtsd.ac.uk::7a40732a-c6e5-47ca-8038-e8102a9d8d45" providerId="AD" clId="Web-{E770C295-28CF-9CDB-8886-3381439F3646}" dt="2025-11-03T21:27:10.879" v="107"/>
          <ac:picMkLst>
            <pc:docMk/>
            <pc:sldMk cId="888131371" sldId="312"/>
            <ac:picMk id="8" creationId="{4EE6E687-5325-42C2-817F-ED9AE11FE2A0}"/>
          </ac:picMkLst>
        </pc:picChg>
      </pc:sldChg>
      <pc:sldChg chg="modSp">
        <pc:chgData name="Sanilen Dolores Stevens (2508295)" userId="S::2508295@student.uwtsd.ac.uk::7a40732a-c6e5-47ca-8038-e8102a9d8d45" providerId="AD" clId="Web-{E770C295-28CF-9CDB-8886-3381439F3646}" dt="2025-11-03T21:22:11.556" v="99" actId="1076"/>
        <pc:sldMkLst>
          <pc:docMk/>
          <pc:sldMk cId="2144753802" sldId="320"/>
        </pc:sldMkLst>
        <pc:spChg chg="mod">
          <ac:chgData name="Sanilen Dolores Stevens (2508295)" userId="S::2508295@student.uwtsd.ac.uk::7a40732a-c6e5-47ca-8038-e8102a9d8d45" providerId="AD" clId="Web-{E770C295-28CF-9CDB-8886-3381439F3646}" dt="2025-11-03T21:21:46.367" v="97" actId="20577"/>
          <ac:spMkLst>
            <pc:docMk/>
            <pc:sldMk cId="2144753802" sldId="320"/>
            <ac:spMk id="3" creationId="{C911102A-3894-4E98-993F-1814860041E3}"/>
          </ac:spMkLst>
        </pc:spChg>
        <pc:spChg chg="mod">
          <ac:chgData name="Sanilen Dolores Stevens (2508295)" userId="S::2508295@student.uwtsd.ac.uk::7a40732a-c6e5-47ca-8038-e8102a9d8d45" providerId="AD" clId="Web-{E770C295-28CF-9CDB-8886-3381439F3646}" dt="2025-11-03T21:22:11.556" v="99" actId="1076"/>
          <ac:spMkLst>
            <pc:docMk/>
            <pc:sldMk cId="2144753802" sldId="320"/>
            <ac:spMk id="9" creationId="{2887C6A2-FF4E-1307-97D6-31F67BDE18BB}"/>
          </ac:spMkLst>
        </pc:spChg>
      </pc:sldChg>
      <pc:sldChg chg="modSp">
        <pc:chgData name="Sanilen Dolores Stevens (2508295)" userId="S::2508295@student.uwtsd.ac.uk::7a40732a-c6e5-47ca-8038-e8102a9d8d45" providerId="AD" clId="Web-{E770C295-28CF-9CDB-8886-3381439F3646}" dt="2025-11-03T21:22:56.652" v="103" actId="1076"/>
        <pc:sldMkLst>
          <pc:docMk/>
          <pc:sldMk cId="270808741" sldId="330"/>
        </pc:sldMkLst>
        <pc:spChg chg="mod">
          <ac:chgData name="Sanilen Dolores Stevens (2508295)" userId="S::2508295@student.uwtsd.ac.uk::7a40732a-c6e5-47ca-8038-e8102a9d8d45" providerId="AD" clId="Web-{E770C295-28CF-9CDB-8886-3381439F3646}" dt="2025-11-03T21:22:33.916" v="101" actId="20577"/>
          <ac:spMkLst>
            <pc:docMk/>
            <pc:sldMk cId="270808741" sldId="330"/>
            <ac:spMk id="9" creationId="{8B17EDBE-4FB7-472F-B26B-EB9ECD77B7A8}"/>
          </ac:spMkLst>
        </pc:spChg>
        <pc:spChg chg="mod">
          <ac:chgData name="Sanilen Dolores Stevens (2508295)" userId="S::2508295@student.uwtsd.ac.uk::7a40732a-c6e5-47ca-8038-e8102a9d8d45" providerId="AD" clId="Web-{E770C295-28CF-9CDB-8886-3381439F3646}" dt="2025-11-03T21:22:56.652" v="103" actId="1076"/>
          <ac:spMkLst>
            <pc:docMk/>
            <pc:sldMk cId="270808741" sldId="330"/>
            <ac:spMk id="10" creationId="{BE75E95A-A6B3-43C7-A552-1EAFCCA0A1EA}"/>
          </ac:spMkLst>
        </pc:spChg>
      </pc:sldChg>
      <pc:sldChg chg="modSp">
        <pc:chgData name="Sanilen Dolores Stevens (2508295)" userId="S::2508295@student.uwtsd.ac.uk::7a40732a-c6e5-47ca-8038-e8102a9d8d45" providerId="AD" clId="Web-{E770C295-28CF-9CDB-8886-3381439F3646}" dt="2025-11-03T21:20:29.239" v="86" actId="20577"/>
        <pc:sldMkLst>
          <pc:docMk/>
          <pc:sldMk cId="3514631418" sldId="332"/>
        </pc:sldMkLst>
        <pc:spChg chg="mod">
          <ac:chgData name="Sanilen Dolores Stevens (2508295)" userId="S::2508295@student.uwtsd.ac.uk::7a40732a-c6e5-47ca-8038-e8102a9d8d45" providerId="AD" clId="Web-{E770C295-28CF-9CDB-8886-3381439F3646}" dt="2025-11-03T21:20:18.802" v="84" actId="1076"/>
          <ac:spMkLst>
            <pc:docMk/>
            <pc:sldMk cId="3514631418" sldId="332"/>
            <ac:spMk id="6" creationId="{3FBA6305-913D-44BD-B3AA-6395AECC850C}"/>
          </ac:spMkLst>
        </pc:spChg>
        <pc:spChg chg="mod">
          <ac:chgData name="Sanilen Dolores Stevens (2508295)" userId="S::2508295@student.uwtsd.ac.uk::7a40732a-c6e5-47ca-8038-e8102a9d8d45" providerId="AD" clId="Web-{E770C295-28CF-9CDB-8886-3381439F3646}" dt="2025-11-03T21:20:29.239" v="86" actId="20577"/>
          <ac:spMkLst>
            <pc:docMk/>
            <pc:sldMk cId="3514631418" sldId="332"/>
            <ac:spMk id="8" creationId="{4AF735B0-B62B-4999-B4B5-A783FC1BD446}"/>
          </ac:spMkLst>
        </pc:spChg>
      </pc:sldChg>
      <pc:sldChg chg="modSp">
        <pc:chgData name="Sanilen Dolores Stevens (2508295)" userId="S::2508295@student.uwtsd.ac.uk::7a40732a-c6e5-47ca-8038-e8102a9d8d45" providerId="AD" clId="Web-{E770C295-28CF-9CDB-8886-3381439F3646}" dt="2025-11-03T21:19:32.676" v="80" actId="20577"/>
        <pc:sldMkLst>
          <pc:docMk/>
          <pc:sldMk cId="2861913146" sldId="335"/>
        </pc:sldMkLst>
        <pc:spChg chg="mod">
          <ac:chgData name="Sanilen Dolores Stevens (2508295)" userId="S::2508295@student.uwtsd.ac.uk::7a40732a-c6e5-47ca-8038-e8102a9d8d45" providerId="AD" clId="Web-{E770C295-28CF-9CDB-8886-3381439F3646}" dt="2025-11-03T21:19:32.676" v="80" actId="20577"/>
          <ac:spMkLst>
            <pc:docMk/>
            <pc:sldMk cId="2861913146" sldId="335"/>
            <ac:spMk id="5" creationId="{48CD1624-12C6-45A2-BF83-5AC90136437F}"/>
          </ac:spMkLst>
        </pc:spChg>
        <pc:spChg chg="mod">
          <ac:chgData name="Sanilen Dolores Stevens (2508295)" userId="S::2508295@student.uwtsd.ac.uk::7a40732a-c6e5-47ca-8038-e8102a9d8d45" providerId="AD" clId="Web-{E770C295-28CF-9CDB-8886-3381439F3646}" dt="2025-11-03T21:18:38.363" v="77" actId="20577"/>
          <ac:spMkLst>
            <pc:docMk/>
            <pc:sldMk cId="2861913146" sldId="335"/>
            <ac:spMk id="6" creationId="{1DFC3670-CE6C-4149-800C-ED198FC28937}"/>
          </ac:spMkLst>
        </pc:spChg>
      </pc:sldChg>
    </pc:docChg>
  </pc:docChgLst>
  <pc:docChgLst>
    <pc:chgData name="Sanilen Dolores Stevens (2508295)" userId="7a40732a-c6e5-47ca-8038-e8102a9d8d45" providerId="ADAL" clId="{7058A9CC-9AEC-4331-BB23-88DD658F27DE}"/>
    <pc:docChg chg="modSld">
      <pc:chgData name="Sanilen Dolores Stevens (2508295)" userId="7a40732a-c6e5-47ca-8038-e8102a9d8d45" providerId="ADAL" clId="{7058A9CC-9AEC-4331-BB23-88DD658F27DE}" dt="2025-11-02T22:54:26.019" v="18" actId="113"/>
      <pc:docMkLst>
        <pc:docMk/>
      </pc:docMkLst>
      <pc:sldChg chg="modSp">
        <pc:chgData name="Sanilen Dolores Stevens (2508295)" userId="7a40732a-c6e5-47ca-8038-e8102a9d8d45" providerId="ADAL" clId="{7058A9CC-9AEC-4331-BB23-88DD658F27DE}" dt="2025-11-02T22:54:26.019" v="18" actId="113"/>
        <pc:sldMkLst>
          <pc:docMk/>
          <pc:sldMk cId="270808741" sldId="330"/>
        </pc:sldMkLst>
        <pc:spChg chg="mod">
          <ac:chgData name="Sanilen Dolores Stevens (2508295)" userId="7a40732a-c6e5-47ca-8038-e8102a9d8d45" providerId="ADAL" clId="{7058A9CC-9AEC-4331-BB23-88DD658F27DE}" dt="2025-11-02T22:54:26.019" v="18" actId="113"/>
          <ac:spMkLst>
            <pc:docMk/>
            <pc:sldMk cId="270808741" sldId="330"/>
            <ac:spMk id="10" creationId="{BE75E95A-A6B3-43C7-A552-1EAFCCA0A1EA}"/>
          </ac:spMkLst>
        </pc:spChg>
      </pc:sldChg>
      <pc:sldChg chg="modSp">
        <pc:chgData name="Sanilen Dolores Stevens (2508295)" userId="7a40732a-c6e5-47ca-8038-e8102a9d8d45" providerId="ADAL" clId="{7058A9CC-9AEC-4331-BB23-88DD658F27DE}" dt="2025-11-02T22:52:20.706" v="6" actId="207"/>
        <pc:sldMkLst>
          <pc:docMk/>
          <pc:sldMk cId="3514631418" sldId="332"/>
        </pc:sldMkLst>
        <pc:spChg chg="mod">
          <ac:chgData name="Sanilen Dolores Stevens (2508295)" userId="7a40732a-c6e5-47ca-8038-e8102a9d8d45" providerId="ADAL" clId="{7058A9CC-9AEC-4331-BB23-88DD658F27DE}" dt="2025-11-02T22:52:20.706" v="6" actId="207"/>
          <ac:spMkLst>
            <pc:docMk/>
            <pc:sldMk cId="3514631418" sldId="332"/>
            <ac:spMk id="8" creationId="{4AF735B0-B62B-4999-B4B5-A783FC1BD446}"/>
          </ac:spMkLst>
        </pc:spChg>
      </pc:sldChg>
    </pc:docChg>
  </pc:docChgLst>
  <pc:docChgLst>
    <pc:chgData name="Sanilen Dolores Stevens (2508295)" userId="S::2508295@student.uwtsd.ac.uk::7a40732a-c6e5-47ca-8038-e8102a9d8d45" providerId="AD" clId="Web-{1E47E4DA-1C8E-2EED-27BF-2E076E6203C2}"/>
    <pc:docChg chg="modSld">
      <pc:chgData name="Sanilen Dolores Stevens (2508295)" userId="S::2508295@student.uwtsd.ac.uk::7a40732a-c6e5-47ca-8038-e8102a9d8d45" providerId="AD" clId="Web-{1E47E4DA-1C8E-2EED-27BF-2E076E6203C2}" dt="2025-11-02T21:08:18.559" v="16" actId="20577"/>
      <pc:docMkLst>
        <pc:docMk/>
      </pc:docMkLst>
      <pc:sldChg chg="modSp">
        <pc:chgData name="Sanilen Dolores Stevens (2508295)" userId="S::2508295@student.uwtsd.ac.uk::7a40732a-c6e5-47ca-8038-e8102a9d8d45" providerId="AD" clId="Web-{1E47E4DA-1C8E-2EED-27BF-2E076E6203C2}" dt="2025-11-02T21:07:09.512" v="5" actId="20577"/>
        <pc:sldMkLst>
          <pc:docMk/>
          <pc:sldMk cId="1303195991" sldId="263"/>
        </pc:sldMkLst>
        <pc:spChg chg="mod">
          <ac:chgData name="Sanilen Dolores Stevens (2508295)" userId="S::2508295@student.uwtsd.ac.uk::7a40732a-c6e5-47ca-8038-e8102a9d8d45" providerId="AD" clId="Web-{1E47E4DA-1C8E-2EED-27BF-2E076E6203C2}" dt="2025-11-02T21:07:09.512" v="5" actId="20577"/>
          <ac:spMkLst>
            <pc:docMk/>
            <pc:sldMk cId="1303195991" sldId="263"/>
            <ac:spMk id="132" creationId="{BDF0AE7E-1E49-6271-75A4-0799893A131E}"/>
          </ac:spMkLst>
        </pc:spChg>
      </pc:sldChg>
      <pc:sldChg chg="modSp">
        <pc:chgData name="Sanilen Dolores Stevens (2508295)" userId="S::2508295@student.uwtsd.ac.uk::7a40732a-c6e5-47ca-8038-e8102a9d8d45" providerId="AD" clId="Web-{1E47E4DA-1C8E-2EED-27BF-2E076E6203C2}" dt="2025-11-02T21:07:47.981" v="11" actId="20577"/>
        <pc:sldMkLst>
          <pc:docMk/>
          <pc:sldMk cId="2144753802" sldId="320"/>
        </pc:sldMkLst>
        <pc:spChg chg="mod">
          <ac:chgData name="Sanilen Dolores Stevens (2508295)" userId="S::2508295@student.uwtsd.ac.uk::7a40732a-c6e5-47ca-8038-e8102a9d8d45" providerId="AD" clId="Web-{1E47E4DA-1C8E-2EED-27BF-2E076E6203C2}" dt="2025-11-02T21:07:47.981" v="11" actId="20577"/>
          <ac:spMkLst>
            <pc:docMk/>
            <pc:sldMk cId="2144753802" sldId="320"/>
            <ac:spMk id="9" creationId="{2887C6A2-FF4E-1307-97D6-31F67BDE18BB}"/>
          </ac:spMkLst>
        </pc:spChg>
      </pc:sldChg>
      <pc:sldChg chg="modSp">
        <pc:chgData name="Sanilen Dolores Stevens (2508295)" userId="S::2508295@student.uwtsd.ac.uk::7a40732a-c6e5-47ca-8038-e8102a9d8d45" providerId="AD" clId="Web-{1E47E4DA-1C8E-2EED-27BF-2E076E6203C2}" dt="2025-11-02T21:08:18.559" v="16" actId="20577"/>
        <pc:sldMkLst>
          <pc:docMk/>
          <pc:sldMk cId="270808741" sldId="330"/>
        </pc:sldMkLst>
        <pc:spChg chg="mod">
          <ac:chgData name="Sanilen Dolores Stevens (2508295)" userId="S::2508295@student.uwtsd.ac.uk::7a40732a-c6e5-47ca-8038-e8102a9d8d45" providerId="AD" clId="Web-{1E47E4DA-1C8E-2EED-27BF-2E076E6203C2}" dt="2025-11-02T21:08:18.559" v="16" actId="20577"/>
          <ac:spMkLst>
            <pc:docMk/>
            <pc:sldMk cId="270808741" sldId="330"/>
            <ac:spMk id="10" creationId="{BE75E95A-A6B3-43C7-A552-1EAFCCA0A1EA}"/>
          </ac:spMkLst>
        </pc:spChg>
      </pc:sldChg>
      <pc:sldChg chg="modSp">
        <pc:chgData name="Sanilen Dolores Stevens (2508295)" userId="S::2508295@student.uwtsd.ac.uk::7a40732a-c6e5-47ca-8038-e8102a9d8d45" providerId="AD" clId="Web-{1E47E4DA-1C8E-2EED-27BF-2E076E6203C2}" dt="2025-11-02T21:07:34.153" v="10" actId="20577"/>
        <pc:sldMkLst>
          <pc:docMk/>
          <pc:sldMk cId="3514631418" sldId="332"/>
        </pc:sldMkLst>
        <pc:spChg chg="mod">
          <ac:chgData name="Sanilen Dolores Stevens (2508295)" userId="S::2508295@student.uwtsd.ac.uk::7a40732a-c6e5-47ca-8038-e8102a9d8d45" providerId="AD" clId="Web-{1E47E4DA-1C8E-2EED-27BF-2E076E6203C2}" dt="2025-11-02T21:07:34.153" v="10" actId="20577"/>
          <ac:spMkLst>
            <pc:docMk/>
            <pc:sldMk cId="3514631418" sldId="332"/>
            <ac:spMk id="8" creationId="{4AF735B0-B62B-4999-B4B5-A783FC1BD446}"/>
          </ac:spMkLst>
        </pc:spChg>
      </pc:sldChg>
      <pc:sldChg chg="modSp">
        <pc:chgData name="Sanilen Dolores Stevens (2508295)" userId="S::2508295@student.uwtsd.ac.uk::7a40732a-c6e5-47ca-8038-e8102a9d8d45" providerId="AD" clId="Web-{1E47E4DA-1C8E-2EED-27BF-2E076E6203C2}" dt="2025-11-02T21:05:25.511" v="4" actId="20577"/>
        <pc:sldMkLst>
          <pc:docMk/>
          <pc:sldMk cId="2861913146" sldId="335"/>
        </pc:sldMkLst>
        <pc:spChg chg="mod">
          <ac:chgData name="Sanilen Dolores Stevens (2508295)" userId="S::2508295@student.uwtsd.ac.uk::7a40732a-c6e5-47ca-8038-e8102a9d8d45" providerId="AD" clId="Web-{1E47E4DA-1C8E-2EED-27BF-2E076E6203C2}" dt="2025-11-02T21:05:25.511" v="4" actId="20577"/>
          <ac:spMkLst>
            <pc:docMk/>
            <pc:sldMk cId="2861913146" sldId="335"/>
            <ac:spMk id="6" creationId="{1DFC3670-CE6C-4149-800C-ED198FC28937}"/>
          </ac:spMkLst>
        </pc:spChg>
      </pc:sldChg>
    </pc:docChg>
  </pc:docChgLst>
  <pc:docChgLst>
    <pc:chgData name="Sanilen Dolores Stevens (2508295)" userId="S::2508295@student.uwtsd.ac.uk::7a40732a-c6e5-47ca-8038-e8102a9d8d45" providerId="AD" clId="Web-{DAEB63A6-D2C6-58B9-0921-57ED858A6A66}"/>
    <pc:docChg chg="modSld">
      <pc:chgData name="Sanilen Dolores Stevens (2508295)" userId="S::2508295@student.uwtsd.ac.uk::7a40732a-c6e5-47ca-8038-e8102a9d8d45" providerId="AD" clId="Web-{DAEB63A6-D2C6-58B9-0921-57ED858A6A66}" dt="2025-10-30T18:31:20.613" v="14" actId="20577"/>
      <pc:docMkLst>
        <pc:docMk/>
      </pc:docMkLst>
      <pc:sldChg chg="modSp">
        <pc:chgData name="Sanilen Dolores Stevens (2508295)" userId="S::2508295@student.uwtsd.ac.uk::7a40732a-c6e5-47ca-8038-e8102a9d8d45" providerId="AD" clId="Web-{DAEB63A6-D2C6-58B9-0921-57ED858A6A66}" dt="2025-10-30T18:31:20.613" v="14" actId="20577"/>
        <pc:sldMkLst>
          <pc:docMk/>
          <pc:sldMk cId="2861913146" sldId="335"/>
        </pc:sldMkLst>
        <pc:spChg chg="mod">
          <ac:chgData name="Sanilen Dolores Stevens (2508295)" userId="S::2508295@student.uwtsd.ac.uk::7a40732a-c6e5-47ca-8038-e8102a9d8d45" providerId="AD" clId="Web-{DAEB63A6-D2C6-58B9-0921-57ED858A6A66}" dt="2025-10-30T18:31:20.613" v="14" actId="20577"/>
          <ac:spMkLst>
            <pc:docMk/>
            <pc:sldMk cId="2861913146" sldId="335"/>
            <ac:spMk id="6" creationId="{1DFC3670-CE6C-4149-800C-ED198FC28937}"/>
          </ac:spMkLst>
        </pc:spChg>
      </pc:sldChg>
    </pc:docChg>
  </pc:docChgLst>
  <pc:docChgLst>
    <pc:chgData name="Sanilen Dolores Stevens (2508295)" userId="S::2508295@student.uwtsd.ac.uk::7a40732a-c6e5-47ca-8038-e8102a9d8d45" providerId="AD" clId="Web-{5539911D-22CB-8589-12BF-711F40AB9AAA}"/>
    <pc:docChg chg="modSld">
      <pc:chgData name="Sanilen Dolores Stevens (2508295)" userId="S::2508295@student.uwtsd.ac.uk::7a40732a-c6e5-47ca-8038-e8102a9d8d45" providerId="AD" clId="Web-{5539911D-22CB-8589-12BF-711F40AB9AAA}" dt="2025-11-01T16:45:02.276" v="40" actId="20577"/>
      <pc:docMkLst>
        <pc:docMk/>
      </pc:docMkLst>
      <pc:sldChg chg="modSp">
        <pc:chgData name="Sanilen Dolores Stevens (2508295)" userId="S::2508295@student.uwtsd.ac.uk::7a40732a-c6e5-47ca-8038-e8102a9d8d45" providerId="AD" clId="Web-{5539911D-22CB-8589-12BF-711F40AB9AAA}" dt="2025-11-01T16:45:02.276" v="40" actId="20577"/>
        <pc:sldMkLst>
          <pc:docMk/>
          <pc:sldMk cId="1303195991" sldId="263"/>
        </pc:sldMkLst>
        <pc:spChg chg="mod">
          <ac:chgData name="Sanilen Dolores Stevens (2508295)" userId="S::2508295@student.uwtsd.ac.uk::7a40732a-c6e5-47ca-8038-e8102a9d8d45" providerId="AD" clId="Web-{5539911D-22CB-8589-12BF-711F40AB9AAA}" dt="2025-11-01T16:43:14.932" v="36" actId="1076"/>
          <ac:spMkLst>
            <pc:docMk/>
            <pc:sldMk cId="1303195991" sldId="263"/>
            <ac:spMk id="7" creationId="{18C84775-97AD-427D-88E8-31BFF8D1CD91}"/>
          </ac:spMkLst>
        </pc:spChg>
        <pc:spChg chg="mod">
          <ac:chgData name="Sanilen Dolores Stevens (2508295)" userId="S::2508295@student.uwtsd.ac.uk::7a40732a-c6e5-47ca-8038-e8102a9d8d45" providerId="AD" clId="Web-{5539911D-22CB-8589-12BF-711F40AB9AAA}" dt="2025-11-01T16:45:02.276" v="40" actId="20577"/>
          <ac:spMkLst>
            <pc:docMk/>
            <pc:sldMk cId="1303195991" sldId="263"/>
            <ac:spMk id="132" creationId="{BDF0AE7E-1E49-6271-75A4-0799893A131E}"/>
          </ac:spMkLst>
        </pc:spChg>
      </pc:sldChg>
      <pc:sldChg chg="modSp">
        <pc:chgData name="Sanilen Dolores Stevens (2508295)" userId="S::2508295@student.uwtsd.ac.uk::7a40732a-c6e5-47ca-8038-e8102a9d8d45" providerId="AD" clId="Web-{5539911D-22CB-8589-12BF-711F40AB9AAA}" dt="2025-11-01T16:38:34.929" v="30" actId="20577"/>
        <pc:sldMkLst>
          <pc:docMk/>
          <pc:sldMk cId="888131371" sldId="312"/>
        </pc:sldMkLst>
      </pc:sldChg>
      <pc:sldChg chg="modSp">
        <pc:chgData name="Sanilen Dolores Stevens (2508295)" userId="S::2508295@student.uwtsd.ac.uk::7a40732a-c6e5-47ca-8038-e8102a9d8d45" providerId="AD" clId="Web-{5539911D-22CB-8589-12BF-711F40AB9AAA}" dt="2025-11-01T16:31:58.798" v="14" actId="20577"/>
        <pc:sldMkLst>
          <pc:docMk/>
          <pc:sldMk cId="270808741" sldId="330"/>
        </pc:sldMkLst>
        <pc:spChg chg="mod">
          <ac:chgData name="Sanilen Dolores Stevens (2508295)" userId="S::2508295@student.uwtsd.ac.uk::7a40732a-c6e5-47ca-8038-e8102a9d8d45" providerId="AD" clId="Web-{5539911D-22CB-8589-12BF-711F40AB9AAA}" dt="2025-11-01T16:31:58.798" v="14" actId="20577"/>
          <ac:spMkLst>
            <pc:docMk/>
            <pc:sldMk cId="270808741" sldId="330"/>
            <ac:spMk id="10" creationId="{BE75E95A-A6B3-43C7-A552-1EAFCCA0A1EA}"/>
          </ac:spMkLst>
        </pc:spChg>
      </pc:sldChg>
      <pc:sldChg chg="modSp">
        <pc:chgData name="Sanilen Dolores Stevens (2508295)" userId="S::2508295@student.uwtsd.ac.uk::7a40732a-c6e5-47ca-8038-e8102a9d8d45" providerId="AD" clId="Web-{5539911D-22CB-8589-12BF-711F40AB9AAA}" dt="2025-11-01T16:33:02.239" v="17" actId="20577"/>
        <pc:sldMkLst>
          <pc:docMk/>
          <pc:sldMk cId="3514631418" sldId="332"/>
        </pc:sldMkLst>
        <pc:spChg chg="mod">
          <ac:chgData name="Sanilen Dolores Stevens (2508295)" userId="S::2508295@student.uwtsd.ac.uk::7a40732a-c6e5-47ca-8038-e8102a9d8d45" providerId="AD" clId="Web-{5539911D-22CB-8589-12BF-711F40AB9AAA}" dt="2025-11-01T16:33:02.239" v="17" actId="20577"/>
          <ac:spMkLst>
            <pc:docMk/>
            <pc:sldMk cId="3514631418" sldId="332"/>
            <ac:spMk id="8" creationId="{4AF735B0-B62B-4999-B4B5-A783FC1BD446}"/>
          </ac:spMkLst>
        </pc:spChg>
      </pc:sldChg>
    </pc:docChg>
  </pc:docChgLst>
  <pc:docChgLst>
    <pc:chgData name="Sanilen Dolores Stevens (2508295)" userId="S::2508295@student.uwtsd.ac.uk::7a40732a-c6e5-47ca-8038-e8102a9d8d45" providerId="AD" clId="Web-{96C628E3-9EF4-C0E4-8694-66324CE52623}"/>
    <pc:docChg chg="delSld modSld">
      <pc:chgData name="Sanilen Dolores Stevens (2508295)" userId="S::2508295@student.uwtsd.ac.uk::7a40732a-c6e5-47ca-8038-e8102a9d8d45" providerId="AD" clId="Web-{96C628E3-9EF4-C0E4-8694-66324CE52623}" dt="2025-10-30T17:34:45.118" v="1223" actId="20577"/>
      <pc:docMkLst>
        <pc:docMk/>
      </pc:docMkLst>
      <pc:sldChg chg="addSp delSp modSp mod modClrScheme addAnim chgLayout">
        <pc:chgData name="Sanilen Dolores Stevens (2508295)" userId="S::2508295@student.uwtsd.ac.uk::7a40732a-c6e5-47ca-8038-e8102a9d8d45" providerId="AD" clId="Web-{96C628E3-9EF4-C0E4-8694-66324CE52623}" dt="2025-10-30T17:34:45.118" v="1223" actId="20577"/>
        <pc:sldMkLst>
          <pc:docMk/>
          <pc:sldMk cId="1303195991" sldId="263"/>
        </pc:sldMkLst>
        <pc:spChg chg="mod ord">
          <ac:chgData name="Sanilen Dolores Stevens (2508295)" userId="S::2508295@student.uwtsd.ac.uk::7a40732a-c6e5-47ca-8038-e8102a9d8d45" providerId="AD" clId="Web-{96C628E3-9EF4-C0E4-8694-66324CE52623}" dt="2025-10-30T15:37:40.166" v="1004" actId="20577"/>
          <ac:spMkLst>
            <pc:docMk/>
            <pc:sldMk cId="1303195991" sldId="263"/>
            <ac:spMk id="7" creationId="{18C84775-97AD-427D-88E8-31BFF8D1CD91}"/>
          </ac:spMkLst>
        </pc:spChg>
        <pc:spChg chg="mod ord">
          <ac:chgData name="Sanilen Dolores Stevens (2508295)" userId="S::2508295@student.uwtsd.ac.uk::7a40732a-c6e5-47ca-8038-e8102a9d8d45" providerId="AD" clId="Web-{96C628E3-9EF4-C0E4-8694-66324CE52623}" dt="2025-10-30T14:30:17.349" v="504"/>
          <ac:spMkLst>
            <pc:docMk/>
            <pc:sldMk cId="1303195991" sldId="263"/>
            <ac:spMk id="10" creationId="{2C362DCA-E911-4257-9999-C68876AD46A3}"/>
          </ac:spMkLst>
        </pc:spChg>
        <pc:spChg chg="add mod ord">
          <ac:chgData name="Sanilen Dolores Stevens (2508295)" userId="S::2508295@student.uwtsd.ac.uk::7a40732a-c6e5-47ca-8038-e8102a9d8d45" providerId="AD" clId="Web-{96C628E3-9EF4-C0E4-8694-66324CE52623}" dt="2025-10-30T17:34:45.118" v="1223" actId="20577"/>
          <ac:spMkLst>
            <pc:docMk/>
            <pc:sldMk cId="1303195991" sldId="263"/>
            <ac:spMk id="132" creationId="{BDF0AE7E-1E49-6271-75A4-0799893A131E}"/>
          </ac:spMkLst>
        </pc:spChg>
      </pc:sldChg>
      <pc:sldChg chg="addSp delSp modSp modTransition addAnim delAnim">
        <pc:chgData name="Sanilen Dolores Stevens (2508295)" userId="S::2508295@student.uwtsd.ac.uk::7a40732a-c6e5-47ca-8038-e8102a9d8d45" providerId="AD" clId="Web-{96C628E3-9EF4-C0E4-8694-66324CE52623}" dt="2025-10-30T17:33:51.008" v="1222"/>
        <pc:sldMkLst>
          <pc:docMk/>
          <pc:sldMk cId="888131371" sldId="312"/>
        </pc:sldMkLst>
        <pc:picChg chg="mod">
          <ac:chgData name="Sanilen Dolores Stevens (2508295)" userId="S::2508295@student.uwtsd.ac.uk::7a40732a-c6e5-47ca-8038-e8102a9d8d45" providerId="AD" clId="Web-{96C628E3-9EF4-C0E4-8694-66324CE52623}" dt="2025-10-30T17:33:51.008" v="1222"/>
          <ac:picMkLst>
            <pc:docMk/>
            <pc:sldMk cId="888131371" sldId="312"/>
            <ac:picMk id="8" creationId="{4EE6E687-5325-42C2-817F-ED9AE11FE2A0}"/>
          </ac:picMkLst>
        </pc:picChg>
      </pc:sldChg>
      <pc:sldChg chg="addSp delSp modSp mod setBg addAnim">
        <pc:chgData name="Sanilen Dolores Stevens (2508295)" userId="S::2508295@student.uwtsd.ac.uk::7a40732a-c6e5-47ca-8038-e8102a9d8d45" providerId="AD" clId="Web-{96C628E3-9EF4-C0E4-8694-66324CE52623}" dt="2025-10-30T15:55:28.126" v="1129"/>
        <pc:sldMkLst>
          <pc:docMk/>
          <pc:sldMk cId="2144753802" sldId="320"/>
        </pc:sldMkLst>
        <pc:spChg chg="mod">
          <ac:chgData name="Sanilen Dolores Stevens (2508295)" userId="S::2508295@student.uwtsd.ac.uk::7a40732a-c6e5-47ca-8038-e8102a9d8d45" providerId="AD" clId="Web-{96C628E3-9EF4-C0E4-8694-66324CE52623}" dt="2025-10-30T14:25:21.797" v="458" actId="20577"/>
          <ac:spMkLst>
            <pc:docMk/>
            <pc:sldMk cId="2144753802" sldId="320"/>
            <ac:spMk id="3" creationId="{C911102A-3894-4E98-993F-1814860041E3}"/>
          </ac:spMkLst>
        </pc:spChg>
        <pc:spChg chg="mod">
          <ac:chgData name="Sanilen Dolores Stevens (2508295)" userId="S::2508295@student.uwtsd.ac.uk::7a40732a-c6e5-47ca-8038-e8102a9d8d45" providerId="AD" clId="Web-{96C628E3-9EF4-C0E4-8694-66324CE52623}" dt="2025-10-30T14:10:56.128" v="281"/>
          <ac:spMkLst>
            <pc:docMk/>
            <pc:sldMk cId="2144753802" sldId="320"/>
            <ac:spMk id="4" creationId="{7DEC6FF8-181E-4897-9463-A6F20768A5D0}"/>
          </ac:spMkLst>
        </pc:spChg>
        <pc:spChg chg="add mod">
          <ac:chgData name="Sanilen Dolores Stevens (2508295)" userId="S::2508295@student.uwtsd.ac.uk::7a40732a-c6e5-47ca-8038-e8102a9d8d45" providerId="AD" clId="Web-{96C628E3-9EF4-C0E4-8694-66324CE52623}" dt="2025-10-30T15:49:23.208" v="1091" actId="20577"/>
          <ac:spMkLst>
            <pc:docMk/>
            <pc:sldMk cId="2144753802" sldId="320"/>
            <ac:spMk id="9" creationId="{2887C6A2-FF4E-1307-97D6-31F67BDE18BB}"/>
          </ac:spMkLst>
        </pc:spChg>
        <pc:spChg chg="add">
          <ac:chgData name="Sanilen Dolores Stevens (2508295)" userId="S::2508295@student.uwtsd.ac.uk::7a40732a-c6e5-47ca-8038-e8102a9d8d45" providerId="AD" clId="Web-{96C628E3-9EF4-C0E4-8694-66324CE52623}" dt="2025-10-30T14:10:56.175" v="282"/>
          <ac:spMkLst>
            <pc:docMk/>
            <pc:sldMk cId="2144753802" sldId="320"/>
            <ac:spMk id="58" creationId="{3A397E3E-B90C-4D82-BAAA-36F7AC6A4565}"/>
          </ac:spMkLst>
        </pc:spChg>
        <pc:spChg chg="add">
          <ac:chgData name="Sanilen Dolores Stevens (2508295)" userId="S::2508295@student.uwtsd.ac.uk::7a40732a-c6e5-47ca-8038-e8102a9d8d45" providerId="AD" clId="Web-{96C628E3-9EF4-C0E4-8694-66324CE52623}" dt="2025-10-30T14:10:56.175" v="282"/>
          <ac:spMkLst>
            <pc:docMk/>
            <pc:sldMk cId="2144753802" sldId="320"/>
            <ac:spMk id="59" creationId="{8CF5E676-CA04-4CED-9F1E-5026ED66E66D}"/>
          </ac:spMkLst>
        </pc:spChg>
        <pc:spChg chg="add">
          <ac:chgData name="Sanilen Dolores Stevens (2508295)" userId="S::2508295@student.uwtsd.ac.uk::7a40732a-c6e5-47ca-8038-e8102a9d8d45" providerId="AD" clId="Web-{96C628E3-9EF4-C0E4-8694-66324CE52623}" dt="2025-10-30T14:10:56.175" v="282"/>
          <ac:spMkLst>
            <pc:docMk/>
            <pc:sldMk cId="2144753802" sldId="320"/>
            <ac:spMk id="60" creationId="{AFD1189F-9598-4281-8056-2845388D4D05}"/>
          </ac:spMkLst>
        </pc:spChg>
        <pc:spChg chg="add">
          <ac:chgData name="Sanilen Dolores Stevens (2508295)" userId="S::2508295@student.uwtsd.ac.uk::7a40732a-c6e5-47ca-8038-e8102a9d8d45" providerId="AD" clId="Web-{96C628E3-9EF4-C0E4-8694-66324CE52623}" dt="2025-10-30T14:10:56.175" v="282"/>
          <ac:spMkLst>
            <pc:docMk/>
            <pc:sldMk cId="2144753802" sldId="320"/>
            <ac:spMk id="64" creationId="{2C1D3151-5F97-4860-B56C-C98BD62CC255}"/>
          </ac:spMkLst>
        </pc:spChg>
        <pc:spChg chg="add">
          <ac:chgData name="Sanilen Dolores Stevens (2508295)" userId="S::2508295@student.uwtsd.ac.uk::7a40732a-c6e5-47ca-8038-e8102a9d8d45" providerId="AD" clId="Web-{96C628E3-9EF4-C0E4-8694-66324CE52623}" dt="2025-10-30T14:10:56.175" v="282"/>
          <ac:spMkLst>
            <pc:docMk/>
            <pc:sldMk cId="2144753802" sldId="320"/>
            <ac:spMk id="65" creationId="{8DE96824-E506-4448-8704-5EC7BF7BC51B}"/>
          </ac:spMkLst>
        </pc:spChg>
        <pc:spChg chg="add">
          <ac:chgData name="Sanilen Dolores Stevens (2508295)" userId="S::2508295@student.uwtsd.ac.uk::7a40732a-c6e5-47ca-8038-e8102a9d8d45" providerId="AD" clId="Web-{96C628E3-9EF4-C0E4-8694-66324CE52623}" dt="2025-10-30T14:10:56.175" v="282"/>
          <ac:spMkLst>
            <pc:docMk/>
            <pc:sldMk cId="2144753802" sldId="320"/>
            <ac:spMk id="66" creationId="{E16C8D8F-10E9-4498-ABDB-0F923F8B6837}"/>
          </ac:spMkLst>
        </pc:spChg>
        <pc:spChg chg="add">
          <ac:chgData name="Sanilen Dolores Stevens (2508295)" userId="S::2508295@student.uwtsd.ac.uk::7a40732a-c6e5-47ca-8038-e8102a9d8d45" providerId="AD" clId="Web-{96C628E3-9EF4-C0E4-8694-66324CE52623}" dt="2025-10-30T14:10:56.175" v="282"/>
          <ac:spMkLst>
            <pc:docMk/>
            <pc:sldMk cId="2144753802" sldId="320"/>
            <ac:spMk id="67" creationId="{6E8A2566-F83F-4EC9-83A9-338A70FB6B29}"/>
          </ac:spMkLst>
        </pc:spChg>
        <pc:spChg chg="add">
          <ac:chgData name="Sanilen Dolores Stevens (2508295)" userId="S::2508295@student.uwtsd.ac.uk::7a40732a-c6e5-47ca-8038-e8102a9d8d45" providerId="AD" clId="Web-{96C628E3-9EF4-C0E4-8694-66324CE52623}" dt="2025-10-30T14:10:56.175" v="282"/>
          <ac:spMkLst>
            <pc:docMk/>
            <pc:sldMk cId="2144753802" sldId="320"/>
            <ac:spMk id="68" creationId="{4FB204DF-284E-45F6-A017-79A4DF57BCCB}"/>
          </ac:spMkLst>
        </pc:spChg>
        <pc:spChg chg="add">
          <ac:chgData name="Sanilen Dolores Stevens (2508295)" userId="S::2508295@student.uwtsd.ac.uk::7a40732a-c6e5-47ca-8038-e8102a9d8d45" providerId="AD" clId="Web-{96C628E3-9EF4-C0E4-8694-66324CE52623}" dt="2025-10-30T14:10:56.175" v="282"/>
          <ac:spMkLst>
            <pc:docMk/>
            <pc:sldMk cId="2144753802" sldId="320"/>
            <ac:spMk id="69" creationId="{5EC6B544-8C84-47A6-885D-A4F09EF5C0F7}"/>
          </ac:spMkLst>
        </pc:spChg>
        <pc:spChg chg="add">
          <ac:chgData name="Sanilen Dolores Stevens (2508295)" userId="S::2508295@student.uwtsd.ac.uk::7a40732a-c6e5-47ca-8038-e8102a9d8d45" providerId="AD" clId="Web-{96C628E3-9EF4-C0E4-8694-66324CE52623}" dt="2025-10-30T14:10:56.175" v="282"/>
          <ac:spMkLst>
            <pc:docMk/>
            <pc:sldMk cId="2144753802" sldId="320"/>
            <ac:spMk id="70" creationId="{1E5A83E3-8A11-4492-BB6E-F5F2240316FB}"/>
          </ac:spMkLst>
        </pc:spChg>
      </pc:sldChg>
      <pc:sldChg chg="delSp modSp addAnim">
        <pc:chgData name="Sanilen Dolores Stevens (2508295)" userId="S::2508295@student.uwtsd.ac.uk::7a40732a-c6e5-47ca-8038-e8102a9d8d45" providerId="AD" clId="Web-{96C628E3-9EF4-C0E4-8694-66324CE52623}" dt="2025-10-30T16:03:58.752" v="1151"/>
        <pc:sldMkLst>
          <pc:docMk/>
          <pc:sldMk cId="270808741" sldId="330"/>
        </pc:sldMkLst>
        <pc:spChg chg="mod">
          <ac:chgData name="Sanilen Dolores Stevens (2508295)" userId="S::2508295@student.uwtsd.ac.uk::7a40732a-c6e5-47ca-8038-e8102a9d8d45" providerId="AD" clId="Web-{96C628E3-9EF4-C0E4-8694-66324CE52623}" dt="2025-10-30T15:37:05.743" v="1000" actId="20577"/>
          <ac:spMkLst>
            <pc:docMk/>
            <pc:sldMk cId="270808741" sldId="330"/>
            <ac:spMk id="9" creationId="{8B17EDBE-4FB7-472F-B26B-EB9ECD77B7A8}"/>
          </ac:spMkLst>
        </pc:spChg>
        <pc:spChg chg="mod">
          <ac:chgData name="Sanilen Dolores Stevens (2508295)" userId="S::2508295@student.uwtsd.ac.uk::7a40732a-c6e5-47ca-8038-e8102a9d8d45" providerId="AD" clId="Web-{96C628E3-9EF4-C0E4-8694-66324CE52623}" dt="2025-10-30T15:37:26.884" v="1003" actId="20577"/>
          <ac:spMkLst>
            <pc:docMk/>
            <pc:sldMk cId="270808741" sldId="330"/>
            <ac:spMk id="10" creationId="{BE75E95A-A6B3-43C7-A552-1EAFCCA0A1EA}"/>
          </ac:spMkLst>
        </pc:spChg>
        <pc:picChg chg="mod">
          <ac:chgData name="Sanilen Dolores Stevens (2508295)" userId="S::2508295@student.uwtsd.ac.uk::7a40732a-c6e5-47ca-8038-e8102a9d8d45" providerId="AD" clId="Web-{96C628E3-9EF4-C0E4-8694-66324CE52623}" dt="2025-10-30T13:58:50.852" v="33"/>
          <ac:picMkLst>
            <pc:docMk/>
            <pc:sldMk cId="270808741" sldId="330"/>
            <ac:picMk id="11" creationId="{D4A20C46-A075-4415-A172-F3722C0ADE8D}"/>
          </ac:picMkLst>
        </pc:picChg>
        <pc:picChg chg="mod">
          <ac:chgData name="Sanilen Dolores Stevens (2508295)" userId="S::2508295@student.uwtsd.ac.uk::7a40732a-c6e5-47ca-8038-e8102a9d8d45" providerId="AD" clId="Web-{96C628E3-9EF4-C0E4-8694-66324CE52623}" dt="2025-10-30T13:57:16.641" v="32"/>
          <ac:picMkLst>
            <pc:docMk/>
            <pc:sldMk cId="270808741" sldId="330"/>
            <ac:picMk id="365" creationId="{5D035A4A-01E8-44C3-9E7B-2F3ACBCD9361}"/>
          </ac:picMkLst>
        </pc:picChg>
      </pc:sldChg>
      <pc:sldChg chg="addSp delSp modSp addAnim modAnim">
        <pc:chgData name="Sanilen Dolores Stevens (2508295)" userId="S::2508295@student.uwtsd.ac.uk::7a40732a-c6e5-47ca-8038-e8102a9d8d45" providerId="AD" clId="Web-{96C628E3-9EF4-C0E4-8694-66324CE52623}" dt="2025-10-30T15:56:27.581" v="1134"/>
        <pc:sldMkLst>
          <pc:docMk/>
          <pc:sldMk cId="3514631418" sldId="332"/>
        </pc:sldMkLst>
        <pc:spChg chg="mod">
          <ac:chgData name="Sanilen Dolores Stevens (2508295)" userId="S::2508295@student.uwtsd.ac.uk::7a40732a-c6e5-47ca-8038-e8102a9d8d45" providerId="AD" clId="Web-{96C628E3-9EF4-C0E4-8694-66324CE52623}" dt="2025-10-30T15:37:53.948" v="1005" actId="20577"/>
          <ac:spMkLst>
            <pc:docMk/>
            <pc:sldMk cId="3514631418" sldId="332"/>
            <ac:spMk id="6" creationId="{3FBA6305-913D-44BD-B3AA-6395AECC850C}"/>
          </ac:spMkLst>
        </pc:spChg>
        <pc:spChg chg="mod">
          <ac:chgData name="Sanilen Dolores Stevens (2508295)" userId="S::2508295@student.uwtsd.ac.uk::7a40732a-c6e5-47ca-8038-e8102a9d8d45" providerId="AD" clId="Web-{96C628E3-9EF4-C0E4-8694-66324CE52623}" dt="2025-10-30T15:49:07.004" v="1085" actId="20577"/>
          <ac:spMkLst>
            <pc:docMk/>
            <pc:sldMk cId="3514631418" sldId="332"/>
            <ac:spMk id="8" creationId="{4AF735B0-B62B-4999-B4B5-A783FC1BD446}"/>
          </ac:spMkLst>
        </pc:spChg>
      </pc:sldChg>
      <pc:sldChg chg="addSp delSp modSp addAnim modAnim">
        <pc:chgData name="Sanilen Dolores Stevens (2508295)" userId="S::2508295@student.uwtsd.ac.uk::7a40732a-c6e5-47ca-8038-e8102a9d8d45" providerId="AD" clId="Web-{96C628E3-9EF4-C0E4-8694-66324CE52623}" dt="2025-10-30T17:27:29.019" v="1214" actId="14100"/>
        <pc:sldMkLst>
          <pc:docMk/>
          <pc:sldMk cId="2861913146" sldId="335"/>
        </pc:sldMkLst>
        <pc:spChg chg="mod">
          <ac:chgData name="Sanilen Dolores Stevens (2508295)" userId="S::2508295@student.uwtsd.ac.uk::7a40732a-c6e5-47ca-8038-e8102a9d8d45" providerId="AD" clId="Web-{96C628E3-9EF4-C0E4-8694-66324CE52623}" dt="2025-10-30T17:27:14.784" v="1212" actId="14100"/>
          <ac:spMkLst>
            <pc:docMk/>
            <pc:sldMk cId="2861913146" sldId="335"/>
            <ac:spMk id="5" creationId="{48CD1624-12C6-45A2-BF83-5AC90136437F}"/>
          </ac:spMkLst>
        </pc:spChg>
        <pc:spChg chg="mod">
          <ac:chgData name="Sanilen Dolores Stevens (2508295)" userId="S::2508295@student.uwtsd.ac.uk::7a40732a-c6e5-47ca-8038-e8102a9d8d45" providerId="AD" clId="Web-{96C628E3-9EF4-C0E4-8694-66324CE52623}" dt="2025-10-30T17:27:29.019" v="1214" actId="14100"/>
          <ac:spMkLst>
            <pc:docMk/>
            <pc:sldMk cId="2861913146" sldId="335"/>
            <ac:spMk id="6" creationId="{1DFC3670-CE6C-4149-800C-ED198FC28937}"/>
          </ac:spMkLst>
        </pc:spChg>
      </pc:sldChg>
      <pc:sldChg chg="addSp delSp modSp mod setBg addAnim modAnim">
        <pc:chgData name="Sanilen Dolores Stevens (2508295)" userId="S::2508295@student.uwtsd.ac.uk::7a40732a-c6e5-47ca-8038-e8102a9d8d45" providerId="AD" clId="Web-{96C628E3-9EF4-C0E4-8694-66324CE52623}" dt="2025-10-30T15:57:14.139" v="1142"/>
        <pc:sldMkLst>
          <pc:docMk/>
          <pc:sldMk cId="679062198" sldId="336"/>
        </pc:sldMkLst>
        <pc:spChg chg="mod">
          <ac:chgData name="Sanilen Dolores Stevens (2508295)" userId="S::2508295@student.uwtsd.ac.uk::7a40732a-c6e5-47ca-8038-e8102a9d8d45" providerId="AD" clId="Web-{96C628E3-9EF4-C0E4-8694-66324CE52623}" dt="2025-10-30T15:18:45.986" v="988"/>
          <ac:spMkLst>
            <pc:docMk/>
            <pc:sldMk cId="679062198" sldId="336"/>
            <ac:spMk id="6" creationId="{AF849C70-F913-4CB3-A901-694767834BFB}"/>
          </ac:spMkLst>
        </pc:spChg>
        <pc:spChg chg="mod">
          <ac:chgData name="Sanilen Dolores Stevens (2508295)" userId="S::2508295@student.uwtsd.ac.uk::7a40732a-c6e5-47ca-8038-e8102a9d8d45" providerId="AD" clId="Web-{96C628E3-9EF4-C0E4-8694-66324CE52623}" dt="2025-10-30T15:18:45.986" v="988"/>
          <ac:spMkLst>
            <pc:docMk/>
            <pc:sldMk cId="679062198" sldId="336"/>
            <ac:spMk id="7" creationId="{0209C3A7-31E6-4EE8-BF99-2440C094C970}"/>
          </ac:spMkLst>
        </pc:spChg>
        <pc:spChg chg="add">
          <ac:chgData name="Sanilen Dolores Stevens (2508295)" userId="S::2508295@student.uwtsd.ac.uk::7a40732a-c6e5-47ca-8038-e8102a9d8d45" providerId="AD" clId="Web-{96C628E3-9EF4-C0E4-8694-66324CE52623}" dt="2025-10-30T15:18:45.986" v="988"/>
          <ac:spMkLst>
            <pc:docMk/>
            <pc:sldMk cId="679062198" sldId="336"/>
            <ac:spMk id="21" creationId="{7D6BF779-0B8C-4CC2-9268-9506AD0C5331}"/>
          </ac:spMkLst>
        </pc:spChg>
        <pc:spChg chg="add">
          <ac:chgData name="Sanilen Dolores Stevens (2508295)" userId="S::2508295@student.uwtsd.ac.uk::7a40732a-c6e5-47ca-8038-e8102a9d8d45" providerId="AD" clId="Web-{96C628E3-9EF4-C0E4-8694-66324CE52623}" dt="2025-10-30T15:18:45.986" v="988"/>
          <ac:spMkLst>
            <pc:docMk/>
            <pc:sldMk cId="679062198" sldId="336"/>
            <ac:spMk id="23" creationId="{3A397E3E-B90C-4D82-BAAA-36F7AC6A4565}"/>
          </ac:spMkLst>
        </pc:spChg>
        <pc:spChg chg="add">
          <ac:chgData name="Sanilen Dolores Stevens (2508295)" userId="S::2508295@student.uwtsd.ac.uk::7a40732a-c6e5-47ca-8038-e8102a9d8d45" providerId="AD" clId="Web-{96C628E3-9EF4-C0E4-8694-66324CE52623}" dt="2025-10-30T15:18:45.986" v="988"/>
          <ac:spMkLst>
            <pc:docMk/>
            <pc:sldMk cId="679062198" sldId="336"/>
            <ac:spMk id="37" creationId="{90A7F83A-9728-4030-8E45-9ECF1ABCCC12}"/>
          </ac:spMkLst>
        </pc:spChg>
        <pc:spChg chg="add">
          <ac:chgData name="Sanilen Dolores Stevens (2508295)" userId="S::2508295@student.uwtsd.ac.uk::7a40732a-c6e5-47ca-8038-e8102a9d8d45" providerId="AD" clId="Web-{96C628E3-9EF4-C0E4-8694-66324CE52623}" dt="2025-10-30T15:18:45.986" v="988"/>
          <ac:spMkLst>
            <pc:docMk/>
            <pc:sldMk cId="679062198" sldId="336"/>
            <ac:spMk id="39" creationId="{A2B5CBEA-F125-49B6-8335-227C325B112B}"/>
          </ac:spMkLst>
        </pc:spChg>
        <pc:spChg chg="add">
          <ac:chgData name="Sanilen Dolores Stevens (2508295)" userId="S::2508295@student.uwtsd.ac.uk::7a40732a-c6e5-47ca-8038-e8102a9d8d45" providerId="AD" clId="Web-{96C628E3-9EF4-C0E4-8694-66324CE52623}" dt="2025-10-30T15:18:45.986" v="988"/>
          <ac:spMkLst>
            <pc:docMk/>
            <pc:sldMk cId="679062198" sldId="336"/>
            <ac:spMk id="41" creationId="{FEA9761C-7BB2-45E5-A5DB-A0B35362454A}"/>
          </ac:spMkLst>
        </pc:spChg>
        <pc:spChg chg="add">
          <ac:chgData name="Sanilen Dolores Stevens (2508295)" userId="S::2508295@student.uwtsd.ac.uk::7a40732a-c6e5-47ca-8038-e8102a9d8d45" providerId="AD" clId="Web-{96C628E3-9EF4-C0E4-8694-66324CE52623}" dt="2025-10-30T15:18:45.986" v="988"/>
          <ac:spMkLst>
            <pc:docMk/>
            <pc:sldMk cId="679062198" sldId="336"/>
            <ac:spMk id="43" creationId="{4D1A5E71-B6B6-486A-8CDC-C7ABD9B903F6}"/>
          </ac:spMkLst>
        </pc:spChg>
        <pc:spChg chg="add">
          <ac:chgData name="Sanilen Dolores Stevens (2508295)" userId="S::2508295@student.uwtsd.ac.uk::7a40732a-c6e5-47ca-8038-e8102a9d8d45" providerId="AD" clId="Web-{96C628E3-9EF4-C0E4-8694-66324CE52623}" dt="2025-10-30T15:18:45.986" v="988"/>
          <ac:spMkLst>
            <pc:docMk/>
            <pc:sldMk cId="679062198" sldId="336"/>
            <ac:spMk id="45" creationId="{8E44D629-6B8E-4D88-A77E-149C0ED03498}"/>
          </ac:spMkLst>
        </pc:spChg>
        <pc:picChg chg="add mod ord">
          <ac:chgData name="Sanilen Dolores Stevens (2508295)" userId="S::2508295@student.uwtsd.ac.uk::7a40732a-c6e5-47ca-8038-e8102a9d8d45" providerId="AD" clId="Web-{96C628E3-9EF4-C0E4-8694-66324CE52623}" dt="2025-10-30T15:17:44.937" v="985"/>
          <ac:picMkLst>
            <pc:docMk/>
            <pc:sldMk cId="679062198" sldId="336"/>
            <ac:picMk id="9" creationId="{D497E02F-824A-16DA-722E-90F3E8EC5772}"/>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ED7A934-0635-4E76-95FD-43993B1828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D43A72F8-57B8-4FBF-B54E-88A861E91D4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F273EFC-B541-4D39-ACAE-B43588005231}" type="datetimeFigureOut">
              <a:rPr lang="en-US" smtClean="0"/>
              <a:t>11/8/2025</a:t>
            </a:fld>
            <a:endParaRPr lang="en-US"/>
          </a:p>
        </p:txBody>
      </p:sp>
      <p:sp>
        <p:nvSpPr>
          <p:cNvPr id="4" name="Footer Placeholder 3">
            <a:extLst>
              <a:ext uri="{FF2B5EF4-FFF2-40B4-BE49-F238E27FC236}">
                <a16:creationId xmlns:a16="http://schemas.microsoft.com/office/drawing/2014/main" id="{604A6038-4A3D-4CE4-A3B5-D6E97612120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0D286FF7-47DD-4A75-85A8-6445E3411EA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98FC685-2169-447E-B5F0-6D799AEBC20E}" type="slidenum">
              <a:rPr lang="en-US" smtClean="0"/>
              <a:t>‹#›</a:t>
            </a:fld>
            <a:endParaRPr lang="en-US"/>
          </a:p>
        </p:txBody>
      </p:sp>
    </p:spTree>
    <p:extLst>
      <p:ext uri="{BB962C8B-B14F-4D97-AF65-F5344CB8AC3E}">
        <p14:creationId xmlns:p14="http://schemas.microsoft.com/office/powerpoint/2010/main" val="35572555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0853E1-56A0-44E9-A74E-5E9F6164A239}" type="datetimeFigureOut">
              <a:rPr lang="en-US" smtClean="0"/>
              <a:t>11/8/2025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926890-3464-4466-B789-5BB6DD4ADC9C}" type="slidenum">
              <a:rPr lang="en-US" smtClean="0"/>
              <a:t>‹#›</a:t>
            </a:fld>
            <a:endParaRPr lang="en-US"/>
          </a:p>
        </p:txBody>
      </p:sp>
    </p:spTree>
    <p:extLst>
      <p:ext uri="{BB962C8B-B14F-4D97-AF65-F5344CB8AC3E}">
        <p14:creationId xmlns:p14="http://schemas.microsoft.com/office/powerpoint/2010/main" val="3129477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7926890-3464-4466-B789-5BB6DD4ADC9C}" type="slidenum">
              <a:rPr lang="en-US" smtClean="0"/>
              <a:t>1</a:t>
            </a:fld>
            <a:endParaRPr lang="en-US"/>
          </a:p>
        </p:txBody>
      </p:sp>
    </p:spTree>
    <p:extLst>
      <p:ext uri="{BB962C8B-B14F-4D97-AF65-F5344CB8AC3E}">
        <p14:creationId xmlns:p14="http://schemas.microsoft.com/office/powerpoint/2010/main" val="3110754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12124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18725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2002DED-DCF6-428F-92AB-AA8ACCA0B38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15350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7926890-3464-4466-B789-5BB6DD4ADC9C}" type="slidenum">
              <a:rPr lang="en-US" smtClean="0"/>
              <a:t>5</a:t>
            </a:fld>
            <a:endParaRPr lang="en-US"/>
          </a:p>
        </p:txBody>
      </p:sp>
    </p:spTree>
    <p:extLst>
      <p:ext uri="{BB962C8B-B14F-4D97-AF65-F5344CB8AC3E}">
        <p14:creationId xmlns:p14="http://schemas.microsoft.com/office/powerpoint/2010/main" val="21021253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67823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13238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bg1"/>
        </a:solidFill>
        <a:effectLst/>
      </p:bgPr>
    </p:bg>
    <p:spTree>
      <p:nvGrpSpPr>
        <p:cNvPr id="1" name=""/>
        <p:cNvGrpSpPr/>
        <p:nvPr/>
      </p:nvGrpSpPr>
      <p:grpSpPr>
        <a:xfrm>
          <a:off x="0" y="0"/>
          <a:ext cx="0" cy="0"/>
          <a:chOff x="0" y="0"/>
          <a:chExt cx="0" cy="0"/>
        </a:xfrm>
      </p:grpSpPr>
      <p:sp>
        <p:nvSpPr>
          <p:cNvPr id="74" name="Freeform: Shape 73">
            <a:extLst>
              <a:ext uri="{FF2B5EF4-FFF2-40B4-BE49-F238E27FC236}">
                <a16:creationId xmlns:a16="http://schemas.microsoft.com/office/drawing/2014/main" id="{232146ED-1740-4E0E-8996-4B5179214354}"/>
              </a:ext>
              <a:ext uri="{C183D7F6-B498-43B3-948B-1728B52AA6E4}">
                <adec:decorative xmlns:adec="http://schemas.microsoft.com/office/drawing/2017/decorative" val="1"/>
              </a:ext>
            </a:extLst>
          </p:cNvPr>
          <p:cNvSpPr/>
          <p:nvPr userDrawn="1"/>
        </p:nvSpPr>
        <p:spPr>
          <a:xfrm>
            <a:off x="3" y="2"/>
            <a:ext cx="2134216" cy="2258161"/>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75" name="Freeform: Shape 74">
            <a:extLst>
              <a:ext uri="{FF2B5EF4-FFF2-40B4-BE49-F238E27FC236}">
                <a16:creationId xmlns:a16="http://schemas.microsoft.com/office/drawing/2014/main" id="{5C431250-2534-41F8-915B-18FCC65650FB}"/>
              </a:ext>
              <a:ext uri="{C183D7F6-B498-43B3-948B-1728B52AA6E4}">
                <adec:decorative xmlns:adec="http://schemas.microsoft.com/office/drawing/2017/decorative" val="1"/>
              </a:ext>
            </a:extLst>
          </p:cNvPr>
          <p:cNvSpPr/>
          <p:nvPr userDrawn="1"/>
        </p:nvSpPr>
        <p:spPr>
          <a:xfrm>
            <a:off x="3" y="2"/>
            <a:ext cx="2134216" cy="2258161"/>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grpSp>
        <p:nvGrpSpPr>
          <p:cNvPr id="76" name="Group 75">
            <a:extLst>
              <a:ext uri="{FF2B5EF4-FFF2-40B4-BE49-F238E27FC236}">
                <a16:creationId xmlns:a16="http://schemas.microsoft.com/office/drawing/2014/main" id="{73D7C106-260D-4F16-93A6-3C076C9E6C68}"/>
              </a:ext>
              <a:ext uri="{C183D7F6-B498-43B3-948B-1728B52AA6E4}">
                <adec:decorative xmlns:adec="http://schemas.microsoft.com/office/drawing/2017/decorative" val="1"/>
              </a:ext>
            </a:extLst>
          </p:cNvPr>
          <p:cNvGrpSpPr/>
          <p:nvPr userDrawn="1"/>
        </p:nvGrpSpPr>
        <p:grpSpPr>
          <a:xfrm>
            <a:off x="1481312" y="743744"/>
            <a:ext cx="4860256" cy="4589316"/>
            <a:chOff x="1481312" y="743744"/>
            <a:chExt cx="4860256" cy="4589316"/>
          </a:xfrm>
        </p:grpSpPr>
        <p:sp>
          <p:nvSpPr>
            <p:cNvPr id="77" name="Rectangle 76" descr="Tag=AccentColor&#10;Flavor=Light&#10;Target=Fill">
              <a:extLst>
                <a:ext uri="{FF2B5EF4-FFF2-40B4-BE49-F238E27FC236}">
                  <a16:creationId xmlns:a16="http://schemas.microsoft.com/office/drawing/2014/main" id="{CE90353B-4B0C-4677-A170-00AD60175039}"/>
                </a:ext>
              </a:extLst>
            </p:cNvPr>
            <p:cNvSpPr/>
            <p:nvPr/>
          </p:nvSpPr>
          <p:spPr>
            <a:xfrm>
              <a:off x="1481312" y="743744"/>
              <a:ext cx="4860256" cy="4589316"/>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78" name="Rectangle 77" descr="Tag=AccentColor&#10;Flavor=Light&#10;Target=Fill">
              <a:extLst>
                <a:ext uri="{FF2B5EF4-FFF2-40B4-BE49-F238E27FC236}">
                  <a16:creationId xmlns:a16="http://schemas.microsoft.com/office/drawing/2014/main" id="{4C70E8BC-9282-41C2-B22A-745DB1C827CF}"/>
                </a:ext>
              </a:extLst>
            </p:cNvPr>
            <p:cNvSpPr/>
            <p:nvPr/>
          </p:nvSpPr>
          <p:spPr>
            <a:xfrm>
              <a:off x="1481312" y="743744"/>
              <a:ext cx="4860256" cy="4589316"/>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79" name="Rectangle 78">
            <a:extLst>
              <a:ext uri="{FF2B5EF4-FFF2-40B4-BE49-F238E27FC236}">
                <a16:creationId xmlns:a16="http://schemas.microsoft.com/office/drawing/2014/main" id="{BB51E472-8334-4DEB-9D39-8E4FFA92E21E}"/>
              </a:ext>
              <a:ext uri="{C183D7F6-B498-43B3-948B-1728B52AA6E4}">
                <adec:decorative xmlns:adec="http://schemas.microsoft.com/office/drawing/2017/decorative" val="1"/>
              </a:ext>
            </a:extLst>
          </p:cNvPr>
          <p:cNvSpPr/>
          <p:nvPr userDrawn="1"/>
        </p:nvSpPr>
        <p:spPr>
          <a:xfrm>
            <a:off x="1379729" y="648365"/>
            <a:ext cx="4860256" cy="4589316"/>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Title 1">
            <a:extLst>
              <a:ext uri="{FF2B5EF4-FFF2-40B4-BE49-F238E27FC236}">
                <a16:creationId xmlns:a16="http://schemas.microsoft.com/office/drawing/2014/main" id="{CC645776-A980-4F78-8E9D-4EA5572A59C6}"/>
              </a:ext>
            </a:extLst>
          </p:cNvPr>
          <p:cNvSpPr>
            <a:spLocks noGrp="1"/>
          </p:cNvSpPr>
          <p:nvPr>
            <p:ph type="ctrTitle" hasCustomPrompt="1"/>
          </p:nvPr>
        </p:nvSpPr>
        <p:spPr>
          <a:xfrm>
            <a:off x="1521269" y="799275"/>
            <a:ext cx="4579668" cy="3028072"/>
          </a:xfrm>
        </p:spPr>
        <p:txBody>
          <a:bodyPr/>
          <a:lstStyle>
            <a:lvl1pPr algn="ctr">
              <a:defRPr sz="6000" b="1" spc="1500" baseline="0"/>
            </a:lvl1pPr>
          </a:lstStyle>
          <a:p>
            <a:r>
              <a:rPr lang="en-US"/>
              <a:t>CLICK TO ADD TITLE</a:t>
            </a:r>
          </a:p>
        </p:txBody>
      </p:sp>
      <p:sp>
        <p:nvSpPr>
          <p:cNvPr id="81" name="Subtitle 2">
            <a:extLst>
              <a:ext uri="{FF2B5EF4-FFF2-40B4-BE49-F238E27FC236}">
                <a16:creationId xmlns:a16="http://schemas.microsoft.com/office/drawing/2014/main" id="{4F03E6E3-0D95-48FF-BBCC-EA589CD1285B}"/>
              </a:ext>
            </a:extLst>
          </p:cNvPr>
          <p:cNvSpPr>
            <a:spLocks noGrp="1"/>
          </p:cNvSpPr>
          <p:nvPr>
            <p:ph type="subTitle" idx="1" hasCustomPrompt="1"/>
          </p:nvPr>
        </p:nvSpPr>
        <p:spPr>
          <a:xfrm>
            <a:off x="1521269" y="3919422"/>
            <a:ext cx="4579668" cy="1166797"/>
          </a:xfrm>
        </p:spPr>
        <p:txBody>
          <a:bodyPr/>
          <a:lstStyle>
            <a:lvl1pPr algn="ctr">
              <a:buNone/>
              <a:defRPr sz="2400" spc="400" baseline="0"/>
            </a:lvl1pPr>
          </a:lstStyle>
          <a:p>
            <a:r>
              <a:rPr lang="en-US"/>
              <a:t>CLICK TO ADD SUBTITLE</a:t>
            </a:r>
          </a:p>
        </p:txBody>
      </p:sp>
      <p:sp>
        <p:nvSpPr>
          <p:cNvPr id="82" name="Oval 81">
            <a:extLst>
              <a:ext uri="{FF2B5EF4-FFF2-40B4-BE49-F238E27FC236}">
                <a16:creationId xmlns:a16="http://schemas.microsoft.com/office/drawing/2014/main" id="{10275C51-172D-4FE9-A45A-D3DAD166B854}"/>
              </a:ext>
              <a:ext uri="{C183D7F6-B498-43B3-948B-1728B52AA6E4}">
                <adec:decorative xmlns:adec="http://schemas.microsoft.com/office/drawing/2017/decorative" val="1"/>
              </a:ext>
            </a:extLst>
          </p:cNvPr>
          <p:cNvSpPr/>
          <p:nvPr userDrawn="1"/>
        </p:nvSpPr>
        <p:spPr>
          <a:xfrm>
            <a:off x="1199364" y="4074364"/>
            <a:ext cx="365125" cy="36512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83" name="Freeform: Shape 82">
            <a:extLst>
              <a:ext uri="{FF2B5EF4-FFF2-40B4-BE49-F238E27FC236}">
                <a16:creationId xmlns:a16="http://schemas.microsoft.com/office/drawing/2014/main" id="{DB95E389-C1AA-4243-931C-270FE4BB06C6}"/>
              </a:ext>
              <a:ext uri="{C183D7F6-B498-43B3-948B-1728B52AA6E4}">
                <adec:decorative xmlns:adec="http://schemas.microsoft.com/office/drawing/2017/decorative" val="1"/>
              </a:ext>
            </a:extLst>
          </p:cNvPr>
          <p:cNvSpPr/>
          <p:nvPr userDrawn="1"/>
        </p:nvSpPr>
        <p:spPr>
          <a:xfrm>
            <a:off x="10602612" y="5333060"/>
            <a:ext cx="1589388" cy="1524940"/>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84" name="Freeform: Shape 83">
            <a:extLst>
              <a:ext uri="{FF2B5EF4-FFF2-40B4-BE49-F238E27FC236}">
                <a16:creationId xmlns:a16="http://schemas.microsoft.com/office/drawing/2014/main" id="{310E7790-D96D-4055-AA95-63C286EC7D57}"/>
              </a:ext>
              <a:ext uri="{C183D7F6-B498-43B3-948B-1728B52AA6E4}">
                <adec:decorative xmlns:adec="http://schemas.microsoft.com/office/drawing/2017/decorative" val="1"/>
              </a:ext>
            </a:extLst>
          </p:cNvPr>
          <p:cNvSpPr/>
          <p:nvPr userDrawn="1"/>
        </p:nvSpPr>
        <p:spPr>
          <a:xfrm>
            <a:off x="10602612" y="5333060"/>
            <a:ext cx="1589388" cy="1524940"/>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86" name="Graphic 185">
            <a:extLst>
              <a:ext uri="{FF2B5EF4-FFF2-40B4-BE49-F238E27FC236}">
                <a16:creationId xmlns:a16="http://schemas.microsoft.com/office/drawing/2014/main" id="{4E460B18-E051-4152-85D3-76A93C7EA455}"/>
              </a:ext>
              <a:ext uri="{C183D7F6-B498-43B3-948B-1728B52AA6E4}">
                <adec:decorative xmlns:adec="http://schemas.microsoft.com/office/drawing/2017/decorative" val="1"/>
              </a:ext>
            </a:extLst>
          </p:cNvPr>
          <p:cNvGrpSpPr/>
          <p:nvPr userDrawn="1"/>
        </p:nvGrpSpPr>
        <p:grpSpPr>
          <a:xfrm>
            <a:off x="9805475" y="1581418"/>
            <a:ext cx="843746" cy="375828"/>
            <a:chOff x="9841624" y="4115729"/>
            <a:chExt cx="602170" cy="268223"/>
          </a:xfrm>
          <a:solidFill>
            <a:schemeClr val="tx1"/>
          </a:solidFill>
        </p:grpSpPr>
        <p:sp>
          <p:nvSpPr>
            <p:cNvPr id="87" name="Freeform: Shape 86">
              <a:extLst>
                <a:ext uri="{FF2B5EF4-FFF2-40B4-BE49-F238E27FC236}">
                  <a16:creationId xmlns:a16="http://schemas.microsoft.com/office/drawing/2014/main" id="{94B28A43-F583-4902-9997-46A4D316FB8A}"/>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88" name="Freeform: Shape 87">
              <a:extLst>
                <a:ext uri="{FF2B5EF4-FFF2-40B4-BE49-F238E27FC236}">
                  <a16:creationId xmlns:a16="http://schemas.microsoft.com/office/drawing/2014/main" id="{8BCE79F2-2624-4906-9841-566BD8DDA4AD}"/>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89" name="Freeform: Shape 88">
              <a:extLst>
                <a:ext uri="{FF2B5EF4-FFF2-40B4-BE49-F238E27FC236}">
                  <a16:creationId xmlns:a16="http://schemas.microsoft.com/office/drawing/2014/main" id="{4AF102FA-9C0A-4844-A187-23CECD95C4AF}"/>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90" name="Freeform: Shape 89">
              <a:extLst>
                <a:ext uri="{FF2B5EF4-FFF2-40B4-BE49-F238E27FC236}">
                  <a16:creationId xmlns:a16="http://schemas.microsoft.com/office/drawing/2014/main" id="{BC9F252A-1680-4777-BF7D-67B153676A1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91" name="Freeform: Shape 90">
              <a:extLst>
                <a:ext uri="{FF2B5EF4-FFF2-40B4-BE49-F238E27FC236}">
                  <a16:creationId xmlns:a16="http://schemas.microsoft.com/office/drawing/2014/main" id="{6D161B24-FE00-4550-AB2C-02C42C60B82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grpSp>
      <p:sp>
        <p:nvSpPr>
          <p:cNvPr id="92" name="Oval 91">
            <a:extLst>
              <a:ext uri="{FF2B5EF4-FFF2-40B4-BE49-F238E27FC236}">
                <a16:creationId xmlns:a16="http://schemas.microsoft.com/office/drawing/2014/main" id="{DAD8B4A3-DD6F-428E-9D74-E63865CE7D0A}"/>
              </a:ext>
              <a:ext uri="{C183D7F6-B498-43B3-948B-1728B52AA6E4}">
                <adec:decorative xmlns:adec="http://schemas.microsoft.com/office/drawing/2017/decorative" val="1"/>
              </a:ext>
            </a:extLst>
          </p:cNvPr>
          <p:cNvSpPr/>
          <p:nvPr userDrawn="1"/>
        </p:nvSpPr>
        <p:spPr>
          <a:xfrm>
            <a:off x="1199364" y="4074364"/>
            <a:ext cx="365125" cy="365125"/>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6" name="Picture Placeholder 2">
            <a:extLst>
              <a:ext uri="{FF2B5EF4-FFF2-40B4-BE49-F238E27FC236}">
                <a16:creationId xmlns:a16="http://schemas.microsoft.com/office/drawing/2014/main" id="{99E7F282-7DB7-4431-A6A3-9E912E06F812}"/>
              </a:ext>
            </a:extLst>
          </p:cNvPr>
          <p:cNvSpPr>
            <a:spLocks noGrp="1"/>
          </p:cNvSpPr>
          <p:nvPr>
            <p:ph type="pic" sz="quarter" idx="13" hasCustomPrompt="1"/>
          </p:nvPr>
        </p:nvSpPr>
        <p:spPr>
          <a:xfrm>
            <a:off x="7068418" y="1957246"/>
            <a:ext cx="4207947" cy="4207948"/>
          </a:xfrm>
        </p:spPr>
        <p:txBody>
          <a:bodyPr/>
          <a:lstStyle>
            <a:lvl1pPr algn="ctr">
              <a:buNone/>
              <a:defRPr/>
            </a:lvl1pPr>
          </a:lstStyle>
          <a:p>
            <a:r>
              <a:rPr lang="en-US"/>
              <a:t>Click to add photo</a:t>
            </a:r>
          </a:p>
        </p:txBody>
      </p:sp>
    </p:spTree>
    <p:extLst>
      <p:ext uri="{BB962C8B-B14F-4D97-AF65-F5344CB8AC3E}">
        <p14:creationId xmlns:p14="http://schemas.microsoft.com/office/powerpoint/2010/main" val="540107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60" name="Title 1">
            <a:extLst>
              <a:ext uri="{FF2B5EF4-FFF2-40B4-BE49-F238E27FC236}">
                <a16:creationId xmlns:a16="http://schemas.microsoft.com/office/drawing/2014/main" id="{BF92C786-F148-4356-BCC8-D4DB6DC80390}"/>
              </a:ext>
            </a:extLst>
          </p:cNvPr>
          <p:cNvSpPr>
            <a:spLocks noGrp="1"/>
          </p:cNvSpPr>
          <p:nvPr>
            <p:ph type="title"/>
          </p:nvPr>
        </p:nvSpPr>
        <p:spPr>
          <a:xfrm>
            <a:off x="5956784" y="396117"/>
            <a:ext cx="5217172" cy="1158857"/>
          </a:xfrm>
        </p:spPr>
        <p:txBody>
          <a:bodyPr anchor="b">
            <a:normAutofit/>
          </a:bodyPr>
          <a:lstStyle/>
          <a:p>
            <a:endParaRPr lang="en-US"/>
          </a:p>
        </p:txBody>
      </p:sp>
      <p:sp>
        <p:nvSpPr>
          <p:cNvPr id="45" name="Picture Placeholder 2">
            <a:extLst>
              <a:ext uri="{FF2B5EF4-FFF2-40B4-BE49-F238E27FC236}">
                <a16:creationId xmlns:a16="http://schemas.microsoft.com/office/drawing/2014/main" id="{CC8A9357-2526-4109-8861-DCB89A78CA7F}"/>
              </a:ext>
            </a:extLst>
          </p:cNvPr>
          <p:cNvSpPr>
            <a:spLocks noGrp="1"/>
          </p:cNvSpPr>
          <p:nvPr>
            <p:ph type="pic" sz="quarter" idx="13" hasCustomPrompt="1"/>
          </p:nvPr>
        </p:nvSpPr>
        <p:spPr>
          <a:xfrm>
            <a:off x="1526293" y="1554582"/>
            <a:ext cx="3555043" cy="3217333"/>
          </a:xfrm>
        </p:spPr>
        <p:txBody>
          <a:bodyPr/>
          <a:lstStyle>
            <a:lvl1pPr>
              <a:buFontTx/>
              <a:buNone/>
              <a:defRPr/>
            </a:lvl1pPr>
          </a:lstStyle>
          <a:p>
            <a:r>
              <a:rPr lang="en-US"/>
              <a:t>Click to add photo</a:t>
            </a:r>
          </a:p>
        </p:txBody>
      </p:sp>
      <p:sp>
        <p:nvSpPr>
          <p:cNvPr id="298" name="Content Placeholder 2">
            <a:extLst>
              <a:ext uri="{FF2B5EF4-FFF2-40B4-BE49-F238E27FC236}">
                <a16:creationId xmlns:a16="http://schemas.microsoft.com/office/drawing/2014/main" id="{F0A93A7F-1937-4643-B9E7-342A8CB87BBB}"/>
              </a:ext>
            </a:extLst>
          </p:cNvPr>
          <p:cNvSpPr>
            <a:spLocks noGrp="1"/>
          </p:cNvSpPr>
          <p:nvPr>
            <p:ph idx="1" hasCustomPrompt="1"/>
          </p:nvPr>
        </p:nvSpPr>
        <p:spPr>
          <a:xfrm>
            <a:off x="5956783" y="1747592"/>
            <a:ext cx="5217173" cy="4351338"/>
          </a:xfrm>
        </p:spPr>
        <p:txBody>
          <a:bodyPr>
            <a:normAutofit/>
          </a:bodyPr>
          <a:lstStyle>
            <a:lvl1pPr>
              <a:buFontTx/>
              <a:buNone/>
              <a:defRPr sz="2400"/>
            </a:lvl1pPr>
          </a:lstStyle>
          <a:p>
            <a:pPr>
              <a:lnSpc>
                <a:spcPct val="130000"/>
              </a:lnSpc>
            </a:pPr>
            <a:r>
              <a:rPr lang="en-US"/>
              <a:t>Click to add text</a:t>
            </a:r>
          </a:p>
        </p:txBody>
      </p:sp>
      <p:grpSp>
        <p:nvGrpSpPr>
          <p:cNvPr id="3" name="Group 2">
            <a:extLst>
              <a:ext uri="{FF2B5EF4-FFF2-40B4-BE49-F238E27FC236}">
                <a16:creationId xmlns:a16="http://schemas.microsoft.com/office/drawing/2014/main" id="{B5082B2A-0AFE-456C-9506-A5DAF807FFE7}"/>
              </a:ext>
              <a:ext uri="{C183D7F6-B498-43B3-948B-1728B52AA6E4}">
                <adec:decorative xmlns:adec="http://schemas.microsoft.com/office/drawing/2017/decorative" val="1"/>
              </a:ext>
            </a:extLst>
          </p:cNvPr>
          <p:cNvGrpSpPr/>
          <p:nvPr userDrawn="1"/>
        </p:nvGrpSpPr>
        <p:grpSpPr>
          <a:xfrm>
            <a:off x="739959" y="3491269"/>
            <a:ext cx="365021" cy="365021"/>
            <a:chOff x="739959" y="3491269"/>
            <a:chExt cx="365021" cy="365021"/>
          </a:xfrm>
        </p:grpSpPr>
        <p:sp>
          <p:nvSpPr>
            <p:cNvPr id="267" name="Oval 266">
              <a:extLst>
                <a:ext uri="{FF2B5EF4-FFF2-40B4-BE49-F238E27FC236}">
                  <a16:creationId xmlns:a16="http://schemas.microsoft.com/office/drawing/2014/main" id="{1D723022-AE16-42E7-AB92-B0D8FA9619B6}"/>
                </a:ext>
                <a:ext uri="{C183D7F6-B498-43B3-948B-1728B52AA6E4}">
                  <adec:decorative xmlns:adec="http://schemas.microsoft.com/office/drawing/2017/decorative" val="1"/>
                </a:ext>
              </a:extLst>
            </p:cNvPr>
            <p:cNvSpPr/>
            <p:nvPr userDrawn="1"/>
          </p:nvSpPr>
          <p:spPr>
            <a:xfrm>
              <a:off x="739959" y="3491269"/>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8" name="Oval 267">
              <a:extLst>
                <a:ext uri="{FF2B5EF4-FFF2-40B4-BE49-F238E27FC236}">
                  <a16:creationId xmlns:a16="http://schemas.microsoft.com/office/drawing/2014/main" id="{01A660D0-3253-401B-9F04-DD8E71CC7A7F}"/>
                </a:ext>
                <a:ext uri="{C183D7F6-B498-43B3-948B-1728B52AA6E4}">
                  <adec:decorative xmlns:adec="http://schemas.microsoft.com/office/drawing/2017/decorative" val="1"/>
                </a:ext>
              </a:extLst>
            </p:cNvPr>
            <p:cNvSpPr/>
            <p:nvPr userDrawn="1"/>
          </p:nvSpPr>
          <p:spPr>
            <a:xfrm>
              <a:off x="739959" y="349126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pSp>
        <p:nvGrpSpPr>
          <p:cNvPr id="2" name="Group 1">
            <a:extLst>
              <a:ext uri="{FF2B5EF4-FFF2-40B4-BE49-F238E27FC236}">
                <a16:creationId xmlns:a16="http://schemas.microsoft.com/office/drawing/2014/main" id="{7D1E36DE-F754-4C67-AEDB-7A4CD5259E08}"/>
              </a:ext>
              <a:ext uri="{C183D7F6-B498-43B3-948B-1728B52AA6E4}">
                <adec:decorative xmlns:adec="http://schemas.microsoft.com/office/drawing/2017/decorative" val="1"/>
              </a:ext>
            </a:extLst>
          </p:cNvPr>
          <p:cNvGrpSpPr/>
          <p:nvPr userDrawn="1"/>
        </p:nvGrpSpPr>
        <p:grpSpPr>
          <a:xfrm>
            <a:off x="496583" y="550047"/>
            <a:ext cx="1910252" cy="709661"/>
            <a:chOff x="496583" y="795582"/>
            <a:chExt cx="1910252" cy="709661"/>
          </a:xfrm>
        </p:grpSpPr>
        <p:grpSp>
          <p:nvGrpSpPr>
            <p:cNvPr id="261" name="Graphic 38">
              <a:extLst>
                <a:ext uri="{FF2B5EF4-FFF2-40B4-BE49-F238E27FC236}">
                  <a16:creationId xmlns:a16="http://schemas.microsoft.com/office/drawing/2014/main" id="{A4AD9011-9DCC-4A0F-BA80-27E6D3D5C046}"/>
                </a:ext>
                <a:ext uri="{C183D7F6-B498-43B3-948B-1728B52AA6E4}">
                  <adec:decorative xmlns:adec="http://schemas.microsoft.com/office/drawing/2017/decorative" val="1"/>
                </a:ext>
              </a:extLst>
            </p:cNvPr>
            <p:cNvGrpSpPr/>
            <p:nvPr userDrawn="1"/>
          </p:nvGrpSpPr>
          <p:grpSpPr>
            <a:xfrm>
              <a:off x="496583" y="795582"/>
              <a:ext cx="1910252" cy="709661"/>
              <a:chOff x="2267504" y="2540250"/>
              <a:chExt cx="1990951" cy="739641"/>
            </a:xfrm>
            <a:solidFill>
              <a:schemeClr val="tx1"/>
            </a:solidFill>
          </p:grpSpPr>
          <p:sp>
            <p:nvSpPr>
              <p:cNvPr id="262" name="Freeform: Shape 261">
                <a:extLst>
                  <a:ext uri="{FF2B5EF4-FFF2-40B4-BE49-F238E27FC236}">
                    <a16:creationId xmlns:a16="http://schemas.microsoft.com/office/drawing/2014/main" id="{A0221D30-DD4B-4E09-850A-CBBAAA4A051C}"/>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3FDF1E24-BE7D-49F6-A5A0-29D2796918E4}"/>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64" name="Graphic 38">
              <a:extLst>
                <a:ext uri="{FF2B5EF4-FFF2-40B4-BE49-F238E27FC236}">
                  <a16:creationId xmlns:a16="http://schemas.microsoft.com/office/drawing/2014/main" id="{BBB1AE73-7E55-49A4-8496-2B21B9BAB179}"/>
                </a:ext>
                <a:ext uri="{C183D7F6-B498-43B3-948B-1728B52AA6E4}">
                  <adec:decorative xmlns:adec="http://schemas.microsoft.com/office/drawing/2017/decorative" val="1"/>
                </a:ext>
              </a:extLst>
            </p:cNvPr>
            <p:cNvGrpSpPr/>
            <p:nvPr userDrawn="1"/>
          </p:nvGrpSpPr>
          <p:grpSpPr>
            <a:xfrm>
              <a:off x="496583" y="795582"/>
              <a:ext cx="1910252" cy="709661"/>
              <a:chOff x="2267504" y="2540250"/>
              <a:chExt cx="1990951" cy="739641"/>
            </a:xfrm>
            <a:solidFill>
              <a:schemeClr val="tx1">
                <a:alpha val="60000"/>
              </a:schemeClr>
            </a:solidFill>
          </p:grpSpPr>
          <p:sp>
            <p:nvSpPr>
              <p:cNvPr id="265" name="Freeform: Shape 264">
                <a:extLst>
                  <a:ext uri="{FF2B5EF4-FFF2-40B4-BE49-F238E27FC236}">
                    <a16:creationId xmlns:a16="http://schemas.microsoft.com/office/drawing/2014/main" id="{D8406302-2A06-4B65-834B-079262BAD676}"/>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8756BB86-0FFE-405F-8023-37552370FB06}"/>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sp>
        <p:nvSpPr>
          <p:cNvPr id="299" name="Date Placeholder 178">
            <a:extLst>
              <a:ext uri="{FF2B5EF4-FFF2-40B4-BE49-F238E27FC236}">
                <a16:creationId xmlns:a16="http://schemas.microsoft.com/office/drawing/2014/main" id="{82E560EB-BE56-4EED-AE06-F6BBC6A77F06}"/>
              </a:ext>
            </a:extLst>
          </p:cNvPr>
          <p:cNvSpPr>
            <a:spLocks noGrp="1"/>
          </p:cNvSpPr>
          <p:nvPr>
            <p:ph type="dt" sz="half" idx="10"/>
          </p:nvPr>
        </p:nvSpPr>
        <p:spPr>
          <a:xfrm>
            <a:off x="838200" y="6356350"/>
            <a:ext cx="2743200" cy="365125"/>
          </a:xfrm>
        </p:spPr>
        <p:txBody>
          <a:bodyPr/>
          <a:lstStyle/>
          <a:p>
            <a:fld id="{28DA586B-149A-4731-B894-F439E6635A2E}" type="datetime1">
              <a:rPr lang="en-US" smtClean="0"/>
              <a:t>11/8/2025</a:t>
            </a:fld>
            <a:endParaRPr lang="en-US"/>
          </a:p>
        </p:txBody>
      </p:sp>
      <p:sp>
        <p:nvSpPr>
          <p:cNvPr id="300" name="Footer Placeholder 179">
            <a:extLst>
              <a:ext uri="{FF2B5EF4-FFF2-40B4-BE49-F238E27FC236}">
                <a16:creationId xmlns:a16="http://schemas.microsoft.com/office/drawing/2014/main" id="{B8F63808-3D77-44F6-BA39-EBAA7F3A644A}"/>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301" name="Slide Number Placeholder 180">
            <a:extLst>
              <a:ext uri="{FF2B5EF4-FFF2-40B4-BE49-F238E27FC236}">
                <a16:creationId xmlns:a16="http://schemas.microsoft.com/office/drawing/2014/main" id="{48A1F651-8B76-426E-B2A3-79B5E58870B3}"/>
              </a:ext>
            </a:extLst>
          </p:cNvPr>
          <p:cNvSpPr>
            <a:spLocks noGrp="1"/>
          </p:cNvSpPr>
          <p:nvPr>
            <p:ph type="sldNum" sz="quarter" idx="12"/>
          </p:nvPr>
        </p:nvSpPr>
        <p:spPr>
          <a:xfrm>
            <a:off x="8610600" y="6356350"/>
            <a:ext cx="2743200" cy="365125"/>
          </a:xfrm>
        </p:spPr>
        <p:txBody>
          <a:bodyPr/>
          <a:lstStyle/>
          <a:p>
            <a:fld id="{5EA792F7-1D9E-4C7E-A103-E8EDFDC2691E}" type="slidenum">
              <a:rPr lang="en-US" smtClean="0"/>
              <a:t>‹#›</a:t>
            </a:fld>
            <a:endParaRPr lang="en-US"/>
          </a:p>
        </p:txBody>
      </p:sp>
    </p:spTree>
    <p:extLst>
      <p:ext uri="{BB962C8B-B14F-4D97-AF65-F5344CB8AC3E}">
        <p14:creationId xmlns:p14="http://schemas.microsoft.com/office/powerpoint/2010/main" val="4033488048"/>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5F21EE69-A1CB-4D3C-A300-F309A781E65B}"/>
              </a:ext>
            </a:extLst>
          </p:cNvPr>
          <p:cNvSpPr>
            <a:spLocks noGrp="1"/>
          </p:cNvSpPr>
          <p:nvPr>
            <p:ph type="title"/>
          </p:nvPr>
        </p:nvSpPr>
        <p:spPr>
          <a:xfrm>
            <a:off x="938907" y="282800"/>
            <a:ext cx="5217172" cy="1288673"/>
          </a:xfrm>
        </p:spPr>
        <p:txBody>
          <a:bodyPr anchor="b">
            <a:normAutofit/>
          </a:bodyPr>
          <a:lstStyle/>
          <a:p>
            <a:endParaRPr lang="en-US"/>
          </a:p>
        </p:txBody>
      </p:sp>
      <p:sp>
        <p:nvSpPr>
          <p:cNvPr id="18" name="Content Placeholder 2">
            <a:extLst>
              <a:ext uri="{FF2B5EF4-FFF2-40B4-BE49-F238E27FC236}">
                <a16:creationId xmlns:a16="http://schemas.microsoft.com/office/drawing/2014/main" id="{04201678-5DBC-491F-AA38-F3DF166C36BE}"/>
              </a:ext>
            </a:extLst>
          </p:cNvPr>
          <p:cNvSpPr>
            <a:spLocks noGrp="1"/>
          </p:cNvSpPr>
          <p:nvPr>
            <p:ph idx="1" hasCustomPrompt="1"/>
          </p:nvPr>
        </p:nvSpPr>
        <p:spPr>
          <a:xfrm>
            <a:off x="938906" y="1715151"/>
            <a:ext cx="5217173" cy="4351338"/>
          </a:xfrm>
        </p:spPr>
        <p:txBody>
          <a:bodyPr>
            <a:normAutofit/>
          </a:bodyPr>
          <a:lstStyle>
            <a:lvl1pPr marL="0" indent="0">
              <a:lnSpc>
                <a:spcPct val="100000"/>
              </a:lnSpc>
              <a:buFontTx/>
              <a:buNone/>
              <a:defRPr sz="1800"/>
            </a:lvl1pPr>
          </a:lstStyle>
          <a:p>
            <a:pPr>
              <a:lnSpc>
                <a:spcPct val="130000"/>
              </a:lnSpc>
            </a:pPr>
            <a:r>
              <a:rPr lang="en-US"/>
              <a:t>Click to add text</a:t>
            </a:r>
          </a:p>
        </p:txBody>
      </p:sp>
      <p:sp>
        <p:nvSpPr>
          <p:cNvPr id="368" name="Picture Placeholder 370">
            <a:extLst>
              <a:ext uri="{FF2B5EF4-FFF2-40B4-BE49-F238E27FC236}">
                <a16:creationId xmlns:a16="http://schemas.microsoft.com/office/drawing/2014/main" id="{669561A4-DF87-4818-9B88-D1EF83F03B98}"/>
              </a:ext>
            </a:extLst>
          </p:cNvPr>
          <p:cNvSpPr>
            <a:spLocks noGrp="1"/>
          </p:cNvSpPr>
          <p:nvPr>
            <p:ph type="pic" sz="quarter" idx="13" hasCustomPrompt="1"/>
          </p:nvPr>
        </p:nvSpPr>
        <p:spPr>
          <a:xfrm>
            <a:off x="7235389" y="322503"/>
            <a:ext cx="4114800" cy="2931037"/>
          </a:xfrm>
        </p:spPr>
        <p:txBody>
          <a:bodyPr/>
          <a:lstStyle>
            <a:lvl1pPr>
              <a:buFontTx/>
              <a:buNone/>
              <a:defRPr/>
            </a:lvl1pPr>
          </a:lstStyle>
          <a:p>
            <a:r>
              <a:rPr lang="en-US"/>
              <a:t>Click to add photo</a:t>
            </a:r>
          </a:p>
        </p:txBody>
      </p:sp>
      <p:sp>
        <p:nvSpPr>
          <p:cNvPr id="369" name="Picture Placeholder 372">
            <a:extLst>
              <a:ext uri="{FF2B5EF4-FFF2-40B4-BE49-F238E27FC236}">
                <a16:creationId xmlns:a16="http://schemas.microsoft.com/office/drawing/2014/main" id="{FFEE5DD2-649D-41DC-9898-8730D76FDB98}"/>
              </a:ext>
            </a:extLst>
          </p:cNvPr>
          <p:cNvSpPr>
            <a:spLocks noGrp="1"/>
          </p:cNvSpPr>
          <p:nvPr>
            <p:ph type="pic" sz="quarter" idx="14" hasCustomPrompt="1"/>
          </p:nvPr>
        </p:nvSpPr>
        <p:spPr>
          <a:xfrm>
            <a:off x="7235389" y="3370011"/>
            <a:ext cx="4114799" cy="2931036"/>
          </a:xfrm>
        </p:spPr>
        <p:txBody>
          <a:bodyPr/>
          <a:lstStyle>
            <a:lvl1pPr>
              <a:buFontTx/>
              <a:buNone/>
              <a:defRPr/>
            </a:lvl1pPr>
          </a:lstStyle>
          <a:p>
            <a:r>
              <a:rPr lang="en-US"/>
              <a:t>Click to add photo</a:t>
            </a:r>
          </a:p>
        </p:txBody>
      </p:sp>
      <p:sp>
        <p:nvSpPr>
          <p:cNvPr id="385" name="Date Placeholder 384">
            <a:extLst>
              <a:ext uri="{FF2B5EF4-FFF2-40B4-BE49-F238E27FC236}">
                <a16:creationId xmlns:a16="http://schemas.microsoft.com/office/drawing/2014/main" id="{7B72116B-F388-4C73-BC4A-D8292B5DA7E2}"/>
              </a:ext>
            </a:extLst>
          </p:cNvPr>
          <p:cNvSpPr>
            <a:spLocks noGrp="1"/>
          </p:cNvSpPr>
          <p:nvPr>
            <p:ph type="dt" sz="half" idx="15"/>
          </p:nvPr>
        </p:nvSpPr>
        <p:spPr/>
        <p:txBody>
          <a:bodyPr/>
          <a:lstStyle/>
          <a:p>
            <a:fld id="{34DC9094-7AE2-4A0C-ADA1-0B6CF537F5E3}" type="datetime1">
              <a:rPr lang="en-US" smtClean="0"/>
              <a:t>11/8/2025</a:t>
            </a:fld>
            <a:endParaRPr lang="en-US"/>
          </a:p>
        </p:txBody>
      </p:sp>
      <p:sp>
        <p:nvSpPr>
          <p:cNvPr id="386" name="Footer Placeholder 385">
            <a:extLst>
              <a:ext uri="{FF2B5EF4-FFF2-40B4-BE49-F238E27FC236}">
                <a16:creationId xmlns:a16="http://schemas.microsoft.com/office/drawing/2014/main" id="{C072D4A9-194F-4843-B39B-6C34A5D2F221}"/>
              </a:ext>
            </a:extLst>
          </p:cNvPr>
          <p:cNvSpPr>
            <a:spLocks noGrp="1"/>
          </p:cNvSpPr>
          <p:nvPr>
            <p:ph type="ftr" sz="quarter" idx="16"/>
          </p:nvPr>
        </p:nvSpPr>
        <p:spPr/>
        <p:txBody>
          <a:bodyPr/>
          <a:lstStyle/>
          <a:p>
            <a:r>
              <a:rPr lang="en-US"/>
              <a:t>PRESENTATION TITLE</a:t>
            </a:r>
          </a:p>
        </p:txBody>
      </p:sp>
      <p:sp>
        <p:nvSpPr>
          <p:cNvPr id="387" name="Slide Number Placeholder 386">
            <a:extLst>
              <a:ext uri="{FF2B5EF4-FFF2-40B4-BE49-F238E27FC236}">
                <a16:creationId xmlns:a16="http://schemas.microsoft.com/office/drawing/2014/main" id="{7827E1CE-788E-4245-B60E-D39AFA591483}"/>
              </a:ext>
            </a:extLst>
          </p:cNvPr>
          <p:cNvSpPr>
            <a:spLocks noGrp="1"/>
          </p:cNvSpPr>
          <p:nvPr>
            <p:ph type="sldNum" sz="quarter" idx="17"/>
          </p:nvPr>
        </p:nvSpPr>
        <p:spPr/>
        <p:txBody>
          <a:bodyPr/>
          <a:lstStyle/>
          <a:p>
            <a:fld id="{5EA792F7-1D9E-4C7E-A103-E8EDFDC2691E}" type="slidenum">
              <a:rPr lang="en-US" smtClean="0"/>
              <a:t>‹#›</a:t>
            </a:fld>
            <a:endParaRPr lang="en-US"/>
          </a:p>
        </p:txBody>
      </p:sp>
      <p:grpSp>
        <p:nvGrpSpPr>
          <p:cNvPr id="9" name="Graphic 190">
            <a:extLst>
              <a:ext uri="{FF2B5EF4-FFF2-40B4-BE49-F238E27FC236}">
                <a16:creationId xmlns:a16="http://schemas.microsoft.com/office/drawing/2014/main" id="{06F4FBF1-A331-46A0-BDC5-7CEDEA62EE39}"/>
              </a:ext>
              <a:ext uri="{C183D7F6-B498-43B3-948B-1728B52AA6E4}">
                <adec:decorative xmlns:adec="http://schemas.microsoft.com/office/drawing/2017/decorative" val="1"/>
              </a:ext>
            </a:extLst>
          </p:cNvPr>
          <p:cNvGrpSpPr/>
          <p:nvPr userDrawn="1"/>
        </p:nvGrpSpPr>
        <p:grpSpPr>
          <a:xfrm>
            <a:off x="5756620" y="736826"/>
            <a:ext cx="1598829" cy="531293"/>
            <a:chOff x="2504802" y="1755501"/>
            <a:chExt cx="1598829" cy="531293"/>
          </a:xfrm>
          <a:solidFill>
            <a:schemeClr val="tx1"/>
          </a:solidFill>
        </p:grpSpPr>
        <p:sp>
          <p:nvSpPr>
            <p:cNvPr id="10" name="Freeform: Shape 9">
              <a:extLst>
                <a:ext uri="{FF2B5EF4-FFF2-40B4-BE49-F238E27FC236}">
                  <a16:creationId xmlns:a16="http://schemas.microsoft.com/office/drawing/2014/main" id="{AE637E45-FDA6-4FDD-96BD-4728E6FEF3C5}"/>
                </a:ext>
              </a:extLst>
            </p:cNvPr>
            <p:cNvSpPr/>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 name="Freeform: Shape 10">
              <a:extLst>
                <a:ext uri="{FF2B5EF4-FFF2-40B4-BE49-F238E27FC236}">
                  <a16:creationId xmlns:a16="http://schemas.microsoft.com/office/drawing/2014/main" id="{34CE57ED-0E56-4B8D-BFC4-44C434AB2F54}"/>
                </a:ext>
              </a:extLst>
            </p:cNvPr>
            <p:cNvSpPr/>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grpSp>
        <p:nvGrpSpPr>
          <p:cNvPr id="12" name="Group 11">
            <a:extLst>
              <a:ext uri="{FF2B5EF4-FFF2-40B4-BE49-F238E27FC236}">
                <a16:creationId xmlns:a16="http://schemas.microsoft.com/office/drawing/2014/main" id="{D6B131DC-4B42-4E21-8EE4-FCF7D6602B71}"/>
              </a:ext>
              <a:ext uri="{C183D7F6-B498-43B3-948B-1728B52AA6E4}">
                <adec:decorative xmlns:adec="http://schemas.microsoft.com/office/drawing/2017/decorative" val="1"/>
              </a:ext>
            </a:extLst>
          </p:cNvPr>
          <p:cNvGrpSpPr/>
          <p:nvPr userDrawn="1"/>
        </p:nvGrpSpPr>
        <p:grpSpPr>
          <a:xfrm>
            <a:off x="10885765" y="619275"/>
            <a:ext cx="932200" cy="932200"/>
            <a:chOff x="10791258" y="619275"/>
            <a:chExt cx="932200" cy="932200"/>
          </a:xfrm>
        </p:grpSpPr>
        <p:sp>
          <p:nvSpPr>
            <p:cNvPr id="13" name="Graphic 212">
              <a:extLst>
                <a:ext uri="{FF2B5EF4-FFF2-40B4-BE49-F238E27FC236}">
                  <a16:creationId xmlns:a16="http://schemas.microsoft.com/office/drawing/2014/main" id="{D826499E-185F-4853-8982-212973714079}"/>
                </a:ext>
              </a:extLst>
            </p:cNvPr>
            <p:cNvSpPr/>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4" name="Graphic 212">
              <a:extLst>
                <a:ext uri="{FF2B5EF4-FFF2-40B4-BE49-F238E27FC236}">
                  <a16:creationId xmlns:a16="http://schemas.microsoft.com/office/drawing/2014/main" id="{4B93A407-DCC0-4287-A189-DAFDA6CE5D81}"/>
                </a:ext>
              </a:extLst>
            </p:cNvPr>
            <p:cNvSpPr/>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grpSp>
        <p:nvGrpSpPr>
          <p:cNvPr id="15" name="Group 14">
            <a:extLst>
              <a:ext uri="{FF2B5EF4-FFF2-40B4-BE49-F238E27FC236}">
                <a16:creationId xmlns:a16="http://schemas.microsoft.com/office/drawing/2014/main" id="{3B628FE6-4C4F-49A8-9B42-67396AB1B101}"/>
              </a:ext>
              <a:ext uri="{C183D7F6-B498-43B3-948B-1728B52AA6E4}">
                <adec:decorative xmlns:adec="http://schemas.microsoft.com/office/drawing/2017/decorative" val="1"/>
              </a:ext>
            </a:extLst>
          </p:cNvPr>
          <p:cNvGrpSpPr/>
          <p:nvPr userDrawn="1"/>
        </p:nvGrpSpPr>
        <p:grpSpPr>
          <a:xfrm>
            <a:off x="10631201" y="4961088"/>
            <a:ext cx="1152011" cy="1152022"/>
            <a:chOff x="10154386" y="4452483"/>
            <a:chExt cx="1443404" cy="1443418"/>
          </a:xfrm>
          <a:solidFill>
            <a:schemeClr val="tx1"/>
          </a:solidFill>
        </p:grpSpPr>
        <p:grpSp>
          <p:nvGrpSpPr>
            <p:cNvPr id="16" name="Graphic 4">
              <a:extLst>
                <a:ext uri="{FF2B5EF4-FFF2-40B4-BE49-F238E27FC236}">
                  <a16:creationId xmlns:a16="http://schemas.microsoft.com/office/drawing/2014/main" id="{31A752B8-0B61-4973-8AE2-32B13026F5D0}"/>
                </a:ext>
              </a:extLst>
            </p:cNvPr>
            <p:cNvGrpSpPr/>
            <p:nvPr/>
          </p:nvGrpSpPr>
          <p:grpSpPr>
            <a:xfrm>
              <a:off x="10154386" y="4452483"/>
              <a:ext cx="1443404" cy="1443418"/>
              <a:chOff x="5734037" y="3067039"/>
              <a:chExt cx="724483" cy="724489"/>
            </a:xfrm>
            <a:grpFill/>
          </p:grpSpPr>
          <p:sp>
            <p:nvSpPr>
              <p:cNvPr id="189" name="Freeform: Shape 188">
                <a:extLst>
                  <a:ext uri="{FF2B5EF4-FFF2-40B4-BE49-F238E27FC236}">
                    <a16:creationId xmlns:a16="http://schemas.microsoft.com/office/drawing/2014/main" id="{5B0C923D-2B15-4591-91AF-7076EB2D39DF}"/>
                  </a:ext>
                </a:extLst>
              </p:cNvPr>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0" name="Freeform: Shape 189">
                <a:extLst>
                  <a:ext uri="{FF2B5EF4-FFF2-40B4-BE49-F238E27FC236}">
                    <a16:creationId xmlns:a16="http://schemas.microsoft.com/office/drawing/2014/main" id="{F67576B0-A9FB-4DBF-AAB2-BC4FE937A4D4}"/>
                  </a:ext>
                </a:extLst>
              </p:cNvPr>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1" name="Freeform: Shape 190">
                <a:extLst>
                  <a:ext uri="{FF2B5EF4-FFF2-40B4-BE49-F238E27FC236}">
                    <a16:creationId xmlns:a16="http://schemas.microsoft.com/office/drawing/2014/main" id="{78EDA74C-F639-4A1A-AF63-97CE1722791F}"/>
                  </a:ext>
                </a:extLst>
              </p:cNvPr>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2" name="Freeform: Shape 191">
                <a:extLst>
                  <a:ext uri="{FF2B5EF4-FFF2-40B4-BE49-F238E27FC236}">
                    <a16:creationId xmlns:a16="http://schemas.microsoft.com/office/drawing/2014/main" id="{47349CA4-9AF7-4B7C-B97D-32FCC9A753C0}"/>
                  </a:ext>
                </a:extLst>
              </p:cNvPr>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3" name="Freeform: Shape 192">
                <a:extLst>
                  <a:ext uri="{FF2B5EF4-FFF2-40B4-BE49-F238E27FC236}">
                    <a16:creationId xmlns:a16="http://schemas.microsoft.com/office/drawing/2014/main" id="{DBBF3B76-9FD5-449B-9E6D-B2AE17BCC28F}"/>
                  </a:ext>
                </a:extLst>
              </p:cNvPr>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4" name="Freeform: Shape 193">
                <a:extLst>
                  <a:ext uri="{FF2B5EF4-FFF2-40B4-BE49-F238E27FC236}">
                    <a16:creationId xmlns:a16="http://schemas.microsoft.com/office/drawing/2014/main" id="{E83A7097-449B-446C-9207-5C00FAB2EE58}"/>
                  </a:ext>
                </a:extLst>
              </p:cNvPr>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5" name="Freeform: Shape 194">
                <a:extLst>
                  <a:ext uri="{FF2B5EF4-FFF2-40B4-BE49-F238E27FC236}">
                    <a16:creationId xmlns:a16="http://schemas.microsoft.com/office/drawing/2014/main" id="{E8BCF978-C1B0-4C0E-885B-67F829DF35F5}"/>
                  </a:ext>
                </a:extLst>
              </p:cNvPr>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6" name="Freeform: Shape 195">
                <a:extLst>
                  <a:ext uri="{FF2B5EF4-FFF2-40B4-BE49-F238E27FC236}">
                    <a16:creationId xmlns:a16="http://schemas.microsoft.com/office/drawing/2014/main" id="{5F8A090D-EE01-4AE0-9B9D-A052A136192E}"/>
                  </a:ext>
                </a:extLst>
              </p:cNvPr>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7" name="Freeform: Shape 196">
                <a:extLst>
                  <a:ext uri="{FF2B5EF4-FFF2-40B4-BE49-F238E27FC236}">
                    <a16:creationId xmlns:a16="http://schemas.microsoft.com/office/drawing/2014/main" id="{F4973935-CD40-43B9-85EE-A0891CDFDFB7}"/>
                  </a:ext>
                </a:extLst>
              </p:cNvPr>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8" name="Freeform: Shape 197">
                <a:extLst>
                  <a:ext uri="{FF2B5EF4-FFF2-40B4-BE49-F238E27FC236}">
                    <a16:creationId xmlns:a16="http://schemas.microsoft.com/office/drawing/2014/main" id="{09BF59A1-43BA-4CAA-B07E-0753B83A0711}"/>
                  </a:ext>
                </a:extLst>
              </p:cNvPr>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9" name="Freeform: Shape 198">
                <a:extLst>
                  <a:ext uri="{FF2B5EF4-FFF2-40B4-BE49-F238E27FC236}">
                    <a16:creationId xmlns:a16="http://schemas.microsoft.com/office/drawing/2014/main" id="{F7F71212-DEF7-4416-8DD0-706B9D618165}"/>
                  </a:ext>
                </a:extLst>
              </p:cNvPr>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0" name="Freeform: Shape 199">
                <a:extLst>
                  <a:ext uri="{FF2B5EF4-FFF2-40B4-BE49-F238E27FC236}">
                    <a16:creationId xmlns:a16="http://schemas.microsoft.com/office/drawing/2014/main" id="{61491CF5-2443-474B-83A8-EED5E8ABCCEB}"/>
                  </a:ext>
                </a:extLst>
              </p:cNvPr>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1" name="Freeform: Shape 200">
                <a:extLst>
                  <a:ext uri="{FF2B5EF4-FFF2-40B4-BE49-F238E27FC236}">
                    <a16:creationId xmlns:a16="http://schemas.microsoft.com/office/drawing/2014/main" id="{7A1D052A-A011-4CC1-9757-2742CF613DDE}"/>
                  </a:ext>
                </a:extLst>
              </p:cNvPr>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2" name="Freeform: Shape 201">
                <a:extLst>
                  <a:ext uri="{FF2B5EF4-FFF2-40B4-BE49-F238E27FC236}">
                    <a16:creationId xmlns:a16="http://schemas.microsoft.com/office/drawing/2014/main" id="{15DD3330-9838-49F4-9837-D557F3577937}"/>
                  </a:ext>
                </a:extLst>
              </p:cNvPr>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3" name="Freeform: Shape 202">
                <a:extLst>
                  <a:ext uri="{FF2B5EF4-FFF2-40B4-BE49-F238E27FC236}">
                    <a16:creationId xmlns:a16="http://schemas.microsoft.com/office/drawing/2014/main" id="{085E7E4A-1EBD-4D0A-89D3-0E91CE94BB34}"/>
                  </a:ext>
                </a:extLst>
              </p:cNvPr>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4" name="Freeform: Shape 203">
                <a:extLst>
                  <a:ext uri="{FF2B5EF4-FFF2-40B4-BE49-F238E27FC236}">
                    <a16:creationId xmlns:a16="http://schemas.microsoft.com/office/drawing/2014/main" id="{98509262-3560-484E-B2A3-65F83E2AFF4B}"/>
                  </a:ext>
                </a:extLst>
              </p:cNvPr>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5" name="Freeform: Shape 204">
                <a:extLst>
                  <a:ext uri="{FF2B5EF4-FFF2-40B4-BE49-F238E27FC236}">
                    <a16:creationId xmlns:a16="http://schemas.microsoft.com/office/drawing/2014/main" id="{82C01EF0-EFE1-4857-9C0F-983EF16648B2}"/>
                  </a:ext>
                </a:extLst>
              </p:cNvPr>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6" name="Freeform: Shape 205">
                <a:extLst>
                  <a:ext uri="{FF2B5EF4-FFF2-40B4-BE49-F238E27FC236}">
                    <a16:creationId xmlns:a16="http://schemas.microsoft.com/office/drawing/2014/main" id="{B35C6DB3-278C-4B06-AEE3-44D85C12E1AE}"/>
                  </a:ext>
                </a:extLst>
              </p:cNvPr>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7" name="Freeform: Shape 206">
                <a:extLst>
                  <a:ext uri="{FF2B5EF4-FFF2-40B4-BE49-F238E27FC236}">
                    <a16:creationId xmlns:a16="http://schemas.microsoft.com/office/drawing/2014/main" id="{13D90D10-B54E-4E2F-B5C7-3F4F5AA85C5C}"/>
                  </a:ext>
                </a:extLst>
              </p:cNvPr>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8" name="Freeform: Shape 207">
                <a:extLst>
                  <a:ext uri="{FF2B5EF4-FFF2-40B4-BE49-F238E27FC236}">
                    <a16:creationId xmlns:a16="http://schemas.microsoft.com/office/drawing/2014/main" id="{BCF88EFC-8669-4711-B4D8-18F82A715203}"/>
                  </a:ext>
                </a:extLst>
              </p:cNvPr>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9" name="Freeform: Shape 208">
                <a:extLst>
                  <a:ext uri="{FF2B5EF4-FFF2-40B4-BE49-F238E27FC236}">
                    <a16:creationId xmlns:a16="http://schemas.microsoft.com/office/drawing/2014/main" id="{1C7E26B7-A2C7-4069-94EE-F81FBFCC4F88}"/>
                  </a:ext>
                </a:extLst>
              </p:cNvPr>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0" name="Freeform: Shape 209">
                <a:extLst>
                  <a:ext uri="{FF2B5EF4-FFF2-40B4-BE49-F238E27FC236}">
                    <a16:creationId xmlns:a16="http://schemas.microsoft.com/office/drawing/2014/main" id="{45992884-B014-448F-B303-A6346A877A4E}"/>
                  </a:ext>
                </a:extLst>
              </p:cNvPr>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1" name="Freeform: Shape 210">
                <a:extLst>
                  <a:ext uri="{FF2B5EF4-FFF2-40B4-BE49-F238E27FC236}">
                    <a16:creationId xmlns:a16="http://schemas.microsoft.com/office/drawing/2014/main" id="{CE046B60-49AE-4A06-93E1-022974B3A738}"/>
                  </a:ext>
                </a:extLst>
              </p:cNvPr>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2" name="Freeform: Shape 211">
                <a:extLst>
                  <a:ext uri="{FF2B5EF4-FFF2-40B4-BE49-F238E27FC236}">
                    <a16:creationId xmlns:a16="http://schemas.microsoft.com/office/drawing/2014/main" id="{48BEAE27-271C-428D-B5EF-F87F7359F6F0}"/>
                  </a:ext>
                </a:extLst>
              </p:cNvPr>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3" name="Freeform: Shape 212">
                <a:extLst>
                  <a:ext uri="{FF2B5EF4-FFF2-40B4-BE49-F238E27FC236}">
                    <a16:creationId xmlns:a16="http://schemas.microsoft.com/office/drawing/2014/main" id="{A5A27244-274D-4D7E-A8D4-73F2256E8BA1}"/>
                  </a:ext>
                </a:extLst>
              </p:cNvPr>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4" name="Freeform: Shape 213">
                <a:extLst>
                  <a:ext uri="{FF2B5EF4-FFF2-40B4-BE49-F238E27FC236}">
                    <a16:creationId xmlns:a16="http://schemas.microsoft.com/office/drawing/2014/main" id="{15FC6F33-B59A-4CCB-A310-45A01574AAD8}"/>
                  </a:ext>
                </a:extLst>
              </p:cNvPr>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5" name="Freeform: Shape 214">
                <a:extLst>
                  <a:ext uri="{FF2B5EF4-FFF2-40B4-BE49-F238E27FC236}">
                    <a16:creationId xmlns:a16="http://schemas.microsoft.com/office/drawing/2014/main" id="{58C7C55E-C35B-401E-9068-C22F2EE68C87}"/>
                  </a:ext>
                </a:extLst>
              </p:cNvPr>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6" name="Freeform: Shape 215">
                <a:extLst>
                  <a:ext uri="{FF2B5EF4-FFF2-40B4-BE49-F238E27FC236}">
                    <a16:creationId xmlns:a16="http://schemas.microsoft.com/office/drawing/2014/main" id="{4B71E863-1694-4370-85E9-A4DC7C544C30}"/>
                  </a:ext>
                </a:extLst>
              </p:cNvPr>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7" name="Freeform: Shape 216">
                <a:extLst>
                  <a:ext uri="{FF2B5EF4-FFF2-40B4-BE49-F238E27FC236}">
                    <a16:creationId xmlns:a16="http://schemas.microsoft.com/office/drawing/2014/main" id="{B6F72D1A-6378-49EA-83B7-3EF500030604}"/>
                  </a:ext>
                </a:extLst>
              </p:cNvPr>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8" name="Freeform: Shape 217">
                <a:extLst>
                  <a:ext uri="{FF2B5EF4-FFF2-40B4-BE49-F238E27FC236}">
                    <a16:creationId xmlns:a16="http://schemas.microsoft.com/office/drawing/2014/main" id="{7D8F79E4-2781-44A0-A4FB-9F34DDD998C9}"/>
                  </a:ext>
                </a:extLst>
              </p:cNvPr>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9" name="Freeform: Shape 218">
                <a:extLst>
                  <a:ext uri="{FF2B5EF4-FFF2-40B4-BE49-F238E27FC236}">
                    <a16:creationId xmlns:a16="http://schemas.microsoft.com/office/drawing/2014/main" id="{112401E9-7F6C-44FD-BFDB-6AB513E34F13}"/>
                  </a:ext>
                </a:extLst>
              </p:cNvPr>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0" name="Freeform: Shape 219">
                <a:extLst>
                  <a:ext uri="{FF2B5EF4-FFF2-40B4-BE49-F238E27FC236}">
                    <a16:creationId xmlns:a16="http://schemas.microsoft.com/office/drawing/2014/main" id="{70EF4569-106C-4743-8A96-58E8F8914E44}"/>
                  </a:ext>
                </a:extLst>
              </p:cNvPr>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1" name="Freeform: Shape 220">
                <a:extLst>
                  <a:ext uri="{FF2B5EF4-FFF2-40B4-BE49-F238E27FC236}">
                    <a16:creationId xmlns:a16="http://schemas.microsoft.com/office/drawing/2014/main" id="{A8672656-3AB6-45FA-9178-6EEA584AC60F}"/>
                  </a:ext>
                </a:extLst>
              </p:cNvPr>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2" name="Freeform: Shape 221">
                <a:extLst>
                  <a:ext uri="{FF2B5EF4-FFF2-40B4-BE49-F238E27FC236}">
                    <a16:creationId xmlns:a16="http://schemas.microsoft.com/office/drawing/2014/main" id="{3BE34346-DF8F-40ED-9960-375A6B408972}"/>
                  </a:ext>
                </a:extLst>
              </p:cNvPr>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3" name="Freeform: Shape 222">
                <a:extLst>
                  <a:ext uri="{FF2B5EF4-FFF2-40B4-BE49-F238E27FC236}">
                    <a16:creationId xmlns:a16="http://schemas.microsoft.com/office/drawing/2014/main" id="{D2F41219-5DFE-4991-8A7E-D81EC1C2B5EE}"/>
                  </a:ext>
                </a:extLst>
              </p:cNvPr>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4" name="Freeform: Shape 223">
                <a:extLst>
                  <a:ext uri="{FF2B5EF4-FFF2-40B4-BE49-F238E27FC236}">
                    <a16:creationId xmlns:a16="http://schemas.microsoft.com/office/drawing/2014/main" id="{631B6AB5-7C4A-4437-A6BF-C6A236896589}"/>
                  </a:ext>
                </a:extLst>
              </p:cNvPr>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5" name="Freeform: Shape 224">
                <a:extLst>
                  <a:ext uri="{FF2B5EF4-FFF2-40B4-BE49-F238E27FC236}">
                    <a16:creationId xmlns:a16="http://schemas.microsoft.com/office/drawing/2014/main" id="{897203B5-EF0D-4F4C-A4B6-B5582F7D6A7E}"/>
                  </a:ext>
                </a:extLst>
              </p:cNvPr>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6" name="Freeform: Shape 225">
                <a:extLst>
                  <a:ext uri="{FF2B5EF4-FFF2-40B4-BE49-F238E27FC236}">
                    <a16:creationId xmlns:a16="http://schemas.microsoft.com/office/drawing/2014/main" id="{F7733105-9EB9-4EF2-8F40-6AD21A844C7D}"/>
                  </a:ext>
                </a:extLst>
              </p:cNvPr>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7" name="Freeform: Shape 226">
                <a:extLst>
                  <a:ext uri="{FF2B5EF4-FFF2-40B4-BE49-F238E27FC236}">
                    <a16:creationId xmlns:a16="http://schemas.microsoft.com/office/drawing/2014/main" id="{E63EBB4B-F5A7-4554-A0C3-AED6ACAE8C3F}"/>
                  </a:ext>
                </a:extLst>
              </p:cNvPr>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8" name="Freeform: Shape 227">
                <a:extLst>
                  <a:ext uri="{FF2B5EF4-FFF2-40B4-BE49-F238E27FC236}">
                    <a16:creationId xmlns:a16="http://schemas.microsoft.com/office/drawing/2014/main" id="{CCC74397-5624-4735-BE79-E16C6A12912A}"/>
                  </a:ext>
                </a:extLst>
              </p:cNvPr>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9" name="Freeform: Shape 228">
                <a:extLst>
                  <a:ext uri="{FF2B5EF4-FFF2-40B4-BE49-F238E27FC236}">
                    <a16:creationId xmlns:a16="http://schemas.microsoft.com/office/drawing/2014/main" id="{A9A30123-68A7-4CAF-ACA1-E089D30CE5F5}"/>
                  </a:ext>
                </a:extLst>
              </p:cNvPr>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0" name="Freeform: Shape 229">
                <a:extLst>
                  <a:ext uri="{FF2B5EF4-FFF2-40B4-BE49-F238E27FC236}">
                    <a16:creationId xmlns:a16="http://schemas.microsoft.com/office/drawing/2014/main" id="{341E089E-6C28-47B4-8F8D-DC7B2964BFDE}"/>
                  </a:ext>
                </a:extLst>
              </p:cNvPr>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1" name="Freeform: Shape 230">
                <a:extLst>
                  <a:ext uri="{FF2B5EF4-FFF2-40B4-BE49-F238E27FC236}">
                    <a16:creationId xmlns:a16="http://schemas.microsoft.com/office/drawing/2014/main" id="{60C3E376-3FA2-4F28-8E26-5126E54F2D37}"/>
                  </a:ext>
                </a:extLst>
              </p:cNvPr>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2" name="Freeform: Shape 231">
                <a:extLst>
                  <a:ext uri="{FF2B5EF4-FFF2-40B4-BE49-F238E27FC236}">
                    <a16:creationId xmlns:a16="http://schemas.microsoft.com/office/drawing/2014/main" id="{4452E443-8362-453F-8594-E2C5D05D3398}"/>
                  </a:ext>
                </a:extLst>
              </p:cNvPr>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3" name="Freeform: Shape 232">
                <a:extLst>
                  <a:ext uri="{FF2B5EF4-FFF2-40B4-BE49-F238E27FC236}">
                    <a16:creationId xmlns:a16="http://schemas.microsoft.com/office/drawing/2014/main" id="{C2043C4D-27CC-45D6-9A62-966A77DD5812}"/>
                  </a:ext>
                </a:extLst>
              </p:cNvPr>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4" name="Freeform: Shape 233">
                <a:extLst>
                  <a:ext uri="{FF2B5EF4-FFF2-40B4-BE49-F238E27FC236}">
                    <a16:creationId xmlns:a16="http://schemas.microsoft.com/office/drawing/2014/main" id="{F2D98196-D099-495E-A828-A073967D67FB}"/>
                  </a:ext>
                </a:extLst>
              </p:cNvPr>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5" name="Freeform: Shape 234">
                <a:extLst>
                  <a:ext uri="{FF2B5EF4-FFF2-40B4-BE49-F238E27FC236}">
                    <a16:creationId xmlns:a16="http://schemas.microsoft.com/office/drawing/2014/main" id="{68586E33-BCEF-4B0E-95AC-B1E8EA25C65D}"/>
                  </a:ext>
                </a:extLst>
              </p:cNvPr>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6" name="Freeform: Shape 235">
                <a:extLst>
                  <a:ext uri="{FF2B5EF4-FFF2-40B4-BE49-F238E27FC236}">
                    <a16:creationId xmlns:a16="http://schemas.microsoft.com/office/drawing/2014/main" id="{D088D3EB-C95E-441B-8F56-F04DDB19F1B6}"/>
                  </a:ext>
                </a:extLst>
              </p:cNvPr>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7" name="Freeform: Shape 236">
                <a:extLst>
                  <a:ext uri="{FF2B5EF4-FFF2-40B4-BE49-F238E27FC236}">
                    <a16:creationId xmlns:a16="http://schemas.microsoft.com/office/drawing/2014/main" id="{635A3D28-BCDB-445F-800B-8DE8585F6A30}"/>
                  </a:ext>
                </a:extLst>
              </p:cNvPr>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8" name="Freeform: Shape 237">
                <a:extLst>
                  <a:ext uri="{FF2B5EF4-FFF2-40B4-BE49-F238E27FC236}">
                    <a16:creationId xmlns:a16="http://schemas.microsoft.com/office/drawing/2014/main" id="{49C1D7F6-B9CD-46FF-9058-CD4E3DC2EC5C}"/>
                  </a:ext>
                </a:extLst>
              </p:cNvPr>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9" name="Freeform: Shape 238">
                <a:extLst>
                  <a:ext uri="{FF2B5EF4-FFF2-40B4-BE49-F238E27FC236}">
                    <a16:creationId xmlns:a16="http://schemas.microsoft.com/office/drawing/2014/main" id="{9942B8B8-7819-434C-902E-8BF793967CF2}"/>
                  </a:ext>
                </a:extLst>
              </p:cNvPr>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0" name="Freeform: Shape 239">
                <a:extLst>
                  <a:ext uri="{FF2B5EF4-FFF2-40B4-BE49-F238E27FC236}">
                    <a16:creationId xmlns:a16="http://schemas.microsoft.com/office/drawing/2014/main" id="{CDF6FF28-FCCB-4FD3-B5EC-8F9E3F4A1F0B}"/>
                  </a:ext>
                </a:extLst>
              </p:cNvPr>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1" name="Freeform: Shape 240">
                <a:extLst>
                  <a:ext uri="{FF2B5EF4-FFF2-40B4-BE49-F238E27FC236}">
                    <a16:creationId xmlns:a16="http://schemas.microsoft.com/office/drawing/2014/main" id="{36634934-EC58-49CF-8AF5-0D1AD757663A}"/>
                  </a:ext>
                </a:extLst>
              </p:cNvPr>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2" name="Freeform: Shape 241">
                <a:extLst>
                  <a:ext uri="{FF2B5EF4-FFF2-40B4-BE49-F238E27FC236}">
                    <a16:creationId xmlns:a16="http://schemas.microsoft.com/office/drawing/2014/main" id="{2A938075-EEBB-426F-AAEF-8DB877F1BF9F}"/>
                  </a:ext>
                </a:extLst>
              </p:cNvPr>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3" name="Freeform: Shape 242">
                <a:extLst>
                  <a:ext uri="{FF2B5EF4-FFF2-40B4-BE49-F238E27FC236}">
                    <a16:creationId xmlns:a16="http://schemas.microsoft.com/office/drawing/2014/main" id="{9CF2395A-C8FA-4CE0-BADE-AD9620DCAC97}"/>
                  </a:ext>
                </a:extLst>
              </p:cNvPr>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4" name="Freeform: Shape 243">
                <a:extLst>
                  <a:ext uri="{FF2B5EF4-FFF2-40B4-BE49-F238E27FC236}">
                    <a16:creationId xmlns:a16="http://schemas.microsoft.com/office/drawing/2014/main" id="{724C8CBB-AE30-4BDE-9609-6AD9DC4F1A8E}"/>
                  </a:ext>
                </a:extLst>
              </p:cNvPr>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5" name="Freeform: Shape 244">
                <a:extLst>
                  <a:ext uri="{FF2B5EF4-FFF2-40B4-BE49-F238E27FC236}">
                    <a16:creationId xmlns:a16="http://schemas.microsoft.com/office/drawing/2014/main" id="{75077D00-21A4-4EA4-A836-2E6F377DC283}"/>
                  </a:ext>
                </a:extLst>
              </p:cNvPr>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6" name="Freeform: Shape 245">
                <a:extLst>
                  <a:ext uri="{FF2B5EF4-FFF2-40B4-BE49-F238E27FC236}">
                    <a16:creationId xmlns:a16="http://schemas.microsoft.com/office/drawing/2014/main" id="{BFE1D84B-3E9B-4355-AB70-29BD0813469B}"/>
                  </a:ext>
                </a:extLst>
              </p:cNvPr>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7" name="Freeform: Shape 246">
                <a:extLst>
                  <a:ext uri="{FF2B5EF4-FFF2-40B4-BE49-F238E27FC236}">
                    <a16:creationId xmlns:a16="http://schemas.microsoft.com/office/drawing/2014/main" id="{7E91096F-72A7-40D5-8D94-E473A526218C}"/>
                  </a:ext>
                </a:extLst>
              </p:cNvPr>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8" name="Freeform: Shape 247">
                <a:extLst>
                  <a:ext uri="{FF2B5EF4-FFF2-40B4-BE49-F238E27FC236}">
                    <a16:creationId xmlns:a16="http://schemas.microsoft.com/office/drawing/2014/main" id="{0EB75445-3187-4401-86FD-A85FA620C85F}"/>
                  </a:ext>
                </a:extLst>
              </p:cNvPr>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9" name="Freeform: Shape 248">
                <a:extLst>
                  <a:ext uri="{FF2B5EF4-FFF2-40B4-BE49-F238E27FC236}">
                    <a16:creationId xmlns:a16="http://schemas.microsoft.com/office/drawing/2014/main" id="{1D95CA2E-E941-4D26-B91B-7CDAE8112AC0}"/>
                  </a:ext>
                </a:extLst>
              </p:cNvPr>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0" name="Freeform: Shape 249">
                <a:extLst>
                  <a:ext uri="{FF2B5EF4-FFF2-40B4-BE49-F238E27FC236}">
                    <a16:creationId xmlns:a16="http://schemas.microsoft.com/office/drawing/2014/main" id="{8A8CFFAC-749B-484A-8C17-634131D9C095}"/>
                  </a:ext>
                </a:extLst>
              </p:cNvPr>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1" name="Freeform: Shape 250">
                <a:extLst>
                  <a:ext uri="{FF2B5EF4-FFF2-40B4-BE49-F238E27FC236}">
                    <a16:creationId xmlns:a16="http://schemas.microsoft.com/office/drawing/2014/main" id="{3125F4A7-EAFB-49D2-848F-8D0C044BE27B}"/>
                  </a:ext>
                </a:extLst>
              </p:cNvPr>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2" name="Freeform: Shape 251">
                <a:extLst>
                  <a:ext uri="{FF2B5EF4-FFF2-40B4-BE49-F238E27FC236}">
                    <a16:creationId xmlns:a16="http://schemas.microsoft.com/office/drawing/2014/main" id="{B9B9B3BB-4B8E-4C75-96EA-4C2048C6F232}"/>
                  </a:ext>
                </a:extLst>
              </p:cNvPr>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3" name="Freeform: Shape 252">
                <a:extLst>
                  <a:ext uri="{FF2B5EF4-FFF2-40B4-BE49-F238E27FC236}">
                    <a16:creationId xmlns:a16="http://schemas.microsoft.com/office/drawing/2014/main" id="{9017FF82-4E07-4642-AD9E-BB96D42BD639}"/>
                  </a:ext>
                </a:extLst>
              </p:cNvPr>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4" name="Freeform: Shape 253">
                <a:extLst>
                  <a:ext uri="{FF2B5EF4-FFF2-40B4-BE49-F238E27FC236}">
                    <a16:creationId xmlns:a16="http://schemas.microsoft.com/office/drawing/2014/main" id="{6B1971AE-14DC-4045-882C-6B2E0CE3B16B}"/>
                  </a:ext>
                </a:extLst>
              </p:cNvPr>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5" name="Freeform: Shape 254">
                <a:extLst>
                  <a:ext uri="{FF2B5EF4-FFF2-40B4-BE49-F238E27FC236}">
                    <a16:creationId xmlns:a16="http://schemas.microsoft.com/office/drawing/2014/main" id="{AA8CD457-0651-4ECC-81C7-C21EE779EDDA}"/>
                  </a:ext>
                </a:extLst>
              </p:cNvPr>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6" name="Freeform: Shape 255">
                <a:extLst>
                  <a:ext uri="{FF2B5EF4-FFF2-40B4-BE49-F238E27FC236}">
                    <a16:creationId xmlns:a16="http://schemas.microsoft.com/office/drawing/2014/main" id="{65833210-69A5-47FF-8EA9-99D9E28B8D6D}"/>
                  </a:ext>
                </a:extLst>
              </p:cNvPr>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7" name="Freeform: Shape 256">
                <a:extLst>
                  <a:ext uri="{FF2B5EF4-FFF2-40B4-BE49-F238E27FC236}">
                    <a16:creationId xmlns:a16="http://schemas.microsoft.com/office/drawing/2014/main" id="{C04C7A32-9FAA-4F63-9C56-4924343522E5}"/>
                  </a:ext>
                </a:extLst>
              </p:cNvPr>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8" name="Freeform: Shape 257">
                <a:extLst>
                  <a:ext uri="{FF2B5EF4-FFF2-40B4-BE49-F238E27FC236}">
                    <a16:creationId xmlns:a16="http://schemas.microsoft.com/office/drawing/2014/main" id="{49DC777D-C77C-4470-B4AF-C884887B0C9C}"/>
                  </a:ext>
                </a:extLst>
              </p:cNvPr>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9" name="Freeform: Shape 258">
                <a:extLst>
                  <a:ext uri="{FF2B5EF4-FFF2-40B4-BE49-F238E27FC236}">
                    <a16:creationId xmlns:a16="http://schemas.microsoft.com/office/drawing/2014/main" id="{158BF1D0-C876-400E-A139-5CE34D9B7581}"/>
                  </a:ext>
                </a:extLst>
              </p:cNvPr>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0" name="Freeform: Shape 259">
                <a:extLst>
                  <a:ext uri="{FF2B5EF4-FFF2-40B4-BE49-F238E27FC236}">
                    <a16:creationId xmlns:a16="http://schemas.microsoft.com/office/drawing/2014/main" id="{12B92D7A-51EB-488C-8B4A-2DA48105CA0C}"/>
                  </a:ext>
                </a:extLst>
              </p:cNvPr>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1" name="Freeform: Shape 260">
                <a:extLst>
                  <a:ext uri="{FF2B5EF4-FFF2-40B4-BE49-F238E27FC236}">
                    <a16:creationId xmlns:a16="http://schemas.microsoft.com/office/drawing/2014/main" id="{36F35362-EC6C-4B99-8EA0-B2E5F7E57544}"/>
                  </a:ext>
                </a:extLst>
              </p:cNvPr>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2" name="Freeform: Shape 261">
                <a:extLst>
                  <a:ext uri="{FF2B5EF4-FFF2-40B4-BE49-F238E27FC236}">
                    <a16:creationId xmlns:a16="http://schemas.microsoft.com/office/drawing/2014/main" id="{E198CDFA-E8E4-4AB8-8152-70D0A9901701}"/>
                  </a:ext>
                </a:extLst>
              </p:cNvPr>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3" name="Freeform: Shape 262">
                <a:extLst>
                  <a:ext uri="{FF2B5EF4-FFF2-40B4-BE49-F238E27FC236}">
                    <a16:creationId xmlns:a16="http://schemas.microsoft.com/office/drawing/2014/main" id="{0A6E867E-E4D5-4962-B1E3-40C1EBAD4540}"/>
                  </a:ext>
                </a:extLst>
              </p:cNvPr>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4" name="Freeform: Shape 263">
                <a:extLst>
                  <a:ext uri="{FF2B5EF4-FFF2-40B4-BE49-F238E27FC236}">
                    <a16:creationId xmlns:a16="http://schemas.microsoft.com/office/drawing/2014/main" id="{80E476FD-96DE-446C-867F-9D329645237F}"/>
                  </a:ext>
                </a:extLst>
              </p:cNvPr>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5" name="Freeform: Shape 264">
                <a:extLst>
                  <a:ext uri="{FF2B5EF4-FFF2-40B4-BE49-F238E27FC236}">
                    <a16:creationId xmlns:a16="http://schemas.microsoft.com/office/drawing/2014/main" id="{2A4B1DEE-9DE5-44FA-999C-35FC48FFD87B}"/>
                  </a:ext>
                </a:extLst>
              </p:cNvPr>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6" name="Freeform: Shape 265">
                <a:extLst>
                  <a:ext uri="{FF2B5EF4-FFF2-40B4-BE49-F238E27FC236}">
                    <a16:creationId xmlns:a16="http://schemas.microsoft.com/office/drawing/2014/main" id="{B0466F5E-3E96-4F81-8A0D-03BE09971D09}"/>
                  </a:ext>
                </a:extLst>
              </p:cNvPr>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7" name="Freeform: Shape 266">
                <a:extLst>
                  <a:ext uri="{FF2B5EF4-FFF2-40B4-BE49-F238E27FC236}">
                    <a16:creationId xmlns:a16="http://schemas.microsoft.com/office/drawing/2014/main" id="{7F10273E-D499-4A93-806B-29552CFEAB94}"/>
                  </a:ext>
                </a:extLst>
              </p:cNvPr>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8" name="Freeform: Shape 267">
                <a:extLst>
                  <a:ext uri="{FF2B5EF4-FFF2-40B4-BE49-F238E27FC236}">
                    <a16:creationId xmlns:a16="http://schemas.microsoft.com/office/drawing/2014/main" id="{9F109E66-58F5-49F9-A8FA-C2C6B9D3314D}"/>
                  </a:ext>
                </a:extLst>
              </p:cNvPr>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9" name="Freeform: Shape 268">
                <a:extLst>
                  <a:ext uri="{FF2B5EF4-FFF2-40B4-BE49-F238E27FC236}">
                    <a16:creationId xmlns:a16="http://schemas.microsoft.com/office/drawing/2014/main" id="{BEFEAFE3-481D-4BD8-8E0E-FD2D65147594}"/>
                  </a:ext>
                </a:extLst>
              </p:cNvPr>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0" name="Freeform: Shape 269">
                <a:extLst>
                  <a:ext uri="{FF2B5EF4-FFF2-40B4-BE49-F238E27FC236}">
                    <a16:creationId xmlns:a16="http://schemas.microsoft.com/office/drawing/2014/main" id="{4D9F94D2-04D5-4055-ABB3-12E2D54D9168}"/>
                  </a:ext>
                </a:extLst>
              </p:cNvPr>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1" name="Freeform: Shape 270">
                <a:extLst>
                  <a:ext uri="{FF2B5EF4-FFF2-40B4-BE49-F238E27FC236}">
                    <a16:creationId xmlns:a16="http://schemas.microsoft.com/office/drawing/2014/main" id="{8DF12218-DA8B-4C9D-AC25-6E4EB9E5157A}"/>
                  </a:ext>
                </a:extLst>
              </p:cNvPr>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2" name="Freeform: Shape 271">
                <a:extLst>
                  <a:ext uri="{FF2B5EF4-FFF2-40B4-BE49-F238E27FC236}">
                    <a16:creationId xmlns:a16="http://schemas.microsoft.com/office/drawing/2014/main" id="{0EBFC3D4-98BB-45EA-B787-42AD1392C199}"/>
                  </a:ext>
                </a:extLst>
              </p:cNvPr>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3" name="Freeform: Shape 272">
                <a:extLst>
                  <a:ext uri="{FF2B5EF4-FFF2-40B4-BE49-F238E27FC236}">
                    <a16:creationId xmlns:a16="http://schemas.microsoft.com/office/drawing/2014/main" id="{B012490F-C6CB-4B2B-ACEE-164410E430AA}"/>
                  </a:ext>
                </a:extLst>
              </p:cNvPr>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4" name="Freeform: Shape 273">
                <a:extLst>
                  <a:ext uri="{FF2B5EF4-FFF2-40B4-BE49-F238E27FC236}">
                    <a16:creationId xmlns:a16="http://schemas.microsoft.com/office/drawing/2014/main" id="{C8A0CEBF-7017-4AE8-B110-4FB98A0931A1}"/>
                  </a:ext>
                </a:extLst>
              </p:cNvPr>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5" name="Freeform: Shape 274">
                <a:extLst>
                  <a:ext uri="{FF2B5EF4-FFF2-40B4-BE49-F238E27FC236}">
                    <a16:creationId xmlns:a16="http://schemas.microsoft.com/office/drawing/2014/main" id="{BFB90B3C-B2E2-41FC-852F-20935BD58D3F}"/>
                  </a:ext>
                </a:extLst>
              </p:cNvPr>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6" name="Freeform: Shape 275">
                <a:extLst>
                  <a:ext uri="{FF2B5EF4-FFF2-40B4-BE49-F238E27FC236}">
                    <a16:creationId xmlns:a16="http://schemas.microsoft.com/office/drawing/2014/main" id="{AD216D02-05DA-4573-8119-B89DD39D163C}"/>
                  </a:ext>
                </a:extLst>
              </p:cNvPr>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7" name="Freeform: Shape 276">
                <a:extLst>
                  <a:ext uri="{FF2B5EF4-FFF2-40B4-BE49-F238E27FC236}">
                    <a16:creationId xmlns:a16="http://schemas.microsoft.com/office/drawing/2014/main" id="{4AD95CA3-812D-4706-A483-37C60CEFCF96}"/>
                  </a:ext>
                </a:extLst>
              </p:cNvPr>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8" name="Freeform: Shape 277">
                <a:extLst>
                  <a:ext uri="{FF2B5EF4-FFF2-40B4-BE49-F238E27FC236}">
                    <a16:creationId xmlns:a16="http://schemas.microsoft.com/office/drawing/2014/main" id="{ED7350CE-E616-42AC-8E07-41E9A7A07CA9}"/>
                  </a:ext>
                </a:extLst>
              </p:cNvPr>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9" name="Freeform: Shape 278">
                <a:extLst>
                  <a:ext uri="{FF2B5EF4-FFF2-40B4-BE49-F238E27FC236}">
                    <a16:creationId xmlns:a16="http://schemas.microsoft.com/office/drawing/2014/main" id="{87A359AE-1FD7-4EC0-9759-55B2173A6EFD}"/>
                  </a:ext>
                </a:extLst>
              </p:cNvPr>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0" name="Freeform: Shape 279">
                <a:extLst>
                  <a:ext uri="{FF2B5EF4-FFF2-40B4-BE49-F238E27FC236}">
                    <a16:creationId xmlns:a16="http://schemas.microsoft.com/office/drawing/2014/main" id="{97A88E14-719D-4D47-A0A1-80D6780E8EED}"/>
                  </a:ext>
                </a:extLst>
              </p:cNvPr>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1" name="Freeform: Shape 280">
                <a:extLst>
                  <a:ext uri="{FF2B5EF4-FFF2-40B4-BE49-F238E27FC236}">
                    <a16:creationId xmlns:a16="http://schemas.microsoft.com/office/drawing/2014/main" id="{D16E2313-CE29-4A31-AC81-790178F4746A}"/>
                  </a:ext>
                </a:extLst>
              </p:cNvPr>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2" name="Freeform: Shape 281">
                <a:extLst>
                  <a:ext uri="{FF2B5EF4-FFF2-40B4-BE49-F238E27FC236}">
                    <a16:creationId xmlns:a16="http://schemas.microsoft.com/office/drawing/2014/main" id="{1D1C4F29-D833-4964-B939-3B727AE1EA41}"/>
                  </a:ext>
                </a:extLst>
              </p:cNvPr>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3" name="Freeform: Shape 282">
                <a:extLst>
                  <a:ext uri="{FF2B5EF4-FFF2-40B4-BE49-F238E27FC236}">
                    <a16:creationId xmlns:a16="http://schemas.microsoft.com/office/drawing/2014/main" id="{4AAC2964-5640-4A4F-AF95-C44533263206}"/>
                  </a:ext>
                </a:extLst>
              </p:cNvPr>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4" name="Freeform: Shape 283">
                <a:extLst>
                  <a:ext uri="{FF2B5EF4-FFF2-40B4-BE49-F238E27FC236}">
                    <a16:creationId xmlns:a16="http://schemas.microsoft.com/office/drawing/2014/main" id="{234E3EAE-3024-4122-B3C9-D19EF89411B2}"/>
                  </a:ext>
                </a:extLst>
              </p:cNvPr>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5" name="Freeform: Shape 284">
                <a:extLst>
                  <a:ext uri="{FF2B5EF4-FFF2-40B4-BE49-F238E27FC236}">
                    <a16:creationId xmlns:a16="http://schemas.microsoft.com/office/drawing/2014/main" id="{28FD952A-B49E-4AFD-BE46-A826C893BA2B}"/>
                  </a:ext>
                </a:extLst>
              </p:cNvPr>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6" name="Freeform: Shape 285">
                <a:extLst>
                  <a:ext uri="{FF2B5EF4-FFF2-40B4-BE49-F238E27FC236}">
                    <a16:creationId xmlns:a16="http://schemas.microsoft.com/office/drawing/2014/main" id="{A8F11D09-106F-4800-8537-1511F52735A8}"/>
                  </a:ext>
                </a:extLst>
              </p:cNvPr>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7" name="Freeform: Shape 286">
                <a:extLst>
                  <a:ext uri="{FF2B5EF4-FFF2-40B4-BE49-F238E27FC236}">
                    <a16:creationId xmlns:a16="http://schemas.microsoft.com/office/drawing/2014/main" id="{628B2A9C-BF81-4C2A-A82F-094822D91962}"/>
                  </a:ext>
                </a:extLst>
              </p:cNvPr>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8" name="Freeform: Shape 287">
                <a:extLst>
                  <a:ext uri="{FF2B5EF4-FFF2-40B4-BE49-F238E27FC236}">
                    <a16:creationId xmlns:a16="http://schemas.microsoft.com/office/drawing/2014/main" id="{67DB4930-228B-47AF-AAF7-1BF8F1B48A13}"/>
                  </a:ext>
                </a:extLst>
              </p:cNvPr>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9" name="Freeform: Shape 288">
                <a:extLst>
                  <a:ext uri="{FF2B5EF4-FFF2-40B4-BE49-F238E27FC236}">
                    <a16:creationId xmlns:a16="http://schemas.microsoft.com/office/drawing/2014/main" id="{5C000D14-C33C-4ABC-8859-916548DDFFB4}"/>
                  </a:ext>
                </a:extLst>
              </p:cNvPr>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0" name="Freeform: Shape 289">
                <a:extLst>
                  <a:ext uri="{FF2B5EF4-FFF2-40B4-BE49-F238E27FC236}">
                    <a16:creationId xmlns:a16="http://schemas.microsoft.com/office/drawing/2014/main" id="{EFD3C8C8-BB59-449C-B55E-01F014FF2BD1}"/>
                  </a:ext>
                </a:extLst>
              </p:cNvPr>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1" name="Freeform: Shape 290">
                <a:extLst>
                  <a:ext uri="{FF2B5EF4-FFF2-40B4-BE49-F238E27FC236}">
                    <a16:creationId xmlns:a16="http://schemas.microsoft.com/office/drawing/2014/main" id="{F67091D2-B1F6-4D9C-BE4A-EE3988A464AF}"/>
                  </a:ext>
                </a:extLst>
              </p:cNvPr>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2" name="Freeform: Shape 291">
                <a:extLst>
                  <a:ext uri="{FF2B5EF4-FFF2-40B4-BE49-F238E27FC236}">
                    <a16:creationId xmlns:a16="http://schemas.microsoft.com/office/drawing/2014/main" id="{E696DB2D-BF32-49CF-A3D0-B5BCFFFC3A7C}"/>
                  </a:ext>
                </a:extLst>
              </p:cNvPr>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3" name="Freeform: Shape 292">
                <a:extLst>
                  <a:ext uri="{FF2B5EF4-FFF2-40B4-BE49-F238E27FC236}">
                    <a16:creationId xmlns:a16="http://schemas.microsoft.com/office/drawing/2014/main" id="{DA9DFC77-4503-4E27-81F8-4EC423EE7F26}"/>
                  </a:ext>
                </a:extLst>
              </p:cNvPr>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4" name="Freeform: Shape 293">
                <a:extLst>
                  <a:ext uri="{FF2B5EF4-FFF2-40B4-BE49-F238E27FC236}">
                    <a16:creationId xmlns:a16="http://schemas.microsoft.com/office/drawing/2014/main" id="{C9750606-8257-49A8-BAC6-8AF5245F225F}"/>
                  </a:ext>
                </a:extLst>
              </p:cNvPr>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5" name="Freeform: Shape 294">
                <a:extLst>
                  <a:ext uri="{FF2B5EF4-FFF2-40B4-BE49-F238E27FC236}">
                    <a16:creationId xmlns:a16="http://schemas.microsoft.com/office/drawing/2014/main" id="{1FAF9961-6FEB-4F37-AA12-4123C2F348CF}"/>
                  </a:ext>
                </a:extLst>
              </p:cNvPr>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6" name="Freeform: Shape 295">
                <a:extLst>
                  <a:ext uri="{FF2B5EF4-FFF2-40B4-BE49-F238E27FC236}">
                    <a16:creationId xmlns:a16="http://schemas.microsoft.com/office/drawing/2014/main" id="{ECEB85EF-07A3-4915-972B-41652BD77A0A}"/>
                  </a:ext>
                </a:extLst>
              </p:cNvPr>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7" name="Freeform: Shape 296">
                <a:extLst>
                  <a:ext uri="{FF2B5EF4-FFF2-40B4-BE49-F238E27FC236}">
                    <a16:creationId xmlns:a16="http://schemas.microsoft.com/office/drawing/2014/main" id="{70E3C169-E198-408B-8C0B-6D107638EEA4}"/>
                  </a:ext>
                </a:extLst>
              </p:cNvPr>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8" name="Freeform: Shape 297">
                <a:extLst>
                  <a:ext uri="{FF2B5EF4-FFF2-40B4-BE49-F238E27FC236}">
                    <a16:creationId xmlns:a16="http://schemas.microsoft.com/office/drawing/2014/main" id="{F55D2648-69AF-4F06-B4E2-ED7EB64562C0}"/>
                  </a:ext>
                </a:extLst>
              </p:cNvPr>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9" name="Freeform: Shape 298">
                <a:extLst>
                  <a:ext uri="{FF2B5EF4-FFF2-40B4-BE49-F238E27FC236}">
                    <a16:creationId xmlns:a16="http://schemas.microsoft.com/office/drawing/2014/main" id="{808EE613-DBD4-40A5-B2FC-FFE52B379596}"/>
                  </a:ext>
                </a:extLst>
              </p:cNvPr>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0" name="Freeform: Shape 299">
                <a:extLst>
                  <a:ext uri="{FF2B5EF4-FFF2-40B4-BE49-F238E27FC236}">
                    <a16:creationId xmlns:a16="http://schemas.microsoft.com/office/drawing/2014/main" id="{5CF13D94-C51E-4F0C-93ED-89C74D5967D4}"/>
                  </a:ext>
                </a:extLst>
              </p:cNvPr>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1" name="Freeform: Shape 300">
                <a:extLst>
                  <a:ext uri="{FF2B5EF4-FFF2-40B4-BE49-F238E27FC236}">
                    <a16:creationId xmlns:a16="http://schemas.microsoft.com/office/drawing/2014/main" id="{D02372BC-9E3F-430B-9E13-B750B7548287}"/>
                  </a:ext>
                </a:extLst>
              </p:cNvPr>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2" name="Freeform: Shape 301">
                <a:extLst>
                  <a:ext uri="{FF2B5EF4-FFF2-40B4-BE49-F238E27FC236}">
                    <a16:creationId xmlns:a16="http://schemas.microsoft.com/office/drawing/2014/main" id="{5CC5A4DF-827D-4F25-A560-89C50AFC96F9}"/>
                  </a:ext>
                </a:extLst>
              </p:cNvPr>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3" name="Freeform: Shape 302">
                <a:extLst>
                  <a:ext uri="{FF2B5EF4-FFF2-40B4-BE49-F238E27FC236}">
                    <a16:creationId xmlns:a16="http://schemas.microsoft.com/office/drawing/2014/main" id="{C664ED74-3F99-4CD6-9B08-8C66D3C2384C}"/>
                  </a:ext>
                </a:extLst>
              </p:cNvPr>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4" name="Freeform: Shape 303">
                <a:extLst>
                  <a:ext uri="{FF2B5EF4-FFF2-40B4-BE49-F238E27FC236}">
                    <a16:creationId xmlns:a16="http://schemas.microsoft.com/office/drawing/2014/main" id="{A366A050-ABC8-404E-9D19-88C1BFD746AD}"/>
                  </a:ext>
                </a:extLst>
              </p:cNvPr>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5" name="Freeform: Shape 304">
                <a:extLst>
                  <a:ext uri="{FF2B5EF4-FFF2-40B4-BE49-F238E27FC236}">
                    <a16:creationId xmlns:a16="http://schemas.microsoft.com/office/drawing/2014/main" id="{E54F9189-EFA8-450C-9A79-2642C2815DC1}"/>
                  </a:ext>
                </a:extLst>
              </p:cNvPr>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6" name="Freeform: Shape 305">
                <a:extLst>
                  <a:ext uri="{FF2B5EF4-FFF2-40B4-BE49-F238E27FC236}">
                    <a16:creationId xmlns:a16="http://schemas.microsoft.com/office/drawing/2014/main" id="{83474EF4-3910-4D27-8CE9-6B0571690FB0}"/>
                  </a:ext>
                </a:extLst>
              </p:cNvPr>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7" name="Freeform: Shape 306">
                <a:extLst>
                  <a:ext uri="{FF2B5EF4-FFF2-40B4-BE49-F238E27FC236}">
                    <a16:creationId xmlns:a16="http://schemas.microsoft.com/office/drawing/2014/main" id="{07AF992F-ECBF-4DC7-AAD7-C89A905F51C3}"/>
                  </a:ext>
                </a:extLst>
              </p:cNvPr>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8" name="Freeform: Shape 307">
                <a:extLst>
                  <a:ext uri="{FF2B5EF4-FFF2-40B4-BE49-F238E27FC236}">
                    <a16:creationId xmlns:a16="http://schemas.microsoft.com/office/drawing/2014/main" id="{8DF44771-0BBE-4ABF-A1A0-4F21168E9496}"/>
                  </a:ext>
                </a:extLst>
              </p:cNvPr>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9" name="Freeform: Shape 308">
                <a:extLst>
                  <a:ext uri="{FF2B5EF4-FFF2-40B4-BE49-F238E27FC236}">
                    <a16:creationId xmlns:a16="http://schemas.microsoft.com/office/drawing/2014/main" id="{A83A06AC-4FF7-4E63-8018-3EC97686E21C}"/>
                  </a:ext>
                </a:extLst>
              </p:cNvPr>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0" name="Freeform: Shape 309">
                <a:extLst>
                  <a:ext uri="{FF2B5EF4-FFF2-40B4-BE49-F238E27FC236}">
                    <a16:creationId xmlns:a16="http://schemas.microsoft.com/office/drawing/2014/main" id="{CF2D1DA8-92C8-41E9-B8CA-AA39868CBF09}"/>
                  </a:ext>
                </a:extLst>
              </p:cNvPr>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1" name="Freeform: Shape 310">
                <a:extLst>
                  <a:ext uri="{FF2B5EF4-FFF2-40B4-BE49-F238E27FC236}">
                    <a16:creationId xmlns:a16="http://schemas.microsoft.com/office/drawing/2014/main" id="{CE7EB8CC-07A4-47A7-928A-8984C4706850}"/>
                  </a:ext>
                </a:extLst>
              </p:cNvPr>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2" name="Freeform: Shape 311">
                <a:extLst>
                  <a:ext uri="{FF2B5EF4-FFF2-40B4-BE49-F238E27FC236}">
                    <a16:creationId xmlns:a16="http://schemas.microsoft.com/office/drawing/2014/main" id="{DD8F57F4-0054-4907-A5A4-FEA9B509AD36}"/>
                  </a:ext>
                </a:extLst>
              </p:cNvPr>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3" name="Freeform: Shape 312">
                <a:extLst>
                  <a:ext uri="{FF2B5EF4-FFF2-40B4-BE49-F238E27FC236}">
                    <a16:creationId xmlns:a16="http://schemas.microsoft.com/office/drawing/2014/main" id="{60ED5BA9-E036-40AE-A6CC-0DECB39D5A46}"/>
                  </a:ext>
                </a:extLst>
              </p:cNvPr>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4" name="Freeform: Shape 313">
                <a:extLst>
                  <a:ext uri="{FF2B5EF4-FFF2-40B4-BE49-F238E27FC236}">
                    <a16:creationId xmlns:a16="http://schemas.microsoft.com/office/drawing/2014/main" id="{0FD10507-E725-4668-A9B2-F1C23A57A161}"/>
                  </a:ext>
                </a:extLst>
              </p:cNvPr>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5" name="Freeform: Shape 314">
                <a:extLst>
                  <a:ext uri="{FF2B5EF4-FFF2-40B4-BE49-F238E27FC236}">
                    <a16:creationId xmlns:a16="http://schemas.microsoft.com/office/drawing/2014/main" id="{D1C0A19B-7E91-4068-9AA4-14FA512E22BD}"/>
                  </a:ext>
                </a:extLst>
              </p:cNvPr>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6" name="Freeform: Shape 315">
                <a:extLst>
                  <a:ext uri="{FF2B5EF4-FFF2-40B4-BE49-F238E27FC236}">
                    <a16:creationId xmlns:a16="http://schemas.microsoft.com/office/drawing/2014/main" id="{280850D2-6E89-4131-9FB7-A009F965BDEB}"/>
                  </a:ext>
                </a:extLst>
              </p:cNvPr>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7" name="Freeform: Shape 316">
                <a:extLst>
                  <a:ext uri="{FF2B5EF4-FFF2-40B4-BE49-F238E27FC236}">
                    <a16:creationId xmlns:a16="http://schemas.microsoft.com/office/drawing/2014/main" id="{9FE1F233-525B-490D-92CE-E84B86136916}"/>
                  </a:ext>
                </a:extLst>
              </p:cNvPr>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8" name="Freeform: Shape 317">
                <a:extLst>
                  <a:ext uri="{FF2B5EF4-FFF2-40B4-BE49-F238E27FC236}">
                    <a16:creationId xmlns:a16="http://schemas.microsoft.com/office/drawing/2014/main" id="{7181D01C-96B5-44C1-A386-30CE0F738E0D}"/>
                  </a:ext>
                </a:extLst>
              </p:cNvPr>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9" name="Freeform: Shape 318">
                <a:extLst>
                  <a:ext uri="{FF2B5EF4-FFF2-40B4-BE49-F238E27FC236}">
                    <a16:creationId xmlns:a16="http://schemas.microsoft.com/office/drawing/2014/main" id="{E2B633A1-C30D-4403-AC8F-43AC6B9B7EA1}"/>
                  </a:ext>
                </a:extLst>
              </p:cNvPr>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0" name="Freeform: Shape 319">
                <a:extLst>
                  <a:ext uri="{FF2B5EF4-FFF2-40B4-BE49-F238E27FC236}">
                    <a16:creationId xmlns:a16="http://schemas.microsoft.com/office/drawing/2014/main" id="{6A8ADFAF-7B99-4AF5-8AD0-6F6396B1E2AC}"/>
                  </a:ext>
                </a:extLst>
              </p:cNvPr>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1" name="Freeform: Shape 320">
                <a:extLst>
                  <a:ext uri="{FF2B5EF4-FFF2-40B4-BE49-F238E27FC236}">
                    <a16:creationId xmlns:a16="http://schemas.microsoft.com/office/drawing/2014/main" id="{BF24EED6-9FF6-4D3B-B888-7C128BA748FD}"/>
                  </a:ext>
                </a:extLst>
              </p:cNvPr>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2" name="Freeform: Shape 321">
                <a:extLst>
                  <a:ext uri="{FF2B5EF4-FFF2-40B4-BE49-F238E27FC236}">
                    <a16:creationId xmlns:a16="http://schemas.microsoft.com/office/drawing/2014/main" id="{6120BD91-6B39-4427-90EE-7F3AA46700A4}"/>
                  </a:ext>
                </a:extLst>
              </p:cNvPr>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3" name="Freeform: Shape 322">
                <a:extLst>
                  <a:ext uri="{FF2B5EF4-FFF2-40B4-BE49-F238E27FC236}">
                    <a16:creationId xmlns:a16="http://schemas.microsoft.com/office/drawing/2014/main" id="{99BA16F9-242B-4140-BC3F-17E348414733}"/>
                  </a:ext>
                </a:extLst>
              </p:cNvPr>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4" name="Freeform: Shape 323">
                <a:extLst>
                  <a:ext uri="{FF2B5EF4-FFF2-40B4-BE49-F238E27FC236}">
                    <a16:creationId xmlns:a16="http://schemas.microsoft.com/office/drawing/2014/main" id="{814ACF54-DEC1-429C-85FA-022FE7302222}"/>
                  </a:ext>
                </a:extLst>
              </p:cNvPr>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5" name="Freeform: Shape 324">
                <a:extLst>
                  <a:ext uri="{FF2B5EF4-FFF2-40B4-BE49-F238E27FC236}">
                    <a16:creationId xmlns:a16="http://schemas.microsoft.com/office/drawing/2014/main" id="{8E30803D-601A-44AA-8D2C-F89DB4ADF487}"/>
                  </a:ext>
                </a:extLst>
              </p:cNvPr>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6" name="Freeform: Shape 325">
                <a:extLst>
                  <a:ext uri="{FF2B5EF4-FFF2-40B4-BE49-F238E27FC236}">
                    <a16:creationId xmlns:a16="http://schemas.microsoft.com/office/drawing/2014/main" id="{4E6EEE87-0C42-4413-8EA5-706C464D32B5}"/>
                  </a:ext>
                </a:extLst>
              </p:cNvPr>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7" name="Freeform: Shape 326">
                <a:extLst>
                  <a:ext uri="{FF2B5EF4-FFF2-40B4-BE49-F238E27FC236}">
                    <a16:creationId xmlns:a16="http://schemas.microsoft.com/office/drawing/2014/main" id="{0832DF18-6AAF-4499-8D30-5A79B18EC003}"/>
                  </a:ext>
                </a:extLst>
              </p:cNvPr>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8" name="Freeform: Shape 327">
                <a:extLst>
                  <a:ext uri="{FF2B5EF4-FFF2-40B4-BE49-F238E27FC236}">
                    <a16:creationId xmlns:a16="http://schemas.microsoft.com/office/drawing/2014/main" id="{4AD66F08-011B-4A20-B1E5-D3A9A35AA4EB}"/>
                  </a:ext>
                </a:extLst>
              </p:cNvPr>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9" name="Freeform: Shape 328">
                <a:extLst>
                  <a:ext uri="{FF2B5EF4-FFF2-40B4-BE49-F238E27FC236}">
                    <a16:creationId xmlns:a16="http://schemas.microsoft.com/office/drawing/2014/main" id="{BBD23BB3-08F2-47BC-B141-4E6ED9492AA2}"/>
                  </a:ext>
                </a:extLst>
              </p:cNvPr>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0" name="Freeform: Shape 329">
                <a:extLst>
                  <a:ext uri="{FF2B5EF4-FFF2-40B4-BE49-F238E27FC236}">
                    <a16:creationId xmlns:a16="http://schemas.microsoft.com/office/drawing/2014/main" id="{B3CE711A-2069-42C1-98C4-4508B5943F6A}"/>
                  </a:ext>
                </a:extLst>
              </p:cNvPr>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1" name="Freeform: Shape 330">
                <a:extLst>
                  <a:ext uri="{FF2B5EF4-FFF2-40B4-BE49-F238E27FC236}">
                    <a16:creationId xmlns:a16="http://schemas.microsoft.com/office/drawing/2014/main" id="{26B8F21B-C222-4784-8D4C-7D5D24EA1F38}"/>
                  </a:ext>
                </a:extLst>
              </p:cNvPr>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2" name="Freeform: Shape 331">
                <a:extLst>
                  <a:ext uri="{FF2B5EF4-FFF2-40B4-BE49-F238E27FC236}">
                    <a16:creationId xmlns:a16="http://schemas.microsoft.com/office/drawing/2014/main" id="{58C4C653-04CF-45EA-92F4-3B76B0AA9719}"/>
                  </a:ext>
                </a:extLst>
              </p:cNvPr>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3" name="Freeform: Shape 332">
                <a:extLst>
                  <a:ext uri="{FF2B5EF4-FFF2-40B4-BE49-F238E27FC236}">
                    <a16:creationId xmlns:a16="http://schemas.microsoft.com/office/drawing/2014/main" id="{755FD61D-1008-46FD-86B1-4F633814A453}"/>
                  </a:ext>
                </a:extLst>
              </p:cNvPr>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4" name="Freeform: Shape 333">
                <a:extLst>
                  <a:ext uri="{FF2B5EF4-FFF2-40B4-BE49-F238E27FC236}">
                    <a16:creationId xmlns:a16="http://schemas.microsoft.com/office/drawing/2014/main" id="{A3DBC891-2610-4AC1-B1D3-806E504EF435}"/>
                  </a:ext>
                </a:extLst>
              </p:cNvPr>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5" name="Freeform: Shape 334">
                <a:extLst>
                  <a:ext uri="{FF2B5EF4-FFF2-40B4-BE49-F238E27FC236}">
                    <a16:creationId xmlns:a16="http://schemas.microsoft.com/office/drawing/2014/main" id="{4D9F77CB-AC06-45E2-B791-BA0A7FC6A6C5}"/>
                  </a:ext>
                </a:extLst>
              </p:cNvPr>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6" name="Freeform: Shape 335">
                <a:extLst>
                  <a:ext uri="{FF2B5EF4-FFF2-40B4-BE49-F238E27FC236}">
                    <a16:creationId xmlns:a16="http://schemas.microsoft.com/office/drawing/2014/main" id="{9006458F-4478-468F-ADDA-3A1A260F2798}"/>
                  </a:ext>
                </a:extLst>
              </p:cNvPr>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7" name="Freeform: Shape 336">
                <a:extLst>
                  <a:ext uri="{FF2B5EF4-FFF2-40B4-BE49-F238E27FC236}">
                    <a16:creationId xmlns:a16="http://schemas.microsoft.com/office/drawing/2014/main" id="{366818E9-6C2E-4220-8542-BD64F8B7EE81}"/>
                  </a:ext>
                </a:extLst>
              </p:cNvPr>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8" name="Freeform: Shape 337">
                <a:extLst>
                  <a:ext uri="{FF2B5EF4-FFF2-40B4-BE49-F238E27FC236}">
                    <a16:creationId xmlns:a16="http://schemas.microsoft.com/office/drawing/2014/main" id="{BD7BF3C8-FAD3-44BA-A91A-7FCE6DCE83E9}"/>
                  </a:ext>
                </a:extLst>
              </p:cNvPr>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9" name="Freeform: Shape 338">
                <a:extLst>
                  <a:ext uri="{FF2B5EF4-FFF2-40B4-BE49-F238E27FC236}">
                    <a16:creationId xmlns:a16="http://schemas.microsoft.com/office/drawing/2014/main" id="{A675950D-FE3F-4100-8304-02525FC59CA4}"/>
                  </a:ext>
                </a:extLst>
              </p:cNvPr>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0" name="Freeform: Shape 339">
                <a:extLst>
                  <a:ext uri="{FF2B5EF4-FFF2-40B4-BE49-F238E27FC236}">
                    <a16:creationId xmlns:a16="http://schemas.microsoft.com/office/drawing/2014/main" id="{67959628-A9E4-4868-B5C4-02A208D9EABC}"/>
                  </a:ext>
                </a:extLst>
              </p:cNvPr>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1" name="Freeform: Shape 340">
                <a:extLst>
                  <a:ext uri="{FF2B5EF4-FFF2-40B4-BE49-F238E27FC236}">
                    <a16:creationId xmlns:a16="http://schemas.microsoft.com/office/drawing/2014/main" id="{ADECC7F1-0F45-486A-A990-EB276BB3384F}"/>
                  </a:ext>
                </a:extLst>
              </p:cNvPr>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2" name="Freeform: Shape 341">
                <a:extLst>
                  <a:ext uri="{FF2B5EF4-FFF2-40B4-BE49-F238E27FC236}">
                    <a16:creationId xmlns:a16="http://schemas.microsoft.com/office/drawing/2014/main" id="{1245F143-DC77-4399-A4A7-A1F3B3918032}"/>
                  </a:ext>
                </a:extLst>
              </p:cNvPr>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3" name="Freeform: Shape 342">
                <a:extLst>
                  <a:ext uri="{FF2B5EF4-FFF2-40B4-BE49-F238E27FC236}">
                    <a16:creationId xmlns:a16="http://schemas.microsoft.com/office/drawing/2014/main" id="{475F08F8-55E9-4206-9AAE-E916FC31406E}"/>
                  </a:ext>
                </a:extLst>
              </p:cNvPr>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4" name="Freeform: Shape 343">
                <a:extLst>
                  <a:ext uri="{FF2B5EF4-FFF2-40B4-BE49-F238E27FC236}">
                    <a16:creationId xmlns:a16="http://schemas.microsoft.com/office/drawing/2014/main" id="{B161936D-1B88-4DE0-9773-06D8E71E803C}"/>
                  </a:ext>
                </a:extLst>
              </p:cNvPr>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5" name="Freeform: Shape 344">
                <a:extLst>
                  <a:ext uri="{FF2B5EF4-FFF2-40B4-BE49-F238E27FC236}">
                    <a16:creationId xmlns:a16="http://schemas.microsoft.com/office/drawing/2014/main" id="{D9EA60CC-AC1F-49D4-94B1-48FD127B43A7}"/>
                  </a:ext>
                </a:extLst>
              </p:cNvPr>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6" name="Freeform: Shape 345">
                <a:extLst>
                  <a:ext uri="{FF2B5EF4-FFF2-40B4-BE49-F238E27FC236}">
                    <a16:creationId xmlns:a16="http://schemas.microsoft.com/office/drawing/2014/main" id="{56AE36DF-ED72-4751-A123-9AD7BA0CEEE0}"/>
                  </a:ext>
                </a:extLst>
              </p:cNvPr>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7" name="Freeform: Shape 346">
                <a:extLst>
                  <a:ext uri="{FF2B5EF4-FFF2-40B4-BE49-F238E27FC236}">
                    <a16:creationId xmlns:a16="http://schemas.microsoft.com/office/drawing/2014/main" id="{856DA2E5-CBAE-4B4F-A30B-DFC1EE9B592C}"/>
                  </a:ext>
                </a:extLst>
              </p:cNvPr>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8" name="Freeform: Shape 347">
                <a:extLst>
                  <a:ext uri="{FF2B5EF4-FFF2-40B4-BE49-F238E27FC236}">
                    <a16:creationId xmlns:a16="http://schemas.microsoft.com/office/drawing/2014/main" id="{5E60101A-81EF-48E2-B67D-EB8847278D98}"/>
                  </a:ext>
                </a:extLst>
              </p:cNvPr>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9" name="Freeform: Shape 348">
                <a:extLst>
                  <a:ext uri="{FF2B5EF4-FFF2-40B4-BE49-F238E27FC236}">
                    <a16:creationId xmlns:a16="http://schemas.microsoft.com/office/drawing/2014/main" id="{623BF631-A52C-4AAD-B012-1FD678A1F657}"/>
                  </a:ext>
                </a:extLst>
              </p:cNvPr>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0" name="Freeform: Shape 349">
                <a:extLst>
                  <a:ext uri="{FF2B5EF4-FFF2-40B4-BE49-F238E27FC236}">
                    <a16:creationId xmlns:a16="http://schemas.microsoft.com/office/drawing/2014/main" id="{3BA8C092-E3E4-4EA7-A73A-3BB13B493E2D}"/>
                  </a:ext>
                </a:extLst>
              </p:cNvPr>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1" name="Freeform: Shape 350">
                <a:extLst>
                  <a:ext uri="{FF2B5EF4-FFF2-40B4-BE49-F238E27FC236}">
                    <a16:creationId xmlns:a16="http://schemas.microsoft.com/office/drawing/2014/main" id="{E4D5F4C5-FFAD-41D1-9E66-8DEA9AE3C68A}"/>
                  </a:ext>
                </a:extLst>
              </p:cNvPr>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2" name="Freeform: Shape 351">
                <a:extLst>
                  <a:ext uri="{FF2B5EF4-FFF2-40B4-BE49-F238E27FC236}">
                    <a16:creationId xmlns:a16="http://schemas.microsoft.com/office/drawing/2014/main" id="{1B80E2AD-D598-4076-9A70-3FF60D761AAE}"/>
                  </a:ext>
                </a:extLst>
              </p:cNvPr>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3" name="Freeform: Shape 352">
                <a:extLst>
                  <a:ext uri="{FF2B5EF4-FFF2-40B4-BE49-F238E27FC236}">
                    <a16:creationId xmlns:a16="http://schemas.microsoft.com/office/drawing/2014/main" id="{1E139F40-06E7-4E2F-A479-392BC2D27152}"/>
                  </a:ext>
                </a:extLst>
              </p:cNvPr>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4" name="Freeform: Shape 353">
                <a:extLst>
                  <a:ext uri="{FF2B5EF4-FFF2-40B4-BE49-F238E27FC236}">
                    <a16:creationId xmlns:a16="http://schemas.microsoft.com/office/drawing/2014/main" id="{57B33B74-723F-44E4-8CF7-F68B6BBEE243}"/>
                  </a:ext>
                </a:extLst>
              </p:cNvPr>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5" name="Freeform: Shape 354">
                <a:extLst>
                  <a:ext uri="{FF2B5EF4-FFF2-40B4-BE49-F238E27FC236}">
                    <a16:creationId xmlns:a16="http://schemas.microsoft.com/office/drawing/2014/main" id="{3300C380-880A-440E-AD73-941A859A69BF}"/>
                  </a:ext>
                </a:extLst>
              </p:cNvPr>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6" name="Freeform: Shape 355">
                <a:extLst>
                  <a:ext uri="{FF2B5EF4-FFF2-40B4-BE49-F238E27FC236}">
                    <a16:creationId xmlns:a16="http://schemas.microsoft.com/office/drawing/2014/main" id="{8649CE7C-4F6C-4C19-9A37-881B022144B8}"/>
                  </a:ext>
                </a:extLst>
              </p:cNvPr>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7" name="Freeform: Shape 356">
                <a:extLst>
                  <a:ext uri="{FF2B5EF4-FFF2-40B4-BE49-F238E27FC236}">
                    <a16:creationId xmlns:a16="http://schemas.microsoft.com/office/drawing/2014/main" id="{88A320C2-A1D9-4FC0-89CA-B951E12B32C0}"/>
                  </a:ext>
                </a:extLst>
              </p:cNvPr>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grpSp>
          <p:nvGrpSpPr>
            <p:cNvPr id="19" name="Graphic 4">
              <a:extLst>
                <a:ext uri="{FF2B5EF4-FFF2-40B4-BE49-F238E27FC236}">
                  <a16:creationId xmlns:a16="http://schemas.microsoft.com/office/drawing/2014/main" id="{723EE676-95B0-40B5-BB3B-183555D2F1A1}"/>
                </a:ext>
              </a:extLst>
            </p:cNvPr>
            <p:cNvGrpSpPr/>
            <p:nvPr/>
          </p:nvGrpSpPr>
          <p:grpSpPr>
            <a:xfrm>
              <a:off x="10154386" y="4452483"/>
              <a:ext cx="1443404" cy="1443418"/>
              <a:chOff x="5734037" y="3067039"/>
              <a:chExt cx="724483" cy="724489"/>
            </a:xfrm>
            <a:grpFill/>
          </p:grpSpPr>
          <p:sp>
            <p:nvSpPr>
              <p:cNvPr id="20" name="Freeform: Shape 19">
                <a:extLst>
                  <a:ext uri="{FF2B5EF4-FFF2-40B4-BE49-F238E27FC236}">
                    <a16:creationId xmlns:a16="http://schemas.microsoft.com/office/drawing/2014/main" id="{13EE9E24-328D-4967-A7D6-9AD696D5C918}"/>
                  </a:ext>
                </a:extLst>
              </p:cNvPr>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 name="Freeform: Shape 20">
                <a:extLst>
                  <a:ext uri="{FF2B5EF4-FFF2-40B4-BE49-F238E27FC236}">
                    <a16:creationId xmlns:a16="http://schemas.microsoft.com/office/drawing/2014/main" id="{7F066982-3E06-46AC-8C85-3AA30F5EFDB9}"/>
                  </a:ext>
                </a:extLst>
              </p:cNvPr>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E699AAE6-74C2-4138-8B31-465764562509}"/>
                  </a:ext>
                </a:extLst>
              </p:cNvPr>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2FB875D4-122F-435D-8C34-5FA4B0BBE089}"/>
                  </a:ext>
                </a:extLst>
              </p:cNvPr>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 name="Freeform: Shape 23">
                <a:extLst>
                  <a:ext uri="{FF2B5EF4-FFF2-40B4-BE49-F238E27FC236}">
                    <a16:creationId xmlns:a16="http://schemas.microsoft.com/office/drawing/2014/main" id="{A1E1023F-42A9-42FC-86FB-4730DD3158D0}"/>
                  </a:ext>
                </a:extLst>
              </p:cNvPr>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 name="Freeform: Shape 24">
                <a:extLst>
                  <a:ext uri="{FF2B5EF4-FFF2-40B4-BE49-F238E27FC236}">
                    <a16:creationId xmlns:a16="http://schemas.microsoft.com/office/drawing/2014/main" id="{219FA068-A7DA-424C-81C0-CCA59AFF2910}"/>
                  </a:ext>
                </a:extLst>
              </p:cNvPr>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 name="Freeform: Shape 25">
                <a:extLst>
                  <a:ext uri="{FF2B5EF4-FFF2-40B4-BE49-F238E27FC236}">
                    <a16:creationId xmlns:a16="http://schemas.microsoft.com/office/drawing/2014/main" id="{76050C48-FA99-47E4-9729-B386AD54EA47}"/>
                  </a:ext>
                </a:extLst>
              </p:cNvPr>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 name="Freeform: Shape 26">
                <a:extLst>
                  <a:ext uri="{FF2B5EF4-FFF2-40B4-BE49-F238E27FC236}">
                    <a16:creationId xmlns:a16="http://schemas.microsoft.com/office/drawing/2014/main" id="{A327ECE9-CE51-4C29-9AFB-D740BC96774A}"/>
                  </a:ext>
                </a:extLst>
              </p:cNvPr>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 name="Freeform: Shape 27">
                <a:extLst>
                  <a:ext uri="{FF2B5EF4-FFF2-40B4-BE49-F238E27FC236}">
                    <a16:creationId xmlns:a16="http://schemas.microsoft.com/office/drawing/2014/main" id="{3314F941-FE16-4684-AD11-40031407E28F}"/>
                  </a:ext>
                </a:extLst>
              </p:cNvPr>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 name="Freeform: Shape 28">
                <a:extLst>
                  <a:ext uri="{FF2B5EF4-FFF2-40B4-BE49-F238E27FC236}">
                    <a16:creationId xmlns:a16="http://schemas.microsoft.com/office/drawing/2014/main" id="{A12ED5B2-85E7-4C0F-911D-84166633F6CF}"/>
                  </a:ext>
                </a:extLst>
              </p:cNvPr>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 name="Freeform: Shape 29">
                <a:extLst>
                  <a:ext uri="{FF2B5EF4-FFF2-40B4-BE49-F238E27FC236}">
                    <a16:creationId xmlns:a16="http://schemas.microsoft.com/office/drawing/2014/main" id="{E16B5A61-8CFF-4FDF-9B21-09C8297A4DAB}"/>
                  </a:ext>
                </a:extLst>
              </p:cNvPr>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 name="Freeform: Shape 30">
                <a:extLst>
                  <a:ext uri="{FF2B5EF4-FFF2-40B4-BE49-F238E27FC236}">
                    <a16:creationId xmlns:a16="http://schemas.microsoft.com/office/drawing/2014/main" id="{CE0A8595-93E1-4499-86A8-9B43B07C11D1}"/>
                  </a:ext>
                </a:extLst>
              </p:cNvPr>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 name="Freeform: Shape 31">
                <a:extLst>
                  <a:ext uri="{FF2B5EF4-FFF2-40B4-BE49-F238E27FC236}">
                    <a16:creationId xmlns:a16="http://schemas.microsoft.com/office/drawing/2014/main" id="{2C380735-19C3-47FA-978D-3E9904679374}"/>
                  </a:ext>
                </a:extLst>
              </p:cNvPr>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 name="Freeform: Shape 32">
                <a:extLst>
                  <a:ext uri="{FF2B5EF4-FFF2-40B4-BE49-F238E27FC236}">
                    <a16:creationId xmlns:a16="http://schemas.microsoft.com/office/drawing/2014/main" id="{CA6B2F2B-1750-4093-AD58-D2AA9CF8266F}"/>
                  </a:ext>
                </a:extLst>
              </p:cNvPr>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 name="Freeform: Shape 33">
                <a:extLst>
                  <a:ext uri="{FF2B5EF4-FFF2-40B4-BE49-F238E27FC236}">
                    <a16:creationId xmlns:a16="http://schemas.microsoft.com/office/drawing/2014/main" id="{AB32A52B-3F30-43A0-88FD-9AB3DD78B034}"/>
                  </a:ext>
                </a:extLst>
              </p:cNvPr>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 name="Freeform: Shape 34">
                <a:extLst>
                  <a:ext uri="{FF2B5EF4-FFF2-40B4-BE49-F238E27FC236}">
                    <a16:creationId xmlns:a16="http://schemas.microsoft.com/office/drawing/2014/main" id="{C94B2563-F4BE-4780-ABE8-8359DBB2371F}"/>
                  </a:ext>
                </a:extLst>
              </p:cNvPr>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6" name="Freeform: Shape 35">
                <a:extLst>
                  <a:ext uri="{FF2B5EF4-FFF2-40B4-BE49-F238E27FC236}">
                    <a16:creationId xmlns:a16="http://schemas.microsoft.com/office/drawing/2014/main" id="{372DFDDB-1231-49CA-84CA-E4BE438A3182}"/>
                  </a:ext>
                </a:extLst>
              </p:cNvPr>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930DEA24-357A-4CE2-A894-9CC59149E6BB}"/>
                  </a:ext>
                </a:extLst>
              </p:cNvPr>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8" name="Freeform: Shape 37">
                <a:extLst>
                  <a:ext uri="{FF2B5EF4-FFF2-40B4-BE49-F238E27FC236}">
                    <a16:creationId xmlns:a16="http://schemas.microsoft.com/office/drawing/2014/main" id="{5334C62D-A806-464B-86FF-63BA4B4B7DB0}"/>
                  </a:ext>
                </a:extLst>
              </p:cNvPr>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9" name="Freeform: Shape 38">
                <a:extLst>
                  <a:ext uri="{FF2B5EF4-FFF2-40B4-BE49-F238E27FC236}">
                    <a16:creationId xmlns:a16="http://schemas.microsoft.com/office/drawing/2014/main" id="{DC0AE61D-5513-4496-AF95-4F1FA2D368B3}"/>
                  </a:ext>
                </a:extLst>
              </p:cNvPr>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D604D00-5107-4CA5-8461-DBF2520C1636}"/>
                  </a:ext>
                </a:extLst>
              </p:cNvPr>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ABF1B949-6E40-46C3-BCE9-DA2A24C5D2AF}"/>
                  </a:ext>
                </a:extLst>
              </p:cNvPr>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9C0D9DE4-3D59-4B4F-8054-99080988D424}"/>
                  </a:ext>
                </a:extLst>
              </p:cNvPr>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DF2EC95B-927F-4B94-B878-CD68D0DC4E24}"/>
                  </a:ext>
                </a:extLst>
              </p:cNvPr>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4" name="Freeform: Shape 43">
                <a:extLst>
                  <a:ext uri="{FF2B5EF4-FFF2-40B4-BE49-F238E27FC236}">
                    <a16:creationId xmlns:a16="http://schemas.microsoft.com/office/drawing/2014/main" id="{7001FEFB-AE24-4CF7-8EEF-084BCD466D81}"/>
                  </a:ext>
                </a:extLst>
              </p:cNvPr>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5" name="Freeform: Shape 44">
                <a:extLst>
                  <a:ext uri="{FF2B5EF4-FFF2-40B4-BE49-F238E27FC236}">
                    <a16:creationId xmlns:a16="http://schemas.microsoft.com/office/drawing/2014/main" id="{459BD4F3-A5E1-4F7D-A7AB-EF6BED5BE889}"/>
                  </a:ext>
                </a:extLst>
              </p:cNvPr>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6" name="Freeform: Shape 45">
                <a:extLst>
                  <a:ext uri="{FF2B5EF4-FFF2-40B4-BE49-F238E27FC236}">
                    <a16:creationId xmlns:a16="http://schemas.microsoft.com/office/drawing/2014/main" id="{F1687F6E-4940-4782-A3A7-5C9C1552BF4B}"/>
                  </a:ext>
                </a:extLst>
              </p:cNvPr>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7" name="Freeform: Shape 46">
                <a:extLst>
                  <a:ext uri="{FF2B5EF4-FFF2-40B4-BE49-F238E27FC236}">
                    <a16:creationId xmlns:a16="http://schemas.microsoft.com/office/drawing/2014/main" id="{BEC7FFDC-A904-44D2-8F0B-91A5C76CC514}"/>
                  </a:ext>
                </a:extLst>
              </p:cNvPr>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8" name="Freeform: Shape 47">
                <a:extLst>
                  <a:ext uri="{FF2B5EF4-FFF2-40B4-BE49-F238E27FC236}">
                    <a16:creationId xmlns:a16="http://schemas.microsoft.com/office/drawing/2014/main" id="{EA15C8BC-5975-40E1-A988-EB34FBCF078A}"/>
                  </a:ext>
                </a:extLst>
              </p:cNvPr>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9" name="Freeform: Shape 48">
                <a:extLst>
                  <a:ext uri="{FF2B5EF4-FFF2-40B4-BE49-F238E27FC236}">
                    <a16:creationId xmlns:a16="http://schemas.microsoft.com/office/drawing/2014/main" id="{371BAC0D-2BF9-4781-A7BB-06AA16D0E6C2}"/>
                  </a:ext>
                </a:extLst>
              </p:cNvPr>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0" name="Freeform: Shape 49">
                <a:extLst>
                  <a:ext uri="{FF2B5EF4-FFF2-40B4-BE49-F238E27FC236}">
                    <a16:creationId xmlns:a16="http://schemas.microsoft.com/office/drawing/2014/main" id="{8FD04182-650D-498F-A066-FE4C0FA6DA1E}"/>
                  </a:ext>
                </a:extLst>
              </p:cNvPr>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1" name="Freeform: Shape 50">
                <a:extLst>
                  <a:ext uri="{FF2B5EF4-FFF2-40B4-BE49-F238E27FC236}">
                    <a16:creationId xmlns:a16="http://schemas.microsoft.com/office/drawing/2014/main" id="{6E839DFF-01B4-4B5E-9910-024EC8FE1DA7}"/>
                  </a:ext>
                </a:extLst>
              </p:cNvPr>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2" name="Freeform: Shape 51">
                <a:extLst>
                  <a:ext uri="{FF2B5EF4-FFF2-40B4-BE49-F238E27FC236}">
                    <a16:creationId xmlns:a16="http://schemas.microsoft.com/office/drawing/2014/main" id="{0C100C3D-5A4C-4D50-AAEC-07A4457548DE}"/>
                  </a:ext>
                </a:extLst>
              </p:cNvPr>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3" name="Freeform: Shape 52">
                <a:extLst>
                  <a:ext uri="{FF2B5EF4-FFF2-40B4-BE49-F238E27FC236}">
                    <a16:creationId xmlns:a16="http://schemas.microsoft.com/office/drawing/2014/main" id="{C8647050-08AF-4BD8-87C4-CA230312901B}"/>
                  </a:ext>
                </a:extLst>
              </p:cNvPr>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4" name="Freeform: Shape 53">
                <a:extLst>
                  <a:ext uri="{FF2B5EF4-FFF2-40B4-BE49-F238E27FC236}">
                    <a16:creationId xmlns:a16="http://schemas.microsoft.com/office/drawing/2014/main" id="{9A0F33E0-AADA-44E2-A5AC-31DF5EE3D381}"/>
                  </a:ext>
                </a:extLst>
              </p:cNvPr>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5" name="Freeform: Shape 54">
                <a:extLst>
                  <a:ext uri="{FF2B5EF4-FFF2-40B4-BE49-F238E27FC236}">
                    <a16:creationId xmlns:a16="http://schemas.microsoft.com/office/drawing/2014/main" id="{32C8FA1D-A02A-4388-9886-69EBC58C077E}"/>
                  </a:ext>
                </a:extLst>
              </p:cNvPr>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6" name="Freeform: Shape 55">
                <a:extLst>
                  <a:ext uri="{FF2B5EF4-FFF2-40B4-BE49-F238E27FC236}">
                    <a16:creationId xmlns:a16="http://schemas.microsoft.com/office/drawing/2014/main" id="{99421FD3-355A-4629-BFAD-527ECD82EE07}"/>
                  </a:ext>
                </a:extLst>
              </p:cNvPr>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7" name="Freeform: Shape 56">
                <a:extLst>
                  <a:ext uri="{FF2B5EF4-FFF2-40B4-BE49-F238E27FC236}">
                    <a16:creationId xmlns:a16="http://schemas.microsoft.com/office/drawing/2014/main" id="{2AB71DCF-EB57-4B33-9FF7-11CA0CB96573}"/>
                  </a:ext>
                </a:extLst>
              </p:cNvPr>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8" name="Freeform: Shape 57">
                <a:extLst>
                  <a:ext uri="{FF2B5EF4-FFF2-40B4-BE49-F238E27FC236}">
                    <a16:creationId xmlns:a16="http://schemas.microsoft.com/office/drawing/2014/main" id="{CE86AA54-A444-4823-A6DC-491E77E34B4A}"/>
                  </a:ext>
                </a:extLst>
              </p:cNvPr>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9" name="Freeform: Shape 58">
                <a:extLst>
                  <a:ext uri="{FF2B5EF4-FFF2-40B4-BE49-F238E27FC236}">
                    <a16:creationId xmlns:a16="http://schemas.microsoft.com/office/drawing/2014/main" id="{750E2DF6-23A6-4192-BD64-7997AABE595B}"/>
                  </a:ext>
                </a:extLst>
              </p:cNvPr>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0" name="Freeform: Shape 59">
                <a:extLst>
                  <a:ext uri="{FF2B5EF4-FFF2-40B4-BE49-F238E27FC236}">
                    <a16:creationId xmlns:a16="http://schemas.microsoft.com/office/drawing/2014/main" id="{DC3D9758-1EA4-43A6-8375-DDED592A9AB6}"/>
                  </a:ext>
                </a:extLst>
              </p:cNvPr>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1" name="Freeform: Shape 60">
                <a:extLst>
                  <a:ext uri="{FF2B5EF4-FFF2-40B4-BE49-F238E27FC236}">
                    <a16:creationId xmlns:a16="http://schemas.microsoft.com/office/drawing/2014/main" id="{1DFC1416-C64A-4C0B-8898-ABAABA0FCBC2}"/>
                  </a:ext>
                </a:extLst>
              </p:cNvPr>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2" name="Freeform: Shape 61">
                <a:extLst>
                  <a:ext uri="{FF2B5EF4-FFF2-40B4-BE49-F238E27FC236}">
                    <a16:creationId xmlns:a16="http://schemas.microsoft.com/office/drawing/2014/main" id="{D2A221D1-7EAA-4907-A58E-8E81E7BA4748}"/>
                  </a:ext>
                </a:extLst>
              </p:cNvPr>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3" name="Freeform: Shape 62">
                <a:extLst>
                  <a:ext uri="{FF2B5EF4-FFF2-40B4-BE49-F238E27FC236}">
                    <a16:creationId xmlns:a16="http://schemas.microsoft.com/office/drawing/2014/main" id="{AAC899B4-B060-44A9-9E5E-60A775CE2D41}"/>
                  </a:ext>
                </a:extLst>
              </p:cNvPr>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4" name="Freeform: Shape 63">
                <a:extLst>
                  <a:ext uri="{FF2B5EF4-FFF2-40B4-BE49-F238E27FC236}">
                    <a16:creationId xmlns:a16="http://schemas.microsoft.com/office/drawing/2014/main" id="{F68A0E9C-6E97-4889-8C4E-1771D6465B4D}"/>
                  </a:ext>
                </a:extLst>
              </p:cNvPr>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5" name="Freeform: Shape 64">
                <a:extLst>
                  <a:ext uri="{FF2B5EF4-FFF2-40B4-BE49-F238E27FC236}">
                    <a16:creationId xmlns:a16="http://schemas.microsoft.com/office/drawing/2014/main" id="{D705A29F-351D-4D7D-AB5F-B6A24011D559}"/>
                  </a:ext>
                </a:extLst>
              </p:cNvPr>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6" name="Freeform: Shape 65">
                <a:extLst>
                  <a:ext uri="{FF2B5EF4-FFF2-40B4-BE49-F238E27FC236}">
                    <a16:creationId xmlns:a16="http://schemas.microsoft.com/office/drawing/2014/main" id="{EC0BB292-2828-40AB-A869-CF6D114F0630}"/>
                  </a:ext>
                </a:extLst>
              </p:cNvPr>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7" name="Freeform: Shape 66">
                <a:extLst>
                  <a:ext uri="{FF2B5EF4-FFF2-40B4-BE49-F238E27FC236}">
                    <a16:creationId xmlns:a16="http://schemas.microsoft.com/office/drawing/2014/main" id="{78EEFC2A-B463-4C2F-8D33-BA746EEC561E}"/>
                  </a:ext>
                </a:extLst>
              </p:cNvPr>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8" name="Freeform: Shape 67">
                <a:extLst>
                  <a:ext uri="{FF2B5EF4-FFF2-40B4-BE49-F238E27FC236}">
                    <a16:creationId xmlns:a16="http://schemas.microsoft.com/office/drawing/2014/main" id="{669784EC-901F-43E1-9785-CA274A2E37AE}"/>
                  </a:ext>
                </a:extLst>
              </p:cNvPr>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9" name="Freeform: Shape 68">
                <a:extLst>
                  <a:ext uri="{FF2B5EF4-FFF2-40B4-BE49-F238E27FC236}">
                    <a16:creationId xmlns:a16="http://schemas.microsoft.com/office/drawing/2014/main" id="{EA79E5A7-5CA0-40FF-86F1-17C44CDA5EE3}"/>
                  </a:ext>
                </a:extLst>
              </p:cNvPr>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0" name="Freeform: Shape 69">
                <a:extLst>
                  <a:ext uri="{FF2B5EF4-FFF2-40B4-BE49-F238E27FC236}">
                    <a16:creationId xmlns:a16="http://schemas.microsoft.com/office/drawing/2014/main" id="{CA733E24-831B-4F88-B794-2CBF062D1F34}"/>
                  </a:ext>
                </a:extLst>
              </p:cNvPr>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1" name="Freeform: Shape 70">
                <a:extLst>
                  <a:ext uri="{FF2B5EF4-FFF2-40B4-BE49-F238E27FC236}">
                    <a16:creationId xmlns:a16="http://schemas.microsoft.com/office/drawing/2014/main" id="{6C529298-268D-4F6A-8278-B794C72F612D}"/>
                  </a:ext>
                </a:extLst>
              </p:cNvPr>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2" name="Freeform: Shape 71">
                <a:extLst>
                  <a:ext uri="{FF2B5EF4-FFF2-40B4-BE49-F238E27FC236}">
                    <a16:creationId xmlns:a16="http://schemas.microsoft.com/office/drawing/2014/main" id="{9025A9CB-F748-49F6-BD88-DACA23F6D574}"/>
                  </a:ext>
                </a:extLst>
              </p:cNvPr>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3" name="Freeform: Shape 72">
                <a:extLst>
                  <a:ext uri="{FF2B5EF4-FFF2-40B4-BE49-F238E27FC236}">
                    <a16:creationId xmlns:a16="http://schemas.microsoft.com/office/drawing/2014/main" id="{54D26918-0834-40FF-888A-16AB573AB42D}"/>
                  </a:ext>
                </a:extLst>
              </p:cNvPr>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4" name="Freeform: Shape 73">
                <a:extLst>
                  <a:ext uri="{FF2B5EF4-FFF2-40B4-BE49-F238E27FC236}">
                    <a16:creationId xmlns:a16="http://schemas.microsoft.com/office/drawing/2014/main" id="{3BA0D0AD-9F3E-4A88-AD9A-027E61780550}"/>
                  </a:ext>
                </a:extLst>
              </p:cNvPr>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5" name="Freeform: Shape 74">
                <a:extLst>
                  <a:ext uri="{FF2B5EF4-FFF2-40B4-BE49-F238E27FC236}">
                    <a16:creationId xmlns:a16="http://schemas.microsoft.com/office/drawing/2014/main" id="{C89DCC43-513D-49FC-AF25-83BBD29B7661}"/>
                  </a:ext>
                </a:extLst>
              </p:cNvPr>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6" name="Freeform: Shape 75">
                <a:extLst>
                  <a:ext uri="{FF2B5EF4-FFF2-40B4-BE49-F238E27FC236}">
                    <a16:creationId xmlns:a16="http://schemas.microsoft.com/office/drawing/2014/main" id="{AFEAF63A-AFBF-4F67-88D7-ADA3D9E00FC4}"/>
                  </a:ext>
                </a:extLst>
              </p:cNvPr>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7" name="Freeform: Shape 76">
                <a:extLst>
                  <a:ext uri="{FF2B5EF4-FFF2-40B4-BE49-F238E27FC236}">
                    <a16:creationId xmlns:a16="http://schemas.microsoft.com/office/drawing/2014/main" id="{448DE51B-423E-482E-903E-5139E42BDD4C}"/>
                  </a:ext>
                </a:extLst>
              </p:cNvPr>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8" name="Freeform: Shape 77">
                <a:extLst>
                  <a:ext uri="{FF2B5EF4-FFF2-40B4-BE49-F238E27FC236}">
                    <a16:creationId xmlns:a16="http://schemas.microsoft.com/office/drawing/2014/main" id="{5449ADB8-318D-4965-814B-D6A13F780F1D}"/>
                  </a:ext>
                </a:extLst>
              </p:cNvPr>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9" name="Freeform: Shape 78">
                <a:extLst>
                  <a:ext uri="{FF2B5EF4-FFF2-40B4-BE49-F238E27FC236}">
                    <a16:creationId xmlns:a16="http://schemas.microsoft.com/office/drawing/2014/main" id="{FD514D12-AA49-408C-BEE1-BBCF4C036159}"/>
                  </a:ext>
                </a:extLst>
              </p:cNvPr>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0" name="Freeform: Shape 79">
                <a:extLst>
                  <a:ext uri="{FF2B5EF4-FFF2-40B4-BE49-F238E27FC236}">
                    <a16:creationId xmlns:a16="http://schemas.microsoft.com/office/drawing/2014/main" id="{05A785BE-E570-4DB4-8F7F-0AC9077116D8}"/>
                  </a:ext>
                </a:extLst>
              </p:cNvPr>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1" name="Freeform: Shape 80">
                <a:extLst>
                  <a:ext uri="{FF2B5EF4-FFF2-40B4-BE49-F238E27FC236}">
                    <a16:creationId xmlns:a16="http://schemas.microsoft.com/office/drawing/2014/main" id="{97E79511-3F2F-4B2E-8830-7B7F555DA83E}"/>
                  </a:ext>
                </a:extLst>
              </p:cNvPr>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2" name="Freeform: Shape 81">
                <a:extLst>
                  <a:ext uri="{FF2B5EF4-FFF2-40B4-BE49-F238E27FC236}">
                    <a16:creationId xmlns:a16="http://schemas.microsoft.com/office/drawing/2014/main" id="{DB7310B7-0080-4264-91E4-C548107F6D72}"/>
                  </a:ext>
                </a:extLst>
              </p:cNvPr>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3" name="Freeform: Shape 82">
                <a:extLst>
                  <a:ext uri="{FF2B5EF4-FFF2-40B4-BE49-F238E27FC236}">
                    <a16:creationId xmlns:a16="http://schemas.microsoft.com/office/drawing/2014/main" id="{45FF82DB-4737-404E-9ACA-B19B6A089EA8}"/>
                  </a:ext>
                </a:extLst>
              </p:cNvPr>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4" name="Freeform: Shape 83">
                <a:extLst>
                  <a:ext uri="{FF2B5EF4-FFF2-40B4-BE49-F238E27FC236}">
                    <a16:creationId xmlns:a16="http://schemas.microsoft.com/office/drawing/2014/main" id="{43A6BFE2-F1B0-4924-9302-9DA895CA44C3}"/>
                  </a:ext>
                </a:extLst>
              </p:cNvPr>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5" name="Freeform: Shape 84">
                <a:extLst>
                  <a:ext uri="{FF2B5EF4-FFF2-40B4-BE49-F238E27FC236}">
                    <a16:creationId xmlns:a16="http://schemas.microsoft.com/office/drawing/2014/main" id="{9CDDEDDC-F6C4-4D85-8B8D-DA09731DAC62}"/>
                  </a:ext>
                </a:extLst>
              </p:cNvPr>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6" name="Freeform: Shape 85">
                <a:extLst>
                  <a:ext uri="{FF2B5EF4-FFF2-40B4-BE49-F238E27FC236}">
                    <a16:creationId xmlns:a16="http://schemas.microsoft.com/office/drawing/2014/main" id="{DA23F74A-EE1B-414F-A58F-CB49D8A32924}"/>
                  </a:ext>
                </a:extLst>
              </p:cNvPr>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7" name="Freeform: Shape 86">
                <a:extLst>
                  <a:ext uri="{FF2B5EF4-FFF2-40B4-BE49-F238E27FC236}">
                    <a16:creationId xmlns:a16="http://schemas.microsoft.com/office/drawing/2014/main" id="{56AFD036-E68B-45F9-9B76-E4B3A4B50800}"/>
                  </a:ext>
                </a:extLst>
              </p:cNvPr>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8" name="Freeform: Shape 87">
                <a:extLst>
                  <a:ext uri="{FF2B5EF4-FFF2-40B4-BE49-F238E27FC236}">
                    <a16:creationId xmlns:a16="http://schemas.microsoft.com/office/drawing/2014/main" id="{2ACC9D1B-CB8B-4193-B702-DA68B92DE9F9}"/>
                  </a:ext>
                </a:extLst>
              </p:cNvPr>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9" name="Freeform: Shape 88">
                <a:extLst>
                  <a:ext uri="{FF2B5EF4-FFF2-40B4-BE49-F238E27FC236}">
                    <a16:creationId xmlns:a16="http://schemas.microsoft.com/office/drawing/2014/main" id="{0FBC88AB-930A-4D32-8DB1-82563BFF0EAE}"/>
                  </a:ext>
                </a:extLst>
              </p:cNvPr>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0" name="Freeform: Shape 89">
                <a:extLst>
                  <a:ext uri="{FF2B5EF4-FFF2-40B4-BE49-F238E27FC236}">
                    <a16:creationId xmlns:a16="http://schemas.microsoft.com/office/drawing/2014/main" id="{74274EB1-FC6D-4C4D-965D-DEBA45892216}"/>
                  </a:ext>
                </a:extLst>
              </p:cNvPr>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1" name="Freeform: Shape 90">
                <a:extLst>
                  <a:ext uri="{FF2B5EF4-FFF2-40B4-BE49-F238E27FC236}">
                    <a16:creationId xmlns:a16="http://schemas.microsoft.com/office/drawing/2014/main" id="{FE4E35D8-7704-40DC-A190-5B4E8BE44974}"/>
                  </a:ext>
                </a:extLst>
              </p:cNvPr>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2" name="Freeform: Shape 91">
                <a:extLst>
                  <a:ext uri="{FF2B5EF4-FFF2-40B4-BE49-F238E27FC236}">
                    <a16:creationId xmlns:a16="http://schemas.microsoft.com/office/drawing/2014/main" id="{EDB1E803-1D4D-4912-BA76-9EF947E19AF0}"/>
                  </a:ext>
                </a:extLst>
              </p:cNvPr>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3" name="Freeform: Shape 92">
                <a:extLst>
                  <a:ext uri="{FF2B5EF4-FFF2-40B4-BE49-F238E27FC236}">
                    <a16:creationId xmlns:a16="http://schemas.microsoft.com/office/drawing/2014/main" id="{7E241842-A248-438B-B3B4-37A05240BCBE}"/>
                  </a:ext>
                </a:extLst>
              </p:cNvPr>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4" name="Freeform: Shape 93">
                <a:extLst>
                  <a:ext uri="{FF2B5EF4-FFF2-40B4-BE49-F238E27FC236}">
                    <a16:creationId xmlns:a16="http://schemas.microsoft.com/office/drawing/2014/main" id="{C6E092F6-1BFE-4656-9029-9A2EEE8F79FD}"/>
                  </a:ext>
                </a:extLst>
              </p:cNvPr>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5" name="Freeform: Shape 94">
                <a:extLst>
                  <a:ext uri="{FF2B5EF4-FFF2-40B4-BE49-F238E27FC236}">
                    <a16:creationId xmlns:a16="http://schemas.microsoft.com/office/drawing/2014/main" id="{F4A890A0-353B-4CBB-8FD1-059BE94011AD}"/>
                  </a:ext>
                </a:extLst>
              </p:cNvPr>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6" name="Freeform: Shape 95">
                <a:extLst>
                  <a:ext uri="{FF2B5EF4-FFF2-40B4-BE49-F238E27FC236}">
                    <a16:creationId xmlns:a16="http://schemas.microsoft.com/office/drawing/2014/main" id="{6EFA174A-A4E5-4264-BD07-007305986AAF}"/>
                  </a:ext>
                </a:extLst>
              </p:cNvPr>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7" name="Freeform: Shape 96">
                <a:extLst>
                  <a:ext uri="{FF2B5EF4-FFF2-40B4-BE49-F238E27FC236}">
                    <a16:creationId xmlns:a16="http://schemas.microsoft.com/office/drawing/2014/main" id="{3FBAD25F-2FFC-4CEC-9B8A-5ED34707E666}"/>
                  </a:ext>
                </a:extLst>
              </p:cNvPr>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8" name="Freeform: Shape 97">
                <a:extLst>
                  <a:ext uri="{FF2B5EF4-FFF2-40B4-BE49-F238E27FC236}">
                    <a16:creationId xmlns:a16="http://schemas.microsoft.com/office/drawing/2014/main" id="{342EF4A1-21C1-45D4-B700-6EA4BF21BE00}"/>
                  </a:ext>
                </a:extLst>
              </p:cNvPr>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9" name="Freeform: Shape 98">
                <a:extLst>
                  <a:ext uri="{FF2B5EF4-FFF2-40B4-BE49-F238E27FC236}">
                    <a16:creationId xmlns:a16="http://schemas.microsoft.com/office/drawing/2014/main" id="{B2CCF840-70EA-4C9C-848E-B27B79A75DB1}"/>
                  </a:ext>
                </a:extLst>
              </p:cNvPr>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0" name="Freeform: Shape 99">
                <a:extLst>
                  <a:ext uri="{FF2B5EF4-FFF2-40B4-BE49-F238E27FC236}">
                    <a16:creationId xmlns:a16="http://schemas.microsoft.com/office/drawing/2014/main" id="{8E311D1C-5934-4C97-809E-E996B3845BA4}"/>
                  </a:ext>
                </a:extLst>
              </p:cNvPr>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1" name="Freeform: Shape 100">
                <a:extLst>
                  <a:ext uri="{FF2B5EF4-FFF2-40B4-BE49-F238E27FC236}">
                    <a16:creationId xmlns:a16="http://schemas.microsoft.com/office/drawing/2014/main" id="{B13F883A-929B-46F7-A9A8-547ACE9C0471}"/>
                  </a:ext>
                </a:extLst>
              </p:cNvPr>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2" name="Freeform: Shape 101">
                <a:extLst>
                  <a:ext uri="{FF2B5EF4-FFF2-40B4-BE49-F238E27FC236}">
                    <a16:creationId xmlns:a16="http://schemas.microsoft.com/office/drawing/2014/main" id="{16D72D9D-260C-42C4-B864-6AFFB236A12B}"/>
                  </a:ext>
                </a:extLst>
              </p:cNvPr>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3" name="Freeform: Shape 102">
                <a:extLst>
                  <a:ext uri="{FF2B5EF4-FFF2-40B4-BE49-F238E27FC236}">
                    <a16:creationId xmlns:a16="http://schemas.microsoft.com/office/drawing/2014/main" id="{57F62680-33C3-4510-A3B0-40F179FCEF84}"/>
                  </a:ext>
                </a:extLst>
              </p:cNvPr>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4" name="Freeform: Shape 103">
                <a:extLst>
                  <a:ext uri="{FF2B5EF4-FFF2-40B4-BE49-F238E27FC236}">
                    <a16:creationId xmlns:a16="http://schemas.microsoft.com/office/drawing/2014/main" id="{8C3F6DBC-3B3A-429F-A49A-485EF9960069}"/>
                  </a:ext>
                </a:extLst>
              </p:cNvPr>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5" name="Freeform: Shape 104">
                <a:extLst>
                  <a:ext uri="{FF2B5EF4-FFF2-40B4-BE49-F238E27FC236}">
                    <a16:creationId xmlns:a16="http://schemas.microsoft.com/office/drawing/2014/main" id="{09CFDDBA-E518-4324-B18A-EF6E4B50B845}"/>
                  </a:ext>
                </a:extLst>
              </p:cNvPr>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6" name="Freeform: Shape 105">
                <a:extLst>
                  <a:ext uri="{FF2B5EF4-FFF2-40B4-BE49-F238E27FC236}">
                    <a16:creationId xmlns:a16="http://schemas.microsoft.com/office/drawing/2014/main" id="{C8579CBC-E6AF-4829-AA1D-7B277821341A}"/>
                  </a:ext>
                </a:extLst>
              </p:cNvPr>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7" name="Freeform: Shape 106">
                <a:extLst>
                  <a:ext uri="{FF2B5EF4-FFF2-40B4-BE49-F238E27FC236}">
                    <a16:creationId xmlns:a16="http://schemas.microsoft.com/office/drawing/2014/main" id="{F4F87C77-9949-468A-9B86-3D4A3CB1D080}"/>
                  </a:ext>
                </a:extLst>
              </p:cNvPr>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8" name="Freeform: Shape 107">
                <a:extLst>
                  <a:ext uri="{FF2B5EF4-FFF2-40B4-BE49-F238E27FC236}">
                    <a16:creationId xmlns:a16="http://schemas.microsoft.com/office/drawing/2014/main" id="{C0DAD71F-08D6-41FB-93B2-448EB15BCB30}"/>
                  </a:ext>
                </a:extLst>
              </p:cNvPr>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9" name="Freeform: Shape 108">
                <a:extLst>
                  <a:ext uri="{FF2B5EF4-FFF2-40B4-BE49-F238E27FC236}">
                    <a16:creationId xmlns:a16="http://schemas.microsoft.com/office/drawing/2014/main" id="{BFE5B582-FC98-4E72-9AFF-067166B79359}"/>
                  </a:ext>
                </a:extLst>
              </p:cNvPr>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0" name="Freeform: Shape 109">
                <a:extLst>
                  <a:ext uri="{FF2B5EF4-FFF2-40B4-BE49-F238E27FC236}">
                    <a16:creationId xmlns:a16="http://schemas.microsoft.com/office/drawing/2014/main" id="{AA87FE08-67A7-40C4-BA28-5C87D875EB1A}"/>
                  </a:ext>
                </a:extLst>
              </p:cNvPr>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1" name="Freeform: Shape 110">
                <a:extLst>
                  <a:ext uri="{FF2B5EF4-FFF2-40B4-BE49-F238E27FC236}">
                    <a16:creationId xmlns:a16="http://schemas.microsoft.com/office/drawing/2014/main" id="{601F8489-E1AB-4730-8A77-EFF164E47BCC}"/>
                  </a:ext>
                </a:extLst>
              </p:cNvPr>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2" name="Freeform: Shape 111">
                <a:extLst>
                  <a:ext uri="{FF2B5EF4-FFF2-40B4-BE49-F238E27FC236}">
                    <a16:creationId xmlns:a16="http://schemas.microsoft.com/office/drawing/2014/main" id="{D3E2442A-D936-4EBA-A666-6E82DB2DA28A}"/>
                  </a:ext>
                </a:extLst>
              </p:cNvPr>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3" name="Freeform: Shape 112">
                <a:extLst>
                  <a:ext uri="{FF2B5EF4-FFF2-40B4-BE49-F238E27FC236}">
                    <a16:creationId xmlns:a16="http://schemas.microsoft.com/office/drawing/2014/main" id="{2E891E37-78A2-43D1-99C0-5F53AC4AD9D4}"/>
                  </a:ext>
                </a:extLst>
              </p:cNvPr>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4" name="Freeform: Shape 113">
                <a:extLst>
                  <a:ext uri="{FF2B5EF4-FFF2-40B4-BE49-F238E27FC236}">
                    <a16:creationId xmlns:a16="http://schemas.microsoft.com/office/drawing/2014/main" id="{FF5FE9C1-0A9F-4E0A-8F9E-3EF3223F9E09}"/>
                  </a:ext>
                </a:extLst>
              </p:cNvPr>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5" name="Freeform: Shape 114">
                <a:extLst>
                  <a:ext uri="{FF2B5EF4-FFF2-40B4-BE49-F238E27FC236}">
                    <a16:creationId xmlns:a16="http://schemas.microsoft.com/office/drawing/2014/main" id="{57C2FED7-F344-47E5-BB1E-E7CB26B335F8}"/>
                  </a:ext>
                </a:extLst>
              </p:cNvPr>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6" name="Freeform: Shape 115">
                <a:extLst>
                  <a:ext uri="{FF2B5EF4-FFF2-40B4-BE49-F238E27FC236}">
                    <a16:creationId xmlns:a16="http://schemas.microsoft.com/office/drawing/2014/main" id="{C95DD38F-B4B9-40A1-B7BD-EDF00AFD64F9}"/>
                  </a:ext>
                </a:extLst>
              </p:cNvPr>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7" name="Freeform: Shape 116">
                <a:extLst>
                  <a:ext uri="{FF2B5EF4-FFF2-40B4-BE49-F238E27FC236}">
                    <a16:creationId xmlns:a16="http://schemas.microsoft.com/office/drawing/2014/main" id="{B1334E03-6B96-4D5A-8314-2AAB15396089}"/>
                  </a:ext>
                </a:extLst>
              </p:cNvPr>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8" name="Freeform: Shape 117">
                <a:extLst>
                  <a:ext uri="{FF2B5EF4-FFF2-40B4-BE49-F238E27FC236}">
                    <a16:creationId xmlns:a16="http://schemas.microsoft.com/office/drawing/2014/main" id="{59EFDAF0-6330-4D40-B4E4-57C5891A998C}"/>
                  </a:ext>
                </a:extLst>
              </p:cNvPr>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9" name="Freeform: Shape 118">
                <a:extLst>
                  <a:ext uri="{FF2B5EF4-FFF2-40B4-BE49-F238E27FC236}">
                    <a16:creationId xmlns:a16="http://schemas.microsoft.com/office/drawing/2014/main" id="{6EDDC210-93CC-4464-BDA2-3CC18C0C693B}"/>
                  </a:ext>
                </a:extLst>
              </p:cNvPr>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0" name="Freeform: Shape 119">
                <a:extLst>
                  <a:ext uri="{FF2B5EF4-FFF2-40B4-BE49-F238E27FC236}">
                    <a16:creationId xmlns:a16="http://schemas.microsoft.com/office/drawing/2014/main" id="{9E521203-1A0B-470B-B729-1B8B0AFF5A39}"/>
                  </a:ext>
                </a:extLst>
              </p:cNvPr>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1" name="Freeform: Shape 120">
                <a:extLst>
                  <a:ext uri="{FF2B5EF4-FFF2-40B4-BE49-F238E27FC236}">
                    <a16:creationId xmlns:a16="http://schemas.microsoft.com/office/drawing/2014/main" id="{091C18AB-4BE0-4C09-ABC6-05334DF7826F}"/>
                  </a:ext>
                </a:extLst>
              </p:cNvPr>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2" name="Freeform: Shape 121">
                <a:extLst>
                  <a:ext uri="{FF2B5EF4-FFF2-40B4-BE49-F238E27FC236}">
                    <a16:creationId xmlns:a16="http://schemas.microsoft.com/office/drawing/2014/main" id="{4EA1AE17-D725-411E-AFAC-60B5A959DF4E}"/>
                  </a:ext>
                </a:extLst>
              </p:cNvPr>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3" name="Freeform: Shape 122">
                <a:extLst>
                  <a:ext uri="{FF2B5EF4-FFF2-40B4-BE49-F238E27FC236}">
                    <a16:creationId xmlns:a16="http://schemas.microsoft.com/office/drawing/2014/main" id="{6D6D2AB0-DEA8-4510-96C2-B8547E8A7DD6}"/>
                  </a:ext>
                </a:extLst>
              </p:cNvPr>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4" name="Freeform: Shape 123">
                <a:extLst>
                  <a:ext uri="{FF2B5EF4-FFF2-40B4-BE49-F238E27FC236}">
                    <a16:creationId xmlns:a16="http://schemas.microsoft.com/office/drawing/2014/main" id="{5D2C70B9-3A29-4A3F-B9E2-02A556FB509F}"/>
                  </a:ext>
                </a:extLst>
              </p:cNvPr>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5" name="Freeform: Shape 124">
                <a:extLst>
                  <a:ext uri="{FF2B5EF4-FFF2-40B4-BE49-F238E27FC236}">
                    <a16:creationId xmlns:a16="http://schemas.microsoft.com/office/drawing/2014/main" id="{B7B5EA85-B9B6-47B1-9156-980D6B0EE597}"/>
                  </a:ext>
                </a:extLst>
              </p:cNvPr>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6" name="Freeform: Shape 125">
                <a:extLst>
                  <a:ext uri="{FF2B5EF4-FFF2-40B4-BE49-F238E27FC236}">
                    <a16:creationId xmlns:a16="http://schemas.microsoft.com/office/drawing/2014/main" id="{2C8DB9BF-A31E-45AC-8271-73868A63504C}"/>
                  </a:ext>
                </a:extLst>
              </p:cNvPr>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7" name="Freeform: Shape 126">
                <a:extLst>
                  <a:ext uri="{FF2B5EF4-FFF2-40B4-BE49-F238E27FC236}">
                    <a16:creationId xmlns:a16="http://schemas.microsoft.com/office/drawing/2014/main" id="{3F5BC346-9C8F-4FC2-884E-BC40B09E9461}"/>
                  </a:ext>
                </a:extLst>
              </p:cNvPr>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8" name="Freeform: Shape 127">
                <a:extLst>
                  <a:ext uri="{FF2B5EF4-FFF2-40B4-BE49-F238E27FC236}">
                    <a16:creationId xmlns:a16="http://schemas.microsoft.com/office/drawing/2014/main" id="{4E18F1FE-B933-45C8-9F4F-53DCCC1FA2CA}"/>
                  </a:ext>
                </a:extLst>
              </p:cNvPr>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9" name="Freeform: Shape 128">
                <a:extLst>
                  <a:ext uri="{FF2B5EF4-FFF2-40B4-BE49-F238E27FC236}">
                    <a16:creationId xmlns:a16="http://schemas.microsoft.com/office/drawing/2014/main" id="{8CF9F0AF-3E92-4593-88F2-0A9691F8FEA5}"/>
                  </a:ext>
                </a:extLst>
              </p:cNvPr>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0" name="Freeform: Shape 129">
                <a:extLst>
                  <a:ext uri="{FF2B5EF4-FFF2-40B4-BE49-F238E27FC236}">
                    <a16:creationId xmlns:a16="http://schemas.microsoft.com/office/drawing/2014/main" id="{5F8E407F-7C3D-4C6D-A845-CE6C18A4E19E}"/>
                  </a:ext>
                </a:extLst>
              </p:cNvPr>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1" name="Freeform: Shape 130">
                <a:extLst>
                  <a:ext uri="{FF2B5EF4-FFF2-40B4-BE49-F238E27FC236}">
                    <a16:creationId xmlns:a16="http://schemas.microsoft.com/office/drawing/2014/main" id="{65B86F18-3F82-406B-A6B8-73508323F5B1}"/>
                  </a:ext>
                </a:extLst>
              </p:cNvPr>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2" name="Freeform: Shape 131">
                <a:extLst>
                  <a:ext uri="{FF2B5EF4-FFF2-40B4-BE49-F238E27FC236}">
                    <a16:creationId xmlns:a16="http://schemas.microsoft.com/office/drawing/2014/main" id="{282DBE01-A20A-44FA-B824-6B6AE5B47541}"/>
                  </a:ext>
                </a:extLst>
              </p:cNvPr>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3" name="Freeform: Shape 132">
                <a:extLst>
                  <a:ext uri="{FF2B5EF4-FFF2-40B4-BE49-F238E27FC236}">
                    <a16:creationId xmlns:a16="http://schemas.microsoft.com/office/drawing/2014/main" id="{525BA03A-821A-451C-974A-5BC54F600152}"/>
                  </a:ext>
                </a:extLst>
              </p:cNvPr>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4" name="Freeform: Shape 133">
                <a:extLst>
                  <a:ext uri="{FF2B5EF4-FFF2-40B4-BE49-F238E27FC236}">
                    <a16:creationId xmlns:a16="http://schemas.microsoft.com/office/drawing/2014/main" id="{C4A1A8AE-42A8-458F-9647-2B1E0080C328}"/>
                  </a:ext>
                </a:extLst>
              </p:cNvPr>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5" name="Freeform: Shape 134">
                <a:extLst>
                  <a:ext uri="{FF2B5EF4-FFF2-40B4-BE49-F238E27FC236}">
                    <a16:creationId xmlns:a16="http://schemas.microsoft.com/office/drawing/2014/main" id="{1061C57A-74C4-42DF-837D-4BD2480F5637}"/>
                  </a:ext>
                </a:extLst>
              </p:cNvPr>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6" name="Freeform: Shape 135">
                <a:extLst>
                  <a:ext uri="{FF2B5EF4-FFF2-40B4-BE49-F238E27FC236}">
                    <a16:creationId xmlns:a16="http://schemas.microsoft.com/office/drawing/2014/main" id="{2E72CD8D-308B-4DA6-A9E9-29C5289A64AF}"/>
                  </a:ext>
                </a:extLst>
              </p:cNvPr>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7" name="Freeform: Shape 136">
                <a:extLst>
                  <a:ext uri="{FF2B5EF4-FFF2-40B4-BE49-F238E27FC236}">
                    <a16:creationId xmlns:a16="http://schemas.microsoft.com/office/drawing/2014/main" id="{67DA1353-3400-4417-AE74-101830D91305}"/>
                  </a:ext>
                </a:extLst>
              </p:cNvPr>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8" name="Freeform: Shape 137">
                <a:extLst>
                  <a:ext uri="{FF2B5EF4-FFF2-40B4-BE49-F238E27FC236}">
                    <a16:creationId xmlns:a16="http://schemas.microsoft.com/office/drawing/2014/main" id="{780402F0-99E7-4BC1-8B33-8C28B061254B}"/>
                  </a:ext>
                </a:extLst>
              </p:cNvPr>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9" name="Freeform: Shape 138">
                <a:extLst>
                  <a:ext uri="{FF2B5EF4-FFF2-40B4-BE49-F238E27FC236}">
                    <a16:creationId xmlns:a16="http://schemas.microsoft.com/office/drawing/2014/main" id="{D8F0B222-EDEC-4F73-BFBF-EEF77FCEFE6D}"/>
                  </a:ext>
                </a:extLst>
              </p:cNvPr>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0" name="Freeform: Shape 139">
                <a:extLst>
                  <a:ext uri="{FF2B5EF4-FFF2-40B4-BE49-F238E27FC236}">
                    <a16:creationId xmlns:a16="http://schemas.microsoft.com/office/drawing/2014/main" id="{99DFF4C5-2EF0-4C23-99F5-6FBA3C2FDECA}"/>
                  </a:ext>
                </a:extLst>
              </p:cNvPr>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1" name="Freeform: Shape 140">
                <a:extLst>
                  <a:ext uri="{FF2B5EF4-FFF2-40B4-BE49-F238E27FC236}">
                    <a16:creationId xmlns:a16="http://schemas.microsoft.com/office/drawing/2014/main" id="{42099B1E-BE83-48FA-A883-6B86E3781583}"/>
                  </a:ext>
                </a:extLst>
              </p:cNvPr>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2" name="Freeform: Shape 141">
                <a:extLst>
                  <a:ext uri="{FF2B5EF4-FFF2-40B4-BE49-F238E27FC236}">
                    <a16:creationId xmlns:a16="http://schemas.microsoft.com/office/drawing/2014/main" id="{0642570B-F261-403D-8AE5-755725C5C683}"/>
                  </a:ext>
                </a:extLst>
              </p:cNvPr>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3" name="Freeform: Shape 142">
                <a:extLst>
                  <a:ext uri="{FF2B5EF4-FFF2-40B4-BE49-F238E27FC236}">
                    <a16:creationId xmlns:a16="http://schemas.microsoft.com/office/drawing/2014/main" id="{0289D3E0-1FCD-421F-B82C-57D48531197C}"/>
                  </a:ext>
                </a:extLst>
              </p:cNvPr>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4" name="Freeform: Shape 143">
                <a:extLst>
                  <a:ext uri="{FF2B5EF4-FFF2-40B4-BE49-F238E27FC236}">
                    <a16:creationId xmlns:a16="http://schemas.microsoft.com/office/drawing/2014/main" id="{B0CDB835-A9B8-4DD1-8E4A-94CB352EBA4C}"/>
                  </a:ext>
                </a:extLst>
              </p:cNvPr>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5" name="Freeform: Shape 144">
                <a:extLst>
                  <a:ext uri="{FF2B5EF4-FFF2-40B4-BE49-F238E27FC236}">
                    <a16:creationId xmlns:a16="http://schemas.microsoft.com/office/drawing/2014/main" id="{A959ACD8-7B03-425E-A568-DD933FE53D29}"/>
                  </a:ext>
                </a:extLst>
              </p:cNvPr>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6" name="Freeform: Shape 145">
                <a:extLst>
                  <a:ext uri="{FF2B5EF4-FFF2-40B4-BE49-F238E27FC236}">
                    <a16:creationId xmlns:a16="http://schemas.microsoft.com/office/drawing/2014/main" id="{C1417EAD-6931-45DD-A71C-649A3A1E1742}"/>
                  </a:ext>
                </a:extLst>
              </p:cNvPr>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7" name="Freeform: Shape 146">
                <a:extLst>
                  <a:ext uri="{FF2B5EF4-FFF2-40B4-BE49-F238E27FC236}">
                    <a16:creationId xmlns:a16="http://schemas.microsoft.com/office/drawing/2014/main" id="{3F8F5897-91C8-4949-B3E2-08E8C4D10561}"/>
                  </a:ext>
                </a:extLst>
              </p:cNvPr>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8" name="Freeform: Shape 147">
                <a:extLst>
                  <a:ext uri="{FF2B5EF4-FFF2-40B4-BE49-F238E27FC236}">
                    <a16:creationId xmlns:a16="http://schemas.microsoft.com/office/drawing/2014/main" id="{818AF2B2-848E-432A-853D-4171DB436AB9}"/>
                  </a:ext>
                </a:extLst>
              </p:cNvPr>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9" name="Freeform: Shape 148">
                <a:extLst>
                  <a:ext uri="{FF2B5EF4-FFF2-40B4-BE49-F238E27FC236}">
                    <a16:creationId xmlns:a16="http://schemas.microsoft.com/office/drawing/2014/main" id="{A95D8E15-C401-4021-A442-B2B29505E22D}"/>
                  </a:ext>
                </a:extLst>
              </p:cNvPr>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0" name="Freeform: Shape 149">
                <a:extLst>
                  <a:ext uri="{FF2B5EF4-FFF2-40B4-BE49-F238E27FC236}">
                    <a16:creationId xmlns:a16="http://schemas.microsoft.com/office/drawing/2014/main" id="{91B6E7C4-CA47-4FE7-84A9-629E655725F3}"/>
                  </a:ext>
                </a:extLst>
              </p:cNvPr>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1" name="Freeform: Shape 150">
                <a:extLst>
                  <a:ext uri="{FF2B5EF4-FFF2-40B4-BE49-F238E27FC236}">
                    <a16:creationId xmlns:a16="http://schemas.microsoft.com/office/drawing/2014/main" id="{AD49B82B-2837-42BA-9DE4-DF33E912C8C5}"/>
                  </a:ext>
                </a:extLst>
              </p:cNvPr>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2" name="Freeform: Shape 151">
                <a:extLst>
                  <a:ext uri="{FF2B5EF4-FFF2-40B4-BE49-F238E27FC236}">
                    <a16:creationId xmlns:a16="http://schemas.microsoft.com/office/drawing/2014/main" id="{173AEBBC-7300-434A-90D2-797E21B1434C}"/>
                  </a:ext>
                </a:extLst>
              </p:cNvPr>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3" name="Freeform: Shape 152">
                <a:extLst>
                  <a:ext uri="{FF2B5EF4-FFF2-40B4-BE49-F238E27FC236}">
                    <a16:creationId xmlns:a16="http://schemas.microsoft.com/office/drawing/2014/main" id="{079F400B-1FBB-4723-AE19-B242DD4F5F4D}"/>
                  </a:ext>
                </a:extLst>
              </p:cNvPr>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4" name="Freeform: Shape 153">
                <a:extLst>
                  <a:ext uri="{FF2B5EF4-FFF2-40B4-BE49-F238E27FC236}">
                    <a16:creationId xmlns:a16="http://schemas.microsoft.com/office/drawing/2014/main" id="{F3220893-28AF-4796-89C4-497A3E0F7375}"/>
                  </a:ext>
                </a:extLst>
              </p:cNvPr>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5" name="Freeform: Shape 154">
                <a:extLst>
                  <a:ext uri="{FF2B5EF4-FFF2-40B4-BE49-F238E27FC236}">
                    <a16:creationId xmlns:a16="http://schemas.microsoft.com/office/drawing/2014/main" id="{E37B6154-8BF3-4B1F-8CE6-4E1F92E2A756}"/>
                  </a:ext>
                </a:extLst>
              </p:cNvPr>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6" name="Freeform: Shape 155">
                <a:extLst>
                  <a:ext uri="{FF2B5EF4-FFF2-40B4-BE49-F238E27FC236}">
                    <a16:creationId xmlns:a16="http://schemas.microsoft.com/office/drawing/2014/main" id="{AF054118-31C5-405F-98FD-C52552668115}"/>
                  </a:ext>
                </a:extLst>
              </p:cNvPr>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7" name="Freeform: Shape 156">
                <a:extLst>
                  <a:ext uri="{FF2B5EF4-FFF2-40B4-BE49-F238E27FC236}">
                    <a16:creationId xmlns:a16="http://schemas.microsoft.com/office/drawing/2014/main" id="{BC580ECA-94B5-4EEE-8B3E-D13068010A85}"/>
                  </a:ext>
                </a:extLst>
              </p:cNvPr>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8" name="Freeform: Shape 157">
                <a:extLst>
                  <a:ext uri="{FF2B5EF4-FFF2-40B4-BE49-F238E27FC236}">
                    <a16:creationId xmlns:a16="http://schemas.microsoft.com/office/drawing/2014/main" id="{B5EC5FD6-0D19-498D-BDFC-1C65B1405374}"/>
                  </a:ext>
                </a:extLst>
              </p:cNvPr>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9" name="Freeform: Shape 158">
                <a:extLst>
                  <a:ext uri="{FF2B5EF4-FFF2-40B4-BE49-F238E27FC236}">
                    <a16:creationId xmlns:a16="http://schemas.microsoft.com/office/drawing/2014/main" id="{1F47A1FC-F8D5-4DF4-B1D1-0B0F9CD2BD6C}"/>
                  </a:ext>
                </a:extLst>
              </p:cNvPr>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0" name="Freeform: Shape 159">
                <a:extLst>
                  <a:ext uri="{FF2B5EF4-FFF2-40B4-BE49-F238E27FC236}">
                    <a16:creationId xmlns:a16="http://schemas.microsoft.com/office/drawing/2014/main" id="{503D5622-B726-487F-B57C-23162F37592D}"/>
                  </a:ext>
                </a:extLst>
              </p:cNvPr>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1" name="Freeform: Shape 160">
                <a:extLst>
                  <a:ext uri="{FF2B5EF4-FFF2-40B4-BE49-F238E27FC236}">
                    <a16:creationId xmlns:a16="http://schemas.microsoft.com/office/drawing/2014/main" id="{25E5A90C-2EF7-4B6F-A358-5BB4E600DD66}"/>
                  </a:ext>
                </a:extLst>
              </p:cNvPr>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2" name="Freeform: Shape 161">
                <a:extLst>
                  <a:ext uri="{FF2B5EF4-FFF2-40B4-BE49-F238E27FC236}">
                    <a16:creationId xmlns:a16="http://schemas.microsoft.com/office/drawing/2014/main" id="{302D610A-8A29-4084-9D8E-4D2CC0453FA3}"/>
                  </a:ext>
                </a:extLst>
              </p:cNvPr>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3" name="Freeform: Shape 162">
                <a:extLst>
                  <a:ext uri="{FF2B5EF4-FFF2-40B4-BE49-F238E27FC236}">
                    <a16:creationId xmlns:a16="http://schemas.microsoft.com/office/drawing/2014/main" id="{4512BE54-08BA-409A-9F16-0B3A63534F25}"/>
                  </a:ext>
                </a:extLst>
              </p:cNvPr>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4" name="Freeform: Shape 163">
                <a:extLst>
                  <a:ext uri="{FF2B5EF4-FFF2-40B4-BE49-F238E27FC236}">
                    <a16:creationId xmlns:a16="http://schemas.microsoft.com/office/drawing/2014/main" id="{21517A1B-623C-4FB6-A8DE-C70DE126139A}"/>
                  </a:ext>
                </a:extLst>
              </p:cNvPr>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5" name="Freeform: Shape 164">
                <a:extLst>
                  <a:ext uri="{FF2B5EF4-FFF2-40B4-BE49-F238E27FC236}">
                    <a16:creationId xmlns:a16="http://schemas.microsoft.com/office/drawing/2014/main" id="{8F788AA1-211E-4C56-B36D-9863A62BC9E9}"/>
                  </a:ext>
                </a:extLst>
              </p:cNvPr>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6" name="Freeform: Shape 165">
                <a:extLst>
                  <a:ext uri="{FF2B5EF4-FFF2-40B4-BE49-F238E27FC236}">
                    <a16:creationId xmlns:a16="http://schemas.microsoft.com/office/drawing/2014/main" id="{8B12D240-C258-4FE9-A423-E46A6773F17B}"/>
                  </a:ext>
                </a:extLst>
              </p:cNvPr>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7" name="Freeform: Shape 166">
                <a:extLst>
                  <a:ext uri="{FF2B5EF4-FFF2-40B4-BE49-F238E27FC236}">
                    <a16:creationId xmlns:a16="http://schemas.microsoft.com/office/drawing/2014/main" id="{1A0AAA9A-6C12-4257-AC9C-FBFA0F0EEE0F}"/>
                  </a:ext>
                </a:extLst>
              </p:cNvPr>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8" name="Freeform: Shape 167">
                <a:extLst>
                  <a:ext uri="{FF2B5EF4-FFF2-40B4-BE49-F238E27FC236}">
                    <a16:creationId xmlns:a16="http://schemas.microsoft.com/office/drawing/2014/main" id="{61819836-2D65-4DA6-B1B2-20437FAD689A}"/>
                  </a:ext>
                </a:extLst>
              </p:cNvPr>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9" name="Freeform: Shape 168">
                <a:extLst>
                  <a:ext uri="{FF2B5EF4-FFF2-40B4-BE49-F238E27FC236}">
                    <a16:creationId xmlns:a16="http://schemas.microsoft.com/office/drawing/2014/main" id="{F89C4CF7-D75F-44C1-BC4D-DE7AA1E0D642}"/>
                  </a:ext>
                </a:extLst>
              </p:cNvPr>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0" name="Freeform: Shape 169">
                <a:extLst>
                  <a:ext uri="{FF2B5EF4-FFF2-40B4-BE49-F238E27FC236}">
                    <a16:creationId xmlns:a16="http://schemas.microsoft.com/office/drawing/2014/main" id="{A00CB392-768D-49BF-BA72-092945C55ACD}"/>
                  </a:ext>
                </a:extLst>
              </p:cNvPr>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1" name="Freeform: Shape 170">
                <a:extLst>
                  <a:ext uri="{FF2B5EF4-FFF2-40B4-BE49-F238E27FC236}">
                    <a16:creationId xmlns:a16="http://schemas.microsoft.com/office/drawing/2014/main" id="{CF276FAA-41F5-4B48-9482-8481D80FD916}"/>
                  </a:ext>
                </a:extLst>
              </p:cNvPr>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2" name="Freeform: Shape 171">
                <a:extLst>
                  <a:ext uri="{FF2B5EF4-FFF2-40B4-BE49-F238E27FC236}">
                    <a16:creationId xmlns:a16="http://schemas.microsoft.com/office/drawing/2014/main" id="{B023AAE1-1E09-438C-94E4-1AA2E1261749}"/>
                  </a:ext>
                </a:extLst>
              </p:cNvPr>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3" name="Freeform: Shape 172">
                <a:extLst>
                  <a:ext uri="{FF2B5EF4-FFF2-40B4-BE49-F238E27FC236}">
                    <a16:creationId xmlns:a16="http://schemas.microsoft.com/office/drawing/2014/main" id="{6AF45571-CE43-461D-A8D7-2B47BADAC7A2}"/>
                  </a:ext>
                </a:extLst>
              </p:cNvPr>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4" name="Freeform: Shape 173">
                <a:extLst>
                  <a:ext uri="{FF2B5EF4-FFF2-40B4-BE49-F238E27FC236}">
                    <a16:creationId xmlns:a16="http://schemas.microsoft.com/office/drawing/2014/main" id="{D5EB8CB6-6D13-433E-A200-C3F33606CBA0}"/>
                  </a:ext>
                </a:extLst>
              </p:cNvPr>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5" name="Freeform: Shape 174">
                <a:extLst>
                  <a:ext uri="{FF2B5EF4-FFF2-40B4-BE49-F238E27FC236}">
                    <a16:creationId xmlns:a16="http://schemas.microsoft.com/office/drawing/2014/main" id="{F97E0D79-0FE9-4E61-B180-D44663AE43FB}"/>
                  </a:ext>
                </a:extLst>
              </p:cNvPr>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6" name="Freeform: Shape 175">
                <a:extLst>
                  <a:ext uri="{FF2B5EF4-FFF2-40B4-BE49-F238E27FC236}">
                    <a16:creationId xmlns:a16="http://schemas.microsoft.com/office/drawing/2014/main" id="{0E7A30CB-3A49-440A-8BFF-DDECDE64AFB9}"/>
                  </a:ext>
                </a:extLst>
              </p:cNvPr>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7" name="Freeform: Shape 176">
                <a:extLst>
                  <a:ext uri="{FF2B5EF4-FFF2-40B4-BE49-F238E27FC236}">
                    <a16:creationId xmlns:a16="http://schemas.microsoft.com/office/drawing/2014/main" id="{2C9C1DFA-72DD-49AD-8233-893910818926}"/>
                  </a:ext>
                </a:extLst>
              </p:cNvPr>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8" name="Freeform: Shape 177">
                <a:extLst>
                  <a:ext uri="{FF2B5EF4-FFF2-40B4-BE49-F238E27FC236}">
                    <a16:creationId xmlns:a16="http://schemas.microsoft.com/office/drawing/2014/main" id="{01E06A40-B44B-42D2-8166-86EA71277133}"/>
                  </a:ext>
                </a:extLst>
              </p:cNvPr>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9" name="Freeform: Shape 178">
                <a:extLst>
                  <a:ext uri="{FF2B5EF4-FFF2-40B4-BE49-F238E27FC236}">
                    <a16:creationId xmlns:a16="http://schemas.microsoft.com/office/drawing/2014/main" id="{AAD1390C-B164-4DA1-8585-4920E900C857}"/>
                  </a:ext>
                </a:extLst>
              </p:cNvPr>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0" name="Freeform: Shape 179">
                <a:extLst>
                  <a:ext uri="{FF2B5EF4-FFF2-40B4-BE49-F238E27FC236}">
                    <a16:creationId xmlns:a16="http://schemas.microsoft.com/office/drawing/2014/main" id="{6E37C65D-A0AE-4C3D-871A-FC32207011DF}"/>
                  </a:ext>
                </a:extLst>
              </p:cNvPr>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1" name="Freeform: Shape 180">
                <a:extLst>
                  <a:ext uri="{FF2B5EF4-FFF2-40B4-BE49-F238E27FC236}">
                    <a16:creationId xmlns:a16="http://schemas.microsoft.com/office/drawing/2014/main" id="{0F946D8A-AA88-4AD8-8CFC-060E4352D7C7}"/>
                  </a:ext>
                </a:extLst>
              </p:cNvPr>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2" name="Freeform: Shape 181">
                <a:extLst>
                  <a:ext uri="{FF2B5EF4-FFF2-40B4-BE49-F238E27FC236}">
                    <a16:creationId xmlns:a16="http://schemas.microsoft.com/office/drawing/2014/main" id="{26C69E7E-139D-4304-9A47-E443E0325007}"/>
                  </a:ext>
                </a:extLst>
              </p:cNvPr>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3" name="Freeform: Shape 182">
                <a:extLst>
                  <a:ext uri="{FF2B5EF4-FFF2-40B4-BE49-F238E27FC236}">
                    <a16:creationId xmlns:a16="http://schemas.microsoft.com/office/drawing/2014/main" id="{643619BB-998A-4688-9EA8-E1A29493B652}"/>
                  </a:ext>
                </a:extLst>
              </p:cNvPr>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4" name="Freeform: Shape 183">
                <a:extLst>
                  <a:ext uri="{FF2B5EF4-FFF2-40B4-BE49-F238E27FC236}">
                    <a16:creationId xmlns:a16="http://schemas.microsoft.com/office/drawing/2014/main" id="{CA567F32-881E-43C4-BBB0-CDDAFDD276A3}"/>
                  </a:ext>
                </a:extLst>
              </p:cNvPr>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5" name="Freeform: Shape 184">
                <a:extLst>
                  <a:ext uri="{FF2B5EF4-FFF2-40B4-BE49-F238E27FC236}">
                    <a16:creationId xmlns:a16="http://schemas.microsoft.com/office/drawing/2014/main" id="{D1E4C6D4-84CE-4DDC-AC0F-FEDBD9A4BC7B}"/>
                  </a:ext>
                </a:extLst>
              </p:cNvPr>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6" name="Freeform: Shape 185">
                <a:extLst>
                  <a:ext uri="{FF2B5EF4-FFF2-40B4-BE49-F238E27FC236}">
                    <a16:creationId xmlns:a16="http://schemas.microsoft.com/office/drawing/2014/main" id="{0A2F5831-8F83-4A7E-8185-CA727AF7CAA1}"/>
                  </a:ext>
                </a:extLst>
              </p:cNvPr>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7" name="Freeform: Shape 186">
                <a:extLst>
                  <a:ext uri="{FF2B5EF4-FFF2-40B4-BE49-F238E27FC236}">
                    <a16:creationId xmlns:a16="http://schemas.microsoft.com/office/drawing/2014/main" id="{33B1C91A-AFEE-4375-83C7-8C346ECB6CB6}"/>
                  </a:ext>
                </a:extLst>
              </p:cNvPr>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8" name="Freeform: Shape 187">
                <a:extLst>
                  <a:ext uri="{FF2B5EF4-FFF2-40B4-BE49-F238E27FC236}">
                    <a16:creationId xmlns:a16="http://schemas.microsoft.com/office/drawing/2014/main" id="{8F328456-0E85-48D3-820F-81CCF861C7C0}"/>
                  </a:ext>
                </a:extLst>
              </p:cNvPr>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grpSp>
    </p:spTree>
    <p:extLst>
      <p:ext uri="{BB962C8B-B14F-4D97-AF65-F5344CB8AC3E}">
        <p14:creationId xmlns:p14="http://schemas.microsoft.com/office/powerpoint/2010/main" val="305070525"/>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37" name="Freeform: Shape 36">
            <a:extLst>
              <a:ext uri="{FF2B5EF4-FFF2-40B4-BE49-F238E27FC236}">
                <a16:creationId xmlns:a16="http://schemas.microsoft.com/office/drawing/2014/main" id="{9B6909CF-743B-4DF1-8060-7377C3B0EC96}"/>
              </a:ext>
              <a:ext uri="{C183D7F6-B498-43B3-948B-1728B52AA6E4}">
                <adec:decorative xmlns:adec="http://schemas.microsoft.com/office/drawing/2017/decorative" val="1"/>
              </a:ext>
            </a:extLst>
          </p:cNvPr>
          <p:cNvSpPr/>
          <p:nvPr userDrawn="1"/>
        </p:nvSpPr>
        <p:spPr>
          <a:xfrm>
            <a:off x="1408103" y="-15159"/>
            <a:ext cx="4902679" cy="4616801"/>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nvGrpSpPr>
          <p:cNvPr id="38" name="Group 37">
            <a:extLst>
              <a:ext uri="{FF2B5EF4-FFF2-40B4-BE49-F238E27FC236}">
                <a16:creationId xmlns:a16="http://schemas.microsoft.com/office/drawing/2014/main" id="{5525794F-443C-40B3-AC9C-14F574B044C9}"/>
              </a:ext>
              <a:ext uri="{C183D7F6-B498-43B3-948B-1728B52AA6E4}">
                <adec:decorative xmlns:adec="http://schemas.microsoft.com/office/drawing/2017/decorative" val="1"/>
              </a:ext>
            </a:extLst>
          </p:cNvPr>
          <p:cNvGrpSpPr/>
          <p:nvPr userDrawn="1"/>
        </p:nvGrpSpPr>
        <p:grpSpPr>
          <a:xfrm>
            <a:off x="0" y="1479558"/>
            <a:ext cx="1861854" cy="717514"/>
            <a:chOff x="0" y="1479558"/>
            <a:chExt cx="1861854" cy="717514"/>
          </a:xfrm>
          <a:solidFill>
            <a:schemeClr val="tx1"/>
          </a:solidFill>
        </p:grpSpPr>
        <p:sp>
          <p:nvSpPr>
            <p:cNvPr id="39" name="Freeform: Shape 38">
              <a:extLst>
                <a:ext uri="{FF2B5EF4-FFF2-40B4-BE49-F238E27FC236}">
                  <a16:creationId xmlns:a16="http://schemas.microsoft.com/office/drawing/2014/main" id="{D60C3E59-61BE-442E-9897-D92166F40D31}"/>
                </a:ext>
              </a:extLst>
            </p:cNvPr>
            <p:cNvSpPr/>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12C7B4DA-5162-484A-9B4D-A784EF13976B}"/>
                </a:ext>
              </a:extLst>
            </p:cNvPr>
            <p:cNvSpPr/>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41" name="Freeform: Shape 40">
            <a:extLst>
              <a:ext uri="{FF2B5EF4-FFF2-40B4-BE49-F238E27FC236}">
                <a16:creationId xmlns:a16="http://schemas.microsoft.com/office/drawing/2014/main" id="{1E3F66BB-BDA3-4747-BDE0-3D814CBE5AF5}"/>
              </a:ext>
              <a:ext uri="{C183D7F6-B498-43B3-948B-1728B52AA6E4}">
                <adec:decorative xmlns:adec="http://schemas.microsoft.com/office/drawing/2017/decorative" val="1"/>
              </a:ext>
            </a:extLst>
          </p:cNvPr>
          <p:cNvSpPr/>
          <p:nvPr userDrawn="1"/>
        </p:nvSpPr>
        <p:spPr>
          <a:xfrm>
            <a:off x="1417246" y="-12193"/>
            <a:ext cx="4902679" cy="4616801"/>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useBgFill="1">
        <p:nvSpPr>
          <p:cNvPr id="42" name="Freeform: Shape 41">
            <a:extLst>
              <a:ext uri="{FF2B5EF4-FFF2-40B4-BE49-F238E27FC236}">
                <a16:creationId xmlns:a16="http://schemas.microsoft.com/office/drawing/2014/main" id="{FA21FCC9-56C2-419C-BADF-9C928DDAD289}"/>
              </a:ext>
              <a:ext uri="{C183D7F6-B498-43B3-948B-1728B52AA6E4}">
                <adec:decorative xmlns:adec="http://schemas.microsoft.com/office/drawing/2017/decorative" val="1"/>
              </a:ext>
            </a:extLst>
          </p:cNvPr>
          <p:cNvSpPr/>
          <p:nvPr userDrawn="1"/>
        </p:nvSpPr>
        <p:spPr>
          <a:xfrm>
            <a:off x="1305243" y="-12192"/>
            <a:ext cx="4902678" cy="4544235"/>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43" name="Title 1">
            <a:extLst>
              <a:ext uri="{FF2B5EF4-FFF2-40B4-BE49-F238E27FC236}">
                <a16:creationId xmlns:a16="http://schemas.microsoft.com/office/drawing/2014/main" id="{464FCAEB-7D76-4806-B8EA-F97A887CED73}"/>
              </a:ext>
            </a:extLst>
          </p:cNvPr>
          <p:cNvSpPr>
            <a:spLocks noGrp="1"/>
          </p:cNvSpPr>
          <p:nvPr>
            <p:ph type="ctrTitle" hasCustomPrompt="1"/>
          </p:nvPr>
        </p:nvSpPr>
        <p:spPr>
          <a:xfrm>
            <a:off x="1760765" y="324937"/>
            <a:ext cx="4024032" cy="2885715"/>
          </a:xfrm>
        </p:spPr>
        <p:txBody>
          <a:bodyPr/>
          <a:lstStyle>
            <a:lvl1pPr algn="ctr">
              <a:defRPr sz="6000" b="1" spc="1500" baseline="0"/>
            </a:lvl1pPr>
          </a:lstStyle>
          <a:p>
            <a:r>
              <a:rPr lang="en-US"/>
              <a:t>CLICK</a:t>
            </a:r>
            <a:br>
              <a:rPr lang="en-US"/>
            </a:br>
            <a:r>
              <a:rPr lang="en-US"/>
              <a:t>TO ADD TITLE</a:t>
            </a:r>
          </a:p>
        </p:txBody>
      </p:sp>
      <p:sp>
        <p:nvSpPr>
          <p:cNvPr id="44" name="Subtitle 2">
            <a:extLst>
              <a:ext uri="{FF2B5EF4-FFF2-40B4-BE49-F238E27FC236}">
                <a16:creationId xmlns:a16="http://schemas.microsoft.com/office/drawing/2014/main" id="{192D33E3-D5C6-4492-9AB0-13294FD469B1}"/>
              </a:ext>
            </a:extLst>
          </p:cNvPr>
          <p:cNvSpPr>
            <a:spLocks noGrp="1"/>
          </p:cNvSpPr>
          <p:nvPr>
            <p:ph type="subTitle" idx="1" hasCustomPrompt="1"/>
          </p:nvPr>
        </p:nvSpPr>
        <p:spPr>
          <a:xfrm>
            <a:off x="1760765" y="3166312"/>
            <a:ext cx="4024032" cy="771802"/>
          </a:xfrm>
        </p:spPr>
        <p:txBody>
          <a:bodyPr/>
          <a:lstStyle>
            <a:lvl1pPr algn="ctr">
              <a:buFontTx/>
              <a:buNone/>
              <a:defRPr sz="2400" spc="400" baseline="0"/>
            </a:lvl1pPr>
          </a:lstStyle>
          <a:p>
            <a:r>
              <a:rPr lang="en-US"/>
              <a:t>CLICK TO ADD SUBTITLE</a:t>
            </a:r>
          </a:p>
        </p:txBody>
      </p:sp>
      <p:sp>
        <p:nvSpPr>
          <p:cNvPr id="45" name="Graphic 212">
            <a:extLst>
              <a:ext uri="{FF2B5EF4-FFF2-40B4-BE49-F238E27FC236}">
                <a16:creationId xmlns:a16="http://schemas.microsoft.com/office/drawing/2014/main" id="{55253C8E-0DF4-4187-8CFA-8E892B59BEC2}"/>
              </a:ext>
              <a:ext uri="{C183D7F6-B498-43B3-948B-1728B52AA6E4}">
                <adec:decorative xmlns:adec="http://schemas.microsoft.com/office/drawing/2017/decorative" val="1"/>
              </a:ext>
            </a:extLst>
          </p:cNvPr>
          <p:cNvSpPr/>
          <p:nvPr userDrawn="1"/>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46" name="Graphic 212">
            <a:extLst>
              <a:ext uri="{FF2B5EF4-FFF2-40B4-BE49-F238E27FC236}">
                <a16:creationId xmlns:a16="http://schemas.microsoft.com/office/drawing/2014/main" id="{3E81479D-EC31-42B5-A3A1-02155919F878}"/>
              </a:ext>
              <a:ext uri="{C183D7F6-B498-43B3-948B-1728B52AA6E4}">
                <adec:decorative xmlns:adec="http://schemas.microsoft.com/office/drawing/2017/decorative" val="1"/>
              </a:ext>
            </a:extLst>
          </p:cNvPr>
          <p:cNvSpPr/>
          <p:nvPr userDrawn="1"/>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4" name="Oval 53">
            <a:extLst>
              <a:ext uri="{FF2B5EF4-FFF2-40B4-BE49-F238E27FC236}">
                <a16:creationId xmlns:a16="http://schemas.microsoft.com/office/drawing/2014/main" id="{95B72045-B7EA-46A3-BFC1-BED5E2661ABF}"/>
              </a:ext>
              <a:ext uri="{C183D7F6-B498-43B3-948B-1728B52AA6E4}">
                <adec:decorative xmlns:adec="http://schemas.microsoft.com/office/drawing/2017/decorative" val="1"/>
              </a:ext>
            </a:extLst>
          </p:cNvPr>
          <p:cNvSpPr/>
          <p:nvPr userDrawn="1"/>
        </p:nvSpPr>
        <p:spPr>
          <a:xfrm>
            <a:off x="4369124" y="5424608"/>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5" name="Oval 54">
            <a:extLst>
              <a:ext uri="{FF2B5EF4-FFF2-40B4-BE49-F238E27FC236}">
                <a16:creationId xmlns:a16="http://schemas.microsoft.com/office/drawing/2014/main" id="{0F04D741-7B27-4605-B65D-7E8A12D22C5E}"/>
              </a:ext>
              <a:ext uri="{C183D7F6-B498-43B3-948B-1728B52AA6E4}">
                <adec:decorative xmlns:adec="http://schemas.microsoft.com/office/drawing/2017/decorative" val="1"/>
              </a:ext>
            </a:extLst>
          </p:cNvPr>
          <p:cNvSpPr/>
          <p:nvPr userDrawn="1"/>
        </p:nvSpPr>
        <p:spPr>
          <a:xfrm>
            <a:off x="4369124" y="5424608"/>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61" name="Picture Placeholder 60">
            <a:extLst>
              <a:ext uri="{FF2B5EF4-FFF2-40B4-BE49-F238E27FC236}">
                <a16:creationId xmlns:a16="http://schemas.microsoft.com/office/drawing/2014/main" id="{F0483D74-29C5-49E3-B816-46CBA8A93093}"/>
              </a:ext>
            </a:extLst>
          </p:cNvPr>
          <p:cNvSpPr>
            <a:spLocks noGrp="1"/>
          </p:cNvSpPr>
          <p:nvPr>
            <p:ph type="pic" sz="quarter" idx="13"/>
          </p:nvPr>
        </p:nvSpPr>
        <p:spPr>
          <a:xfrm>
            <a:off x="6601855" y="2313765"/>
            <a:ext cx="4773089" cy="4544235"/>
          </a:xfrm>
          <a:custGeom>
            <a:avLst/>
            <a:gdLst>
              <a:gd name="connsiteX0" fmla="*/ 2386544 w 4773089"/>
              <a:gd name="connsiteY0" fmla="*/ 0 h 4544235"/>
              <a:gd name="connsiteX1" fmla="*/ 4773089 w 4773089"/>
              <a:gd name="connsiteY1" fmla="*/ 2386545 h 4544235"/>
              <a:gd name="connsiteX2" fmla="*/ 3524113 w 4773089"/>
              <a:gd name="connsiteY2" fmla="*/ 4485046 h 4544235"/>
              <a:gd name="connsiteX3" fmla="*/ 3401244 w 4773089"/>
              <a:gd name="connsiteY3" fmla="*/ 4544235 h 4544235"/>
              <a:gd name="connsiteX4" fmla="*/ 1371845 w 4773089"/>
              <a:gd name="connsiteY4" fmla="*/ 4544235 h 4544235"/>
              <a:gd name="connsiteX5" fmla="*/ 1248976 w 4773089"/>
              <a:gd name="connsiteY5" fmla="*/ 4485046 h 4544235"/>
              <a:gd name="connsiteX6" fmla="*/ 0 w 4773089"/>
              <a:gd name="connsiteY6" fmla="*/ 2386545 h 4544235"/>
              <a:gd name="connsiteX7" fmla="*/ 2386544 w 4773089"/>
              <a:gd name="connsiteY7" fmla="*/ 0 h 454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3089" h="4544235">
                <a:moveTo>
                  <a:pt x="2386544" y="0"/>
                </a:moveTo>
                <a:cubicBezTo>
                  <a:pt x="3704596" y="0"/>
                  <a:pt x="4773089" y="1068494"/>
                  <a:pt x="4773089" y="2386545"/>
                </a:cubicBezTo>
                <a:cubicBezTo>
                  <a:pt x="4773089" y="3292705"/>
                  <a:pt x="4268059" y="4080910"/>
                  <a:pt x="3524113" y="4485046"/>
                </a:cubicBezTo>
                <a:lnTo>
                  <a:pt x="3401244" y="4544235"/>
                </a:lnTo>
                <a:lnTo>
                  <a:pt x="1371845" y="4544235"/>
                </a:lnTo>
                <a:lnTo>
                  <a:pt x="1248976" y="4485046"/>
                </a:lnTo>
                <a:cubicBezTo>
                  <a:pt x="505030" y="4080910"/>
                  <a:pt x="0" y="3292705"/>
                  <a:pt x="0" y="2386545"/>
                </a:cubicBezTo>
                <a:cubicBezTo>
                  <a:pt x="0" y="1068494"/>
                  <a:pt x="1068494" y="0"/>
                  <a:pt x="2386544" y="0"/>
                </a:cubicBezTo>
                <a:close/>
              </a:path>
            </a:pathLst>
          </a:custGeom>
          <a:noFill/>
        </p:spPr>
        <p:txBody>
          <a:bodyPr wrap="square">
            <a:noAutofit/>
          </a:bodyPr>
          <a:lstStyle>
            <a:lvl1pPr algn="ctr">
              <a:buFontTx/>
              <a:buNone/>
              <a:defRPr/>
            </a:lvl1pPr>
          </a:lstStyle>
          <a:p>
            <a:endParaRPr lang="en-US"/>
          </a:p>
          <a:p>
            <a:endParaRPr lang="en-US"/>
          </a:p>
          <a:p>
            <a:endParaRPr lang="en-US"/>
          </a:p>
          <a:p>
            <a:r>
              <a:rPr lang="en-US"/>
              <a:t>CLICK TO ADD PHOTO</a:t>
            </a:r>
          </a:p>
        </p:txBody>
      </p:sp>
      <p:grpSp>
        <p:nvGrpSpPr>
          <p:cNvPr id="15" name="Graphic 185">
            <a:extLst>
              <a:ext uri="{FF2B5EF4-FFF2-40B4-BE49-F238E27FC236}">
                <a16:creationId xmlns:a16="http://schemas.microsoft.com/office/drawing/2014/main" id="{9659A986-3E9F-4994-8D36-D1B503E2C7A1}"/>
              </a:ext>
              <a:ext uri="{C183D7F6-B498-43B3-948B-1728B52AA6E4}">
                <adec:decorative xmlns:adec="http://schemas.microsoft.com/office/drawing/2017/decorative" val="1"/>
              </a:ext>
            </a:extLst>
          </p:cNvPr>
          <p:cNvGrpSpPr/>
          <p:nvPr userDrawn="1"/>
        </p:nvGrpSpPr>
        <p:grpSpPr>
          <a:xfrm>
            <a:off x="10847710" y="6388311"/>
            <a:ext cx="1054467" cy="469689"/>
            <a:chOff x="9841624" y="4115729"/>
            <a:chExt cx="602170" cy="268223"/>
          </a:xfrm>
          <a:solidFill>
            <a:schemeClr val="tx1"/>
          </a:solidFill>
        </p:grpSpPr>
        <p:sp>
          <p:nvSpPr>
            <p:cNvPr id="16" name="Freeform: Shape 15">
              <a:extLst>
                <a:ext uri="{FF2B5EF4-FFF2-40B4-BE49-F238E27FC236}">
                  <a16:creationId xmlns:a16="http://schemas.microsoft.com/office/drawing/2014/main" id="{6F426D1A-9389-46FC-B066-C6E591C89C7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67883ED4-0FCB-4F63-84F4-0C4F06DC1C24}"/>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A9B6A69C-E38F-4A2E-8302-8744909FCD5D}"/>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BE1B19A3-9111-4F40-98B6-8EEE7D1CE04E}"/>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630653FA-2CEA-4F48-8C3D-AB750074BF33}"/>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Tree>
    <p:extLst>
      <p:ext uri="{BB962C8B-B14F-4D97-AF65-F5344CB8AC3E}">
        <p14:creationId xmlns:p14="http://schemas.microsoft.com/office/powerpoint/2010/main" val="3157303849"/>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grpSp>
        <p:nvGrpSpPr>
          <p:cNvPr id="175" name="Group 174">
            <a:extLst>
              <a:ext uri="{FF2B5EF4-FFF2-40B4-BE49-F238E27FC236}">
                <a16:creationId xmlns:a16="http://schemas.microsoft.com/office/drawing/2014/main" id="{FAE6CF7E-C57A-4CC1-92F5-932C54C8D405}"/>
              </a:ext>
              <a:ext uri="{C183D7F6-B498-43B3-948B-1728B52AA6E4}">
                <adec:decorative xmlns:adec="http://schemas.microsoft.com/office/drawing/2017/decorative" val="1"/>
              </a:ext>
            </a:extLst>
          </p:cNvPr>
          <p:cNvGrpSpPr/>
          <p:nvPr userDrawn="1"/>
        </p:nvGrpSpPr>
        <p:grpSpPr>
          <a:xfrm>
            <a:off x="8553423" y="5619750"/>
            <a:ext cx="1295427" cy="1238250"/>
            <a:chOff x="3121343" y="4864099"/>
            <a:chExt cx="2085971" cy="1993901"/>
          </a:xfrm>
          <a:solidFill>
            <a:schemeClr val="accent3">
              <a:alpha val="20000"/>
            </a:schemeClr>
          </a:solidFill>
        </p:grpSpPr>
        <p:sp>
          <p:nvSpPr>
            <p:cNvPr id="176" name="Freeform: Shape 175">
              <a:extLst>
                <a:ext uri="{FF2B5EF4-FFF2-40B4-BE49-F238E27FC236}">
                  <a16:creationId xmlns:a16="http://schemas.microsoft.com/office/drawing/2014/main" id="{346635BB-0BF8-4643-9F1B-010FA1A03E12}"/>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77" name="Freeform: Shape 176">
              <a:extLst>
                <a:ext uri="{FF2B5EF4-FFF2-40B4-BE49-F238E27FC236}">
                  <a16:creationId xmlns:a16="http://schemas.microsoft.com/office/drawing/2014/main" id="{51262E8E-82E0-4624-AFB8-23B54281680A}"/>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78" name="Freeform: Shape 177">
              <a:extLst>
                <a:ext uri="{FF2B5EF4-FFF2-40B4-BE49-F238E27FC236}">
                  <a16:creationId xmlns:a16="http://schemas.microsoft.com/office/drawing/2014/main" id="{04EB1CCB-9D2B-433C-A6A6-31EF2FD52707}"/>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79" name="Freeform: Shape 178">
              <a:extLst>
                <a:ext uri="{FF2B5EF4-FFF2-40B4-BE49-F238E27FC236}">
                  <a16:creationId xmlns:a16="http://schemas.microsoft.com/office/drawing/2014/main" id="{2E32FBF0-95B3-491B-98C2-1FA51CB41D86}"/>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0" name="Freeform: Shape 179">
              <a:extLst>
                <a:ext uri="{FF2B5EF4-FFF2-40B4-BE49-F238E27FC236}">
                  <a16:creationId xmlns:a16="http://schemas.microsoft.com/office/drawing/2014/main" id="{175C8DFE-88AC-4A43-8617-6981B300741C}"/>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1" name="Freeform: Shape 180">
              <a:extLst>
                <a:ext uri="{FF2B5EF4-FFF2-40B4-BE49-F238E27FC236}">
                  <a16:creationId xmlns:a16="http://schemas.microsoft.com/office/drawing/2014/main" id="{5B21DC5C-19E3-4D2E-90AA-635A88E641CD}"/>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2" name="Freeform: Shape 181">
              <a:extLst>
                <a:ext uri="{FF2B5EF4-FFF2-40B4-BE49-F238E27FC236}">
                  <a16:creationId xmlns:a16="http://schemas.microsoft.com/office/drawing/2014/main" id="{C26FCF53-F438-4A58-8FD2-CAE3D52D4AE0}"/>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3" name="Freeform: Shape 182">
              <a:extLst>
                <a:ext uri="{FF2B5EF4-FFF2-40B4-BE49-F238E27FC236}">
                  <a16:creationId xmlns:a16="http://schemas.microsoft.com/office/drawing/2014/main" id="{C765ABAF-84C1-42E2-99D9-929B7EC508BF}"/>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4" name="Freeform: Shape 183">
              <a:extLst>
                <a:ext uri="{FF2B5EF4-FFF2-40B4-BE49-F238E27FC236}">
                  <a16:creationId xmlns:a16="http://schemas.microsoft.com/office/drawing/2014/main" id="{B42C9D2F-6284-4BD9-BCFF-5C32F7FDF984}"/>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5" name="Freeform: Shape 184">
              <a:extLst>
                <a:ext uri="{FF2B5EF4-FFF2-40B4-BE49-F238E27FC236}">
                  <a16:creationId xmlns:a16="http://schemas.microsoft.com/office/drawing/2014/main" id="{1C3E7263-685E-46D8-A7F6-E632D38676D9}"/>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6" name="Freeform: Shape 185">
              <a:extLst>
                <a:ext uri="{FF2B5EF4-FFF2-40B4-BE49-F238E27FC236}">
                  <a16:creationId xmlns:a16="http://schemas.microsoft.com/office/drawing/2014/main" id="{990B5B3D-13E1-4E49-8B22-2E4206621B28}"/>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7" name="Freeform: Shape 186">
              <a:extLst>
                <a:ext uri="{FF2B5EF4-FFF2-40B4-BE49-F238E27FC236}">
                  <a16:creationId xmlns:a16="http://schemas.microsoft.com/office/drawing/2014/main" id="{4670F691-09A7-4616-8803-51D0BF1D4994}"/>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8" name="Freeform: Shape 187">
              <a:extLst>
                <a:ext uri="{FF2B5EF4-FFF2-40B4-BE49-F238E27FC236}">
                  <a16:creationId xmlns:a16="http://schemas.microsoft.com/office/drawing/2014/main" id="{7E456B34-1D7D-46B7-9864-E6F3D5EEF702}"/>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2" name="Freeform: Shape 1">
            <a:extLst>
              <a:ext uri="{FF2B5EF4-FFF2-40B4-BE49-F238E27FC236}">
                <a16:creationId xmlns:a16="http://schemas.microsoft.com/office/drawing/2014/main" id="{88347124-F829-49F3-A411-9BDBF2A03C8A}"/>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nvGrpSpPr>
          <p:cNvPr id="23" name="Graphic 38">
            <a:extLst>
              <a:ext uri="{FF2B5EF4-FFF2-40B4-BE49-F238E27FC236}">
                <a16:creationId xmlns:a16="http://schemas.microsoft.com/office/drawing/2014/main" id="{9F14A5DD-2657-4346-AC8D-77FFFA0A1DB8}"/>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24" name="Freeform: Shape 23">
              <a:extLst>
                <a:ext uri="{FF2B5EF4-FFF2-40B4-BE49-F238E27FC236}">
                  <a16:creationId xmlns:a16="http://schemas.microsoft.com/office/drawing/2014/main" id="{0D472844-E6F3-47F6-B54F-5B2F665A6392}"/>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 name="Freeform: Shape 24">
              <a:extLst>
                <a:ext uri="{FF2B5EF4-FFF2-40B4-BE49-F238E27FC236}">
                  <a16:creationId xmlns:a16="http://schemas.microsoft.com/office/drawing/2014/main" id="{7939D725-4408-4EAA-BD85-8B6A289020D8}"/>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28" name="Title 1">
            <a:extLst>
              <a:ext uri="{FF2B5EF4-FFF2-40B4-BE49-F238E27FC236}">
                <a16:creationId xmlns:a16="http://schemas.microsoft.com/office/drawing/2014/main" id="{7792A114-7099-4B73-8CFF-1CD310B6C293}"/>
              </a:ext>
            </a:extLst>
          </p:cNvPr>
          <p:cNvSpPr>
            <a:spLocks noGrp="1"/>
          </p:cNvSpPr>
          <p:nvPr>
            <p:ph type="title" hasCustomPrompt="1"/>
          </p:nvPr>
        </p:nvSpPr>
        <p:spPr>
          <a:xfrm>
            <a:off x="1292868" y="358614"/>
            <a:ext cx="4150804" cy="1431000"/>
          </a:xfrm>
        </p:spPr>
        <p:txBody>
          <a:bodyPr anchor="t"/>
          <a:lstStyle>
            <a:lvl1pPr>
              <a:defRPr/>
            </a:lvl1pPr>
          </a:lstStyle>
          <a:p>
            <a:r>
              <a:rPr lang="en-US"/>
              <a:t>Click to add title</a:t>
            </a:r>
          </a:p>
        </p:txBody>
      </p:sp>
      <p:sp>
        <p:nvSpPr>
          <p:cNvPr id="190" name="Date Placeholder 178">
            <a:extLst>
              <a:ext uri="{FF2B5EF4-FFF2-40B4-BE49-F238E27FC236}">
                <a16:creationId xmlns:a16="http://schemas.microsoft.com/office/drawing/2014/main" id="{D3ABC542-2E09-4DFF-BDC3-4E62CADE0205}"/>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57B77A4-4CF4-4A22-A9B5-DAC255FAF53C}"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11/8/2025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191" name="Footer Placeholder 179">
            <a:extLst>
              <a:ext uri="{FF2B5EF4-FFF2-40B4-BE49-F238E27FC236}">
                <a16:creationId xmlns:a16="http://schemas.microsoft.com/office/drawing/2014/main" id="{EE59BB7C-0E79-4D99-98A2-6B6BB261A89C}"/>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192" name="Slide Number Placeholder 180">
            <a:extLst>
              <a:ext uri="{FF2B5EF4-FFF2-40B4-BE49-F238E27FC236}">
                <a16:creationId xmlns:a16="http://schemas.microsoft.com/office/drawing/2014/main" id="{28A48916-E63A-42EF-B5F2-0212F4E255B0}"/>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Tree>
    <p:extLst>
      <p:ext uri="{BB962C8B-B14F-4D97-AF65-F5344CB8AC3E}">
        <p14:creationId xmlns:p14="http://schemas.microsoft.com/office/powerpoint/2010/main" val="547717774"/>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grpSp>
        <p:nvGrpSpPr>
          <p:cNvPr id="23" name="Graphic 38">
            <a:extLst>
              <a:ext uri="{FF2B5EF4-FFF2-40B4-BE49-F238E27FC236}">
                <a16:creationId xmlns:a16="http://schemas.microsoft.com/office/drawing/2014/main" id="{3E8CD31A-1394-452A-9559-656ECA14585A}"/>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24" name="Freeform: Shape 23">
              <a:extLst>
                <a:ext uri="{FF2B5EF4-FFF2-40B4-BE49-F238E27FC236}">
                  <a16:creationId xmlns:a16="http://schemas.microsoft.com/office/drawing/2014/main" id="{85E4E1EC-F0F2-4B35-9091-2F6FA0A0F7A0}"/>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 name="Freeform: Shape 24">
              <a:extLst>
                <a:ext uri="{FF2B5EF4-FFF2-40B4-BE49-F238E27FC236}">
                  <a16:creationId xmlns:a16="http://schemas.microsoft.com/office/drawing/2014/main" id="{26AA8D4E-47DD-4F4A-A460-D2D3D52A6F83}"/>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grpSp>
        <p:nvGrpSpPr>
          <p:cNvPr id="26" name="Group 25">
            <a:extLst>
              <a:ext uri="{FF2B5EF4-FFF2-40B4-BE49-F238E27FC236}">
                <a16:creationId xmlns:a16="http://schemas.microsoft.com/office/drawing/2014/main" id="{4CDB39CA-1C6B-4D29-8511-53EB2EE2C24C}"/>
              </a:ext>
              <a:ext uri="{C183D7F6-B498-43B3-948B-1728B52AA6E4}">
                <adec:decorative xmlns:adec="http://schemas.microsoft.com/office/drawing/2017/decorative" val="1"/>
              </a:ext>
            </a:extLst>
          </p:cNvPr>
          <p:cNvGrpSpPr/>
          <p:nvPr userDrawn="1"/>
        </p:nvGrpSpPr>
        <p:grpSpPr>
          <a:xfrm>
            <a:off x="8553423" y="5619750"/>
            <a:ext cx="1295427" cy="1238250"/>
            <a:chOff x="3121343" y="4864099"/>
            <a:chExt cx="2085971" cy="1993901"/>
          </a:xfrm>
          <a:solidFill>
            <a:schemeClr val="accent3">
              <a:alpha val="20000"/>
            </a:schemeClr>
          </a:solidFill>
        </p:grpSpPr>
        <p:sp>
          <p:nvSpPr>
            <p:cNvPr id="27" name="Freeform: Shape 26">
              <a:extLst>
                <a:ext uri="{FF2B5EF4-FFF2-40B4-BE49-F238E27FC236}">
                  <a16:creationId xmlns:a16="http://schemas.microsoft.com/office/drawing/2014/main" id="{913293D6-0ECB-489A-A405-EAE446F30E8A}"/>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28" name="Freeform: Shape 27">
              <a:extLst>
                <a:ext uri="{FF2B5EF4-FFF2-40B4-BE49-F238E27FC236}">
                  <a16:creationId xmlns:a16="http://schemas.microsoft.com/office/drawing/2014/main" id="{84505F60-82CB-4E69-9408-A65B5BE7C98C}"/>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29" name="Freeform: Shape 28">
              <a:extLst>
                <a:ext uri="{FF2B5EF4-FFF2-40B4-BE49-F238E27FC236}">
                  <a16:creationId xmlns:a16="http://schemas.microsoft.com/office/drawing/2014/main" id="{CE3B5578-536F-4B38-89D2-C859EFB9E536}"/>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30" name="Freeform: Shape 29">
              <a:extLst>
                <a:ext uri="{FF2B5EF4-FFF2-40B4-BE49-F238E27FC236}">
                  <a16:creationId xmlns:a16="http://schemas.microsoft.com/office/drawing/2014/main" id="{321C8DF3-1F8E-4B0D-B578-67D7E3A7F797}"/>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48" name="Freeform: Shape 47">
              <a:extLst>
                <a:ext uri="{FF2B5EF4-FFF2-40B4-BE49-F238E27FC236}">
                  <a16:creationId xmlns:a16="http://schemas.microsoft.com/office/drawing/2014/main" id="{3EF634BD-8B6E-4470-B471-CCD9D52208E9}"/>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49" name="Freeform: Shape 48">
              <a:extLst>
                <a:ext uri="{FF2B5EF4-FFF2-40B4-BE49-F238E27FC236}">
                  <a16:creationId xmlns:a16="http://schemas.microsoft.com/office/drawing/2014/main" id="{6D4EA52A-34A3-4161-A9CE-86569A099639}"/>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0" name="Freeform: Shape 49">
              <a:extLst>
                <a:ext uri="{FF2B5EF4-FFF2-40B4-BE49-F238E27FC236}">
                  <a16:creationId xmlns:a16="http://schemas.microsoft.com/office/drawing/2014/main" id="{89F976BC-5664-4D19-8DC2-C83D9F201025}"/>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1" name="Freeform: Shape 50">
              <a:extLst>
                <a:ext uri="{FF2B5EF4-FFF2-40B4-BE49-F238E27FC236}">
                  <a16:creationId xmlns:a16="http://schemas.microsoft.com/office/drawing/2014/main" id="{4FE844F3-0151-483D-A445-DF19C1CA237C}"/>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2" name="Freeform: Shape 51">
              <a:extLst>
                <a:ext uri="{FF2B5EF4-FFF2-40B4-BE49-F238E27FC236}">
                  <a16:creationId xmlns:a16="http://schemas.microsoft.com/office/drawing/2014/main" id="{3602D36A-92EE-4D58-8B1E-A7C32FA38A81}"/>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3" name="Freeform: Shape 52">
              <a:extLst>
                <a:ext uri="{FF2B5EF4-FFF2-40B4-BE49-F238E27FC236}">
                  <a16:creationId xmlns:a16="http://schemas.microsoft.com/office/drawing/2014/main" id="{54D3E311-8682-432D-96C1-892E0A7B846F}"/>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4" name="Freeform: Shape 53">
              <a:extLst>
                <a:ext uri="{FF2B5EF4-FFF2-40B4-BE49-F238E27FC236}">
                  <a16:creationId xmlns:a16="http://schemas.microsoft.com/office/drawing/2014/main" id="{2F6A277D-D709-4AAD-A2BE-7F002BC0B1A4}"/>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5" name="Freeform: Shape 54">
              <a:extLst>
                <a:ext uri="{FF2B5EF4-FFF2-40B4-BE49-F238E27FC236}">
                  <a16:creationId xmlns:a16="http://schemas.microsoft.com/office/drawing/2014/main" id="{692A7F87-C5D7-4B71-8667-833F96C3F294}"/>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6" name="Freeform: Shape 55">
              <a:extLst>
                <a:ext uri="{FF2B5EF4-FFF2-40B4-BE49-F238E27FC236}">
                  <a16:creationId xmlns:a16="http://schemas.microsoft.com/office/drawing/2014/main" id="{74ABB7F8-185E-406E-84D5-2ADDC019320A}"/>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2" name="Freeform: Shape 1">
            <a:extLst>
              <a:ext uri="{FF2B5EF4-FFF2-40B4-BE49-F238E27FC236}">
                <a16:creationId xmlns:a16="http://schemas.microsoft.com/office/drawing/2014/main" id="{32343BE2-F9F3-467E-BAC0-182941FCBCD2}"/>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3" name="Title 1">
            <a:extLst>
              <a:ext uri="{FF2B5EF4-FFF2-40B4-BE49-F238E27FC236}">
                <a16:creationId xmlns:a16="http://schemas.microsoft.com/office/drawing/2014/main" id="{3193E6E4-C8EE-470B-AABB-B46374938AA4}"/>
              </a:ext>
            </a:extLst>
          </p:cNvPr>
          <p:cNvSpPr>
            <a:spLocks noGrp="1"/>
          </p:cNvSpPr>
          <p:nvPr>
            <p:ph type="title" hasCustomPrompt="1"/>
          </p:nvPr>
        </p:nvSpPr>
        <p:spPr>
          <a:xfrm>
            <a:off x="1292868" y="358614"/>
            <a:ext cx="4150804" cy="1431000"/>
          </a:xfrm>
        </p:spPr>
        <p:txBody>
          <a:bodyPr anchor="t"/>
          <a:lstStyle>
            <a:lvl1pPr>
              <a:defRPr/>
            </a:lvl1pPr>
          </a:lstStyle>
          <a:p>
            <a:r>
              <a:rPr lang="en-US"/>
              <a:t>Click to add title</a:t>
            </a:r>
          </a:p>
        </p:txBody>
      </p:sp>
      <p:sp>
        <p:nvSpPr>
          <p:cNvPr id="31" name="Date Placeholder 178">
            <a:extLst>
              <a:ext uri="{FF2B5EF4-FFF2-40B4-BE49-F238E27FC236}">
                <a16:creationId xmlns:a16="http://schemas.microsoft.com/office/drawing/2014/main" id="{9BFD1C1A-363C-4909-95D6-9AF44B452A54}"/>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49BB63C-A8D4-4F32-819C-F6F6BA0476C2}"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11/8/2025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32" name="Footer Placeholder 179">
            <a:extLst>
              <a:ext uri="{FF2B5EF4-FFF2-40B4-BE49-F238E27FC236}">
                <a16:creationId xmlns:a16="http://schemas.microsoft.com/office/drawing/2014/main" id="{77213597-1706-40A7-8726-C468FB7F438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33" name="Slide Number Placeholder 180">
            <a:extLst>
              <a:ext uri="{FF2B5EF4-FFF2-40B4-BE49-F238E27FC236}">
                <a16:creationId xmlns:a16="http://schemas.microsoft.com/office/drawing/2014/main" id="{1BB201C7-C50B-4E2B-95EF-E5FFAF698DBA}"/>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Tree>
    <p:extLst>
      <p:ext uri="{BB962C8B-B14F-4D97-AF65-F5344CB8AC3E}">
        <p14:creationId xmlns:p14="http://schemas.microsoft.com/office/powerpoint/2010/main" val="404045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8AD96798-1C42-49B1-99B2-BD7FA12760FC}"/>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80BD"/>
              </a:solidFill>
              <a:effectLst/>
              <a:uLnTx/>
              <a:uFillTx/>
              <a:latin typeface="Source Sans Pro"/>
              <a:ea typeface="+mn-ea"/>
              <a:cs typeface="+mn-cs"/>
            </a:endParaRPr>
          </a:p>
        </p:txBody>
      </p:sp>
      <p:sp>
        <p:nvSpPr>
          <p:cNvPr id="18" name="Title 1">
            <a:extLst>
              <a:ext uri="{FF2B5EF4-FFF2-40B4-BE49-F238E27FC236}">
                <a16:creationId xmlns:a16="http://schemas.microsoft.com/office/drawing/2014/main" id="{00FC1B25-A4F4-4E8E-931D-D383946C91FC}"/>
              </a:ext>
            </a:extLst>
          </p:cNvPr>
          <p:cNvSpPr>
            <a:spLocks noGrp="1"/>
          </p:cNvSpPr>
          <p:nvPr>
            <p:ph type="title"/>
          </p:nvPr>
        </p:nvSpPr>
        <p:spPr>
          <a:xfrm>
            <a:off x="2838271" y="1010170"/>
            <a:ext cx="5178019" cy="3713638"/>
          </a:xfrm>
        </p:spPr>
        <p:txBody>
          <a:bodyPr anchor="ctr"/>
          <a:lstStyle>
            <a:lvl1pPr algn="ctr">
              <a:lnSpc>
                <a:spcPct val="100000"/>
              </a:lnSpc>
              <a:defRPr/>
            </a:lvl1pPr>
          </a:lstStyle>
          <a:p>
            <a:endParaRPr lang="en-US"/>
          </a:p>
        </p:txBody>
      </p:sp>
      <p:sp>
        <p:nvSpPr>
          <p:cNvPr id="36" name="Text Placeholder 34">
            <a:extLst>
              <a:ext uri="{FF2B5EF4-FFF2-40B4-BE49-F238E27FC236}">
                <a16:creationId xmlns:a16="http://schemas.microsoft.com/office/drawing/2014/main" id="{72818B4A-C05A-428C-A790-B75EA386A25F}"/>
              </a:ext>
            </a:extLst>
          </p:cNvPr>
          <p:cNvSpPr>
            <a:spLocks noGrp="1"/>
          </p:cNvSpPr>
          <p:nvPr>
            <p:ph type="body" sz="quarter" idx="13" hasCustomPrompt="1"/>
          </p:nvPr>
        </p:nvSpPr>
        <p:spPr>
          <a:xfrm>
            <a:off x="2838044" y="4914900"/>
            <a:ext cx="5178514" cy="819076"/>
          </a:xfrm>
        </p:spPr>
        <p:txBody>
          <a:bodyPr/>
          <a:lstStyle>
            <a:lvl1pPr algn="ctr">
              <a:buFontTx/>
              <a:buNone/>
              <a:defRPr/>
            </a:lvl1pPr>
          </a:lstStyle>
          <a:p>
            <a:pPr lvl="0"/>
            <a:r>
              <a:rPr lang="en-US"/>
              <a:t>Click to add text</a:t>
            </a:r>
          </a:p>
        </p:txBody>
      </p:sp>
      <p:sp>
        <p:nvSpPr>
          <p:cNvPr id="19" name="Freeform: Shape 18">
            <a:extLst>
              <a:ext uri="{FF2B5EF4-FFF2-40B4-BE49-F238E27FC236}">
                <a16:creationId xmlns:a16="http://schemas.microsoft.com/office/drawing/2014/main" id="{176E197B-E174-4C9D-87E5-0B9B08708760}"/>
              </a:ext>
              <a:ext uri="{C183D7F6-B498-43B3-948B-1728B52AA6E4}">
                <adec:decorative xmlns:adec="http://schemas.microsoft.com/office/drawing/2017/decorative" val="1"/>
              </a:ext>
            </a:extLst>
          </p:cNvPr>
          <p:cNvSpPr/>
          <p:nvPr userDrawn="1"/>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517AB840-B4B7-452B-B062-6C9CF8426132}"/>
              </a:ext>
              <a:ext uri="{C183D7F6-B498-43B3-948B-1728B52AA6E4}">
                <adec:decorative xmlns:adec="http://schemas.microsoft.com/office/drawing/2017/decorative" val="1"/>
              </a:ext>
            </a:extLst>
          </p:cNvPr>
          <p:cNvSpPr/>
          <p:nvPr userDrawn="1"/>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9FE5D1B6-33F6-4BAA-9D02-679E176F39C4}"/>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80BD"/>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0DCCBCA1-466D-44C6-93ED-2E02B623DB05}"/>
              </a:ext>
              <a:ext uri="{C183D7F6-B498-43B3-948B-1728B52AA6E4}">
                <adec:decorative xmlns:adec="http://schemas.microsoft.com/office/drawing/2017/decorative" val="1"/>
              </a:ext>
            </a:extLst>
          </p:cNvPr>
          <p:cNvSpPr/>
          <p:nvPr userDrawn="1"/>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24" name="Freeform: Shape 23">
            <a:extLst>
              <a:ext uri="{FF2B5EF4-FFF2-40B4-BE49-F238E27FC236}">
                <a16:creationId xmlns:a16="http://schemas.microsoft.com/office/drawing/2014/main" id="{2CC7CBB9-9855-4B27-93BF-506D5D17E85B}"/>
              </a:ext>
              <a:ext uri="{C183D7F6-B498-43B3-948B-1728B52AA6E4}">
                <adec:decorative xmlns:adec="http://schemas.microsoft.com/office/drawing/2017/decorative" val="1"/>
              </a:ext>
            </a:extLst>
          </p:cNvPr>
          <p:cNvSpPr/>
          <p:nvPr userDrawn="1"/>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26" name="Date Placeholder 178">
            <a:extLst>
              <a:ext uri="{FF2B5EF4-FFF2-40B4-BE49-F238E27FC236}">
                <a16:creationId xmlns:a16="http://schemas.microsoft.com/office/drawing/2014/main" id="{D3B95CCB-4EDF-4C85-82FC-E5FD2A4715E6}"/>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EF089AFA-FF4D-4DFB-9A2D-57BFB79B8D69}"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11/8/2025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27" name="Footer Placeholder 179">
            <a:extLst>
              <a:ext uri="{FF2B5EF4-FFF2-40B4-BE49-F238E27FC236}">
                <a16:creationId xmlns:a16="http://schemas.microsoft.com/office/drawing/2014/main" id="{D8096E0F-A3CE-40F7-AA9D-B43562213203}"/>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grpSp>
        <p:nvGrpSpPr>
          <p:cNvPr id="28" name="Graphic 185">
            <a:extLst>
              <a:ext uri="{FF2B5EF4-FFF2-40B4-BE49-F238E27FC236}">
                <a16:creationId xmlns:a16="http://schemas.microsoft.com/office/drawing/2014/main" id="{59F51AE6-E003-46BA-A25A-6AFBDC3E73DA}"/>
              </a:ext>
              <a:ext uri="{C183D7F6-B498-43B3-948B-1728B52AA6E4}">
                <adec:decorative xmlns:adec="http://schemas.microsoft.com/office/drawing/2017/decorative" val="1"/>
              </a:ext>
            </a:extLst>
          </p:cNvPr>
          <p:cNvGrpSpPr/>
          <p:nvPr userDrawn="1"/>
        </p:nvGrpSpPr>
        <p:grpSpPr>
          <a:xfrm>
            <a:off x="10428621" y="5660492"/>
            <a:ext cx="1054467" cy="469689"/>
            <a:chOff x="9841624" y="4115729"/>
            <a:chExt cx="602170" cy="268223"/>
          </a:xfrm>
          <a:solidFill>
            <a:schemeClr val="tx1"/>
          </a:solidFill>
        </p:grpSpPr>
        <p:sp>
          <p:nvSpPr>
            <p:cNvPr id="29" name="Freeform: Shape 28">
              <a:extLst>
                <a:ext uri="{FF2B5EF4-FFF2-40B4-BE49-F238E27FC236}">
                  <a16:creationId xmlns:a16="http://schemas.microsoft.com/office/drawing/2014/main" id="{03F73C8B-6AB5-41EB-99EA-3C94CBEBB481}"/>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 name="Freeform: Shape 29">
              <a:extLst>
                <a:ext uri="{FF2B5EF4-FFF2-40B4-BE49-F238E27FC236}">
                  <a16:creationId xmlns:a16="http://schemas.microsoft.com/office/drawing/2014/main" id="{1A666D36-3657-4085-84AA-126594195C1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 name="Freeform: Shape 30">
              <a:extLst>
                <a:ext uri="{FF2B5EF4-FFF2-40B4-BE49-F238E27FC236}">
                  <a16:creationId xmlns:a16="http://schemas.microsoft.com/office/drawing/2014/main" id="{B12CF5CD-903D-4879-BBD3-A79140E8186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 name="Freeform: Shape 31">
              <a:extLst>
                <a:ext uri="{FF2B5EF4-FFF2-40B4-BE49-F238E27FC236}">
                  <a16:creationId xmlns:a16="http://schemas.microsoft.com/office/drawing/2014/main" id="{9EF969CD-CBA7-44B8-9544-660D7487A3D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 name="Freeform: Shape 32">
              <a:extLst>
                <a:ext uri="{FF2B5EF4-FFF2-40B4-BE49-F238E27FC236}">
                  <a16:creationId xmlns:a16="http://schemas.microsoft.com/office/drawing/2014/main" id="{6E91C2FB-38ED-4DF7-8F1F-3211A0592A47}"/>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34" name="Slide Number Placeholder 180">
            <a:extLst>
              <a:ext uri="{FF2B5EF4-FFF2-40B4-BE49-F238E27FC236}">
                <a16:creationId xmlns:a16="http://schemas.microsoft.com/office/drawing/2014/main" id="{383FF74A-FDDF-4768-9C1E-E6F3E66228E9}"/>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srgbClr val="898989"/>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srgbClr val="898989"/>
              </a:solidFill>
              <a:effectLst/>
              <a:uLnTx/>
              <a:uFillTx/>
              <a:latin typeface="Source Sans Pro"/>
              <a:cs typeface="+mn-cs"/>
            </a:endParaRPr>
          </a:p>
        </p:txBody>
      </p:sp>
    </p:spTree>
    <p:extLst>
      <p:ext uri="{BB962C8B-B14F-4D97-AF65-F5344CB8AC3E}">
        <p14:creationId xmlns:p14="http://schemas.microsoft.com/office/powerpoint/2010/main" val="3997350086"/>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56" name="Title 1">
            <a:extLst>
              <a:ext uri="{FF2B5EF4-FFF2-40B4-BE49-F238E27FC236}">
                <a16:creationId xmlns:a16="http://schemas.microsoft.com/office/drawing/2014/main" id="{08711333-F819-4928-8BA2-B03A1D7447F6}"/>
              </a:ext>
            </a:extLst>
          </p:cNvPr>
          <p:cNvSpPr>
            <a:spLocks noGrp="1"/>
          </p:cNvSpPr>
          <p:nvPr>
            <p:ph type="title"/>
          </p:nvPr>
        </p:nvSpPr>
        <p:spPr>
          <a:xfrm>
            <a:off x="1331088" y="565739"/>
            <a:ext cx="9745883" cy="1124949"/>
          </a:xfrm>
        </p:spPr>
        <p:txBody>
          <a:bodyPr/>
          <a:lstStyle/>
          <a:p>
            <a:endParaRPr lang="en-US"/>
          </a:p>
        </p:txBody>
      </p:sp>
      <p:grpSp>
        <p:nvGrpSpPr>
          <p:cNvPr id="2" name="Group 1">
            <a:extLst>
              <a:ext uri="{FF2B5EF4-FFF2-40B4-BE49-F238E27FC236}">
                <a16:creationId xmlns:a16="http://schemas.microsoft.com/office/drawing/2014/main" id="{B4DCAA54-A920-4F7D-B1F9-E60E950DBAE8}"/>
              </a:ext>
              <a:ext uri="{C183D7F6-B498-43B3-948B-1728B52AA6E4}">
                <adec:decorative xmlns:adec="http://schemas.microsoft.com/office/drawing/2017/decorative" val="1"/>
              </a:ext>
            </a:extLst>
          </p:cNvPr>
          <p:cNvGrpSpPr/>
          <p:nvPr userDrawn="1"/>
        </p:nvGrpSpPr>
        <p:grpSpPr>
          <a:xfrm>
            <a:off x="0" y="681037"/>
            <a:ext cx="1170294" cy="709661"/>
            <a:chOff x="0" y="681037"/>
            <a:chExt cx="1170294" cy="709661"/>
          </a:xfrm>
        </p:grpSpPr>
        <p:sp>
          <p:nvSpPr>
            <p:cNvPr id="57" name="Freeform: Shape 56">
              <a:extLst>
                <a:ext uri="{FF2B5EF4-FFF2-40B4-BE49-F238E27FC236}">
                  <a16:creationId xmlns:a16="http://schemas.microsoft.com/office/drawing/2014/main" id="{28633F80-7150-4830-B036-FED561D8ABD2}"/>
                </a:ext>
                <a:ext uri="{C183D7F6-B498-43B3-948B-1728B52AA6E4}">
                  <adec:decorative xmlns:adec="http://schemas.microsoft.com/office/drawing/2017/decorative" val="1"/>
                </a:ext>
              </a:extLst>
            </p:cNvPr>
            <p:cNvSpPr/>
            <p:nvPr userDrawn="1"/>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8" name="Freeform: Shape 57">
              <a:extLst>
                <a:ext uri="{FF2B5EF4-FFF2-40B4-BE49-F238E27FC236}">
                  <a16:creationId xmlns:a16="http://schemas.microsoft.com/office/drawing/2014/main" id="{984D32A8-76C6-4D70-887B-EC3211AD33EB}"/>
                </a:ext>
                <a:ext uri="{C183D7F6-B498-43B3-948B-1728B52AA6E4}">
                  <adec:decorative xmlns:adec="http://schemas.microsoft.com/office/drawing/2017/decorative" val="1"/>
                </a:ext>
              </a:extLst>
            </p:cNvPr>
            <p:cNvSpPr/>
            <p:nvPr userDrawn="1"/>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60" name="Oval 59">
            <a:extLst>
              <a:ext uri="{FF2B5EF4-FFF2-40B4-BE49-F238E27FC236}">
                <a16:creationId xmlns:a16="http://schemas.microsoft.com/office/drawing/2014/main" id="{EEDFE717-6A4F-4FD1-ABBF-5807E71F53F6}"/>
              </a:ext>
              <a:ext uri="{C183D7F6-B498-43B3-948B-1728B52AA6E4}">
                <adec:decorative xmlns:adec="http://schemas.microsoft.com/office/drawing/2017/decorative" val="1"/>
              </a:ext>
            </a:extLst>
          </p:cNvPr>
          <p:cNvSpPr/>
          <p:nvPr userDrawn="1"/>
        </p:nvSpPr>
        <p:spPr>
          <a:xfrm>
            <a:off x="11559544" y="599132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61" name="Date Placeholder 10">
            <a:extLst>
              <a:ext uri="{FF2B5EF4-FFF2-40B4-BE49-F238E27FC236}">
                <a16:creationId xmlns:a16="http://schemas.microsoft.com/office/drawing/2014/main" id="{26FBD0C2-9C38-4891-92F3-5AF6CD04E3E1}"/>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78273EB-16C1-441E-9180-E8793C467BE0}"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11/8/2025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62" name="Footer Placeholder 11">
            <a:extLst>
              <a:ext uri="{FF2B5EF4-FFF2-40B4-BE49-F238E27FC236}">
                <a16:creationId xmlns:a16="http://schemas.microsoft.com/office/drawing/2014/main" id="{5C6A806B-2B18-4D3B-8215-624EE91DAC3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63" name="Slide Number Placeholder 12">
            <a:extLst>
              <a:ext uri="{FF2B5EF4-FFF2-40B4-BE49-F238E27FC236}">
                <a16:creationId xmlns:a16="http://schemas.microsoft.com/office/drawing/2014/main" id="{54E3AE0A-2F47-4B51-8F32-46ABDC574FFB}"/>
              </a:ext>
            </a:extLst>
          </p:cNvPr>
          <p:cNvSpPr>
            <a:spLocks noGrp="1"/>
          </p:cNvSpPr>
          <p:nvPr>
            <p:ph type="sldNum" sz="quarter" idx="12"/>
          </p:nvPr>
        </p:nvSpPr>
        <p:spPr>
          <a:xfrm>
            <a:off x="8644339"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967E29-1480-472A-9FC5-C4768A52587C}"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grpSp>
        <p:nvGrpSpPr>
          <p:cNvPr id="11" name="Graphic 4">
            <a:extLst>
              <a:ext uri="{FF2B5EF4-FFF2-40B4-BE49-F238E27FC236}">
                <a16:creationId xmlns:a16="http://schemas.microsoft.com/office/drawing/2014/main" id="{A160D36B-90B2-4E2E-9A07-AFC4CC77ED14}"/>
              </a:ext>
              <a:ext uri="{C183D7F6-B498-43B3-948B-1728B52AA6E4}">
                <adec:decorative xmlns:adec="http://schemas.microsoft.com/office/drawing/2017/decorative" val="1"/>
              </a:ext>
            </a:extLst>
          </p:cNvPr>
          <p:cNvGrpSpPr/>
          <p:nvPr userDrawn="1"/>
        </p:nvGrpSpPr>
        <p:grpSpPr>
          <a:xfrm>
            <a:off x="10510458" y="477557"/>
            <a:ext cx="975170" cy="975170"/>
            <a:chOff x="5829300" y="3162300"/>
            <a:chExt cx="532257" cy="532257"/>
          </a:xfrm>
          <a:solidFill>
            <a:schemeClr val="tx1"/>
          </a:solidFill>
        </p:grpSpPr>
        <p:sp>
          <p:nvSpPr>
            <p:cNvPr id="12" name="Freeform: Shape 11">
              <a:extLst>
                <a:ext uri="{FF2B5EF4-FFF2-40B4-BE49-F238E27FC236}">
                  <a16:creationId xmlns:a16="http://schemas.microsoft.com/office/drawing/2014/main" id="{CADA6DC8-A018-4A16-84AF-9E2E74CD757D}"/>
                </a:ext>
              </a:extLst>
            </p:cNvPr>
            <p:cNvSpPr/>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8C1308F7-B76A-4EC2-94B2-3D7A71B62604}"/>
                </a:ext>
              </a:extLst>
            </p:cNvPr>
            <p:cNvSpPr/>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 name="Freeform: Shape 13">
              <a:extLst>
                <a:ext uri="{FF2B5EF4-FFF2-40B4-BE49-F238E27FC236}">
                  <a16:creationId xmlns:a16="http://schemas.microsoft.com/office/drawing/2014/main" id="{98E3532C-7781-4159-A3A0-A2DE72CA6DBA}"/>
                </a:ext>
              </a:extLst>
            </p:cNvPr>
            <p:cNvSpPr/>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 name="Freeform: Shape 14">
              <a:extLst>
                <a:ext uri="{FF2B5EF4-FFF2-40B4-BE49-F238E27FC236}">
                  <a16:creationId xmlns:a16="http://schemas.microsoft.com/office/drawing/2014/main" id="{98D647FB-029D-4D71-B4E4-6D74FCB09C4D}"/>
                </a:ext>
              </a:extLst>
            </p:cNvPr>
            <p:cNvSpPr/>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 name="Freeform: Shape 15">
              <a:extLst>
                <a:ext uri="{FF2B5EF4-FFF2-40B4-BE49-F238E27FC236}">
                  <a16:creationId xmlns:a16="http://schemas.microsoft.com/office/drawing/2014/main" id="{216A1C6D-37E7-47A0-814C-A09DC1123684}"/>
                </a:ext>
              </a:extLst>
            </p:cNvPr>
            <p:cNvSpPr/>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22759DEC-2103-4E2C-A470-F4AF6E5E3E87}"/>
                </a:ext>
              </a:extLst>
            </p:cNvPr>
            <p:cNvSpPr/>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788AE222-CCAD-4233-9F97-67021E530758}"/>
                </a:ext>
              </a:extLst>
            </p:cNvPr>
            <p:cNvSpPr/>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8610EC41-7752-4C40-99E0-1B5FEA90EB0E}"/>
                </a:ext>
              </a:extLst>
            </p:cNvPr>
            <p:cNvSpPr/>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5AA370E4-6378-438E-96A5-93A548F17E99}"/>
                </a:ext>
              </a:extLst>
            </p:cNvPr>
            <p:cNvSpPr/>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 name="Freeform: Shape 20">
              <a:extLst>
                <a:ext uri="{FF2B5EF4-FFF2-40B4-BE49-F238E27FC236}">
                  <a16:creationId xmlns:a16="http://schemas.microsoft.com/office/drawing/2014/main" id="{2DC8BEFB-4BE0-44E4-B9EE-B9433675ED5D}"/>
                </a:ext>
              </a:extLst>
            </p:cNvPr>
            <p:cNvSpPr/>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C5C187D8-7DEF-4A4B-AEBD-0148B131FA7B}"/>
                </a:ext>
              </a:extLst>
            </p:cNvPr>
            <p:cNvSpPr/>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721C4DD4-9A7B-4D13-905C-4D8287BFC226}"/>
                </a:ext>
              </a:extLst>
            </p:cNvPr>
            <p:cNvSpPr/>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 name="Freeform: Shape 23">
              <a:extLst>
                <a:ext uri="{FF2B5EF4-FFF2-40B4-BE49-F238E27FC236}">
                  <a16:creationId xmlns:a16="http://schemas.microsoft.com/office/drawing/2014/main" id="{CB37570A-3C94-4E36-97CE-A23E9672578E}"/>
                </a:ext>
              </a:extLst>
            </p:cNvPr>
            <p:cNvSpPr/>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25" name="Picture Placeholder 11">
            <a:extLst>
              <a:ext uri="{FF2B5EF4-FFF2-40B4-BE49-F238E27FC236}">
                <a16:creationId xmlns:a16="http://schemas.microsoft.com/office/drawing/2014/main" id="{D0363784-2970-4EEC-A27D-C144838C7934}"/>
              </a:ext>
            </a:extLst>
          </p:cNvPr>
          <p:cNvSpPr>
            <a:spLocks noGrp="1"/>
          </p:cNvSpPr>
          <p:nvPr>
            <p:ph type="pic" sz="quarter" idx="14"/>
          </p:nvPr>
        </p:nvSpPr>
        <p:spPr>
          <a:xfrm>
            <a:off x="745213" y="2021303"/>
            <a:ext cx="2286000" cy="2286000"/>
          </a:xfrm>
          <a:prstGeom prst="ellipse">
            <a:avLst/>
          </a:prstGeom>
        </p:spPr>
        <p:txBody>
          <a:bodyPr>
            <a:normAutofit/>
          </a:bodyPr>
          <a:lstStyle>
            <a:lvl1pPr>
              <a:defRPr sz="2000"/>
            </a:lvl1pPr>
          </a:lstStyle>
          <a:p>
            <a:endParaRPr lang="en-US"/>
          </a:p>
        </p:txBody>
      </p:sp>
      <p:sp>
        <p:nvSpPr>
          <p:cNvPr id="26" name="Picture Placeholder 11">
            <a:extLst>
              <a:ext uri="{FF2B5EF4-FFF2-40B4-BE49-F238E27FC236}">
                <a16:creationId xmlns:a16="http://schemas.microsoft.com/office/drawing/2014/main" id="{A5F161F4-CB8E-480F-8499-D1BD68C8BB59}"/>
              </a:ext>
            </a:extLst>
          </p:cNvPr>
          <p:cNvSpPr>
            <a:spLocks noGrp="1"/>
          </p:cNvSpPr>
          <p:nvPr>
            <p:ph type="pic" sz="quarter" idx="15"/>
          </p:nvPr>
        </p:nvSpPr>
        <p:spPr>
          <a:xfrm>
            <a:off x="3551776" y="2021303"/>
            <a:ext cx="2286000" cy="2286000"/>
          </a:xfrm>
          <a:prstGeom prst="ellipse">
            <a:avLst/>
          </a:prstGeom>
        </p:spPr>
        <p:txBody>
          <a:bodyPr>
            <a:normAutofit/>
          </a:bodyPr>
          <a:lstStyle>
            <a:lvl1pPr>
              <a:defRPr sz="2000"/>
            </a:lvl1pPr>
          </a:lstStyle>
          <a:p>
            <a:endParaRPr lang="en-US"/>
          </a:p>
        </p:txBody>
      </p:sp>
      <p:sp>
        <p:nvSpPr>
          <p:cNvPr id="27" name="Picture Placeholder 11">
            <a:extLst>
              <a:ext uri="{FF2B5EF4-FFF2-40B4-BE49-F238E27FC236}">
                <a16:creationId xmlns:a16="http://schemas.microsoft.com/office/drawing/2014/main" id="{FA25DBB0-929B-4EA3-AF0A-D34760BBAB8E}"/>
              </a:ext>
            </a:extLst>
          </p:cNvPr>
          <p:cNvSpPr>
            <a:spLocks noGrp="1"/>
          </p:cNvSpPr>
          <p:nvPr>
            <p:ph type="pic" sz="quarter" idx="16"/>
          </p:nvPr>
        </p:nvSpPr>
        <p:spPr>
          <a:xfrm>
            <a:off x="6358339" y="2021303"/>
            <a:ext cx="2286000" cy="2286000"/>
          </a:xfrm>
          <a:prstGeom prst="ellipse">
            <a:avLst/>
          </a:prstGeom>
        </p:spPr>
        <p:txBody>
          <a:bodyPr>
            <a:normAutofit/>
          </a:bodyPr>
          <a:lstStyle>
            <a:lvl1pPr>
              <a:defRPr sz="2000"/>
            </a:lvl1pPr>
          </a:lstStyle>
          <a:p>
            <a:endParaRPr lang="en-US"/>
          </a:p>
        </p:txBody>
      </p:sp>
      <p:sp>
        <p:nvSpPr>
          <p:cNvPr id="28" name="Picture Placeholder 11">
            <a:extLst>
              <a:ext uri="{FF2B5EF4-FFF2-40B4-BE49-F238E27FC236}">
                <a16:creationId xmlns:a16="http://schemas.microsoft.com/office/drawing/2014/main" id="{2166858A-D674-4111-9862-D87359001031}"/>
              </a:ext>
            </a:extLst>
          </p:cNvPr>
          <p:cNvSpPr>
            <a:spLocks noGrp="1"/>
          </p:cNvSpPr>
          <p:nvPr>
            <p:ph type="pic" sz="quarter" idx="17"/>
          </p:nvPr>
        </p:nvSpPr>
        <p:spPr>
          <a:xfrm>
            <a:off x="9164901" y="2021303"/>
            <a:ext cx="2286000" cy="2286000"/>
          </a:xfrm>
          <a:prstGeom prst="ellipse">
            <a:avLst/>
          </a:prstGeom>
        </p:spPr>
        <p:txBody>
          <a:bodyPr>
            <a:normAutofit/>
          </a:bodyPr>
          <a:lstStyle>
            <a:lvl1pPr>
              <a:defRPr sz="2000"/>
            </a:lvl1pPr>
          </a:lstStyle>
          <a:p>
            <a:endParaRPr lang="en-US"/>
          </a:p>
        </p:txBody>
      </p:sp>
      <p:sp>
        <p:nvSpPr>
          <p:cNvPr id="29" name="Text Placeholder 20">
            <a:extLst>
              <a:ext uri="{FF2B5EF4-FFF2-40B4-BE49-F238E27FC236}">
                <a16:creationId xmlns:a16="http://schemas.microsoft.com/office/drawing/2014/main" id="{0A21E468-9819-48EA-9CFE-D8A100CF2FBC}"/>
              </a:ext>
            </a:extLst>
          </p:cNvPr>
          <p:cNvSpPr>
            <a:spLocks noGrp="1"/>
          </p:cNvSpPr>
          <p:nvPr>
            <p:ph type="body" sz="quarter" idx="18" hasCustomPrompt="1"/>
          </p:nvPr>
        </p:nvSpPr>
        <p:spPr>
          <a:xfrm>
            <a:off x="762000" y="4417646"/>
            <a:ext cx="2286000" cy="365125"/>
          </a:xfrm>
        </p:spPr>
        <p:txBody>
          <a:bodyPr anchor="ctr">
            <a:noAutofit/>
          </a:bodyPr>
          <a:lstStyle>
            <a:lvl1pPr marL="0" indent="0" algn="ctr">
              <a:lnSpc>
                <a:spcPct val="100000"/>
              </a:lnSpc>
              <a:spcBef>
                <a:spcPts val="0"/>
              </a:spcBef>
              <a:spcAft>
                <a:spcPts val="0"/>
              </a:spcAft>
              <a:buNone/>
              <a:defRPr lang="en-US" sz="2800" b="0" kern="1200" dirty="0" smtClean="0">
                <a:solidFill>
                  <a:schemeClr val="tx1">
                    <a:hueOff val="0"/>
                    <a:satOff val="0"/>
                    <a:lumOff val="0"/>
                    <a:alphaOff val="0"/>
                  </a:schemeClr>
                </a:solidFill>
                <a:latin typeface="+mj-lt"/>
                <a:ea typeface="+mn-ea"/>
                <a:cs typeface="+mn-cs"/>
              </a:defRPr>
            </a:lvl1pPr>
          </a:lstStyle>
          <a:p>
            <a:pPr lvl="0"/>
            <a:r>
              <a:rPr lang="en-US"/>
              <a:t>Name</a:t>
            </a:r>
          </a:p>
        </p:txBody>
      </p:sp>
      <p:sp>
        <p:nvSpPr>
          <p:cNvPr id="30" name="Text Placeholder 22">
            <a:extLst>
              <a:ext uri="{FF2B5EF4-FFF2-40B4-BE49-F238E27FC236}">
                <a16:creationId xmlns:a16="http://schemas.microsoft.com/office/drawing/2014/main" id="{2AA605BC-184B-485A-B68D-27607D4AAB0C}"/>
              </a:ext>
            </a:extLst>
          </p:cNvPr>
          <p:cNvSpPr>
            <a:spLocks noGrp="1"/>
          </p:cNvSpPr>
          <p:nvPr>
            <p:ph type="body" sz="quarter" idx="19" hasCustomPrompt="1"/>
          </p:nvPr>
        </p:nvSpPr>
        <p:spPr>
          <a:xfrm>
            <a:off x="762000" y="4802088"/>
            <a:ext cx="2286000" cy="365125"/>
          </a:xfrm>
        </p:spPr>
        <p:txBody>
          <a:bodyPr anchor="t">
            <a:noAutofit/>
          </a:bodyPr>
          <a:lstStyle>
            <a:lvl1pPr marL="0" indent="0" algn="ctr">
              <a:lnSpc>
                <a:spcPct val="100000"/>
              </a:lnSpc>
              <a:spcBef>
                <a:spcPts val="0"/>
              </a:spcBef>
              <a:spcAft>
                <a:spcPts val="0"/>
              </a:spcAft>
              <a:buNone/>
              <a:defRPr lang="en-US" sz="1600" kern="1200" dirty="0">
                <a:solidFill>
                  <a:schemeClr val="tx1">
                    <a:hueOff val="0"/>
                    <a:satOff val="0"/>
                    <a:lumOff val="0"/>
                    <a:alphaOff val="0"/>
                  </a:schemeClr>
                </a:solidFill>
                <a:latin typeface="+mn-lt"/>
                <a:ea typeface="+mn-ea"/>
                <a:cs typeface="+mn-cs"/>
              </a:defRPr>
            </a:lvl1pPr>
          </a:lstStyle>
          <a:p>
            <a:pPr lvl="0"/>
            <a:r>
              <a:rPr lang="en-US"/>
              <a:t>Title</a:t>
            </a:r>
          </a:p>
        </p:txBody>
      </p:sp>
      <p:sp>
        <p:nvSpPr>
          <p:cNvPr id="31" name="Text Placeholder 20">
            <a:extLst>
              <a:ext uri="{FF2B5EF4-FFF2-40B4-BE49-F238E27FC236}">
                <a16:creationId xmlns:a16="http://schemas.microsoft.com/office/drawing/2014/main" id="{5E1DA376-8DFF-42EB-AC05-624D4CC17008}"/>
              </a:ext>
            </a:extLst>
          </p:cNvPr>
          <p:cNvSpPr>
            <a:spLocks noGrp="1"/>
          </p:cNvSpPr>
          <p:nvPr>
            <p:ph type="body" sz="quarter" idx="20" hasCustomPrompt="1"/>
          </p:nvPr>
        </p:nvSpPr>
        <p:spPr>
          <a:xfrm>
            <a:off x="3562967" y="4417646"/>
            <a:ext cx="2286000" cy="365125"/>
          </a:xfrm>
        </p:spPr>
        <p:txBody>
          <a:bodyPr vert="horz" lIns="91440" tIns="45720" rIns="91440" bIns="45720" rtlCol="0" anchor="ctr">
            <a:noAutofit/>
          </a:bodyPr>
          <a:lstStyle>
            <a:lvl1pPr marL="0" indent="0" algn="ctr">
              <a:spcAft>
                <a:spcPts val="0"/>
              </a:spcAft>
              <a:buNone/>
              <a:defRPr lang="en-US" b="0" dirty="0">
                <a:solidFill>
                  <a:schemeClr val="tx1">
                    <a:hueOff val="0"/>
                    <a:satOff val="0"/>
                    <a:lumOff val="0"/>
                    <a:alphaOff val="0"/>
                  </a:schemeClr>
                </a:solidFill>
                <a:latin typeface="+mj-lt"/>
              </a:defRPr>
            </a:lvl1pPr>
          </a:lstStyle>
          <a:p>
            <a:pPr marL="228600" lvl="0" indent="-228600" algn="ctr">
              <a:lnSpc>
                <a:spcPct val="100000"/>
              </a:lnSpc>
              <a:spcBef>
                <a:spcPts val="0"/>
              </a:spcBef>
              <a:spcAft>
                <a:spcPts val="966"/>
              </a:spcAft>
            </a:pPr>
            <a:r>
              <a:rPr lang="en-US"/>
              <a:t>Name</a:t>
            </a:r>
          </a:p>
        </p:txBody>
      </p:sp>
      <p:sp>
        <p:nvSpPr>
          <p:cNvPr id="32" name="Text Placeholder 22">
            <a:extLst>
              <a:ext uri="{FF2B5EF4-FFF2-40B4-BE49-F238E27FC236}">
                <a16:creationId xmlns:a16="http://schemas.microsoft.com/office/drawing/2014/main" id="{88EA8545-B741-4E15-8054-C79F08609384}"/>
              </a:ext>
            </a:extLst>
          </p:cNvPr>
          <p:cNvSpPr>
            <a:spLocks noGrp="1"/>
          </p:cNvSpPr>
          <p:nvPr>
            <p:ph type="body" sz="quarter" idx="21" hasCustomPrompt="1"/>
          </p:nvPr>
        </p:nvSpPr>
        <p:spPr>
          <a:xfrm>
            <a:off x="3562967" y="4802088"/>
            <a:ext cx="2286000" cy="365125"/>
          </a:xfrm>
        </p:spPr>
        <p:txBody>
          <a:bodyPr anchor="t">
            <a:noAutofit/>
          </a:bodyPr>
          <a:lstStyle>
            <a:lvl1pPr marL="0" indent="0" algn="ctr">
              <a:lnSpc>
                <a:spcPct val="100000"/>
              </a:lnSpc>
              <a:spcBef>
                <a:spcPts val="0"/>
              </a:spcBef>
              <a:spcAft>
                <a:spcPts val="0"/>
              </a:spcAft>
              <a:buNone/>
              <a:defRPr lang="en-US" sz="1600" kern="1200" dirty="0">
                <a:solidFill>
                  <a:schemeClr val="tx1">
                    <a:hueOff val="0"/>
                    <a:satOff val="0"/>
                    <a:lumOff val="0"/>
                    <a:alphaOff val="0"/>
                  </a:schemeClr>
                </a:solidFill>
                <a:latin typeface="+mn-lt"/>
                <a:ea typeface="+mn-ea"/>
                <a:cs typeface="+mn-cs"/>
              </a:defRPr>
            </a:lvl1pPr>
          </a:lstStyle>
          <a:p>
            <a:pPr lvl="0"/>
            <a:r>
              <a:rPr lang="en-US"/>
              <a:t>Title</a:t>
            </a:r>
          </a:p>
        </p:txBody>
      </p:sp>
      <p:sp>
        <p:nvSpPr>
          <p:cNvPr id="33" name="Text Placeholder 20">
            <a:extLst>
              <a:ext uri="{FF2B5EF4-FFF2-40B4-BE49-F238E27FC236}">
                <a16:creationId xmlns:a16="http://schemas.microsoft.com/office/drawing/2014/main" id="{C5DDD12B-8AD2-4194-9011-B8AE495CE84A}"/>
              </a:ext>
            </a:extLst>
          </p:cNvPr>
          <p:cNvSpPr>
            <a:spLocks noGrp="1"/>
          </p:cNvSpPr>
          <p:nvPr>
            <p:ph type="body" sz="quarter" idx="22" hasCustomPrompt="1"/>
          </p:nvPr>
        </p:nvSpPr>
        <p:spPr>
          <a:xfrm>
            <a:off x="6363934" y="4417646"/>
            <a:ext cx="2286000" cy="365125"/>
          </a:xfrm>
        </p:spPr>
        <p:txBody>
          <a:bodyPr vert="horz" lIns="91440" tIns="45720" rIns="91440" bIns="45720" rtlCol="0" anchor="ctr">
            <a:noAutofit/>
          </a:bodyPr>
          <a:lstStyle>
            <a:lvl1pPr marL="0" indent="0" algn="ctr">
              <a:spcAft>
                <a:spcPts val="0"/>
              </a:spcAft>
              <a:buNone/>
              <a:defRPr lang="en-US" b="0" dirty="0">
                <a:solidFill>
                  <a:schemeClr val="tx1">
                    <a:hueOff val="0"/>
                    <a:satOff val="0"/>
                    <a:lumOff val="0"/>
                    <a:alphaOff val="0"/>
                  </a:schemeClr>
                </a:solidFill>
                <a:latin typeface="+mj-lt"/>
              </a:defRPr>
            </a:lvl1pPr>
          </a:lstStyle>
          <a:p>
            <a:pPr marL="228600" lvl="0" indent="-228600" algn="ctr">
              <a:lnSpc>
                <a:spcPct val="100000"/>
              </a:lnSpc>
              <a:spcBef>
                <a:spcPts val="0"/>
              </a:spcBef>
              <a:spcAft>
                <a:spcPts val="966"/>
              </a:spcAft>
            </a:pPr>
            <a:r>
              <a:rPr lang="en-US"/>
              <a:t>Name</a:t>
            </a:r>
          </a:p>
        </p:txBody>
      </p:sp>
      <p:sp>
        <p:nvSpPr>
          <p:cNvPr id="34" name="Text Placeholder 22">
            <a:extLst>
              <a:ext uri="{FF2B5EF4-FFF2-40B4-BE49-F238E27FC236}">
                <a16:creationId xmlns:a16="http://schemas.microsoft.com/office/drawing/2014/main" id="{E1E9CE9A-B335-4B09-A6DC-9FDAE1A8541E}"/>
              </a:ext>
            </a:extLst>
          </p:cNvPr>
          <p:cNvSpPr>
            <a:spLocks noGrp="1"/>
          </p:cNvSpPr>
          <p:nvPr>
            <p:ph type="body" sz="quarter" idx="23" hasCustomPrompt="1"/>
          </p:nvPr>
        </p:nvSpPr>
        <p:spPr>
          <a:xfrm>
            <a:off x="6363934" y="4802088"/>
            <a:ext cx="2286000" cy="365125"/>
          </a:xfrm>
        </p:spPr>
        <p:txBody>
          <a:bodyPr anchor="t">
            <a:noAutofit/>
          </a:bodyPr>
          <a:lstStyle>
            <a:lvl1pPr marL="0" indent="0" algn="ctr">
              <a:lnSpc>
                <a:spcPct val="100000"/>
              </a:lnSpc>
              <a:spcBef>
                <a:spcPts val="0"/>
              </a:spcBef>
              <a:spcAft>
                <a:spcPts val="0"/>
              </a:spcAft>
              <a:buNone/>
              <a:defRPr lang="en-US" sz="1600" kern="1200" dirty="0">
                <a:solidFill>
                  <a:schemeClr val="tx1">
                    <a:hueOff val="0"/>
                    <a:satOff val="0"/>
                    <a:lumOff val="0"/>
                    <a:alphaOff val="0"/>
                  </a:schemeClr>
                </a:solidFill>
                <a:latin typeface="+mn-lt"/>
                <a:ea typeface="+mn-ea"/>
                <a:cs typeface="+mn-cs"/>
              </a:defRPr>
            </a:lvl1pPr>
          </a:lstStyle>
          <a:p>
            <a:pPr lvl="0"/>
            <a:r>
              <a:rPr lang="en-US"/>
              <a:t>Title</a:t>
            </a:r>
          </a:p>
        </p:txBody>
      </p:sp>
      <p:sp>
        <p:nvSpPr>
          <p:cNvPr id="35" name="Text Placeholder 20">
            <a:extLst>
              <a:ext uri="{FF2B5EF4-FFF2-40B4-BE49-F238E27FC236}">
                <a16:creationId xmlns:a16="http://schemas.microsoft.com/office/drawing/2014/main" id="{05755812-FA39-400E-9830-518115B16F1A}"/>
              </a:ext>
            </a:extLst>
          </p:cNvPr>
          <p:cNvSpPr>
            <a:spLocks noGrp="1"/>
          </p:cNvSpPr>
          <p:nvPr>
            <p:ph type="body" sz="quarter" idx="24" hasCustomPrompt="1"/>
          </p:nvPr>
        </p:nvSpPr>
        <p:spPr>
          <a:xfrm>
            <a:off x="9164901" y="4417646"/>
            <a:ext cx="2286000" cy="365125"/>
          </a:xfrm>
        </p:spPr>
        <p:txBody>
          <a:bodyPr vert="horz" lIns="91440" tIns="45720" rIns="91440" bIns="45720" rtlCol="0" anchor="ctr">
            <a:noAutofit/>
          </a:bodyPr>
          <a:lstStyle>
            <a:lvl1pPr marL="0" indent="0" algn="ctr">
              <a:spcAft>
                <a:spcPts val="0"/>
              </a:spcAft>
              <a:buNone/>
              <a:defRPr lang="en-US" b="0" dirty="0">
                <a:solidFill>
                  <a:schemeClr val="tx1">
                    <a:hueOff val="0"/>
                    <a:satOff val="0"/>
                    <a:lumOff val="0"/>
                    <a:alphaOff val="0"/>
                  </a:schemeClr>
                </a:solidFill>
                <a:latin typeface="+mj-lt"/>
              </a:defRPr>
            </a:lvl1pPr>
          </a:lstStyle>
          <a:p>
            <a:pPr marL="228600" lvl="0" indent="-228600" algn="ctr">
              <a:lnSpc>
                <a:spcPct val="100000"/>
              </a:lnSpc>
              <a:spcBef>
                <a:spcPts val="0"/>
              </a:spcBef>
              <a:spcAft>
                <a:spcPts val="966"/>
              </a:spcAft>
            </a:pPr>
            <a:r>
              <a:rPr lang="en-US"/>
              <a:t>Name</a:t>
            </a:r>
          </a:p>
        </p:txBody>
      </p:sp>
      <p:sp>
        <p:nvSpPr>
          <p:cNvPr id="36" name="Text Placeholder 22">
            <a:extLst>
              <a:ext uri="{FF2B5EF4-FFF2-40B4-BE49-F238E27FC236}">
                <a16:creationId xmlns:a16="http://schemas.microsoft.com/office/drawing/2014/main" id="{B0C99DAB-BC75-4032-B8DE-82896B438816}"/>
              </a:ext>
            </a:extLst>
          </p:cNvPr>
          <p:cNvSpPr>
            <a:spLocks noGrp="1"/>
          </p:cNvSpPr>
          <p:nvPr>
            <p:ph type="body" sz="quarter" idx="25" hasCustomPrompt="1"/>
          </p:nvPr>
        </p:nvSpPr>
        <p:spPr>
          <a:xfrm>
            <a:off x="9164901" y="4802088"/>
            <a:ext cx="2286000" cy="365125"/>
          </a:xfrm>
        </p:spPr>
        <p:txBody>
          <a:bodyPr anchor="t">
            <a:noAutofit/>
          </a:bodyPr>
          <a:lstStyle>
            <a:lvl1pPr marL="0" indent="0" algn="ctr">
              <a:lnSpc>
                <a:spcPct val="100000"/>
              </a:lnSpc>
              <a:spcBef>
                <a:spcPts val="0"/>
              </a:spcBef>
              <a:spcAft>
                <a:spcPts val="0"/>
              </a:spcAft>
              <a:buNone/>
              <a:defRPr lang="en-US" sz="1600" kern="1200" dirty="0">
                <a:solidFill>
                  <a:schemeClr val="tx1">
                    <a:hueOff val="0"/>
                    <a:satOff val="0"/>
                    <a:lumOff val="0"/>
                    <a:alphaOff val="0"/>
                  </a:schemeClr>
                </a:solidFill>
                <a:latin typeface="+mn-lt"/>
                <a:ea typeface="+mn-ea"/>
                <a:cs typeface="+mn-cs"/>
              </a:defRPr>
            </a:lvl1pPr>
          </a:lstStyle>
          <a:p>
            <a:pPr lvl="0"/>
            <a:r>
              <a:rPr lang="en-US"/>
              <a:t>Title</a:t>
            </a:r>
          </a:p>
        </p:txBody>
      </p:sp>
    </p:spTree>
    <p:extLst>
      <p:ext uri="{BB962C8B-B14F-4D97-AF65-F5344CB8AC3E}">
        <p14:creationId xmlns:p14="http://schemas.microsoft.com/office/powerpoint/2010/main" val="2792476256"/>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grpSp>
        <p:nvGrpSpPr>
          <p:cNvPr id="34" name="Graphic 4">
            <a:extLst>
              <a:ext uri="{FF2B5EF4-FFF2-40B4-BE49-F238E27FC236}">
                <a16:creationId xmlns:a16="http://schemas.microsoft.com/office/drawing/2014/main" id="{F6919F4A-127D-4827-9E80-D8662425CC16}"/>
              </a:ext>
              <a:ext uri="{C183D7F6-B498-43B3-948B-1728B52AA6E4}">
                <adec:decorative xmlns:adec="http://schemas.microsoft.com/office/drawing/2017/decorative" val="1"/>
              </a:ext>
            </a:extLst>
          </p:cNvPr>
          <p:cNvGrpSpPr/>
          <p:nvPr userDrawn="1"/>
        </p:nvGrpSpPr>
        <p:grpSpPr>
          <a:xfrm>
            <a:off x="10510458" y="477557"/>
            <a:ext cx="975170" cy="975170"/>
            <a:chOff x="5829300" y="3162300"/>
            <a:chExt cx="532257" cy="532257"/>
          </a:xfrm>
          <a:solidFill>
            <a:schemeClr val="tx1"/>
          </a:solidFill>
        </p:grpSpPr>
        <p:sp>
          <p:nvSpPr>
            <p:cNvPr id="35" name="Freeform: Shape 34">
              <a:extLst>
                <a:ext uri="{FF2B5EF4-FFF2-40B4-BE49-F238E27FC236}">
                  <a16:creationId xmlns:a16="http://schemas.microsoft.com/office/drawing/2014/main" id="{E4F0C362-E345-4C93-8DBC-55525E213FE2}"/>
                </a:ext>
              </a:extLst>
            </p:cNvPr>
            <p:cNvSpPr/>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6" name="Freeform: Shape 35">
              <a:extLst>
                <a:ext uri="{FF2B5EF4-FFF2-40B4-BE49-F238E27FC236}">
                  <a16:creationId xmlns:a16="http://schemas.microsoft.com/office/drawing/2014/main" id="{246589FF-4A9D-484E-95B0-A0C39A326BFF}"/>
                </a:ext>
              </a:extLst>
            </p:cNvPr>
            <p:cNvSpPr/>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CCC09BAE-0430-4149-BDEC-23DD9C37ACC2}"/>
                </a:ext>
              </a:extLst>
            </p:cNvPr>
            <p:cNvSpPr/>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8" name="Freeform: Shape 37">
              <a:extLst>
                <a:ext uri="{FF2B5EF4-FFF2-40B4-BE49-F238E27FC236}">
                  <a16:creationId xmlns:a16="http://schemas.microsoft.com/office/drawing/2014/main" id="{4F6CC180-FC7F-4A8E-BACC-034FD0C68CA9}"/>
                </a:ext>
              </a:extLst>
            </p:cNvPr>
            <p:cNvSpPr/>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9" name="Freeform: Shape 38">
              <a:extLst>
                <a:ext uri="{FF2B5EF4-FFF2-40B4-BE49-F238E27FC236}">
                  <a16:creationId xmlns:a16="http://schemas.microsoft.com/office/drawing/2014/main" id="{A137FFAD-2383-4411-A9CD-B0DCBF8452F9}"/>
                </a:ext>
              </a:extLst>
            </p:cNvPr>
            <p:cNvSpPr/>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6F7ADA10-97E6-406B-955B-4DF941688C55}"/>
                </a:ext>
              </a:extLst>
            </p:cNvPr>
            <p:cNvSpPr/>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E5ED4958-089A-40EE-BEF8-D2DA3283FE41}"/>
                </a:ext>
              </a:extLst>
            </p:cNvPr>
            <p:cNvSpPr/>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6BBC70D8-0977-4E3E-BDCC-5DB32F534597}"/>
                </a:ext>
              </a:extLst>
            </p:cNvPr>
            <p:cNvSpPr/>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2F37D25-C4FD-4978-AE31-636891A33D69}"/>
                </a:ext>
              </a:extLst>
            </p:cNvPr>
            <p:cNvSpPr/>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4" name="Freeform: Shape 43">
              <a:extLst>
                <a:ext uri="{FF2B5EF4-FFF2-40B4-BE49-F238E27FC236}">
                  <a16:creationId xmlns:a16="http://schemas.microsoft.com/office/drawing/2014/main" id="{42DD3606-BA69-4959-9335-377E9AA120FF}"/>
                </a:ext>
              </a:extLst>
            </p:cNvPr>
            <p:cNvSpPr/>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5" name="Freeform: Shape 44">
              <a:extLst>
                <a:ext uri="{FF2B5EF4-FFF2-40B4-BE49-F238E27FC236}">
                  <a16:creationId xmlns:a16="http://schemas.microsoft.com/office/drawing/2014/main" id="{F5B11ABC-F37E-4946-9A7B-90D363182626}"/>
                </a:ext>
              </a:extLst>
            </p:cNvPr>
            <p:cNvSpPr/>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6" name="Freeform: Shape 45">
              <a:extLst>
                <a:ext uri="{FF2B5EF4-FFF2-40B4-BE49-F238E27FC236}">
                  <a16:creationId xmlns:a16="http://schemas.microsoft.com/office/drawing/2014/main" id="{D86B1D23-2F36-4086-9CF7-D76D833D2282}"/>
                </a:ext>
              </a:extLst>
            </p:cNvPr>
            <p:cNvSpPr/>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7" name="Freeform: Shape 46">
              <a:extLst>
                <a:ext uri="{FF2B5EF4-FFF2-40B4-BE49-F238E27FC236}">
                  <a16:creationId xmlns:a16="http://schemas.microsoft.com/office/drawing/2014/main" id="{A3AE423B-5BB8-454B-B2D6-85AE6185C587}"/>
                </a:ext>
              </a:extLst>
            </p:cNvPr>
            <p:cNvSpPr/>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grpSp>
        <p:nvGrpSpPr>
          <p:cNvPr id="52" name="Group 51">
            <a:extLst>
              <a:ext uri="{FF2B5EF4-FFF2-40B4-BE49-F238E27FC236}">
                <a16:creationId xmlns:a16="http://schemas.microsoft.com/office/drawing/2014/main" id="{3BF87D25-4424-40BA-B114-A4FB8BDFE843}"/>
              </a:ext>
              <a:ext uri="{C183D7F6-B498-43B3-948B-1728B52AA6E4}">
                <adec:decorative xmlns:adec="http://schemas.microsoft.com/office/drawing/2017/decorative" val="1"/>
              </a:ext>
            </a:extLst>
          </p:cNvPr>
          <p:cNvGrpSpPr/>
          <p:nvPr userDrawn="1"/>
        </p:nvGrpSpPr>
        <p:grpSpPr>
          <a:xfrm>
            <a:off x="0" y="681037"/>
            <a:ext cx="1170294" cy="709661"/>
            <a:chOff x="0" y="681037"/>
            <a:chExt cx="1170294" cy="709661"/>
          </a:xfrm>
        </p:grpSpPr>
        <p:sp>
          <p:nvSpPr>
            <p:cNvPr id="53" name="Freeform: Shape 52">
              <a:extLst>
                <a:ext uri="{FF2B5EF4-FFF2-40B4-BE49-F238E27FC236}">
                  <a16:creationId xmlns:a16="http://schemas.microsoft.com/office/drawing/2014/main" id="{B567477D-2972-4718-B0A2-9FC97531B87F}"/>
                </a:ext>
                <a:ext uri="{C183D7F6-B498-43B3-948B-1728B52AA6E4}">
                  <adec:decorative xmlns:adec="http://schemas.microsoft.com/office/drawing/2017/decorative" val="1"/>
                </a:ext>
              </a:extLst>
            </p:cNvPr>
            <p:cNvSpPr/>
            <p:nvPr userDrawn="1"/>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4" name="Freeform: Shape 53">
              <a:extLst>
                <a:ext uri="{FF2B5EF4-FFF2-40B4-BE49-F238E27FC236}">
                  <a16:creationId xmlns:a16="http://schemas.microsoft.com/office/drawing/2014/main" id="{52D08859-301B-4802-95D8-B8A552752B90}"/>
                </a:ext>
                <a:ext uri="{C183D7F6-B498-43B3-948B-1728B52AA6E4}">
                  <adec:decorative xmlns:adec="http://schemas.microsoft.com/office/drawing/2017/decorative" val="1"/>
                </a:ext>
              </a:extLst>
            </p:cNvPr>
            <p:cNvSpPr/>
            <p:nvPr userDrawn="1"/>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48" name="Title 1">
            <a:extLst>
              <a:ext uri="{FF2B5EF4-FFF2-40B4-BE49-F238E27FC236}">
                <a16:creationId xmlns:a16="http://schemas.microsoft.com/office/drawing/2014/main" id="{430ADD3E-99CC-43CF-9A97-D44AA54C5F1E}"/>
              </a:ext>
            </a:extLst>
          </p:cNvPr>
          <p:cNvSpPr>
            <a:spLocks noGrp="1"/>
          </p:cNvSpPr>
          <p:nvPr>
            <p:ph type="title"/>
          </p:nvPr>
        </p:nvSpPr>
        <p:spPr>
          <a:xfrm>
            <a:off x="1331088" y="565739"/>
            <a:ext cx="9745883" cy="1124949"/>
          </a:xfrm>
        </p:spPr>
        <p:txBody>
          <a:bodyPr/>
          <a:lstStyle/>
          <a:p>
            <a:endParaRPr lang="en-US"/>
          </a:p>
        </p:txBody>
      </p:sp>
      <p:sp>
        <p:nvSpPr>
          <p:cNvPr id="49" name="Date Placeholder 10">
            <a:extLst>
              <a:ext uri="{FF2B5EF4-FFF2-40B4-BE49-F238E27FC236}">
                <a16:creationId xmlns:a16="http://schemas.microsoft.com/office/drawing/2014/main" id="{8C8B246A-7ACC-4517-903D-35509488E524}"/>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EB490EC5-6F65-45BF-89F3-AC4DE8AFDD8B}"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11/8/2025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50" name="Footer Placeholder 11">
            <a:extLst>
              <a:ext uri="{FF2B5EF4-FFF2-40B4-BE49-F238E27FC236}">
                <a16:creationId xmlns:a16="http://schemas.microsoft.com/office/drawing/2014/main" id="{C75AD95D-76DC-4BCD-8AFB-35B7DB2D7F3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51" name="Slide Number Placeholder 12">
            <a:extLst>
              <a:ext uri="{FF2B5EF4-FFF2-40B4-BE49-F238E27FC236}">
                <a16:creationId xmlns:a16="http://schemas.microsoft.com/office/drawing/2014/main" id="{65BB740A-80ED-48DA-B622-9643EFA2303C}"/>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967E29-1480-472A-9FC5-C4768A52587C}"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2" name="Oval 1">
            <a:extLst>
              <a:ext uri="{FF2B5EF4-FFF2-40B4-BE49-F238E27FC236}">
                <a16:creationId xmlns:a16="http://schemas.microsoft.com/office/drawing/2014/main" id="{7F7C86B6-604E-4B54-A07B-F9BB80F8727E}"/>
              </a:ext>
              <a:ext uri="{C183D7F6-B498-43B3-948B-1728B52AA6E4}">
                <adec:decorative xmlns:adec="http://schemas.microsoft.com/office/drawing/2017/decorative" val="1"/>
              </a:ext>
            </a:extLst>
          </p:cNvPr>
          <p:cNvSpPr/>
          <p:nvPr userDrawn="1"/>
        </p:nvSpPr>
        <p:spPr>
          <a:xfrm>
            <a:off x="11559544" y="599132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Tree>
    <p:extLst>
      <p:ext uri="{BB962C8B-B14F-4D97-AF65-F5344CB8AC3E}">
        <p14:creationId xmlns:p14="http://schemas.microsoft.com/office/powerpoint/2010/main" val="1598643157"/>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E2F117D5-7402-40B6-8492-280C24F60EB8}"/>
              </a:ext>
              <a:ext uri="{C183D7F6-B498-43B3-948B-1728B52AA6E4}">
                <adec:decorative xmlns:adec="http://schemas.microsoft.com/office/drawing/2017/decorative" val="1"/>
              </a:ext>
            </a:extLst>
          </p:cNvPr>
          <p:cNvGrpSpPr/>
          <p:nvPr userDrawn="1"/>
        </p:nvGrpSpPr>
        <p:grpSpPr>
          <a:xfrm>
            <a:off x="8341223" y="5289452"/>
            <a:ext cx="1640977" cy="1568548"/>
            <a:chOff x="3121343" y="4864099"/>
            <a:chExt cx="2085971" cy="1993901"/>
          </a:xfrm>
          <a:solidFill>
            <a:schemeClr val="accent1">
              <a:alpha val="20000"/>
            </a:schemeClr>
          </a:solidFill>
        </p:grpSpPr>
        <p:sp>
          <p:nvSpPr>
            <p:cNvPr id="7" name="Freeform: Shape 6">
              <a:extLst>
                <a:ext uri="{FF2B5EF4-FFF2-40B4-BE49-F238E27FC236}">
                  <a16:creationId xmlns:a16="http://schemas.microsoft.com/office/drawing/2014/main" id="{161BA3FA-C408-4DD0-8D01-AD1955F394ED}"/>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8" name="Freeform: Shape 7">
              <a:extLst>
                <a:ext uri="{FF2B5EF4-FFF2-40B4-BE49-F238E27FC236}">
                  <a16:creationId xmlns:a16="http://schemas.microsoft.com/office/drawing/2014/main" id="{C1D6E8BB-7294-492C-92F6-55ED4E53CFE8}"/>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9" name="Freeform: Shape 8">
              <a:extLst>
                <a:ext uri="{FF2B5EF4-FFF2-40B4-BE49-F238E27FC236}">
                  <a16:creationId xmlns:a16="http://schemas.microsoft.com/office/drawing/2014/main" id="{58388000-0440-4364-8913-532DFCCD9C34}"/>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0" name="Freeform: Shape 9">
              <a:extLst>
                <a:ext uri="{FF2B5EF4-FFF2-40B4-BE49-F238E27FC236}">
                  <a16:creationId xmlns:a16="http://schemas.microsoft.com/office/drawing/2014/main" id="{23A011FE-8ED6-4045-8217-38BE203C050D}"/>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1" name="Freeform: Shape 10">
              <a:extLst>
                <a:ext uri="{FF2B5EF4-FFF2-40B4-BE49-F238E27FC236}">
                  <a16:creationId xmlns:a16="http://schemas.microsoft.com/office/drawing/2014/main" id="{55AFAABB-1473-4746-A400-F23E5F57BB4B}"/>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2" name="Freeform: Shape 11">
              <a:extLst>
                <a:ext uri="{FF2B5EF4-FFF2-40B4-BE49-F238E27FC236}">
                  <a16:creationId xmlns:a16="http://schemas.microsoft.com/office/drawing/2014/main" id="{1FD7A49F-A1AC-4EB9-9F5F-D56917BFD054}"/>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FEEB7B70-2392-461B-A28C-EF5E96FA9940}"/>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4" name="Freeform: Shape 13">
              <a:extLst>
                <a:ext uri="{FF2B5EF4-FFF2-40B4-BE49-F238E27FC236}">
                  <a16:creationId xmlns:a16="http://schemas.microsoft.com/office/drawing/2014/main" id="{CC22C2E5-25C3-4B84-ABFF-7E10A7384E59}"/>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5" name="Freeform: Shape 14">
              <a:extLst>
                <a:ext uri="{FF2B5EF4-FFF2-40B4-BE49-F238E27FC236}">
                  <a16:creationId xmlns:a16="http://schemas.microsoft.com/office/drawing/2014/main" id="{A810E927-C50B-4C1F-BF74-F1A3559B3DE6}"/>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6" name="Freeform: Shape 15">
              <a:extLst>
                <a:ext uri="{FF2B5EF4-FFF2-40B4-BE49-F238E27FC236}">
                  <a16:creationId xmlns:a16="http://schemas.microsoft.com/office/drawing/2014/main" id="{423B0F93-803E-467A-92BE-7BEE604727BE}"/>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2E9E1CC9-CDA4-47AD-BE6D-1BCF23A205D0}"/>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C96F2C24-1974-4A14-BD08-87F28469CFC4}"/>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6A4424CD-BBD4-45CD-B514-589708B8F50B}"/>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30" name="Title 1">
            <a:extLst>
              <a:ext uri="{FF2B5EF4-FFF2-40B4-BE49-F238E27FC236}">
                <a16:creationId xmlns:a16="http://schemas.microsoft.com/office/drawing/2014/main" id="{910615CB-FBDD-424F-8ADD-978583CED990}"/>
              </a:ext>
            </a:extLst>
          </p:cNvPr>
          <p:cNvSpPr>
            <a:spLocks noGrp="1"/>
          </p:cNvSpPr>
          <p:nvPr>
            <p:ph type="title" hasCustomPrompt="1"/>
          </p:nvPr>
        </p:nvSpPr>
        <p:spPr>
          <a:xfrm>
            <a:off x="1292868" y="358614"/>
            <a:ext cx="4150804" cy="1431000"/>
          </a:xfrm>
        </p:spPr>
        <p:txBody>
          <a:bodyPr anchor="t"/>
          <a:lstStyle>
            <a:lvl1pPr>
              <a:defRPr/>
            </a:lvl1pPr>
          </a:lstStyle>
          <a:p>
            <a:r>
              <a:rPr lang="en-US"/>
              <a:t>Click to add title</a:t>
            </a:r>
          </a:p>
        </p:txBody>
      </p:sp>
      <p:sp>
        <p:nvSpPr>
          <p:cNvPr id="24" name="Text Placeholder 23">
            <a:extLst>
              <a:ext uri="{FF2B5EF4-FFF2-40B4-BE49-F238E27FC236}">
                <a16:creationId xmlns:a16="http://schemas.microsoft.com/office/drawing/2014/main" id="{85B7C0E5-3D24-4DFB-A690-9F48FFF835BB}"/>
              </a:ext>
            </a:extLst>
          </p:cNvPr>
          <p:cNvSpPr>
            <a:spLocks noGrp="1"/>
          </p:cNvSpPr>
          <p:nvPr>
            <p:ph type="body" sz="quarter" idx="13" hasCustomPrompt="1"/>
          </p:nvPr>
        </p:nvSpPr>
        <p:spPr>
          <a:xfrm>
            <a:off x="1691325" y="2014538"/>
            <a:ext cx="4307160" cy="518874"/>
          </a:xfrm>
        </p:spPr>
        <p:txBody>
          <a:bodyPr/>
          <a:lstStyle>
            <a:lvl1pPr>
              <a:buNone/>
              <a:defRPr b="1"/>
            </a:lvl1pPr>
          </a:lstStyle>
          <a:p>
            <a:pPr lvl="0"/>
            <a:r>
              <a:rPr lang="en-US"/>
              <a:t>Click to add title</a:t>
            </a:r>
          </a:p>
        </p:txBody>
      </p:sp>
      <p:sp>
        <p:nvSpPr>
          <p:cNvPr id="26" name="Text Placeholder 25">
            <a:extLst>
              <a:ext uri="{FF2B5EF4-FFF2-40B4-BE49-F238E27FC236}">
                <a16:creationId xmlns:a16="http://schemas.microsoft.com/office/drawing/2014/main" id="{793E2773-9306-412E-962B-7E07A98F86E1}"/>
              </a:ext>
            </a:extLst>
          </p:cNvPr>
          <p:cNvSpPr>
            <a:spLocks noGrp="1"/>
          </p:cNvSpPr>
          <p:nvPr>
            <p:ph type="body" sz="quarter" idx="14" hasCustomPrompt="1"/>
          </p:nvPr>
        </p:nvSpPr>
        <p:spPr>
          <a:xfrm>
            <a:off x="1691325" y="2666318"/>
            <a:ext cx="4307160"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a:t>Click to add text</a:t>
            </a:r>
          </a:p>
        </p:txBody>
      </p:sp>
      <p:sp>
        <p:nvSpPr>
          <p:cNvPr id="27" name="Text Placeholder 23">
            <a:extLst>
              <a:ext uri="{FF2B5EF4-FFF2-40B4-BE49-F238E27FC236}">
                <a16:creationId xmlns:a16="http://schemas.microsoft.com/office/drawing/2014/main" id="{74AEFB0F-EDEB-4CE7-BF8A-58F8F86FCFF8}"/>
              </a:ext>
            </a:extLst>
          </p:cNvPr>
          <p:cNvSpPr>
            <a:spLocks noGrp="1"/>
          </p:cNvSpPr>
          <p:nvPr>
            <p:ph type="body" sz="quarter" idx="15" hasCustomPrompt="1"/>
          </p:nvPr>
        </p:nvSpPr>
        <p:spPr>
          <a:xfrm>
            <a:off x="6317484" y="2014538"/>
            <a:ext cx="4307160" cy="518874"/>
          </a:xfrm>
        </p:spPr>
        <p:txBody>
          <a:bodyPr/>
          <a:lstStyle>
            <a:lvl1pPr>
              <a:buNone/>
              <a:defRPr b="1"/>
            </a:lvl1pPr>
          </a:lstStyle>
          <a:p>
            <a:pPr lvl="0"/>
            <a:r>
              <a:rPr lang="en-US"/>
              <a:t>Click to add title</a:t>
            </a:r>
          </a:p>
        </p:txBody>
      </p:sp>
      <p:sp>
        <p:nvSpPr>
          <p:cNvPr id="28" name="Text Placeholder 25">
            <a:extLst>
              <a:ext uri="{FF2B5EF4-FFF2-40B4-BE49-F238E27FC236}">
                <a16:creationId xmlns:a16="http://schemas.microsoft.com/office/drawing/2014/main" id="{94619FC5-B03D-4276-8DBC-914C0A25B451}"/>
              </a:ext>
            </a:extLst>
          </p:cNvPr>
          <p:cNvSpPr>
            <a:spLocks noGrp="1"/>
          </p:cNvSpPr>
          <p:nvPr>
            <p:ph type="body" sz="quarter" idx="16" hasCustomPrompt="1"/>
          </p:nvPr>
        </p:nvSpPr>
        <p:spPr>
          <a:xfrm>
            <a:off x="6317484" y="2666318"/>
            <a:ext cx="4307160"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a:t>Click to add text</a:t>
            </a:r>
          </a:p>
        </p:txBody>
      </p:sp>
      <p:sp>
        <p:nvSpPr>
          <p:cNvPr id="20" name="Date Placeholder 178">
            <a:extLst>
              <a:ext uri="{FF2B5EF4-FFF2-40B4-BE49-F238E27FC236}">
                <a16:creationId xmlns:a16="http://schemas.microsoft.com/office/drawing/2014/main" id="{0074F3C0-04F3-47D1-A460-C08BEEEF6598}"/>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57B77A4-4CF4-4A22-A9B5-DAC255FAF53C}"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11/8/2025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21" name="Footer Placeholder 179">
            <a:extLst>
              <a:ext uri="{FF2B5EF4-FFF2-40B4-BE49-F238E27FC236}">
                <a16:creationId xmlns:a16="http://schemas.microsoft.com/office/drawing/2014/main" id="{758A3ACE-AE1A-4D02-81AA-F028A49496C9}"/>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22" name="Slide Number Placeholder 180">
            <a:extLst>
              <a:ext uri="{FF2B5EF4-FFF2-40B4-BE49-F238E27FC236}">
                <a16:creationId xmlns:a16="http://schemas.microsoft.com/office/drawing/2014/main" id="{7E96438A-49EF-4161-928A-5483E9D633EE}"/>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grpSp>
        <p:nvGrpSpPr>
          <p:cNvPr id="35" name="Graphic 38">
            <a:extLst>
              <a:ext uri="{FF2B5EF4-FFF2-40B4-BE49-F238E27FC236}">
                <a16:creationId xmlns:a16="http://schemas.microsoft.com/office/drawing/2014/main" id="{E323AC62-66C0-48E7-B7EF-4D2DFBE292DE}"/>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36" name="Freeform: Shape 35">
              <a:extLst>
                <a:ext uri="{FF2B5EF4-FFF2-40B4-BE49-F238E27FC236}">
                  <a16:creationId xmlns:a16="http://schemas.microsoft.com/office/drawing/2014/main" id="{302667A9-FF11-4B3D-8F03-D1CBEC1100E4}"/>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62526CF3-68B0-4678-9FF1-C4074D92C0B3}"/>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3" name="Freeform: Shape 2">
            <a:extLst>
              <a:ext uri="{FF2B5EF4-FFF2-40B4-BE49-F238E27FC236}">
                <a16:creationId xmlns:a16="http://schemas.microsoft.com/office/drawing/2014/main" id="{C8FA80C5-0AF9-4E9E-9258-7928ED4DA6A2}"/>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Tree>
    <p:extLst>
      <p:ext uri="{BB962C8B-B14F-4D97-AF65-F5344CB8AC3E}">
        <p14:creationId xmlns:p14="http://schemas.microsoft.com/office/powerpoint/2010/main" val="1127634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A7DC69EE-08C2-4573-A383-212F2152148A}"/>
              </a:ext>
              <a:ext uri="{C183D7F6-B498-43B3-948B-1728B52AA6E4}">
                <adec:decorative xmlns:adec="http://schemas.microsoft.com/office/drawing/2017/decorative" val="1"/>
              </a:ext>
            </a:extLst>
          </p:cNvPr>
          <p:cNvGrpSpPr/>
          <p:nvPr userDrawn="1"/>
        </p:nvGrpSpPr>
        <p:grpSpPr>
          <a:xfrm>
            <a:off x="8341223" y="5289452"/>
            <a:ext cx="1640977" cy="1568548"/>
            <a:chOff x="3121343" y="4864099"/>
            <a:chExt cx="2085971" cy="1993901"/>
          </a:xfrm>
          <a:solidFill>
            <a:schemeClr val="accent1">
              <a:alpha val="20000"/>
            </a:schemeClr>
          </a:solidFill>
        </p:grpSpPr>
        <p:sp>
          <p:nvSpPr>
            <p:cNvPr id="7" name="Freeform: Shape 6">
              <a:extLst>
                <a:ext uri="{FF2B5EF4-FFF2-40B4-BE49-F238E27FC236}">
                  <a16:creationId xmlns:a16="http://schemas.microsoft.com/office/drawing/2014/main" id="{8960DAF1-EA06-48DD-B352-E00071AE6AE5}"/>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8" name="Freeform: Shape 7">
              <a:extLst>
                <a:ext uri="{FF2B5EF4-FFF2-40B4-BE49-F238E27FC236}">
                  <a16:creationId xmlns:a16="http://schemas.microsoft.com/office/drawing/2014/main" id="{3E04C944-590F-4E8A-93FD-114C635E06B1}"/>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9" name="Freeform: Shape 8">
              <a:extLst>
                <a:ext uri="{FF2B5EF4-FFF2-40B4-BE49-F238E27FC236}">
                  <a16:creationId xmlns:a16="http://schemas.microsoft.com/office/drawing/2014/main" id="{F94F8F63-5843-4702-B051-4AB52DF7DE31}"/>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0" name="Freeform: Shape 9">
              <a:extLst>
                <a:ext uri="{FF2B5EF4-FFF2-40B4-BE49-F238E27FC236}">
                  <a16:creationId xmlns:a16="http://schemas.microsoft.com/office/drawing/2014/main" id="{F00F67E0-08A5-41E9-96D4-346BDE562DA7}"/>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1" name="Freeform: Shape 10">
              <a:extLst>
                <a:ext uri="{FF2B5EF4-FFF2-40B4-BE49-F238E27FC236}">
                  <a16:creationId xmlns:a16="http://schemas.microsoft.com/office/drawing/2014/main" id="{F519DAA4-AB34-40EA-B769-E99C70A02712}"/>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2" name="Freeform: Shape 11">
              <a:extLst>
                <a:ext uri="{FF2B5EF4-FFF2-40B4-BE49-F238E27FC236}">
                  <a16:creationId xmlns:a16="http://schemas.microsoft.com/office/drawing/2014/main" id="{E546AAE8-9480-4504-B6E4-28190AA0C77C}"/>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2E52E878-0C0B-4CA9-B64D-8775E341FD09}"/>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4" name="Freeform: Shape 13">
              <a:extLst>
                <a:ext uri="{FF2B5EF4-FFF2-40B4-BE49-F238E27FC236}">
                  <a16:creationId xmlns:a16="http://schemas.microsoft.com/office/drawing/2014/main" id="{698B443D-5774-4102-9897-9B19780930BF}"/>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5" name="Freeform: Shape 14">
              <a:extLst>
                <a:ext uri="{FF2B5EF4-FFF2-40B4-BE49-F238E27FC236}">
                  <a16:creationId xmlns:a16="http://schemas.microsoft.com/office/drawing/2014/main" id="{CC166CC2-6EA4-420D-8132-C0188C96A19D}"/>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6" name="Freeform: Shape 15">
              <a:extLst>
                <a:ext uri="{FF2B5EF4-FFF2-40B4-BE49-F238E27FC236}">
                  <a16:creationId xmlns:a16="http://schemas.microsoft.com/office/drawing/2014/main" id="{13398B68-EA12-44C5-BEB7-010640A8843C}"/>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805BF01E-3423-4868-8B01-6ACF362BE933}"/>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12FC972F-3283-4FF2-97B4-1096B8A2F41F}"/>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0A6C02E3-3094-499F-A339-CDF211F40AEC}"/>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39" name="Title 1">
            <a:extLst>
              <a:ext uri="{FF2B5EF4-FFF2-40B4-BE49-F238E27FC236}">
                <a16:creationId xmlns:a16="http://schemas.microsoft.com/office/drawing/2014/main" id="{D0C58A35-8A63-4692-8B63-9D9A21D8CC77}"/>
              </a:ext>
            </a:extLst>
          </p:cNvPr>
          <p:cNvSpPr>
            <a:spLocks noGrp="1"/>
          </p:cNvSpPr>
          <p:nvPr>
            <p:ph type="title" hasCustomPrompt="1"/>
          </p:nvPr>
        </p:nvSpPr>
        <p:spPr>
          <a:xfrm>
            <a:off x="1292868" y="358614"/>
            <a:ext cx="4150804" cy="1431000"/>
          </a:xfrm>
        </p:spPr>
        <p:txBody>
          <a:bodyPr anchor="t"/>
          <a:lstStyle>
            <a:lvl1pPr>
              <a:defRPr/>
            </a:lvl1pPr>
          </a:lstStyle>
          <a:p>
            <a:r>
              <a:rPr lang="en-US"/>
              <a:t>Click to add title</a:t>
            </a:r>
          </a:p>
        </p:txBody>
      </p:sp>
      <p:sp>
        <p:nvSpPr>
          <p:cNvPr id="29" name="Text Placeholder 23">
            <a:extLst>
              <a:ext uri="{FF2B5EF4-FFF2-40B4-BE49-F238E27FC236}">
                <a16:creationId xmlns:a16="http://schemas.microsoft.com/office/drawing/2014/main" id="{6FAB1B98-F750-4639-8CB7-0AE14F2222E5}"/>
              </a:ext>
            </a:extLst>
          </p:cNvPr>
          <p:cNvSpPr>
            <a:spLocks noGrp="1"/>
          </p:cNvSpPr>
          <p:nvPr>
            <p:ph type="body" sz="quarter" idx="13" hasCustomPrompt="1"/>
          </p:nvPr>
        </p:nvSpPr>
        <p:spPr>
          <a:xfrm>
            <a:off x="504392" y="2014538"/>
            <a:ext cx="3534208" cy="518874"/>
          </a:xfrm>
        </p:spPr>
        <p:txBody>
          <a:bodyPr/>
          <a:lstStyle>
            <a:lvl1pPr>
              <a:buNone/>
              <a:defRPr b="1"/>
            </a:lvl1pPr>
          </a:lstStyle>
          <a:p>
            <a:pPr lvl="0"/>
            <a:r>
              <a:rPr lang="en-US"/>
              <a:t>Click to add title</a:t>
            </a:r>
          </a:p>
        </p:txBody>
      </p:sp>
      <p:sp>
        <p:nvSpPr>
          <p:cNvPr id="30" name="Text Placeholder 25">
            <a:extLst>
              <a:ext uri="{FF2B5EF4-FFF2-40B4-BE49-F238E27FC236}">
                <a16:creationId xmlns:a16="http://schemas.microsoft.com/office/drawing/2014/main" id="{48E26416-085F-4E9B-87E9-A089A0F7E22C}"/>
              </a:ext>
            </a:extLst>
          </p:cNvPr>
          <p:cNvSpPr>
            <a:spLocks noGrp="1"/>
          </p:cNvSpPr>
          <p:nvPr>
            <p:ph type="body" sz="quarter" idx="14" hasCustomPrompt="1"/>
          </p:nvPr>
        </p:nvSpPr>
        <p:spPr>
          <a:xfrm>
            <a:off x="504392" y="2666318"/>
            <a:ext cx="3534208"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a:t>Click to add text</a:t>
            </a:r>
          </a:p>
        </p:txBody>
      </p:sp>
      <p:sp>
        <p:nvSpPr>
          <p:cNvPr id="31" name="Text Placeholder 23">
            <a:extLst>
              <a:ext uri="{FF2B5EF4-FFF2-40B4-BE49-F238E27FC236}">
                <a16:creationId xmlns:a16="http://schemas.microsoft.com/office/drawing/2014/main" id="{3DD7FA1E-4F94-4135-9C82-99F5F49837C6}"/>
              </a:ext>
            </a:extLst>
          </p:cNvPr>
          <p:cNvSpPr>
            <a:spLocks noGrp="1"/>
          </p:cNvSpPr>
          <p:nvPr>
            <p:ph type="body" sz="quarter" idx="15" hasCustomPrompt="1"/>
          </p:nvPr>
        </p:nvSpPr>
        <p:spPr>
          <a:xfrm>
            <a:off x="4356809" y="2014538"/>
            <a:ext cx="3534208" cy="518874"/>
          </a:xfrm>
        </p:spPr>
        <p:txBody>
          <a:bodyPr/>
          <a:lstStyle>
            <a:lvl1pPr>
              <a:buNone/>
              <a:defRPr b="1"/>
            </a:lvl1pPr>
          </a:lstStyle>
          <a:p>
            <a:pPr lvl="0"/>
            <a:r>
              <a:rPr lang="en-US"/>
              <a:t>Click to add title</a:t>
            </a:r>
          </a:p>
        </p:txBody>
      </p:sp>
      <p:sp>
        <p:nvSpPr>
          <p:cNvPr id="32" name="Text Placeholder 25">
            <a:extLst>
              <a:ext uri="{FF2B5EF4-FFF2-40B4-BE49-F238E27FC236}">
                <a16:creationId xmlns:a16="http://schemas.microsoft.com/office/drawing/2014/main" id="{F7AA6B3E-2A7F-4C5B-A703-3DA981212918}"/>
              </a:ext>
            </a:extLst>
          </p:cNvPr>
          <p:cNvSpPr>
            <a:spLocks noGrp="1"/>
          </p:cNvSpPr>
          <p:nvPr>
            <p:ph type="body" sz="quarter" idx="16" hasCustomPrompt="1"/>
          </p:nvPr>
        </p:nvSpPr>
        <p:spPr>
          <a:xfrm>
            <a:off x="4356809" y="2666318"/>
            <a:ext cx="3534208"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a:t>Click to add text</a:t>
            </a:r>
          </a:p>
        </p:txBody>
      </p:sp>
      <p:sp>
        <p:nvSpPr>
          <p:cNvPr id="33" name="Text Placeholder 23">
            <a:extLst>
              <a:ext uri="{FF2B5EF4-FFF2-40B4-BE49-F238E27FC236}">
                <a16:creationId xmlns:a16="http://schemas.microsoft.com/office/drawing/2014/main" id="{1A83EB8D-ED40-4BAC-80EE-11E74BA5D543}"/>
              </a:ext>
            </a:extLst>
          </p:cNvPr>
          <p:cNvSpPr>
            <a:spLocks noGrp="1"/>
          </p:cNvSpPr>
          <p:nvPr>
            <p:ph type="body" sz="quarter" idx="17" hasCustomPrompt="1"/>
          </p:nvPr>
        </p:nvSpPr>
        <p:spPr>
          <a:xfrm>
            <a:off x="8209226" y="2014538"/>
            <a:ext cx="3534208" cy="518874"/>
          </a:xfrm>
        </p:spPr>
        <p:txBody>
          <a:bodyPr/>
          <a:lstStyle>
            <a:lvl1pPr>
              <a:buNone/>
              <a:defRPr b="1"/>
            </a:lvl1pPr>
          </a:lstStyle>
          <a:p>
            <a:pPr lvl="0"/>
            <a:r>
              <a:rPr lang="en-US"/>
              <a:t>Click to add title</a:t>
            </a:r>
          </a:p>
        </p:txBody>
      </p:sp>
      <p:sp>
        <p:nvSpPr>
          <p:cNvPr id="34" name="Text Placeholder 25">
            <a:extLst>
              <a:ext uri="{FF2B5EF4-FFF2-40B4-BE49-F238E27FC236}">
                <a16:creationId xmlns:a16="http://schemas.microsoft.com/office/drawing/2014/main" id="{FAA48909-78A3-4225-8248-6AE681C50EA5}"/>
              </a:ext>
            </a:extLst>
          </p:cNvPr>
          <p:cNvSpPr>
            <a:spLocks noGrp="1"/>
          </p:cNvSpPr>
          <p:nvPr>
            <p:ph type="body" sz="quarter" idx="18" hasCustomPrompt="1"/>
          </p:nvPr>
        </p:nvSpPr>
        <p:spPr>
          <a:xfrm>
            <a:off x="8209226" y="2666318"/>
            <a:ext cx="3534208"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a:t>Click to add text</a:t>
            </a:r>
          </a:p>
        </p:txBody>
      </p:sp>
      <p:sp>
        <p:nvSpPr>
          <p:cNvPr id="20" name="Date Placeholder 178">
            <a:extLst>
              <a:ext uri="{FF2B5EF4-FFF2-40B4-BE49-F238E27FC236}">
                <a16:creationId xmlns:a16="http://schemas.microsoft.com/office/drawing/2014/main" id="{AB1287EA-2C67-487A-8E0D-2B45F7A503ED}"/>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57B77A4-4CF4-4A22-A9B5-DAC255FAF53C}"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11/8/2025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21" name="Footer Placeholder 179">
            <a:extLst>
              <a:ext uri="{FF2B5EF4-FFF2-40B4-BE49-F238E27FC236}">
                <a16:creationId xmlns:a16="http://schemas.microsoft.com/office/drawing/2014/main" id="{B33A6E73-75FC-4E5B-80C2-C4D6F49ED73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22" name="Slide Number Placeholder 180">
            <a:extLst>
              <a:ext uri="{FF2B5EF4-FFF2-40B4-BE49-F238E27FC236}">
                <a16:creationId xmlns:a16="http://schemas.microsoft.com/office/drawing/2014/main" id="{77F3BA23-6B20-4DC1-A930-EC3BC07DD791}"/>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grpSp>
        <p:nvGrpSpPr>
          <p:cNvPr id="35" name="Graphic 38">
            <a:extLst>
              <a:ext uri="{FF2B5EF4-FFF2-40B4-BE49-F238E27FC236}">
                <a16:creationId xmlns:a16="http://schemas.microsoft.com/office/drawing/2014/main" id="{40939DF5-AC28-4DAD-BBF7-99448C2D5BEB}"/>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36" name="Freeform: Shape 35">
              <a:extLst>
                <a:ext uri="{FF2B5EF4-FFF2-40B4-BE49-F238E27FC236}">
                  <a16:creationId xmlns:a16="http://schemas.microsoft.com/office/drawing/2014/main" id="{EBCF1BD2-77CD-45E1-B77C-6235C19B5442}"/>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CE22D69D-860B-4567-9CE7-F30E5450A692}"/>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3" name="Freeform: Shape 2">
            <a:extLst>
              <a:ext uri="{FF2B5EF4-FFF2-40B4-BE49-F238E27FC236}">
                <a16:creationId xmlns:a16="http://schemas.microsoft.com/office/drawing/2014/main" id="{16820B48-F149-4E55-A3C5-C6D97DCB0EBE}"/>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Tree>
    <p:extLst>
      <p:ext uri="{BB962C8B-B14F-4D97-AF65-F5344CB8AC3E}">
        <p14:creationId xmlns:p14="http://schemas.microsoft.com/office/powerpoint/2010/main" val="975797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BD2CDCAF-CD85-4662-A592-845D42A43C22}"/>
              </a:ext>
              <a:ext uri="{C183D7F6-B498-43B3-948B-1728B52AA6E4}">
                <adec:decorative xmlns:adec="http://schemas.microsoft.com/office/drawing/2017/decorative" val="1"/>
              </a:ext>
            </a:extLst>
          </p:cNvPr>
          <p:cNvGrpSpPr/>
          <p:nvPr userDrawn="1"/>
        </p:nvGrpSpPr>
        <p:grpSpPr>
          <a:xfrm>
            <a:off x="0" y="2"/>
            <a:ext cx="2232252" cy="2361890"/>
            <a:chOff x="0" y="2"/>
            <a:chExt cx="2232252" cy="2361890"/>
          </a:xfrm>
        </p:grpSpPr>
        <p:sp>
          <p:nvSpPr>
            <p:cNvPr id="3" name="Freeform: Shape 2">
              <a:extLst>
                <a:ext uri="{FF2B5EF4-FFF2-40B4-BE49-F238E27FC236}">
                  <a16:creationId xmlns:a16="http://schemas.microsoft.com/office/drawing/2014/main" id="{EFCE107D-488B-4994-BA9A-564E5774802E}"/>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80BD"/>
                </a:solidFill>
                <a:effectLst/>
                <a:uLnTx/>
                <a:uFillTx/>
                <a:latin typeface="Source Sans Pro"/>
                <a:ea typeface="+mn-ea"/>
                <a:cs typeface="+mn-cs"/>
              </a:endParaRPr>
            </a:p>
          </p:txBody>
        </p:sp>
        <p:sp>
          <p:nvSpPr>
            <p:cNvPr id="8" name="Freeform: Shape 7">
              <a:extLst>
                <a:ext uri="{FF2B5EF4-FFF2-40B4-BE49-F238E27FC236}">
                  <a16:creationId xmlns:a16="http://schemas.microsoft.com/office/drawing/2014/main" id="{4CE23D58-D8BD-47F1-8A08-1545434EDDA0}"/>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80BD"/>
                </a:solidFill>
                <a:effectLst/>
                <a:uLnTx/>
                <a:uFillTx/>
                <a:latin typeface="Source Sans Pro"/>
                <a:ea typeface="+mn-ea"/>
                <a:cs typeface="+mn-cs"/>
              </a:endParaRPr>
            </a:p>
          </p:txBody>
        </p:sp>
        <p:sp>
          <p:nvSpPr>
            <p:cNvPr id="5" name="Freeform: Shape 4">
              <a:extLst>
                <a:ext uri="{FF2B5EF4-FFF2-40B4-BE49-F238E27FC236}">
                  <a16:creationId xmlns:a16="http://schemas.microsoft.com/office/drawing/2014/main" id="{406603D7-A9AD-4936-90DC-D8A2A1F2D261}"/>
                </a:ext>
                <a:ext uri="{C183D7F6-B498-43B3-948B-1728B52AA6E4}">
                  <adec:decorative xmlns:adec="http://schemas.microsoft.com/office/drawing/2017/decorative" val="1"/>
                </a:ext>
              </a:extLst>
            </p:cNvPr>
            <p:cNvSpPr/>
            <p:nvPr userDrawn="1"/>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 name="Freeform: Shape 5">
              <a:extLst>
                <a:ext uri="{FF2B5EF4-FFF2-40B4-BE49-F238E27FC236}">
                  <a16:creationId xmlns:a16="http://schemas.microsoft.com/office/drawing/2014/main" id="{E9DA8193-AE04-4173-B7BB-C770C79E6340}"/>
                </a:ext>
                <a:ext uri="{C183D7F6-B498-43B3-948B-1728B52AA6E4}">
                  <adec:decorative xmlns:adec="http://schemas.microsoft.com/office/drawing/2017/decorative" val="1"/>
                </a:ext>
              </a:extLst>
            </p:cNvPr>
            <p:cNvSpPr/>
            <p:nvPr userDrawn="1"/>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4" name="Title 1">
            <a:extLst>
              <a:ext uri="{FF2B5EF4-FFF2-40B4-BE49-F238E27FC236}">
                <a16:creationId xmlns:a16="http://schemas.microsoft.com/office/drawing/2014/main" id="{EA2796DC-5724-4DF5-8195-1FABE6D85544}"/>
              </a:ext>
            </a:extLst>
          </p:cNvPr>
          <p:cNvSpPr>
            <a:spLocks noGrp="1"/>
          </p:cNvSpPr>
          <p:nvPr>
            <p:ph type="title"/>
          </p:nvPr>
        </p:nvSpPr>
        <p:spPr>
          <a:xfrm>
            <a:off x="2232251" y="633046"/>
            <a:ext cx="3863749" cy="1314996"/>
          </a:xfrm>
        </p:spPr>
        <p:txBody>
          <a:bodyPr anchor="b"/>
          <a:lstStyle/>
          <a:p>
            <a:endParaRPr lang="en-US"/>
          </a:p>
        </p:txBody>
      </p:sp>
      <p:sp>
        <p:nvSpPr>
          <p:cNvPr id="7" name="Content Placeholder 2">
            <a:extLst>
              <a:ext uri="{FF2B5EF4-FFF2-40B4-BE49-F238E27FC236}">
                <a16:creationId xmlns:a16="http://schemas.microsoft.com/office/drawing/2014/main" id="{0B187FF7-DB6C-4C1A-9548-14E8A3C25529}"/>
              </a:ext>
            </a:extLst>
          </p:cNvPr>
          <p:cNvSpPr>
            <a:spLocks noGrp="1"/>
          </p:cNvSpPr>
          <p:nvPr>
            <p:ph idx="1" hasCustomPrompt="1"/>
          </p:nvPr>
        </p:nvSpPr>
        <p:spPr>
          <a:xfrm>
            <a:off x="2232251" y="2125737"/>
            <a:ext cx="3863749" cy="4044463"/>
          </a:xfrm>
        </p:spPr>
        <p:txBody>
          <a:bodyPr>
            <a:normAutofit/>
          </a:bodyPr>
          <a:lstStyle>
            <a:lvl1pPr marL="0" indent="0">
              <a:lnSpc>
                <a:spcPct val="120000"/>
              </a:lnSpc>
              <a:buNone/>
              <a:defRPr sz="1800"/>
            </a:lvl1pPr>
          </a:lstStyle>
          <a:p>
            <a:pPr>
              <a:lnSpc>
                <a:spcPct val="130000"/>
              </a:lnSpc>
            </a:pPr>
            <a:r>
              <a:rPr lang="en-US"/>
              <a:t>Content</a:t>
            </a:r>
          </a:p>
        </p:txBody>
      </p:sp>
      <p:sp>
        <p:nvSpPr>
          <p:cNvPr id="11" name="Date Placeholder 178">
            <a:extLst>
              <a:ext uri="{FF2B5EF4-FFF2-40B4-BE49-F238E27FC236}">
                <a16:creationId xmlns:a16="http://schemas.microsoft.com/office/drawing/2014/main" id="{B7A60214-A813-4C22-B24B-04F723FF4DEA}"/>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8AE4AFDD-7CB2-4D20-AC1F-52C2EB5197C9}"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11/8/2025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28" name="Picture Placeholder 27">
            <a:extLst>
              <a:ext uri="{FF2B5EF4-FFF2-40B4-BE49-F238E27FC236}">
                <a16:creationId xmlns:a16="http://schemas.microsoft.com/office/drawing/2014/main" id="{659DC90E-7284-4051-85CA-D8C21417DF7F}"/>
              </a:ext>
            </a:extLst>
          </p:cNvPr>
          <p:cNvSpPr>
            <a:spLocks noGrp="1"/>
          </p:cNvSpPr>
          <p:nvPr>
            <p:ph type="pic" sz="quarter" idx="14"/>
          </p:nvPr>
        </p:nvSpPr>
        <p:spPr>
          <a:xfrm>
            <a:off x="6423487" y="929609"/>
            <a:ext cx="2518114" cy="2518114"/>
          </a:xfrm>
          <a:custGeom>
            <a:avLst/>
            <a:gdLst>
              <a:gd name="connsiteX0" fmla="*/ 1259057 w 2518114"/>
              <a:gd name="connsiteY0" fmla="*/ 0 h 2518114"/>
              <a:gd name="connsiteX1" fmla="*/ 2518114 w 2518114"/>
              <a:gd name="connsiteY1" fmla="*/ 1259057 h 2518114"/>
              <a:gd name="connsiteX2" fmla="*/ 1259057 w 2518114"/>
              <a:gd name="connsiteY2" fmla="*/ 2518114 h 2518114"/>
              <a:gd name="connsiteX3" fmla="*/ 0 w 2518114"/>
              <a:gd name="connsiteY3" fmla="*/ 1259057 h 2518114"/>
              <a:gd name="connsiteX4" fmla="*/ 1259057 w 2518114"/>
              <a:gd name="connsiteY4" fmla="*/ 0 h 25181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8114" h="2518114">
                <a:moveTo>
                  <a:pt x="1259057" y="0"/>
                </a:moveTo>
                <a:cubicBezTo>
                  <a:pt x="1954415" y="0"/>
                  <a:pt x="2518114" y="563699"/>
                  <a:pt x="2518114" y="1259057"/>
                </a:cubicBezTo>
                <a:cubicBezTo>
                  <a:pt x="2518114" y="1954415"/>
                  <a:pt x="1954415" y="2518114"/>
                  <a:pt x="1259057" y="2518114"/>
                </a:cubicBezTo>
                <a:cubicBezTo>
                  <a:pt x="563699" y="2518114"/>
                  <a:pt x="0" y="1954415"/>
                  <a:pt x="0" y="1259057"/>
                </a:cubicBezTo>
                <a:cubicBezTo>
                  <a:pt x="0" y="563699"/>
                  <a:pt x="563699" y="0"/>
                  <a:pt x="1259057" y="0"/>
                </a:cubicBezTo>
                <a:close/>
              </a:path>
            </a:pathLst>
          </a:custGeom>
        </p:spPr>
        <p:txBody>
          <a:bodyPr wrap="square">
            <a:noAutofit/>
          </a:bodyPr>
          <a:lstStyle/>
          <a:p>
            <a:endParaRPr lang="en-US"/>
          </a:p>
        </p:txBody>
      </p:sp>
      <p:sp>
        <p:nvSpPr>
          <p:cNvPr id="25" name="Picture Placeholder 24">
            <a:extLst>
              <a:ext uri="{FF2B5EF4-FFF2-40B4-BE49-F238E27FC236}">
                <a16:creationId xmlns:a16="http://schemas.microsoft.com/office/drawing/2014/main" id="{D399D5A9-622F-4A19-AC14-CE115C15E60E}"/>
              </a:ext>
            </a:extLst>
          </p:cNvPr>
          <p:cNvSpPr>
            <a:spLocks noGrp="1"/>
          </p:cNvSpPr>
          <p:nvPr>
            <p:ph type="pic" sz="quarter" idx="13"/>
          </p:nvPr>
        </p:nvSpPr>
        <p:spPr>
          <a:xfrm>
            <a:off x="9090426" y="86636"/>
            <a:ext cx="2952748" cy="2952748"/>
          </a:xfrm>
          <a:custGeom>
            <a:avLst/>
            <a:gdLst>
              <a:gd name="connsiteX0" fmla="*/ 1476374 w 2952748"/>
              <a:gd name="connsiteY0" fmla="*/ 0 h 2952748"/>
              <a:gd name="connsiteX1" fmla="*/ 2952748 w 2952748"/>
              <a:gd name="connsiteY1" fmla="*/ 1476374 h 2952748"/>
              <a:gd name="connsiteX2" fmla="*/ 1476374 w 2952748"/>
              <a:gd name="connsiteY2" fmla="*/ 2952748 h 2952748"/>
              <a:gd name="connsiteX3" fmla="*/ 0 w 2952748"/>
              <a:gd name="connsiteY3" fmla="*/ 1476374 h 2952748"/>
              <a:gd name="connsiteX4" fmla="*/ 1476374 w 2952748"/>
              <a:gd name="connsiteY4" fmla="*/ 0 h 29527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2748" h="2952748">
                <a:moveTo>
                  <a:pt x="1476374" y="0"/>
                </a:moveTo>
                <a:cubicBezTo>
                  <a:pt x="2291753" y="0"/>
                  <a:pt x="2952748" y="660995"/>
                  <a:pt x="2952748" y="1476374"/>
                </a:cubicBezTo>
                <a:cubicBezTo>
                  <a:pt x="2952748" y="2291753"/>
                  <a:pt x="2291753" y="2952748"/>
                  <a:pt x="1476374" y="2952748"/>
                </a:cubicBezTo>
                <a:cubicBezTo>
                  <a:pt x="660995" y="2952748"/>
                  <a:pt x="0" y="2291753"/>
                  <a:pt x="0" y="1476374"/>
                </a:cubicBezTo>
                <a:cubicBezTo>
                  <a:pt x="0" y="660995"/>
                  <a:pt x="660995" y="0"/>
                  <a:pt x="1476374" y="0"/>
                </a:cubicBezTo>
                <a:close/>
              </a:path>
            </a:pathLst>
          </a:custGeom>
        </p:spPr>
        <p:txBody>
          <a:bodyPr wrap="square">
            <a:noAutofit/>
          </a:bodyPr>
          <a:lstStyle/>
          <a:p>
            <a:endParaRPr lang="en-US"/>
          </a:p>
        </p:txBody>
      </p:sp>
      <p:grpSp>
        <p:nvGrpSpPr>
          <p:cNvPr id="9" name="Group 8">
            <a:extLst>
              <a:ext uri="{FF2B5EF4-FFF2-40B4-BE49-F238E27FC236}">
                <a16:creationId xmlns:a16="http://schemas.microsoft.com/office/drawing/2014/main" id="{8DB95C10-057C-4318-8E35-14CA6421DBCA}"/>
              </a:ext>
              <a:ext uri="{C183D7F6-B498-43B3-948B-1728B52AA6E4}">
                <adec:decorative xmlns:adec="http://schemas.microsoft.com/office/drawing/2017/decorative" val="1"/>
              </a:ext>
            </a:extLst>
          </p:cNvPr>
          <p:cNvGrpSpPr/>
          <p:nvPr userDrawn="1"/>
        </p:nvGrpSpPr>
        <p:grpSpPr>
          <a:xfrm>
            <a:off x="10051176" y="4803984"/>
            <a:ext cx="2140824" cy="2054016"/>
            <a:chOff x="10051176" y="4803984"/>
            <a:chExt cx="2140824" cy="2054016"/>
          </a:xfrm>
        </p:grpSpPr>
        <p:sp>
          <p:nvSpPr>
            <p:cNvPr id="12" name="Freeform: Shape 11">
              <a:extLst>
                <a:ext uri="{FF2B5EF4-FFF2-40B4-BE49-F238E27FC236}">
                  <a16:creationId xmlns:a16="http://schemas.microsoft.com/office/drawing/2014/main" id="{CBE7134B-D795-425D-A988-E8D6CD66E8EF}"/>
                </a:ext>
                <a:ext uri="{C183D7F6-B498-43B3-948B-1728B52AA6E4}">
                  <adec:decorative xmlns:adec="http://schemas.microsoft.com/office/drawing/2017/decorative" val="1"/>
                </a:ext>
              </a:extLst>
            </p:cNvPr>
            <p:cNvSpPr/>
            <p:nvPr userDrawn="1"/>
          </p:nvSpPr>
          <p:spPr>
            <a:xfrm>
              <a:off x="10051176" y="4803984"/>
              <a:ext cx="2140824" cy="205401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243741EC-3B24-4CBF-99F9-F7F4944C0438}"/>
                </a:ext>
                <a:ext uri="{C183D7F6-B498-43B3-948B-1728B52AA6E4}">
                  <adec:decorative xmlns:adec="http://schemas.microsoft.com/office/drawing/2017/decorative" val="1"/>
                </a:ext>
              </a:extLst>
            </p:cNvPr>
            <p:cNvSpPr/>
            <p:nvPr userDrawn="1"/>
          </p:nvSpPr>
          <p:spPr>
            <a:xfrm>
              <a:off x="10051176" y="4803984"/>
              <a:ext cx="2140824" cy="205401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32" name="Picture Placeholder 31">
            <a:extLst>
              <a:ext uri="{FF2B5EF4-FFF2-40B4-BE49-F238E27FC236}">
                <a16:creationId xmlns:a16="http://schemas.microsoft.com/office/drawing/2014/main" id="{A981E0B7-6C4A-4ABD-9E79-2CC68B36BABC}"/>
              </a:ext>
            </a:extLst>
          </p:cNvPr>
          <p:cNvSpPr>
            <a:spLocks noGrp="1"/>
          </p:cNvSpPr>
          <p:nvPr>
            <p:ph type="pic" sz="quarter" idx="15"/>
          </p:nvPr>
        </p:nvSpPr>
        <p:spPr>
          <a:xfrm>
            <a:off x="7682545" y="3175909"/>
            <a:ext cx="3454390" cy="3454390"/>
          </a:xfrm>
          <a:custGeom>
            <a:avLst/>
            <a:gdLst>
              <a:gd name="connsiteX0" fmla="*/ 1727195 w 3454390"/>
              <a:gd name="connsiteY0" fmla="*/ 0 h 3454390"/>
              <a:gd name="connsiteX1" fmla="*/ 3454390 w 3454390"/>
              <a:gd name="connsiteY1" fmla="*/ 1727195 h 3454390"/>
              <a:gd name="connsiteX2" fmla="*/ 1727195 w 3454390"/>
              <a:gd name="connsiteY2" fmla="*/ 3454390 h 3454390"/>
              <a:gd name="connsiteX3" fmla="*/ 0 w 3454390"/>
              <a:gd name="connsiteY3" fmla="*/ 1727195 h 3454390"/>
              <a:gd name="connsiteX4" fmla="*/ 1727195 w 3454390"/>
              <a:gd name="connsiteY4" fmla="*/ 0 h 345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4390" h="3454390">
                <a:moveTo>
                  <a:pt x="1727195" y="0"/>
                </a:moveTo>
                <a:cubicBezTo>
                  <a:pt x="2681098" y="0"/>
                  <a:pt x="3454390" y="773292"/>
                  <a:pt x="3454390" y="1727195"/>
                </a:cubicBezTo>
                <a:cubicBezTo>
                  <a:pt x="3454390" y="2681098"/>
                  <a:pt x="2681098" y="3454390"/>
                  <a:pt x="1727195" y="3454390"/>
                </a:cubicBezTo>
                <a:cubicBezTo>
                  <a:pt x="773292" y="3454390"/>
                  <a:pt x="0" y="2681098"/>
                  <a:pt x="0" y="1727195"/>
                </a:cubicBezTo>
                <a:cubicBezTo>
                  <a:pt x="0" y="773292"/>
                  <a:pt x="773292" y="0"/>
                  <a:pt x="1727195" y="0"/>
                </a:cubicBezTo>
                <a:close/>
              </a:path>
            </a:pathLst>
          </a:custGeom>
        </p:spPr>
        <p:txBody>
          <a:bodyPr wrap="square">
            <a:noAutofit/>
          </a:bodyPr>
          <a:lstStyle/>
          <a:p>
            <a:endParaRPr lang="en-US"/>
          </a:p>
        </p:txBody>
      </p:sp>
      <p:sp>
        <p:nvSpPr>
          <p:cNvPr id="21" name="Footer Placeholder 179">
            <a:extLst>
              <a:ext uri="{FF2B5EF4-FFF2-40B4-BE49-F238E27FC236}">
                <a16:creationId xmlns:a16="http://schemas.microsoft.com/office/drawing/2014/main" id="{4E9FB417-D03A-4615-A2E4-F1D3EF9782A4}"/>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22" name="Slide Number Placeholder 180">
            <a:extLst>
              <a:ext uri="{FF2B5EF4-FFF2-40B4-BE49-F238E27FC236}">
                <a16:creationId xmlns:a16="http://schemas.microsoft.com/office/drawing/2014/main" id="{389AD2FD-902A-43AD-8B8C-AABCC05CEF1A}"/>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Tree>
    <p:extLst>
      <p:ext uri="{BB962C8B-B14F-4D97-AF65-F5344CB8AC3E}">
        <p14:creationId xmlns:p14="http://schemas.microsoft.com/office/powerpoint/2010/main" val="1492035978"/>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78968B4A-D2FD-4982-8334-0183B81B5317}"/>
              </a:ext>
              <a:ext uri="{C183D7F6-B498-43B3-948B-1728B52AA6E4}">
                <adec:decorative xmlns:adec="http://schemas.microsoft.com/office/drawing/2017/decorative" val="1"/>
              </a:ext>
            </a:extLst>
          </p:cNvPr>
          <p:cNvGrpSpPr/>
          <p:nvPr userDrawn="1"/>
        </p:nvGrpSpPr>
        <p:grpSpPr>
          <a:xfrm>
            <a:off x="6835096" y="657544"/>
            <a:ext cx="4843727" cy="5534144"/>
            <a:chOff x="1674895" y="1345036"/>
            <a:chExt cx="5428610" cy="4210939"/>
          </a:xfrm>
        </p:grpSpPr>
        <p:sp>
          <p:nvSpPr>
            <p:cNvPr id="5" name="Rectangle 4">
              <a:extLst>
                <a:ext uri="{FF2B5EF4-FFF2-40B4-BE49-F238E27FC236}">
                  <a16:creationId xmlns:a16="http://schemas.microsoft.com/office/drawing/2014/main" id="{643A288F-C28C-4225-9247-AF58A824B944}"/>
                </a:ext>
              </a:extLst>
            </p:cNvPr>
            <p:cNvSpPr/>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6" name="Rectangle 5">
              <a:extLst>
                <a:ext uri="{FF2B5EF4-FFF2-40B4-BE49-F238E27FC236}">
                  <a16:creationId xmlns:a16="http://schemas.microsoft.com/office/drawing/2014/main" id="{B362DD31-8718-4A1F-966C-96DD1FE1C299}"/>
                </a:ext>
              </a:extLst>
            </p:cNvPr>
            <p:cNvSpPr/>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useBgFill="1">
        <p:nvSpPr>
          <p:cNvPr id="7" name="Rectangle 6">
            <a:extLst>
              <a:ext uri="{FF2B5EF4-FFF2-40B4-BE49-F238E27FC236}">
                <a16:creationId xmlns:a16="http://schemas.microsoft.com/office/drawing/2014/main" id="{014FAF08-7ED8-4FA5-BD29-1D7472D4A37A}"/>
              </a:ext>
              <a:ext uri="{C183D7F6-B498-43B3-948B-1728B52AA6E4}">
                <adec:decorative xmlns:adec="http://schemas.microsoft.com/office/drawing/2017/decorative" val="1"/>
              </a:ext>
            </a:extLst>
          </p:cNvPr>
          <p:cNvSpPr/>
          <p:nvPr userDrawn="1"/>
        </p:nvSpPr>
        <p:spPr>
          <a:xfrm>
            <a:off x="6688435" y="401247"/>
            <a:ext cx="4860256" cy="566987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8" name="Title 1">
            <a:extLst>
              <a:ext uri="{FF2B5EF4-FFF2-40B4-BE49-F238E27FC236}">
                <a16:creationId xmlns:a16="http://schemas.microsoft.com/office/drawing/2014/main" id="{568ABF40-D991-4FCE-943D-B4F291810CBD}"/>
              </a:ext>
            </a:extLst>
          </p:cNvPr>
          <p:cNvSpPr>
            <a:spLocks noGrp="1"/>
          </p:cNvSpPr>
          <p:nvPr>
            <p:ph type="ctrTitle" hasCustomPrompt="1"/>
          </p:nvPr>
        </p:nvSpPr>
        <p:spPr>
          <a:xfrm>
            <a:off x="7012297" y="786881"/>
            <a:ext cx="4203323" cy="2927350"/>
          </a:xfrm>
        </p:spPr>
        <p:txBody>
          <a:bodyPr>
            <a:normAutofit/>
          </a:bodyPr>
          <a:lstStyle>
            <a:lvl1pPr algn="ctr">
              <a:defRPr sz="6000" b="1" spc="1500" baseline="0"/>
            </a:lvl1pPr>
          </a:lstStyle>
          <a:p>
            <a:r>
              <a:rPr lang="en-US"/>
              <a:t>CLICK TO ADD TITLE</a:t>
            </a:r>
          </a:p>
        </p:txBody>
      </p:sp>
      <p:sp>
        <p:nvSpPr>
          <p:cNvPr id="9" name="Subtitle 2">
            <a:extLst>
              <a:ext uri="{FF2B5EF4-FFF2-40B4-BE49-F238E27FC236}">
                <a16:creationId xmlns:a16="http://schemas.microsoft.com/office/drawing/2014/main" id="{70199C9F-8FAF-4960-9022-506D5D8424DB}"/>
              </a:ext>
            </a:extLst>
          </p:cNvPr>
          <p:cNvSpPr>
            <a:spLocks noGrp="1"/>
          </p:cNvSpPr>
          <p:nvPr>
            <p:ph type="subTitle" idx="1" hasCustomPrompt="1"/>
          </p:nvPr>
        </p:nvSpPr>
        <p:spPr>
          <a:xfrm>
            <a:off x="7012297" y="3970527"/>
            <a:ext cx="4203323" cy="1647919"/>
          </a:xfrm>
        </p:spPr>
        <p:txBody>
          <a:bodyPr>
            <a:normAutofit/>
          </a:bodyPr>
          <a:lstStyle>
            <a:lvl1pPr marL="0" algn="ctr">
              <a:buNone/>
              <a:defRPr sz="2400" b="0" spc="400" baseline="0"/>
            </a:lvl1pPr>
          </a:lstStyle>
          <a:p>
            <a:r>
              <a:rPr lang="en-US"/>
              <a:t>CLICK TO ADD SUBTITLE</a:t>
            </a:r>
          </a:p>
        </p:txBody>
      </p:sp>
      <p:sp>
        <p:nvSpPr>
          <p:cNvPr id="27" name="Picture Placeholder 25">
            <a:extLst>
              <a:ext uri="{FF2B5EF4-FFF2-40B4-BE49-F238E27FC236}">
                <a16:creationId xmlns:a16="http://schemas.microsoft.com/office/drawing/2014/main" id="{0AAD2801-C4B6-4F9D-8713-2109D15B120E}"/>
              </a:ext>
            </a:extLst>
          </p:cNvPr>
          <p:cNvSpPr>
            <a:spLocks noGrp="1"/>
          </p:cNvSpPr>
          <p:nvPr>
            <p:ph type="pic" sz="quarter" idx="13" hasCustomPrompt="1"/>
          </p:nvPr>
        </p:nvSpPr>
        <p:spPr>
          <a:xfrm>
            <a:off x="1292225" y="1149350"/>
            <a:ext cx="4792663" cy="4227513"/>
          </a:xfrm>
        </p:spPr>
        <p:txBody>
          <a:bodyPr/>
          <a:lstStyle>
            <a:lvl1pPr>
              <a:buNone/>
              <a:defRPr/>
            </a:lvl1pPr>
          </a:lstStyle>
          <a:p>
            <a:r>
              <a:rPr lang="en-US"/>
              <a:t>Click to add photo</a:t>
            </a:r>
          </a:p>
        </p:txBody>
      </p:sp>
      <p:grpSp>
        <p:nvGrpSpPr>
          <p:cNvPr id="18" name="Graphic 185">
            <a:extLst>
              <a:ext uri="{FF2B5EF4-FFF2-40B4-BE49-F238E27FC236}">
                <a16:creationId xmlns:a16="http://schemas.microsoft.com/office/drawing/2014/main" id="{93CF5D64-69BB-4E77-ADC8-7D645E7AA4F1}"/>
              </a:ext>
              <a:ext uri="{C183D7F6-B498-43B3-948B-1728B52AA6E4}">
                <adec:decorative xmlns:adec="http://schemas.microsoft.com/office/drawing/2017/decorative" val="1"/>
              </a:ext>
            </a:extLst>
          </p:cNvPr>
          <p:cNvGrpSpPr/>
          <p:nvPr userDrawn="1"/>
        </p:nvGrpSpPr>
        <p:grpSpPr>
          <a:xfrm>
            <a:off x="3220677" y="5565632"/>
            <a:ext cx="1054467" cy="469689"/>
            <a:chOff x="9841624" y="4115729"/>
            <a:chExt cx="602170" cy="268223"/>
          </a:xfrm>
          <a:solidFill>
            <a:schemeClr val="tx1"/>
          </a:solidFill>
        </p:grpSpPr>
        <p:sp>
          <p:nvSpPr>
            <p:cNvPr id="19" name="Freeform: Shape 18">
              <a:extLst>
                <a:ext uri="{FF2B5EF4-FFF2-40B4-BE49-F238E27FC236}">
                  <a16:creationId xmlns:a16="http://schemas.microsoft.com/office/drawing/2014/main" id="{019D8F1E-2249-41BC-B8BD-4C8F7824B1B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0834381D-9229-4B35-A551-0A2EBC5395D4}"/>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 name="Freeform: Shape 20">
              <a:extLst>
                <a:ext uri="{FF2B5EF4-FFF2-40B4-BE49-F238E27FC236}">
                  <a16:creationId xmlns:a16="http://schemas.microsoft.com/office/drawing/2014/main" id="{D9AAD997-2ABB-43CB-81B3-6508602D44B7}"/>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D77AF2C8-42E5-4E03-B110-57855A3EA4A0}"/>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0A98E12C-BD74-4556-8CE5-24BDB9B92957}"/>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16" name="Date Placeholder 8">
            <a:extLst>
              <a:ext uri="{FF2B5EF4-FFF2-40B4-BE49-F238E27FC236}">
                <a16:creationId xmlns:a16="http://schemas.microsoft.com/office/drawing/2014/main" id="{19544747-A258-414B-A18E-FE0D00F027A1}"/>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316A50D-34F2-44A7-8571-190078F734C3}"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11/8/2025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17" name="Footer Placeholder 9">
            <a:extLst>
              <a:ext uri="{FF2B5EF4-FFF2-40B4-BE49-F238E27FC236}">
                <a16:creationId xmlns:a16="http://schemas.microsoft.com/office/drawing/2014/main" id="{80C9B95E-5D5F-4B79-BBC6-AA8023F361C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24" name="Slide Number Placeholder 10">
            <a:extLst>
              <a:ext uri="{FF2B5EF4-FFF2-40B4-BE49-F238E27FC236}">
                <a16:creationId xmlns:a16="http://schemas.microsoft.com/office/drawing/2014/main" id="{B5FBBF51-B6B9-4243-98A9-DDFADA05411D}"/>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450C42-9A0B-4425-92C2-70FCF7C45734}"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grpSp>
        <p:nvGrpSpPr>
          <p:cNvPr id="29" name="Group 28">
            <a:extLst>
              <a:ext uri="{FF2B5EF4-FFF2-40B4-BE49-F238E27FC236}">
                <a16:creationId xmlns:a16="http://schemas.microsoft.com/office/drawing/2014/main" id="{1999C8F0-23CF-43DE-A39C-94B126C6EF63}"/>
              </a:ext>
              <a:ext uri="{C183D7F6-B498-43B3-948B-1728B52AA6E4}">
                <adec:decorative xmlns:adec="http://schemas.microsoft.com/office/drawing/2017/decorative" val="1"/>
              </a:ext>
            </a:extLst>
          </p:cNvPr>
          <p:cNvGrpSpPr/>
          <p:nvPr userDrawn="1"/>
        </p:nvGrpSpPr>
        <p:grpSpPr>
          <a:xfrm>
            <a:off x="0" y="431836"/>
            <a:ext cx="1861854" cy="717514"/>
            <a:chOff x="0" y="1580033"/>
            <a:chExt cx="1861854" cy="717514"/>
          </a:xfrm>
        </p:grpSpPr>
        <p:sp>
          <p:nvSpPr>
            <p:cNvPr id="30" name="Freeform: Shape 29">
              <a:extLst>
                <a:ext uri="{FF2B5EF4-FFF2-40B4-BE49-F238E27FC236}">
                  <a16:creationId xmlns:a16="http://schemas.microsoft.com/office/drawing/2014/main" id="{1F9B7492-8A54-4020-83A1-E2AEE5724245}"/>
                </a:ext>
                <a:ext uri="{C183D7F6-B498-43B3-948B-1728B52AA6E4}">
                  <adec:decorative xmlns:adec="http://schemas.microsoft.com/office/drawing/2017/decorative" val="1"/>
                </a:ext>
              </a:extLst>
            </p:cNvPr>
            <p:cNvSpPr/>
            <p:nvPr userDrawn="1"/>
          </p:nvSpPr>
          <p:spPr>
            <a:xfrm>
              <a:off x="0" y="15800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 name="Freeform: Shape 30">
              <a:extLst>
                <a:ext uri="{FF2B5EF4-FFF2-40B4-BE49-F238E27FC236}">
                  <a16:creationId xmlns:a16="http://schemas.microsoft.com/office/drawing/2014/main" id="{39DA5407-EA48-4921-BA3C-71E94101C72C}"/>
                </a:ext>
                <a:ext uri="{C183D7F6-B498-43B3-948B-1728B52AA6E4}">
                  <adec:decorative xmlns:adec="http://schemas.microsoft.com/office/drawing/2017/decorative" val="1"/>
                </a:ext>
              </a:extLst>
            </p:cNvPr>
            <p:cNvSpPr/>
            <p:nvPr userDrawn="1"/>
          </p:nvSpPr>
          <p:spPr>
            <a:xfrm>
              <a:off x="0" y="201976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grpSp>
        <p:nvGrpSpPr>
          <p:cNvPr id="35" name="Group 34">
            <a:extLst>
              <a:ext uri="{FF2B5EF4-FFF2-40B4-BE49-F238E27FC236}">
                <a16:creationId xmlns:a16="http://schemas.microsoft.com/office/drawing/2014/main" id="{0AC95BD4-4EFC-45C6-B985-229FD300B1ED}"/>
              </a:ext>
              <a:ext uri="{C183D7F6-B498-43B3-948B-1728B52AA6E4}">
                <adec:decorative xmlns:adec="http://schemas.microsoft.com/office/drawing/2017/decorative" val="1"/>
              </a:ext>
            </a:extLst>
          </p:cNvPr>
          <p:cNvGrpSpPr/>
          <p:nvPr userDrawn="1"/>
        </p:nvGrpSpPr>
        <p:grpSpPr>
          <a:xfrm>
            <a:off x="6519255" y="3650586"/>
            <a:ext cx="319941" cy="319941"/>
            <a:chOff x="1126512" y="4357092"/>
            <a:chExt cx="319941" cy="319941"/>
          </a:xfrm>
        </p:grpSpPr>
        <p:sp>
          <p:nvSpPr>
            <p:cNvPr id="36" name="Oval 35">
              <a:extLst>
                <a:ext uri="{FF2B5EF4-FFF2-40B4-BE49-F238E27FC236}">
                  <a16:creationId xmlns:a16="http://schemas.microsoft.com/office/drawing/2014/main" id="{A4784AD1-E3D1-4566-9041-95AAA1DA8101}"/>
                </a:ext>
                <a:ext uri="{C183D7F6-B498-43B3-948B-1728B52AA6E4}">
                  <adec:decorative xmlns:adec="http://schemas.microsoft.com/office/drawing/2017/decorative" val="1"/>
                </a:ext>
              </a:extLst>
            </p:cNvPr>
            <p:cNvSpPr/>
            <p:nvPr userDrawn="1"/>
          </p:nvSpPr>
          <p:spPr>
            <a:xfrm>
              <a:off x="1126512" y="4357092"/>
              <a:ext cx="319941"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37" name="Oval 36">
              <a:extLst>
                <a:ext uri="{FF2B5EF4-FFF2-40B4-BE49-F238E27FC236}">
                  <a16:creationId xmlns:a16="http://schemas.microsoft.com/office/drawing/2014/main" id="{0147C571-802C-479F-B289-5F5D178E92EA}"/>
                </a:ext>
                <a:ext uri="{C183D7F6-B498-43B3-948B-1728B52AA6E4}">
                  <adec:decorative xmlns:adec="http://schemas.microsoft.com/office/drawing/2017/decorative" val="1"/>
                </a:ext>
              </a:extLst>
            </p:cNvPr>
            <p:cNvSpPr/>
            <p:nvPr userDrawn="1"/>
          </p:nvSpPr>
          <p:spPr>
            <a:xfrm>
              <a:off x="1126512" y="4357092"/>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Tree>
    <p:extLst>
      <p:ext uri="{BB962C8B-B14F-4D97-AF65-F5344CB8AC3E}">
        <p14:creationId xmlns:p14="http://schemas.microsoft.com/office/powerpoint/2010/main" val="2480015253"/>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054100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265687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440825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221513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6117349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89413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93377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387818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17977579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3920342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6745857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0910736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527177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348139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534636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402410421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5577903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6865EEBB-F8D4-4C41-9296-96330793179B}" type="datetimeFigureOut">
              <a:rPr lang="en-GB" smtClean="0"/>
              <a:t>08/11/2025</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E72ABCA8-24EC-4C5D-9589-E5E25F965E3B}" type="slidenum">
              <a:rPr lang="en-GB" smtClean="0"/>
              <a:t>‹#›</a:t>
            </a:fld>
            <a:endParaRPr lang="en-GB"/>
          </a:p>
        </p:txBody>
      </p:sp>
    </p:spTree>
    <p:extLst>
      <p:ext uri="{BB962C8B-B14F-4D97-AF65-F5344CB8AC3E}">
        <p14:creationId xmlns:p14="http://schemas.microsoft.com/office/powerpoint/2010/main" val="102624028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865EEBB-F8D4-4C41-9296-96330793179B}"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E72ABCA8-24EC-4C5D-9589-E5E25F965E3B}" type="slidenum">
              <a:rPr lang="en-GB" smtClean="0"/>
              <a:t>‹#›</a:t>
            </a:fld>
            <a:endParaRPr lang="en-GB"/>
          </a:p>
        </p:txBody>
      </p:sp>
    </p:spTree>
    <p:extLst>
      <p:ext uri="{BB962C8B-B14F-4D97-AF65-F5344CB8AC3E}">
        <p14:creationId xmlns:p14="http://schemas.microsoft.com/office/powerpoint/2010/main" val="391520378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65EEBB-F8D4-4C41-9296-96330793179B}"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2ABCA8-24EC-4C5D-9589-E5E25F965E3B}" type="slidenum">
              <a:rPr lang="en-GB" smtClean="0"/>
              <a:t>‹#›</a:t>
            </a:fld>
            <a:endParaRPr lang="en-GB"/>
          </a:p>
        </p:txBody>
      </p:sp>
    </p:spTree>
    <p:extLst>
      <p:ext uri="{BB962C8B-B14F-4D97-AF65-F5344CB8AC3E}">
        <p14:creationId xmlns:p14="http://schemas.microsoft.com/office/powerpoint/2010/main" val="52850696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865EEBB-F8D4-4C41-9296-96330793179B}"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2ABCA8-24EC-4C5D-9589-E5E25F965E3B}" type="slidenum">
              <a:rPr lang="en-GB" smtClean="0"/>
              <a:t>‹#›</a:t>
            </a:fld>
            <a:endParaRPr lang="en-GB"/>
          </a:p>
        </p:txBody>
      </p:sp>
    </p:spTree>
    <p:extLst>
      <p:ext uri="{BB962C8B-B14F-4D97-AF65-F5344CB8AC3E}">
        <p14:creationId xmlns:p14="http://schemas.microsoft.com/office/powerpoint/2010/main" val="138669617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865EEBB-F8D4-4C41-9296-96330793179B}"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72ABCA8-24EC-4C5D-9589-E5E25F965E3B}" type="slidenum">
              <a:rPr lang="en-GB" smtClean="0"/>
              <a:t>‹#›</a:t>
            </a:fld>
            <a:endParaRPr lang="en-GB"/>
          </a:p>
        </p:txBody>
      </p:sp>
    </p:spTree>
    <p:extLst>
      <p:ext uri="{BB962C8B-B14F-4D97-AF65-F5344CB8AC3E}">
        <p14:creationId xmlns:p14="http://schemas.microsoft.com/office/powerpoint/2010/main" val="30372368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865EEBB-F8D4-4C41-9296-96330793179B}" type="datetimeFigureOut">
              <a:rPr lang="en-GB" smtClean="0"/>
              <a:t>08/11/2025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2ABCA8-24EC-4C5D-9589-E5E25F965E3B}" type="slidenum">
              <a:rPr lang="en-GB" smtClean="0"/>
              <a:t>‹#›</a:t>
            </a:fld>
            <a:endParaRPr lang="en-GB"/>
          </a:p>
        </p:txBody>
      </p:sp>
    </p:spTree>
    <p:extLst>
      <p:ext uri="{BB962C8B-B14F-4D97-AF65-F5344CB8AC3E}">
        <p14:creationId xmlns:p14="http://schemas.microsoft.com/office/powerpoint/2010/main" val="66609499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65EEBB-F8D4-4C41-9296-96330793179B}" type="datetimeFigureOut">
              <a:rPr lang="en-GB" smtClean="0"/>
              <a:t>08/11/2025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72ABCA8-24EC-4C5D-9589-E5E25F965E3B}" type="slidenum">
              <a:rPr lang="en-GB" smtClean="0"/>
              <a:t>‹#›</a:t>
            </a:fld>
            <a:endParaRPr lang="en-GB"/>
          </a:p>
        </p:txBody>
      </p:sp>
    </p:spTree>
    <p:extLst>
      <p:ext uri="{BB962C8B-B14F-4D97-AF65-F5344CB8AC3E}">
        <p14:creationId xmlns:p14="http://schemas.microsoft.com/office/powerpoint/2010/main" val="226015879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65EEBB-F8D4-4C41-9296-96330793179B}"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2ABCA8-24EC-4C5D-9589-E5E25F965E3B}" type="slidenum">
              <a:rPr lang="en-GB" smtClean="0"/>
              <a:t>‹#›</a:t>
            </a:fld>
            <a:endParaRPr lang="en-GB"/>
          </a:p>
        </p:txBody>
      </p:sp>
    </p:spTree>
    <p:extLst>
      <p:ext uri="{BB962C8B-B14F-4D97-AF65-F5344CB8AC3E}">
        <p14:creationId xmlns:p14="http://schemas.microsoft.com/office/powerpoint/2010/main" val="187607506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65EEBB-F8D4-4C41-9296-96330793179B}"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2ABCA8-24EC-4C5D-9589-E5E25F965E3B}" type="slidenum">
              <a:rPr lang="en-GB" smtClean="0"/>
              <a:t>‹#›</a:t>
            </a:fld>
            <a:endParaRPr lang="en-GB"/>
          </a:p>
        </p:txBody>
      </p:sp>
    </p:spTree>
    <p:extLst>
      <p:ext uri="{BB962C8B-B14F-4D97-AF65-F5344CB8AC3E}">
        <p14:creationId xmlns:p14="http://schemas.microsoft.com/office/powerpoint/2010/main" val="247664000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65EEBB-F8D4-4C41-9296-96330793179B}"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2ABCA8-24EC-4C5D-9589-E5E25F965E3B}" type="slidenum">
              <a:rPr lang="en-GB" smtClean="0"/>
              <a:t>‹#›</a:t>
            </a:fld>
            <a:endParaRPr lang="en-GB"/>
          </a:p>
        </p:txBody>
      </p:sp>
    </p:spTree>
    <p:extLst>
      <p:ext uri="{BB962C8B-B14F-4D97-AF65-F5344CB8AC3E}">
        <p14:creationId xmlns:p14="http://schemas.microsoft.com/office/powerpoint/2010/main" val="50264064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65EEBB-F8D4-4C41-9296-96330793179B}"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2ABCA8-24EC-4C5D-9589-E5E25F965E3B}" type="slidenum">
              <a:rPr lang="en-GB" smtClean="0"/>
              <a:t>‹#›</a:t>
            </a:fld>
            <a:endParaRPr lang="en-GB"/>
          </a:p>
        </p:txBody>
      </p:sp>
    </p:spTree>
    <p:extLst>
      <p:ext uri="{BB962C8B-B14F-4D97-AF65-F5344CB8AC3E}">
        <p14:creationId xmlns:p14="http://schemas.microsoft.com/office/powerpoint/2010/main" val="25323389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65EEBB-F8D4-4C41-9296-96330793179B}"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2ABCA8-24EC-4C5D-9589-E5E25F965E3B}" type="slidenum">
              <a:rPr lang="en-GB" smtClean="0"/>
              <a:t>‹#›</a:t>
            </a:fld>
            <a:endParaRPr lang="en-GB"/>
          </a:p>
        </p:txBody>
      </p:sp>
    </p:spTree>
    <p:extLst>
      <p:ext uri="{BB962C8B-B14F-4D97-AF65-F5344CB8AC3E}">
        <p14:creationId xmlns:p14="http://schemas.microsoft.com/office/powerpoint/2010/main" val="264226037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65EEBB-F8D4-4C41-9296-96330793179B}"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2ABCA8-24EC-4C5D-9589-E5E25F965E3B}" type="slidenum">
              <a:rPr lang="en-GB" smtClean="0"/>
              <a:t>‹#›</a:t>
            </a:fld>
            <a:endParaRPr lang="en-GB"/>
          </a:p>
        </p:txBody>
      </p:sp>
    </p:spTree>
    <p:extLst>
      <p:ext uri="{BB962C8B-B14F-4D97-AF65-F5344CB8AC3E}">
        <p14:creationId xmlns:p14="http://schemas.microsoft.com/office/powerpoint/2010/main" val="259461641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65EEBB-F8D4-4C41-9296-96330793179B}"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2ABCA8-24EC-4C5D-9589-E5E25F965E3B}" type="slidenum">
              <a:rPr lang="en-GB" smtClean="0"/>
              <a:t>‹#›</a:t>
            </a:fld>
            <a:endParaRPr lang="en-GB"/>
          </a:p>
        </p:txBody>
      </p:sp>
    </p:spTree>
    <p:extLst>
      <p:ext uri="{BB962C8B-B14F-4D97-AF65-F5344CB8AC3E}">
        <p14:creationId xmlns:p14="http://schemas.microsoft.com/office/powerpoint/2010/main" val="28528756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65EEBB-F8D4-4C41-9296-96330793179B}"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2ABCA8-24EC-4C5D-9589-E5E25F965E3B}" type="slidenum">
              <a:rPr lang="en-GB" smtClean="0"/>
              <a:t>‹#›</a:t>
            </a:fld>
            <a:endParaRPr lang="en-GB"/>
          </a:p>
        </p:txBody>
      </p:sp>
    </p:spTree>
    <p:extLst>
      <p:ext uri="{BB962C8B-B14F-4D97-AF65-F5344CB8AC3E}">
        <p14:creationId xmlns:p14="http://schemas.microsoft.com/office/powerpoint/2010/main" val="401090950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865EEBB-F8D4-4C41-9296-96330793179B}"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2ABCA8-24EC-4C5D-9589-E5E25F965E3B}" type="slidenum">
              <a:rPr lang="en-GB" smtClean="0"/>
              <a:t>‹#›</a:t>
            </a:fld>
            <a:endParaRPr lang="en-GB"/>
          </a:p>
        </p:txBody>
      </p:sp>
    </p:spTree>
    <p:extLst>
      <p:ext uri="{BB962C8B-B14F-4D97-AF65-F5344CB8AC3E}">
        <p14:creationId xmlns:p14="http://schemas.microsoft.com/office/powerpoint/2010/main" val="100396345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865EEBB-F8D4-4C41-9296-96330793179B}"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2ABCA8-24EC-4C5D-9589-E5E25F965E3B}" type="slidenum">
              <a:rPr lang="en-GB" smtClean="0"/>
              <a:t>‹#›</a:t>
            </a:fld>
            <a:endParaRPr lang="en-GB"/>
          </a:p>
        </p:txBody>
      </p:sp>
    </p:spTree>
    <p:extLst>
      <p:ext uri="{BB962C8B-B14F-4D97-AF65-F5344CB8AC3E}">
        <p14:creationId xmlns:p14="http://schemas.microsoft.com/office/powerpoint/2010/main" val="2944159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17" Type="http://schemas.openxmlformats.org/officeDocument/2006/relationships/theme" Target="../theme/theme2.xml"/><Relationship Id="rId2" Type="http://schemas.openxmlformats.org/officeDocument/2006/relationships/slideLayout" Target="../slideLayouts/slideLayout16.xml"/><Relationship Id="rId16" Type="http://schemas.openxmlformats.org/officeDocument/2006/relationships/slideLayout" Target="../slideLayouts/slideLayout30.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slideLayout" Target="../slideLayouts/slideLayout2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slideLayout" Target="../slideLayouts/slideLayout2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slideLayout" Target="../slideLayouts/slideLayout43.xml"/><Relationship Id="rId18" Type="http://schemas.openxmlformats.org/officeDocument/2006/relationships/theme" Target="../theme/theme3.xml"/><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slideLayout" Target="../slideLayouts/slideLayout42.xml"/><Relationship Id="rId17" Type="http://schemas.openxmlformats.org/officeDocument/2006/relationships/slideLayout" Target="../slideLayouts/slideLayout47.xml"/><Relationship Id="rId2" Type="http://schemas.openxmlformats.org/officeDocument/2006/relationships/slideLayout" Target="../slideLayouts/slideLayout32.xml"/><Relationship Id="rId16" Type="http://schemas.openxmlformats.org/officeDocument/2006/relationships/slideLayout" Target="../slideLayouts/slideLayout46.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5" Type="http://schemas.openxmlformats.org/officeDocument/2006/relationships/slideLayout" Target="../slideLayouts/slideLayout4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 Id="rId14"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884E0F3D-4529-453A-AD51-82F68FA8ECED}" type="datetimeFigureOut">
              <a:rPr lang="en-US" smtClean="0"/>
              <a:t>11/8/2025</a:t>
            </a:fld>
            <a:endParaRPr lang="en-US"/>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endParaRPr lang="en-US"/>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5EA792F7-1D9E-4C7E-A103-E8EDFDC2691E}" type="slidenum">
              <a:rPr lang="en-US" smtClean="0"/>
              <a:t>‹#›</a:t>
            </a:fld>
            <a:endParaRPr lang="en-US"/>
          </a:p>
        </p:txBody>
      </p:sp>
    </p:spTree>
    <p:extLst>
      <p:ext uri="{BB962C8B-B14F-4D97-AF65-F5344CB8AC3E}">
        <p14:creationId xmlns:p14="http://schemas.microsoft.com/office/powerpoint/2010/main" val="4052757446"/>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75" r:id="rId8"/>
    <p:sldLayoutId id="2147483670" r:id="rId9"/>
    <p:sldLayoutId id="2147483671" r:id="rId10"/>
    <p:sldLayoutId id="2147483672" r:id="rId11"/>
    <p:sldLayoutId id="2147483673" r:id="rId12"/>
    <p:sldLayoutId id="2147483674" r:id="rId13"/>
    <p:sldLayoutId id="2147483676"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11/8/2025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434809398"/>
      </p:ext>
    </p:extLst>
  </p:cSld>
  <p:clrMap bg1="lt1" tx1="dk1" bg2="lt2" tx2="dk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 id="2147483882" r:id="rId12"/>
    <p:sldLayoutId id="2147483883" r:id="rId13"/>
    <p:sldLayoutId id="2147483884" r:id="rId14"/>
    <p:sldLayoutId id="2147483885" r:id="rId15"/>
    <p:sldLayoutId id="214748388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865EEBB-F8D4-4C41-9296-96330793179B}" type="datetimeFigureOut">
              <a:rPr lang="en-GB" smtClean="0"/>
              <a:t>08/11/2025</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72ABCA8-24EC-4C5D-9589-E5E25F965E3B}" type="slidenum">
              <a:rPr lang="en-GB" smtClean="0"/>
              <a:t>‹#›</a:t>
            </a:fld>
            <a:endParaRPr lang="en-GB"/>
          </a:p>
        </p:txBody>
      </p:sp>
    </p:spTree>
    <p:extLst>
      <p:ext uri="{BB962C8B-B14F-4D97-AF65-F5344CB8AC3E}">
        <p14:creationId xmlns:p14="http://schemas.microsoft.com/office/powerpoint/2010/main" val="2083063742"/>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hyperlink" Target="https://www.microsoft.com/powerpoint" TargetMode="External"/><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hyperlink" Target="https://transform.england.nhs.uk"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3.xml"/><Relationship Id="rId5" Type="http://schemas.openxmlformats.org/officeDocument/2006/relationships/image" Target="../media/image8.sv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21.xml"/><Relationship Id="rId5" Type="http://schemas.openxmlformats.org/officeDocument/2006/relationships/image" Target="../media/image11.sv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186/s12912-025-03713-6?utm_source=chatgpt.com" TargetMode="External"/><Relationship Id="rId2" Type="http://schemas.openxmlformats.org/officeDocument/2006/relationships/hyperlink" Target="https://digital-transformation.hee.nhs.uk/digital-academy/programmes" TargetMode="External"/><Relationship Id="rId1" Type="http://schemas.openxmlformats.org/officeDocument/2006/relationships/slideLayout" Target="../slideLayouts/slideLayout16.xml"/><Relationship Id="rId4" Type="http://schemas.openxmlformats.org/officeDocument/2006/relationships/hyperlink" Target="https://www.england.nhs.uk/long-read/inclusive-digital-healthcare-a-framework-for-nhs-action-on-digital-inclusion"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32.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3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21.xml.rels><?xml version="1.0" encoding="UTF-8" standalone="yes"?>
<Relationships xmlns="http://schemas.openxmlformats.org/package/2006/relationships"><Relationship Id="rId3" Type="http://schemas.openxmlformats.org/officeDocument/2006/relationships/hyperlink" Target="http://safeinternet.org.uk" TargetMode="External"/><Relationship Id="rId2" Type="http://schemas.openxmlformats.org/officeDocument/2006/relationships/hyperlink" Target="https://staysafeonline.org" TargetMode="External"/><Relationship Id="rId1" Type="http://schemas.openxmlformats.org/officeDocument/2006/relationships/slideLayout" Target="../slideLayouts/slideLayout3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6"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87" name="Freeform: Shape 86">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93" name="Oval 92">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95" name="Rectangle 9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7" name="Freeform: Shape 96">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99" name="Freeform: Shape 98">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01" name="Freeform: Shape 100">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03" name="Freeform: Shape 102">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05" name="Freeform: Shape 104">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07" name="Freeform: Shape 106">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8" name="Picture Placeholder 7" descr="A person in blue scrubs giving a presentation to an elderly group of people&#10;&#10;AI-generated content may be incorrect.">
            <a:extLst>
              <a:ext uri="{FF2B5EF4-FFF2-40B4-BE49-F238E27FC236}">
                <a16:creationId xmlns:a16="http://schemas.microsoft.com/office/drawing/2014/main" id="{4EE6E687-5325-42C2-817F-ED9AE11FE2A0}"/>
              </a:ext>
            </a:extLst>
          </p:cNvPr>
          <p:cNvPicPr>
            <a:picLocks noGrp="1" noChangeAspect="1"/>
          </p:cNvPicPr>
          <p:nvPr>
            <p:ph type="pic" sz="quarter" idx="13"/>
          </p:nvPr>
        </p:nvPicPr>
        <p:blipFill rotWithShape="1">
          <a:blip r:embed="rId3"/>
          <a:srcRect l="9918" r="23330" b="-2"/>
          <a:stretch>
            <a:fillRect/>
          </a:stretch>
        </p:blipFill>
        <p:spPr>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grpSp>
        <p:nvGrpSpPr>
          <p:cNvPr id="109"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110" name="Freeform: Shape 109">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4" name="Picture 3" descr="A black text on a white background&#10;&#10;AI-generated content may be incorrect.">
            <a:extLst>
              <a:ext uri="{FF2B5EF4-FFF2-40B4-BE49-F238E27FC236}">
                <a16:creationId xmlns:a16="http://schemas.microsoft.com/office/drawing/2014/main" id="{677F9992-BBEF-92A4-D296-1E7586B36B6D}"/>
              </a:ext>
            </a:extLst>
          </p:cNvPr>
          <p:cNvPicPr>
            <a:picLocks noChangeAspect="1"/>
          </p:cNvPicPr>
          <p:nvPr/>
        </p:nvPicPr>
        <p:blipFill>
          <a:blip r:embed="rId4"/>
          <a:stretch>
            <a:fillRect/>
          </a:stretch>
        </p:blipFill>
        <p:spPr>
          <a:xfrm>
            <a:off x="-2816" y="295443"/>
            <a:ext cx="3261668" cy="1192336"/>
          </a:xfrm>
          <a:prstGeom prst="rect">
            <a:avLst/>
          </a:prstGeom>
        </p:spPr>
      </p:pic>
      <p:sp>
        <p:nvSpPr>
          <p:cNvPr id="2" name="TextBox 1">
            <a:extLst>
              <a:ext uri="{FF2B5EF4-FFF2-40B4-BE49-F238E27FC236}">
                <a16:creationId xmlns:a16="http://schemas.microsoft.com/office/drawing/2014/main" id="{65124DF1-7D91-E9AB-D6B0-2B67C46848F0}"/>
              </a:ext>
            </a:extLst>
          </p:cNvPr>
          <p:cNvSpPr txBox="1"/>
          <p:nvPr/>
        </p:nvSpPr>
        <p:spPr>
          <a:xfrm>
            <a:off x="1459405" y="2355182"/>
            <a:ext cx="5121996" cy="24314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Bookman Old Style"/>
                <a:ea typeface="Source Sans Pro"/>
              </a:rPr>
              <a:t>Microsoft PowerPoint</a:t>
            </a:r>
          </a:p>
          <a:p>
            <a:endParaRPr lang="en-US" sz="3200" b="1" dirty="0">
              <a:latin typeface="Bookman Old Style"/>
              <a:ea typeface="Source Sans Pro"/>
            </a:endParaRPr>
          </a:p>
          <a:p>
            <a:r>
              <a:rPr lang="en-US" sz="2200" b="1" dirty="0">
                <a:latin typeface="Bookman Old Style"/>
                <a:ea typeface="Source Sans Pro"/>
              </a:rPr>
              <a:t>Name: </a:t>
            </a:r>
            <a:r>
              <a:rPr lang="en-US" sz="2200" dirty="0">
                <a:latin typeface="Bookman Old Style"/>
                <a:ea typeface="Source Sans Pro"/>
              </a:rPr>
              <a:t>Sanilen Stevens</a:t>
            </a:r>
          </a:p>
          <a:p>
            <a:r>
              <a:rPr lang="en-US" sz="2200" b="1" dirty="0">
                <a:latin typeface="Bookman Old Style"/>
                <a:ea typeface="Source Sans Pro"/>
              </a:rPr>
              <a:t>Student ID: </a:t>
            </a:r>
            <a:r>
              <a:rPr lang="en-US" sz="2200" dirty="0">
                <a:latin typeface="Bookman Old Style"/>
                <a:ea typeface="Source Sans Pro"/>
              </a:rPr>
              <a:t>2508295</a:t>
            </a:r>
          </a:p>
          <a:p>
            <a:r>
              <a:rPr lang="en-US" sz="2200" b="1" dirty="0">
                <a:latin typeface="Bookman Old Style"/>
                <a:ea typeface="Source Sans Pro"/>
              </a:rPr>
              <a:t>Module Name: </a:t>
            </a:r>
            <a:r>
              <a:rPr lang="en-US" sz="2200" dirty="0">
                <a:latin typeface="Bookman Old Style"/>
                <a:ea typeface="Source Sans Pro"/>
              </a:rPr>
              <a:t>Digital Skills</a:t>
            </a:r>
          </a:p>
          <a:p>
            <a:r>
              <a:rPr lang="en-US" sz="2200" b="1" dirty="0">
                <a:latin typeface="Bookman Old Style"/>
                <a:ea typeface="Source Sans Pro"/>
              </a:rPr>
              <a:t>Lecturer's Name: </a:t>
            </a:r>
            <a:r>
              <a:rPr lang="en-US" sz="2200" dirty="0">
                <a:latin typeface="Bookman Old Style"/>
                <a:ea typeface="Source Sans Pro"/>
              </a:rPr>
              <a:t>Patronella Ganza</a:t>
            </a:r>
          </a:p>
        </p:txBody>
      </p:sp>
    </p:spTree>
    <p:extLst>
      <p:ext uri="{BB962C8B-B14F-4D97-AF65-F5344CB8AC3E}">
        <p14:creationId xmlns:p14="http://schemas.microsoft.com/office/powerpoint/2010/main" val="888131371"/>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72538-B958-25C0-EC19-51C12FB6554C}"/>
              </a:ext>
            </a:extLst>
          </p:cNvPr>
          <p:cNvSpPr>
            <a:spLocks noGrp="1"/>
          </p:cNvSpPr>
          <p:nvPr>
            <p:ph type="title"/>
          </p:nvPr>
        </p:nvSpPr>
        <p:spPr>
          <a:xfrm>
            <a:off x="1557874" y="1717810"/>
            <a:ext cx="9745883" cy="970734"/>
          </a:xfrm>
        </p:spPr>
        <p:txBody>
          <a:bodyPr>
            <a:normAutofit fontScale="90000"/>
          </a:bodyPr>
          <a:lstStyle/>
          <a:p>
            <a:r>
              <a:rPr lang="en-US" b="1" dirty="0"/>
              <a:t>Members:</a:t>
            </a:r>
            <a:br>
              <a:rPr lang="en-US" dirty="0"/>
            </a:br>
            <a:endParaRPr lang="en-US" dirty="0"/>
          </a:p>
        </p:txBody>
      </p:sp>
      <p:sp>
        <p:nvSpPr>
          <p:cNvPr id="5" name="Date Placeholder 4">
            <a:extLst>
              <a:ext uri="{FF2B5EF4-FFF2-40B4-BE49-F238E27FC236}">
                <a16:creationId xmlns:a16="http://schemas.microsoft.com/office/drawing/2014/main" id="{B1A96419-4062-8277-DEA1-C34D830D56CD}"/>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316A50D-34F2-44A7-8571-190078F734C3}"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11/8/2025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6" name="Footer Placeholder 5">
            <a:extLst>
              <a:ext uri="{FF2B5EF4-FFF2-40B4-BE49-F238E27FC236}">
                <a16:creationId xmlns:a16="http://schemas.microsoft.com/office/drawing/2014/main" id="{0A00C12E-C36D-1A3A-34E0-D584840D6D42}"/>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7" name="Slide Number Placeholder 6">
            <a:extLst>
              <a:ext uri="{FF2B5EF4-FFF2-40B4-BE49-F238E27FC236}">
                <a16:creationId xmlns:a16="http://schemas.microsoft.com/office/drawing/2014/main" id="{BBD19C34-E21C-E096-4B26-1044586939B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450C42-9A0B-4425-92C2-70FCF7C45734}"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graphicFrame>
        <p:nvGraphicFramePr>
          <p:cNvPr id="9" name="Table 8">
            <a:extLst>
              <a:ext uri="{FF2B5EF4-FFF2-40B4-BE49-F238E27FC236}">
                <a16:creationId xmlns:a16="http://schemas.microsoft.com/office/drawing/2014/main" id="{184A91F2-0CCC-FA9E-5069-64A69E7E6E65}"/>
              </a:ext>
            </a:extLst>
          </p:cNvPr>
          <p:cNvGraphicFramePr>
            <a:graphicFrameLocks noGrp="1"/>
          </p:cNvGraphicFramePr>
          <p:nvPr>
            <p:extLst>
              <p:ext uri="{D42A27DB-BD31-4B8C-83A1-F6EECF244321}">
                <p14:modId xmlns:p14="http://schemas.microsoft.com/office/powerpoint/2010/main" val="915378056"/>
              </p:ext>
            </p:extLst>
          </p:nvPr>
        </p:nvGraphicFramePr>
        <p:xfrm>
          <a:off x="1558109" y="3226090"/>
          <a:ext cx="8168640" cy="1625994"/>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3165294521"/>
                    </a:ext>
                  </a:extLst>
                </a:gridCol>
                <a:gridCol w="4084320">
                  <a:extLst>
                    <a:ext uri="{9D8B030D-6E8A-4147-A177-3AD203B41FA5}">
                      <a16:colId xmlns:a16="http://schemas.microsoft.com/office/drawing/2014/main" val="516790278"/>
                    </a:ext>
                  </a:extLst>
                </a:gridCol>
              </a:tblGrid>
              <a:tr h="366155">
                <a:tc>
                  <a:txBody>
                    <a:bodyPr/>
                    <a:lstStyle/>
                    <a:p>
                      <a:r>
                        <a:rPr lang="en-US" dirty="0">
                          <a:latin typeface="Bookman Old Style"/>
                        </a:rPr>
                        <a:t>Name:</a:t>
                      </a:r>
                    </a:p>
                  </a:txBody>
                  <a:tcPr/>
                </a:tc>
                <a:tc>
                  <a:txBody>
                    <a:bodyPr/>
                    <a:lstStyle/>
                    <a:p>
                      <a:r>
                        <a:rPr lang="en-US" dirty="0">
                          <a:latin typeface="Bookman Old Style"/>
                        </a:rPr>
                        <a:t>Student ID:</a:t>
                      </a:r>
                    </a:p>
                  </a:txBody>
                  <a:tcPr/>
                </a:tc>
                <a:extLst>
                  <a:ext uri="{0D108BD9-81ED-4DB2-BD59-A6C34878D82A}">
                    <a16:rowId xmlns:a16="http://schemas.microsoft.com/office/drawing/2014/main" val="77196536"/>
                  </a:ext>
                </a:extLst>
              </a:tr>
              <a:tr h="370840">
                <a:tc>
                  <a:txBody>
                    <a:bodyPr/>
                    <a:lstStyle/>
                    <a:p>
                      <a:r>
                        <a:rPr lang="en-US" err="1">
                          <a:latin typeface="Bookman Old Style"/>
                        </a:rPr>
                        <a:t>Sanilen</a:t>
                      </a:r>
                      <a:r>
                        <a:rPr lang="en-US" dirty="0">
                          <a:latin typeface="Bookman Old Style"/>
                        </a:rPr>
                        <a:t> Stevens</a:t>
                      </a:r>
                    </a:p>
                  </a:txBody>
                  <a:tcPr/>
                </a:tc>
                <a:tc>
                  <a:txBody>
                    <a:bodyPr/>
                    <a:lstStyle/>
                    <a:p>
                      <a:r>
                        <a:rPr lang="en-US" dirty="0">
                          <a:latin typeface="Bookman Old Style"/>
                        </a:rPr>
                        <a:t>2508295</a:t>
                      </a:r>
                    </a:p>
                  </a:txBody>
                  <a:tcPr/>
                </a:tc>
                <a:extLst>
                  <a:ext uri="{0D108BD9-81ED-4DB2-BD59-A6C34878D82A}">
                    <a16:rowId xmlns:a16="http://schemas.microsoft.com/office/drawing/2014/main" val="2694397881"/>
                  </a:ext>
                </a:extLst>
              </a:tr>
              <a:tr h="370840">
                <a:tc>
                  <a:txBody>
                    <a:bodyPr/>
                    <a:lstStyle/>
                    <a:p>
                      <a:r>
                        <a:rPr lang="en-US" dirty="0">
                          <a:latin typeface="Bookman Old Style"/>
                        </a:rPr>
                        <a:t>Elsie </a:t>
                      </a:r>
                      <a:r>
                        <a:rPr lang="en-US" err="1">
                          <a:latin typeface="Bookman Old Style"/>
                        </a:rPr>
                        <a:t>Grubat</a:t>
                      </a:r>
                    </a:p>
                  </a:txBody>
                  <a:tcPr/>
                </a:tc>
                <a:tc>
                  <a:txBody>
                    <a:bodyPr/>
                    <a:lstStyle/>
                    <a:p>
                      <a:pPr lvl="0">
                        <a:buNone/>
                      </a:pPr>
                      <a:r>
                        <a:rPr lang="en-US" sz="1800" b="0" i="0" u="none" strike="noStrike" noProof="0" dirty="0">
                          <a:solidFill>
                            <a:srgbClr val="0D0D0D"/>
                          </a:solidFill>
                          <a:latin typeface="Bookman Old Style"/>
                        </a:rPr>
                        <a:t>2508285</a:t>
                      </a:r>
                      <a:r>
                        <a:rPr lang="en-US" sz="2800" b="0" i="0" u="none" strike="noStrike" noProof="0" dirty="0">
                          <a:solidFill>
                            <a:srgbClr val="000000"/>
                          </a:solidFill>
                          <a:latin typeface="Bookman Old Style"/>
                        </a:rPr>
                        <a:t> </a:t>
                      </a:r>
                    </a:p>
                  </a:txBody>
                  <a:tcPr/>
                </a:tc>
                <a:extLst>
                  <a:ext uri="{0D108BD9-81ED-4DB2-BD59-A6C34878D82A}">
                    <a16:rowId xmlns:a16="http://schemas.microsoft.com/office/drawing/2014/main" val="2245654401"/>
                  </a:ext>
                </a:extLst>
              </a:tr>
              <a:tr h="370839">
                <a:tc>
                  <a:txBody>
                    <a:bodyPr/>
                    <a:lstStyle/>
                    <a:p>
                      <a:pPr lvl="0">
                        <a:buNone/>
                      </a:pPr>
                      <a:r>
                        <a:rPr lang="en-GB" sz="1800" b="0" i="0" u="none" strike="noStrike" noProof="0" dirty="0">
                          <a:solidFill>
                            <a:srgbClr val="000000"/>
                          </a:solidFill>
                          <a:latin typeface="Bookman Old Style"/>
                        </a:rPr>
                        <a:t>Divina Gracia Barber</a:t>
                      </a:r>
                      <a:endParaRPr lang="en-US" dirty="0">
                        <a:latin typeface="Bookman Old Style"/>
                      </a:endParaRPr>
                    </a:p>
                  </a:txBody>
                  <a:tcPr/>
                </a:tc>
                <a:tc>
                  <a:txBody>
                    <a:bodyPr/>
                    <a:lstStyle/>
                    <a:p>
                      <a:pPr lvl="0">
                        <a:buNone/>
                      </a:pPr>
                      <a:r>
                        <a:rPr lang="en-GB" sz="1800" b="0" i="0" u="none" strike="noStrike" noProof="0" dirty="0">
                          <a:solidFill>
                            <a:srgbClr val="000000"/>
                          </a:solidFill>
                          <a:latin typeface="Bookman Old Style"/>
                        </a:rPr>
                        <a:t>2509203</a:t>
                      </a:r>
                      <a:endParaRPr lang="en-US" dirty="0">
                        <a:latin typeface="Bookman Old Style"/>
                      </a:endParaRPr>
                    </a:p>
                  </a:txBody>
                  <a:tcPr/>
                </a:tc>
                <a:extLst>
                  <a:ext uri="{0D108BD9-81ED-4DB2-BD59-A6C34878D82A}">
                    <a16:rowId xmlns:a16="http://schemas.microsoft.com/office/drawing/2014/main" val="625515967"/>
                  </a:ext>
                </a:extLst>
              </a:tr>
            </a:tbl>
          </a:graphicData>
        </a:graphic>
      </p:graphicFrame>
      <p:pic>
        <p:nvPicPr>
          <p:cNvPr id="11" name="Picture 10" descr="A black text on a white background&#10;&#10;AI-generated content may be incorrect.">
            <a:extLst>
              <a:ext uri="{FF2B5EF4-FFF2-40B4-BE49-F238E27FC236}">
                <a16:creationId xmlns:a16="http://schemas.microsoft.com/office/drawing/2014/main" id="{58C767E2-380E-8538-2293-CA9DBF615326}"/>
              </a:ext>
            </a:extLst>
          </p:cNvPr>
          <p:cNvPicPr>
            <a:picLocks noChangeAspect="1"/>
          </p:cNvPicPr>
          <p:nvPr/>
        </p:nvPicPr>
        <p:blipFill>
          <a:blip r:embed="rId2"/>
          <a:stretch>
            <a:fillRect/>
          </a:stretch>
        </p:blipFill>
        <p:spPr>
          <a:xfrm>
            <a:off x="8932541" y="304514"/>
            <a:ext cx="3261668" cy="1192336"/>
          </a:xfrm>
          <a:prstGeom prst="rect">
            <a:avLst/>
          </a:prstGeom>
        </p:spPr>
      </p:pic>
    </p:spTree>
    <p:extLst>
      <p:ext uri="{BB962C8B-B14F-4D97-AF65-F5344CB8AC3E}">
        <p14:creationId xmlns:p14="http://schemas.microsoft.com/office/powerpoint/2010/main" val="3748468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B17EDBE-4FB7-472F-B26B-EB9ECD77B7A8}"/>
              </a:ext>
            </a:extLst>
          </p:cNvPr>
          <p:cNvSpPr>
            <a:spLocks noGrp="1"/>
          </p:cNvSpPr>
          <p:nvPr>
            <p:ph type="title"/>
          </p:nvPr>
        </p:nvSpPr>
        <p:spPr>
          <a:xfrm>
            <a:off x="938907" y="282800"/>
            <a:ext cx="5217172" cy="1288673"/>
          </a:xfrm>
        </p:spPr>
        <p:txBody>
          <a:bodyPr>
            <a:normAutofit/>
          </a:bodyPr>
          <a:lstStyle/>
          <a:p>
            <a:r>
              <a:rPr lang="en-US" sz="4000" b="1" dirty="0">
                <a:latin typeface="Bookman Old Style"/>
                <a:cs typeface="Arial"/>
              </a:rPr>
              <a:t>Introduction</a:t>
            </a:r>
          </a:p>
        </p:txBody>
      </p:sp>
      <p:sp>
        <p:nvSpPr>
          <p:cNvPr id="10" name="Content Placeholder 9">
            <a:extLst>
              <a:ext uri="{FF2B5EF4-FFF2-40B4-BE49-F238E27FC236}">
                <a16:creationId xmlns:a16="http://schemas.microsoft.com/office/drawing/2014/main" id="{BE75E95A-A6B3-43C7-A552-1EAFCCA0A1EA}"/>
              </a:ext>
            </a:extLst>
          </p:cNvPr>
          <p:cNvSpPr>
            <a:spLocks noGrp="1"/>
          </p:cNvSpPr>
          <p:nvPr>
            <p:ph idx="1"/>
          </p:nvPr>
        </p:nvSpPr>
        <p:spPr>
          <a:xfrm>
            <a:off x="938906" y="1962286"/>
            <a:ext cx="6391064" cy="4351338"/>
          </a:xfrm>
        </p:spPr>
        <p:txBody>
          <a:bodyPr vert="horz" lIns="91440" tIns="45720" rIns="91440" bIns="45720" rtlCol="0" anchor="t">
            <a:normAutofit/>
          </a:bodyPr>
          <a:lstStyle/>
          <a:p>
            <a:pPr marL="285750" indent="-285750">
              <a:buFont typeface="Arial"/>
              <a:buChar char="•"/>
            </a:pPr>
            <a:r>
              <a:rPr lang="en-US" sz="2200" dirty="0">
                <a:latin typeface="Bookman Old Style"/>
                <a:ea typeface="Source Sans Pro"/>
                <a:cs typeface="Arial"/>
              </a:rPr>
              <a:t>Microsoft </a:t>
            </a:r>
            <a:r>
              <a:rPr lang="en-US" sz="2200" b="1" dirty="0">
                <a:solidFill>
                  <a:srgbClr val="FF0000"/>
                </a:solidFill>
                <a:latin typeface="Bookman Old Style"/>
                <a:ea typeface="Source Sans Pro"/>
                <a:cs typeface="Arial"/>
              </a:rPr>
              <a:t>PowerPoint</a:t>
            </a:r>
            <a:r>
              <a:rPr lang="en-US" sz="2200" dirty="0">
                <a:latin typeface="Bookman Old Style"/>
                <a:ea typeface="Source Sans Pro"/>
                <a:cs typeface="Arial"/>
              </a:rPr>
              <a:t> is a software application</a:t>
            </a:r>
          </a:p>
          <a:p>
            <a:pPr marL="285750" indent="-285750">
              <a:buFont typeface="Arial"/>
              <a:buChar char="•"/>
            </a:pPr>
            <a:r>
              <a:rPr lang="en-US" sz="2200" dirty="0">
                <a:latin typeface="Bookman Old Style"/>
                <a:ea typeface="Source Sans Pro"/>
                <a:cs typeface="Arial"/>
              </a:rPr>
              <a:t>It is used for </a:t>
            </a:r>
            <a:r>
              <a:rPr lang="en-US" sz="2200" b="1" u="sng" dirty="0">
                <a:solidFill>
                  <a:schemeClr val="accent5">
                    <a:lumMod val="50000"/>
                  </a:schemeClr>
                </a:solidFill>
                <a:latin typeface="Bookman Old Style"/>
                <a:ea typeface="Source Sans Pro"/>
                <a:cs typeface="Arial"/>
              </a:rPr>
              <a:t>communication</a:t>
            </a:r>
            <a:r>
              <a:rPr lang="en-US" sz="2200" b="1" dirty="0">
                <a:solidFill>
                  <a:schemeClr val="accent5">
                    <a:lumMod val="50000"/>
                  </a:schemeClr>
                </a:solidFill>
                <a:latin typeface="Bookman Old Style"/>
                <a:ea typeface="Source Sans Pro"/>
                <a:cs typeface="Arial"/>
              </a:rPr>
              <a:t>,</a:t>
            </a:r>
            <a:r>
              <a:rPr lang="en-US" sz="2200" b="1" dirty="0">
                <a:solidFill>
                  <a:schemeClr val="accent3">
                    <a:lumMod val="50000"/>
                  </a:schemeClr>
                </a:solidFill>
                <a:latin typeface="Bookman Old Style"/>
                <a:ea typeface="Source Sans Pro"/>
                <a:cs typeface="Arial"/>
              </a:rPr>
              <a:t> </a:t>
            </a:r>
            <a:r>
              <a:rPr lang="en-US" sz="2200" b="1" u="sng" dirty="0">
                <a:solidFill>
                  <a:schemeClr val="accent3">
                    <a:lumMod val="50000"/>
                  </a:schemeClr>
                </a:solidFill>
                <a:latin typeface="Bookman Old Style"/>
                <a:ea typeface="Source Sans Pro"/>
                <a:cs typeface="Arial"/>
              </a:rPr>
              <a:t>training</a:t>
            </a:r>
            <a:r>
              <a:rPr lang="en-US" sz="2200" b="1" dirty="0">
                <a:solidFill>
                  <a:schemeClr val="accent3">
                    <a:lumMod val="50000"/>
                  </a:schemeClr>
                </a:solidFill>
                <a:latin typeface="Bookman Old Style"/>
                <a:ea typeface="Source Sans Pro"/>
                <a:cs typeface="Arial"/>
              </a:rPr>
              <a:t> </a:t>
            </a:r>
            <a:r>
              <a:rPr lang="en-US" sz="2200" dirty="0">
                <a:latin typeface="Bookman Old Style"/>
                <a:ea typeface="Source Sans Pro"/>
                <a:cs typeface="Arial"/>
              </a:rPr>
              <a:t>and </a:t>
            </a:r>
            <a:r>
              <a:rPr lang="en-US" sz="2200" b="1" u="sng" dirty="0">
                <a:solidFill>
                  <a:srgbClr val="002060"/>
                </a:solidFill>
                <a:latin typeface="Bookman Old Style"/>
                <a:ea typeface="Source Sans Pro"/>
                <a:cs typeface="Arial"/>
              </a:rPr>
              <a:t>engagement purposes</a:t>
            </a:r>
          </a:p>
          <a:p>
            <a:pPr marL="285750" indent="-285750">
              <a:buFont typeface="Arial"/>
              <a:buChar char="•"/>
            </a:pPr>
            <a:r>
              <a:rPr lang="en-US" sz="2200" dirty="0">
                <a:latin typeface="Bookman Old Style"/>
                <a:ea typeface="Source Sans Pro"/>
                <a:cs typeface="Arial"/>
              </a:rPr>
              <a:t>It support</a:t>
            </a:r>
            <a:r>
              <a:rPr lang="en-US" sz="2200" u="sng" dirty="0">
                <a:latin typeface="Bookman Old Style"/>
                <a:ea typeface="Source Sans Pro"/>
                <a:cs typeface="Arial"/>
              </a:rPr>
              <a:t> </a:t>
            </a:r>
            <a:r>
              <a:rPr lang="en-US" sz="2200" b="1" u="sng" dirty="0">
                <a:latin typeface="Bookman Old Style"/>
                <a:ea typeface="Source Sans Pro"/>
                <a:cs typeface="Arial"/>
              </a:rPr>
              <a:t>text</a:t>
            </a:r>
            <a:r>
              <a:rPr lang="en-US" sz="2200" b="1" dirty="0">
                <a:latin typeface="Bookman Old Style"/>
                <a:ea typeface="Source Sans Pro"/>
                <a:cs typeface="Arial"/>
              </a:rPr>
              <a:t>,</a:t>
            </a:r>
            <a:r>
              <a:rPr lang="en-US" sz="2200" u="sng" dirty="0">
                <a:latin typeface="Bookman Old Style"/>
                <a:ea typeface="Source Sans Pro"/>
                <a:cs typeface="Arial"/>
              </a:rPr>
              <a:t> </a:t>
            </a:r>
            <a:r>
              <a:rPr lang="en-US" sz="2200" b="1" u="sng" dirty="0">
                <a:latin typeface="Bookman Old Style"/>
                <a:ea typeface="Source Sans Pro"/>
                <a:cs typeface="Arial"/>
              </a:rPr>
              <a:t>images</a:t>
            </a:r>
            <a:r>
              <a:rPr lang="en-US" sz="2200" b="1" dirty="0">
                <a:latin typeface="Bookman Old Style"/>
                <a:ea typeface="Source Sans Pro"/>
                <a:cs typeface="Arial"/>
              </a:rPr>
              <a:t>,</a:t>
            </a:r>
            <a:r>
              <a:rPr lang="en-US" sz="2200" b="1" u="sng" dirty="0">
                <a:latin typeface="Bookman Old Style"/>
                <a:ea typeface="Source Sans Pro"/>
                <a:cs typeface="Arial"/>
              </a:rPr>
              <a:t> animations</a:t>
            </a:r>
            <a:r>
              <a:rPr lang="en-US" sz="2200" dirty="0">
                <a:latin typeface="Bookman Old Style"/>
                <a:ea typeface="Source Sans Pro"/>
                <a:cs typeface="Arial"/>
              </a:rPr>
              <a:t>, and </a:t>
            </a:r>
            <a:r>
              <a:rPr lang="en-US" sz="2200" b="1" u="sng" dirty="0">
                <a:latin typeface="Bookman Old Style"/>
                <a:ea typeface="Source Sans Pro"/>
                <a:cs typeface="Arial"/>
              </a:rPr>
              <a:t>charts</a:t>
            </a:r>
            <a:r>
              <a:rPr lang="en-US" sz="2200" dirty="0">
                <a:latin typeface="Bookman Old Style"/>
                <a:ea typeface="Source Sans Pro"/>
                <a:cs typeface="Arial"/>
              </a:rPr>
              <a:t> to enhance understanding</a:t>
            </a:r>
          </a:p>
          <a:p>
            <a:pPr marL="285750" indent="-285750">
              <a:buFont typeface="Arial"/>
              <a:buChar char="•"/>
            </a:pPr>
            <a:endParaRPr lang="en-US" sz="2200" dirty="0">
              <a:latin typeface="Bookman Old Style"/>
              <a:ea typeface="Source Sans Pro"/>
              <a:cs typeface="Arial"/>
            </a:endParaRPr>
          </a:p>
          <a:p>
            <a:r>
              <a:rPr lang="en-US" sz="2200" dirty="0">
                <a:latin typeface="Bookman Old Style"/>
                <a:ea typeface="Source Sans Pro"/>
                <a:cs typeface="Arial"/>
              </a:rPr>
              <a:t>  (Microsoft, 2025)</a:t>
            </a:r>
            <a:r>
              <a:rPr lang="en-US" sz="2200" dirty="0">
                <a:latin typeface="Bookman Old Style"/>
                <a:ea typeface="Source Sans Pro"/>
              </a:rPr>
              <a:t>.</a:t>
            </a:r>
          </a:p>
        </p:txBody>
      </p:sp>
      <p:pic>
        <p:nvPicPr>
          <p:cNvPr id="365" name="Picture Placeholder 364" descr="A red square with white letter p in the middle&#10;&#10;AI-generated content may be incorrect.">
            <a:extLst>
              <a:ext uri="{FF2B5EF4-FFF2-40B4-BE49-F238E27FC236}">
                <a16:creationId xmlns:a16="http://schemas.microsoft.com/office/drawing/2014/main" id="{5D035A4A-01E8-44C3-9E7B-2F3ACBCD9361}"/>
              </a:ext>
            </a:extLst>
          </p:cNvPr>
          <p:cNvPicPr>
            <a:picLocks noGrp="1" noChangeAspect="1"/>
          </p:cNvPicPr>
          <p:nvPr>
            <p:ph type="pic" sz="quarter" idx="13"/>
          </p:nvPr>
        </p:nvPicPr>
        <p:blipFill rotWithShape="1">
          <a:blip r:embed="rId3"/>
          <a:srcRect/>
          <a:stretch/>
        </p:blipFill>
        <p:spPr>
          <a:xfrm>
            <a:off x="7235389" y="630734"/>
            <a:ext cx="4114800" cy="2314575"/>
          </a:xfrm>
        </p:spPr>
      </p:pic>
      <p:pic>
        <p:nvPicPr>
          <p:cNvPr id="11" name="Picture Placeholder 10" descr="A cartoon characters using a computer and a whiteboard&#10;&#10;AI-generated content may be incorrect.">
            <a:extLst>
              <a:ext uri="{FF2B5EF4-FFF2-40B4-BE49-F238E27FC236}">
                <a16:creationId xmlns:a16="http://schemas.microsoft.com/office/drawing/2014/main" id="{D4A20C46-A075-4415-A172-F3722C0ADE8D}"/>
              </a:ext>
            </a:extLst>
          </p:cNvPr>
          <p:cNvPicPr>
            <a:picLocks noGrp="1" noChangeAspect="1"/>
          </p:cNvPicPr>
          <p:nvPr>
            <p:ph type="pic" sz="quarter" idx="14"/>
          </p:nvPr>
        </p:nvPicPr>
        <p:blipFill rotWithShape="1">
          <a:blip r:embed="rId4"/>
          <a:srcRect/>
          <a:stretch/>
        </p:blipFill>
        <p:spPr>
          <a:xfrm>
            <a:off x="7338764" y="3370011"/>
            <a:ext cx="3908048" cy="2931036"/>
          </a:xfrm>
        </p:spPr>
      </p:pic>
      <p:sp>
        <p:nvSpPr>
          <p:cNvPr id="20" name="Slide Number Placeholder 19">
            <a:extLst>
              <a:ext uri="{FF2B5EF4-FFF2-40B4-BE49-F238E27FC236}">
                <a16:creationId xmlns:a16="http://schemas.microsoft.com/office/drawing/2014/main" id="{C427CAEE-862D-4FE1-99F2-70274992024D}"/>
              </a:ext>
            </a:extLst>
          </p:cNvPr>
          <p:cNvSpPr>
            <a:spLocks noGrp="1"/>
          </p:cNvSpPr>
          <p:nvPr>
            <p:ph type="sldNum" sz="quarter" idx="17"/>
          </p:nvPr>
        </p:nvSpPr>
        <p:spPr>
          <a:xfrm>
            <a:off x="8610600" y="6356350"/>
            <a:ext cx="2743200" cy="365125"/>
          </a:xfrm>
        </p:spPr>
        <p:txBody>
          <a:bodyPr/>
          <a:lstStyle/>
          <a:p>
            <a:fld id="{5EA792F7-1D9E-4C7E-A103-E8EDFDC2691E}" type="slidenum">
              <a:rPr lang="en-US" smtClean="0"/>
              <a:pPr/>
              <a:t>3</a:t>
            </a:fld>
            <a:endParaRPr lang="en-US"/>
          </a:p>
        </p:txBody>
      </p:sp>
    </p:spTree>
    <p:extLst>
      <p:ext uri="{BB962C8B-B14F-4D97-AF65-F5344CB8AC3E}">
        <p14:creationId xmlns:p14="http://schemas.microsoft.com/office/powerpoint/2010/main" val="270808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animEffect transition="in" filter="fade">
                                      <p:cBhvr>
                                        <p:cTn id="11" dur="500"/>
                                        <p:tgtEl>
                                          <p:spTgt spid="10">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0">
                                            <p:txEl>
                                              <p:pRg st="1" end="1"/>
                                            </p:txEl>
                                          </p:spTgt>
                                        </p:tgtEl>
                                        <p:attrNameLst>
                                          <p:attrName>style.visibility</p:attrName>
                                        </p:attrNameLst>
                                      </p:cBhvr>
                                      <p:to>
                                        <p:strVal val="visible"/>
                                      </p:to>
                                    </p:set>
                                    <p:animEffect transition="in" filter="fade">
                                      <p:cBhvr>
                                        <p:cTn id="16" dur="500"/>
                                        <p:tgtEl>
                                          <p:spTgt spid="10">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0">
                                            <p:txEl>
                                              <p:pRg st="2" end="2"/>
                                            </p:txEl>
                                          </p:spTgt>
                                        </p:tgtEl>
                                        <p:attrNameLst>
                                          <p:attrName>style.visibility</p:attrName>
                                        </p:attrNameLst>
                                      </p:cBhvr>
                                      <p:to>
                                        <p:strVal val="visible"/>
                                      </p:to>
                                    </p:set>
                                    <p:animEffect transition="in" filter="fade">
                                      <p:cBhvr>
                                        <p:cTn id="21" dur="500"/>
                                        <p:tgtEl>
                                          <p:spTgt spid="10">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0">
                                            <p:txEl>
                                              <p:pRg st="4" end="4"/>
                                            </p:txEl>
                                          </p:spTgt>
                                        </p:tgtEl>
                                        <p:attrNameLst>
                                          <p:attrName>style.visibility</p:attrName>
                                        </p:attrNameLst>
                                      </p:cBhvr>
                                      <p:to>
                                        <p:strVal val="visible"/>
                                      </p:to>
                                    </p:set>
                                    <p:animEffect transition="in" filter="fade">
                                      <p:cBhvr>
                                        <p:cTn id="26"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9"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2" name="Freeform: Shape 11">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1" name="Oval 50">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58" name="Rectangle 57">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58">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2833068" cy="2997599"/>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60" name="Freeform: Shape 59">
            <a:extLst>
              <a:ext uri="{FF2B5EF4-FFF2-40B4-BE49-F238E27FC236}">
                <a16:creationId xmlns:a16="http://schemas.microsoft.com/office/drawing/2014/main" id="{AFD1189F-9598-4281-8056-2845388D4D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3068" cy="2997599"/>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61" name="Freeform: Shape 60">
            <a:extLst>
              <a:ext uri="{FF2B5EF4-FFF2-40B4-BE49-F238E27FC236}">
                <a16:creationId xmlns:a16="http://schemas.microsoft.com/office/drawing/2014/main" id="{583E04E1-D74F-4ED6-972C-035F4FEC4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2" name="Freeform: Shape 61">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3" name="Rectangle 62">
            <a:extLst>
              <a:ext uri="{FF2B5EF4-FFF2-40B4-BE49-F238E27FC236}">
                <a16:creationId xmlns:a16="http://schemas.microsoft.com/office/drawing/2014/main" id="{E51A97D9-C694-4307-818B-0C5BBF413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1053" y="819446"/>
            <a:ext cx="6964685" cy="5402463"/>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1053" y="819446"/>
            <a:ext cx="6964685" cy="5402463"/>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13658" y="727769"/>
            <a:ext cx="6964685" cy="540246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Shape 65">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776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67" name="Freeform: Shape 66">
            <a:extLst>
              <a:ext uri="{FF2B5EF4-FFF2-40B4-BE49-F238E27FC236}">
                <a16:creationId xmlns:a16="http://schemas.microsoft.com/office/drawing/2014/main" id="{6E8A2566-F83F-4EC9-83A9-338A70FB6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776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accent3">
              <a:alpha val="20000"/>
            </a:schemeClr>
          </a:solidFill>
          <a:ln w="9525" cap="flat">
            <a:noFill/>
            <a:prstDash val="solid"/>
            <a:miter/>
          </a:ln>
        </p:spPr>
        <p:txBody>
          <a:bodyPr wrap="square" rtlCol="0" anchor="ctr">
            <a:noAutofit/>
          </a:bodyPr>
          <a:lstStyle/>
          <a:p>
            <a:endParaRPr lang="en-US"/>
          </a:p>
        </p:txBody>
      </p:sp>
      <p:sp>
        <p:nvSpPr>
          <p:cNvPr id="68"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5326" y="343675"/>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9" name="Graphic 212">
            <a:extLst>
              <a:ext uri="{FF2B5EF4-FFF2-40B4-BE49-F238E27FC236}">
                <a16:creationId xmlns:a16="http://schemas.microsoft.com/office/drawing/2014/main" id="{5EC6B544-8C84-47A6-885D-A4F09EF5C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5326" y="343675"/>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70" name="Freeform: Shape 69">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6750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71" name="Freeform: Shape 70">
            <a:extLst>
              <a:ext uri="{FF2B5EF4-FFF2-40B4-BE49-F238E27FC236}">
                <a16:creationId xmlns:a16="http://schemas.microsoft.com/office/drawing/2014/main" id="{0F360028-588C-4E99-9E6F-5DE59080E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6750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accent3">
              <a:alpha val="20000"/>
            </a:schemeClr>
          </a:solidFill>
          <a:ln w="9525" cap="flat">
            <a:noFill/>
            <a:prstDash val="solid"/>
            <a:miter/>
          </a:ln>
        </p:spPr>
        <p:txBody>
          <a:bodyPr wrap="square" rtlCol="0" anchor="ctr">
            <a:noAutofit/>
          </a:bodyPr>
          <a:lstStyle/>
          <a:p>
            <a:endParaRPr lang="en-US"/>
          </a:p>
        </p:txBody>
      </p:sp>
      <p:sp>
        <p:nvSpPr>
          <p:cNvPr id="48" name="Oval 47">
            <a:extLst>
              <a:ext uri="{FF2B5EF4-FFF2-40B4-BE49-F238E27FC236}">
                <a16:creationId xmlns:a16="http://schemas.microsoft.com/office/drawing/2014/main" id="{32C95C5C-6FBD-47FF-9CA6-066193539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7140" y="5100276"/>
            <a:ext cx="515928" cy="515928"/>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Oval 49">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7140" y="5100276"/>
            <a:ext cx="515928" cy="515928"/>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Footer Placeholder 2">
            <a:extLst>
              <a:ext uri="{FF2B5EF4-FFF2-40B4-BE49-F238E27FC236}">
                <a16:creationId xmlns:a16="http://schemas.microsoft.com/office/drawing/2014/main" id="{C911102A-3894-4E98-993F-1814860041E3}"/>
              </a:ext>
            </a:extLst>
          </p:cNvPr>
          <p:cNvSpPr>
            <a:spLocks noGrp="1"/>
          </p:cNvSpPr>
          <p:nvPr>
            <p:ph type="ftr" sz="quarter" idx="11"/>
          </p:nvPr>
        </p:nvSpPr>
        <p:spPr>
          <a:xfrm>
            <a:off x="3048000" y="1163865"/>
            <a:ext cx="6193970" cy="757010"/>
          </a:xfrm>
        </p:spPr>
        <p:txBody>
          <a:bodyPr vert="horz" lIns="91440" tIns="45720" rIns="91440" bIns="45720" rtlCol="0" anchor="ctr">
            <a:noAutofit/>
          </a:bodyPr>
          <a:lstStyle/>
          <a:p>
            <a:pPr algn="l">
              <a:spcAft>
                <a:spcPts val="600"/>
              </a:spcAft>
            </a:pPr>
            <a:r>
              <a:rPr lang="en-US" sz="2600" dirty="0">
                <a:solidFill>
                  <a:schemeClr val="tx1"/>
                </a:solidFill>
                <a:latin typeface="Bookman Old Style"/>
                <a:ea typeface="Source Sans Pro SemiBold"/>
                <a:cs typeface="Arial"/>
              </a:rPr>
              <a:t>Advantages of PowerPoint at Sunrise Care Home</a:t>
            </a:r>
            <a:r>
              <a:rPr lang="en-US" sz="2600" dirty="0">
                <a:latin typeface="Bookman Old Style"/>
                <a:ea typeface="Source Sans Pro SemiBold"/>
                <a:cs typeface="Arial"/>
              </a:rPr>
              <a:t> </a:t>
            </a:r>
            <a:endParaRPr lang="en-US" sz="2600" b="1" kern="1200" cap="all" spc="100" baseline="0" noProof="0">
              <a:latin typeface="Bookman Old Style"/>
              <a:cs typeface="Arial"/>
            </a:endParaRPr>
          </a:p>
        </p:txBody>
      </p:sp>
      <p:sp>
        <p:nvSpPr>
          <p:cNvPr id="4" name="Slide Number Placeholder 3">
            <a:extLst>
              <a:ext uri="{FF2B5EF4-FFF2-40B4-BE49-F238E27FC236}">
                <a16:creationId xmlns:a16="http://schemas.microsoft.com/office/drawing/2014/main" id="{7DEC6FF8-181E-4897-9463-A6F20768A5D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lvl="0">
              <a:spcAft>
                <a:spcPts val="600"/>
              </a:spcAft>
            </a:pPr>
            <a:fld id="{5EA792F7-1D9E-4C7E-A103-E8EDFDC2691E}" type="slidenum">
              <a:rPr lang="en-US" noProof="0">
                <a:solidFill>
                  <a:srgbClr val="898989"/>
                </a:solidFill>
              </a:rPr>
              <a:pPr lvl="0">
                <a:spcAft>
                  <a:spcPts val="600"/>
                </a:spcAft>
              </a:pPr>
              <a:t>4</a:t>
            </a:fld>
            <a:endParaRPr lang="en-US" noProof="0">
              <a:solidFill>
                <a:srgbClr val="898989"/>
              </a:solidFill>
            </a:endParaRPr>
          </a:p>
        </p:txBody>
      </p:sp>
      <p:grpSp>
        <p:nvGrpSpPr>
          <p:cNvPr id="52"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53" name="Freeform: Shape 52">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9" name="Text Placeholder 8">
            <a:extLst>
              <a:ext uri="{FF2B5EF4-FFF2-40B4-BE49-F238E27FC236}">
                <a16:creationId xmlns:a16="http://schemas.microsoft.com/office/drawing/2014/main" id="{2887C6A2-FF4E-1307-97D6-31F67BDE18BB}"/>
              </a:ext>
            </a:extLst>
          </p:cNvPr>
          <p:cNvSpPr>
            <a:spLocks noGrp="1"/>
          </p:cNvSpPr>
          <p:nvPr>
            <p:ph type="body" sz="quarter" idx="13"/>
          </p:nvPr>
        </p:nvSpPr>
        <p:spPr>
          <a:xfrm>
            <a:off x="2830690" y="2313804"/>
            <a:ext cx="6419484" cy="2506361"/>
          </a:xfrm>
        </p:spPr>
        <p:txBody>
          <a:bodyPr vert="horz" lIns="91440" tIns="45720" rIns="91440" bIns="45720" rtlCol="0" anchor="t">
            <a:normAutofit lnSpcReduction="10000"/>
          </a:bodyPr>
          <a:lstStyle/>
          <a:p>
            <a:pPr marL="457200" indent="-457200" algn="l">
              <a:buFont typeface="Wingdings"/>
              <a:buChar char="ü"/>
            </a:pPr>
            <a:r>
              <a:rPr lang="en-US" sz="2200" dirty="0">
                <a:latin typeface="Bookman Old Style"/>
                <a:ea typeface="Source Sans Pro"/>
                <a:cs typeface="Arial"/>
              </a:rPr>
              <a:t>Enhances staff training sessions</a:t>
            </a:r>
            <a:endParaRPr lang="en-US"/>
          </a:p>
          <a:p>
            <a:pPr marL="457200" indent="-457200" algn="l">
              <a:buFont typeface="Wingdings"/>
              <a:buChar char="ü"/>
            </a:pPr>
            <a:r>
              <a:rPr lang="en-US" sz="2200" dirty="0">
                <a:latin typeface="Bookman Old Style"/>
                <a:ea typeface="Source Sans Pro"/>
                <a:cs typeface="Arial"/>
              </a:rPr>
              <a:t>Improves communication</a:t>
            </a:r>
          </a:p>
          <a:p>
            <a:pPr marL="457200" indent="-457200" algn="l">
              <a:buFont typeface="Wingdings"/>
              <a:buChar char="ü"/>
            </a:pPr>
            <a:r>
              <a:rPr lang="en-US" sz="2200" dirty="0">
                <a:latin typeface="Bookman Old Style"/>
                <a:ea typeface="Source Sans Pro"/>
                <a:cs typeface="Arial"/>
              </a:rPr>
              <a:t>Allows easy updates</a:t>
            </a:r>
          </a:p>
          <a:p>
            <a:pPr marL="457200" indent="-457200" algn="l">
              <a:buFont typeface="Wingdings"/>
              <a:buChar char="ü"/>
            </a:pPr>
            <a:r>
              <a:rPr lang="en-US" sz="2200" dirty="0">
                <a:latin typeface="Bookman Old Style"/>
                <a:ea typeface="Source Sans Pro"/>
                <a:cs typeface="Arial"/>
              </a:rPr>
              <a:t>Supports engagement and understanding</a:t>
            </a:r>
          </a:p>
          <a:p>
            <a:pPr marL="457200" indent="-457200" algn="l">
              <a:buFont typeface="Wingdings"/>
              <a:buChar char="ü"/>
            </a:pPr>
            <a:endParaRPr lang="en-US" sz="2200" dirty="0">
              <a:latin typeface="Bookman Old Style"/>
              <a:ea typeface="Source Sans Pro"/>
              <a:cs typeface="Arial"/>
            </a:endParaRPr>
          </a:p>
          <a:p>
            <a:pPr marL="0" indent="0" algn="l"/>
            <a:r>
              <a:rPr lang="en-US" sz="2000" dirty="0">
                <a:latin typeface="Bookman Old Style"/>
                <a:ea typeface="Source Sans Pro"/>
                <a:cs typeface="Arial"/>
              </a:rPr>
              <a:t>   (NHS England, 2025).</a:t>
            </a:r>
          </a:p>
        </p:txBody>
      </p:sp>
    </p:spTree>
    <p:extLst>
      <p:ext uri="{BB962C8B-B14F-4D97-AF65-F5344CB8AC3E}">
        <p14:creationId xmlns:p14="http://schemas.microsoft.com/office/powerpoint/2010/main" val="2144753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animEffect transition="in" filter="fade">
                                      <p:cBhvr>
                                        <p:cTn id="11" dur="500"/>
                                        <p:tgtEl>
                                          <p:spTgt spid="9">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9">
                                            <p:txEl>
                                              <p:pRg st="1" end="1"/>
                                            </p:txEl>
                                          </p:spTgt>
                                        </p:tgtEl>
                                        <p:attrNameLst>
                                          <p:attrName>style.visibility</p:attrName>
                                        </p:attrNameLst>
                                      </p:cBhvr>
                                      <p:to>
                                        <p:strVal val="visible"/>
                                      </p:to>
                                    </p:set>
                                    <p:animEffect transition="in" filter="fade">
                                      <p:cBhvr>
                                        <p:cTn id="16" dur="500"/>
                                        <p:tgtEl>
                                          <p:spTgt spid="9">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9">
                                            <p:txEl>
                                              <p:pRg st="2" end="2"/>
                                            </p:txEl>
                                          </p:spTgt>
                                        </p:tgtEl>
                                        <p:attrNameLst>
                                          <p:attrName>style.visibility</p:attrName>
                                        </p:attrNameLst>
                                      </p:cBhvr>
                                      <p:to>
                                        <p:strVal val="visible"/>
                                      </p:to>
                                    </p:set>
                                    <p:animEffect transition="in" filter="fade">
                                      <p:cBhvr>
                                        <p:cTn id="21" dur="500"/>
                                        <p:tgtEl>
                                          <p:spTgt spid="9">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9">
                                            <p:txEl>
                                              <p:pRg st="3" end="3"/>
                                            </p:txEl>
                                          </p:spTgt>
                                        </p:tgtEl>
                                        <p:attrNameLst>
                                          <p:attrName>style.visibility</p:attrName>
                                        </p:attrNameLst>
                                      </p:cBhvr>
                                      <p:to>
                                        <p:strVal val="visible"/>
                                      </p:to>
                                    </p:set>
                                    <p:animEffect transition="in" filter="fade">
                                      <p:cBhvr>
                                        <p:cTn id="26" dur="500"/>
                                        <p:tgtEl>
                                          <p:spTgt spid="9">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9">
                                            <p:txEl>
                                              <p:pRg st="5" end="5"/>
                                            </p:txEl>
                                          </p:spTgt>
                                        </p:tgtEl>
                                        <p:attrNameLst>
                                          <p:attrName>style.visibility</p:attrName>
                                        </p:attrNameLst>
                                      </p:cBhvr>
                                      <p:to>
                                        <p:strVal val="visible"/>
                                      </p:to>
                                    </p:set>
                                    <p:animEffect transition="in" filter="fade">
                                      <p:cBhvr>
                                        <p:cTn id="31" dur="500"/>
                                        <p:tgtEl>
                                          <p:spTgt spid="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C84775-97AD-427D-88E8-31BFF8D1CD91}"/>
              </a:ext>
            </a:extLst>
          </p:cNvPr>
          <p:cNvSpPr>
            <a:spLocks noGrp="1"/>
          </p:cNvSpPr>
          <p:nvPr>
            <p:ph type="title"/>
          </p:nvPr>
        </p:nvSpPr>
        <p:spPr>
          <a:xfrm>
            <a:off x="2230283" y="436656"/>
            <a:ext cx="8082752" cy="1372421"/>
          </a:xfrm>
        </p:spPr>
        <p:txBody>
          <a:bodyPr>
            <a:normAutofit/>
          </a:bodyPr>
          <a:lstStyle/>
          <a:p>
            <a:pPr algn="l"/>
            <a:r>
              <a:rPr lang="en-US" sz="3200" b="1" dirty="0">
                <a:latin typeface="Bookman Old Style"/>
                <a:cs typeface="Arial"/>
              </a:rPr>
              <a:t>Disadvantages of PowerPoint </a:t>
            </a:r>
            <a:br>
              <a:rPr lang="en-US" sz="3200" b="1" dirty="0">
                <a:latin typeface="Bookman Old Style"/>
              </a:rPr>
            </a:br>
            <a:r>
              <a:rPr lang="en-US" sz="3200" b="1" dirty="0">
                <a:latin typeface="Bookman Old Style"/>
                <a:cs typeface="Arial"/>
              </a:rPr>
              <a:t>at Sunrise Care Home:</a:t>
            </a:r>
            <a:endParaRPr lang="en-US" dirty="0">
              <a:latin typeface="Bookman Old Style"/>
              <a:cs typeface="Arial"/>
            </a:endParaRPr>
          </a:p>
        </p:txBody>
      </p:sp>
      <p:sp>
        <p:nvSpPr>
          <p:cNvPr id="132" name="Text Placeholder 131">
            <a:extLst>
              <a:ext uri="{FF2B5EF4-FFF2-40B4-BE49-F238E27FC236}">
                <a16:creationId xmlns:a16="http://schemas.microsoft.com/office/drawing/2014/main" id="{BDF0AE7E-1E49-6271-75A4-0799893A131E}"/>
              </a:ext>
            </a:extLst>
          </p:cNvPr>
          <p:cNvSpPr>
            <a:spLocks noGrp="1"/>
          </p:cNvSpPr>
          <p:nvPr>
            <p:ph type="body" sz="quarter" idx="13"/>
          </p:nvPr>
        </p:nvSpPr>
        <p:spPr>
          <a:xfrm>
            <a:off x="2230653" y="1988378"/>
            <a:ext cx="8679296" cy="2626104"/>
          </a:xfrm>
        </p:spPr>
        <p:txBody>
          <a:bodyPr vert="horz" lIns="91440" tIns="45720" rIns="91440" bIns="45720" rtlCol="0" anchor="t">
            <a:noAutofit/>
          </a:bodyPr>
          <a:lstStyle/>
          <a:p>
            <a:pPr marL="457200" indent="-457200" algn="l">
              <a:buFont typeface="Wingdings"/>
              <a:buChar char="§"/>
            </a:pPr>
            <a:r>
              <a:rPr lang="en-US" sz="2000" dirty="0">
                <a:latin typeface="Bookman Old Style"/>
                <a:ea typeface="Source Sans Pro"/>
                <a:cs typeface="Times New Roman"/>
              </a:rPr>
              <a:t>Technical issues </a:t>
            </a:r>
            <a:endParaRPr lang="en-US" sz="2000">
              <a:latin typeface="Bookman Old Style"/>
              <a:cs typeface="Arial"/>
            </a:endParaRPr>
          </a:p>
          <a:p>
            <a:pPr marL="457200" indent="-457200" algn="l">
              <a:buFont typeface="Wingdings"/>
              <a:buChar char="§"/>
            </a:pPr>
            <a:r>
              <a:rPr lang="en-US" sz="2000" dirty="0">
                <a:latin typeface="Bookman Old Style"/>
                <a:ea typeface="Source Sans Pro"/>
                <a:cs typeface="Times New Roman"/>
              </a:rPr>
              <a:t>Overuse of slides</a:t>
            </a:r>
          </a:p>
          <a:p>
            <a:pPr marL="457200" indent="-457200" algn="l">
              <a:buFont typeface="Wingdings"/>
              <a:buChar char="§"/>
            </a:pPr>
            <a:r>
              <a:rPr lang="en-US" sz="2000" dirty="0">
                <a:latin typeface="Bookman Old Style"/>
                <a:ea typeface="Source Sans Pro"/>
                <a:cs typeface="Times New Roman"/>
              </a:rPr>
              <a:t>Some staff may find it difficult</a:t>
            </a:r>
          </a:p>
          <a:p>
            <a:pPr marL="457200" indent="-457200" algn="l">
              <a:buFont typeface="Wingdings"/>
              <a:buChar char="§"/>
            </a:pPr>
            <a:r>
              <a:rPr lang="en-US" sz="2000" dirty="0">
                <a:latin typeface="Bookman Old Style"/>
                <a:ea typeface="Source Sans Pro"/>
                <a:cs typeface="Times New Roman"/>
              </a:rPr>
              <a:t>Requires access to suitable equipment</a:t>
            </a:r>
          </a:p>
          <a:p>
            <a:pPr marL="457200" indent="-457200" algn="l">
              <a:buFont typeface="Wingdings"/>
              <a:buChar char="§"/>
            </a:pPr>
            <a:r>
              <a:rPr lang="en-US" sz="2000" dirty="0">
                <a:latin typeface="Bookman Old Style"/>
                <a:ea typeface="Source Sans Pro"/>
                <a:cs typeface="Times New Roman"/>
              </a:rPr>
              <a:t>For security concern – it can be easily copied or shared without permission, especially via smartphone.</a:t>
            </a:r>
          </a:p>
          <a:p>
            <a:pPr marL="457200" indent="-457200" algn="l">
              <a:buFont typeface="Wingdings"/>
              <a:buChar char="§"/>
            </a:pPr>
            <a:endParaRPr lang="en-US" sz="2000" dirty="0">
              <a:latin typeface="Bookman Old Style"/>
              <a:ea typeface="Source Sans Pro"/>
              <a:cs typeface="Times New Roman"/>
            </a:endParaRPr>
          </a:p>
          <a:p>
            <a:pPr marL="0" indent="0" algn="l"/>
            <a:r>
              <a:rPr lang="en-US" sz="2000" dirty="0">
                <a:latin typeface="Bookman Old Style"/>
                <a:ea typeface="Source Sans Pro"/>
                <a:cs typeface="Times New Roman"/>
              </a:rPr>
              <a:t>(NHS Transformation Directorate, 2025 ; </a:t>
            </a:r>
            <a:r>
              <a:rPr lang="en-US" sz="2000" dirty="0">
                <a:solidFill>
                  <a:schemeClr val="tx1">
                    <a:lumMod val="95000"/>
                    <a:lumOff val="5000"/>
                  </a:schemeClr>
                </a:solidFill>
                <a:latin typeface="Bookman Old Style"/>
                <a:ea typeface="+mn-lt"/>
                <a:cs typeface="+mn-lt"/>
              </a:rPr>
              <a:t>Wang, Heng </a:t>
            </a:r>
            <a:r>
              <a:rPr lang="en-US" sz="2000" i="1" dirty="0">
                <a:solidFill>
                  <a:schemeClr val="tx1">
                    <a:lumMod val="95000"/>
                    <a:lumOff val="5000"/>
                  </a:schemeClr>
                </a:solidFill>
                <a:latin typeface="Bookman Old Style"/>
                <a:ea typeface="+mn-lt"/>
                <a:cs typeface="+mn-lt"/>
              </a:rPr>
              <a:t>et al., </a:t>
            </a:r>
            <a:r>
              <a:rPr lang="en-US" sz="2000" dirty="0">
                <a:solidFill>
                  <a:schemeClr val="tx1">
                    <a:lumMod val="95000"/>
                    <a:lumOff val="5000"/>
                  </a:schemeClr>
                </a:solidFill>
                <a:latin typeface="Bookman Old Style"/>
                <a:ea typeface="+mn-lt"/>
                <a:cs typeface="+mn-lt"/>
              </a:rPr>
              <a:t>2024).</a:t>
            </a:r>
          </a:p>
        </p:txBody>
      </p:sp>
      <p:sp>
        <p:nvSpPr>
          <p:cNvPr id="10" name="Slide Number Placeholder 9">
            <a:extLst>
              <a:ext uri="{FF2B5EF4-FFF2-40B4-BE49-F238E27FC236}">
                <a16:creationId xmlns:a16="http://schemas.microsoft.com/office/drawing/2014/main" id="{2C362DCA-E911-4257-9999-C68876AD46A3}"/>
              </a:ext>
            </a:extLst>
          </p:cNvPr>
          <p:cNvSpPr>
            <a:spLocks noGrp="1"/>
          </p:cNvSpPr>
          <p:nvPr>
            <p:ph type="sldNum" sz="quarter" idx="12"/>
          </p:nvPr>
        </p:nvSpPr>
        <p:spPr/>
        <p:txBody>
          <a:bodyPr/>
          <a:lstStyle/>
          <a:p>
            <a:pPr lvl="0"/>
            <a:fld id="{80967E29-1480-472A-9FC5-C4768A52587C}" type="slidenum">
              <a:rPr lang="en-US" noProof="0" smtClean="0"/>
              <a:pPr lvl="0"/>
              <a:t>5</a:t>
            </a:fld>
            <a:endParaRPr lang="en-US" noProof="0"/>
          </a:p>
        </p:txBody>
      </p:sp>
    </p:spTree>
    <p:extLst>
      <p:ext uri="{BB962C8B-B14F-4D97-AF65-F5344CB8AC3E}">
        <p14:creationId xmlns:p14="http://schemas.microsoft.com/office/powerpoint/2010/main" val="1303195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32">
                                            <p:txEl>
                                              <p:pRg st="0" end="0"/>
                                            </p:txEl>
                                          </p:spTgt>
                                        </p:tgtEl>
                                        <p:attrNameLst>
                                          <p:attrName>style.visibility</p:attrName>
                                        </p:attrNameLst>
                                      </p:cBhvr>
                                      <p:to>
                                        <p:strVal val="visible"/>
                                      </p:to>
                                    </p:set>
                                    <p:animEffect transition="in" filter="fade">
                                      <p:cBhvr>
                                        <p:cTn id="11" dur="500"/>
                                        <p:tgtEl>
                                          <p:spTgt spid="132">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32">
                                            <p:txEl>
                                              <p:pRg st="1" end="1"/>
                                            </p:txEl>
                                          </p:spTgt>
                                        </p:tgtEl>
                                        <p:attrNameLst>
                                          <p:attrName>style.visibility</p:attrName>
                                        </p:attrNameLst>
                                      </p:cBhvr>
                                      <p:to>
                                        <p:strVal val="visible"/>
                                      </p:to>
                                    </p:set>
                                    <p:animEffect transition="in" filter="fade">
                                      <p:cBhvr>
                                        <p:cTn id="16" dur="500"/>
                                        <p:tgtEl>
                                          <p:spTgt spid="132">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32">
                                            <p:txEl>
                                              <p:pRg st="2" end="2"/>
                                            </p:txEl>
                                          </p:spTgt>
                                        </p:tgtEl>
                                        <p:attrNameLst>
                                          <p:attrName>style.visibility</p:attrName>
                                        </p:attrNameLst>
                                      </p:cBhvr>
                                      <p:to>
                                        <p:strVal val="visible"/>
                                      </p:to>
                                    </p:set>
                                    <p:animEffect transition="in" filter="fade">
                                      <p:cBhvr>
                                        <p:cTn id="21" dur="500"/>
                                        <p:tgtEl>
                                          <p:spTgt spid="132">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32">
                                            <p:txEl>
                                              <p:pRg st="3" end="3"/>
                                            </p:txEl>
                                          </p:spTgt>
                                        </p:tgtEl>
                                        <p:attrNameLst>
                                          <p:attrName>style.visibility</p:attrName>
                                        </p:attrNameLst>
                                      </p:cBhvr>
                                      <p:to>
                                        <p:strVal val="visible"/>
                                      </p:to>
                                    </p:set>
                                    <p:animEffect transition="in" filter="fade">
                                      <p:cBhvr>
                                        <p:cTn id="26" dur="500"/>
                                        <p:tgtEl>
                                          <p:spTgt spid="132">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32">
                                            <p:txEl>
                                              <p:pRg st="4" end="4"/>
                                            </p:txEl>
                                          </p:spTgt>
                                        </p:tgtEl>
                                        <p:attrNameLst>
                                          <p:attrName>style.visibility</p:attrName>
                                        </p:attrNameLst>
                                      </p:cBhvr>
                                      <p:to>
                                        <p:strVal val="visible"/>
                                      </p:to>
                                    </p:set>
                                    <p:animEffect transition="in" filter="fade">
                                      <p:cBhvr>
                                        <p:cTn id="31" dur="500"/>
                                        <p:tgtEl>
                                          <p:spTgt spid="132">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32">
                                            <p:txEl>
                                              <p:pRg st="6" end="6"/>
                                            </p:txEl>
                                          </p:spTgt>
                                        </p:tgtEl>
                                        <p:attrNameLst>
                                          <p:attrName>style.visibility</p:attrName>
                                        </p:attrNameLst>
                                      </p:cBhvr>
                                      <p:to>
                                        <p:strVal val="visible"/>
                                      </p:to>
                                    </p:set>
                                    <p:animEffect transition="in" filter="fade">
                                      <p:cBhvr>
                                        <p:cTn id="36" dur="500"/>
                                        <p:tgtEl>
                                          <p:spTgt spid="13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3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BA6305-913D-44BD-B3AA-6395AECC850C}"/>
              </a:ext>
            </a:extLst>
          </p:cNvPr>
          <p:cNvSpPr>
            <a:spLocks noGrp="1"/>
          </p:cNvSpPr>
          <p:nvPr>
            <p:ph type="title"/>
          </p:nvPr>
        </p:nvSpPr>
        <p:spPr>
          <a:xfrm>
            <a:off x="1292868" y="780803"/>
            <a:ext cx="4150804" cy="1431000"/>
          </a:xfrm>
        </p:spPr>
        <p:txBody>
          <a:bodyPr>
            <a:normAutofit/>
          </a:bodyPr>
          <a:lstStyle/>
          <a:p>
            <a:r>
              <a:rPr lang="en-US" sz="4000" b="1" dirty="0">
                <a:latin typeface="Bookman Old Style"/>
                <a:cs typeface="Arial"/>
              </a:rPr>
              <a:t>Conclusion:</a:t>
            </a:r>
          </a:p>
        </p:txBody>
      </p:sp>
      <p:sp>
        <p:nvSpPr>
          <p:cNvPr id="8" name="Text Placeholder 7">
            <a:extLst>
              <a:ext uri="{FF2B5EF4-FFF2-40B4-BE49-F238E27FC236}">
                <a16:creationId xmlns:a16="http://schemas.microsoft.com/office/drawing/2014/main" id="{4AF735B0-B62B-4999-B4B5-A783FC1BD446}"/>
              </a:ext>
            </a:extLst>
          </p:cNvPr>
          <p:cNvSpPr>
            <a:spLocks noGrp="1"/>
          </p:cNvSpPr>
          <p:nvPr>
            <p:ph type="body" sz="quarter" idx="14"/>
          </p:nvPr>
        </p:nvSpPr>
        <p:spPr>
          <a:xfrm>
            <a:off x="1430068" y="1784575"/>
            <a:ext cx="7834131" cy="3295650"/>
          </a:xfrm>
        </p:spPr>
        <p:txBody>
          <a:bodyPr vert="horz" lIns="91440" tIns="45720" rIns="91440" bIns="45720" rtlCol="0" anchor="t">
            <a:noAutofit/>
          </a:bodyPr>
          <a:lstStyle/>
          <a:p>
            <a:r>
              <a:rPr lang="en-US" sz="2200" dirty="0">
                <a:latin typeface="Bookman Old Style"/>
                <a:ea typeface="Source Sans Pro"/>
                <a:cs typeface="Arial"/>
              </a:rPr>
              <a:t>Microsoft </a:t>
            </a:r>
            <a:r>
              <a:rPr lang="en-US" sz="2200" b="1" dirty="0">
                <a:solidFill>
                  <a:srgbClr val="FF0000"/>
                </a:solidFill>
                <a:latin typeface="Bookman Old Style"/>
                <a:ea typeface="Source Sans Pro"/>
                <a:cs typeface="Arial"/>
              </a:rPr>
              <a:t>PowerPoint</a:t>
            </a:r>
            <a:r>
              <a:rPr lang="en-US" sz="2200" b="1" dirty="0">
                <a:latin typeface="Bookman Old Style"/>
                <a:ea typeface="Source Sans Pro"/>
                <a:cs typeface="Arial"/>
              </a:rPr>
              <a:t> </a:t>
            </a:r>
            <a:r>
              <a:rPr lang="en-US" sz="2200" dirty="0">
                <a:latin typeface="Bookman Old Style"/>
                <a:ea typeface="Source Sans Pro"/>
                <a:cs typeface="Arial"/>
              </a:rPr>
              <a:t>is a valuable tool at Sunrise Care Home</a:t>
            </a:r>
          </a:p>
          <a:p>
            <a:pPr marL="0" indent="0">
              <a:buNone/>
            </a:pPr>
            <a:endParaRPr lang="en-US" sz="2200" dirty="0">
              <a:latin typeface="Bookman Old Style"/>
              <a:ea typeface="Source Sans Pro"/>
              <a:cs typeface="Times New Roman"/>
            </a:endParaRPr>
          </a:p>
          <a:p>
            <a:r>
              <a:rPr lang="en-GB" sz="2200" dirty="0">
                <a:latin typeface="Bookman Old Style"/>
                <a:cs typeface="Times New Roman"/>
              </a:rPr>
              <a:t>It is an effective tool that improves </a:t>
            </a:r>
            <a:r>
              <a:rPr lang="en-GB" sz="2200" b="1" u="sng" dirty="0">
                <a:solidFill>
                  <a:schemeClr val="accent5">
                    <a:lumMod val="50000"/>
                  </a:schemeClr>
                </a:solidFill>
                <a:latin typeface="Bookman Old Style"/>
                <a:cs typeface="Times New Roman"/>
              </a:rPr>
              <a:t>communication</a:t>
            </a:r>
            <a:r>
              <a:rPr lang="en-GB" sz="2200" u="sng" dirty="0">
                <a:latin typeface="Bookman Old Style"/>
                <a:cs typeface="Times New Roman"/>
              </a:rPr>
              <a:t>, </a:t>
            </a:r>
            <a:r>
              <a:rPr lang="en-GB" sz="2200" b="1" u="sng" dirty="0">
                <a:solidFill>
                  <a:schemeClr val="accent3">
                    <a:lumMod val="50000"/>
                  </a:schemeClr>
                </a:solidFill>
                <a:latin typeface="Bookman Old Style"/>
                <a:cs typeface="Times New Roman"/>
              </a:rPr>
              <a:t>training</a:t>
            </a:r>
            <a:r>
              <a:rPr lang="en-GB" sz="2200" b="1" dirty="0">
                <a:solidFill>
                  <a:schemeClr val="accent3">
                    <a:lumMod val="50000"/>
                  </a:schemeClr>
                </a:solidFill>
                <a:latin typeface="Bookman Old Style"/>
                <a:cs typeface="Times New Roman"/>
              </a:rPr>
              <a:t>,</a:t>
            </a:r>
            <a:r>
              <a:rPr lang="en-GB" sz="2200" dirty="0">
                <a:latin typeface="Bookman Old Style"/>
                <a:cs typeface="Times New Roman"/>
              </a:rPr>
              <a:t> and </a:t>
            </a:r>
            <a:r>
              <a:rPr lang="en-GB" sz="2200" b="1" u="sng" dirty="0">
                <a:solidFill>
                  <a:srgbClr val="002060"/>
                </a:solidFill>
                <a:latin typeface="Bookman Old Style"/>
                <a:cs typeface="Times New Roman"/>
              </a:rPr>
              <a:t>teamwork</a:t>
            </a:r>
            <a:r>
              <a:rPr lang="en-GB" sz="2200" dirty="0">
                <a:latin typeface="Bookman Old Style"/>
                <a:cs typeface="Times New Roman"/>
              </a:rPr>
              <a:t> in care homes</a:t>
            </a:r>
          </a:p>
          <a:p>
            <a:pPr marL="0" indent="0">
              <a:buNone/>
            </a:pPr>
            <a:endParaRPr lang="en-GB" sz="2200" dirty="0">
              <a:latin typeface="Bookman Old Style"/>
              <a:cs typeface="Times New Roman"/>
            </a:endParaRPr>
          </a:p>
          <a:p>
            <a:r>
              <a:rPr lang="en-GB" sz="2200" dirty="0">
                <a:latin typeface="Bookman Old Style"/>
                <a:cs typeface="Arial"/>
              </a:rPr>
              <a:t>With proper training, it can significantly improve care quality and professional development</a:t>
            </a:r>
          </a:p>
          <a:p>
            <a:endParaRPr lang="en-GB" sz="2200" dirty="0">
              <a:latin typeface="Bookman Old Style"/>
              <a:cs typeface="Arial"/>
            </a:endParaRPr>
          </a:p>
          <a:p>
            <a:pPr marL="0" indent="0">
              <a:buNone/>
            </a:pPr>
            <a:r>
              <a:rPr lang="en-GB" sz="2200" dirty="0">
                <a:latin typeface="Bookman Old Style"/>
                <a:cs typeface="Arial"/>
              </a:rPr>
              <a:t>  (Microsoft, 2025; NHS England, 2025).</a:t>
            </a:r>
          </a:p>
        </p:txBody>
      </p:sp>
      <p:sp>
        <p:nvSpPr>
          <p:cNvPr id="5" name="Slide Number Placeholder 4">
            <a:extLst>
              <a:ext uri="{FF2B5EF4-FFF2-40B4-BE49-F238E27FC236}">
                <a16:creationId xmlns:a16="http://schemas.microsoft.com/office/drawing/2014/main" id="{0F97A4DD-6112-4908-B134-BBE48A0F6114}"/>
              </a:ext>
            </a:extLst>
          </p:cNvPr>
          <p:cNvSpPr>
            <a:spLocks noGrp="1"/>
          </p:cNvSpPr>
          <p:nvPr>
            <p:ph type="sldNum" sz="quarter" idx="12"/>
          </p:nvPr>
        </p:nvSpPr>
        <p:spPr>
          <a:xfrm>
            <a:off x="8610600" y="6356350"/>
            <a:ext cx="2743200" cy="365125"/>
          </a:xfrm>
        </p:spPr>
        <p:txBody>
          <a:bodyPr/>
          <a:lstStyle/>
          <a:p>
            <a:pPr lvl="0"/>
            <a:fld id="{80967E29-1480-472A-9FC5-C4768A52587C}" type="slidenum">
              <a:rPr lang="en-US" noProof="0" smtClean="0"/>
              <a:pPr lvl="0"/>
              <a:t>6</a:t>
            </a:fld>
            <a:endParaRPr lang="en-US" noProof="0"/>
          </a:p>
        </p:txBody>
      </p:sp>
    </p:spTree>
    <p:extLst>
      <p:ext uri="{BB962C8B-B14F-4D97-AF65-F5344CB8AC3E}">
        <p14:creationId xmlns:p14="http://schemas.microsoft.com/office/powerpoint/2010/main" val="3514631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Effect transition="in" filter="fade">
                                      <p:cBhvr>
                                        <p:cTn id="11" dur="500"/>
                                        <p:tgtEl>
                                          <p:spTgt spid="8">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8">
                                            <p:txEl>
                                              <p:pRg st="2" end="2"/>
                                            </p:txEl>
                                          </p:spTgt>
                                        </p:tgtEl>
                                        <p:attrNameLst>
                                          <p:attrName>style.visibility</p:attrName>
                                        </p:attrNameLst>
                                      </p:cBhvr>
                                      <p:to>
                                        <p:strVal val="visible"/>
                                      </p:to>
                                    </p:set>
                                    <p:animEffect transition="in" filter="fade">
                                      <p:cBhvr>
                                        <p:cTn id="16" dur="500"/>
                                        <p:tgtEl>
                                          <p:spTgt spid="8">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8">
                                            <p:txEl>
                                              <p:pRg st="4" end="4"/>
                                            </p:txEl>
                                          </p:spTgt>
                                        </p:tgtEl>
                                        <p:attrNameLst>
                                          <p:attrName>style.visibility</p:attrName>
                                        </p:attrNameLst>
                                      </p:cBhvr>
                                      <p:to>
                                        <p:strVal val="visible"/>
                                      </p:to>
                                    </p:set>
                                    <p:animEffect transition="in" filter="fade">
                                      <p:cBhvr>
                                        <p:cTn id="21" dur="500"/>
                                        <p:tgtEl>
                                          <p:spTgt spid="8">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8">
                                            <p:txEl>
                                              <p:pRg st="6" end="6"/>
                                            </p:txEl>
                                          </p:spTgt>
                                        </p:tgtEl>
                                        <p:attrNameLst>
                                          <p:attrName>style.visibility</p:attrName>
                                        </p:attrNameLst>
                                      </p:cBhvr>
                                      <p:to>
                                        <p:strVal val="visible"/>
                                      </p:to>
                                    </p:set>
                                    <p:animEffect transition="in" filter="fade">
                                      <p:cBhvr>
                                        <p:cTn id="26" dur="5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8CD1624-12C6-45A2-BF83-5AC90136437F}"/>
              </a:ext>
            </a:extLst>
          </p:cNvPr>
          <p:cNvSpPr>
            <a:spLocks noGrp="1"/>
          </p:cNvSpPr>
          <p:nvPr>
            <p:ph type="title"/>
          </p:nvPr>
        </p:nvSpPr>
        <p:spPr>
          <a:xfrm>
            <a:off x="2232251" y="633046"/>
            <a:ext cx="3863749" cy="851170"/>
          </a:xfrm>
        </p:spPr>
        <p:txBody>
          <a:bodyPr>
            <a:normAutofit/>
          </a:bodyPr>
          <a:lstStyle/>
          <a:p>
            <a:r>
              <a:rPr lang="en-US" sz="4000" b="1" dirty="0">
                <a:latin typeface="Bookman Old Style"/>
                <a:cs typeface="Arial"/>
              </a:rPr>
              <a:t>References:</a:t>
            </a:r>
          </a:p>
        </p:txBody>
      </p:sp>
      <p:sp>
        <p:nvSpPr>
          <p:cNvPr id="6" name="Content Placeholder 5">
            <a:extLst>
              <a:ext uri="{FF2B5EF4-FFF2-40B4-BE49-F238E27FC236}">
                <a16:creationId xmlns:a16="http://schemas.microsoft.com/office/drawing/2014/main" id="{1DFC3670-CE6C-4149-800C-ED198FC28937}"/>
              </a:ext>
            </a:extLst>
          </p:cNvPr>
          <p:cNvSpPr>
            <a:spLocks noGrp="1"/>
          </p:cNvSpPr>
          <p:nvPr>
            <p:ph idx="1"/>
          </p:nvPr>
        </p:nvSpPr>
        <p:spPr>
          <a:xfrm>
            <a:off x="2232251" y="1715635"/>
            <a:ext cx="8610802" cy="4833325"/>
          </a:xfrm>
        </p:spPr>
        <p:txBody>
          <a:bodyPr vert="horz" lIns="91440" tIns="45720" rIns="91440" bIns="45720" rtlCol="0" anchor="t">
            <a:noAutofit/>
          </a:bodyPr>
          <a:lstStyle/>
          <a:p>
            <a:pPr marL="285750" indent="-285750">
              <a:buChar char="•"/>
            </a:pPr>
            <a:r>
              <a:rPr lang="en-US" dirty="0">
                <a:latin typeface="Bookman Old Style"/>
                <a:ea typeface="Source Sans Pro"/>
                <a:cs typeface="Arial"/>
              </a:rPr>
              <a:t>Microsoft (2025) </a:t>
            </a:r>
            <a:r>
              <a:rPr lang="en-US" i="1" dirty="0">
                <a:latin typeface="Bookman Old Style"/>
                <a:ea typeface="Source Sans Pro"/>
                <a:cs typeface="Arial"/>
              </a:rPr>
              <a:t>Microsoft</a:t>
            </a:r>
            <a:r>
              <a:rPr lang="en-US" dirty="0">
                <a:latin typeface="Bookman Old Style"/>
                <a:ea typeface="Source Sans Pro"/>
                <a:cs typeface="Arial"/>
              </a:rPr>
              <a:t> </a:t>
            </a:r>
            <a:r>
              <a:rPr lang="en-US" i="1" dirty="0">
                <a:latin typeface="Bookman Old Style"/>
                <a:ea typeface="Source Sans Pro"/>
                <a:cs typeface="Arial"/>
              </a:rPr>
              <a:t>PowerPoint: Presentation software. </a:t>
            </a:r>
            <a:r>
              <a:rPr lang="en-US" dirty="0">
                <a:latin typeface="Bookman Old Style"/>
                <a:ea typeface="Source Sans Pro"/>
                <a:cs typeface="Arial"/>
              </a:rPr>
              <a:t>Available at: </a:t>
            </a:r>
            <a:r>
              <a:rPr lang="en-US" dirty="0">
                <a:latin typeface="Bookman Old Style"/>
                <a:ea typeface="Source Sans Pro"/>
                <a:cs typeface="Arial"/>
                <a:hlinkClick r:id="rId3"/>
              </a:rPr>
              <a:t>https://www.microsoft.com/powerpoint</a:t>
            </a:r>
            <a:r>
              <a:rPr lang="en-US" dirty="0">
                <a:latin typeface="Bookman Old Style"/>
                <a:ea typeface="Source Sans Pro"/>
                <a:cs typeface="Arial"/>
              </a:rPr>
              <a:t> (Accessed: 30 October 2025)</a:t>
            </a:r>
          </a:p>
          <a:p>
            <a:pPr marL="285750" indent="-285750">
              <a:buChar char="•"/>
            </a:pPr>
            <a:r>
              <a:rPr lang="en-US" dirty="0">
                <a:latin typeface="Bookman Old Style"/>
                <a:ea typeface="Source Sans Pro"/>
                <a:cs typeface="Arial"/>
              </a:rPr>
              <a:t>NHS England (2023) </a:t>
            </a:r>
            <a:r>
              <a:rPr lang="en-US" i="1" dirty="0">
                <a:latin typeface="Bookman Old Style"/>
                <a:ea typeface="Source Sans Pro"/>
                <a:cs typeface="Arial"/>
              </a:rPr>
              <a:t>Digital technology in social care. </a:t>
            </a:r>
            <a:r>
              <a:rPr lang="en-US" dirty="0">
                <a:latin typeface="Bookman Old Style"/>
                <a:ea typeface="Source Sans Pro"/>
                <a:cs typeface="Arial"/>
              </a:rPr>
              <a:t>Available at: https://www.england.nhs.uk/digital-transformation/ (Accessed: 30 October 2025)</a:t>
            </a:r>
          </a:p>
          <a:p>
            <a:pPr marL="285750" indent="-285750">
              <a:buChar char="•"/>
            </a:pPr>
            <a:r>
              <a:rPr lang="en-US" dirty="0">
                <a:latin typeface="Bookman Old Style"/>
                <a:ea typeface="Source Sans Pro"/>
                <a:cs typeface="Arial"/>
              </a:rPr>
              <a:t>NHS Transformation Directorate (2021) Digital Skills in health and care. Available at: </a:t>
            </a:r>
            <a:r>
              <a:rPr lang="en-US" dirty="0">
                <a:latin typeface="Bookman Old Style"/>
                <a:ea typeface="Source Sans Pro"/>
                <a:cs typeface="Arial"/>
                <a:hlinkClick r:id="rId4"/>
              </a:rPr>
              <a:t>https://transform.england.nhs.uk</a:t>
            </a:r>
            <a:r>
              <a:rPr lang="en-US" dirty="0">
                <a:latin typeface="Bookman Old Style"/>
                <a:ea typeface="Source Sans Pro"/>
                <a:cs typeface="Arial"/>
              </a:rPr>
              <a:t> (Accessed: 30 October 2025)</a:t>
            </a:r>
          </a:p>
          <a:p>
            <a:pPr marL="285750" indent="-285750">
              <a:buChar char="•"/>
            </a:pPr>
            <a:r>
              <a:rPr lang="en-US" dirty="0">
                <a:solidFill>
                  <a:schemeClr val="tx1">
                    <a:lumMod val="95000"/>
                    <a:lumOff val="5000"/>
                  </a:schemeClr>
                </a:solidFill>
                <a:latin typeface="Bookman Old Style"/>
                <a:ea typeface="+mn-lt"/>
                <a:cs typeface="+mn-lt"/>
              </a:rPr>
              <a:t>Wang, Heng </a:t>
            </a:r>
            <a:r>
              <a:rPr lang="en-US" i="1" dirty="0">
                <a:solidFill>
                  <a:schemeClr val="tx1">
                    <a:lumMod val="95000"/>
                    <a:lumOff val="5000"/>
                  </a:schemeClr>
                </a:solidFill>
                <a:latin typeface="Bookman Old Style"/>
                <a:ea typeface="+mn-lt"/>
                <a:cs typeface="+mn-lt"/>
              </a:rPr>
              <a:t>et al.</a:t>
            </a:r>
            <a:r>
              <a:rPr lang="en-US" dirty="0">
                <a:solidFill>
                  <a:schemeClr val="tx1">
                    <a:lumMod val="95000"/>
                    <a:lumOff val="5000"/>
                  </a:schemeClr>
                </a:solidFill>
                <a:latin typeface="Bookman Old Style"/>
                <a:ea typeface="+mn-lt"/>
                <a:cs typeface="+mn-lt"/>
              </a:rPr>
              <a:t> (2024) ‘Robust Watermarking Against Camera Shooting for PowerPoint Presentation’, </a:t>
            </a:r>
            <a:r>
              <a:rPr lang="en-US" i="1" dirty="0">
                <a:solidFill>
                  <a:schemeClr val="tx1">
                    <a:lumMod val="95000"/>
                    <a:lumOff val="5000"/>
                  </a:schemeClr>
                </a:solidFill>
                <a:latin typeface="Bookman Old Style"/>
                <a:ea typeface="+mn-lt"/>
                <a:cs typeface="+mn-lt"/>
              </a:rPr>
              <a:t>IEEE signal processing letters</a:t>
            </a:r>
            <a:r>
              <a:rPr lang="en-US" dirty="0">
                <a:solidFill>
                  <a:schemeClr val="tx1">
                    <a:lumMod val="95000"/>
                    <a:lumOff val="5000"/>
                  </a:schemeClr>
                </a:solidFill>
                <a:latin typeface="Bookman Old Style"/>
                <a:ea typeface="+mn-lt"/>
                <a:cs typeface="+mn-lt"/>
              </a:rPr>
              <a:t>, 31, pp. 1264–1268. Available at: https://doi.org/10.1109/LSP.2024.3393392.</a:t>
            </a:r>
            <a:endParaRPr lang="en-US">
              <a:solidFill>
                <a:schemeClr val="tx1">
                  <a:lumMod val="95000"/>
                  <a:lumOff val="5000"/>
                </a:schemeClr>
              </a:solidFill>
              <a:latin typeface="Bookman Old Style"/>
              <a:ea typeface="Source Sans Pro"/>
            </a:endParaRPr>
          </a:p>
        </p:txBody>
      </p:sp>
      <p:sp>
        <p:nvSpPr>
          <p:cNvPr id="37" name="Slide Number Placeholder 36">
            <a:extLst>
              <a:ext uri="{FF2B5EF4-FFF2-40B4-BE49-F238E27FC236}">
                <a16:creationId xmlns:a16="http://schemas.microsoft.com/office/drawing/2014/main" id="{B0573956-0AA9-4FDF-8CDA-AC7558A89542}"/>
              </a:ext>
            </a:extLst>
          </p:cNvPr>
          <p:cNvSpPr>
            <a:spLocks noGrp="1"/>
          </p:cNvSpPr>
          <p:nvPr>
            <p:ph type="sldNum" sz="quarter" idx="12"/>
          </p:nvPr>
        </p:nvSpPr>
        <p:spPr>
          <a:xfrm>
            <a:off x="8610600" y="6356350"/>
            <a:ext cx="2743200" cy="365125"/>
          </a:xfrm>
        </p:spPr>
        <p:txBody>
          <a:bodyPr/>
          <a:lstStyle/>
          <a:p>
            <a:pPr lvl="0"/>
            <a:fld id="{5EA792F7-1D9E-4C7E-A103-E8EDFDC2691E}" type="slidenum">
              <a:rPr lang="en-US" noProof="0" smtClean="0"/>
              <a:pPr lvl="0"/>
              <a:t>7</a:t>
            </a:fld>
            <a:endParaRPr lang="en-US" noProof="0"/>
          </a:p>
        </p:txBody>
      </p:sp>
      <p:grpSp>
        <p:nvGrpSpPr>
          <p:cNvPr id="38" name="Graphic 185">
            <a:extLst>
              <a:ext uri="{FF2B5EF4-FFF2-40B4-BE49-F238E27FC236}">
                <a16:creationId xmlns:a16="http://schemas.microsoft.com/office/drawing/2014/main" id="{62ECD7B8-E70F-4597-823C-6C0A5EC4F4F1}"/>
              </a:ext>
              <a:ext uri="{C183D7F6-B498-43B3-948B-1728B52AA6E4}">
                <adec:decorative xmlns:adec="http://schemas.microsoft.com/office/drawing/2017/decorative" val="1"/>
              </a:ext>
            </a:extLst>
          </p:cNvPr>
          <p:cNvGrpSpPr/>
          <p:nvPr/>
        </p:nvGrpSpPr>
        <p:grpSpPr>
          <a:xfrm>
            <a:off x="10299333" y="5649598"/>
            <a:ext cx="1054467" cy="469689"/>
            <a:chOff x="9841624" y="4115729"/>
            <a:chExt cx="602170" cy="268223"/>
          </a:xfrm>
          <a:solidFill>
            <a:schemeClr val="tx1"/>
          </a:solidFill>
        </p:grpSpPr>
        <p:sp>
          <p:nvSpPr>
            <p:cNvPr id="39" name="Freeform: Shape 38">
              <a:extLst>
                <a:ext uri="{FF2B5EF4-FFF2-40B4-BE49-F238E27FC236}">
                  <a16:creationId xmlns:a16="http://schemas.microsoft.com/office/drawing/2014/main" id="{F74CB819-B1E4-4C4C-ABCB-151970A9A0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F2A7F6B-452F-4A76-87BA-468BA643B88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CB957824-0255-4243-A7A5-CE19287C250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4067041A-231A-4FC6-ABA0-1B5F8A7315B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4ACB53C-8728-49C6-A574-EFB0416BCD4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Tree>
    <p:extLst>
      <p:ext uri="{BB962C8B-B14F-4D97-AF65-F5344CB8AC3E}">
        <p14:creationId xmlns:p14="http://schemas.microsoft.com/office/powerpoint/2010/main" val="2861913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txEl>
                                              <p:pRg st="1" end="1"/>
                                            </p:txEl>
                                          </p:spTgt>
                                        </p:tgtEl>
                                        <p:attrNameLst>
                                          <p:attrName>style.visibility</p:attrName>
                                        </p:attrNameLst>
                                      </p:cBhvr>
                                      <p:to>
                                        <p:strVal val="visible"/>
                                      </p:to>
                                    </p:set>
                                    <p:animEffect transition="in" filter="fade">
                                      <p:cBhvr>
                                        <p:cTn id="16" dur="500"/>
                                        <p:tgtEl>
                                          <p:spTgt spid="6">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500"/>
                                        <p:tgtEl>
                                          <p:spTgt spid="6">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txEl>
                                              <p:pRg st="3" end="3"/>
                                            </p:txEl>
                                          </p:spTgt>
                                        </p:tgtEl>
                                        <p:attrNameLst>
                                          <p:attrName>style.visibility</p:attrName>
                                        </p:attrNameLst>
                                      </p:cBhvr>
                                      <p:to>
                                        <p:strVal val="visible"/>
                                      </p:to>
                                    </p:set>
                                    <p:animEffect transition="in" filter="fade">
                                      <p:cBhvr>
                                        <p:cTn id="26"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5" name="Freeform: Shape 14">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1" name="Oval 20">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23" name="Rectangle 22">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0F0C2E5D-B08F-4A99-9D15-59D33148FE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47167"/>
            <a:ext cx="1861854" cy="717514"/>
            <a:chOff x="0" y="238499"/>
            <a:chExt cx="1861854" cy="717514"/>
          </a:xfrm>
        </p:grpSpPr>
        <p:grpSp>
          <p:nvGrpSpPr>
            <p:cNvPr id="26" name="Group 25">
              <a:extLst>
                <a:ext uri="{FF2B5EF4-FFF2-40B4-BE49-F238E27FC236}">
                  <a16:creationId xmlns:a16="http://schemas.microsoft.com/office/drawing/2014/main" id="{07B8F35D-FB89-4C40-8A99-E46DDA02132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238499"/>
              <a:ext cx="1861854" cy="717514"/>
              <a:chOff x="0" y="604259"/>
              <a:chExt cx="1861854" cy="717514"/>
            </a:xfrm>
            <a:solidFill>
              <a:srgbClr val="FFFFFF"/>
            </a:solidFill>
          </p:grpSpPr>
          <p:sp>
            <p:nvSpPr>
              <p:cNvPr id="30" name="Freeform: Shape 29">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60425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31" name="Freeform: Shape 30">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04399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grpSp>
          <p:nvGrpSpPr>
            <p:cNvPr id="27" name="Group 26">
              <a:extLst>
                <a:ext uri="{FF2B5EF4-FFF2-40B4-BE49-F238E27FC236}">
                  <a16:creationId xmlns:a16="http://schemas.microsoft.com/office/drawing/2014/main" id="{55FC669C-CD13-4F4A-AFFF-4029D34F2DB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238499"/>
              <a:ext cx="1861854" cy="717514"/>
              <a:chOff x="0" y="604259"/>
              <a:chExt cx="1861854" cy="717514"/>
            </a:xfrm>
            <a:solidFill>
              <a:schemeClr val="tx1"/>
            </a:solidFill>
          </p:grpSpPr>
          <p:sp>
            <p:nvSpPr>
              <p:cNvPr id="28" name="Freeform: Shape 27">
                <a:extLst>
                  <a:ext uri="{FF2B5EF4-FFF2-40B4-BE49-F238E27FC236}">
                    <a16:creationId xmlns:a16="http://schemas.microsoft.com/office/drawing/2014/main" id="{6617B5AA-8A0D-41D3-B2EF-8BC53E3B7D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60425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9" name="Freeform: Shape 28">
                <a:extLst>
                  <a:ext uri="{FF2B5EF4-FFF2-40B4-BE49-F238E27FC236}">
                    <a16:creationId xmlns:a16="http://schemas.microsoft.com/office/drawing/2014/main" id="{572EB308-9A4E-4332-A908-22F2978D7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04399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grpSp>
      <p:grpSp>
        <p:nvGrpSpPr>
          <p:cNvPr id="33" name="Group 32">
            <a:extLst>
              <a:ext uri="{FF2B5EF4-FFF2-40B4-BE49-F238E27FC236}">
                <a16:creationId xmlns:a16="http://schemas.microsoft.com/office/drawing/2014/main" id="{BB7A900B-006E-46F4-831E-5AABAEE45E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4492" y="1103896"/>
            <a:ext cx="4965868" cy="4598497"/>
            <a:chOff x="1674895" y="1345036"/>
            <a:chExt cx="5428610" cy="4210939"/>
          </a:xfrm>
        </p:grpSpPr>
        <p:sp>
          <p:nvSpPr>
            <p:cNvPr id="34" name="Rectangle 33">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AD33695-C117-4AEE-9AF5-65F13C6CC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37" name="Rectangle 36">
            <a:extLst>
              <a:ext uri="{FF2B5EF4-FFF2-40B4-BE49-F238E27FC236}">
                <a16:creationId xmlns:a16="http://schemas.microsoft.com/office/drawing/2014/main" id="{90A7F83A-9728-4030-8E45-9ECF1ABCCC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039" y="1073782"/>
            <a:ext cx="4860256" cy="4529266"/>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0209C3A7-31E6-4EE8-BF99-2440C094C970}"/>
              </a:ext>
            </a:extLst>
          </p:cNvPr>
          <p:cNvSpPr>
            <a:spLocks noGrp="1"/>
          </p:cNvSpPr>
          <p:nvPr>
            <p:ph type="ctrTitle"/>
          </p:nvPr>
        </p:nvSpPr>
        <p:spPr>
          <a:xfrm>
            <a:off x="838200" y="1254952"/>
            <a:ext cx="4324642" cy="2939655"/>
          </a:xfrm>
        </p:spPr>
        <p:txBody>
          <a:bodyPr vert="horz" lIns="91440" tIns="45720" rIns="91440" bIns="45720" rtlCol="0" anchor="b">
            <a:normAutofit/>
          </a:bodyPr>
          <a:lstStyle/>
          <a:p>
            <a:r>
              <a:rPr lang="en-US" cap="all" dirty="0">
                <a:latin typeface="Bookman Old Style"/>
                <a:ea typeface="Source Sans Pro SemiBold"/>
              </a:rPr>
              <a:t>THANK YOU</a:t>
            </a:r>
          </a:p>
        </p:txBody>
      </p:sp>
      <p:sp>
        <p:nvSpPr>
          <p:cNvPr id="39" name="Freeform: Shape 38">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790119" y="0"/>
            <a:ext cx="1401881" cy="134503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1" name="Freeform: Shape 40">
            <a:extLst>
              <a:ext uri="{FF2B5EF4-FFF2-40B4-BE49-F238E27FC236}">
                <a16:creationId xmlns:a16="http://schemas.microsoft.com/office/drawing/2014/main" id="{FEA9761C-7BB2-45E5-A5DB-A0B353624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790119" y="0"/>
            <a:ext cx="1401881" cy="134503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Oval 42">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634" y="4727300"/>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5" name="Oval 44">
            <a:extLst>
              <a:ext uri="{FF2B5EF4-FFF2-40B4-BE49-F238E27FC236}">
                <a16:creationId xmlns:a16="http://schemas.microsoft.com/office/drawing/2014/main" id="{8E44D629-6B8E-4D88-A77E-149C0ED03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634" y="4727300"/>
            <a:ext cx="319941" cy="31994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9" name="Picture Placeholder 8" descr="A group of colorful squares with question marks&#10;&#10;AI-generated content may be incorrect.">
            <a:extLst>
              <a:ext uri="{FF2B5EF4-FFF2-40B4-BE49-F238E27FC236}">
                <a16:creationId xmlns:a16="http://schemas.microsoft.com/office/drawing/2014/main" id="{D497E02F-824A-16DA-722E-90F3E8EC5772}"/>
              </a:ext>
            </a:extLst>
          </p:cNvPr>
          <p:cNvPicPr>
            <a:picLocks noGrp="1" noChangeAspect="1"/>
          </p:cNvPicPr>
          <p:nvPr>
            <p:ph type="pic" sz="quarter" idx="13"/>
          </p:nvPr>
        </p:nvPicPr>
        <p:blipFill>
          <a:blip r:embed="rId3"/>
          <a:srcRect l="1049" r="2260" b="-3"/>
          <a:stretch>
            <a:fillRect/>
          </a:stretch>
        </p:blipFill>
        <p:spPr>
          <a:xfrm>
            <a:off x="6094114" y="1321031"/>
            <a:ext cx="5428611" cy="4210940"/>
          </a:xfrm>
          <a:prstGeom prst="rect">
            <a:avLst/>
          </a:prstGeom>
          <a:ln w="28575">
            <a:noFill/>
          </a:ln>
        </p:spPr>
      </p:pic>
      <p:grpSp>
        <p:nvGrpSpPr>
          <p:cNvPr id="47"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3907" y="5801515"/>
            <a:ext cx="1054466" cy="469689"/>
            <a:chOff x="9841624" y="4115729"/>
            <a:chExt cx="602169" cy="268223"/>
          </a:xfrm>
          <a:solidFill>
            <a:srgbClr val="FFFFFF"/>
          </a:solidFill>
        </p:grpSpPr>
        <p:sp>
          <p:nvSpPr>
            <p:cNvPr id="48" name="Freeform: Shape 47">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grpSp>
        <p:nvGrpSpPr>
          <p:cNvPr id="54" name="Graphic 185">
            <a:extLst>
              <a:ext uri="{FF2B5EF4-FFF2-40B4-BE49-F238E27FC236}">
                <a16:creationId xmlns:a16="http://schemas.microsoft.com/office/drawing/2014/main" id="{8B6BCBAB-41A5-4D6D-8C9B-55E3AA6FCC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3907" y="5801515"/>
            <a:ext cx="1054466" cy="469689"/>
            <a:chOff x="9841624" y="4115729"/>
            <a:chExt cx="602169" cy="268223"/>
          </a:xfrm>
          <a:solidFill>
            <a:schemeClr val="tx1"/>
          </a:solidFill>
        </p:grpSpPr>
        <p:sp>
          <p:nvSpPr>
            <p:cNvPr id="55" name="Freeform: Shape 54">
              <a:extLst>
                <a:ext uri="{FF2B5EF4-FFF2-40B4-BE49-F238E27FC236}">
                  <a16:creationId xmlns:a16="http://schemas.microsoft.com/office/drawing/2014/main" id="{755217F1-B506-4443-A399-CFFA441CD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CB8C0F31-7A0C-4630-A379-0B4719A1F7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12D43873-56D9-4AC1-AB59-A1E78D6797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1B2197D5-22E1-47CC-83CF-9E64CCD57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05DC5D97-506B-47F6-B9A7-D8FA26C88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6" name="Slide Number Placeholder 5">
            <a:extLst>
              <a:ext uri="{FF2B5EF4-FFF2-40B4-BE49-F238E27FC236}">
                <a16:creationId xmlns:a16="http://schemas.microsoft.com/office/drawing/2014/main" id="{AF849C70-F913-4CB3-A901-694767834BFB}"/>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lvl="0">
              <a:spcAft>
                <a:spcPts val="600"/>
              </a:spcAft>
            </a:pPr>
            <a:fld id="{F3450C42-9A0B-4425-92C2-70FCF7C45734}" type="slidenum">
              <a:rPr lang="en-US" noProof="0" smtClean="0"/>
              <a:pPr lvl="0">
                <a:spcAft>
                  <a:spcPts val="600"/>
                </a:spcAft>
              </a:pPr>
              <a:t>8</a:t>
            </a:fld>
            <a:endParaRPr lang="en-US" noProof="0"/>
          </a:p>
        </p:txBody>
      </p:sp>
      <p:pic>
        <p:nvPicPr>
          <p:cNvPr id="20" name="Graphic 19" descr="Angel face outline outline">
            <a:extLst>
              <a:ext uri="{FF2B5EF4-FFF2-40B4-BE49-F238E27FC236}">
                <a16:creationId xmlns:a16="http://schemas.microsoft.com/office/drawing/2014/main" id="{5DE9BC36-0B6F-F88A-ECE3-EEC82C0C8FB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970638" y="1344827"/>
            <a:ext cx="914400" cy="914400"/>
          </a:xfrm>
          <a:prstGeom prst="rect">
            <a:avLst/>
          </a:prstGeom>
        </p:spPr>
      </p:pic>
    </p:spTree>
    <p:extLst>
      <p:ext uri="{BB962C8B-B14F-4D97-AF65-F5344CB8AC3E}">
        <p14:creationId xmlns:p14="http://schemas.microsoft.com/office/powerpoint/2010/main" val="679062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196919C-2E87-C57B-8932-042A81D23ABA}"/>
            </a:ext>
          </a:extLst>
        </p:cNvPr>
        <p:cNvGrpSpPr/>
        <p:nvPr/>
      </p:nvGrpSpPr>
      <p:grpSpPr>
        <a:xfrm>
          <a:off x="0" y="0"/>
          <a:ext cx="0" cy="0"/>
          <a:chOff x="0" y="0"/>
          <a:chExt cx="0" cy="0"/>
        </a:xfrm>
      </p:grpSpPr>
      <p:sp>
        <p:nvSpPr>
          <p:cNvPr id="16" name="TextBox 15">
            <a:extLst>
              <a:ext uri="{FF2B5EF4-FFF2-40B4-BE49-F238E27FC236}">
                <a16:creationId xmlns:a16="http://schemas.microsoft.com/office/drawing/2014/main" id="{B5F020FA-E773-69D5-AECD-2A57D400874F}"/>
              </a:ext>
            </a:extLst>
          </p:cNvPr>
          <p:cNvSpPr txBox="1"/>
          <p:nvPr/>
        </p:nvSpPr>
        <p:spPr>
          <a:xfrm rot="-900000">
            <a:off x="7577538" y="4799646"/>
            <a:ext cx="2769478"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Sunrise Care Home</a:t>
            </a:r>
          </a:p>
        </p:txBody>
      </p:sp>
      <p:pic>
        <p:nvPicPr>
          <p:cNvPr id="9" name="Graphic 6" descr="Clipart - house 4">
            <a:extLst>
              <a:ext uri="{FF2B5EF4-FFF2-40B4-BE49-F238E27FC236}">
                <a16:creationId xmlns:a16="http://schemas.microsoft.com/office/drawing/2014/main" id="{0ECDE0DB-EF1F-8C6E-7655-D25A44780232}"/>
              </a:ext>
            </a:extLst>
          </p:cNvPr>
          <p:cNvPicPr>
            <a:picLocks noChangeAspect="1"/>
          </p:cNvPicPr>
          <p:nvPr/>
        </p:nvPicPr>
        <p:blipFill>
          <a:blip r:embed="rId2">
            <a:extLst>
              <a:ext uri="{BEBA8EAE-BF5A-486C-A8C5-ECC9F3942E4B}">
                <a14:imgProps xmlns:a14="http://schemas.microsoft.com/office/drawing/2010/main">
                  <a14:imgLayer r:embed="rId3">
                    <a14:imgEffect>
                      <a14:saturation sat="252000"/>
                    </a14:imgEffect>
                    <a14:imgEffect>
                      <a14:brightnessContrast bright="18000" contrast="-49000"/>
                    </a14:imgEffect>
                  </a14:imgLayer>
                </a14:imgProps>
              </a:ext>
            </a:extLst>
          </a:blip>
          <a:srcRect l="16535" r="16535"/>
          <a:stretch>
            <a:fillRect/>
          </a:stretch>
        </p:blipFill>
        <p:spPr>
          <a:xfrm>
            <a:off x="7518642" y="2446446"/>
            <a:ext cx="2610728" cy="2666212"/>
          </a:xfrm>
          <a:prstGeom prst="roundRect">
            <a:avLst>
              <a:gd name="adj" fmla="val 16667"/>
            </a:avLst>
          </a:prstGeom>
          <a:ln>
            <a:solidFill>
              <a:srgbClr val="FFC000"/>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8" name="Cloud 17">
            <a:extLst>
              <a:ext uri="{FF2B5EF4-FFF2-40B4-BE49-F238E27FC236}">
                <a16:creationId xmlns:a16="http://schemas.microsoft.com/office/drawing/2014/main" id="{EB9FF8DF-658A-9479-0C60-087D4CBBAAF4}"/>
              </a:ext>
            </a:extLst>
          </p:cNvPr>
          <p:cNvSpPr/>
          <p:nvPr/>
        </p:nvSpPr>
        <p:spPr>
          <a:xfrm>
            <a:off x="8501024" y="1491880"/>
            <a:ext cx="914399" cy="914399"/>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Sun 19">
            <a:extLst>
              <a:ext uri="{FF2B5EF4-FFF2-40B4-BE49-F238E27FC236}">
                <a16:creationId xmlns:a16="http://schemas.microsoft.com/office/drawing/2014/main" id="{3E4220A1-B3A0-10AD-CB6C-803A8CAB5995}"/>
              </a:ext>
            </a:extLst>
          </p:cNvPr>
          <p:cNvSpPr/>
          <p:nvPr/>
        </p:nvSpPr>
        <p:spPr>
          <a:xfrm>
            <a:off x="8747662" y="3226216"/>
            <a:ext cx="914399" cy="914399"/>
          </a:xfrm>
          <a:prstGeom prst="sun">
            <a:avLst/>
          </a:prstGeom>
          <a:solidFill>
            <a:srgbClr val="FFFF00"/>
          </a:solidFill>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a:p>
        </p:txBody>
      </p:sp>
      <p:sp>
        <p:nvSpPr>
          <p:cNvPr id="17" name="Cloud 16">
            <a:extLst>
              <a:ext uri="{FF2B5EF4-FFF2-40B4-BE49-F238E27FC236}">
                <a16:creationId xmlns:a16="http://schemas.microsoft.com/office/drawing/2014/main" id="{85A84026-1019-9045-16C9-A26CB21BD064}"/>
              </a:ext>
            </a:extLst>
          </p:cNvPr>
          <p:cNvSpPr/>
          <p:nvPr/>
        </p:nvSpPr>
        <p:spPr>
          <a:xfrm>
            <a:off x="9197403" y="1933197"/>
            <a:ext cx="914399" cy="914399"/>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Graphic 32">
            <a:extLst>
              <a:ext uri="{FF2B5EF4-FFF2-40B4-BE49-F238E27FC236}">
                <a16:creationId xmlns:a16="http://schemas.microsoft.com/office/drawing/2014/main" id="{9BD55B76-25FF-5693-517A-C58CA766C003}"/>
              </a:ext>
            </a:extLst>
          </p:cNvPr>
          <p:cNvPicPr>
            <a:picLocks noChangeAspect="1"/>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tretch>
            <a:fillRect/>
          </a:stretch>
        </p:blipFill>
        <p:spPr>
          <a:xfrm>
            <a:off x="240217" y="2935742"/>
            <a:ext cx="2057400" cy="2057400"/>
          </a:xfrm>
          <a:prstGeom prst="ellipse">
            <a:avLst/>
          </a:prstGeom>
        </p:spPr>
      </p:pic>
      <p:sp>
        <p:nvSpPr>
          <p:cNvPr id="44" name="TextBox 43">
            <a:extLst>
              <a:ext uri="{FF2B5EF4-FFF2-40B4-BE49-F238E27FC236}">
                <a16:creationId xmlns:a16="http://schemas.microsoft.com/office/drawing/2014/main" id="{897E9C81-ECC7-2AB4-FA2A-B9B3506B4C21}"/>
              </a:ext>
            </a:extLst>
          </p:cNvPr>
          <p:cNvSpPr txBox="1"/>
          <p:nvPr/>
        </p:nvSpPr>
        <p:spPr>
          <a:xfrm>
            <a:off x="4525" y="747091"/>
            <a:ext cx="9862474"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baseline="0">
                <a:solidFill>
                  <a:srgbClr val="0D0D0D"/>
                </a:solidFill>
                <a:latin typeface="Arial Nova"/>
                <a:ea typeface="Segoe UI"/>
                <a:cs typeface="Segoe UI"/>
              </a:rPr>
              <a:t>Module Name:</a:t>
            </a:r>
            <a:r>
              <a:rPr lang="en-US" sz="2800" baseline="0">
                <a:solidFill>
                  <a:srgbClr val="0D0D0D"/>
                </a:solidFill>
                <a:latin typeface="Arial Nova"/>
                <a:ea typeface="Segoe UI"/>
                <a:cs typeface="Segoe UI"/>
              </a:rPr>
              <a:t> Digital skills and Research </a:t>
            </a:r>
            <a:r>
              <a:rPr lang="en-US" sz="2800">
                <a:solidFill>
                  <a:srgbClr val="0D0D0D"/>
                </a:solidFill>
                <a:latin typeface="Arial Nova"/>
                <a:ea typeface="Segoe UI"/>
                <a:cs typeface="Segoe UI"/>
              </a:rPr>
              <a:t> </a:t>
            </a:r>
            <a:r>
              <a:rPr lang="en-US" sz="2800" baseline="0">
                <a:solidFill>
                  <a:srgbClr val="0D0D0D"/>
                </a:solidFill>
                <a:latin typeface="Arial Nova"/>
                <a:ea typeface="Segoe UI"/>
                <a:cs typeface="Segoe UI"/>
              </a:rPr>
              <a:t>Methods</a:t>
            </a:r>
            <a:r>
              <a:rPr lang="en-US" sz="2800">
                <a:latin typeface="Arial Nova"/>
                <a:ea typeface="Segoe UI"/>
                <a:cs typeface="Segoe UI"/>
              </a:rPr>
              <a:t>​</a:t>
            </a:r>
          </a:p>
          <a:p>
            <a:pPr rtl="0"/>
            <a:r>
              <a:rPr lang="en-US" sz="2800" b="1" baseline="0">
                <a:solidFill>
                  <a:srgbClr val="0D0D0D"/>
                </a:solidFill>
                <a:latin typeface="Arial Nova"/>
                <a:ea typeface="Segoe UI"/>
                <a:cs typeface="Segoe UI"/>
              </a:rPr>
              <a:t>Module Code: </a:t>
            </a:r>
            <a:r>
              <a:rPr lang="en-US" sz="2800" baseline="0">
                <a:solidFill>
                  <a:srgbClr val="0D0D0D"/>
                </a:solidFill>
                <a:latin typeface="Arial Nova"/>
                <a:ea typeface="Segoe UI"/>
                <a:cs typeface="Segoe UI"/>
              </a:rPr>
              <a:t>LCHS 4007</a:t>
            </a:r>
            <a:r>
              <a:rPr lang="en-US" sz="2800">
                <a:latin typeface="Arial Nova"/>
                <a:ea typeface="Segoe UI"/>
                <a:cs typeface="Segoe UI"/>
              </a:rPr>
              <a:t>​</a:t>
            </a:r>
          </a:p>
          <a:p>
            <a:pPr rtl="0"/>
            <a:r>
              <a:rPr lang="en-US" sz="2800" b="1" baseline="0">
                <a:solidFill>
                  <a:srgbClr val="0D0D0D"/>
                </a:solidFill>
                <a:latin typeface="Arial Nova"/>
                <a:ea typeface="Segoe UI"/>
                <a:cs typeface="Segoe UI"/>
              </a:rPr>
              <a:t>Student name:</a:t>
            </a:r>
            <a:r>
              <a:rPr lang="en-US" sz="2800" baseline="0">
                <a:solidFill>
                  <a:srgbClr val="0D0D0D"/>
                </a:solidFill>
                <a:latin typeface="Arial Nova"/>
                <a:ea typeface="Segoe UI"/>
                <a:cs typeface="Segoe UI"/>
              </a:rPr>
              <a:t> Elsie </a:t>
            </a:r>
            <a:r>
              <a:rPr lang="en-US" sz="2800" err="1">
                <a:solidFill>
                  <a:srgbClr val="0D0D0D"/>
                </a:solidFill>
                <a:latin typeface="Arial Nova"/>
                <a:ea typeface="Segoe UI"/>
                <a:cs typeface="Segoe UI"/>
              </a:rPr>
              <a:t>Grubat</a:t>
            </a:r>
            <a:endParaRPr lang="en-US" sz="2800" err="1">
              <a:latin typeface="Arial Nova"/>
              <a:ea typeface="Segoe UI"/>
              <a:cs typeface="Segoe UI"/>
            </a:endParaRPr>
          </a:p>
          <a:p>
            <a:pPr rtl="0"/>
            <a:r>
              <a:rPr lang="en-US" sz="2800" b="1" baseline="0">
                <a:solidFill>
                  <a:srgbClr val="0D0D0D"/>
                </a:solidFill>
                <a:latin typeface="Arial Nova"/>
                <a:ea typeface="Segoe UI"/>
                <a:cs typeface="Segoe UI"/>
              </a:rPr>
              <a:t>Student ID:</a:t>
            </a:r>
            <a:r>
              <a:rPr lang="en-US" sz="2800" baseline="0">
                <a:solidFill>
                  <a:srgbClr val="0D0D0D"/>
                </a:solidFill>
                <a:latin typeface="Arial Nova"/>
                <a:ea typeface="Segoe UI"/>
                <a:cs typeface="Segoe UI"/>
              </a:rPr>
              <a:t> 2508285</a:t>
            </a:r>
            <a:r>
              <a:rPr lang="en-US" sz="2800">
                <a:latin typeface="Arial Nova"/>
                <a:ea typeface="Segoe UI"/>
                <a:cs typeface="Segoe UI"/>
              </a:rPr>
              <a:t>​</a:t>
            </a:r>
          </a:p>
          <a:p>
            <a:pPr rtl="0"/>
            <a:r>
              <a:rPr lang="en-US" sz="2800" b="1" baseline="0">
                <a:solidFill>
                  <a:srgbClr val="0D0D0D"/>
                </a:solidFill>
                <a:latin typeface="Arial Nova"/>
                <a:ea typeface="Segoe UI"/>
                <a:cs typeface="Segoe UI"/>
              </a:rPr>
              <a:t>Lecturer's  Name:</a:t>
            </a:r>
            <a:r>
              <a:rPr lang="en-US" sz="2800" baseline="0">
                <a:solidFill>
                  <a:srgbClr val="0D0D0D"/>
                </a:solidFill>
                <a:latin typeface="Arial Nova"/>
                <a:ea typeface="Segoe UI"/>
                <a:cs typeface="Segoe UI"/>
              </a:rPr>
              <a:t> Dr. Patronella </a:t>
            </a:r>
            <a:r>
              <a:rPr lang="en-US" sz="2800" baseline="0">
                <a:solidFill>
                  <a:schemeClr val="tx1">
                    <a:lumMod val="95000"/>
                    <a:lumOff val="5000"/>
                  </a:schemeClr>
                </a:solidFill>
                <a:latin typeface="Arial Nova"/>
                <a:ea typeface="Segoe UI"/>
                <a:cs typeface="Segoe UI"/>
              </a:rPr>
              <a:t>Ganza</a:t>
            </a:r>
            <a:r>
              <a:rPr lang="en-US" sz="2800">
                <a:solidFill>
                  <a:schemeClr val="tx1">
                    <a:lumMod val="95000"/>
                    <a:lumOff val="5000"/>
                  </a:schemeClr>
                </a:solidFill>
                <a:latin typeface="Arial Nova"/>
                <a:ea typeface="Segoe UI"/>
                <a:cs typeface="Segoe UI"/>
              </a:rPr>
              <a:t>​</a:t>
            </a:r>
          </a:p>
          <a:p>
            <a:pPr rtl="0"/>
            <a:r>
              <a:rPr lang="en-US" sz="3200">
                <a:solidFill>
                  <a:schemeClr val="tx1">
                    <a:lumMod val="95000"/>
                    <a:lumOff val="5000"/>
                  </a:schemeClr>
                </a:solidFill>
                <a:latin typeface="Arial Nova"/>
                <a:ea typeface="Segoe UI"/>
                <a:cs typeface="Segoe UI"/>
              </a:rPr>
              <a:t>​</a:t>
            </a:r>
          </a:p>
          <a:p>
            <a:pPr algn="ctr"/>
            <a:endParaRPr lang="en-US">
              <a:solidFill>
                <a:schemeClr val="tx1">
                  <a:lumMod val="95000"/>
                  <a:lumOff val="5000"/>
                </a:schemeClr>
              </a:solidFill>
              <a:latin typeface="Arial Nova"/>
            </a:endParaRPr>
          </a:p>
          <a:p>
            <a:pPr algn="ctr"/>
            <a:endParaRPr lang="en-US"/>
          </a:p>
          <a:p>
            <a:pPr algn="ctr"/>
            <a:endParaRPr lang="en-US"/>
          </a:p>
          <a:p>
            <a:pPr algn="ctr"/>
            <a:endParaRPr lang="en-US"/>
          </a:p>
          <a:p>
            <a:pPr algn="ctr"/>
            <a:endParaRPr lang="en-US" sz="2000">
              <a:latin typeface="Arial"/>
              <a:cs typeface="Arial"/>
            </a:endParaRPr>
          </a:p>
          <a:p>
            <a:pPr algn="ctr"/>
            <a:r>
              <a:rPr lang="en-US" sz="2000" b="1">
                <a:latin typeface="Arial"/>
                <a:cs typeface="Arial"/>
              </a:rPr>
              <a:t>University of Wales Trinity Saint David</a:t>
            </a:r>
          </a:p>
          <a:p>
            <a:pPr algn="ctr"/>
            <a:r>
              <a:rPr lang="en-US" sz="2000" b="1">
                <a:latin typeface="Arial"/>
                <a:cs typeface="Arial"/>
              </a:rPr>
              <a:t>London Campus</a:t>
            </a:r>
          </a:p>
        </p:txBody>
      </p:sp>
    </p:spTree>
    <p:extLst>
      <p:ext uri="{BB962C8B-B14F-4D97-AF65-F5344CB8AC3E}">
        <p14:creationId xmlns:p14="http://schemas.microsoft.com/office/powerpoint/2010/main" val="3918890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4"/>
                                        </p:tgtEl>
                                        <p:attrNameLst>
                                          <p:attrName>style.visibility</p:attrName>
                                        </p:attrNameLst>
                                      </p:cBhvr>
                                      <p:to>
                                        <p:strVal val="visible"/>
                                      </p:to>
                                    </p:set>
                                    <p:anim calcmode="lin" valueType="num">
                                      <p:cBhvr additive="base">
                                        <p:cTn id="7" dur="500" fill="hold"/>
                                        <p:tgtEl>
                                          <p:spTgt spid="44"/>
                                        </p:tgtEl>
                                        <p:attrNameLst>
                                          <p:attrName>ppt_x</p:attrName>
                                        </p:attrNameLst>
                                      </p:cBhvr>
                                      <p:tavLst>
                                        <p:tav tm="0">
                                          <p:val>
                                            <p:strVal val="#ppt_x"/>
                                          </p:val>
                                        </p:tav>
                                        <p:tav tm="100000">
                                          <p:val>
                                            <p:strVal val="#ppt_x"/>
                                          </p:val>
                                        </p:tav>
                                      </p:tavLst>
                                    </p:anim>
                                    <p:anim calcmode="lin" valueType="num">
                                      <p:cBhvr additive="base">
                                        <p:cTn id="8" dur="500" fill="hold"/>
                                        <p:tgtEl>
                                          <p:spTgt spid="4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Arrow: Right 21">
            <a:extLst>
              <a:ext uri="{FF2B5EF4-FFF2-40B4-BE49-F238E27FC236}">
                <a16:creationId xmlns:a16="http://schemas.microsoft.com/office/drawing/2014/main" id="{EC37CD80-81A8-15CF-22DB-9BA0A39415A4}"/>
              </a:ext>
            </a:extLst>
          </p:cNvPr>
          <p:cNvSpPr/>
          <p:nvPr/>
        </p:nvSpPr>
        <p:spPr>
          <a:xfrm>
            <a:off x="645078" y="4921728"/>
            <a:ext cx="850553" cy="635852"/>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itle 23">
            <a:extLst>
              <a:ext uri="{FF2B5EF4-FFF2-40B4-BE49-F238E27FC236}">
                <a16:creationId xmlns:a16="http://schemas.microsoft.com/office/drawing/2014/main" id="{E02BF514-E51B-588A-62A9-CDD16842CE5B}"/>
              </a:ext>
            </a:extLst>
          </p:cNvPr>
          <p:cNvSpPr>
            <a:spLocks noGrp="1"/>
          </p:cNvSpPr>
          <p:nvPr>
            <p:ph type="title" idx="4294967295"/>
          </p:nvPr>
        </p:nvSpPr>
        <p:spPr>
          <a:xfrm>
            <a:off x="2552181" y="480121"/>
            <a:ext cx="5937250" cy="1392237"/>
          </a:xfrm>
        </p:spPr>
        <p:txBody>
          <a:bodyPr>
            <a:normAutofit/>
          </a:bodyPr>
          <a:lstStyle/>
          <a:p>
            <a:r>
              <a:rPr lang="en-US" sz="4000" b="1">
                <a:solidFill>
                  <a:schemeClr val="tx1">
                    <a:lumMod val="95000"/>
                    <a:lumOff val="5000"/>
                  </a:schemeClr>
                </a:solidFill>
                <a:latin typeface="Arial Nova"/>
              </a:rPr>
              <a:t>Introduction </a:t>
            </a:r>
          </a:p>
        </p:txBody>
      </p:sp>
      <p:sp>
        <p:nvSpPr>
          <p:cNvPr id="50" name="TextBox 49">
            <a:extLst>
              <a:ext uri="{FF2B5EF4-FFF2-40B4-BE49-F238E27FC236}">
                <a16:creationId xmlns:a16="http://schemas.microsoft.com/office/drawing/2014/main" id="{FB87187B-796C-5324-166A-9319A5E0D63F}"/>
              </a:ext>
            </a:extLst>
          </p:cNvPr>
          <p:cNvSpPr txBox="1"/>
          <p:nvPr/>
        </p:nvSpPr>
        <p:spPr>
          <a:xfrm>
            <a:off x="2550594" y="1555037"/>
            <a:ext cx="6627206" cy="96949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Nova"/>
              </a:rPr>
              <a:t>The impact of limited Digital skills(Digital literacy) in the Sunrise care Home.</a:t>
            </a:r>
          </a:p>
          <a:p>
            <a:endParaRPr lang="en-US" sz="2400">
              <a:latin typeface="Arial Nova"/>
            </a:endParaRPr>
          </a:p>
          <a:p>
            <a:pPr marL="285750" indent="-285750">
              <a:buFont typeface="Arial"/>
              <a:buChar char="•"/>
            </a:pPr>
            <a:r>
              <a:rPr lang="en-US" sz="2400" dirty="0">
                <a:latin typeface="Arial Nova"/>
              </a:rPr>
              <a:t> Digital literacy means having the ability to use digital tools and technology effectively.</a:t>
            </a:r>
          </a:p>
          <a:p>
            <a:endParaRPr lang="en-US" sz="2400">
              <a:latin typeface="Arial Nova"/>
            </a:endParaRPr>
          </a:p>
          <a:p>
            <a:pPr marL="285750" indent="-285750">
              <a:buFont typeface="Arial"/>
              <a:buChar char="•"/>
            </a:pPr>
            <a:r>
              <a:rPr lang="en-US" sz="2400" dirty="0">
                <a:latin typeface="Arial Nova"/>
              </a:rPr>
              <a:t>The use of apps like computers, tablets, smartphone, internet.</a:t>
            </a:r>
          </a:p>
          <a:p>
            <a:pPr marL="285750" indent="-285750">
              <a:buFont typeface="Arial"/>
              <a:buChar char="•"/>
            </a:pPr>
            <a:endParaRPr lang="en-US" sz="2400" dirty="0">
              <a:latin typeface="Arial Nova"/>
            </a:endParaRPr>
          </a:p>
          <a:p>
            <a:r>
              <a:rPr lang="en-US" sz="2400" dirty="0">
                <a:latin typeface="Arial Nova"/>
              </a:rPr>
              <a:t>    </a:t>
            </a:r>
            <a:r>
              <a:rPr lang="en-US" dirty="0">
                <a:latin typeface="Arial Nova"/>
              </a:rPr>
              <a:t>(NHS England, 2023)</a:t>
            </a:r>
          </a:p>
          <a:p>
            <a:pPr marL="285750" indent="-285750">
              <a:buFont typeface="Arial"/>
              <a:buChar char="•"/>
            </a:pPr>
            <a:endParaRPr lang="en-US" sz="2400">
              <a:latin typeface="Arial Nova"/>
            </a:endParaRPr>
          </a:p>
          <a:p>
            <a:r>
              <a:rPr lang="en-US" dirty="0"/>
              <a:t>     </a:t>
            </a:r>
          </a:p>
          <a:p>
            <a:pPr marL="285750" indent="-285750">
              <a:buFont typeface="Arial"/>
              <a:buChar char="•"/>
            </a:pPr>
            <a:endParaRPr lang="en-US"/>
          </a:p>
          <a:p>
            <a:r>
              <a:rPr lang="en-US" dirty="0"/>
              <a:t>     </a:t>
            </a:r>
          </a:p>
          <a:p>
            <a:pPr marL="285750" indent="-285750">
              <a:buFont typeface="Arial"/>
              <a:buChar char="•"/>
            </a:pPr>
            <a:endParaRPr lang="en-US"/>
          </a:p>
          <a:p>
            <a:endParaRPr lang="en-US"/>
          </a:p>
          <a:p>
            <a:pPr marL="285750" indent="-285750">
              <a:buFont typeface="Arial"/>
              <a:buChar char="•"/>
            </a:pPr>
            <a:endParaRPr lang="en-US"/>
          </a:p>
          <a:p>
            <a:pPr marL="285750" indent="-285750">
              <a:buFont typeface="Arial"/>
              <a:buChar char="•"/>
            </a:pPr>
            <a:endParaRPr lang="en-US"/>
          </a:p>
          <a:p>
            <a:endParaRPr lang="en-US"/>
          </a:p>
          <a:p>
            <a:pPr marL="285750" indent="-285750">
              <a:buFont typeface="Arial"/>
              <a:buChar char="•"/>
            </a:pPr>
            <a:endParaRPr lang="en-US"/>
          </a:p>
          <a:p>
            <a:endParaRPr lang="en-US"/>
          </a:p>
          <a:p>
            <a:pPr marL="285750" indent="-285750">
              <a:buFont typeface="Arial"/>
              <a:buChar char="•"/>
            </a:pPr>
            <a:endParaRPr lang="en-US"/>
          </a:p>
          <a:p>
            <a:endParaRPr lang="en-US"/>
          </a:p>
          <a:p>
            <a:endParaRPr lang="en-US"/>
          </a:p>
          <a:p>
            <a:endParaRPr lang="en-US"/>
          </a:p>
          <a:p>
            <a:endParaRPr lang="en-US"/>
          </a:p>
          <a:p>
            <a:endParaRPr lang="en-US"/>
          </a:p>
          <a:p>
            <a:endParaRPr lang="en-US"/>
          </a:p>
          <a:p>
            <a:endParaRPr lang="en-US"/>
          </a:p>
          <a:p>
            <a:endParaRPr lang="en-US"/>
          </a:p>
          <a:p>
            <a:endParaRPr lang="en-US"/>
          </a:p>
        </p:txBody>
      </p:sp>
      <p:sp>
        <p:nvSpPr>
          <p:cNvPr id="3" name="Callout: Down Arrow 2">
            <a:extLst>
              <a:ext uri="{FF2B5EF4-FFF2-40B4-BE49-F238E27FC236}">
                <a16:creationId xmlns:a16="http://schemas.microsoft.com/office/drawing/2014/main" id="{CBAC9113-6A55-4650-0FEF-6059E7DCFA6B}"/>
              </a:ext>
            </a:extLst>
          </p:cNvPr>
          <p:cNvSpPr/>
          <p:nvPr/>
        </p:nvSpPr>
        <p:spPr>
          <a:xfrm rot="5640000">
            <a:off x="1872018" y="4937578"/>
            <a:ext cx="533401" cy="1254579"/>
          </a:xfrm>
          <a:prstGeom prst="down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allout: Bent Line with Border and Accent Bar 5">
            <a:extLst>
              <a:ext uri="{FF2B5EF4-FFF2-40B4-BE49-F238E27FC236}">
                <a16:creationId xmlns:a16="http://schemas.microsoft.com/office/drawing/2014/main" id="{5A89D507-2BAB-9A4A-8B1A-12552A622ABD}"/>
              </a:ext>
            </a:extLst>
          </p:cNvPr>
          <p:cNvSpPr/>
          <p:nvPr/>
        </p:nvSpPr>
        <p:spPr>
          <a:xfrm>
            <a:off x="2131474" y="4486322"/>
            <a:ext cx="832757" cy="435756"/>
          </a:xfrm>
          <a:prstGeom prst="accentBorderCallout2">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Folded Corner 6">
            <a:extLst>
              <a:ext uri="{FF2B5EF4-FFF2-40B4-BE49-F238E27FC236}">
                <a16:creationId xmlns:a16="http://schemas.microsoft.com/office/drawing/2014/main" id="{8956D5EB-41C5-5B74-FFD9-B04D62251401}"/>
              </a:ext>
            </a:extLst>
          </p:cNvPr>
          <p:cNvSpPr/>
          <p:nvPr/>
        </p:nvSpPr>
        <p:spPr>
          <a:xfrm>
            <a:off x="543734" y="5695991"/>
            <a:ext cx="533400" cy="683079"/>
          </a:xfrm>
          <a:prstGeom prst="foldedCorne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Lightning Bolt 7">
            <a:extLst>
              <a:ext uri="{FF2B5EF4-FFF2-40B4-BE49-F238E27FC236}">
                <a16:creationId xmlns:a16="http://schemas.microsoft.com/office/drawing/2014/main" id="{AD1AD1A4-4841-3A40-0F7C-8FD070EEAAA8}"/>
              </a:ext>
            </a:extLst>
          </p:cNvPr>
          <p:cNvSpPr/>
          <p:nvPr/>
        </p:nvSpPr>
        <p:spPr>
          <a:xfrm>
            <a:off x="276521" y="5097238"/>
            <a:ext cx="914400" cy="914400"/>
          </a:xfrm>
          <a:prstGeom prst="lightningBol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02444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B9127F4D-23A3-8187-AD37-FEFDA4E60C90}"/>
              </a:ext>
            </a:extLst>
          </p:cNvPr>
          <p:cNvSpPr/>
          <p:nvPr/>
        </p:nvSpPr>
        <p:spPr>
          <a:xfrm>
            <a:off x="9536914" y="5640718"/>
            <a:ext cx="914400" cy="9144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miley Face 8">
            <a:extLst>
              <a:ext uri="{FF2B5EF4-FFF2-40B4-BE49-F238E27FC236}">
                <a16:creationId xmlns:a16="http://schemas.microsoft.com/office/drawing/2014/main" id="{F7B63694-67B3-A9F7-D10A-3DAE582FFA7F}"/>
              </a:ext>
            </a:extLst>
          </p:cNvPr>
          <p:cNvSpPr/>
          <p:nvPr/>
        </p:nvSpPr>
        <p:spPr>
          <a:xfrm>
            <a:off x="10446651" y="4917512"/>
            <a:ext cx="1532625" cy="1475115"/>
          </a:xfrm>
          <a:prstGeom prst="smileyFac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a:p>
        </p:txBody>
      </p:sp>
      <p:sp>
        <p:nvSpPr>
          <p:cNvPr id="10" name="Arc 9">
            <a:extLst>
              <a:ext uri="{FF2B5EF4-FFF2-40B4-BE49-F238E27FC236}">
                <a16:creationId xmlns:a16="http://schemas.microsoft.com/office/drawing/2014/main" id="{11C0B2F5-E87D-4324-1531-1863E6189293}"/>
              </a:ext>
            </a:extLst>
          </p:cNvPr>
          <p:cNvSpPr/>
          <p:nvPr/>
        </p:nvSpPr>
        <p:spPr>
          <a:xfrm>
            <a:off x="1359798" y="4678177"/>
            <a:ext cx="914400" cy="914400"/>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1" name="Arrow: Curved Down 10">
            <a:extLst>
              <a:ext uri="{FF2B5EF4-FFF2-40B4-BE49-F238E27FC236}">
                <a16:creationId xmlns:a16="http://schemas.microsoft.com/office/drawing/2014/main" id="{D1C2CA7B-48C0-903E-49F7-CF0E83FF5CE6}"/>
              </a:ext>
            </a:extLst>
          </p:cNvPr>
          <p:cNvSpPr/>
          <p:nvPr/>
        </p:nvSpPr>
        <p:spPr>
          <a:xfrm>
            <a:off x="9394370" y="5207652"/>
            <a:ext cx="1216152" cy="731520"/>
          </a:xfrm>
          <a:prstGeom prst="curved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 name="Rectangle 12">
            <a:extLst>
              <a:ext uri="{FF2B5EF4-FFF2-40B4-BE49-F238E27FC236}">
                <a16:creationId xmlns:a16="http://schemas.microsoft.com/office/drawing/2014/main" id="{3767C138-DFC9-24E7-57EF-F593902356EE}"/>
              </a:ext>
            </a:extLst>
          </p:cNvPr>
          <p:cNvSpPr/>
          <p:nvPr/>
        </p:nvSpPr>
        <p:spPr>
          <a:xfrm>
            <a:off x="7832845" y="5297561"/>
            <a:ext cx="1546651" cy="1453210"/>
          </a:xfrm>
          <a:prstGeom prst="hear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a:solidFill>
                  <a:schemeClr val="bg1"/>
                </a:solidFill>
              </a:rPr>
              <a:t>Showing empathy and compassion</a:t>
            </a:r>
          </a:p>
        </p:txBody>
      </p:sp>
      <p:sp>
        <p:nvSpPr>
          <p:cNvPr id="5" name="TextBox 4">
            <a:extLst>
              <a:ext uri="{FF2B5EF4-FFF2-40B4-BE49-F238E27FC236}">
                <a16:creationId xmlns:a16="http://schemas.microsoft.com/office/drawing/2014/main" id="{1907DF35-DF2B-E639-1DD3-C24F859E4F33}"/>
              </a:ext>
            </a:extLst>
          </p:cNvPr>
          <p:cNvSpPr txBox="1"/>
          <p:nvPr/>
        </p:nvSpPr>
        <p:spPr>
          <a:xfrm>
            <a:off x="1020504" y="1205167"/>
            <a:ext cx="7674632" cy="57708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500" b="1" dirty="0">
                <a:latin typeface="Arial"/>
                <a:cs typeface="Arial"/>
              </a:rPr>
              <a:t>Advantage of Impact of Limited Digital Skills:</a:t>
            </a:r>
          </a:p>
          <a:p>
            <a:endParaRPr lang="en-US" sz="3500">
              <a:latin typeface="Arial"/>
              <a:cs typeface="Arial"/>
            </a:endParaRPr>
          </a:p>
          <a:p>
            <a:pPr marL="342900" indent="-342900">
              <a:buFont typeface="Arial"/>
              <a:buChar char="•"/>
            </a:pPr>
            <a:r>
              <a:rPr lang="en-US" sz="2400" dirty="0">
                <a:latin typeface="Arial"/>
                <a:cs typeface="Arial"/>
              </a:rPr>
              <a:t> Increased awareness  the importance of  human  interaction.</a:t>
            </a:r>
          </a:p>
          <a:p>
            <a:pPr marL="342900" indent="-342900">
              <a:buFont typeface="Arial"/>
              <a:buChar char="•"/>
            </a:pPr>
            <a:r>
              <a:rPr lang="en-US" sz="2400" dirty="0">
                <a:latin typeface="Arial"/>
                <a:cs typeface="Arial"/>
              </a:rPr>
              <a:t> Improve care delivery</a:t>
            </a:r>
          </a:p>
          <a:p>
            <a:pPr marL="342900" indent="-342900">
              <a:buFont typeface="Arial"/>
              <a:buChar char="•"/>
            </a:pPr>
            <a:r>
              <a:rPr lang="en-US" sz="2400" dirty="0">
                <a:latin typeface="Arial"/>
                <a:cs typeface="Arial"/>
              </a:rPr>
              <a:t> Less Digital sharing is less the risk of ''Data</a:t>
            </a:r>
          </a:p>
          <a:p>
            <a:r>
              <a:rPr lang="en-US" sz="2400" dirty="0">
                <a:latin typeface="Arial"/>
                <a:cs typeface="Arial"/>
              </a:rPr>
              <a:t>     breaches''</a:t>
            </a:r>
          </a:p>
          <a:p>
            <a:pPr marL="342900" indent="-342900">
              <a:buFont typeface="Arial"/>
              <a:buChar char="•"/>
            </a:pPr>
            <a:r>
              <a:rPr lang="en-US" sz="2400" dirty="0">
                <a:latin typeface="Arial"/>
                <a:cs typeface="Arial"/>
              </a:rPr>
              <a:t>It plays an important role to meet the digital challenges in care home.</a:t>
            </a:r>
          </a:p>
          <a:p>
            <a:endParaRPr lang="en-US" sz="2400">
              <a:solidFill>
                <a:srgbClr val="000000"/>
              </a:solidFill>
              <a:latin typeface="Arial"/>
              <a:ea typeface="Source Sans Pro"/>
              <a:cs typeface="Arial"/>
            </a:endParaRPr>
          </a:p>
          <a:p>
            <a:r>
              <a:rPr lang="en-US" sz="2400" dirty="0">
                <a:solidFill>
                  <a:srgbClr val="3A3A3A"/>
                </a:solidFill>
                <a:latin typeface="Arial"/>
                <a:ea typeface="Source Sans Pro"/>
                <a:cs typeface="Arial"/>
              </a:rPr>
              <a:t>    (Mo, Y., et al, 2025).</a:t>
            </a:r>
            <a:endParaRPr lang="en-US" sz="2400" dirty="0">
              <a:latin typeface="Arial"/>
            </a:endParaRPr>
          </a:p>
          <a:p>
            <a:endParaRPr lang="en-US" sz="2400">
              <a:latin typeface="Arial"/>
              <a:cs typeface="Arial"/>
            </a:endParaRPr>
          </a:p>
          <a:p>
            <a:endParaRPr lang="en-US" sz="2400">
              <a:latin typeface="Arial"/>
              <a:cs typeface="Arial"/>
            </a:endParaRPr>
          </a:p>
        </p:txBody>
      </p:sp>
    </p:spTree>
    <p:extLst>
      <p:ext uri="{BB962C8B-B14F-4D97-AF65-F5344CB8AC3E}">
        <p14:creationId xmlns:p14="http://schemas.microsoft.com/office/powerpoint/2010/main" val="17772532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82162-B756-D51C-E481-7A06AB1284C7}"/>
              </a:ext>
            </a:extLst>
          </p:cNvPr>
          <p:cNvSpPr>
            <a:spLocks noGrp="1"/>
          </p:cNvSpPr>
          <p:nvPr>
            <p:ph type="title"/>
          </p:nvPr>
        </p:nvSpPr>
        <p:spPr>
          <a:xfrm>
            <a:off x="2255218" y="400665"/>
            <a:ext cx="7682461" cy="1320800"/>
          </a:xfrm>
        </p:spPr>
        <p:txBody>
          <a:bodyPr>
            <a:normAutofit fontScale="90000"/>
          </a:bodyPr>
          <a:lstStyle/>
          <a:p>
            <a:pPr>
              <a:lnSpc>
                <a:spcPct val="90000"/>
              </a:lnSpc>
            </a:pPr>
            <a:r>
              <a:rPr lang="en-GB" sz="3500" b="1">
                <a:solidFill>
                  <a:schemeClr val="tx1">
                    <a:lumMod val="95000"/>
                    <a:lumOff val="5000"/>
                  </a:schemeClr>
                </a:solidFill>
                <a:latin typeface="Arial"/>
                <a:cs typeface="Arial"/>
              </a:rPr>
              <a:t>The Disadvantages of Limited Digital Skills.</a:t>
            </a:r>
            <a:br>
              <a:rPr lang="en-GB" sz="2800" b="1"/>
            </a:br>
            <a:endParaRPr lang="en-GB" sz="2800"/>
          </a:p>
        </p:txBody>
      </p:sp>
      <p:sp>
        <p:nvSpPr>
          <p:cNvPr id="3" name="Content Placeholder 2">
            <a:extLst>
              <a:ext uri="{FF2B5EF4-FFF2-40B4-BE49-F238E27FC236}">
                <a16:creationId xmlns:a16="http://schemas.microsoft.com/office/drawing/2014/main" id="{6007B437-ADE6-047D-D428-2C0CB874E6C1}"/>
              </a:ext>
            </a:extLst>
          </p:cNvPr>
          <p:cNvSpPr>
            <a:spLocks noGrp="1"/>
          </p:cNvSpPr>
          <p:nvPr>
            <p:ph idx="1"/>
          </p:nvPr>
        </p:nvSpPr>
        <p:spPr>
          <a:xfrm>
            <a:off x="3722434" y="1484621"/>
            <a:ext cx="7186180" cy="3880773"/>
          </a:xfrm>
        </p:spPr>
        <p:txBody>
          <a:bodyPr vert="horz" lIns="91440" tIns="45720" rIns="91440" bIns="45720" rtlCol="0" anchor="t">
            <a:normAutofit/>
          </a:bodyPr>
          <a:lstStyle/>
          <a:p>
            <a:pPr>
              <a:buClr>
                <a:schemeClr val="tx1">
                  <a:lumMod val="95000"/>
                  <a:lumOff val="5000"/>
                </a:schemeClr>
              </a:buClr>
              <a:buFont typeface="Arial" panose="020B0604020202020204" pitchFamily="34" charset="0"/>
              <a:buChar char="•"/>
            </a:pPr>
            <a:r>
              <a:rPr lang="en-GB" sz="2400">
                <a:latin typeface="Arial"/>
                <a:cs typeface="Arial"/>
              </a:rPr>
              <a:t>Less efficient care delivery</a:t>
            </a:r>
          </a:p>
          <a:p>
            <a:pPr>
              <a:buClr>
                <a:schemeClr val="tx1">
                  <a:lumMod val="95000"/>
                  <a:lumOff val="5000"/>
                </a:schemeClr>
              </a:buClr>
              <a:buFont typeface="Arial" panose="020B0604020202020204" pitchFamily="34" charset="0"/>
              <a:buChar char="•"/>
            </a:pPr>
            <a:r>
              <a:rPr lang="en-GB" sz="2400">
                <a:latin typeface="Arial"/>
                <a:cs typeface="Arial"/>
              </a:rPr>
              <a:t>Lead to recording errors</a:t>
            </a:r>
          </a:p>
          <a:p>
            <a:pPr>
              <a:buClr>
                <a:schemeClr val="tx1">
                  <a:lumMod val="95000"/>
                  <a:lumOff val="5000"/>
                </a:schemeClr>
              </a:buClr>
              <a:buFont typeface="Arial" panose="020B0604020202020204" pitchFamily="34" charset="0"/>
              <a:buChar char="•"/>
            </a:pPr>
            <a:r>
              <a:rPr lang="en-GB" sz="2400">
                <a:latin typeface="Arial"/>
                <a:cs typeface="Arial"/>
              </a:rPr>
              <a:t>Delays in updating electronic health records</a:t>
            </a:r>
          </a:p>
          <a:p>
            <a:pPr>
              <a:buClr>
                <a:schemeClr val="tx1">
                  <a:lumMod val="95000"/>
                  <a:lumOff val="5000"/>
                </a:schemeClr>
              </a:buClr>
              <a:buFont typeface="Arial" panose="020B0604020202020204" pitchFamily="34" charset="0"/>
              <a:buChar char="•"/>
            </a:pPr>
            <a:r>
              <a:rPr lang="en-GB" sz="2400">
                <a:latin typeface="Arial"/>
                <a:cs typeface="Arial"/>
              </a:rPr>
              <a:t>Less knowledge in  Digital skills can cause tension in a Team</a:t>
            </a:r>
          </a:p>
          <a:p>
            <a:pPr marL="0" indent="0">
              <a:buClr>
                <a:srgbClr val="0D0D0D"/>
              </a:buClr>
              <a:buNone/>
            </a:pPr>
            <a:endParaRPr lang="en-GB" sz="2400">
              <a:latin typeface="Arial"/>
              <a:cs typeface="Arial"/>
            </a:endParaRPr>
          </a:p>
          <a:p>
            <a:pPr marL="0" indent="0">
              <a:buNone/>
            </a:pPr>
            <a:r>
              <a:rPr lang="en-GB" sz="2400">
                <a:latin typeface="Arial"/>
                <a:cs typeface="Arial"/>
              </a:rPr>
              <a:t>(NHS England, 2023).</a:t>
            </a:r>
          </a:p>
          <a:p>
            <a:pPr marL="0" indent="0">
              <a:buClr>
                <a:schemeClr val="tx1">
                  <a:lumMod val="95000"/>
                  <a:lumOff val="5000"/>
                </a:schemeClr>
              </a:buClr>
              <a:buNone/>
            </a:pPr>
            <a:endParaRPr lang="en-GB">
              <a:latin typeface="Arial"/>
              <a:cs typeface="Arial"/>
            </a:endParaRPr>
          </a:p>
        </p:txBody>
      </p:sp>
      <p:pic>
        <p:nvPicPr>
          <p:cNvPr id="5" name="Content Placeholder 3" descr="A cartoon of a person looking at a computer&#10;&#10;AI-generated content may be incorrect.">
            <a:extLst>
              <a:ext uri="{FF2B5EF4-FFF2-40B4-BE49-F238E27FC236}">
                <a16:creationId xmlns:a16="http://schemas.microsoft.com/office/drawing/2014/main" id="{8C06C47E-797B-9ACD-25FF-1FFBB5DAC177}"/>
              </a:ext>
            </a:extLst>
          </p:cNvPr>
          <p:cNvPicPr>
            <a:picLocks noChangeAspect="1"/>
          </p:cNvPicPr>
          <p:nvPr/>
        </p:nvPicPr>
        <p:blipFill>
          <a:blip r:embed="rId2"/>
          <a:srcRect l="27675" r="19815" b="-2"/>
          <a:stretch>
            <a:fillRect/>
          </a:stretch>
        </p:blipFill>
        <p:spPr>
          <a:xfrm>
            <a:off x="20" y="1241320"/>
            <a:ext cx="3723457" cy="4805519"/>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701415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9DF954-6FF3-B331-FC57-89047431565D}"/>
              </a:ext>
            </a:extLst>
          </p:cNvPr>
          <p:cNvSpPr txBox="1"/>
          <p:nvPr/>
        </p:nvSpPr>
        <p:spPr>
          <a:xfrm>
            <a:off x="1896603" y="1450675"/>
            <a:ext cx="6740046" cy="46166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500" b="1" dirty="0">
                <a:latin typeface="Arial"/>
                <a:cs typeface="Arial"/>
              </a:rPr>
              <a:t>CONCLUSION:</a:t>
            </a:r>
            <a:endParaRPr lang="en-US"/>
          </a:p>
          <a:p>
            <a:pPr algn="ctr"/>
            <a:endParaRPr lang="en-US" sz="3500" b="1">
              <a:latin typeface="Arial"/>
              <a:cs typeface="Arial"/>
            </a:endParaRPr>
          </a:p>
          <a:p>
            <a:r>
              <a:rPr lang="en-US" sz="2800" dirty="0">
                <a:latin typeface="Arial"/>
                <a:cs typeface="Arial"/>
              </a:rPr>
              <a:t>Encouraging digital inclusion by eliminating challenges that limit people from using digital technology.  Staff feels more confident and competent in using technology to deliver safe, and effective high quality of care.</a:t>
            </a:r>
          </a:p>
          <a:p>
            <a:endParaRPr lang="en-US" sz="2800">
              <a:latin typeface="Arial"/>
              <a:cs typeface="Arial"/>
            </a:endParaRPr>
          </a:p>
          <a:p>
            <a:r>
              <a:rPr lang="en-US" sz="2800" dirty="0">
                <a:latin typeface="Arial"/>
                <a:cs typeface="Arial"/>
              </a:rPr>
              <a:t>(Health Education England, 2022)</a:t>
            </a:r>
          </a:p>
        </p:txBody>
      </p:sp>
    </p:spTree>
    <p:extLst>
      <p:ext uri="{BB962C8B-B14F-4D97-AF65-F5344CB8AC3E}">
        <p14:creationId xmlns:p14="http://schemas.microsoft.com/office/powerpoint/2010/main" val="1495237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5" name="Group 64">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34E4C03-5BEC-F14B-A25A-7E3C0DFC3F31}"/>
              </a:ext>
            </a:extLst>
          </p:cNvPr>
          <p:cNvSpPr>
            <a:spLocks noGrp="1"/>
          </p:cNvSpPr>
          <p:nvPr>
            <p:ph type="title"/>
          </p:nvPr>
        </p:nvSpPr>
        <p:spPr>
          <a:xfrm>
            <a:off x="1846729" y="517692"/>
            <a:ext cx="6168722" cy="733094"/>
          </a:xfrm>
        </p:spPr>
        <p:txBody>
          <a:bodyPr vert="horz" lIns="91440" tIns="45720" rIns="91440" bIns="45720" rtlCol="0" anchor="b">
            <a:normAutofit fontScale="90000"/>
          </a:bodyPr>
          <a:lstStyle/>
          <a:p>
            <a:r>
              <a:rPr lang="en-US" sz="5400" kern="1200">
                <a:solidFill>
                  <a:schemeClr val="tx1">
                    <a:lumMod val="95000"/>
                    <a:lumOff val="5000"/>
                  </a:schemeClr>
                </a:solidFill>
                <a:latin typeface="Arial"/>
                <a:cs typeface="Arial"/>
              </a:rPr>
              <a:t>References</a:t>
            </a:r>
          </a:p>
        </p:txBody>
      </p:sp>
      <p:sp>
        <p:nvSpPr>
          <p:cNvPr id="66" name="Isosceles Triangle 65">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FD22A98F-5B1A-352C-7AE8-E76377519031}"/>
              </a:ext>
            </a:extLst>
          </p:cNvPr>
          <p:cNvSpPr txBox="1"/>
          <p:nvPr/>
        </p:nvSpPr>
        <p:spPr>
          <a:xfrm>
            <a:off x="1840301" y="1459302"/>
            <a:ext cx="783566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latin typeface="Arial"/>
                <a:ea typeface="-webkit-standard"/>
                <a:cs typeface="-webkit-standard"/>
              </a:rPr>
              <a:t>Health Education England (HEE) (2022) N</a:t>
            </a:r>
            <a:r>
              <a:rPr lang="en-US" i="1" dirty="0">
                <a:latin typeface="Arial"/>
                <a:ea typeface="-webkit-standard"/>
                <a:cs typeface="-webkit-standard"/>
              </a:rPr>
              <a:t>HS Digital Academy learning programmes. </a:t>
            </a:r>
            <a:r>
              <a:rPr lang="en-US" dirty="0">
                <a:latin typeface="Arial"/>
                <a:ea typeface="-webkit-standard"/>
                <a:cs typeface="-webkit-standard"/>
              </a:rPr>
              <a:t>Available at:</a:t>
            </a:r>
            <a:r>
              <a:rPr lang="en-US" dirty="0">
                <a:solidFill>
                  <a:schemeClr val="tx1">
                    <a:lumMod val="95000"/>
                    <a:lumOff val="5000"/>
                  </a:schemeClr>
                </a:solidFill>
                <a:latin typeface="Arial"/>
                <a:ea typeface="-webkit-standard"/>
                <a:cs typeface="-webkit-standard"/>
              </a:rPr>
              <a:t> </a:t>
            </a:r>
            <a:r>
              <a:rPr lang="en-US" dirty="0">
                <a:solidFill>
                  <a:schemeClr val="tx1">
                    <a:lumMod val="95000"/>
                    <a:lumOff val="5000"/>
                  </a:schemeClr>
                </a:solidFill>
                <a:latin typeface="Arial"/>
                <a:ea typeface="-webkit-standard"/>
                <a:cs typeface="-webkit-standard"/>
                <a:hlinkClick r:id="rId2">
                  <a:extLst>
                    <a:ext uri="{A12FA001-AC4F-418D-AE19-62706E023703}">
                      <ahyp:hlinkClr xmlns:ahyp="http://schemas.microsoft.com/office/drawing/2018/hyperlinkcolor" val="tx"/>
                    </a:ext>
                  </a:extLst>
                </a:hlinkClick>
              </a:rPr>
              <a:t>https://digital-transformation.hee.nhs.uk/digital-academy/programmes</a:t>
            </a:r>
            <a:r>
              <a:rPr lang="en-US" dirty="0">
                <a:solidFill>
                  <a:schemeClr val="tx1">
                    <a:lumMod val="95000"/>
                    <a:lumOff val="5000"/>
                  </a:schemeClr>
                </a:solidFill>
                <a:latin typeface="Arial"/>
                <a:ea typeface="-webkit-standard"/>
                <a:cs typeface="-webkit-standard"/>
              </a:rPr>
              <a:t> </a:t>
            </a:r>
            <a:r>
              <a:rPr lang="en-US" dirty="0">
                <a:latin typeface="Arial"/>
                <a:ea typeface="-webkit-standard"/>
                <a:cs typeface="-webkit-standard"/>
              </a:rPr>
              <a:t>(Accessed: 8 November 2025).</a:t>
            </a:r>
            <a:endParaRPr lang="en-US"/>
          </a:p>
          <a:p>
            <a:endParaRPr lang="en-US" dirty="0">
              <a:latin typeface="Arial"/>
              <a:ea typeface="-webkit-standard"/>
              <a:cs typeface="-webkit-standard"/>
            </a:endParaRPr>
          </a:p>
          <a:p>
            <a:pPr marL="285750" indent="-285750">
              <a:buFont typeface="Arial"/>
              <a:buChar char="•"/>
            </a:pPr>
            <a:r>
              <a:rPr lang="en-US" dirty="0">
                <a:latin typeface="Arial"/>
                <a:ea typeface="-webkit-standard"/>
                <a:cs typeface="-webkit-standard"/>
              </a:rPr>
              <a:t>Mo, Y., Zhang, H., Bai, X., Lei, S. &amp; Han, L. (2025) ‘Digital resilience of clinical nurses: a concept analysis’, </a:t>
            </a:r>
            <a:r>
              <a:rPr lang="en-US" i="1" dirty="0">
                <a:latin typeface="Arial"/>
                <a:ea typeface="Arial"/>
                <a:cs typeface="Arial"/>
              </a:rPr>
              <a:t>BMC Nursing</a:t>
            </a:r>
            <a:r>
              <a:rPr lang="en-US" dirty="0">
                <a:latin typeface="Arial"/>
                <a:ea typeface="-webkit-standard"/>
                <a:cs typeface="-webkit-standard"/>
              </a:rPr>
              <a:t>, 24, Article 1231. </a:t>
            </a:r>
            <a:r>
              <a:rPr lang="en-US" dirty="0">
                <a:latin typeface="Arial"/>
                <a:ea typeface="Arial"/>
                <a:cs typeface="Arial"/>
                <a:hlinkClick r:id="rId3">
                  <a:extLst>
                    <a:ext uri="{A12FA001-AC4F-418D-AE19-62706E023703}">
                      <ahyp:hlinkClr xmlns:ahyp="http://schemas.microsoft.com/office/drawing/2018/hyperlinkcolor" val="tx"/>
                    </a:ext>
                  </a:extLst>
                </a:hlinkClick>
              </a:rPr>
              <a:t>https://doi.org/10.1186/s12912-025-03713-6</a:t>
            </a:r>
            <a:endParaRPr lang="en-US">
              <a:latin typeface="Arial"/>
              <a:ea typeface="Arial"/>
              <a:cs typeface="Arial"/>
            </a:endParaRPr>
          </a:p>
          <a:p>
            <a:endParaRPr lang="en-US" dirty="0">
              <a:latin typeface="Arial"/>
              <a:ea typeface="Arial"/>
              <a:cs typeface="Arial"/>
            </a:endParaRPr>
          </a:p>
          <a:p>
            <a:endParaRPr lang="en-US" dirty="0">
              <a:latin typeface="Arial"/>
              <a:ea typeface="Arial"/>
              <a:cs typeface="Arial"/>
            </a:endParaRPr>
          </a:p>
          <a:p>
            <a:pPr marL="285750" indent="-285750">
              <a:buFont typeface="Arial"/>
              <a:buChar char="•"/>
            </a:pPr>
            <a:r>
              <a:rPr lang="en-US" dirty="0">
                <a:latin typeface="Arial"/>
                <a:ea typeface="Arial"/>
                <a:cs typeface="Arial"/>
              </a:rPr>
              <a:t>NHS England. (2023) Inclusive digital healthcare: a framework for NHS action on digital inclusion. 28 September. Available at: </a:t>
            </a:r>
            <a:r>
              <a:rPr lang="en-US" dirty="0">
                <a:latin typeface="Arial"/>
                <a:ea typeface="Arial"/>
                <a:cs typeface="Arial"/>
                <a:hlinkClick r:id="rId4">
                  <a:extLst>
                    <a:ext uri="{A12FA001-AC4F-418D-AE19-62706E023703}">
                      <ahyp:hlinkClr xmlns:ahyp="http://schemas.microsoft.com/office/drawing/2018/hyperlinkcolor" val="tx"/>
                    </a:ext>
                  </a:extLst>
                </a:hlinkClick>
              </a:rPr>
              <a:t>https://www.england.nhs.uk/long-read/inclusive-digital-healthcare-a-framework-for-nhs-action-on-digital-inclusion</a:t>
            </a:r>
            <a:r>
              <a:rPr lang="en-US" dirty="0">
                <a:latin typeface="Arial"/>
                <a:ea typeface="Arial"/>
                <a:cs typeface="Arial"/>
              </a:rPr>
              <a:t>  </a:t>
            </a:r>
          </a:p>
          <a:p>
            <a:pPr algn="ctr"/>
            <a:endParaRPr lang="en-US">
              <a:solidFill>
                <a:srgbClr val="000000"/>
              </a:solidFill>
              <a:latin typeface="Trebuchet MS" panose="020B0603020202020204"/>
              <a:ea typeface="Arial"/>
              <a:cs typeface="Arial"/>
            </a:endParaRPr>
          </a:p>
        </p:txBody>
      </p:sp>
    </p:spTree>
    <p:extLst>
      <p:ext uri="{BB962C8B-B14F-4D97-AF65-F5344CB8AC3E}">
        <p14:creationId xmlns:p14="http://schemas.microsoft.com/office/powerpoint/2010/main" val="27225227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0884F175-9D23-496E-80AC-F3D2FD5410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1" name="Straight Connector 20">
              <a:extLst>
                <a:ext uri="{FF2B5EF4-FFF2-40B4-BE49-F238E27FC236}">
                  <a16:creationId xmlns:a16="http://schemas.microsoft.com/office/drawing/2014/main" id="{22D4B7B8-5AFE-4B32-A805-72EC571E6F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757D13B2-7A74-4788-8689-5EDB2DA868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3" name="Rectangle 23">
              <a:extLst>
                <a:ext uri="{FF2B5EF4-FFF2-40B4-BE49-F238E27FC236}">
                  <a16:creationId xmlns:a16="http://schemas.microsoft.com/office/drawing/2014/main" id="{66964837-B2CC-483D-BEDA-4BB1901BCC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5">
              <a:extLst>
                <a:ext uri="{FF2B5EF4-FFF2-40B4-BE49-F238E27FC236}">
                  <a16:creationId xmlns:a16="http://schemas.microsoft.com/office/drawing/2014/main" id="{77D4E216-8B6C-4A3B-AF75-3016320F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CDD4EA12-82D2-47D7-8742-8F4746AA6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7">
              <a:extLst>
                <a:ext uri="{FF2B5EF4-FFF2-40B4-BE49-F238E27FC236}">
                  <a16:creationId xmlns:a16="http://schemas.microsoft.com/office/drawing/2014/main" id="{115B7F7E-4C23-429B-A947-A5B436DB2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8">
              <a:extLst>
                <a:ext uri="{FF2B5EF4-FFF2-40B4-BE49-F238E27FC236}">
                  <a16:creationId xmlns:a16="http://schemas.microsoft.com/office/drawing/2014/main" id="{A6B03A29-0A21-40D4-87E4-3C41D6F54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6C871F60-4E5A-449A-B6D8-1F58C12EE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3182795B-2BFA-4D7B-BE85-701A73E25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810B9E5C-2AE2-4B4E-916F-F954F2AA8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Content Placeholder 4" descr="A green pen and a card&#10;&#10;AI-generated content may be incorrect.">
            <a:extLst>
              <a:ext uri="{FF2B5EF4-FFF2-40B4-BE49-F238E27FC236}">
                <a16:creationId xmlns:a16="http://schemas.microsoft.com/office/drawing/2014/main" id="{BAD4B582-4453-9B0F-B360-B8DB3DB810BB}"/>
              </a:ext>
            </a:extLst>
          </p:cNvPr>
          <p:cNvPicPr>
            <a:picLocks noChangeAspect="1"/>
          </p:cNvPicPr>
          <p:nvPr/>
        </p:nvPicPr>
        <p:blipFill>
          <a:blip r:embed="rId2"/>
          <a:stretch>
            <a:fillRect/>
          </a:stretch>
        </p:blipFill>
        <p:spPr>
          <a:xfrm>
            <a:off x="978087" y="1710267"/>
            <a:ext cx="3468996" cy="2601747"/>
          </a:xfrm>
          <a:prstGeom prst="rect">
            <a:avLst/>
          </a:prstGeom>
        </p:spPr>
      </p:pic>
      <p:pic>
        <p:nvPicPr>
          <p:cNvPr id="13" name="Content Placeholder 12" descr="A hand writing with a black marker on a transparent board&#10;&#10;AI-generated content may be incorrect.">
            <a:extLst>
              <a:ext uri="{FF2B5EF4-FFF2-40B4-BE49-F238E27FC236}">
                <a16:creationId xmlns:a16="http://schemas.microsoft.com/office/drawing/2014/main" id="{9C8AE03E-002D-79B0-C154-057F5E875EA2}"/>
              </a:ext>
            </a:extLst>
          </p:cNvPr>
          <p:cNvPicPr>
            <a:picLocks noGrp="1" noChangeAspect="1"/>
          </p:cNvPicPr>
          <p:nvPr>
            <p:ph sz="half" idx="2"/>
          </p:nvPr>
        </p:nvPicPr>
        <p:blipFill>
          <a:blip r:embed="rId3"/>
          <a:stretch>
            <a:fillRect/>
          </a:stretch>
        </p:blipFill>
        <p:spPr>
          <a:xfrm>
            <a:off x="4449025" y="1717464"/>
            <a:ext cx="3469788" cy="2602341"/>
          </a:xfrm>
          <a:prstGeom prst="rect">
            <a:avLst/>
          </a:prstGeom>
        </p:spPr>
      </p:pic>
    </p:spTree>
    <p:extLst>
      <p:ext uri="{BB962C8B-B14F-4D97-AF65-F5344CB8AC3E}">
        <p14:creationId xmlns:p14="http://schemas.microsoft.com/office/powerpoint/2010/main" val="274954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anim calcmode="lin" valueType="num">
                                      <p:cBhvr additive="base">
                                        <p:cTn id="11" dur="500" fill="hold"/>
                                        <p:tgtEl>
                                          <p:spTgt spid="13"/>
                                        </p:tgtEl>
                                        <p:attrNameLst>
                                          <p:attrName>ppt_x</p:attrName>
                                        </p:attrNameLst>
                                      </p:cBhvr>
                                      <p:tavLst>
                                        <p:tav tm="0">
                                          <p:val>
                                            <p:strVal val="#ppt_x"/>
                                          </p:val>
                                        </p:tav>
                                        <p:tav tm="100000">
                                          <p:val>
                                            <p:strVal val="#ppt_x"/>
                                          </p:val>
                                        </p:tav>
                                      </p:tavLst>
                                    </p:anim>
                                    <p:anim calcmode="lin" valueType="num">
                                      <p:cBhvr additive="base">
                                        <p:cTn id="1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8C424-C0FA-6923-4687-F0F08C6EC5CC}"/>
              </a:ext>
            </a:extLst>
          </p:cNvPr>
          <p:cNvSpPr>
            <a:spLocks noGrp="1"/>
          </p:cNvSpPr>
          <p:nvPr>
            <p:ph type="ctrTitle"/>
          </p:nvPr>
        </p:nvSpPr>
        <p:spPr/>
        <p:txBody>
          <a:bodyPr/>
          <a:lstStyle/>
          <a:p>
            <a:r>
              <a:rPr lang="en-GB" dirty="0"/>
              <a:t>Digital safety practice at sunrise care home</a:t>
            </a:r>
          </a:p>
        </p:txBody>
      </p:sp>
      <p:sp>
        <p:nvSpPr>
          <p:cNvPr id="3" name="Subtitle 2">
            <a:extLst>
              <a:ext uri="{FF2B5EF4-FFF2-40B4-BE49-F238E27FC236}">
                <a16:creationId xmlns:a16="http://schemas.microsoft.com/office/drawing/2014/main" id="{3E566667-9A8D-2BFE-CE20-9DD254AF59B2}"/>
              </a:ext>
            </a:extLst>
          </p:cNvPr>
          <p:cNvSpPr>
            <a:spLocks noGrp="1"/>
          </p:cNvSpPr>
          <p:nvPr>
            <p:ph type="subTitle" idx="1"/>
          </p:nvPr>
        </p:nvSpPr>
        <p:spPr/>
        <p:txBody>
          <a:bodyPr>
            <a:normAutofit fontScale="85000" lnSpcReduction="20000"/>
          </a:bodyPr>
          <a:lstStyle/>
          <a:p>
            <a:r>
              <a:rPr lang="en-GB" b="1" dirty="0"/>
              <a:t>Name: </a:t>
            </a:r>
            <a:r>
              <a:rPr lang="en-GB" dirty="0"/>
              <a:t>Divina Gracia Barber</a:t>
            </a:r>
          </a:p>
          <a:p>
            <a:r>
              <a:rPr lang="en-GB" b="1" dirty="0"/>
              <a:t>Student  ID</a:t>
            </a:r>
            <a:r>
              <a:rPr lang="en-GB" dirty="0"/>
              <a:t>: 2509203</a:t>
            </a:r>
          </a:p>
          <a:p>
            <a:r>
              <a:rPr lang="en-GB" b="1" dirty="0"/>
              <a:t>Module Name: </a:t>
            </a:r>
            <a:r>
              <a:rPr lang="en-GB" dirty="0"/>
              <a:t>Digital Skills</a:t>
            </a:r>
          </a:p>
          <a:p>
            <a:r>
              <a:rPr lang="en-GB" b="1" dirty="0"/>
              <a:t>Lecturer's Name: </a:t>
            </a:r>
            <a:r>
              <a:rPr lang="en-GB" dirty="0"/>
              <a:t>Patronella Ganza</a:t>
            </a:r>
          </a:p>
        </p:txBody>
      </p:sp>
    </p:spTree>
    <p:extLst>
      <p:ext uri="{BB962C8B-B14F-4D97-AF65-F5344CB8AC3E}">
        <p14:creationId xmlns:p14="http://schemas.microsoft.com/office/powerpoint/2010/main" val="140364011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63B7C-1698-CF86-A791-E290E524A60D}"/>
              </a:ext>
            </a:extLst>
          </p:cNvPr>
          <p:cNvSpPr>
            <a:spLocks noGrp="1"/>
          </p:cNvSpPr>
          <p:nvPr>
            <p:ph type="title"/>
          </p:nvPr>
        </p:nvSpPr>
        <p:spPr/>
        <p:txBody>
          <a:bodyPr>
            <a:normAutofit/>
          </a:bodyPr>
          <a:lstStyle/>
          <a:p>
            <a:r>
              <a:rPr lang="en-GB" dirty="0"/>
              <a:t>What does digital safety practice mean?</a:t>
            </a:r>
            <a:br>
              <a:rPr lang="en-GB" dirty="0"/>
            </a:br>
            <a:endParaRPr lang="en-GB" dirty="0"/>
          </a:p>
        </p:txBody>
      </p:sp>
      <p:sp>
        <p:nvSpPr>
          <p:cNvPr id="3" name="Content Placeholder 2">
            <a:extLst>
              <a:ext uri="{FF2B5EF4-FFF2-40B4-BE49-F238E27FC236}">
                <a16:creationId xmlns:a16="http://schemas.microsoft.com/office/drawing/2014/main" id="{DFD12844-4EBC-18B8-C41A-2073178C807D}"/>
              </a:ext>
            </a:extLst>
          </p:cNvPr>
          <p:cNvSpPr>
            <a:spLocks noGrp="1"/>
          </p:cNvSpPr>
          <p:nvPr>
            <p:ph idx="1"/>
          </p:nvPr>
        </p:nvSpPr>
        <p:spPr>
          <a:xfrm>
            <a:off x="1484310" y="1810693"/>
            <a:ext cx="10018713" cy="3980507"/>
          </a:xfrm>
        </p:spPr>
        <p:txBody>
          <a:bodyPr/>
          <a:lstStyle/>
          <a:p>
            <a:pPr algn="just"/>
            <a:r>
              <a:rPr lang="en-GB" dirty="0"/>
              <a:t>Digital safety in health and care means making sure that digital systems like computers, software network</a:t>
            </a:r>
          </a:p>
          <a:p>
            <a:pPr algn="just"/>
            <a:r>
              <a:rPr lang="en-GB" dirty="0"/>
              <a:t> Are set up and used in a way that avoids harm to patients or staff, keep their information secure, and supports safe care</a:t>
            </a:r>
          </a:p>
          <a:p>
            <a:pPr marL="0" indent="0" algn="just">
              <a:buNone/>
            </a:pPr>
            <a:r>
              <a:rPr lang="en-GB" dirty="0"/>
              <a:t>    </a:t>
            </a:r>
          </a:p>
          <a:p>
            <a:pPr marL="0" indent="0" algn="just">
              <a:buNone/>
            </a:pPr>
            <a:endParaRPr lang="en-GB" dirty="0"/>
          </a:p>
          <a:p>
            <a:pPr marL="0" indent="0" algn="just">
              <a:buNone/>
            </a:pPr>
            <a:r>
              <a:rPr lang="en-GB" dirty="0"/>
              <a:t>  (Neves, 2021).</a:t>
            </a:r>
          </a:p>
          <a:p>
            <a:pPr algn="just"/>
            <a:endParaRPr lang="en-GB" dirty="0"/>
          </a:p>
          <a:p>
            <a:pPr algn="just"/>
            <a:endParaRPr lang="en-GB" dirty="0"/>
          </a:p>
        </p:txBody>
      </p:sp>
      <p:pic>
        <p:nvPicPr>
          <p:cNvPr id="4" name="Picture 3">
            <a:extLst>
              <a:ext uri="{FF2B5EF4-FFF2-40B4-BE49-F238E27FC236}">
                <a16:creationId xmlns:a16="http://schemas.microsoft.com/office/drawing/2014/main" id="{A7C6114F-7309-0463-0C6F-9F32A66FEC08}"/>
              </a:ext>
            </a:extLst>
          </p:cNvPr>
          <p:cNvPicPr>
            <a:picLocks noChangeAspect="1"/>
          </p:cNvPicPr>
          <p:nvPr/>
        </p:nvPicPr>
        <p:blipFill>
          <a:blip r:embed="rId2"/>
          <a:stretch>
            <a:fillRect/>
          </a:stretch>
        </p:blipFill>
        <p:spPr>
          <a:xfrm>
            <a:off x="8171611" y="3898250"/>
            <a:ext cx="3106350" cy="2542459"/>
          </a:xfrm>
          <a:prstGeom prst="rect">
            <a:avLst/>
          </a:prstGeom>
        </p:spPr>
      </p:pic>
    </p:spTree>
    <p:extLst>
      <p:ext uri="{BB962C8B-B14F-4D97-AF65-F5344CB8AC3E}">
        <p14:creationId xmlns:p14="http://schemas.microsoft.com/office/powerpoint/2010/main" val="3638470201"/>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BCBAB-6FFA-414E-1013-D52B5E82499B}"/>
              </a:ext>
            </a:extLst>
          </p:cNvPr>
          <p:cNvSpPr>
            <a:spLocks noGrp="1"/>
          </p:cNvSpPr>
          <p:nvPr>
            <p:ph type="title"/>
          </p:nvPr>
        </p:nvSpPr>
        <p:spPr/>
        <p:txBody>
          <a:bodyPr/>
          <a:lstStyle/>
          <a:p>
            <a:r>
              <a:rPr lang="en-GB" dirty="0"/>
              <a:t>Advantages of Digital Safety</a:t>
            </a:r>
          </a:p>
        </p:txBody>
      </p:sp>
      <p:sp>
        <p:nvSpPr>
          <p:cNvPr id="3" name="Content Placeholder 2">
            <a:extLst>
              <a:ext uri="{FF2B5EF4-FFF2-40B4-BE49-F238E27FC236}">
                <a16:creationId xmlns:a16="http://schemas.microsoft.com/office/drawing/2014/main" id="{1F352276-EB4C-EFCA-403C-D9D1EAE09781}"/>
              </a:ext>
            </a:extLst>
          </p:cNvPr>
          <p:cNvSpPr>
            <a:spLocks noGrp="1"/>
          </p:cNvSpPr>
          <p:nvPr>
            <p:ph idx="1"/>
          </p:nvPr>
        </p:nvSpPr>
        <p:spPr/>
        <p:txBody>
          <a:bodyPr/>
          <a:lstStyle/>
          <a:p>
            <a:r>
              <a:rPr lang="en-GB" dirty="0"/>
              <a:t>Secure Login</a:t>
            </a:r>
          </a:p>
          <a:p>
            <a:r>
              <a:rPr lang="en-GB" dirty="0"/>
              <a:t>Device Security</a:t>
            </a:r>
          </a:p>
          <a:p>
            <a:r>
              <a:rPr lang="en-GB" dirty="0"/>
              <a:t>Phishing Awareness</a:t>
            </a:r>
          </a:p>
          <a:p>
            <a:r>
              <a:rPr lang="en-GB" dirty="0"/>
              <a:t>Email Safety</a:t>
            </a:r>
          </a:p>
          <a:p>
            <a:pPr marL="0" indent="0">
              <a:buNone/>
            </a:pPr>
            <a:endParaRPr lang="en-GB" dirty="0"/>
          </a:p>
          <a:p>
            <a:pPr marL="0" indent="0">
              <a:buNone/>
            </a:pPr>
            <a:r>
              <a:rPr lang="en-GB" dirty="0"/>
              <a:t>(National Cyber Security, 2023).</a:t>
            </a:r>
          </a:p>
          <a:p>
            <a:pPr marL="0" indent="0">
              <a:buNone/>
            </a:pPr>
            <a:endParaRPr lang="en-GB" dirty="0"/>
          </a:p>
        </p:txBody>
      </p:sp>
      <p:pic>
        <p:nvPicPr>
          <p:cNvPr id="5" name="Picture 4" descr="A person and person showing a fingerprint on a smartphone&#10;&#10;AI-generated content may be incorrect.">
            <a:extLst>
              <a:ext uri="{FF2B5EF4-FFF2-40B4-BE49-F238E27FC236}">
                <a16:creationId xmlns:a16="http://schemas.microsoft.com/office/drawing/2014/main" id="{910C9AB5-25E8-73DA-3371-52866D3E9A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84025" y="3377382"/>
            <a:ext cx="4192228" cy="2794818"/>
          </a:xfrm>
          <a:prstGeom prst="rect">
            <a:avLst/>
          </a:prstGeom>
        </p:spPr>
      </p:pic>
    </p:spTree>
    <p:extLst>
      <p:ext uri="{BB962C8B-B14F-4D97-AF65-F5344CB8AC3E}">
        <p14:creationId xmlns:p14="http://schemas.microsoft.com/office/powerpoint/2010/main" val="334114079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EC829-3571-093A-A7C6-CADB3C0F8ED1}"/>
              </a:ext>
            </a:extLst>
          </p:cNvPr>
          <p:cNvSpPr>
            <a:spLocks noGrp="1"/>
          </p:cNvSpPr>
          <p:nvPr>
            <p:ph type="title"/>
          </p:nvPr>
        </p:nvSpPr>
        <p:spPr/>
        <p:txBody>
          <a:bodyPr/>
          <a:lstStyle/>
          <a:p>
            <a:r>
              <a:rPr lang="en-GB" dirty="0"/>
              <a:t>Disadvantages of Digital Safety</a:t>
            </a:r>
          </a:p>
        </p:txBody>
      </p:sp>
      <p:sp>
        <p:nvSpPr>
          <p:cNvPr id="3" name="Content Placeholder 2">
            <a:extLst>
              <a:ext uri="{FF2B5EF4-FFF2-40B4-BE49-F238E27FC236}">
                <a16:creationId xmlns:a16="http://schemas.microsoft.com/office/drawing/2014/main" id="{11606D74-D549-08BB-1081-FB0C98D67299}"/>
              </a:ext>
            </a:extLst>
          </p:cNvPr>
          <p:cNvSpPr>
            <a:spLocks noGrp="1"/>
          </p:cNvSpPr>
          <p:nvPr>
            <p:ph idx="1"/>
          </p:nvPr>
        </p:nvSpPr>
        <p:spPr/>
        <p:txBody>
          <a:bodyPr/>
          <a:lstStyle/>
          <a:p>
            <a:r>
              <a:rPr lang="en-GB" dirty="0"/>
              <a:t>Phishing – fraudulent emails</a:t>
            </a:r>
          </a:p>
          <a:p>
            <a:r>
              <a:rPr lang="en-GB" dirty="0"/>
              <a:t>Spear Phishing – targeted attack</a:t>
            </a:r>
          </a:p>
          <a:p>
            <a:r>
              <a:rPr lang="en-GB" dirty="0"/>
              <a:t>Spam –unsolicited emails</a:t>
            </a:r>
          </a:p>
          <a:p>
            <a:endParaRPr lang="en-GB" dirty="0"/>
          </a:p>
          <a:p>
            <a:pPr marL="0" indent="0">
              <a:buNone/>
            </a:pPr>
            <a:r>
              <a:rPr lang="en-GB" dirty="0"/>
              <a:t> (National Cyber Security Centre, 2023).</a:t>
            </a:r>
          </a:p>
        </p:txBody>
      </p:sp>
      <p:pic>
        <p:nvPicPr>
          <p:cNvPr id="5" name="Picture 4" descr="A computer screen with icons and text&#10;&#10;AI-generated content may be incorrect.">
            <a:extLst>
              <a:ext uri="{FF2B5EF4-FFF2-40B4-BE49-F238E27FC236}">
                <a16:creationId xmlns:a16="http://schemas.microsoft.com/office/drawing/2014/main" id="{71D77A1B-ACA9-78FC-4145-68A5F9A69C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42964" y="2512141"/>
            <a:ext cx="3660059" cy="3660059"/>
          </a:xfrm>
          <a:prstGeom prst="rect">
            <a:avLst/>
          </a:prstGeom>
        </p:spPr>
      </p:pic>
    </p:spTree>
    <p:extLst>
      <p:ext uri="{BB962C8B-B14F-4D97-AF65-F5344CB8AC3E}">
        <p14:creationId xmlns:p14="http://schemas.microsoft.com/office/powerpoint/2010/main" val="2550733700"/>
      </p:ext>
    </p:extLst>
  </p:cSld>
  <p:clrMapOvr>
    <a:masterClrMapping/>
  </p:clrMapOvr>
  <p:transition spd="slow">
    <p:randomBar dir="vert"/>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4A547-9DC5-BF5F-646D-14D771999B87}"/>
              </a:ext>
            </a:extLst>
          </p:cNvPr>
          <p:cNvSpPr>
            <a:spLocks noGrp="1"/>
          </p:cNvSpPr>
          <p:nvPr>
            <p:ph type="title"/>
          </p:nvPr>
        </p:nvSpPr>
        <p:spPr>
          <a:xfrm>
            <a:off x="1484309" y="18396"/>
            <a:ext cx="10018713" cy="1752599"/>
          </a:xfrm>
        </p:spPr>
        <p:txBody>
          <a:bodyPr/>
          <a:lstStyle/>
          <a:p>
            <a:r>
              <a:rPr lang="en-GB" dirty="0"/>
              <a:t>Conclusion:</a:t>
            </a:r>
          </a:p>
        </p:txBody>
      </p:sp>
      <p:sp>
        <p:nvSpPr>
          <p:cNvPr id="3" name="Content Placeholder 2">
            <a:extLst>
              <a:ext uri="{FF2B5EF4-FFF2-40B4-BE49-F238E27FC236}">
                <a16:creationId xmlns:a16="http://schemas.microsoft.com/office/drawing/2014/main" id="{7C3C069B-013E-6BA6-CEAC-A0A8ECBB0767}"/>
              </a:ext>
            </a:extLst>
          </p:cNvPr>
          <p:cNvSpPr>
            <a:spLocks noGrp="1"/>
          </p:cNvSpPr>
          <p:nvPr>
            <p:ph idx="1"/>
          </p:nvPr>
        </p:nvSpPr>
        <p:spPr/>
        <p:txBody>
          <a:bodyPr/>
          <a:lstStyle/>
          <a:p>
            <a:endParaRPr lang="en-GB" dirty="0"/>
          </a:p>
          <a:p>
            <a:endParaRPr lang="en-GB" dirty="0"/>
          </a:p>
        </p:txBody>
      </p:sp>
      <p:sp>
        <p:nvSpPr>
          <p:cNvPr id="4" name="TextBox 3">
            <a:extLst>
              <a:ext uri="{FF2B5EF4-FFF2-40B4-BE49-F238E27FC236}">
                <a16:creationId xmlns:a16="http://schemas.microsoft.com/office/drawing/2014/main" id="{139AD442-1431-458E-88E7-E8B6CD86CF3C}"/>
              </a:ext>
            </a:extLst>
          </p:cNvPr>
          <p:cNvSpPr txBox="1"/>
          <p:nvPr/>
        </p:nvSpPr>
        <p:spPr>
          <a:xfrm>
            <a:off x="2178519" y="1389995"/>
            <a:ext cx="9398631"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dirty="0"/>
              <a:t>Practicing digital safety is essential in today's connected world</a:t>
            </a:r>
          </a:p>
          <a:p>
            <a:pPr marL="285750" indent="-285750">
              <a:buFont typeface="Arial"/>
              <a:buChar char="•"/>
            </a:pPr>
            <a:r>
              <a:rPr lang="en-US" sz="2800" dirty="0"/>
              <a:t>Digital Safety is not just about technology its about awareness, responsibility, and good habits</a:t>
            </a:r>
          </a:p>
          <a:p>
            <a:pPr marL="285750" indent="-285750">
              <a:buFont typeface="Arial"/>
              <a:buChar char="•"/>
            </a:pPr>
            <a:r>
              <a:rPr lang="en-US" sz="2800" dirty="0"/>
              <a:t>Being safe online helps protect our personal information and prevents cyber risk</a:t>
            </a:r>
          </a:p>
          <a:p>
            <a:pPr marL="285750" indent="-285750">
              <a:buFont typeface="Arial"/>
              <a:buChar char="•"/>
            </a:pPr>
            <a:r>
              <a:rPr lang="en-US" sz="2800" dirty="0"/>
              <a:t>Digital safety play a crucial role in ensuring the security and integrity</a:t>
            </a:r>
          </a:p>
          <a:p>
            <a:pPr marL="285750" indent="-285750">
              <a:buFont typeface="Arial"/>
              <a:buChar char="•"/>
            </a:pPr>
            <a:endParaRPr lang="en-US" sz="2800" dirty="0"/>
          </a:p>
          <a:p>
            <a:r>
              <a:rPr lang="en-US" sz="2800" dirty="0"/>
              <a:t> (UK Safer Internet Centre, 2024).</a:t>
            </a:r>
          </a:p>
        </p:txBody>
      </p:sp>
    </p:spTree>
    <p:extLst>
      <p:ext uri="{BB962C8B-B14F-4D97-AF65-F5344CB8AC3E}">
        <p14:creationId xmlns:p14="http://schemas.microsoft.com/office/powerpoint/2010/main" val="1616836371"/>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E93DF-4977-4D19-572D-A689E76FFD0A}"/>
              </a:ext>
            </a:extLst>
          </p:cNvPr>
          <p:cNvSpPr>
            <a:spLocks noGrp="1"/>
          </p:cNvSpPr>
          <p:nvPr>
            <p:ph type="title"/>
          </p:nvPr>
        </p:nvSpPr>
        <p:spPr>
          <a:xfrm>
            <a:off x="1484309" y="115529"/>
            <a:ext cx="10018713" cy="1752599"/>
          </a:xfrm>
        </p:spPr>
        <p:txBody>
          <a:bodyPr/>
          <a:lstStyle/>
          <a:p>
            <a:r>
              <a:rPr lang="en-GB" dirty="0"/>
              <a:t>References:</a:t>
            </a:r>
          </a:p>
        </p:txBody>
      </p:sp>
      <p:sp>
        <p:nvSpPr>
          <p:cNvPr id="3" name="Content Placeholder 2">
            <a:extLst>
              <a:ext uri="{FF2B5EF4-FFF2-40B4-BE49-F238E27FC236}">
                <a16:creationId xmlns:a16="http://schemas.microsoft.com/office/drawing/2014/main" id="{B12F69F4-0CF3-DB2B-299C-2252C1622942}"/>
              </a:ext>
            </a:extLst>
          </p:cNvPr>
          <p:cNvSpPr>
            <a:spLocks noGrp="1"/>
          </p:cNvSpPr>
          <p:nvPr>
            <p:ph idx="1"/>
          </p:nvPr>
        </p:nvSpPr>
        <p:spPr>
          <a:xfrm>
            <a:off x="1484308" y="1446604"/>
            <a:ext cx="10018713" cy="4359876"/>
          </a:xfrm>
        </p:spPr>
        <p:txBody>
          <a:bodyPr vert="horz" lIns="91440" tIns="45720" rIns="91440" bIns="45720" rtlCol="0" anchor="t">
            <a:normAutofit/>
          </a:bodyPr>
          <a:lstStyle/>
          <a:p>
            <a:pPr marL="0" indent="0">
              <a:buNone/>
            </a:pPr>
            <a:endParaRPr lang="en-GB" dirty="0"/>
          </a:p>
          <a:p>
            <a:pPr marL="342900" indent="-342900">
              <a:buClr>
                <a:srgbClr val="1287C3"/>
              </a:buClr>
            </a:pPr>
            <a:r>
              <a:rPr lang="en-GB" dirty="0"/>
              <a:t>National Cyber Security Alliance (2023) </a:t>
            </a:r>
            <a:r>
              <a:rPr lang="en-GB" i="1" dirty="0"/>
              <a:t>Online safety Basics: StaySafeOnline.org.</a:t>
            </a:r>
            <a:r>
              <a:rPr lang="en-GB" dirty="0"/>
              <a:t> Available at: </a:t>
            </a:r>
            <a:r>
              <a:rPr lang="en-GB" dirty="0">
                <a:hlinkClick r:id="rId2"/>
              </a:rPr>
              <a:t>https://staysafeonline.org</a:t>
            </a:r>
            <a:r>
              <a:rPr lang="en-GB" dirty="0"/>
              <a:t> (Accessed...)</a:t>
            </a:r>
          </a:p>
          <a:p>
            <a:pPr marL="0" indent="0">
              <a:buClr>
                <a:srgbClr val="1287C3"/>
              </a:buClr>
              <a:buNone/>
            </a:pPr>
            <a:endParaRPr lang="en-GB" dirty="0">
              <a:solidFill>
                <a:srgbClr val="000000"/>
              </a:solidFill>
              <a:latin typeface="Corbel"/>
              <a:cs typeface="Arial"/>
            </a:endParaRPr>
          </a:p>
          <a:p>
            <a:pPr marL="342900" indent="-342900"/>
            <a:r>
              <a:rPr lang="en-GB" sz="2200" dirty="0">
                <a:solidFill>
                  <a:srgbClr val="222222"/>
                </a:solidFill>
                <a:latin typeface="Corbel"/>
                <a:cs typeface="Arial"/>
              </a:rPr>
              <a:t>Neves, A.L., (2021) </a:t>
            </a:r>
            <a:r>
              <a:rPr lang="en-GB" sz="2200" i="1" dirty="0">
                <a:solidFill>
                  <a:srgbClr val="222222"/>
                </a:solidFill>
                <a:latin typeface="Corbel"/>
                <a:cs typeface="Arial"/>
              </a:rPr>
              <a:t>'The NHS digital clinical safety strategy'.</a:t>
            </a:r>
            <a:r>
              <a:rPr lang="en-GB" sz="2200" dirty="0">
                <a:solidFill>
                  <a:srgbClr val="222222"/>
                </a:solidFill>
                <a:latin typeface="Corbel"/>
                <a:cs typeface="Arial"/>
              </a:rPr>
              <a:t> </a:t>
            </a:r>
            <a:r>
              <a:rPr lang="en-GB" sz="2200" i="1" err="1">
                <a:solidFill>
                  <a:srgbClr val="222222"/>
                </a:solidFill>
                <a:latin typeface="Corbel"/>
                <a:cs typeface="Arial"/>
              </a:rPr>
              <a:t>bmj</a:t>
            </a:r>
            <a:r>
              <a:rPr lang="en-GB" sz="2200" dirty="0">
                <a:solidFill>
                  <a:srgbClr val="222222"/>
                </a:solidFill>
                <a:latin typeface="Corbel"/>
                <a:cs typeface="Arial"/>
              </a:rPr>
              <a:t>, </a:t>
            </a:r>
            <a:r>
              <a:rPr lang="en-GB" sz="2200" i="1" dirty="0">
                <a:solidFill>
                  <a:srgbClr val="222222"/>
                </a:solidFill>
                <a:latin typeface="Corbel"/>
                <a:cs typeface="Arial"/>
              </a:rPr>
              <a:t>375</a:t>
            </a:r>
            <a:r>
              <a:rPr lang="en-GB" sz="2200" dirty="0">
                <a:solidFill>
                  <a:srgbClr val="222222"/>
                </a:solidFill>
                <a:latin typeface="Corbel"/>
                <a:cs typeface="Arial"/>
              </a:rPr>
              <a:t>.</a:t>
            </a:r>
            <a:r>
              <a:rPr lang="en-GB" dirty="0">
                <a:solidFill>
                  <a:srgbClr val="222222"/>
                </a:solidFill>
                <a:latin typeface="Corbel"/>
                <a:cs typeface="Arial"/>
              </a:rPr>
              <a:t> </a:t>
            </a:r>
            <a:endParaRPr lang="en-GB" dirty="0">
              <a:solidFill>
                <a:srgbClr val="555555"/>
              </a:solidFill>
              <a:latin typeface="Corbel"/>
            </a:endParaRPr>
          </a:p>
          <a:p>
            <a:pPr marL="0" indent="0">
              <a:buClr>
                <a:srgbClr val="1287C3"/>
              </a:buClr>
              <a:buNone/>
            </a:pPr>
            <a:endParaRPr lang="en-GB" dirty="0">
              <a:solidFill>
                <a:srgbClr val="222222"/>
              </a:solidFill>
              <a:cs typeface="Arial"/>
            </a:endParaRPr>
          </a:p>
          <a:p>
            <a:pPr marL="342900" indent="-342900">
              <a:buClr>
                <a:srgbClr val="1287C3"/>
              </a:buClr>
            </a:pPr>
            <a:r>
              <a:rPr lang="en-GB" dirty="0">
                <a:solidFill>
                  <a:srgbClr val="222222"/>
                </a:solidFill>
                <a:cs typeface="Arial"/>
              </a:rPr>
              <a:t>UK Safer Internet Centre (2024) </a:t>
            </a:r>
            <a:r>
              <a:rPr lang="en-GB" i="1" dirty="0">
                <a:solidFill>
                  <a:srgbClr val="222222"/>
                </a:solidFill>
                <a:cs typeface="Arial"/>
              </a:rPr>
              <a:t>Online Safety Advice and Resources.</a:t>
            </a:r>
            <a:r>
              <a:rPr lang="en-GB" dirty="0">
                <a:solidFill>
                  <a:srgbClr val="222222"/>
                </a:solidFill>
                <a:cs typeface="Arial"/>
              </a:rPr>
              <a:t> Available at: </a:t>
            </a:r>
            <a:r>
              <a:rPr lang="en-GB" dirty="0">
                <a:solidFill>
                  <a:srgbClr val="222222"/>
                </a:solidFill>
                <a:cs typeface="Arial"/>
                <a:hlinkClick r:id="rId3"/>
              </a:rPr>
              <a:t>http://safeinternet.org.uk</a:t>
            </a:r>
            <a:r>
              <a:rPr lang="en-GB" dirty="0">
                <a:solidFill>
                  <a:srgbClr val="222222"/>
                </a:solidFill>
                <a:cs typeface="Arial"/>
              </a:rPr>
              <a:t>. (Accessed: 2 November 2025)</a:t>
            </a:r>
          </a:p>
          <a:p>
            <a:pPr marL="0" indent="0">
              <a:buNone/>
            </a:pPr>
            <a:endParaRPr lang="en-GB" dirty="0"/>
          </a:p>
          <a:p>
            <a:pPr marL="0" indent="0">
              <a:buClr>
                <a:srgbClr val="30ACEC">
                  <a:lumMod val="75000"/>
                </a:srgbClr>
              </a:buClr>
              <a:buNone/>
            </a:pPr>
            <a:endParaRPr lang="en-GB" dirty="0"/>
          </a:p>
          <a:p>
            <a:pPr>
              <a:buClr>
                <a:srgbClr val="1287C3"/>
              </a:buClr>
            </a:pPr>
            <a:endParaRPr lang="en-GB" dirty="0"/>
          </a:p>
          <a:p>
            <a:pPr>
              <a:buClr>
                <a:srgbClr val="1287C3"/>
              </a:buClr>
            </a:pPr>
            <a:endParaRPr lang="en-GB" dirty="0"/>
          </a:p>
          <a:p>
            <a:pPr>
              <a:buClr>
                <a:srgbClr val="1287C3"/>
              </a:buClr>
            </a:pPr>
            <a:endParaRPr lang="en-GB" dirty="0"/>
          </a:p>
          <a:p>
            <a:pPr>
              <a:buClr>
                <a:srgbClr val="1287C3"/>
              </a:buClr>
            </a:pPr>
            <a:endParaRPr lang="en-GB" dirty="0"/>
          </a:p>
        </p:txBody>
      </p:sp>
    </p:spTree>
    <p:extLst>
      <p:ext uri="{BB962C8B-B14F-4D97-AF65-F5344CB8AC3E}">
        <p14:creationId xmlns:p14="http://schemas.microsoft.com/office/powerpoint/2010/main" val="2965884913"/>
      </p:ext>
    </p:extLst>
  </p:cSld>
  <p:clrMapOvr>
    <a:masterClrMapping/>
  </p:clrMapOvr>
  <p:transition spd="slow">
    <p:cover/>
  </p:transition>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FunkyShapesVTI">
  <a:themeElements>
    <a:clrScheme name="Custom 15">
      <a:dk1>
        <a:sysClr val="windowText" lastClr="000000"/>
      </a:dk1>
      <a:lt1>
        <a:sysClr val="window" lastClr="FFFFFF"/>
      </a:lt1>
      <a:dk2>
        <a:srgbClr val="2D2D2D"/>
      </a:dk2>
      <a:lt2>
        <a:srgbClr val="F3FFF8"/>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Custom 7">
      <a:majorFont>
        <a:latin typeface="Source Sans Pro "/>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VTI" id="{A7F40C41-3FB2-45B0-B0D6-DFB7FDD9B7AD}" vid="{C49381A0-09CD-46EE-B141-E2CDD87ABFE3}"/>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EA051F-84B4-4065-A650-AA89D1B04233}">
  <ds:schemaRefs>
    <ds:schemaRef ds:uri="http://schemas.microsoft.com/sharepoint/v3/contenttype/forms"/>
  </ds:schemaRefs>
</ds:datastoreItem>
</file>

<file path=customXml/itemProps2.xml><?xml version="1.0" encoding="utf-8"?>
<ds:datastoreItem xmlns:ds="http://schemas.openxmlformats.org/officeDocument/2006/customXml" ds:itemID="{874A60CD-0DE5-49D4-8EE4-931437A2651A}">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04279500-64D1-4E99-9E84-D64A6313B3C5}">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21</Slides>
  <Notes>7</Notes>
  <HiddenSlides>0</HiddenSlides>
  <ScaleCrop>false</ScaleCrop>
  <HeadingPairs>
    <vt:vector size="4" baseType="variant">
      <vt:variant>
        <vt:lpstr>Theme</vt:lpstr>
      </vt:variant>
      <vt:variant>
        <vt:i4>3</vt:i4>
      </vt:variant>
      <vt:variant>
        <vt:lpstr>Slide Titles</vt:lpstr>
      </vt:variant>
      <vt:variant>
        <vt:i4>21</vt:i4>
      </vt:variant>
    </vt:vector>
  </HeadingPairs>
  <TitlesOfParts>
    <vt:vector size="24" baseType="lpstr">
      <vt:lpstr>1_FunkyShapesVTI</vt:lpstr>
      <vt:lpstr>Facet</vt:lpstr>
      <vt:lpstr>Parallax</vt:lpstr>
      <vt:lpstr>PowerPoint Presentation</vt:lpstr>
      <vt:lpstr>Members: </vt:lpstr>
      <vt:lpstr>Introduction</vt:lpstr>
      <vt:lpstr>PowerPoint Presentation</vt:lpstr>
      <vt:lpstr>Disadvantages of PowerPoint  at Sunrise Care Home:</vt:lpstr>
      <vt:lpstr>Conclusion:</vt:lpstr>
      <vt:lpstr>References:</vt:lpstr>
      <vt:lpstr>THANK YOU</vt:lpstr>
      <vt:lpstr>PowerPoint Presentation</vt:lpstr>
      <vt:lpstr>Introduction </vt:lpstr>
      <vt:lpstr>PowerPoint Presentation</vt:lpstr>
      <vt:lpstr>The Disadvantages of Limited Digital Skills. </vt:lpstr>
      <vt:lpstr>PowerPoint Presentation</vt:lpstr>
      <vt:lpstr>References</vt:lpstr>
      <vt:lpstr>PowerPoint Presentation</vt:lpstr>
      <vt:lpstr>Digital safety practice at sunrise care home</vt:lpstr>
      <vt:lpstr>What does digital safety practice mean? </vt:lpstr>
      <vt:lpstr>Advantages of Digital Safety</vt:lpstr>
      <vt:lpstr>Disadvantages of Digital Safety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254</cp:revision>
  <dcterms:created xsi:type="dcterms:W3CDTF">2025-10-30T13:49:53Z</dcterms:created>
  <dcterms:modified xsi:type="dcterms:W3CDTF">2025-11-08T12:40:50Z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