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ink/inkAction1.xml" ContentType="application/vnd.ms-office.inkAction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9" r:id="rId5"/>
    <p:sldId id="259" r:id="rId6"/>
    <p:sldId id="260" r:id="rId7"/>
    <p:sldId id="265" r:id="rId8"/>
    <p:sldId id="261" r:id="rId9"/>
    <p:sldId id="266" r:id="rId10"/>
    <p:sldId id="262" r:id="rId11"/>
    <p:sldId id="263" r:id="rId12"/>
    <p:sldId id="264" r:id="rId13"/>
    <p:sldId id="267" r:id="rId14"/>
    <p:sldId id="270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8DC2C7-3F1C-4817-A9E7-D038FCF23D0B}" v="6" dt="2026-06-18T10:24:17.3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Knight" userId="fcc6b1b8-7f69-4c06-9fd3-1a1553b3cd99" providerId="ADAL" clId="{C2C12E33-C16A-4CEB-BB55-DA3588354377}"/>
    <pc:docChg chg="undo custSel addSld modSld">
      <pc:chgData name="Laura Knight" userId="fcc6b1b8-7f69-4c06-9fd3-1a1553b3cd99" providerId="ADAL" clId="{C2C12E33-C16A-4CEB-BB55-DA3588354377}" dt="2026-06-18T10:24:17.385" v="483"/>
      <pc:docMkLst>
        <pc:docMk/>
      </pc:docMkLst>
      <pc:sldChg chg="addSp modSp mod setBg addAnim">
        <pc:chgData name="Laura Knight" userId="fcc6b1b8-7f69-4c06-9fd3-1a1553b3cd99" providerId="ADAL" clId="{C2C12E33-C16A-4CEB-BB55-DA3588354377}" dt="2026-06-18T10:06:40.647" v="482"/>
        <pc:sldMkLst>
          <pc:docMk/>
          <pc:sldMk cId="2223441868" sldId="256"/>
        </pc:sldMkLst>
        <pc:spChg chg="mod">
          <ac:chgData name="Laura Knight" userId="fcc6b1b8-7f69-4c06-9fd3-1a1553b3cd99" providerId="ADAL" clId="{C2C12E33-C16A-4CEB-BB55-DA3588354377}" dt="2026-06-17T14:07:21.496" v="215" actId="26606"/>
          <ac:spMkLst>
            <pc:docMk/>
            <pc:sldMk cId="2223441868" sldId="256"/>
            <ac:spMk id="2" creationId="{A8503363-AF1D-8EFF-C0BA-1A94FD2F1682}"/>
          </ac:spMkLst>
        </pc:spChg>
        <pc:spChg chg="mod">
          <ac:chgData name="Laura Knight" userId="fcc6b1b8-7f69-4c06-9fd3-1a1553b3cd99" providerId="ADAL" clId="{C2C12E33-C16A-4CEB-BB55-DA3588354377}" dt="2026-06-17T14:07:21.496" v="215" actId="26606"/>
          <ac:spMkLst>
            <pc:docMk/>
            <pc:sldMk cId="2223441868" sldId="256"/>
            <ac:spMk id="3" creationId="{CFF30D7A-A7A5-16E1-F0A3-82D3D01E75E7}"/>
          </ac:spMkLst>
        </pc:spChg>
        <pc:spChg chg="add">
          <ac:chgData name="Laura Knight" userId="fcc6b1b8-7f69-4c06-9fd3-1a1553b3cd99" providerId="ADAL" clId="{C2C12E33-C16A-4CEB-BB55-DA3588354377}" dt="2026-06-17T14:07:21.496" v="215" actId="26606"/>
          <ac:spMkLst>
            <pc:docMk/>
            <pc:sldMk cId="2223441868" sldId="256"/>
            <ac:spMk id="9" creationId="{C8320351-9FA2-4A26-885B-BB8F3E4902D2}"/>
          </ac:spMkLst>
        </pc:spChg>
        <pc:spChg chg="add">
          <ac:chgData name="Laura Knight" userId="fcc6b1b8-7f69-4c06-9fd3-1a1553b3cd99" providerId="ADAL" clId="{C2C12E33-C16A-4CEB-BB55-DA3588354377}" dt="2026-06-17T14:07:21.496" v="215" actId="26606"/>
          <ac:spMkLst>
            <pc:docMk/>
            <pc:sldMk cId="2223441868" sldId="256"/>
            <ac:spMk id="11" creationId="{68CD2EFB-78C2-4C6E-A6B9-4ED12FAD5B99}"/>
          </ac:spMkLst>
        </pc:spChg>
        <pc:picChg chg="add">
          <ac:chgData name="Laura Knight" userId="fcc6b1b8-7f69-4c06-9fd3-1a1553b3cd99" providerId="ADAL" clId="{C2C12E33-C16A-4CEB-BB55-DA3588354377}" dt="2026-06-17T14:07:21.496" v="215" actId="26606"/>
          <ac:picMkLst>
            <pc:docMk/>
            <pc:sldMk cId="2223441868" sldId="256"/>
            <ac:picMk id="5" creationId="{FA6B6416-62D9-B386-B54E-E3BEAC5C5402}"/>
          </ac:picMkLst>
        </pc:picChg>
        <pc:picChg chg="add mod">
          <ac:chgData name="Laura Knight" userId="fcc6b1b8-7f69-4c06-9fd3-1a1553b3cd99" providerId="ADAL" clId="{C2C12E33-C16A-4CEB-BB55-DA3588354377}" dt="2026-06-18T10:06:40.647" v="482"/>
          <ac:picMkLst>
            <pc:docMk/>
            <pc:sldMk cId="2223441868" sldId="256"/>
            <ac:picMk id="7" creationId="{C27E1BBE-B108-92EA-D827-8BAF9B8E452B}"/>
          </ac:picMkLst>
        </pc:picChg>
      </pc:sldChg>
      <pc:sldChg chg="addSp modSp">
        <pc:chgData name="Laura Knight" userId="fcc6b1b8-7f69-4c06-9fd3-1a1553b3cd99" providerId="ADAL" clId="{C2C12E33-C16A-4CEB-BB55-DA3588354377}" dt="2026-06-18T10:24:17.385" v="483"/>
        <pc:sldMkLst>
          <pc:docMk/>
          <pc:sldMk cId="2808606779" sldId="257"/>
        </pc:sldMkLst>
        <pc:picChg chg="add mod">
          <ac:chgData name="Laura Knight" userId="fcc6b1b8-7f69-4c06-9fd3-1a1553b3cd99" providerId="ADAL" clId="{C2C12E33-C16A-4CEB-BB55-DA3588354377}" dt="2026-06-18T10:24:17.385" v="483"/>
          <ac:picMkLst>
            <pc:docMk/>
            <pc:sldMk cId="2808606779" sldId="257"/>
            <ac:picMk id="8" creationId="{DB729ED1-268D-CDF4-89A7-D6535BC083B5}"/>
          </ac:picMkLst>
        </pc:picChg>
      </pc:sldChg>
      <pc:sldChg chg="addSp modSp">
        <pc:chgData name="Laura Knight" userId="fcc6b1b8-7f69-4c06-9fd3-1a1553b3cd99" providerId="ADAL" clId="{C2C12E33-C16A-4CEB-BB55-DA3588354377}" dt="2026-06-18T10:24:17.385" v="483"/>
        <pc:sldMkLst>
          <pc:docMk/>
          <pc:sldMk cId="3352642997" sldId="258"/>
        </pc:sldMkLst>
        <pc:picChg chg="add mod">
          <ac:chgData name="Laura Knight" userId="fcc6b1b8-7f69-4c06-9fd3-1a1553b3cd99" providerId="ADAL" clId="{C2C12E33-C16A-4CEB-BB55-DA3588354377}" dt="2026-06-18T10:24:17.385" v="483"/>
          <ac:picMkLst>
            <pc:docMk/>
            <pc:sldMk cId="3352642997" sldId="258"/>
            <ac:picMk id="3" creationId="{23E20B07-0FCA-5005-D51B-FE82C1923DC7}"/>
          </ac:picMkLst>
        </pc:picChg>
      </pc:sldChg>
      <pc:sldChg chg="addSp modSp">
        <pc:chgData name="Laura Knight" userId="fcc6b1b8-7f69-4c06-9fd3-1a1553b3cd99" providerId="ADAL" clId="{C2C12E33-C16A-4CEB-BB55-DA3588354377}" dt="2026-06-18T10:24:17.385" v="483"/>
        <pc:sldMkLst>
          <pc:docMk/>
          <pc:sldMk cId="2953860994" sldId="259"/>
        </pc:sldMkLst>
        <pc:picChg chg="add mod">
          <ac:chgData name="Laura Knight" userId="fcc6b1b8-7f69-4c06-9fd3-1a1553b3cd99" providerId="ADAL" clId="{C2C12E33-C16A-4CEB-BB55-DA3588354377}" dt="2026-06-18T10:24:17.385" v="483"/>
          <ac:picMkLst>
            <pc:docMk/>
            <pc:sldMk cId="2953860994" sldId="259"/>
            <ac:picMk id="4" creationId="{6503F1C5-F585-9DC5-F40F-40D46C208C27}"/>
          </ac:picMkLst>
        </pc:picChg>
      </pc:sldChg>
      <pc:sldChg chg="addSp modSp">
        <pc:chgData name="Laura Knight" userId="fcc6b1b8-7f69-4c06-9fd3-1a1553b3cd99" providerId="ADAL" clId="{C2C12E33-C16A-4CEB-BB55-DA3588354377}" dt="2026-06-18T10:24:17.385" v="483"/>
        <pc:sldMkLst>
          <pc:docMk/>
          <pc:sldMk cId="1380998052" sldId="260"/>
        </pc:sldMkLst>
        <pc:picChg chg="add mod">
          <ac:chgData name="Laura Knight" userId="fcc6b1b8-7f69-4c06-9fd3-1a1553b3cd99" providerId="ADAL" clId="{C2C12E33-C16A-4CEB-BB55-DA3588354377}" dt="2026-06-18T10:24:17.385" v="483"/>
          <ac:picMkLst>
            <pc:docMk/>
            <pc:sldMk cId="1380998052" sldId="260"/>
            <ac:picMk id="6" creationId="{0678D8FB-7D95-58D1-024D-C189AFACEEF1}"/>
          </ac:picMkLst>
        </pc:picChg>
      </pc:sldChg>
      <pc:sldChg chg="addSp modSp">
        <pc:chgData name="Laura Knight" userId="fcc6b1b8-7f69-4c06-9fd3-1a1553b3cd99" providerId="ADAL" clId="{C2C12E33-C16A-4CEB-BB55-DA3588354377}" dt="2026-06-18T10:24:17.385" v="483"/>
        <pc:sldMkLst>
          <pc:docMk/>
          <pc:sldMk cId="3813860027" sldId="261"/>
        </pc:sldMkLst>
        <pc:picChg chg="add mod">
          <ac:chgData name="Laura Knight" userId="fcc6b1b8-7f69-4c06-9fd3-1a1553b3cd99" providerId="ADAL" clId="{C2C12E33-C16A-4CEB-BB55-DA3588354377}" dt="2026-06-18T10:24:17.385" v="483"/>
          <ac:picMkLst>
            <pc:docMk/>
            <pc:sldMk cId="3813860027" sldId="261"/>
            <ac:picMk id="6" creationId="{6A6003BB-9D2D-E576-4988-383E0CA06376}"/>
          </ac:picMkLst>
        </pc:picChg>
      </pc:sldChg>
      <pc:sldChg chg="addSp modSp">
        <pc:chgData name="Laura Knight" userId="fcc6b1b8-7f69-4c06-9fd3-1a1553b3cd99" providerId="ADAL" clId="{C2C12E33-C16A-4CEB-BB55-DA3588354377}" dt="2026-06-18T10:24:17.385" v="483"/>
        <pc:sldMkLst>
          <pc:docMk/>
          <pc:sldMk cId="791009611" sldId="262"/>
        </pc:sldMkLst>
        <pc:picChg chg="add mod">
          <ac:chgData name="Laura Knight" userId="fcc6b1b8-7f69-4c06-9fd3-1a1553b3cd99" providerId="ADAL" clId="{C2C12E33-C16A-4CEB-BB55-DA3588354377}" dt="2026-06-18T10:24:17.385" v="483"/>
          <ac:picMkLst>
            <pc:docMk/>
            <pc:sldMk cId="791009611" sldId="262"/>
            <ac:picMk id="6" creationId="{04D25C63-F311-4DDD-97F0-64C3C84104F0}"/>
          </ac:picMkLst>
        </pc:picChg>
      </pc:sldChg>
      <pc:sldChg chg="addSp modSp mod">
        <pc:chgData name="Laura Knight" userId="fcc6b1b8-7f69-4c06-9fd3-1a1553b3cd99" providerId="ADAL" clId="{C2C12E33-C16A-4CEB-BB55-DA3588354377}" dt="2026-06-18T10:24:17.385" v="483"/>
        <pc:sldMkLst>
          <pc:docMk/>
          <pc:sldMk cId="1327544349" sldId="263"/>
        </pc:sldMkLst>
        <pc:spChg chg="add mod">
          <ac:chgData name="Laura Knight" userId="fcc6b1b8-7f69-4c06-9fd3-1a1553b3cd99" providerId="ADAL" clId="{C2C12E33-C16A-4CEB-BB55-DA3588354377}" dt="2026-06-17T14:04:57.641" v="213" actId="14100"/>
          <ac:spMkLst>
            <pc:docMk/>
            <pc:sldMk cId="1327544349" sldId="263"/>
            <ac:spMk id="6" creationId="{6FB96CE1-1E29-AD6B-D570-60A87564B636}"/>
          </ac:spMkLst>
        </pc:spChg>
        <pc:spChg chg="add mod">
          <ac:chgData name="Laura Knight" userId="fcc6b1b8-7f69-4c06-9fd3-1a1553b3cd99" providerId="ADAL" clId="{C2C12E33-C16A-4CEB-BB55-DA3588354377}" dt="2026-06-17T14:04:52.851" v="212" actId="1076"/>
          <ac:spMkLst>
            <pc:docMk/>
            <pc:sldMk cId="1327544349" sldId="263"/>
            <ac:spMk id="7" creationId="{33E5C642-4E93-B411-DE37-197735F008D7}"/>
          </ac:spMkLst>
        </pc:spChg>
        <pc:picChg chg="mod modCrop">
          <ac:chgData name="Laura Knight" userId="fcc6b1b8-7f69-4c06-9fd3-1a1553b3cd99" providerId="ADAL" clId="{C2C12E33-C16A-4CEB-BB55-DA3588354377}" dt="2026-06-17T14:05:18.341" v="214" actId="732"/>
          <ac:picMkLst>
            <pc:docMk/>
            <pc:sldMk cId="1327544349" sldId="263"/>
            <ac:picMk id="4" creationId="{DE28E2F4-9098-7CDF-03E1-B1B217582FF9}"/>
          </ac:picMkLst>
        </pc:picChg>
        <pc:picChg chg="add mod">
          <ac:chgData name="Laura Knight" userId="fcc6b1b8-7f69-4c06-9fd3-1a1553b3cd99" providerId="ADAL" clId="{C2C12E33-C16A-4CEB-BB55-DA3588354377}" dt="2026-06-18T10:24:17.385" v="483"/>
          <ac:picMkLst>
            <pc:docMk/>
            <pc:sldMk cId="1327544349" sldId="263"/>
            <ac:picMk id="8" creationId="{62243B4E-871F-B796-B887-438B90D6D6BE}"/>
          </ac:picMkLst>
        </pc:picChg>
      </pc:sldChg>
      <pc:sldChg chg="addSp modSp">
        <pc:chgData name="Laura Knight" userId="fcc6b1b8-7f69-4c06-9fd3-1a1553b3cd99" providerId="ADAL" clId="{C2C12E33-C16A-4CEB-BB55-DA3588354377}" dt="2026-06-18T10:24:17.385" v="483"/>
        <pc:sldMkLst>
          <pc:docMk/>
          <pc:sldMk cId="3588297193" sldId="264"/>
        </pc:sldMkLst>
        <pc:picChg chg="add mod">
          <ac:chgData name="Laura Knight" userId="fcc6b1b8-7f69-4c06-9fd3-1a1553b3cd99" providerId="ADAL" clId="{C2C12E33-C16A-4CEB-BB55-DA3588354377}" dt="2026-06-18T10:24:17.385" v="483"/>
          <ac:picMkLst>
            <pc:docMk/>
            <pc:sldMk cId="3588297193" sldId="264"/>
            <ac:picMk id="4" creationId="{8D5B303E-636D-FBB9-9426-EE1D50801007}"/>
          </ac:picMkLst>
        </pc:picChg>
      </pc:sldChg>
      <pc:sldChg chg="addSp delSp modSp mod setBg">
        <pc:chgData name="Laura Knight" userId="fcc6b1b8-7f69-4c06-9fd3-1a1553b3cd99" providerId="ADAL" clId="{C2C12E33-C16A-4CEB-BB55-DA3588354377}" dt="2026-06-18T10:24:17.385" v="483"/>
        <pc:sldMkLst>
          <pc:docMk/>
          <pc:sldMk cId="387626892" sldId="265"/>
        </pc:sldMkLst>
        <pc:spChg chg="mod">
          <ac:chgData name="Laura Knight" userId="fcc6b1b8-7f69-4c06-9fd3-1a1553b3cd99" providerId="ADAL" clId="{C2C12E33-C16A-4CEB-BB55-DA3588354377}" dt="2026-06-17T14:03:16.595" v="44" actId="26606"/>
          <ac:spMkLst>
            <pc:docMk/>
            <pc:sldMk cId="387626892" sldId="265"/>
            <ac:spMk id="2" creationId="{9468D7A3-1F05-1B09-5FF0-E8F988E0FEDD}"/>
          </ac:spMkLst>
        </pc:spChg>
        <pc:spChg chg="add del">
          <ac:chgData name="Laura Knight" userId="fcc6b1b8-7f69-4c06-9fd3-1a1553b3cd99" providerId="ADAL" clId="{C2C12E33-C16A-4CEB-BB55-DA3588354377}" dt="2026-06-17T14:03:16.595" v="43" actId="26606"/>
          <ac:spMkLst>
            <pc:docMk/>
            <pc:sldMk cId="387626892" sldId="265"/>
            <ac:spMk id="10" creationId="{D4771268-CB57-404A-9271-370EB28F6090}"/>
          </ac:spMkLst>
        </pc:spChg>
        <pc:spChg chg="add">
          <ac:chgData name="Laura Knight" userId="fcc6b1b8-7f69-4c06-9fd3-1a1553b3cd99" providerId="ADAL" clId="{C2C12E33-C16A-4CEB-BB55-DA3588354377}" dt="2026-06-17T14:03:16.595" v="44" actId="26606"/>
          <ac:spMkLst>
            <pc:docMk/>
            <pc:sldMk cId="387626892" sldId="265"/>
            <ac:spMk id="12" creationId="{99413ED5-9ED4-4772-BCE4-2BCAE6B12E35}"/>
          </ac:spMkLst>
        </pc:spChg>
        <pc:spChg chg="add">
          <ac:chgData name="Laura Knight" userId="fcc6b1b8-7f69-4c06-9fd3-1a1553b3cd99" providerId="ADAL" clId="{C2C12E33-C16A-4CEB-BB55-DA3588354377}" dt="2026-06-17T14:03:16.595" v="44" actId="26606"/>
          <ac:spMkLst>
            <pc:docMk/>
            <pc:sldMk cId="387626892" sldId="265"/>
            <ac:spMk id="13" creationId="{BA79A7CF-01AF-4178-9369-94E0C90EB046}"/>
          </ac:spMkLst>
        </pc:spChg>
        <pc:spChg chg="add">
          <ac:chgData name="Laura Knight" userId="fcc6b1b8-7f69-4c06-9fd3-1a1553b3cd99" providerId="ADAL" clId="{C2C12E33-C16A-4CEB-BB55-DA3588354377}" dt="2026-06-17T14:03:16.595" v="44" actId="26606"/>
          <ac:spMkLst>
            <pc:docMk/>
            <pc:sldMk cId="387626892" sldId="265"/>
            <ac:spMk id="14" creationId="{04357C93-F0CB-4A1C-8F77-4E9063789819}"/>
          </ac:spMkLst>
        </pc:spChg>
        <pc:spChg chg="add">
          <ac:chgData name="Laura Knight" userId="fcc6b1b8-7f69-4c06-9fd3-1a1553b3cd99" providerId="ADAL" clId="{C2C12E33-C16A-4CEB-BB55-DA3588354377}" dt="2026-06-17T14:03:16.595" v="44" actId="26606"/>
          <ac:spMkLst>
            <pc:docMk/>
            <pc:sldMk cId="387626892" sldId="265"/>
            <ac:spMk id="16" creationId="{90F533E9-6690-41A8-A372-4C6C622D028D}"/>
          </ac:spMkLst>
        </pc:spChg>
        <pc:picChg chg="add mod">
          <ac:chgData name="Laura Knight" userId="fcc6b1b8-7f69-4c06-9fd3-1a1553b3cd99" providerId="ADAL" clId="{C2C12E33-C16A-4CEB-BB55-DA3588354377}" dt="2026-06-18T10:24:17.385" v="483"/>
          <ac:picMkLst>
            <pc:docMk/>
            <pc:sldMk cId="387626892" sldId="265"/>
            <ac:picMk id="4" creationId="{A448DE8A-3991-9C71-8A9F-263264FFFA37}"/>
          </ac:picMkLst>
        </pc:picChg>
        <pc:picChg chg="mod">
          <ac:chgData name="Laura Knight" userId="fcc6b1b8-7f69-4c06-9fd3-1a1553b3cd99" providerId="ADAL" clId="{C2C12E33-C16A-4CEB-BB55-DA3588354377}" dt="2026-06-17T14:03:16.595" v="44" actId="26606"/>
          <ac:picMkLst>
            <pc:docMk/>
            <pc:sldMk cId="387626892" sldId="265"/>
            <ac:picMk id="5" creationId="{0528D419-AB60-22D8-7CED-E91088A60465}"/>
          </ac:picMkLst>
        </pc:picChg>
      </pc:sldChg>
      <pc:sldChg chg="addSp delSp modSp mod">
        <pc:chgData name="Laura Knight" userId="fcc6b1b8-7f69-4c06-9fd3-1a1553b3cd99" providerId="ADAL" clId="{C2C12E33-C16A-4CEB-BB55-DA3588354377}" dt="2026-06-18T10:24:17.385" v="483"/>
        <pc:sldMkLst>
          <pc:docMk/>
          <pc:sldMk cId="1668440815" sldId="266"/>
        </pc:sldMkLst>
        <pc:spChg chg="del mod">
          <ac:chgData name="Laura Knight" userId="fcc6b1b8-7f69-4c06-9fd3-1a1553b3cd99" providerId="ADAL" clId="{C2C12E33-C16A-4CEB-BB55-DA3588354377}" dt="2026-06-17T13:59:31.379" v="7" actId="478"/>
          <ac:spMkLst>
            <pc:docMk/>
            <pc:sldMk cId="1668440815" sldId="266"/>
            <ac:spMk id="2" creationId="{42B3B3CE-6DDF-5237-2565-5AB83AEE698E}"/>
          </ac:spMkLst>
        </pc:spChg>
        <pc:spChg chg="del mod">
          <ac:chgData name="Laura Knight" userId="fcc6b1b8-7f69-4c06-9fd3-1a1553b3cd99" providerId="ADAL" clId="{C2C12E33-C16A-4CEB-BB55-DA3588354377}" dt="2026-06-17T13:59:28.657" v="5" actId="478"/>
          <ac:spMkLst>
            <pc:docMk/>
            <pc:sldMk cId="1668440815" sldId="266"/>
            <ac:spMk id="3" creationId="{21691880-E1C8-F15F-38D8-AAE13C70F5A9}"/>
          </ac:spMkLst>
        </pc:spChg>
        <pc:spChg chg="add mod">
          <ac:chgData name="Laura Knight" userId="fcc6b1b8-7f69-4c06-9fd3-1a1553b3cd99" providerId="ADAL" clId="{C2C12E33-C16A-4CEB-BB55-DA3588354377}" dt="2026-06-17T14:02:02.117" v="29" actId="13822"/>
          <ac:spMkLst>
            <pc:docMk/>
            <pc:sldMk cId="1668440815" sldId="266"/>
            <ac:spMk id="12" creationId="{91B39F30-2F0A-1D8C-B3F2-5B42884F51AC}"/>
          </ac:spMkLst>
        </pc:spChg>
        <pc:spChg chg="add mod">
          <ac:chgData name="Laura Knight" userId="fcc6b1b8-7f69-4c06-9fd3-1a1553b3cd99" providerId="ADAL" clId="{C2C12E33-C16A-4CEB-BB55-DA3588354377}" dt="2026-06-17T14:02:14.319" v="33" actId="1076"/>
          <ac:spMkLst>
            <pc:docMk/>
            <pc:sldMk cId="1668440815" sldId="266"/>
            <ac:spMk id="13" creationId="{77DDD9E1-A4A1-0009-36F7-494240ABE906}"/>
          </ac:spMkLst>
        </pc:spChg>
        <pc:picChg chg="add mod">
          <ac:chgData name="Laura Knight" userId="fcc6b1b8-7f69-4c06-9fd3-1a1553b3cd99" providerId="ADAL" clId="{C2C12E33-C16A-4CEB-BB55-DA3588354377}" dt="2026-06-18T10:24:17.385" v="483"/>
          <ac:picMkLst>
            <pc:docMk/>
            <pc:sldMk cId="1668440815" sldId="266"/>
            <ac:picMk id="3" creationId="{5C9155D2-7174-7210-C7E3-332F22BFB434}"/>
          </ac:picMkLst>
        </pc:picChg>
        <pc:picChg chg="add mod modCrop">
          <ac:chgData name="Laura Knight" userId="fcc6b1b8-7f69-4c06-9fd3-1a1553b3cd99" providerId="ADAL" clId="{C2C12E33-C16A-4CEB-BB55-DA3588354377}" dt="2026-06-17T13:59:37.393" v="9" actId="14100"/>
          <ac:picMkLst>
            <pc:docMk/>
            <pc:sldMk cId="1668440815" sldId="266"/>
            <ac:picMk id="5" creationId="{980DB9EF-9FA9-B308-A14A-DC5844DD0C00}"/>
          </ac:picMkLst>
        </pc:picChg>
        <pc:picChg chg="add mod">
          <ac:chgData name="Laura Knight" userId="fcc6b1b8-7f69-4c06-9fd3-1a1553b3cd99" providerId="ADAL" clId="{C2C12E33-C16A-4CEB-BB55-DA3588354377}" dt="2026-06-17T14:01:40.764" v="25" actId="14100"/>
          <ac:picMkLst>
            <pc:docMk/>
            <pc:sldMk cId="1668440815" sldId="266"/>
            <ac:picMk id="7" creationId="{0E15358F-D84A-179A-136A-76CB77F23391}"/>
          </ac:picMkLst>
        </pc:picChg>
        <pc:picChg chg="add mod">
          <ac:chgData name="Laura Knight" userId="fcc6b1b8-7f69-4c06-9fd3-1a1553b3cd99" providerId="ADAL" clId="{C2C12E33-C16A-4CEB-BB55-DA3588354377}" dt="2026-06-17T14:02:39.106" v="39" actId="1076"/>
          <ac:picMkLst>
            <pc:docMk/>
            <pc:sldMk cId="1668440815" sldId="266"/>
            <ac:picMk id="9" creationId="{4CD6F471-0512-3475-3AB2-66898F8E99BF}"/>
          </ac:picMkLst>
        </pc:picChg>
        <pc:picChg chg="add mod modCrop">
          <ac:chgData name="Laura Knight" userId="fcc6b1b8-7f69-4c06-9fd3-1a1553b3cd99" providerId="ADAL" clId="{C2C12E33-C16A-4CEB-BB55-DA3588354377}" dt="2026-06-17T14:01:46.409" v="27" actId="1076"/>
          <ac:picMkLst>
            <pc:docMk/>
            <pc:sldMk cId="1668440815" sldId="266"/>
            <ac:picMk id="11" creationId="{F8109E96-B985-223D-C900-5355C455A5E5}"/>
          </ac:picMkLst>
        </pc:picChg>
      </pc:sldChg>
      <pc:sldChg chg="addSp modSp mod">
        <pc:chgData name="Laura Knight" userId="fcc6b1b8-7f69-4c06-9fd3-1a1553b3cd99" providerId="ADAL" clId="{C2C12E33-C16A-4CEB-BB55-DA3588354377}" dt="2026-06-18T10:24:17.385" v="483"/>
        <pc:sldMkLst>
          <pc:docMk/>
          <pc:sldMk cId="2983805389" sldId="267"/>
        </pc:sldMkLst>
        <pc:picChg chg="add mod">
          <ac:chgData name="Laura Knight" userId="fcc6b1b8-7f69-4c06-9fd3-1a1553b3cd99" providerId="ADAL" clId="{C2C12E33-C16A-4CEB-BB55-DA3588354377}" dt="2026-06-18T10:24:17.385" v="483"/>
          <ac:picMkLst>
            <pc:docMk/>
            <pc:sldMk cId="2983805389" sldId="267"/>
            <ac:picMk id="6" creationId="{21462DFC-1BC4-0864-F3C4-198A2E92DAEB}"/>
          </ac:picMkLst>
        </pc:picChg>
        <pc:picChg chg="mod">
          <ac:chgData name="Laura Knight" userId="fcc6b1b8-7f69-4c06-9fd3-1a1553b3cd99" providerId="ADAL" clId="{C2C12E33-C16A-4CEB-BB55-DA3588354377}" dt="2026-06-17T14:25:12.792" v="227" actId="1076"/>
          <ac:picMkLst>
            <pc:docMk/>
            <pc:sldMk cId="2983805389" sldId="267"/>
            <ac:picMk id="7" creationId="{A142A77D-637B-AF4E-4CDC-C4C16225FA5B}"/>
          </ac:picMkLst>
        </pc:picChg>
        <pc:picChg chg="add mod modCrop">
          <ac:chgData name="Laura Knight" userId="fcc6b1b8-7f69-4c06-9fd3-1a1553b3cd99" providerId="ADAL" clId="{C2C12E33-C16A-4CEB-BB55-DA3588354377}" dt="2026-06-17T14:25:14.665" v="228" actId="1076"/>
          <ac:picMkLst>
            <pc:docMk/>
            <pc:sldMk cId="2983805389" sldId="267"/>
            <ac:picMk id="9" creationId="{7528A9A6-616F-4AA4-0CA8-D55690FCDFD4}"/>
          </ac:picMkLst>
        </pc:picChg>
        <pc:picChg chg="add mod modCrop">
          <ac:chgData name="Laura Knight" userId="fcc6b1b8-7f69-4c06-9fd3-1a1553b3cd99" providerId="ADAL" clId="{C2C12E33-C16A-4CEB-BB55-DA3588354377}" dt="2026-06-17T14:25:36.578" v="234" actId="1440"/>
          <ac:picMkLst>
            <pc:docMk/>
            <pc:sldMk cId="2983805389" sldId="267"/>
            <ac:picMk id="11" creationId="{40B6C8BF-EEE1-6E5F-5840-7682FDE4D881}"/>
          </ac:picMkLst>
        </pc:picChg>
        <pc:inkChg chg="add">
          <ac:chgData name="Laura Knight" userId="fcc6b1b8-7f69-4c06-9fd3-1a1553b3cd99" providerId="ADAL" clId="{C2C12E33-C16A-4CEB-BB55-DA3588354377}" dt="2026-06-18T10:24:17.385" v="483"/>
          <ac:inkMkLst>
            <pc:docMk/>
            <pc:sldMk cId="2983805389" sldId="267"/>
            <ac:inkMk id="4" creationId="{1C8922E4-E5A2-A467-EE40-DE7255EC2BF4}"/>
          </ac:inkMkLst>
        </pc:inkChg>
      </pc:sldChg>
      <pc:sldChg chg="addSp modSp">
        <pc:chgData name="Laura Knight" userId="fcc6b1b8-7f69-4c06-9fd3-1a1553b3cd99" providerId="ADAL" clId="{C2C12E33-C16A-4CEB-BB55-DA3588354377}" dt="2026-06-18T10:24:17.385" v="483"/>
        <pc:sldMkLst>
          <pc:docMk/>
          <pc:sldMk cId="3694026958" sldId="268"/>
        </pc:sldMkLst>
        <pc:picChg chg="add mod">
          <ac:chgData name="Laura Knight" userId="fcc6b1b8-7f69-4c06-9fd3-1a1553b3cd99" providerId="ADAL" clId="{C2C12E33-C16A-4CEB-BB55-DA3588354377}" dt="2026-06-18T10:24:17.385" v="483"/>
          <ac:picMkLst>
            <pc:docMk/>
            <pc:sldMk cId="3694026958" sldId="268"/>
            <ac:picMk id="7" creationId="{F22573D3-9893-FDD1-EF57-3229E3E69A83}"/>
          </ac:picMkLst>
        </pc:picChg>
      </pc:sldChg>
      <pc:sldChg chg="addSp modSp">
        <pc:chgData name="Laura Knight" userId="fcc6b1b8-7f69-4c06-9fd3-1a1553b3cd99" providerId="ADAL" clId="{C2C12E33-C16A-4CEB-BB55-DA3588354377}" dt="2026-06-18T10:24:17.385" v="483"/>
        <pc:sldMkLst>
          <pc:docMk/>
          <pc:sldMk cId="317707510" sldId="269"/>
        </pc:sldMkLst>
        <pc:picChg chg="add mod">
          <ac:chgData name="Laura Knight" userId="fcc6b1b8-7f69-4c06-9fd3-1a1553b3cd99" providerId="ADAL" clId="{C2C12E33-C16A-4CEB-BB55-DA3588354377}" dt="2026-06-18T10:24:17.385" v="483"/>
          <ac:picMkLst>
            <pc:docMk/>
            <pc:sldMk cId="317707510" sldId="269"/>
            <ac:picMk id="4" creationId="{CB15739F-D339-DB42-097C-A86DB353284F}"/>
          </ac:picMkLst>
        </pc:picChg>
      </pc:sldChg>
      <pc:sldChg chg="addSp delSp modSp new mod setBg">
        <pc:chgData name="Laura Knight" userId="fcc6b1b8-7f69-4c06-9fd3-1a1553b3cd99" providerId="ADAL" clId="{C2C12E33-C16A-4CEB-BB55-DA3588354377}" dt="2026-06-18T10:24:17.385" v="483"/>
        <pc:sldMkLst>
          <pc:docMk/>
          <pc:sldMk cId="1723102398" sldId="270"/>
        </pc:sldMkLst>
        <pc:spChg chg="mod">
          <ac:chgData name="Laura Knight" userId="fcc6b1b8-7f69-4c06-9fd3-1a1553b3cd99" providerId="ADAL" clId="{C2C12E33-C16A-4CEB-BB55-DA3588354377}" dt="2026-06-17T14:28:34.222" v="467" actId="26606"/>
          <ac:spMkLst>
            <pc:docMk/>
            <pc:sldMk cId="1723102398" sldId="270"/>
            <ac:spMk id="2" creationId="{A194CD21-51D4-1FCB-BD9F-08C90D4B2488}"/>
          </ac:spMkLst>
        </pc:spChg>
        <pc:spChg chg="del mod">
          <ac:chgData name="Laura Knight" userId="fcc6b1b8-7f69-4c06-9fd3-1a1553b3cd99" providerId="ADAL" clId="{C2C12E33-C16A-4CEB-BB55-DA3588354377}" dt="2026-06-17T14:28:34.222" v="467" actId="26606"/>
          <ac:spMkLst>
            <pc:docMk/>
            <pc:sldMk cId="1723102398" sldId="270"/>
            <ac:spMk id="3" creationId="{4784ED4A-AC23-8CD2-037F-0B9D2B5014D1}"/>
          </ac:spMkLst>
        </pc:spChg>
        <pc:spChg chg="add">
          <ac:chgData name="Laura Knight" userId="fcc6b1b8-7f69-4c06-9fd3-1a1553b3cd99" providerId="ADAL" clId="{C2C12E33-C16A-4CEB-BB55-DA3588354377}" dt="2026-06-17T14:28:34.222" v="467" actId="26606"/>
          <ac:spMkLst>
            <pc:docMk/>
            <pc:sldMk cId="1723102398" sldId="270"/>
            <ac:spMk id="9" creationId="{BACC6370-2D7E-4714-9D71-7542949D7D5D}"/>
          </ac:spMkLst>
        </pc:spChg>
        <pc:spChg chg="add">
          <ac:chgData name="Laura Knight" userId="fcc6b1b8-7f69-4c06-9fd3-1a1553b3cd99" providerId="ADAL" clId="{C2C12E33-C16A-4CEB-BB55-DA3588354377}" dt="2026-06-17T14:28:34.222" v="467" actId="26606"/>
          <ac:spMkLst>
            <pc:docMk/>
            <pc:sldMk cId="1723102398" sldId="270"/>
            <ac:spMk id="11" creationId="{F68B3F68-107C-434F-AA38-110D5EA91B85}"/>
          </ac:spMkLst>
        </pc:spChg>
        <pc:spChg chg="add">
          <ac:chgData name="Laura Knight" userId="fcc6b1b8-7f69-4c06-9fd3-1a1553b3cd99" providerId="ADAL" clId="{C2C12E33-C16A-4CEB-BB55-DA3588354377}" dt="2026-06-17T14:28:34.222" v="467" actId="26606"/>
          <ac:spMkLst>
            <pc:docMk/>
            <pc:sldMk cId="1723102398" sldId="270"/>
            <ac:spMk id="13" creationId="{AAD0DBB9-1A4B-4391-81D4-CB19F9AB918A}"/>
          </ac:spMkLst>
        </pc:spChg>
        <pc:spChg chg="add">
          <ac:chgData name="Laura Knight" userId="fcc6b1b8-7f69-4c06-9fd3-1a1553b3cd99" providerId="ADAL" clId="{C2C12E33-C16A-4CEB-BB55-DA3588354377}" dt="2026-06-17T14:28:34.222" v="467" actId="26606"/>
          <ac:spMkLst>
            <pc:docMk/>
            <pc:sldMk cId="1723102398" sldId="270"/>
            <ac:spMk id="15" creationId="{063BBA22-50EA-4C4D-BE05-F1CE4E63AA56}"/>
          </ac:spMkLst>
        </pc:spChg>
        <pc:graphicFrameChg chg="add modGraphic">
          <ac:chgData name="Laura Knight" userId="fcc6b1b8-7f69-4c06-9fd3-1a1553b3cd99" providerId="ADAL" clId="{C2C12E33-C16A-4CEB-BB55-DA3588354377}" dt="2026-06-17T14:29:20.557" v="481" actId="403"/>
          <ac:graphicFrameMkLst>
            <pc:docMk/>
            <pc:sldMk cId="1723102398" sldId="270"/>
            <ac:graphicFrameMk id="5" creationId="{54E4EB60-846B-2C6B-1C99-2441CD2A0426}"/>
          </ac:graphicFrameMkLst>
        </pc:graphicFrameChg>
        <pc:picChg chg="add mod">
          <ac:chgData name="Laura Knight" userId="fcc6b1b8-7f69-4c06-9fd3-1a1553b3cd99" providerId="ADAL" clId="{C2C12E33-C16A-4CEB-BB55-DA3588354377}" dt="2026-06-18T10:24:17.385" v="483"/>
          <ac:picMkLst>
            <pc:docMk/>
            <pc:sldMk cId="1723102398" sldId="270"/>
            <ac:picMk id="4" creationId="{71F82CC0-D908-F372-69AB-D20C9EE414DF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image" Target="../media/image17.svg"/><Relationship Id="rId6" Type="http://schemas.openxmlformats.org/officeDocument/2006/relationships/image" Target="../media/image22.svg"/><Relationship Id="rId5" Type="http://schemas.openxmlformats.org/officeDocument/2006/relationships/image" Target="../media/image21.svg"/><Relationship Id="rId4" Type="http://schemas.openxmlformats.org/officeDocument/2006/relationships/image" Target="../media/image2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image" Target="../media/image17.svg"/><Relationship Id="rId6" Type="http://schemas.openxmlformats.org/officeDocument/2006/relationships/image" Target="../media/image22.svg"/><Relationship Id="rId5" Type="http://schemas.openxmlformats.org/officeDocument/2006/relationships/image" Target="../media/image21.sv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0AD1A5-111A-4F3B-B12D-C0E30BD230B2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A9069D28-B51F-4DC2-BF3C-EAC07B91FB55}">
      <dgm:prSet custT="1"/>
      <dgm:spPr/>
      <dgm:t>
        <a:bodyPr/>
        <a:lstStyle/>
        <a:p>
          <a:r>
            <a:rPr lang="en-GB" sz="1600" dirty="0"/>
            <a:t>Use the assignment template – it is there to help you.</a:t>
          </a:r>
          <a:endParaRPr lang="en-US" sz="1600" dirty="0"/>
        </a:p>
      </dgm:t>
    </dgm:pt>
    <dgm:pt modelId="{DF4AC1CF-1F25-43AE-A442-FCA5C908B34D}" type="parTrans" cxnId="{29867492-E52A-4F6D-A725-7956D6B4E4CC}">
      <dgm:prSet/>
      <dgm:spPr/>
      <dgm:t>
        <a:bodyPr/>
        <a:lstStyle/>
        <a:p>
          <a:endParaRPr lang="en-US"/>
        </a:p>
      </dgm:t>
    </dgm:pt>
    <dgm:pt modelId="{F1A5C674-F653-475F-A28A-2E8BAD40B97F}" type="sibTrans" cxnId="{29867492-E52A-4F6D-A725-7956D6B4E4CC}">
      <dgm:prSet/>
      <dgm:spPr/>
      <dgm:t>
        <a:bodyPr/>
        <a:lstStyle/>
        <a:p>
          <a:endParaRPr lang="en-US"/>
        </a:p>
      </dgm:t>
    </dgm:pt>
    <dgm:pt modelId="{1112F7C3-16BD-471C-9757-B472C2EEEF66}">
      <dgm:prSet custT="1"/>
      <dgm:spPr/>
      <dgm:t>
        <a:bodyPr/>
        <a:lstStyle/>
        <a:p>
          <a:r>
            <a:rPr lang="en-GB" sz="1600" dirty="0"/>
            <a:t>Please include a cover page which states your student number and the module code (BMPL5017A).</a:t>
          </a:r>
          <a:endParaRPr lang="en-US" sz="1600" dirty="0"/>
        </a:p>
      </dgm:t>
    </dgm:pt>
    <dgm:pt modelId="{720B0D9B-2B02-496C-B351-ED2C5422761B}" type="parTrans" cxnId="{3527CE74-C3FE-4969-B5CD-DC7F1337638D}">
      <dgm:prSet/>
      <dgm:spPr/>
      <dgm:t>
        <a:bodyPr/>
        <a:lstStyle/>
        <a:p>
          <a:endParaRPr lang="en-US"/>
        </a:p>
      </dgm:t>
    </dgm:pt>
    <dgm:pt modelId="{1DFCDF4B-1AC9-45CA-B393-56054C3545AC}" type="sibTrans" cxnId="{3527CE74-C3FE-4969-B5CD-DC7F1337638D}">
      <dgm:prSet/>
      <dgm:spPr/>
      <dgm:t>
        <a:bodyPr/>
        <a:lstStyle/>
        <a:p>
          <a:endParaRPr lang="en-US"/>
        </a:p>
      </dgm:t>
    </dgm:pt>
    <dgm:pt modelId="{7D1F6CB0-0F89-4BC5-B73F-6CCAB65E3E13}">
      <dgm:prSet custT="1"/>
      <dgm:spPr/>
      <dgm:t>
        <a:bodyPr/>
        <a:lstStyle/>
        <a:p>
          <a:r>
            <a:rPr lang="en-GB" sz="1400" dirty="0"/>
            <a:t>Work should be presented well. Using Arial font size 12 and 1.5 to double spacing your work will mean that it is easier to proof-read prior to formal submission via Turnitin. </a:t>
          </a:r>
          <a:endParaRPr lang="en-US" sz="1400" dirty="0"/>
        </a:p>
      </dgm:t>
    </dgm:pt>
    <dgm:pt modelId="{3BC5B8CB-8F0E-4743-96F4-ACBCB6539A3C}" type="parTrans" cxnId="{A0D26C2F-9D45-4F2A-AB4B-59A7F584E65D}">
      <dgm:prSet/>
      <dgm:spPr/>
      <dgm:t>
        <a:bodyPr/>
        <a:lstStyle/>
        <a:p>
          <a:endParaRPr lang="en-US"/>
        </a:p>
      </dgm:t>
    </dgm:pt>
    <dgm:pt modelId="{4B7BCC03-2B50-4704-B2A1-D4A526820E5E}" type="sibTrans" cxnId="{A0D26C2F-9D45-4F2A-AB4B-59A7F584E65D}">
      <dgm:prSet/>
      <dgm:spPr/>
      <dgm:t>
        <a:bodyPr/>
        <a:lstStyle/>
        <a:p>
          <a:endParaRPr lang="en-US"/>
        </a:p>
      </dgm:t>
    </dgm:pt>
    <dgm:pt modelId="{9DBE6AE1-13FC-4884-8BF6-4E8A1D89F1C6}">
      <dgm:prSet custT="1"/>
      <dgm:spPr/>
      <dgm:t>
        <a:bodyPr/>
        <a:lstStyle/>
        <a:p>
          <a:r>
            <a:rPr lang="en-GB" sz="1600" dirty="0"/>
            <a:t>You must include an AI acknowledgement statement (see the brief)</a:t>
          </a:r>
          <a:endParaRPr lang="en-US" sz="1600" dirty="0"/>
        </a:p>
      </dgm:t>
    </dgm:pt>
    <dgm:pt modelId="{6346F3F3-7C5E-437E-8361-F3E38B760615}" type="parTrans" cxnId="{040A6C24-DD0E-491D-B2EF-DB368E0DBADA}">
      <dgm:prSet/>
      <dgm:spPr/>
      <dgm:t>
        <a:bodyPr/>
        <a:lstStyle/>
        <a:p>
          <a:endParaRPr lang="en-US"/>
        </a:p>
      </dgm:t>
    </dgm:pt>
    <dgm:pt modelId="{13C71816-614A-49D4-A5CA-1ACB64C39CFB}" type="sibTrans" cxnId="{040A6C24-DD0E-491D-B2EF-DB368E0DBADA}">
      <dgm:prSet/>
      <dgm:spPr/>
      <dgm:t>
        <a:bodyPr/>
        <a:lstStyle/>
        <a:p>
          <a:endParaRPr lang="en-US"/>
        </a:p>
      </dgm:t>
    </dgm:pt>
    <dgm:pt modelId="{032D3571-A7D2-4555-AB0D-7558B27F4D85}">
      <dgm:prSet custT="1"/>
      <dgm:spPr/>
      <dgm:t>
        <a:bodyPr/>
        <a:lstStyle/>
        <a:p>
          <a:r>
            <a:rPr lang="en-GB" sz="1600" dirty="0"/>
            <a:t>Please ensure you reference in accordance with the Harvard referencing system throughout.</a:t>
          </a:r>
          <a:endParaRPr lang="en-US" sz="1600" dirty="0"/>
        </a:p>
      </dgm:t>
    </dgm:pt>
    <dgm:pt modelId="{8BE0FEAE-26A2-430C-9697-99C5F7AB950D}" type="parTrans" cxnId="{78F2B312-83AE-49CC-91FF-D93A5DBE4A8E}">
      <dgm:prSet/>
      <dgm:spPr/>
      <dgm:t>
        <a:bodyPr/>
        <a:lstStyle/>
        <a:p>
          <a:endParaRPr lang="en-US"/>
        </a:p>
      </dgm:t>
    </dgm:pt>
    <dgm:pt modelId="{6B4D3518-487B-41BE-9AC8-A82E97A7FF45}" type="sibTrans" cxnId="{78F2B312-83AE-49CC-91FF-D93A5DBE4A8E}">
      <dgm:prSet/>
      <dgm:spPr/>
      <dgm:t>
        <a:bodyPr/>
        <a:lstStyle/>
        <a:p>
          <a:endParaRPr lang="en-US"/>
        </a:p>
      </dgm:t>
    </dgm:pt>
    <dgm:pt modelId="{8CFF7E32-5F0E-4A3F-80B3-B77B7E68FD87}">
      <dgm:prSet/>
      <dgm:spPr/>
      <dgm:t>
        <a:bodyPr/>
        <a:lstStyle/>
        <a:p>
          <a:r>
            <a:rPr lang="en-GB" dirty="0"/>
            <a:t>Your reference list should include all works cited within the portfolio.</a:t>
          </a:r>
          <a:endParaRPr lang="en-US" dirty="0"/>
        </a:p>
      </dgm:t>
    </dgm:pt>
    <dgm:pt modelId="{6ADC31A0-37AE-4A54-BA4F-6D05FB00BE1E}" type="parTrans" cxnId="{58BD098C-D639-4438-8813-C3F95B8105AE}">
      <dgm:prSet/>
      <dgm:spPr/>
      <dgm:t>
        <a:bodyPr/>
        <a:lstStyle/>
        <a:p>
          <a:endParaRPr lang="en-US"/>
        </a:p>
      </dgm:t>
    </dgm:pt>
    <dgm:pt modelId="{56C3EFC6-0837-433F-AE5B-31EE7D17A446}" type="sibTrans" cxnId="{58BD098C-D639-4438-8813-C3F95B8105AE}">
      <dgm:prSet/>
      <dgm:spPr/>
      <dgm:t>
        <a:bodyPr/>
        <a:lstStyle/>
        <a:p>
          <a:endParaRPr lang="en-US"/>
        </a:p>
      </dgm:t>
    </dgm:pt>
    <dgm:pt modelId="{16BEA412-4A0E-4066-88D7-8C50E7C4CF08}" type="pres">
      <dgm:prSet presAssocID="{3D0AD1A5-111A-4F3B-B12D-C0E30BD230B2}" presName="root" presStyleCnt="0">
        <dgm:presLayoutVars>
          <dgm:dir/>
          <dgm:resizeHandles val="exact"/>
        </dgm:presLayoutVars>
      </dgm:prSet>
      <dgm:spPr/>
    </dgm:pt>
    <dgm:pt modelId="{4EEDA5BC-7CA4-4425-9173-A6C7406D97F7}" type="pres">
      <dgm:prSet presAssocID="{3D0AD1A5-111A-4F3B-B12D-C0E30BD230B2}" presName="container" presStyleCnt="0">
        <dgm:presLayoutVars>
          <dgm:dir/>
          <dgm:resizeHandles val="exact"/>
        </dgm:presLayoutVars>
      </dgm:prSet>
      <dgm:spPr/>
    </dgm:pt>
    <dgm:pt modelId="{2C170C81-8D70-4D81-A474-02766F7B7ABE}" type="pres">
      <dgm:prSet presAssocID="{A9069D28-B51F-4DC2-BF3C-EAC07B91FB55}" presName="compNode" presStyleCnt="0"/>
      <dgm:spPr/>
    </dgm:pt>
    <dgm:pt modelId="{B03A776B-4ACF-411B-8692-3D5A827EEF0D}" type="pres">
      <dgm:prSet presAssocID="{A9069D28-B51F-4DC2-BF3C-EAC07B91FB55}" presName="iconBgRect" presStyleLbl="bgShp" presStyleIdx="0" presStyleCnt="6"/>
      <dgm:spPr/>
    </dgm:pt>
    <dgm:pt modelId="{90E2DA22-9507-486F-8038-482C726BD809}" type="pres">
      <dgm:prSet presAssocID="{A9069D28-B51F-4DC2-BF3C-EAC07B91FB55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per"/>
        </a:ext>
      </dgm:extLst>
    </dgm:pt>
    <dgm:pt modelId="{024B6796-006E-44E0-8D2A-7EB385572981}" type="pres">
      <dgm:prSet presAssocID="{A9069D28-B51F-4DC2-BF3C-EAC07B91FB55}" presName="spaceRect" presStyleCnt="0"/>
      <dgm:spPr/>
    </dgm:pt>
    <dgm:pt modelId="{E3C55D3A-C34E-48C3-95AB-1B25C5DAE19C}" type="pres">
      <dgm:prSet presAssocID="{A9069D28-B51F-4DC2-BF3C-EAC07B91FB55}" presName="textRect" presStyleLbl="revTx" presStyleIdx="0" presStyleCnt="6">
        <dgm:presLayoutVars>
          <dgm:chMax val="1"/>
          <dgm:chPref val="1"/>
        </dgm:presLayoutVars>
      </dgm:prSet>
      <dgm:spPr/>
    </dgm:pt>
    <dgm:pt modelId="{2CF13E4D-07FC-4AA4-BCB1-2E079F000E2F}" type="pres">
      <dgm:prSet presAssocID="{F1A5C674-F653-475F-A28A-2E8BAD40B97F}" presName="sibTrans" presStyleLbl="sibTrans2D1" presStyleIdx="0" presStyleCnt="0"/>
      <dgm:spPr/>
    </dgm:pt>
    <dgm:pt modelId="{81071845-46A0-4C63-A95B-DDA267A59D61}" type="pres">
      <dgm:prSet presAssocID="{1112F7C3-16BD-471C-9757-B472C2EEEF66}" presName="compNode" presStyleCnt="0"/>
      <dgm:spPr/>
    </dgm:pt>
    <dgm:pt modelId="{F1053879-EDBF-4635-B224-385A3CA9A295}" type="pres">
      <dgm:prSet presAssocID="{1112F7C3-16BD-471C-9757-B472C2EEEF66}" presName="iconBgRect" presStyleLbl="bgShp" presStyleIdx="1" presStyleCnt="6"/>
      <dgm:spPr/>
    </dgm:pt>
    <dgm:pt modelId="{31D083B3-434B-40BF-A0AB-3D081C6C6933}" type="pres">
      <dgm:prSet presAssocID="{1112F7C3-16BD-471C-9757-B472C2EEEF66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3C6DFB79-D7BF-4C2A-BF3C-F8C1B2F59C4B}" type="pres">
      <dgm:prSet presAssocID="{1112F7C3-16BD-471C-9757-B472C2EEEF66}" presName="spaceRect" presStyleCnt="0"/>
      <dgm:spPr/>
    </dgm:pt>
    <dgm:pt modelId="{F3541186-3B7D-4658-ABA5-A54DA3A8D2EA}" type="pres">
      <dgm:prSet presAssocID="{1112F7C3-16BD-471C-9757-B472C2EEEF66}" presName="textRect" presStyleLbl="revTx" presStyleIdx="1" presStyleCnt="6">
        <dgm:presLayoutVars>
          <dgm:chMax val="1"/>
          <dgm:chPref val="1"/>
        </dgm:presLayoutVars>
      </dgm:prSet>
      <dgm:spPr/>
    </dgm:pt>
    <dgm:pt modelId="{E6D81A85-F3CC-4D76-8278-015AD8C3066E}" type="pres">
      <dgm:prSet presAssocID="{1DFCDF4B-1AC9-45CA-B393-56054C3545AC}" presName="sibTrans" presStyleLbl="sibTrans2D1" presStyleIdx="0" presStyleCnt="0"/>
      <dgm:spPr/>
    </dgm:pt>
    <dgm:pt modelId="{8111445D-AC28-4190-9A39-F1CCB5050AE0}" type="pres">
      <dgm:prSet presAssocID="{7D1F6CB0-0F89-4BC5-B73F-6CCAB65E3E13}" presName="compNode" presStyleCnt="0"/>
      <dgm:spPr/>
    </dgm:pt>
    <dgm:pt modelId="{54795685-0B91-4FB6-97D8-6EDB4D792D9C}" type="pres">
      <dgm:prSet presAssocID="{7D1F6CB0-0F89-4BC5-B73F-6CCAB65E3E13}" presName="iconBgRect" presStyleLbl="bgShp" presStyleIdx="2" presStyleCnt="6"/>
      <dgm:spPr/>
    </dgm:pt>
    <dgm:pt modelId="{44793E6D-DC7C-466F-A3FB-9F433E380D2E}" type="pres">
      <dgm:prSet presAssocID="{7D1F6CB0-0F89-4BC5-B73F-6CCAB65E3E13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sel"/>
        </a:ext>
      </dgm:extLst>
    </dgm:pt>
    <dgm:pt modelId="{D571479B-E18D-40C9-B495-2B6B32059741}" type="pres">
      <dgm:prSet presAssocID="{7D1F6CB0-0F89-4BC5-B73F-6CCAB65E3E13}" presName="spaceRect" presStyleCnt="0"/>
      <dgm:spPr/>
    </dgm:pt>
    <dgm:pt modelId="{26C31B52-D5D9-43CC-A6AD-F66440E30A30}" type="pres">
      <dgm:prSet presAssocID="{7D1F6CB0-0F89-4BC5-B73F-6CCAB65E3E13}" presName="textRect" presStyleLbl="revTx" presStyleIdx="2" presStyleCnt="6">
        <dgm:presLayoutVars>
          <dgm:chMax val="1"/>
          <dgm:chPref val="1"/>
        </dgm:presLayoutVars>
      </dgm:prSet>
      <dgm:spPr/>
    </dgm:pt>
    <dgm:pt modelId="{68655058-C585-4E8F-9267-CC5B377D9528}" type="pres">
      <dgm:prSet presAssocID="{4B7BCC03-2B50-4704-B2A1-D4A526820E5E}" presName="sibTrans" presStyleLbl="sibTrans2D1" presStyleIdx="0" presStyleCnt="0"/>
      <dgm:spPr/>
    </dgm:pt>
    <dgm:pt modelId="{2CA1DDDA-4797-43A1-9A5F-6534FE242B5F}" type="pres">
      <dgm:prSet presAssocID="{9DBE6AE1-13FC-4884-8BF6-4E8A1D89F1C6}" presName="compNode" presStyleCnt="0"/>
      <dgm:spPr/>
    </dgm:pt>
    <dgm:pt modelId="{71348249-38D6-4E81-94DE-F308029A911E}" type="pres">
      <dgm:prSet presAssocID="{9DBE6AE1-13FC-4884-8BF6-4E8A1D89F1C6}" presName="iconBgRect" presStyleLbl="bgShp" presStyleIdx="3" presStyleCnt="6"/>
      <dgm:spPr/>
    </dgm:pt>
    <dgm:pt modelId="{DA4FEFBC-181B-4E2B-B3A8-0542B0A9D324}" type="pres">
      <dgm:prSet presAssocID="{9DBE6AE1-13FC-4884-8BF6-4E8A1D89F1C6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er"/>
        </a:ext>
      </dgm:extLst>
    </dgm:pt>
    <dgm:pt modelId="{3C9187B0-A64B-43E9-A3C4-99FF92D4D9AE}" type="pres">
      <dgm:prSet presAssocID="{9DBE6AE1-13FC-4884-8BF6-4E8A1D89F1C6}" presName="spaceRect" presStyleCnt="0"/>
      <dgm:spPr/>
    </dgm:pt>
    <dgm:pt modelId="{413DE0D2-163B-426B-A806-F16B9968D81B}" type="pres">
      <dgm:prSet presAssocID="{9DBE6AE1-13FC-4884-8BF6-4E8A1D89F1C6}" presName="textRect" presStyleLbl="revTx" presStyleIdx="3" presStyleCnt="6">
        <dgm:presLayoutVars>
          <dgm:chMax val="1"/>
          <dgm:chPref val="1"/>
        </dgm:presLayoutVars>
      </dgm:prSet>
      <dgm:spPr/>
    </dgm:pt>
    <dgm:pt modelId="{BD1D16F8-1763-4645-AA12-430A74AA9375}" type="pres">
      <dgm:prSet presAssocID="{13C71816-614A-49D4-A5CA-1ACB64C39CFB}" presName="sibTrans" presStyleLbl="sibTrans2D1" presStyleIdx="0" presStyleCnt="0"/>
      <dgm:spPr/>
    </dgm:pt>
    <dgm:pt modelId="{7DB36F93-9B4A-4BEE-AEB6-17B8B0279E05}" type="pres">
      <dgm:prSet presAssocID="{032D3571-A7D2-4555-AB0D-7558B27F4D85}" presName="compNode" presStyleCnt="0"/>
      <dgm:spPr/>
    </dgm:pt>
    <dgm:pt modelId="{CA31392E-0548-4D02-8DF7-99F901E9A3FE}" type="pres">
      <dgm:prSet presAssocID="{032D3571-A7D2-4555-AB0D-7558B27F4D85}" presName="iconBgRect" presStyleLbl="bgShp" presStyleIdx="4" presStyleCnt="6"/>
      <dgm:spPr/>
    </dgm:pt>
    <dgm:pt modelId="{27D13BFD-7AB4-440A-9CB1-03DC7907C172}" type="pres">
      <dgm:prSet presAssocID="{032D3571-A7D2-4555-AB0D-7558B27F4D85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65926F1-0CD5-41E9-946B-FBF7641BBFE4}" type="pres">
      <dgm:prSet presAssocID="{032D3571-A7D2-4555-AB0D-7558B27F4D85}" presName="spaceRect" presStyleCnt="0"/>
      <dgm:spPr/>
    </dgm:pt>
    <dgm:pt modelId="{BA58296E-C8BD-4681-8942-F9AB7F2EC431}" type="pres">
      <dgm:prSet presAssocID="{032D3571-A7D2-4555-AB0D-7558B27F4D85}" presName="textRect" presStyleLbl="revTx" presStyleIdx="4" presStyleCnt="6">
        <dgm:presLayoutVars>
          <dgm:chMax val="1"/>
          <dgm:chPref val="1"/>
        </dgm:presLayoutVars>
      </dgm:prSet>
      <dgm:spPr/>
    </dgm:pt>
    <dgm:pt modelId="{AE818BA4-D3A6-444C-9EC1-44D0F062F3BE}" type="pres">
      <dgm:prSet presAssocID="{6B4D3518-487B-41BE-9AC8-A82E97A7FF45}" presName="sibTrans" presStyleLbl="sibTrans2D1" presStyleIdx="0" presStyleCnt="0"/>
      <dgm:spPr/>
    </dgm:pt>
    <dgm:pt modelId="{E4D7C45D-59C8-4CBC-8CAE-0C8F52566290}" type="pres">
      <dgm:prSet presAssocID="{8CFF7E32-5F0E-4A3F-80B3-B77B7E68FD87}" presName="compNode" presStyleCnt="0"/>
      <dgm:spPr/>
    </dgm:pt>
    <dgm:pt modelId="{EE6B4D7D-3A9C-49A3-A394-7DCFAB867267}" type="pres">
      <dgm:prSet presAssocID="{8CFF7E32-5F0E-4A3F-80B3-B77B7E68FD87}" presName="iconBgRect" presStyleLbl="bgShp" presStyleIdx="5" presStyleCnt="6"/>
      <dgm:spPr/>
    </dgm:pt>
    <dgm:pt modelId="{2325F1E2-B835-4ABC-981D-82DA605077A0}" type="pres">
      <dgm:prSet presAssocID="{8CFF7E32-5F0E-4A3F-80B3-B77B7E68FD87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6F8C9E57-108B-4069-8AFA-0ECDBAB5B623}" type="pres">
      <dgm:prSet presAssocID="{8CFF7E32-5F0E-4A3F-80B3-B77B7E68FD87}" presName="spaceRect" presStyleCnt="0"/>
      <dgm:spPr/>
    </dgm:pt>
    <dgm:pt modelId="{A6D006EE-3631-4369-A0DC-F98CD914BED9}" type="pres">
      <dgm:prSet presAssocID="{8CFF7E32-5F0E-4A3F-80B3-B77B7E68FD87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CE67C10F-304F-46CC-9F45-400AFC1A9E0D}" type="presOf" srcId="{6B4D3518-487B-41BE-9AC8-A82E97A7FF45}" destId="{AE818BA4-D3A6-444C-9EC1-44D0F062F3BE}" srcOrd="0" destOrd="0" presId="urn:microsoft.com/office/officeart/2018/2/layout/IconCircleList"/>
    <dgm:cxn modelId="{78F2B312-83AE-49CC-91FF-D93A5DBE4A8E}" srcId="{3D0AD1A5-111A-4F3B-B12D-C0E30BD230B2}" destId="{032D3571-A7D2-4555-AB0D-7558B27F4D85}" srcOrd="4" destOrd="0" parTransId="{8BE0FEAE-26A2-430C-9697-99C5F7AB950D}" sibTransId="{6B4D3518-487B-41BE-9AC8-A82E97A7FF45}"/>
    <dgm:cxn modelId="{DAEDDC13-153A-4671-8AA6-708C8B3AC716}" type="presOf" srcId="{A9069D28-B51F-4DC2-BF3C-EAC07B91FB55}" destId="{E3C55D3A-C34E-48C3-95AB-1B25C5DAE19C}" srcOrd="0" destOrd="0" presId="urn:microsoft.com/office/officeart/2018/2/layout/IconCircleList"/>
    <dgm:cxn modelId="{040A6C24-DD0E-491D-B2EF-DB368E0DBADA}" srcId="{3D0AD1A5-111A-4F3B-B12D-C0E30BD230B2}" destId="{9DBE6AE1-13FC-4884-8BF6-4E8A1D89F1C6}" srcOrd="3" destOrd="0" parTransId="{6346F3F3-7C5E-437E-8361-F3E38B760615}" sibTransId="{13C71816-614A-49D4-A5CA-1ACB64C39CFB}"/>
    <dgm:cxn modelId="{58A9C82B-CA46-454B-AA31-FA14559397C3}" type="presOf" srcId="{7D1F6CB0-0F89-4BC5-B73F-6CCAB65E3E13}" destId="{26C31B52-D5D9-43CC-A6AD-F66440E30A30}" srcOrd="0" destOrd="0" presId="urn:microsoft.com/office/officeart/2018/2/layout/IconCircleList"/>
    <dgm:cxn modelId="{A0D26C2F-9D45-4F2A-AB4B-59A7F584E65D}" srcId="{3D0AD1A5-111A-4F3B-B12D-C0E30BD230B2}" destId="{7D1F6CB0-0F89-4BC5-B73F-6CCAB65E3E13}" srcOrd="2" destOrd="0" parTransId="{3BC5B8CB-8F0E-4743-96F4-ACBCB6539A3C}" sibTransId="{4B7BCC03-2B50-4704-B2A1-D4A526820E5E}"/>
    <dgm:cxn modelId="{A92BDC40-EBB2-443A-B6AE-C1A6585ADDF9}" type="presOf" srcId="{032D3571-A7D2-4555-AB0D-7558B27F4D85}" destId="{BA58296E-C8BD-4681-8942-F9AB7F2EC431}" srcOrd="0" destOrd="0" presId="urn:microsoft.com/office/officeart/2018/2/layout/IconCircleList"/>
    <dgm:cxn modelId="{2AD6066F-AE24-4CBD-B1DD-421703135273}" type="presOf" srcId="{9DBE6AE1-13FC-4884-8BF6-4E8A1D89F1C6}" destId="{413DE0D2-163B-426B-A806-F16B9968D81B}" srcOrd="0" destOrd="0" presId="urn:microsoft.com/office/officeart/2018/2/layout/IconCircleList"/>
    <dgm:cxn modelId="{3527CE74-C3FE-4969-B5CD-DC7F1337638D}" srcId="{3D0AD1A5-111A-4F3B-B12D-C0E30BD230B2}" destId="{1112F7C3-16BD-471C-9757-B472C2EEEF66}" srcOrd="1" destOrd="0" parTransId="{720B0D9B-2B02-496C-B351-ED2C5422761B}" sibTransId="{1DFCDF4B-1AC9-45CA-B393-56054C3545AC}"/>
    <dgm:cxn modelId="{A70FA158-C8D3-4C4F-B5AE-80B151F006A5}" type="presOf" srcId="{3D0AD1A5-111A-4F3B-B12D-C0E30BD230B2}" destId="{16BEA412-4A0E-4066-88D7-8C50E7C4CF08}" srcOrd="0" destOrd="0" presId="urn:microsoft.com/office/officeart/2018/2/layout/IconCircleList"/>
    <dgm:cxn modelId="{3A62DE7B-255A-4954-B107-25ABADAEB6FD}" type="presOf" srcId="{F1A5C674-F653-475F-A28A-2E8BAD40B97F}" destId="{2CF13E4D-07FC-4AA4-BCB1-2E079F000E2F}" srcOrd="0" destOrd="0" presId="urn:microsoft.com/office/officeart/2018/2/layout/IconCircleList"/>
    <dgm:cxn modelId="{58BD098C-D639-4438-8813-C3F95B8105AE}" srcId="{3D0AD1A5-111A-4F3B-B12D-C0E30BD230B2}" destId="{8CFF7E32-5F0E-4A3F-80B3-B77B7E68FD87}" srcOrd="5" destOrd="0" parTransId="{6ADC31A0-37AE-4A54-BA4F-6D05FB00BE1E}" sibTransId="{56C3EFC6-0837-433F-AE5B-31EE7D17A446}"/>
    <dgm:cxn modelId="{29867492-E52A-4F6D-A725-7956D6B4E4CC}" srcId="{3D0AD1A5-111A-4F3B-B12D-C0E30BD230B2}" destId="{A9069D28-B51F-4DC2-BF3C-EAC07B91FB55}" srcOrd="0" destOrd="0" parTransId="{DF4AC1CF-1F25-43AE-A442-FCA5C908B34D}" sibTransId="{F1A5C674-F653-475F-A28A-2E8BAD40B97F}"/>
    <dgm:cxn modelId="{F0DA9195-450D-46F7-92BD-55408948FD10}" type="presOf" srcId="{8CFF7E32-5F0E-4A3F-80B3-B77B7E68FD87}" destId="{A6D006EE-3631-4369-A0DC-F98CD914BED9}" srcOrd="0" destOrd="0" presId="urn:microsoft.com/office/officeart/2018/2/layout/IconCircleList"/>
    <dgm:cxn modelId="{7CE66D96-81CA-4461-BE61-19C212ACE97E}" type="presOf" srcId="{13C71816-614A-49D4-A5CA-1ACB64C39CFB}" destId="{BD1D16F8-1763-4645-AA12-430A74AA9375}" srcOrd="0" destOrd="0" presId="urn:microsoft.com/office/officeart/2018/2/layout/IconCircleList"/>
    <dgm:cxn modelId="{912CA1C8-435E-47D7-8DAC-CEF864781C79}" type="presOf" srcId="{1DFCDF4B-1AC9-45CA-B393-56054C3545AC}" destId="{E6D81A85-F3CC-4D76-8278-015AD8C3066E}" srcOrd="0" destOrd="0" presId="urn:microsoft.com/office/officeart/2018/2/layout/IconCircleList"/>
    <dgm:cxn modelId="{6AABDBCD-DB48-403C-9209-A013BBF0A833}" type="presOf" srcId="{1112F7C3-16BD-471C-9757-B472C2EEEF66}" destId="{F3541186-3B7D-4658-ABA5-A54DA3A8D2EA}" srcOrd="0" destOrd="0" presId="urn:microsoft.com/office/officeart/2018/2/layout/IconCircleList"/>
    <dgm:cxn modelId="{8DF936DB-BC0D-4FF5-84CE-8BBAD95A11DA}" type="presOf" srcId="{4B7BCC03-2B50-4704-B2A1-D4A526820E5E}" destId="{68655058-C585-4E8F-9267-CC5B377D9528}" srcOrd="0" destOrd="0" presId="urn:microsoft.com/office/officeart/2018/2/layout/IconCircleList"/>
    <dgm:cxn modelId="{228B4FBC-0FD0-4E6C-AA18-8AFD082796A7}" type="presParOf" srcId="{16BEA412-4A0E-4066-88D7-8C50E7C4CF08}" destId="{4EEDA5BC-7CA4-4425-9173-A6C7406D97F7}" srcOrd="0" destOrd="0" presId="urn:microsoft.com/office/officeart/2018/2/layout/IconCircleList"/>
    <dgm:cxn modelId="{1A6D4C6D-FE4F-4564-AC68-F62968CE46A5}" type="presParOf" srcId="{4EEDA5BC-7CA4-4425-9173-A6C7406D97F7}" destId="{2C170C81-8D70-4D81-A474-02766F7B7ABE}" srcOrd="0" destOrd="0" presId="urn:microsoft.com/office/officeart/2018/2/layout/IconCircleList"/>
    <dgm:cxn modelId="{9A74A497-036A-477E-BD48-A33B3AC888AE}" type="presParOf" srcId="{2C170C81-8D70-4D81-A474-02766F7B7ABE}" destId="{B03A776B-4ACF-411B-8692-3D5A827EEF0D}" srcOrd="0" destOrd="0" presId="urn:microsoft.com/office/officeart/2018/2/layout/IconCircleList"/>
    <dgm:cxn modelId="{B9FB045D-BCE0-4AA5-B160-865B47369AD2}" type="presParOf" srcId="{2C170C81-8D70-4D81-A474-02766F7B7ABE}" destId="{90E2DA22-9507-486F-8038-482C726BD809}" srcOrd="1" destOrd="0" presId="urn:microsoft.com/office/officeart/2018/2/layout/IconCircleList"/>
    <dgm:cxn modelId="{E0DEBA7B-8C30-4128-B0B9-DFDBCE516F5C}" type="presParOf" srcId="{2C170C81-8D70-4D81-A474-02766F7B7ABE}" destId="{024B6796-006E-44E0-8D2A-7EB385572981}" srcOrd="2" destOrd="0" presId="urn:microsoft.com/office/officeart/2018/2/layout/IconCircleList"/>
    <dgm:cxn modelId="{EB2BDBBA-8F29-49C1-B7FF-90F4240C6A9D}" type="presParOf" srcId="{2C170C81-8D70-4D81-A474-02766F7B7ABE}" destId="{E3C55D3A-C34E-48C3-95AB-1B25C5DAE19C}" srcOrd="3" destOrd="0" presId="urn:microsoft.com/office/officeart/2018/2/layout/IconCircleList"/>
    <dgm:cxn modelId="{E063AF01-B7FC-4566-8531-5B05112B8C95}" type="presParOf" srcId="{4EEDA5BC-7CA4-4425-9173-A6C7406D97F7}" destId="{2CF13E4D-07FC-4AA4-BCB1-2E079F000E2F}" srcOrd="1" destOrd="0" presId="urn:microsoft.com/office/officeart/2018/2/layout/IconCircleList"/>
    <dgm:cxn modelId="{974896A1-C26E-461A-897D-3F04CAA2C60C}" type="presParOf" srcId="{4EEDA5BC-7CA4-4425-9173-A6C7406D97F7}" destId="{81071845-46A0-4C63-A95B-DDA267A59D61}" srcOrd="2" destOrd="0" presId="urn:microsoft.com/office/officeart/2018/2/layout/IconCircleList"/>
    <dgm:cxn modelId="{AE91ED79-ED34-4E4B-8C41-3A201D872E36}" type="presParOf" srcId="{81071845-46A0-4C63-A95B-DDA267A59D61}" destId="{F1053879-EDBF-4635-B224-385A3CA9A295}" srcOrd="0" destOrd="0" presId="urn:microsoft.com/office/officeart/2018/2/layout/IconCircleList"/>
    <dgm:cxn modelId="{5A21D5CE-A43D-4F62-842E-4225B1C591F1}" type="presParOf" srcId="{81071845-46A0-4C63-A95B-DDA267A59D61}" destId="{31D083B3-434B-40BF-A0AB-3D081C6C6933}" srcOrd="1" destOrd="0" presId="urn:microsoft.com/office/officeart/2018/2/layout/IconCircleList"/>
    <dgm:cxn modelId="{523F0CFD-6968-4916-ADD4-19A658F92F0F}" type="presParOf" srcId="{81071845-46A0-4C63-A95B-DDA267A59D61}" destId="{3C6DFB79-D7BF-4C2A-BF3C-F8C1B2F59C4B}" srcOrd="2" destOrd="0" presId="urn:microsoft.com/office/officeart/2018/2/layout/IconCircleList"/>
    <dgm:cxn modelId="{9A19A972-2CFC-41DA-9E62-57D8D305D998}" type="presParOf" srcId="{81071845-46A0-4C63-A95B-DDA267A59D61}" destId="{F3541186-3B7D-4658-ABA5-A54DA3A8D2EA}" srcOrd="3" destOrd="0" presId="urn:microsoft.com/office/officeart/2018/2/layout/IconCircleList"/>
    <dgm:cxn modelId="{EF275E93-5EC0-408D-B1E2-9DCD9E57DEBF}" type="presParOf" srcId="{4EEDA5BC-7CA4-4425-9173-A6C7406D97F7}" destId="{E6D81A85-F3CC-4D76-8278-015AD8C3066E}" srcOrd="3" destOrd="0" presId="urn:microsoft.com/office/officeart/2018/2/layout/IconCircleList"/>
    <dgm:cxn modelId="{B964A489-4E04-4D06-9D21-A0D030C6DEBB}" type="presParOf" srcId="{4EEDA5BC-7CA4-4425-9173-A6C7406D97F7}" destId="{8111445D-AC28-4190-9A39-F1CCB5050AE0}" srcOrd="4" destOrd="0" presId="urn:microsoft.com/office/officeart/2018/2/layout/IconCircleList"/>
    <dgm:cxn modelId="{7710915E-BE79-4B0E-B4EA-EF69A28F2134}" type="presParOf" srcId="{8111445D-AC28-4190-9A39-F1CCB5050AE0}" destId="{54795685-0B91-4FB6-97D8-6EDB4D792D9C}" srcOrd="0" destOrd="0" presId="urn:microsoft.com/office/officeart/2018/2/layout/IconCircleList"/>
    <dgm:cxn modelId="{1E96296E-345C-4EE9-A2D9-FE63B9E7385E}" type="presParOf" srcId="{8111445D-AC28-4190-9A39-F1CCB5050AE0}" destId="{44793E6D-DC7C-466F-A3FB-9F433E380D2E}" srcOrd="1" destOrd="0" presId="urn:microsoft.com/office/officeart/2018/2/layout/IconCircleList"/>
    <dgm:cxn modelId="{7272E132-EAEA-46CA-9E84-B1EA9B106449}" type="presParOf" srcId="{8111445D-AC28-4190-9A39-F1CCB5050AE0}" destId="{D571479B-E18D-40C9-B495-2B6B32059741}" srcOrd="2" destOrd="0" presId="urn:microsoft.com/office/officeart/2018/2/layout/IconCircleList"/>
    <dgm:cxn modelId="{97B24930-CB80-4AFE-A7B0-0AFA66B6B06F}" type="presParOf" srcId="{8111445D-AC28-4190-9A39-F1CCB5050AE0}" destId="{26C31B52-D5D9-43CC-A6AD-F66440E30A30}" srcOrd="3" destOrd="0" presId="urn:microsoft.com/office/officeart/2018/2/layout/IconCircleList"/>
    <dgm:cxn modelId="{A3FAAF61-7BBF-44BA-971E-23CB5B1B6571}" type="presParOf" srcId="{4EEDA5BC-7CA4-4425-9173-A6C7406D97F7}" destId="{68655058-C585-4E8F-9267-CC5B377D9528}" srcOrd="5" destOrd="0" presId="urn:microsoft.com/office/officeart/2018/2/layout/IconCircleList"/>
    <dgm:cxn modelId="{D15ABC7C-3CBF-4FAE-9890-7ED8AA830CB8}" type="presParOf" srcId="{4EEDA5BC-7CA4-4425-9173-A6C7406D97F7}" destId="{2CA1DDDA-4797-43A1-9A5F-6534FE242B5F}" srcOrd="6" destOrd="0" presId="urn:microsoft.com/office/officeart/2018/2/layout/IconCircleList"/>
    <dgm:cxn modelId="{5BD37C5C-810A-46B2-88D7-4A1805AB0CF4}" type="presParOf" srcId="{2CA1DDDA-4797-43A1-9A5F-6534FE242B5F}" destId="{71348249-38D6-4E81-94DE-F308029A911E}" srcOrd="0" destOrd="0" presId="urn:microsoft.com/office/officeart/2018/2/layout/IconCircleList"/>
    <dgm:cxn modelId="{8B547AF8-29C6-44C7-A9CF-331FB556414D}" type="presParOf" srcId="{2CA1DDDA-4797-43A1-9A5F-6534FE242B5F}" destId="{DA4FEFBC-181B-4E2B-B3A8-0542B0A9D324}" srcOrd="1" destOrd="0" presId="urn:microsoft.com/office/officeart/2018/2/layout/IconCircleList"/>
    <dgm:cxn modelId="{1E9B1510-EDB6-4F48-B92D-DBB7F1054002}" type="presParOf" srcId="{2CA1DDDA-4797-43A1-9A5F-6534FE242B5F}" destId="{3C9187B0-A64B-43E9-A3C4-99FF92D4D9AE}" srcOrd="2" destOrd="0" presId="urn:microsoft.com/office/officeart/2018/2/layout/IconCircleList"/>
    <dgm:cxn modelId="{DFF6185F-38C3-4118-81B8-8C7940F9033D}" type="presParOf" srcId="{2CA1DDDA-4797-43A1-9A5F-6534FE242B5F}" destId="{413DE0D2-163B-426B-A806-F16B9968D81B}" srcOrd="3" destOrd="0" presId="urn:microsoft.com/office/officeart/2018/2/layout/IconCircleList"/>
    <dgm:cxn modelId="{ACC1DC76-3DC4-4C22-8855-DEDA6316B6FF}" type="presParOf" srcId="{4EEDA5BC-7CA4-4425-9173-A6C7406D97F7}" destId="{BD1D16F8-1763-4645-AA12-430A74AA9375}" srcOrd="7" destOrd="0" presId="urn:microsoft.com/office/officeart/2018/2/layout/IconCircleList"/>
    <dgm:cxn modelId="{9679CFED-13D3-40F3-8A9B-6F1C96664761}" type="presParOf" srcId="{4EEDA5BC-7CA4-4425-9173-A6C7406D97F7}" destId="{7DB36F93-9B4A-4BEE-AEB6-17B8B0279E05}" srcOrd="8" destOrd="0" presId="urn:microsoft.com/office/officeart/2018/2/layout/IconCircleList"/>
    <dgm:cxn modelId="{A5E7529D-44F0-4D9C-A6F4-67526CD5A401}" type="presParOf" srcId="{7DB36F93-9B4A-4BEE-AEB6-17B8B0279E05}" destId="{CA31392E-0548-4D02-8DF7-99F901E9A3FE}" srcOrd="0" destOrd="0" presId="urn:microsoft.com/office/officeart/2018/2/layout/IconCircleList"/>
    <dgm:cxn modelId="{71AF0D54-3B6A-4D70-A3BA-BB5A19B9CA8F}" type="presParOf" srcId="{7DB36F93-9B4A-4BEE-AEB6-17B8B0279E05}" destId="{27D13BFD-7AB4-440A-9CB1-03DC7907C172}" srcOrd="1" destOrd="0" presId="urn:microsoft.com/office/officeart/2018/2/layout/IconCircleList"/>
    <dgm:cxn modelId="{26167653-D832-4B88-9B2E-B4117A136FBF}" type="presParOf" srcId="{7DB36F93-9B4A-4BEE-AEB6-17B8B0279E05}" destId="{565926F1-0CD5-41E9-946B-FBF7641BBFE4}" srcOrd="2" destOrd="0" presId="urn:microsoft.com/office/officeart/2018/2/layout/IconCircleList"/>
    <dgm:cxn modelId="{E889D7CD-02BF-4158-8598-5BDE50C289AC}" type="presParOf" srcId="{7DB36F93-9B4A-4BEE-AEB6-17B8B0279E05}" destId="{BA58296E-C8BD-4681-8942-F9AB7F2EC431}" srcOrd="3" destOrd="0" presId="urn:microsoft.com/office/officeart/2018/2/layout/IconCircleList"/>
    <dgm:cxn modelId="{07583D3B-9BBD-4C44-80A4-59EEF4414159}" type="presParOf" srcId="{4EEDA5BC-7CA4-4425-9173-A6C7406D97F7}" destId="{AE818BA4-D3A6-444C-9EC1-44D0F062F3BE}" srcOrd="9" destOrd="0" presId="urn:microsoft.com/office/officeart/2018/2/layout/IconCircleList"/>
    <dgm:cxn modelId="{458352FC-D56E-4818-B1CA-0D9BA04A00EA}" type="presParOf" srcId="{4EEDA5BC-7CA4-4425-9173-A6C7406D97F7}" destId="{E4D7C45D-59C8-4CBC-8CAE-0C8F52566290}" srcOrd="10" destOrd="0" presId="urn:microsoft.com/office/officeart/2018/2/layout/IconCircleList"/>
    <dgm:cxn modelId="{A9D9930C-16DD-4F86-A9F6-752C46F34BDE}" type="presParOf" srcId="{E4D7C45D-59C8-4CBC-8CAE-0C8F52566290}" destId="{EE6B4D7D-3A9C-49A3-A394-7DCFAB867267}" srcOrd="0" destOrd="0" presId="urn:microsoft.com/office/officeart/2018/2/layout/IconCircleList"/>
    <dgm:cxn modelId="{4C9BCAED-0D17-4736-BC48-298BC7B30463}" type="presParOf" srcId="{E4D7C45D-59C8-4CBC-8CAE-0C8F52566290}" destId="{2325F1E2-B835-4ABC-981D-82DA605077A0}" srcOrd="1" destOrd="0" presId="urn:microsoft.com/office/officeart/2018/2/layout/IconCircleList"/>
    <dgm:cxn modelId="{F3F8FBA0-E6DE-43FB-BA1E-47A4126692AF}" type="presParOf" srcId="{E4D7C45D-59C8-4CBC-8CAE-0C8F52566290}" destId="{6F8C9E57-108B-4069-8AFA-0ECDBAB5B623}" srcOrd="2" destOrd="0" presId="urn:microsoft.com/office/officeart/2018/2/layout/IconCircleList"/>
    <dgm:cxn modelId="{059EE978-18CC-4ABD-A447-6F50C8214215}" type="presParOf" srcId="{E4D7C45D-59C8-4CBC-8CAE-0C8F52566290}" destId="{A6D006EE-3631-4369-A0DC-F98CD914BED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3A776B-4ACF-411B-8692-3D5A827EEF0D}">
      <dsp:nvSpPr>
        <dsp:cNvPr id="0" name=""/>
        <dsp:cNvSpPr/>
      </dsp:nvSpPr>
      <dsp:spPr>
        <a:xfrm>
          <a:off x="205509" y="828340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E2DA22-9507-486F-8038-482C726BD809}">
      <dsp:nvSpPr>
        <dsp:cNvPr id="0" name=""/>
        <dsp:cNvSpPr/>
      </dsp:nvSpPr>
      <dsp:spPr>
        <a:xfrm>
          <a:off x="396960" y="1019791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C55D3A-C34E-48C3-95AB-1B25C5DAE19C}">
      <dsp:nvSpPr>
        <dsp:cNvPr id="0" name=""/>
        <dsp:cNvSpPr/>
      </dsp:nvSpPr>
      <dsp:spPr>
        <a:xfrm>
          <a:off x="1312541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Use the assignment template – it is there to help you.</a:t>
          </a:r>
          <a:endParaRPr lang="en-US" sz="1600" kern="1200" dirty="0"/>
        </a:p>
      </dsp:txBody>
      <dsp:txXfrm>
        <a:off x="1312541" y="828340"/>
        <a:ext cx="2148945" cy="911674"/>
      </dsp:txXfrm>
    </dsp:sp>
    <dsp:sp modelId="{F1053879-EDBF-4635-B224-385A3CA9A295}">
      <dsp:nvSpPr>
        <dsp:cNvPr id="0" name=""/>
        <dsp:cNvSpPr/>
      </dsp:nvSpPr>
      <dsp:spPr>
        <a:xfrm>
          <a:off x="3835925" y="828340"/>
          <a:ext cx="911674" cy="91167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D083B3-434B-40BF-A0AB-3D081C6C6933}">
      <dsp:nvSpPr>
        <dsp:cNvPr id="0" name=""/>
        <dsp:cNvSpPr/>
      </dsp:nvSpPr>
      <dsp:spPr>
        <a:xfrm>
          <a:off x="4027376" y="1019791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541186-3B7D-4658-ABA5-A54DA3A8D2EA}">
      <dsp:nvSpPr>
        <dsp:cNvPr id="0" name=""/>
        <dsp:cNvSpPr/>
      </dsp:nvSpPr>
      <dsp:spPr>
        <a:xfrm>
          <a:off x="4942957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Please include a cover page which states your student number and the module code (BMPL5017A).</a:t>
          </a:r>
          <a:endParaRPr lang="en-US" sz="1600" kern="1200" dirty="0"/>
        </a:p>
      </dsp:txBody>
      <dsp:txXfrm>
        <a:off x="4942957" y="828340"/>
        <a:ext cx="2148945" cy="911674"/>
      </dsp:txXfrm>
    </dsp:sp>
    <dsp:sp modelId="{54795685-0B91-4FB6-97D8-6EDB4D792D9C}">
      <dsp:nvSpPr>
        <dsp:cNvPr id="0" name=""/>
        <dsp:cNvSpPr/>
      </dsp:nvSpPr>
      <dsp:spPr>
        <a:xfrm>
          <a:off x="7466341" y="828340"/>
          <a:ext cx="911674" cy="91167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793E6D-DC7C-466F-A3FB-9F433E380D2E}">
      <dsp:nvSpPr>
        <dsp:cNvPr id="0" name=""/>
        <dsp:cNvSpPr/>
      </dsp:nvSpPr>
      <dsp:spPr>
        <a:xfrm>
          <a:off x="7657792" y="1019791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C31B52-D5D9-43CC-A6AD-F66440E30A30}">
      <dsp:nvSpPr>
        <dsp:cNvPr id="0" name=""/>
        <dsp:cNvSpPr/>
      </dsp:nvSpPr>
      <dsp:spPr>
        <a:xfrm>
          <a:off x="8573374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Work should be presented well. Using Arial font size 12 and 1.5 to double spacing your work will mean that it is easier to proof-read prior to formal submission via Turnitin. </a:t>
          </a:r>
          <a:endParaRPr lang="en-US" sz="1400" kern="1200" dirty="0"/>
        </a:p>
      </dsp:txBody>
      <dsp:txXfrm>
        <a:off x="8573374" y="828340"/>
        <a:ext cx="2148945" cy="911674"/>
      </dsp:txXfrm>
    </dsp:sp>
    <dsp:sp modelId="{71348249-38D6-4E81-94DE-F308029A911E}">
      <dsp:nvSpPr>
        <dsp:cNvPr id="0" name=""/>
        <dsp:cNvSpPr/>
      </dsp:nvSpPr>
      <dsp:spPr>
        <a:xfrm>
          <a:off x="205509" y="2452790"/>
          <a:ext cx="911674" cy="91167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4FEFBC-181B-4E2B-B3A8-0542B0A9D324}">
      <dsp:nvSpPr>
        <dsp:cNvPr id="0" name=""/>
        <dsp:cNvSpPr/>
      </dsp:nvSpPr>
      <dsp:spPr>
        <a:xfrm>
          <a:off x="396960" y="2644242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3DE0D2-163B-426B-A806-F16B9968D81B}">
      <dsp:nvSpPr>
        <dsp:cNvPr id="0" name=""/>
        <dsp:cNvSpPr/>
      </dsp:nvSpPr>
      <dsp:spPr>
        <a:xfrm>
          <a:off x="1312541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You must include an AI acknowledgement statement (see the brief)</a:t>
          </a:r>
          <a:endParaRPr lang="en-US" sz="1600" kern="1200" dirty="0"/>
        </a:p>
      </dsp:txBody>
      <dsp:txXfrm>
        <a:off x="1312541" y="2452790"/>
        <a:ext cx="2148945" cy="911674"/>
      </dsp:txXfrm>
    </dsp:sp>
    <dsp:sp modelId="{CA31392E-0548-4D02-8DF7-99F901E9A3FE}">
      <dsp:nvSpPr>
        <dsp:cNvPr id="0" name=""/>
        <dsp:cNvSpPr/>
      </dsp:nvSpPr>
      <dsp:spPr>
        <a:xfrm>
          <a:off x="3835925" y="2452790"/>
          <a:ext cx="911674" cy="91167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D13BFD-7AB4-440A-9CB1-03DC7907C172}">
      <dsp:nvSpPr>
        <dsp:cNvPr id="0" name=""/>
        <dsp:cNvSpPr/>
      </dsp:nvSpPr>
      <dsp:spPr>
        <a:xfrm>
          <a:off x="4027376" y="2644242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58296E-C8BD-4681-8942-F9AB7F2EC431}">
      <dsp:nvSpPr>
        <dsp:cNvPr id="0" name=""/>
        <dsp:cNvSpPr/>
      </dsp:nvSpPr>
      <dsp:spPr>
        <a:xfrm>
          <a:off x="4942957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Please ensure you reference in accordance with the Harvard referencing system throughout.</a:t>
          </a:r>
          <a:endParaRPr lang="en-US" sz="1600" kern="1200" dirty="0"/>
        </a:p>
      </dsp:txBody>
      <dsp:txXfrm>
        <a:off x="4942957" y="2452790"/>
        <a:ext cx="2148945" cy="911674"/>
      </dsp:txXfrm>
    </dsp:sp>
    <dsp:sp modelId="{EE6B4D7D-3A9C-49A3-A394-7DCFAB867267}">
      <dsp:nvSpPr>
        <dsp:cNvPr id="0" name=""/>
        <dsp:cNvSpPr/>
      </dsp:nvSpPr>
      <dsp:spPr>
        <a:xfrm>
          <a:off x="7466341" y="2452790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25F1E2-B835-4ABC-981D-82DA605077A0}">
      <dsp:nvSpPr>
        <dsp:cNvPr id="0" name=""/>
        <dsp:cNvSpPr/>
      </dsp:nvSpPr>
      <dsp:spPr>
        <a:xfrm>
          <a:off x="7657792" y="2644242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D006EE-3631-4369-A0DC-F98CD914BED9}">
      <dsp:nvSpPr>
        <dsp:cNvPr id="0" name=""/>
        <dsp:cNvSpPr/>
      </dsp:nvSpPr>
      <dsp:spPr>
        <a:xfrm>
          <a:off x="8573374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Your reference list should include all works cited within the portfolio.</a:t>
          </a:r>
          <a:endParaRPr lang="en-US" sz="1600" kern="1200" dirty="0"/>
        </a:p>
      </dsp:txBody>
      <dsp:txXfrm>
        <a:off x="8573374" y="2452790"/>
        <a:ext cx="2148945" cy="9116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Action1.xml><?xml version="1.0" encoding="utf-8"?>
<iact:actions xmlns:iact="http://schemas.microsoft.com/office/powerpoint/2014/inkAction" lengthUnit="cm" timeUnit="ms">
  <inkml:definitions xmlns:inkml="http://www.w3.org/2003/InkML">
    <inkml:context xml:id="ctx0">
      <inkml:inkSource xml:id="inkSrc0">
        <inkml:traceFormat>
          <inkml:channel name="X" type="integer" max="2736" units="cm"/>
          <inkml:channel name="Y" type="integer" max="1824" units="cm"/>
          <inkml:channel name="T" type="integer" max="2.14748E9" units="dev"/>
        </inkml:traceFormat>
        <inkml:channelProperties>
          <inkml:channelProperty channel="X" name="resolution" value="105.23077" units="1/cm"/>
          <inkml:channelProperty channel="Y" name="resolution" value="105.43353" units="1/cm"/>
          <inkml:channelProperty channel="T" name="resolution" value="1" units="1/dev"/>
        </inkml:channelProperties>
      </inkml:inkSource>
      <inkml:timestamp xml:id="ts0" timeString="2026-06-18T10:05:46.203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act:action type="add" startTime="32154">
    <iact:property name="dataType"/>
    <iact:actionData xml:id="d0">
      <inkml:trace xmlns:inkml="http://www.w3.org/2003/InkML" xml:id="stk0" contextRef="#ctx0" brushRef="#br0">14114 5736 0,'-20'0'195,"-19"0"-192,-98-39 33,-78 19-33,117-19-1,59 39 34,-177 0-32,197 0-3,-79 0 36,-39 0-34,39 0 0,59 0 32,-196 0-33,176 0 16,0 0-16,20 0 16,0 0-16,0 0 37,-20 0-37,40 0 38,-40 59-39,20-40 39,-20 21-38,20-1 37,0 20-38,-20-20 39,20 0-39,39 20 38,0-20-37,0 0 37,0 20-38,0-1 40,39 60-40,-39-99 38,39 40-37,-19-39 0,-1-1 35,40 1-35,-39-1 0,19 1 35,59 39-35,-59-59-1,78 39 36,59 20-35,-117-59 1,39 58 16,-39-58-18,58 59 36,59-39-35,20-1 37,-59-19-37,-78 0 16,39-19-16,98-40 37,-79 0-37,20 20 37,-19-39-37,-21 19 18,1 20 19,-19 19-37,-1-38 20,20 18 16,-20 1-37,-39 39 22,-39-19 55,0-20-76,0 19 57,-19 0-57,19 1-1,-59-1 38,20 1-37,39-1-1,-20 20 36,-58-59-34,39 59-2,0-39 36,-59-20-36,59 1 39,-20 38-39,20 20 38,0 0-37,-1 0 38,-38-19-38,19-1 37,-19 20-38,19-20 40,1 20-40,18 0 39,1-39-39,-19 0 39,18 39-37,1 0 36,20 0-37,-20-20 37,39 1-37,-20 19 20,20-39 16,-20-20-37,-19 39 20,20 1 19,-1-1-39,20 1 39,-39-1-38,19 20 37</inkml:trace>
    </iact:actionData>
  </iact:action>
</iact:action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62374-EA19-492D-B37C-0FA7A40E8B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630EEF-5A18-5300-A2EC-36D86FF171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951AED-B739-FC02-A83D-F3FE9110E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D9BE0-DFBC-48B2-A29E-B38A711C0377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9E7FD3-55D4-33DA-5DE8-295FF6B6CF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E43EDE-E874-AFAC-2F6E-A45AA99F80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D0C31-8760-4F8A-A1AF-90CE9B921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528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0F48A-C62D-41D9-88F4-415844B38B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CAA983-7686-DC6E-39A3-C6AB47AB69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CF47D1-D939-16D6-E777-DEE98E149F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D9BE0-DFBC-48B2-A29E-B38A711C0377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EEAE3E-9B35-B9C8-7648-F699DEFAC5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72FAD8-251A-2BF1-D997-D4D0DCB183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D0C31-8760-4F8A-A1AF-90CE9B921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686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75B2A-92D5-93E2-0417-E0DB911B30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3C7812-45FE-C980-27CB-C2B9EEA269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9652A0-EB24-572C-38BA-5F6FF0E3B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D9BE0-DFBC-48B2-A29E-B38A711C0377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1C5140-4BEB-7601-883C-377B636BCE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E076B2-6E49-DB55-8744-129628A84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D0C31-8760-4F8A-A1AF-90CE9B921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408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B639ED-349F-59E2-EC76-070490B976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23FBA-65A9-117F-23CC-E0B7C94108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DCFDA6-7FB3-B736-D11F-17CAA207AA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77F9EA-6A91-C4CA-B676-89AF14564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D9BE0-DFBC-48B2-A29E-B38A711C0377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0D1460-2D41-ADBD-B60D-C5A5D9EB3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708EBB-AD85-7B3C-FB71-9716467F1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D0C31-8760-4F8A-A1AF-90CE9B921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5376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6F335-FDA6-EF4F-0BC9-F48FC4E82E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6C5A68-7EF0-9C7C-44E3-0E167A5B36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1DA2EB-8530-4E9B-9CB0-9502624BE6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D71C4C-F698-B78C-484E-CCFA0845E1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B7F958-1529-D6A3-C1EC-554DA2EFEC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4C2238-C0F3-42F8-E7F3-EF92E5AD99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D9BE0-DFBC-48B2-A29E-B38A711C0377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033FF8A-DE3E-4249-E9E8-8E2BF687B9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A6B4DEE-C807-0E83-4297-FED1303D49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D0C31-8760-4F8A-A1AF-90CE9B921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4182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04E9F-121B-E05C-59FC-3AE9888638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BDE1B1-C8FC-411B-1B47-727DA5033A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D9BE0-DFBC-48B2-A29E-B38A711C0377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36F4D6-8909-2BE4-E647-33D560FB1E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2E6C8A-2CE5-700A-07F3-0E7F679CD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D0C31-8760-4F8A-A1AF-90CE9B921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185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0FEB912-7FD8-624F-1FA7-5CABC33BBA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D9BE0-DFBC-48B2-A29E-B38A711C0377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1DAF874-0497-F916-E4BA-EB13CB3D8F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F983DB-4ABF-62CC-B3FD-1B80235D7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D0C31-8760-4F8A-A1AF-90CE9B921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2747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6F42A-B5FC-B367-6D06-2AFDFCBF8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4EBE0D-C8B0-64AF-B57E-6CA807F747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C63F62-A9BA-9359-8780-FB37F54673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0708FA-4D6E-F0A0-EC88-F21C4F3D6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D9BE0-DFBC-48B2-A29E-B38A711C0377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8AC88B-E29F-FC9B-F92E-F8C8CA0065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D36812-8714-C159-DE6B-677F00E19D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D0C31-8760-4F8A-A1AF-90CE9B921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2024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AC987-F5FC-B543-C746-B10AFF7FC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597CBE7-773D-84DF-BCC6-73937A93D17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FC444A-F670-7331-718F-1EB824653B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89CF08-E941-7804-1D58-3537317A4C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D9BE0-DFBC-48B2-A29E-B38A711C0377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90E77C-8781-0D74-BA04-CD3598F3E8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8769B6-4720-657B-FAFE-8F624432D6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D0C31-8760-4F8A-A1AF-90CE9B921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9515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59356-BCEF-1D73-73DE-0DD9CE27F4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C51D23-1EC7-F621-959D-0600EEBDBF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12D117-CDC1-F10E-8118-1C4C4A036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D9BE0-DFBC-48B2-A29E-B38A711C0377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EA3513-973B-159C-2136-2B2CE5E544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BA93B-1404-9973-A148-3E31ADA13E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D0C31-8760-4F8A-A1AF-90CE9B921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4021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512474B-7006-0F3B-DD9D-57716E4D36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C3C748-3EAF-FF71-9692-F246649682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008DEC-2117-D867-4D3F-D506B40931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D9BE0-DFBC-48B2-A29E-B38A711C0377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02A52C-BD39-E454-0984-06D47D9244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CEA35B-0EEC-4ECB-E662-EE5BE4B6E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D0C31-8760-4F8A-A1AF-90CE9B921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198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50DA2F-D7DB-BBFD-D2BE-F4D8033267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F64F33-8073-AE56-D2A4-06A3D2B9C4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C2D53C-F07A-0463-BBB5-BE85394BE4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59D9BE0-DFBC-48B2-A29E-B38A711C0377}" type="datetimeFigureOut">
              <a:rPr lang="en-GB" smtClean="0"/>
              <a:t>18/06/2026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C06D0-00B6-B1AD-DAA9-49B2EE5AD5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64B59B-F2EB-51E0-3384-C05F6A13CA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2D0C31-8760-4F8A-A1AF-90CE9B9213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0722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2" Type="http://schemas.microsoft.com/office/2007/relationships/media" Target="../media/media1.m4a"/><Relationship Id="rId1" Type="http://schemas.openxmlformats.org/officeDocument/2006/relationships/tags" Target="../tags/tag1.xml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slideLayout" Target="../slideLayouts/slideLayout2.xml"/><Relationship Id="rId7" Type="http://schemas.microsoft.com/office/2011/relationships/inkAction" Target="../ink/inkAction1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9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320351-9FA2-4A26-885B-BB8F3E490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8CD2EFB-78C2-4C6E-A6B9-4ED12FAD5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White arrows painted on the asphalt">
            <a:extLst>
              <a:ext uri="{FF2B5EF4-FFF2-40B4-BE49-F238E27FC236}">
                <a16:creationId xmlns:a16="http://schemas.microsoft.com/office/drawing/2014/main" id="{FA6B6416-62D9-B386-B54E-E3BEAC5C5402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60000"/>
          </a:blip>
          <a:srcRect t="1113" b="13981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8503363-AF1D-8EFF-C0BA-1A94FD2F16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600427"/>
            <a:ext cx="9875520" cy="3299902"/>
          </a:xfrm>
        </p:spPr>
        <p:txBody>
          <a:bodyPr>
            <a:normAutofit/>
          </a:bodyPr>
          <a:lstStyle/>
          <a:p>
            <a:pPr algn="l"/>
            <a:r>
              <a:rPr lang="en-GB" sz="8200">
                <a:solidFill>
                  <a:srgbClr val="FFFFFF"/>
                </a:solidFill>
              </a:rPr>
              <a:t>Resit guidance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F30D7A-A7A5-16E1-F0A3-82D3D01E75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536" y="4072045"/>
            <a:ext cx="9875520" cy="1414355"/>
          </a:xfrm>
        </p:spPr>
        <p:txBody>
          <a:bodyPr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Preparing for Research within Policing portfolio</a:t>
            </a:r>
          </a:p>
          <a:p>
            <a:pPr algn="l"/>
            <a:r>
              <a:rPr lang="en-GB">
                <a:solidFill>
                  <a:srgbClr val="FFFFFF"/>
                </a:solidFill>
              </a:rPr>
              <a:t>BMPL5017A</a:t>
            </a:r>
          </a:p>
          <a:p>
            <a:pPr algn="l"/>
            <a:r>
              <a:rPr lang="en-GB">
                <a:solidFill>
                  <a:srgbClr val="FFFFFF"/>
                </a:solidFill>
              </a:rPr>
              <a:t>23:59 Due 24</a:t>
            </a:r>
            <a:r>
              <a:rPr lang="en-GB" baseline="30000">
                <a:solidFill>
                  <a:srgbClr val="FFFFFF"/>
                </a:solidFill>
              </a:rPr>
              <a:t>th</a:t>
            </a:r>
            <a:r>
              <a:rPr lang="en-GB">
                <a:solidFill>
                  <a:srgbClr val="FFFFFF"/>
                </a:solidFill>
              </a:rPr>
              <a:t> July 2026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27E1BBE-B108-92EA-D827-8BAF9B8E452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23441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488"/>
    </mc:Choice>
    <mc:Fallback>
      <p:transition spd="slow" advTm="344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E2550-C741-DDC3-69CC-8C48BB4473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See the resit brief which states the new submission date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82239C0-A99C-8609-9870-FEE5109CD2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838200" y="2771480"/>
            <a:ext cx="10515600" cy="2459627"/>
          </a:xfrm>
          <a:prstGeom prst="rect">
            <a:avLst/>
          </a:prstGeom>
        </p:spPr>
      </p:pic>
      <p:sp>
        <p:nvSpPr>
          <p:cNvPr id="6" name="Arrow: Left 5">
            <a:extLst>
              <a:ext uri="{FF2B5EF4-FFF2-40B4-BE49-F238E27FC236}">
                <a16:creationId xmlns:a16="http://schemas.microsoft.com/office/drawing/2014/main" id="{A08C3534-A00A-D635-EB63-69DF8DC6CEF0}"/>
              </a:ext>
            </a:extLst>
          </p:cNvPr>
          <p:cNvSpPr/>
          <p:nvPr/>
        </p:nvSpPr>
        <p:spPr>
          <a:xfrm>
            <a:off x="9204960" y="4333702"/>
            <a:ext cx="1701338" cy="665018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DB729ED1-268D-CDF4-89A7-D6535BC083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08606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330"/>
    </mc:Choice>
    <mc:Fallback>
      <p:transition spd="slow" advTm="313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A69754-DB55-3BD7-7B12-ACB6D45F598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872" t="20547" r="21609" b="8088"/>
          <a:stretch>
            <a:fillRect/>
          </a:stretch>
        </p:blipFill>
        <p:spPr>
          <a:xfrm>
            <a:off x="2849514" y="643467"/>
            <a:ext cx="6492972" cy="557106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23E20B07-0FCA-5005-D51B-FE82C1923D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526429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527"/>
    </mc:Choice>
    <mc:Fallback>
      <p:transition spd="slow" advTm="255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C864C55-D63E-489A-74E4-C8B6FA45325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4912" t="20328" r="27875" b="8197"/>
          <a:stretch>
            <a:fillRect/>
          </a:stretch>
        </p:blipFill>
        <p:spPr>
          <a:xfrm>
            <a:off x="3515193" y="410702"/>
            <a:ext cx="5831174" cy="5885167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B15739F-D339-DB42-097C-A86DB35328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7707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269"/>
    </mc:Choice>
    <mc:Fallback>
      <p:transition spd="slow" advTm="872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C61BD1-0FE3-F7E2-18F8-AE2C9F9118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8BE2CE9-F73C-147B-2CCF-C95F8298AD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l="22288" t="20226" r="24086" b="5019"/>
          <a:stretch>
            <a:fillRect/>
          </a:stretch>
        </p:blipFill>
        <p:spPr>
          <a:xfrm>
            <a:off x="4039850" y="378132"/>
            <a:ext cx="6565692" cy="610173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2DD14F7-5E3B-64AC-E5B0-44409155FC96}"/>
              </a:ext>
            </a:extLst>
          </p:cNvPr>
          <p:cNvSpPr/>
          <p:nvPr/>
        </p:nvSpPr>
        <p:spPr>
          <a:xfrm>
            <a:off x="4212236" y="1214203"/>
            <a:ext cx="6333344" cy="1326630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503F1C5-F585-9DC5-F40F-40D46C208C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538609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1709"/>
    </mc:Choice>
    <mc:Fallback>
      <p:transition spd="slow" advTm="1017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E1407-EE8D-6225-53AD-0043462AF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04CEAC73-8E4E-C66F-3422-4E634C39E5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l="22288" t="20226" r="24086" b="5019"/>
          <a:stretch>
            <a:fillRect/>
          </a:stretch>
        </p:blipFill>
        <p:spPr>
          <a:xfrm>
            <a:off x="4451947" y="207358"/>
            <a:ext cx="6528348" cy="606704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E6A3E3D-B002-6A91-2E3C-91EC69EDF6E4}"/>
              </a:ext>
            </a:extLst>
          </p:cNvPr>
          <p:cNvSpPr/>
          <p:nvPr/>
        </p:nvSpPr>
        <p:spPr>
          <a:xfrm>
            <a:off x="4691920" y="2360951"/>
            <a:ext cx="5853659" cy="749508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0678D8FB-7D95-58D1-024D-C189AFACEE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809980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808"/>
    </mc:Choice>
    <mc:Fallback>
      <p:transition spd="slow" advTm="528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A79A7CF-01AF-4178-9369-94E0C90EB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68D7A3-1F05-1B09-5FF0-E8F988E0FE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67909" y="2023110"/>
            <a:ext cx="2469624" cy="28460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Proposal form template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9413ED5-9ED4-4772-BCE4-2BCAE6B12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433973" y="-827233"/>
            <a:ext cx="1715478" cy="858342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2085" y="664308"/>
            <a:ext cx="8082632" cy="560034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28D419-AB60-22D8-7CED-E91088A6046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187" t="24652" r="37930" b="20328"/>
          <a:stretch>
            <a:fillRect/>
          </a:stretch>
        </p:blipFill>
        <p:spPr>
          <a:xfrm>
            <a:off x="545238" y="964421"/>
            <a:ext cx="7608304" cy="5000113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0F533E9-6690-41A8-A372-4C6C622D0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50447" y="3392097"/>
            <a:ext cx="1719072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448DE8A-3991-9C71-8A9F-263264FFFA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76268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3466"/>
    </mc:Choice>
    <mc:Fallback>
      <p:transition spd="slow" advTm="2434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810D33-0038-3159-967D-E5AC8C468D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3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34E89C66-9DF0-B7FC-DCEB-D451B1551D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l="22288" t="20226" r="24086" b="5019"/>
          <a:stretch>
            <a:fillRect/>
          </a:stretch>
        </p:blipFill>
        <p:spPr>
          <a:xfrm>
            <a:off x="3754903" y="207439"/>
            <a:ext cx="6423417" cy="596952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B82BA27-8E67-A64F-C1AF-809EF9752E86}"/>
              </a:ext>
            </a:extLst>
          </p:cNvPr>
          <p:cNvSpPr/>
          <p:nvPr/>
        </p:nvSpPr>
        <p:spPr>
          <a:xfrm>
            <a:off x="3953588" y="2978202"/>
            <a:ext cx="6224732" cy="724368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A6003BB-9D2D-E576-4988-383E0CA063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138600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093"/>
    </mc:Choice>
    <mc:Fallback>
      <p:transition spd="slow" advTm="310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80DB9EF-9FA9-B308-A14A-DC5844DD0C0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3674" t="23497" r="7109" b="23279"/>
          <a:stretch>
            <a:fillRect/>
          </a:stretch>
        </p:blipFill>
        <p:spPr>
          <a:xfrm>
            <a:off x="389743" y="839449"/>
            <a:ext cx="4036169" cy="490178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E15358F-D84A-179A-136A-76CB77F233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66089" y="247338"/>
            <a:ext cx="2162251" cy="142942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CD6F471-0512-3475-3AB2-66898F8E99B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10152" y="2370586"/>
            <a:ext cx="3779667" cy="54272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8109E96-B985-223D-C900-5355C455A5E5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1433" t="20000" r="36764" b="10055"/>
          <a:stretch>
            <a:fillRect/>
          </a:stretch>
        </p:blipFill>
        <p:spPr>
          <a:xfrm>
            <a:off x="7390150" y="3657146"/>
            <a:ext cx="3222886" cy="2901050"/>
          </a:xfrm>
          <a:prstGeom prst="rect">
            <a:avLst/>
          </a:prstGeom>
        </p:spPr>
      </p:pic>
      <p:sp>
        <p:nvSpPr>
          <p:cNvPr id="12" name="Arrow: Down 11">
            <a:extLst>
              <a:ext uri="{FF2B5EF4-FFF2-40B4-BE49-F238E27FC236}">
                <a16:creationId xmlns:a16="http://schemas.microsoft.com/office/drawing/2014/main" id="{91B39F30-2F0A-1D8C-B3F2-5B42884F51AC}"/>
              </a:ext>
            </a:extLst>
          </p:cNvPr>
          <p:cNvSpPr/>
          <p:nvPr/>
        </p:nvSpPr>
        <p:spPr>
          <a:xfrm>
            <a:off x="8461948" y="1806315"/>
            <a:ext cx="419724" cy="434715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77DDD9E1-A4A1-0009-36F7-494240ABE906}"/>
              </a:ext>
            </a:extLst>
          </p:cNvPr>
          <p:cNvSpPr/>
          <p:nvPr/>
        </p:nvSpPr>
        <p:spPr>
          <a:xfrm>
            <a:off x="8491593" y="3037555"/>
            <a:ext cx="419724" cy="434715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C9155D2-7174-7210-C7E3-332F22BFB4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684408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454"/>
    </mc:Choice>
    <mc:Fallback>
      <p:transition spd="slow" advTm="404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0E7FC-4361-B00A-2675-BBD1F2AA6E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4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ABC1F8CB-5FE8-12DD-206B-950C51BE03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l="22288" t="20226" r="24086" b="5019"/>
          <a:stretch>
            <a:fillRect/>
          </a:stretch>
        </p:blipFill>
        <p:spPr>
          <a:xfrm>
            <a:off x="3754903" y="284059"/>
            <a:ext cx="6340971" cy="589290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1DA5050-53A2-A588-4688-B3877E3F55EA}"/>
              </a:ext>
            </a:extLst>
          </p:cNvPr>
          <p:cNvSpPr/>
          <p:nvPr/>
        </p:nvSpPr>
        <p:spPr>
          <a:xfrm>
            <a:off x="3942411" y="3657600"/>
            <a:ext cx="6153463" cy="974361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04D25C63-F311-4DDD-97F0-64C3C84104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910096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265"/>
    </mc:Choice>
    <mc:Fallback>
      <p:transition spd="slow" advTm="1002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D2B03-A7F0-B9CE-A494-9CC2FF8FE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5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DE28E2F4-9098-7CDF-03E1-B1B217582F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l="22288" t="20226" r="24086" b="7009"/>
          <a:stretch>
            <a:fillRect/>
          </a:stretch>
        </p:blipFill>
        <p:spPr>
          <a:xfrm>
            <a:off x="3754904" y="291024"/>
            <a:ext cx="6333476" cy="572924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EC57C2C-CF92-196D-2281-73B264960DA1}"/>
              </a:ext>
            </a:extLst>
          </p:cNvPr>
          <p:cNvSpPr/>
          <p:nvPr/>
        </p:nvSpPr>
        <p:spPr>
          <a:xfrm>
            <a:off x="3897441" y="4586990"/>
            <a:ext cx="6265890" cy="1004341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Callout: Right Arrow 5">
            <a:extLst>
              <a:ext uri="{FF2B5EF4-FFF2-40B4-BE49-F238E27FC236}">
                <a16:creationId xmlns:a16="http://schemas.microsoft.com/office/drawing/2014/main" id="{6FB96CE1-1E29-AD6B-D570-60A87564B636}"/>
              </a:ext>
            </a:extLst>
          </p:cNvPr>
          <p:cNvSpPr/>
          <p:nvPr/>
        </p:nvSpPr>
        <p:spPr>
          <a:xfrm>
            <a:off x="360218" y="3713018"/>
            <a:ext cx="3462272" cy="2585323"/>
          </a:xfrm>
          <a:prstGeom prst="rightArrow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3E5C642-4E93-B411-DE37-197735F008D7}"/>
              </a:ext>
            </a:extLst>
          </p:cNvPr>
          <p:cNvSpPr txBox="1"/>
          <p:nvPr/>
        </p:nvSpPr>
        <p:spPr>
          <a:xfrm>
            <a:off x="443345" y="3713018"/>
            <a:ext cx="208926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You can use Microsoft Forms to start creating a draft survey – just include the link/screenshots in your submission (remember to give me access)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62243B4E-871F-B796-B887-438B90D6D6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275443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8828"/>
    </mc:Choice>
    <mc:Fallback>
      <p:transition spd="slow" advTm="988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97498-21B2-0466-D2A7-33855BD923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6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1FEDDC2-12EF-025D-6D60-BA2C6511B9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l="23895" t="24531" r="24086" b="8636"/>
          <a:stretch>
            <a:fillRect/>
          </a:stretch>
        </p:blipFill>
        <p:spPr>
          <a:xfrm>
            <a:off x="4279692" y="590408"/>
            <a:ext cx="6378314" cy="5463102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23FCC17-A5C9-5619-39D3-3D7D52CB8A86}"/>
              </a:ext>
            </a:extLst>
          </p:cNvPr>
          <p:cNvSpPr/>
          <p:nvPr/>
        </p:nvSpPr>
        <p:spPr>
          <a:xfrm>
            <a:off x="4279692" y="5186596"/>
            <a:ext cx="6378314" cy="929391"/>
          </a:xfrm>
          <a:prstGeom prst="rect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D5B303E-636D-FBB9-9426-EE1D508010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882971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1806"/>
    </mc:Choice>
    <mc:Fallback>
      <p:transition spd="slow" advTm="818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9E688-7E90-EEDD-C35B-359354DCF6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template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142A77D-637B-AF4E-4CDC-C4C16225FA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l="15397" t="19882" r="51950" b="7774"/>
          <a:stretch>
            <a:fillRect/>
          </a:stretch>
        </p:blipFill>
        <p:spPr>
          <a:xfrm>
            <a:off x="395990" y="2061146"/>
            <a:ext cx="2861955" cy="42272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16529D5-590D-40ED-3713-8F77FFCD48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620" y="427831"/>
            <a:ext cx="5753100" cy="12001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528A9A6-616F-4AA4-0CA8-D55690FCDFD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5477" t="19891" r="35524" b="18470"/>
          <a:stretch>
            <a:fillRect/>
          </a:stretch>
        </p:blipFill>
        <p:spPr>
          <a:xfrm>
            <a:off x="4039848" y="2061146"/>
            <a:ext cx="2983043" cy="42272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0B6C8BF-EEE1-6E5F-5840-7682FDE4D88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64547" t="21530" r="6454" b="17815"/>
          <a:stretch>
            <a:fillRect/>
          </a:stretch>
        </p:blipFill>
        <p:spPr>
          <a:xfrm>
            <a:off x="7907312" y="2094873"/>
            <a:ext cx="2983043" cy="41597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mc:AlternateContent xmlns:mc="http://schemas.openxmlformats.org/markup-compatibility/2006">
        <mc:Choice xmlns:p14="http://schemas.microsoft.com/office/powerpoint/2010/main" xmlns:iact="http://schemas.microsoft.com/office/powerpoint/2014/inkAction" Requires="p14 iact">
          <p:contentPart p14:bwMode="auto" r:id="rId7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1C8922E4-E5A2-A467-EE40-DE7255EC2BF4}"/>
                  </a:ext>
                </a:extLst>
              </p14:cNvPr>
              <p14:cNvContentPartPr/>
              <p14:nvPr>
                <p:extLst>
                  <p:ext uri="{42D2F446-02D8-4167-A562-619A0277C38B}">
                    <p15:isNarration xmlns:p15="http://schemas.microsoft.com/office/powerpoint/2012/main" val="1"/>
                  </p:ext>
                </p:extLst>
              </p14:nvPr>
            </p14:nvContentPartPr>
            <p14:xfrm>
              <a:off x="4348080" y="1980360"/>
              <a:ext cx="1008000" cy="46548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1C8922E4-E5A2-A467-EE40-DE7255EC2BF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338720" y="1971000"/>
                <a:ext cx="1026720" cy="484200"/>
              </a:xfrm>
              <a:prstGeom prst="rect">
                <a:avLst/>
              </a:prstGeom>
            </p:spPr>
          </p:pic>
        </mc:Fallback>
      </mc:AlternateContent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1462DFC-1BC4-0864-F3C4-198A2E92DA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83805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971"/>
    </mc:Choice>
    <mc:Fallback>
      <p:transition spd="slow" advTm="459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5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94CD21-51D4-1FCB-BD9F-08C90D4B2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Formatting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E4EB60-846B-2C6B-1C99-2441CD2A04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983645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1F82CC0-D908-F372-69AB-D20C9EE414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23102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312"/>
    </mc:Choice>
    <mc:Fallback>
      <p:transition spd="slow" advTm="693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B98246-3DFE-978C-38EE-9200B3655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SUBMISSION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799492B8-586C-F9CB-BEE8-8179F934E4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838200" y="2771480"/>
            <a:ext cx="10515600" cy="2459627"/>
          </a:xfrm>
          <a:prstGeom prst="rect">
            <a:avLst/>
          </a:prstGeom>
        </p:spPr>
      </p:pic>
      <p:sp>
        <p:nvSpPr>
          <p:cNvPr id="5" name="Arrow: Left 4">
            <a:extLst>
              <a:ext uri="{FF2B5EF4-FFF2-40B4-BE49-F238E27FC236}">
                <a16:creationId xmlns:a16="http://schemas.microsoft.com/office/drawing/2014/main" id="{19F8C21E-DD32-A980-2423-B2379D432528}"/>
              </a:ext>
            </a:extLst>
          </p:cNvPr>
          <p:cNvSpPr/>
          <p:nvPr/>
        </p:nvSpPr>
        <p:spPr>
          <a:xfrm>
            <a:off x="6709098" y="3096491"/>
            <a:ext cx="1701338" cy="665018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7D1231-EFC5-993D-EC5D-ACB83D57BA00}"/>
              </a:ext>
            </a:extLst>
          </p:cNvPr>
          <p:cNvSpPr txBox="1"/>
          <p:nvPr/>
        </p:nvSpPr>
        <p:spPr>
          <a:xfrm>
            <a:off x="8896662" y="2945567"/>
            <a:ext cx="21810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SUBMIT HERE BY THE DEADLINE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22573D3-9893-FDD1-EF57-3229E3E69A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940269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699"/>
    </mc:Choice>
    <mc:Fallback>
      <p:transition spd="slow" advTm="356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9.9|3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175</Words>
  <Application>Microsoft Office PowerPoint</Application>
  <PresentationFormat>Widescreen</PresentationFormat>
  <Paragraphs>23</Paragraphs>
  <Slides>15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Office Theme</vt:lpstr>
      <vt:lpstr>Resit guidance</vt:lpstr>
      <vt:lpstr>See the resit brief which states the new submission date</vt:lpstr>
      <vt:lpstr>PowerPoint Presentation</vt:lpstr>
      <vt:lpstr>PowerPoint Presentation</vt:lpstr>
      <vt:lpstr>TASK 1</vt:lpstr>
      <vt:lpstr>TASK 2</vt:lpstr>
      <vt:lpstr>Proposal form template</vt:lpstr>
      <vt:lpstr>TASK 3</vt:lpstr>
      <vt:lpstr>PowerPoint Presentation</vt:lpstr>
      <vt:lpstr>TASK 4</vt:lpstr>
      <vt:lpstr>TASK 5</vt:lpstr>
      <vt:lpstr>TASK 6</vt:lpstr>
      <vt:lpstr>Assignment template</vt:lpstr>
      <vt:lpstr>Formatting</vt:lpstr>
      <vt:lpstr>SUBMISSION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Laura Knight</dc:creator>
  <cp:lastModifiedBy>Laura Knight</cp:lastModifiedBy>
  <cp:revision>1</cp:revision>
  <dcterms:created xsi:type="dcterms:W3CDTF">2026-06-17T13:44:32Z</dcterms:created>
  <dcterms:modified xsi:type="dcterms:W3CDTF">2026-06-18T10:24:24Z</dcterms:modified>
</cp:coreProperties>
</file>