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A15DF6-C98C-44EE-960E-1146DD49FF82}" v="7" dt="2022-08-18T12:49:51.122"/>
    <p1510:client id="{763C64FE-6F81-47C5-A040-114FC6DF5253}" v="747" dt="2022-08-18T18:20:22.4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rajneanu" userId="956b39f9e03a6a72" providerId="Windows Live" clId="Web-{763C64FE-6F81-47C5-A040-114FC6DF5253}"/>
    <pc:docChg chg="addSld delSld modSld sldOrd addMainMaster delMainMaster">
      <pc:chgData name="Claudia Drajneanu" userId="956b39f9e03a6a72" providerId="Windows Live" clId="Web-{763C64FE-6F81-47C5-A040-114FC6DF5253}" dt="2022-08-18T18:20:22.420" v="779" actId="14100"/>
      <pc:docMkLst>
        <pc:docMk/>
      </pc:docMkLst>
      <pc:sldChg chg="addSp delSp modSp mod setBg modClrScheme addAnim delAnim delDesignElem chgLayout">
        <pc:chgData name="Claudia Drajneanu" userId="956b39f9e03a6a72" providerId="Windows Live" clId="Web-{763C64FE-6F81-47C5-A040-114FC6DF5253}" dt="2022-08-18T17:19:35.288" v="336" actId="20577"/>
        <pc:sldMkLst>
          <pc:docMk/>
          <pc:sldMk cId="109857222" sldId="256"/>
        </pc:sldMkLst>
        <pc:spChg chg="mod ord">
          <ac:chgData name="Claudia Drajneanu" userId="956b39f9e03a6a72" providerId="Windows Live" clId="Web-{763C64FE-6F81-47C5-A040-114FC6DF5253}" dt="2022-08-18T16:18:48.058" v="145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Claudia Drajneanu" userId="956b39f9e03a6a72" providerId="Windows Live" clId="Web-{763C64FE-6F81-47C5-A040-114FC6DF5253}" dt="2022-08-18T17:19:35.288" v="336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Claudia Drajneanu" userId="956b39f9e03a6a72" providerId="Windows Live" clId="Web-{763C64FE-6F81-47C5-A040-114FC6DF5253}" dt="2022-08-18T15:50:56.080" v="46"/>
          <ac:spMkLst>
            <pc:docMk/>
            <pc:sldMk cId="109857222" sldId="256"/>
            <ac:spMk id="6" creationId="{17C58F48-AB5E-4122-B642-460515FAC8F7}"/>
          </ac:spMkLst>
        </pc:spChg>
        <pc:spChg chg="del">
          <ac:chgData name="Claudia Drajneanu" userId="956b39f9e03a6a72" providerId="Windows Live" clId="Web-{763C64FE-6F81-47C5-A040-114FC6DF5253}" dt="2022-08-18T15:49:21.592" v="33"/>
          <ac:spMkLst>
            <pc:docMk/>
            <pc:sldMk cId="109857222" sldId="256"/>
            <ac:spMk id="9" creationId="{04A130CA-991E-4C92-A494-EB7D8666EFED}"/>
          </ac:spMkLst>
        </pc:spChg>
        <pc:spChg chg="add del">
          <ac:chgData name="Claudia Drajneanu" userId="956b39f9e03a6a72" providerId="Windows Live" clId="Web-{763C64FE-6F81-47C5-A040-114FC6DF5253}" dt="2022-08-18T15:50:56.080" v="46"/>
          <ac:spMkLst>
            <pc:docMk/>
            <pc:sldMk cId="109857222" sldId="256"/>
            <ac:spMk id="10" creationId="{0BB7BEB5-6689-456A-B55E-60BB70A5394B}"/>
          </ac:spMkLst>
        </pc:spChg>
        <pc:spChg chg="del">
          <ac:chgData name="Claudia Drajneanu" userId="956b39f9e03a6a72" providerId="Windows Live" clId="Web-{763C64FE-6F81-47C5-A040-114FC6DF5253}" dt="2022-08-18T15:49:21.592" v="33"/>
          <ac:spMkLst>
            <pc:docMk/>
            <pc:sldMk cId="109857222" sldId="256"/>
            <ac:spMk id="11" creationId="{FC3C749F-9A26-4B1E-BC2E-572D03DF9593}"/>
          </ac:spMkLst>
        </pc:spChg>
        <pc:spChg chg="add del">
          <ac:chgData name="Claudia Drajneanu" userId="956b39f9e03a6a72" providerId="Windows Live" clId="Web-{763C64FE-6F81-47C5-A040-114FC6DF5253}" dt="2022-08-18T15:50:56.080" v="46"/>
          <ac:spMkLst>
            <pc:docMk/>
            <pc:sldMk cId="109857222" sldId="256"/>
            <ac:spMk id="12" creationId="{A66C56A3-159A-45F0-B4CA-4C16CDA72133}"/>
          </ac:spMkLst>
        </pc:spChg>
        <pc:spChg chg="del">
          <ac:chgData name="Claudia Drajneanu" userId="956b39f9e03a6a72" providerId="Windows Live" clId="Web-{763C64FE-6F81-47C5-A040-114FC6DF5253}" dt="2022-08-18T15:49:21.592" v="33"/>
          <ac:spMkLst>
            <pc:docMk/>
            <pc:sldMk cId="109857222" sldId="256"/>
            <ac:spMk id="13" creationId="{F98D51C6-1188-49B8-B829-31D2C2813F10}"/>
          </ac:spMkLst>
        </pc:spChg>
        <pc:spChg chg="add del">
          <ac:chgData name="Claudia Drajneanu" userId="956b39f9e03a6a72" providerId="Windows Live" clId="Web-{763C64FE-6F81-47C5-A040-114FC6DF5253}" dt="2022-08-18T15:50:56.080" v="46"/>
          <ac:spMkLst>
            <pc:docMk/>
            <pc:sldMk cId="109857222" sldId="256"/>
            <ac:spMk id="14" creationId="{E90333A3-8B71-451D-A51D-7451556ED772}"/>
          </ac:spMkLst>
        </pc:spChg>
        <pc:spChg chg="del">
          <ac:chgData name="Claudia Drajneanu" userId="956b39f9e03a6a72" providerId="Windows Live" clId="Web-{763C64FE-6F81-47C5-A040-114FC6DF5253}" dt="2022-08-18T15:49:21.592" v="33"/>
          <ac:spMkLst>
            <pc:docMk/>
            <pc:sldMk cId="109857222" sldId="256"/>
            <ac:spMk id="15" creationId="{456BA586-8922-4113-BD35-BBF1EB1A1F42}"/>
          </ac:spMkLst>
        </pc:spChg>
        <pc:spChg chg="add del">
          <ac:chgData name="Claudia Drajneanu" userId="956b39f9e03a6a72" providerId="Windows Live" clId="Web-{763C64FE-6F81-47C5-A040-114FC6DF5253}" dt="2022-08-18T15:51:27.956" v="50"/>
          <ac:spMkLst>
            <pc:docMk/>
            <pc:sldMk cId="109857222" sldId="256"/>
            <ac:spMk id="16" creationId="{575E71FA-50BD-43F8-8C98-04339283A93D}"/>
          </ac:spMkLst>
        </pc:spChg>
        <pc:spChg chg="del">
          <ac:chgData name="Claudia Drajneanu" userId="956b39f9e03a6a72" providerId="Windows Live" clId="Web-{763C64FE-6F81-47C5-A040-114FC6DF5253}" dt="2022-08-18T15:49:21.592" v="33"/>
          <ac:spMkLst>
            <pc:docMk/>
            <pc:sldMk cId="109857222" sldId="256"/>
            <ac:spMk id="17" creationId="{B497CCB5-5FC2-473C-AFCC-2430CEF1DF71}"/>
          </ac:spMkLst>
        </pc:spChg>
        <pc:spChg chg="del">
          <ac:chgData name="Claudia Drajneanu" userId="956b39f9e03a6a72" providerId="Windows Live" clId="Web-{763C64FE-6F81-47C5-A040-114FC6DF5253}" dt="2022-08-18T15:49:21.592" v="33"/>
          <ac:spMkLst>
            <pc:docMk/>
            <pc:sldMk cId="109857222" sldId="256"/>
            <ac:spMk id="19" creationId="{599C8C75-BFDF-44E7-A028-EEB5EDD58817}"/>
          </ac:spMkLst>
        </pc:spChg>
        <pc:spChg chg="add del">
          <ac:chgData name="Claudia Drajneanu" userId="956b39f9e03a6a72" providerId="Windows Live" clId="Web-{763C64FE-6F81-47C5-A040-114FC6DF5253}" dt="2022-08-18T15:50:56.080" v="46"/>
          <ac:spMkLst>
            <pc:docMk/>
            <pc:sldMk cId="109857222" sldId="256"/>
            <ac:spMk id="21" creationId="{FDDCC5B1-205A-483F-BCD6-5C6B14D8CA9D}"/>
          </ac:spMkLst>
        </pc:spChg>
        <pc:spChg chg="add del">
          <ac:chgData name="Claudia Drajneanu" userId="956b39f9e03a6a72" providerId="Windows Live" clId="Web-{763C64FE-6F81-47C5-A040-114FC6DF5253}" dt="2022-08-18T15:52:46.083" v="58"/>
          <ac:spMkLst>
            <pc:docMk/>
            <pc:sldMk cId="109857222" sldId="256"/>
            <ac:spMk id="22" creationId="{9F07FA3A-5470-4BA5-8266-256E94F2B196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109857222" sldId="256"/>
            <ac:spMk id="23" creationId="{20B9CAE8-E560-4F4B-82B2-0C1EEDBF0159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109857222" sldId="256"/>
            <ac:spMk id="24" creationId="{6BCFF5A6-E5D2-45ED-BD7D-32321848A0B7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109857222" sldId="256"/>
            <ac:spMk id="25" creationId="{7EABC378-6819-47AA-9B52-AD5CDBAC4F27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109857222" sldId="256"/>
            <ac:spMk id="28" creationId="{C5DE8918-02EC-44AC-879F-967AA626F774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109857222" sldId="256"/>
            <ac:spMk id="29" creationId="{2792524B-0DD5-49DB-8A1A-3F86027F710F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109857222" sldId="256"/>
            <ac:spMk id="30" creationId="{E4139866-7819-4B10-AA36-2EAF14F9C4BC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109857222" sldId="256"/>
            <ac:spMk id="31" creationId="{382409FA-0E6D-49DB-A27D-DE2307FC99BD}"/>
          </ac:spMkLst>
        </pc:spChg>
        <pc:spChg chg="add del">
          <ac:chgData name="Claudia Drajneanu" userId="956b39f9e03a6a72" providerId="Windows Live" clId="Web-{763C64FE-6F81-47C5-A040-114FC6DF5253}" dt="2022-08-18T15:51:27.956" v="50"/>
          <ac:spMkLst>
            <pc:docMk/>
            <pc:sldMk cId="109857222" sldId="256"/>
            <ac:spMk id="34" creationId="{E89B1776-F953-4C0F-8E85-E9C66B1EF003}"/>
          </ac:spMkLst>
        </pc:spChg>
        <pc:spChg chg="add del">
          <ac:chgData name="Claudia Drajneanu" userId="956b39f9e03a6a72" providerId="Windows Live" clId="Web-{763C64FE-6F81-47C5-A040-114FC6DF5253}" dt="2022-08-18T15:52:28.286" v="52"/>
          <ac:spMkLst>
            <pc:docMk/>
            <pc:sldMk cId="109857222" sldId="256"/>
            <ac:spMk id="37" creationId="{1CD07172-CD61-45EB-BEE3-F644503E5C8A}"/>
          </ac:spMkLst>
        </pc:spChg>
        <pc:spChg chg="add del">
          <ac:chgData name="Claudia Drajneanu" userId="956b39f9e03a6a72" providerId="Windows Live" clId="Web-{763C64FE-6F81-47C5-A040-114FC6DF5253}" dt="2022-08-18T15:52:28.286" v="52"/>
          <ac:spMkLst>
            <pc:docMk/>
            <pc:sldMk cId="109857222" sldId="256"/>
            <ac:spMk id="38" creationId="{1EADA5DB-ED12-413A-AAB5-6A8D1152E6C4}"/>
          </ac:spMkLst>
        </pc:spChg>
        <pc:spChg chg="add del">
          <ac:chgData name="Claudia Drajneanu" userId="956b39f9e03a6a72" providerId="Windows Live" clId="Web-{763C64FE-6F81-47C5-A040-114FC6DF5253}" dt="2022-08-18T15:52:28.286" v="52"/>
          <ac:spMkLst>
            <pc:docMk/>
            <pc:sldMk cId="109857222" sldId="256"/>
            <ac:spMk id="39" creationId="{8BA45E5C-ACB9-49E8-B4DB-5255C2376673}"/>
          </ac:spMkLst>
        </pc:spChg>
        <pc:spChg chg="add del">
          <ac:chgData name="Claudia Drajneanu" userId="956b39f9e03a6a72" providerId="Windows Live" clId="Web-{763C64FE-6F81-47C5-A040-114FC6DF5253}" dt="2022-08-18T15:52:28.286" v="52"/>
          <ac:spMkLst>
            <pc:docMk/>
            <pc:sldMk cId="109857222" sldId="256"/>
            <ac:spMk id="40" creationId="{857E618C-1D7B-4A51-90C1-6106CD8A1AE7}"/>
          </ac:spMkLst>
        </pc:spChg>
        <pc:spChg chg="add del mod">
          <ac:chgData name="Claudia Drajneanu" userId="956b39f9e03a6a72" providerId="Windows Live" clId="Web-{763C64FE-6F81-47C5-A040-114FC6DF5253}" dt="2022-08-18T15:57:22.483" v="75"/>
          <ac:spMkLst>
            <pc:docMk/>
            <pc:sldMk cId="109857222" sldId="256"/>
            <ac:spMk id="43" creationId="{00612025-C7B3-2769-72E9-00DE130DB5EB}"/>
          </ac:spMkLst>
        </pc:spChg>
        <pc:grpChg chg="add del">
          <ac:chgData name="Claudia Drajneanu" userId="956b39f9e03a6a72" providerId="Windows Live" clId="Web-{763C64FE-6F81-47C5-A040-114FC6DF5253}" dt="2022-08-18T15:51:27.956" v="50"/>
          <ac:grpSpMkLst>
            <pc:docMk/>
            <pc:sldMk cId="109857222" sldId="256"/>
            <ac:grpSpMk id="18" creationId="{CF1AA7F6-A589-4BC8-BC72-2CA6DC908398}"/>
          </ac:grpSpMkLst>
        </pc:grpChg>
        <pc:picChg chg="mod ord">
          <ac:chgData name="Claudia Drajneanu" userId="956b39f9e03a6a72" providerId="Windows Live" clId="Web-{763C64FE-6F81-47C5-A040-114FC6DF5253}" dt="2022-08-18T16:11:08.401" v="114" actId="14100"/>
          <ac:picMkLst>
            <pc:docMk/>
            <pc:sldMk cId="109857222" sldId="256"/>
            <ac:picMk id="4" creationId="{7FD5968E-3D22-6D58-6641-73520082895E}"/>
          </ac:picMkLst>
        </pc:picChg>
        <pc:picChg chg="add del mod">
          <ac:chgData name="Claudia Drajneanu" userId="956b39f9e03a6a72" providerId="Windows Live" clId="Web-{763C64FE-6F81-47C5-A040-114FC6DF5253}" dt="2022-08-18T15:56:29.622" v="65"/>
          <ac:picMkLst>
            <pc:docMk/>
            <pc:sldMk cId="109857222" sldId="256"/>
            <ac:picMk id="5" creationId="{873DBA86-9891-58AC-BAE1-484AC6412265}"/>
          </ac:picMkLst>
        </pc:picChg>
        <pc:picChg chg="add del">
          <ac:chgData name="Claudia Drajneanu" userId="956b39f9e03a6a72" providerId="Windows Live" clId="Web-{763C64FE-6F81-47C5-A040-114FC6DF5253}" dt="2022-08-18T15:50:56.080" v="46"/>
          <ac:picMkLst>
            <pc:docMk/>
            <pc:sldMk cId="109857222" sldId="256"/>
            <ac:picMk id="7" creationId="{2F5B7FC1-73B5-48A6-B1BB-8F89196EBCB8}"/>
          </ac:picMkLst>
        </pc:picChg>
        <pc:picChg chg="add del">
          <ac:chgData name="Claudia Drajneanu" userId="956b39f9e03a6a72" providerId="Windows Live" clId="Web-{763C64FE-6F81-47C5-A040-114FC6DF5253}" dt="2022-08-18T15:50:56.080" v="46"/>
          <ac:picMkLst>
            <pc:docMk/>
            <pc:sldMk cId="109857222" sldId="256"/>
            <ac:picMk id="8" creationId="{F324F1CA-76CE-409F-9B6F-7E5EC643A116}"/>
          </ac:picMkLst>
        </pc:picChg>
        <pc:picChg chg="add del">
          <ac:chgData name="Claudia Drajneanu" userId="956b39f9e03a6a72" providerId="Windows Live" clId="Web-{763C64FE-6F81-47C5-A040-114FC6DF5253}" dt="2022-08-18T15:52:46.083" v="58"/>
          <ac:picMkLst>
            <pc:docMk/>
            <pc:sldMk cId="109857222" sldId="256"/>
            <ac:picMk id="20" creationId="{896441EA-2E10-474B-A3A2-6370DF489A26}"/>
          </ac:picMkLst>
        </pc:picChg>
        <pc:picChg chg="add del">
          <ac:chgData name="Claudia Drajneanu" userId="956b39f9e03a6a72" providerId="Windows Live" clId="Web-{763C64FE-6F81-47C5-A040-114FC6DF5253}" dt="2022-08-18T15:51:16.096" v="48"/>
          <ac:picMkLst>
            <pc:docMk/>
            <pc:sldMk cId="109857222" sldId="256"/>
            <ac:picMk id="26" creationId="{A0933546-EEBA-4452-B866-03DEE6DEF203}"/>
          </ac:picMkLst>
        </pc:picChg>
        <pc:picChg chg="add del">
          <ac:chgData name="Claudia Drajneanu" userId="956b39f9e03a6a72" providerId="Windows Live" clId="Web-{763C64FE-6F81-47C5-A040-114FC6DF5253}" dt="2022-08-18T15:51:16.096" v="48"/>
          <ac:picMkLst>
            <pc:docMk/>
            <pc:sldMk cId="109857222" sldId="256"/>
            <ac:picMk id="27" creationId="{B0A84E7C-8B5D-41F5-A603-4A5EB1A1B3CA}"/>
          </ac:picMkLst>
        </pc:picChg>
        <pc:picChg chg="add del">
          <ac:chgData name="Claudia Drajneanu" userId="956b39f9e03a6a72" providerId="Windows Live" clId="Web-{763C64FE-6F81-47C5-A040-114FC6DF5253}" dt="2022-08-18T15:58:15.641" v="76"/>
          <ac:picMkLst>
            <pc:docMk/>
            <pc:sldMk cId="109857222" sldId="256"/>
            <ac:picMk id="36" creationId="{A557955F-8438-44BA-807F-15D0A9F6E14A}"/>
          </ac:picMkLst>
        </pc:picChg>
        <pc:picChg chg="add del mod">
          <ac:chgData name="Claudia Drajneanu" userId="956b39f9e03a6a72" providerId="Windows Live" clId="Web-{763C64FE-6F81-47C5-A040-114FC6DF5253}" dt="2022-08-18T15:57:22.483" v="75"/>
          <ac:picMkLst>
            <pc:docMk/>
            <pc:sldMk cId="109857222" sldId="256"/>
            <ac:picMk id="42" creationId="{04B683AC-D443-AB2B-0466-695CE0FCC203}"/>
          </ac:picMkLst>
        </pc:picChg>
        <pc:cxnChg chg="add del">
          <ac:chgData name="Claudia Drajneanu" userId="956b39f9e03a6a72" providerId="Windows Live" clId="Web-{763C64FE-6F81-47C5-A040-114FC6DF5253}" dt="2022-08-18T15:52:46.083" v="58"/>
          <ac:cxnSpMkLst>
            <pc:docMk/>
            <pc:sldMk cId="109857222" sldId="256"/>
            <ac:cxnSpMk id="32" creationId="{54830515-2928-4F75-BE4D-4A99B708C86A}"/>
          </ac:cxnSpMkLst>
        </pc:cxnChg>
        <pc:cxnChg chg="add del">
          <ac:chgData name="Claudia Drajneanu" userId="956b39f9e03a6a72" providerId="Windows Live" clId="Web-{763C64FE-6F81-47C5-A040-114FC6DF5253}" dt="2022-08-18T15:51:27.956" v="50"/>
          <ac:cxnSpMkLst>
            <pc:docMk/>
            <pc:sldMk cId="109857222" sldId="256"/>
            <ac:cxnSpMk id="35" creationId="{997356D0-D934-42B9-8291-DF34A3AC0CFE}"/>
          </ac:cxnSpMkLst>
        </pc:cxnChg>
        <pc:cxnChg chg="add del">
          <ac:chgData name="Claudia Drajneanu" userId="956b39f9e03a6a72" providerId="Windows Live" clId="Web-{763C64FE-6F81-47C5-A040-114FC6DF5253}" dt="2022-08-18T15:58:15.641" v="76"/>
          <ac:cxnSpMkLst>
            <pc:docMk/>
            <pc:sldMk cId="109857222" sldId="256"/>
            <ac:cxnSpMk id="41" creationId="{74C10300-27C6-4E18-87C6-82791DCC713B}"/>
          </ac:cxnSpMkLst>
        </pc:cxnChg>
      </pc:sldChg>
      <pc:sldChg chg="addSp delSp modSp new mod setBg modClrScheme delDesignElem chgLayout">
        <pc:chgData name="Claudia Drajneanu" userId="956b39f9e03a6a72" providerId="Windows Live" clId="Web-{763C64FE-6F81-47C5-A040-114FC6DF5253}" dt="2022-08-18T16:26:22.014" v="209" actId="20577"/>
        <pc:sldMkLst>
          <pc:docMk/>
          <pc:sldMk cId="308993889" sldId="257"/>
        </pc:sldMkLst>
        <pc:spChg chg="mod ord">
          <ac:chgData name="Claudia Drajneanu" userId="956b39f9e03a6a72" providerId="Windows Live" clId="Web-{763C64FE-6F81-47C5-A040-114FC6DF5253}" dt="2022-08-18T16:18:48.058" v="145"/>
          <ac:spMkLst>
            <pc:docMk/>
            <pc:sldMk cId="308993889" sldId="257"/>
            <ac:spMk id="2" creationId="{C8E99A2E-5E58-6963-D293-CE2C0DF16A1D}"/>
          </ac:spMkLst>
        </pc:spChg>
        <pc:spChg chg="add del mod ord">
          <ac:chgData name="Claudia Drajneanu" userId="956b39f9e03a6a72" providerId="Windows Live" clId="Web-{763C64FE-6F81-47C5-A040-114FC6DF5253}" dt="2022-08-18T15:50:23.297" v="40"/>
          <ac:spMkLst>
            <pc:docMk/>
            <pc:sldMk cId="308993889" sldId="257"/>
            <ac:spMk id="3" creationId="{5CFA8343-CF41-D342-82F0-DC50E43D614F}"/>
          </ac:spMkLst>
        </pc:spChg>
        <pc:spChg chg="add del">
          <ac:chgData name="Claudia Drajneanu" userId="956b39f9e03a6a72" providerId="Windows Live" clId="Web-{763C64FE-6F81-47C5-A040-114FC6DF5253}" dt="2022-08-18T15:49:58" v="37"/>
          <ac:spMkLst>
            <pc:docMk/>
            <pc:sldMk cId="308993889" sldId="257"/>
            <ac:spMk id="8" creationId="{8F3CF990-ACB8-443A-BB74-D36EC8A00B02}"/>
          </ac:spMkLst>
        </pc:spChg>
        <pc:spChg chg="add del">
          <ac:chgData name="Claudia Drajneanu" userId="956b39f9e03a6a72" providerId="Windows Live" clId="Web-{763C64FE-6F81-47C5-A040-114FC6DF5253}" dt="2022-08-18T15:50:23.266" v="39"/>
          <ac:spMkLst>
            <pc:docMk/>
            <pc:sldMk cId="308993889" sldId="257"/>
            <ac:spMk id="9" creationId="{936FA072-D541-4EE8-9DC6-513AAB2B95D4}"/>
          </ac:spMkLst>
        </pc:spChg>
        <pc:spChg chg="add del">
          <ac:chgData name="Claudia Drajneanu" userId="956b39f9e03a6a72" providerId="Windows Live" clId="Web-{763C64FE-6F81-47C5-A040-114FC6DF5253}" dt="2022-08-18T15:50:23.266" v="39"/>
          <ac:spMkLst>
            <pc:docMk/>
            <pc:sldMk cId="308993889" sldId="257"/>
            <ac:spMk id="13" creationId="{27A27B9E-2573-4972-8BC6-6FC372B9F644}"/>
          </ac:spMkLst>
        </pc:spChg>
        <pc:spChg chg="add del">
          <ac:chgData name="Claudia Drajneanu" userId="956b39f9e03a6a72" providerId="Windows Live" clId="Web-{763C64FE-6F81-47C5-A040-114FC6DF5253}" dt="2022-08-18T15:49:58" v="37"/>
          <ac:spMkLst>
            <pc:docMk/>
            <pc:sldMk cId="308993889" sldId="257"/>
            <ac:spMk id="14" creationId="{A0B5529D-5CAA-4BF2-B5C9-34705E7661F9}"/>
          </ac:spMkLst>
        </pc:spChg>
        <pc:spChg chg="add del">
          <ac:chgData name="Claudia Drajneanu" userId="956b39f9e03a6a72" providerId="Windows Live" clId="Web-{763C64FE-6F81-47C5-A040-114FC6DF5253}" dt="2022-08-18T15:50:23.266" v="39"/>
          <ac:spMkLst>
            <pc:docMk/>
            <pc:sldMk cId="308993889" sldId="257"/>
            <ac:spMk id="15" creationId="{A2684A4E-2FEB-456B-BFC9-4FEA3CCD5697}"/>
          </ac:spMkLst>
        </pc:spChg>
        <pc:spChg chg="add del">
          <ac:chgData name="Claudia Drajneanu" userId="956b39f9e03a6a72" providerId="Windows Live" clId="Web-{763C64FE-6F81-47C5-A040-114FC6DF5253}" dt="2022-08-18T15:49:58" v="37"/>
          <ac:spMkLst>
            <pc:docMk/>
            <pc:sldMk cId="308993889" sldId="257"/>
            <ac:spMk id="16" creationId="{FBD68200-BC03-4015-860B-CD5C30CD76B8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308993889" sldId="257"/>
            <ac:spMk id="17" creationId="{441B7737-E3D8-47F4-8B54-7529C7A83642}"/>
          </ac:spMkLst>
        </pc:spChg>
        <pc:spChg chg="add del">
          <ac:chgData name="Claudia Drajneanu" userId="956b39f9e03a6a72" providerId="Windows Live" clId="Web-{763C64FE-6F81-47C5-A040-114FC6DF5253}" dt="2022-08-18T15:49:58" v="37"/>
          <ac:spMkLst>
            <pc:docMk/>
            <pc:sldMk cId="308993889" sldId="257"/>
            <ac:spMk id="18" creationId="{332A6F87-AC28-4AA8-B8A6-AEBC67BD0D64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308993889" sldId="257"/>
            <ac:spMk id="19" creationId="{5CDAD12E-853D-4E20-9104-7129A3BF0D47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308993889" sldId="257"/>
            <ac:spMk id="20" creationId="{92255F51-A06E-404D-AE04-D9590EAC83EC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308993889" sldId="257"/>
            <ac:spMk id="23" creationId="{AC1E939A-6A69-42AE-8471-3AD3A74AD78A}"/>
          </ac:spMkLst>
        </pc:spChg>
        <pc:spChg chg="add del">
          <ac:chgData name="Claudia Drajneanu" userId="956b39f9e03a6a72" providerId="Windows Live" clId="Web-{763C64FE-6F81-47C5-A040-114FC6DF5253}" dt="2022-08-18T15:51:16.096" v="48"/>
          <ac:spMkLst>
            <pc:docMk/>
            <pc:sldMk cId="308993889" sldId="257"/>
            <ac:spMk id="24" creationId="{A0B5529D-5CAA-4BF2-B5C9-34705E7661F9}"/>
          </ac:spMkLst>
        </pc:spChg>
        <pc:spChg chg="add mod ord">
          <ac:chgData name="Claudia Drajneanu" userId="956b39f9e03a6a72" providerId="Windows Live" clId="Web-{763C64FE-6F81-47C5-A040-114FC6DF5253}" dt="2022-08-18T16:26:22.014" v="209" actId="20577"/>
          <ac:spMkLst>
            <pc:docMk/>
            <pc:sldMk cId="308993889" sldId="257"/>
            <ac:spMk id="25" creationId="{5CFA8343-CF41-D342-82F0-DC50E43D614F}"/>
          </ac:spMkLst>
        </pc:spChg>
        <pc:graphicFrameChg chg="add del">
          <ac:chgData name="Claudia Drajneanu" userId="956b39f9e03a6a72" providerId="Windows Live" clId="Web-{763C64FE-6F81-47C5-A040-114FC6DF5253}" dt="2022-08-18T15:50:23.266" v="39"/>
          <ac:graphicFrameMkLst>
            <pc:docMk/>
            <pc:sldMk cId="308993889" sldId="257"/>
            <ac:graphicFrameMk id="5" creationId="{20DC1E08-FCE8-EB7B-5C6A-9FF60DBA577C}"/>
          </ac:graphicFrameMkLst>
        </pc:graphicFrameChg>
        <pc:picChg chg="add del">
          <ac:chgData name="Claudia Drajneanu" userId="956b39f9e03a6a72" providerId="Windows Live" clId="Web-{763C64FE-6F81-47C5-A040-114FC6DF5253}" dt="2022-08-18T15:49:58" v="37"/>
          <ac:picMkLst>
            <pc:docMk/>
            <pc:sldMk cId="308993889" sldId="257"/>
            <ac:picMk id="10" creationId="{00B98862-BEE1-44FB-A335-A1B9106B445E}"/>
          </ac:picMkLst>
        </pc:picChg>
        <pc:picChg chg="add del">
          <ac:chgData name="Claudia Drajneanu" userId="956b39f9e03a6a72" providerId="Windows Live" clId="Web-{763C64FE-6F81-47C5-A040-114FC6DF5253}" dt="2022-08-18T15:50:23.266" v="39"/>
          <ac:picMkLst>
            <pc:docMk/>
            <pc:sldMk cId="308993889" sldId="257"/>
            <ac:picMk id="11" creationId="{2BD4AA0B-889E-42F1-8C61-06B590988062}"/>
          </ac:picMkLst>
        </pc:picChg>
        <pc:picChg chg="add del">
          <ac:chgData name="Claudia Drajneanu" userId="956b39f9e03a6a72" providerId="Windows Live" clId="Web-{763C64FE-6F81-47C5-A040-114FC6DF5253}" dt="2022-08-18T15:49:58" v="37"/>
          <ac:picMkLst>
            <pc:docMk/>
            <pc:sldMk cId="308993889" sldId="257"/>
            <ac:picMk id="12" creationId="{7185CF21-0594-48C0-9F3E-254D6BCE9D9B}"/>
          </ac:picMkLst>
        </pc:picChg>
        <pc:picChg chg="add del">
          <ac:chgData name="Claudia Drajneanu" userId="956b39f9e03a6a72" providerId="Windows Live" clId="Web-{763C64FE-6F81-47C5-A040-114FC6DF5253}" dt="2022-08-18T15:51:16.096" v="48"/>
          <ac:picMkLst>
            <pc:docMk/>
            <pc:sldMk cId="308993889" sldId="257"/>
            <ac:picMk id="21" creationId="{3DA59AFC-4552-4608-9A63-AFBBC2C02976}"/>
          </ac:picMkLst>
        </pc:picChg>
        <pc:picChg chg="add del">
          <ac:chgData name="Claudia Drajneanu" userId="956b39f9e03a6a72" providerId="Windows Live" clId="Web-{763C64FE-6F81-47C5-A040-114FC6DF5253}" dt="2022-08-18T15:51:16.096" v="48"/>
          <ac:picMkLst>
            <pc:docMk/>
            <pc:sldMk cId="308993889" sldId="257"/>
            <ac:picMk id="22" creationId="{7185CF21-0594-48C0-9F3E-254D6BCE9D9B}"/>
          </ac:picMkLst>
        </pc:picChg>
        <pc:picChg chg="add mod">
          <ac:chgData name="Claudia Drajneanu" userId="956b39f9e03a6a72" providerId="Windows Live" clId="Web-{763C64FE-6F81-47C5-A040-114FC6DF5253}" dt="2022-08-18T16:08:06.145" v="94" actId="14100"/>
          <ac:picMkLst>
            <pc:docMk/>
            <pc:sldMk cId="308993889" sldId="257"/>
            <ac:picMk id="26" creationId="{D4B8969F-F5AE-E8A6-7ADE-C9C4DF19EE1D}"/>
          </ac:picMkLst>
        </pc:picChg>
      </pc:sldChg>
      <pc:sldChg chg="addSp modSp new mod setBg modClrScheme chgLayout">
        <pc:chgData name="Claudia Drajneanu" userId="956b39f9e03a6a72" providerId="Windows Live" clId="Web-{763C64FE-6F81-47C5-A040-114FC6DF5253}" dt="2022-08-18T16:29:58.963" v="240" actId="14100"/>
        <pc:sldMkLst>
          <pc:docMk/>
          <pc:sldMk cId="2768903240" sldId="258"/>
        </pc:sldMkLst>
        <pc:spChg chg="mod ord">
          <ac:chgData name="Claudia Drajneanu" userId="956b39f9e03a6a72" providerId="Windows Live" clId="Web-{763C64FE-6F81-47C5-A040-114FC6DF5253}" dt="2022-08-18T16:29:58.963" v="240" actId="14100"/>
          <ac:spMkLst>
            <pc:docMk/>
            <pc:sldMk cId="2768903240" sldId="258"/>
            <ac:spMk id="2" creationId="{51C2AE51-DB5D-6397-FBAC-501D57EA4299}"/>
          </ac:spMkLst>
        </pc:spChg>
        <pc:spChg chg="mod ord">
          <ac:chgData name="Claudia Drajneanu" userId="956b39f9e03a6a72" providerId="Windows Live" clId="Web-{763C64FE-6F81-47C5-A040-114FC6DF5253}" dt="2022-08-18T16:26:02.872" v="208" actId="20577"/>
          <ac:spMkLst>
            <pc:docMk/>
            <pc:sldMk cId="2768903240" sldId="258"/>
            <ac:spMk id="3" creationId="{A884E988-6F60-C4D0-8966-46C173F840C7}"/>
          </ac:spMkLst>
        </pc:spChg>
        <pc:spChg chg="add">
          <ac:chgData name="Claudia Drajneanu" userId="956b39f9e03a6a72" providerId="Windows Live" clId="Web-{763C64FE-6F81-47C5-A040-114FC6DF5253}" dt="2022-08-18T16:21:54.692" v="165"/>
          <ac:spMkLst>
            <pc:docMk/>
            <pc:sldMk cId="2768903240" sldId="258"/>
            <ac:spMk id="9" creationId="{8CD557CE-2AB8-44E1-AABA-A21D2274F34E}"/>
          </ac:spMkLst>
        </pc:spChg>
        <pc:spChg chg="add">
          <ac:chgData name="Claudia Drajneanu" userId="956b39f9e03a6a72" providerId="Windows Live" clId="Web-{763C64FE-6F81-47C5-A040-114FC6DF5253}" dt="2022-08-18T16:21:54.692" v="165"/>
          <ac:spMkLst>
            <pc:docMk/>
            <pc:sldMk cId="2768903240" sldId="258"/>
            <ac:spMk id="15" creationId="{3CCA9FB2-FFC7-4B6D-8E30-9D2CC14E7D24}"/>
          </ac:spMkLst>
        </pc:spChg>
        <pc:spChg chg="add">
          <ac:chgData name="Claudia Drajneanu" userId="956b39f9e03a6a72" providerId="Windows Live" clId="Web-{763C64FE-6F81-47C5-A040-114FC6DF5253}" dt="2022-08-18T16:21:54.692" v="165"/>
          <ac:spMkLst>
            <pc:docMk/>
            <pc:sldMk cId="2768903240" sldId="258"/>
            <ac:spMk id="17" creationId="{3CF6D6F6-E7F9-4521-BD22-74A61D8ED84D}"/>
          </ac:spMkLst>
        </pc:spChg>
        <pc:spChg chg="add">
          <ac:chgData name="Claudia Drajneanu" userId="956b39f9e03a6a72" providerId="Windows Live" clId="Web-{763C64FE-6F81-47C5-A040-114FC6DF5253}" dt="2022-08-18T16:21:54.692" v="165"/>
          <ac:spMkLst>
            <pc:docMk/>
            <pc:sldMk cId="2768903240" sldId="258"/>
            <ac:spMk id="19" creationId="{1B566E74-1425-46AC-885D-D2DAEE365F60}"/>
          </ac:spMkLst>
        </pc:spChg>
        <pc:spChg chg="add">
          <ac:chgData name="Claudia Drajneanu" userId="956b39f9e03a6a72" providerId="Windows Live" clId="Web-{763C64FE-6F81-47C5-A040-114FC6DF5253}" dt="2022-08-18T16:21:54.692" v="165"/>
          <ac:spMkLst>
            <pc:docMk/>
            <pc:sldMk cId="2768903240" sldId="258"/>
            <ac:spMk id="21" creationId="{06858379-D070-40E4-8A3D-F29E90C5C7C3}"/>
          </ac:spMkLst>
        </pc:spChg>
        <pc:picChg chg="add mod">
          <ac:chgData name="Claudia Drajneanu" userId="956b39f9e03a6a72" providerId="Windows Live" clId="Web-{763C64FE-6F81-47C5-A040-114FC6DF5253}" dt="2022-08-18T16:21:54.692" v="165"/>
          <ac:picMkLst>
            <pc:docMk/>
            <pc:sldMk cId="2768903240" sldId="258"/>
            <ac:picMk id="4" creationId="{921F7A79-3697-4D07-5DFF-9364F1FA682D}"/>
          </ac:picMkLst>
        </pc:picChg>
        <pc:picChg chg="add">
          <ac:chgData name="Claudia Drajneanu" userId="956b39f9e03a6a72" providerId="Windows Live" clId="Web-{763C64FE-6F81-47C5-A040-114FC6DF5253}" dt="2022-08-18T16:21:54.692" v="165"/>
          <ac:picMkLst>
            <pc:docMk/>
            <pc:sldMk cId="2768903240" sldId="258"/>
            <ac:picMk id="11" creationId="{58DCB6E5-A344-4A17-A353-EC4D71E6C46B}"/>
          </ac:picMkLst>
        </pc:picChg>
        <pc:picChg chg="add">
          <ac:chgData name="Claudia Drajneanu" userId="956b39f9e03a6a72" providerId="Windows Live" clId="Web-{763C64FE-6F81-47C5-A040-114FC6DF5253}" dt="2022-08-18T16:21:54.692" v="165"/>
          <ac:picMkLst>
            <pc:docMk/>
            <pc:sldMk cId="2768903240" sldId="258"/>
            <ac:picMk id="13" creationId="{4D82F4F2-6117-4CCD-94A7-4AFD603EC3C6}"/>
          </ac:picMkLst>
        </pc:picChg>
      </pc:sldChg>
      <pc:sldChg chg="addSp delSp modSp new mod setBg">
        <pc:chgData name="Claudia Drajneanu" userId="956b39f9e03a6a72" providerId="Windows Live" clId="Web-{763C64FE-6F81-47C5-A040-114FC6DF5253}" dt="2022-08-18T17:16:30.735" v="328" actId="20577"/>
        <pc:sldMkLst>
          <pc:docMk/>
          <pc:sldMk cId="566756023" sldId="259"/>
        </pc:sldMkLst>
        <pc:spChg chg="mod">
          <ac:chgData name="Claudia Drajneanu" userId="956b39f9e03a6a72" providerId="Windows Live" clId="Web-{763C64FE-6F81-47C5-A040-114FC6DF5253}" dt="2022-08-18T17:15:30.562" v="320"/>
          <ac:spMkLst>
            <pc:docMk/>
            <pc:sldMk cId="566756023" sldId="259"/>
            <ac:spMk id="2" creationId="{660E0DE7-A468-BD95-8DE0-E0CD9E301373}"/>
          </ac:spMkLst>
        </pc:spChg>
        <pc:spChg chg="mod">
          <ac:chgData name="Claudia Drajneanu" userId="956b39f9e03a6a72" providerId="Windows Live" clId="Web-{763C64FE-6F81-47C5-A040-114FC6DF5253}" dt="2022-08-18T17:16:30.735" v="328" actId="20577"/>
          <ac:spMkLst>
            <pc:docMk/>
            <pc:sldMk cId="566756023" sldId="259"/>
            <ac:spMk id="3" creationId="{19BAE6BA-39FD-8603-9290-94DCBD10A72C}"/>
          </ac:spMkLst>
        </pc:spChg>
        <pc:spChg chg="add del">
          <ac:chgData name="Claudia Drajneanu" userId="956b39f9e03a6a72" providerId="Windows Live" clId="Web-{763C64FE-6F81-47C5-A040-114FC6DF5253}" dt="2022-08-18T17:15:30.531" v="319"/>
          <ac:spMkLst>
            <pc:docMk/>
            <pc:sldMk cId="566756023" sldId="259"/>
            <ac:spMk id="9" creationId="{40C8693A-B687-4F5E-B86B-B4F11D52347E}"/>
          </ac:spMkLst>
        </pc:spChg>
        <pc:spChg chg="add del">
          <ac:chgData name="Claudia Drajneanu" userId="956b39f9e03a6a72" providerId="Windows Live" clId="Web-{763C64FE-6F81-47C5-A040-114FC6DF5253}" dt="2022-08-18T17:15:30.531" v="319"/>
          <ac:spMkLst>
            <pc:docMk/>
            <pc:sldMk cId="566756023" sldId="259"/>
            <ac:spMk id="15" creationId="{E7B58214-716F-43B8-8272-85CE2B9AB0B5}"/>
          </ac:spMkLst>
        </pc:spChg>
        <pc:spChg chg="add del">
          <ac:chgData name="Claudia Drajneanu" userId="956b39f9e03a6a72" providerId="Windows Live" clId="Web-{763C64FE-6F81-47C5-A040-114FC6DF5253}" dt="2022-08-18T17:15:30.531" v="319"/>
          <ac:spMkLst>
            <pc:docMk/>
            <pc:sldMk cId="566756023" sldId="259"/>
            <ac:spMk id="17" creationId="{2A5C070E-7DB1-4147-B6A8-D14B9C40E159}"/>
          </ac:spMkLst>
        </pc:spChg>
        <pc:spChg chg="add del">
          <ac:chgData name="Claudia Drajneanu" userId="956b39f9e03a6a72" providerId="Windows Live" clId="Web-{763C64FE-6F81-47C5-A040-114FC6DF5253}" dt="2022-08-18T17:15:30.531" v="319"/>
          <ac:spMkLst>
            <pc:docMk/>
            <pc:sldMk cId="566756023" sldId="259"/>
            <ac:spMk id="19" creationId="{A31070C9-36CD-4B65-8159-324995821FB9}"/>
          </ac:spMkLst>
        </pc:spChg>
        <pc:spChg chg="add del">
          <ac:chgData name="Claudia Drajneanu" userId="956b39f9e03a6a72" providerId="Windows Live" clId="Web-{763C64FE-6F81-47C5-A040-114FC6DF5253}" dt="2022-08-18T17:15:30.531" v="319"/>
          <ac:spMkLst>
            <pc:docMk/>
            <pc:sldMk cId="566756023" sldId="259"/>
            <ac:spMk id="21" creationId="{89C35FB2-5194-4BE0-92D0-464E2B7116C7}"/>
          </ac:spMkLst>
        </pc:spChg>
        <pc:spChg chg="add">
          <ac:chgData name="Claudia Drajneanu" userId="956b39f9e03a6a72" providerId="Windows Live" clId="Web-{763C64FE-6F81-47C5-A040-114FC6DF5253}" dt="2022-08-18T17:15:30.562" v="320"/>
          <ac:spMkLst>
            <pc:docMk/>
            <pc:sldMk cId="566756023" sldId="259"/>
            <ac:spMk id="23" creationId="{3FAD17B9-9E6C-4DD1-9728-97B5E5FCCAB2}"/>
          </ac:spMkLst>
        </pc:spChg>
        <pc:spChg chg="add">
          <ac:chgData name="Claudia Drajneanu" userId="956b39f9e03a6a72" providerId="Windows Live" clId="Web-{763C64FE-6F81-47C5-A040-114FC6DF5253}" dt="2022-08-18T17:15:30.562" v="320"/>
          <ac:spMkLst>
            <pc:docMk/>
            <pc:sldMk cId="566756023" sldId="259"/>
            <ac:spMk id="24" creationId="{D7AC3F90-A588-42FF-B41D-062A8D91B9E5}"/>
          </ac:spMkLst>
        </pc:spChg>
        <pc:spChg chg="add">
          <ac:chgData name="Claudia Drajneanu" userId="956b39f9e03a6a72" providerId="Windows Live" clId="Web-{763C64FE-6F81-47C5-A040-114FC6DF5253}" dt="2022-08-18T17:15:30.562" v="320"/>
          <ac:spMkLst>
            <pc:docMk/>
            <pc:sldMk cId="566756023" sldId="259"/>
            <ac:spMk id="26" creationId="{E1AADF25-43E9-4DE0-AD82-4F6052319136}"/>
          </ac:spMkLst>
        </pc:spChg>
        <pc:spChg chg="add">
          <ac:chgData name="Claudia Drajneanu" userId="956b39f9e03a6a72" providerId="Windows Live" clId="Web-{763C64FE-6F81-47C5-A040-114FC6DF5253}" dt="2022-08-18T17:15:30.562" v="320"/>
          <ac:spMkLst>
            <pc:docMk/>
            <pc:sldMk cId="566756023" sldId="259"/>
            <ac:spMk id="27" creationId="{CBC2D515-EF3C-4E4E-8BC1-192B21E92713}"/>
          </ac:spMkLst>
        </pc:spChg>
        <pc:picChg chg="add mod ord">
          <ac:chgData name="Claudia Drajneanu" userId="956b39f9e03a6a72" providerId="Windows Live" clId="Web-{763C64FE-6F81-47C5-A040-114FC6DF5253}" dt="2022-08-18T17:15:30.562" v="320"/>
          <ac:picMkLst>
            <pc:docMk/>
            <pc:sldMk cId="566756023" sldId="259"/>
            <ac:picMk id="4" creationId="{1CE7132A-308D-3C05-5FDA-3EC9C2FFC3DE}"/>
          </ac:picMkLst>
        </pc:picChg>
        <pc:picChg chg="add del">
          <ac:chgData name="Claudia Drajneanu" userId="956b39f9e03a6a72" providerId="Windows Live" clId="Web-{763C64FE-6F81-47C5-A040-114FC6DF5253}" dt="2022-08-18T17:15:30.531" v="319"/>
          <ac:picMkLst>
            <pc:docMk/>
            <pc:sldMk cId="566756023" sldId="259"/>
            <ac:picMk id="11" creationId="{D51084F9-D042-49BE-9E1A-43E583B98FCC}"/>
          </ac:picMkLst>
        </pc:picChg>
        <pc:picChg chg="add del">
          <ac:chgData name="Claudia Drajneanu" userId="956b39f9e03a6a72" providerId="Windows Live" clId="Web-{763C64FE-6F81-47C5-A040-114FC6DF5253}" dt="2022-08-18T17:15:30.531" v="319"/>
          <ac:picMkLst>
            <pc:docMk/>
            <pc:sldMk cId="566756023" sldId="259"/>
            <ac:picMk id="13" creationId="{EE65CA45-264D-4FD3-9249-3CB04EC97E80}"/>
          </ac:picMkLst>
        </pc:picChg>
        <pc:picChg chg="add">
          <ac:chgData name="Claudia Drajneanu" userId="956b39f9e03a6a72" providerId="Windows Live" clId="Web-{763C64FE-6F81-47C5-A040-114FC6DF5253}" dt="2022-08-18T17:15:30.562" v="320"/>
          <ac:picMkLst>
            <pc:docMk/>
            <pc:sldMk cId="566756023" sldId="259"/>
            <ac:picMk id="25" creationId="{015AB904-4FB7-4A0D-B43E-03ACF05E1445}"/>
          </ac:picMkLst>
        </pc:picChg>
      </pc:sldChg>
      <pc:sldChg chg="addSp delSp modSp new mod ord setBg">
        <pc:chgData name="Claudia Drajneanu" userId="956b39f9e03a6a72" providerId="Windows Live" clId="Web-{763C64FE-6F81-47C5-A040-114FC6DF5253}" dt="2022-08-18T17:30:59.276" v="509"/>
        <pc:sldMkLst>
          <pc:docMk/>
          <pc:sldMk cId="3733329530" sldId="260"/>
        </pc:sldMkLst>
        <pc:spChg chg="mod">
          <ac:chgData name="Claudia Drajneanu" userId="956b39f9e03a6a72" providerId="Windows Live" clId="Web-{763C64FE-6F81-47C5-A040-114FC6DF5253}" dt="2022-08-18T17:30:59.276" v="509"/>
          <ac:spMkLst>
            <pc:docMk/>
            <pc:sldMk cId="3733329530" sldId="260"/>
            <ac:spMk id="2" creationId="{00EA941F-E080-9F3F-CC43-A50BB1BFA89F}"/>
          </ac:spMkLst>
        </pc:spChg>
        <pc:spChg chg="mod ord">
          <ac:chgData name="Claudia Drajneanu" userId="956b39f9e03a6a72" providerId="Windows Live" clId="Web-{763C64FE-6F81-47C5-A040-114FC6DF5253}" dt="2022-08-18T17:30:59.276" v="509"/>
          <ac:spMkLst>
            <pc:docMk/>
            <pc:sldMk cId="3733329530" sldId="260"/>
            <ac:spMk id="3" creationId="{3964CC79-C932-CA7F-63B3-CA40A6E37AAA}"/>
          </ac:spMkLst>
        </pc:spChg>
        <pc:spChg chg="add del">
          <ac:chgData name="Claudia Drajneanu" userId="956b39f9e03a6a72" providerId="Windows Live" clId="Web-{763C64FE-6F81-47C5-A040-114FC6DF5253}" dt="2022-08-18T17:30:37.760" v="502"/>
          <ac:spMkLst>
            <pc:docMk/>
            <pc:sldMk cId="3733329530" sldId="260"/>
            <ac:spMk id="9" creationId="{3FAD17B9-9E6C-4DD1-9728-97B5E5FCCAB2}"/>
          </ac:spMkLst>
        </pc:spChg>
        <pc:spChg chg="add del">
          <ac:chgData name="Claudia Drajneanu" userId="956b39f9e03a6a72" providerId="Windows Live" clId="Web-{763C64FE-6F81-47C5-A040-114FC6DF5253}" dt="2022-08-18T17:30:37.760" v="502"/>
          <ac:spMkLst>
            <pc:docMk/>
            <pc:sldMk cId="3733329530" sldId="260"/>
            <ac:spMk id="11" creationId="{D7AC3F90-A588-42FF-B41D-062A8D91B9E5}"/>
          </ac:spMkLst>
        </pc:spChg>
        <pc:spChg chg="add del">
          <ac:chgData name="Claudia Drajneanu" userId="956b39f9e03a6a72" providerId="Windows Live" clId="Web-{763C64FE-6F81-47C5-A040-114FC6DF5253}" dt="2022-08-18T17:30:37.760" v="502"/>
          <ac:spMkLst>
            <pc:docMk/>
            <pc:sldMk cId="3733329530" sldId="260"/>
            <ac:spMk id="15" creationId="{E1AADF25-43E9-4DE0-AD82-4F6052319136}"/>
          </ac:spMkLst>
        </pc:spChg>
        <pc:spChg chg="add del">
          <ac:chgData name="Claudia Drajneanu" userId="956b39f9e03a6a72" providerId="Windows Live" clId="Web-{763C64FE-6F81-47C5-A040-114FC6DF5253}" dt="2022-08-18T17:30:37.760" v="502"/>
          <ac:spMkLst>
            <pc:docMk/>
            <pc:sldMk cId="3733329530" sldId="260"/>
            <ac:spMk id="17" creationId="{CBC2D515-EF3C-4E4E-8BC1-192B21E92713}"/>
          </ac:spMkLst>
        </pc:spChg>
        <pc:spChg chg="add del">
          <ac:chgData name="Claudia Drajneanu" userId="956b39f9e03a6a72" providerId="Windows Live" clId="Web-{763C64FE-6F81-47C5-A040-114FC6DF5253}" dt="2022-08-18T17:30:49.182" v="504"/>
          <ac:spMkLst>
            <pc:docMk/>
            <pc:sldMk cId="3733329530" sldId="260"/>
            <ac:spMk id="19" creationId="{06A99299-7151-43AF-94CF-2ADA8412BDDE}"/>
          </ac:spMkLst>
        </pc:spChg>
        <pc:spChg chg="add del">
          <ac:chgData name="Claudia Drajneanu" userId="956b39f9e03a6a72" providerId="Windows Live" clId="Web-{763C64FE-6F81-47C5-A040-114FC6DF5253}" dt="2022-08-18T17:30:49.182" v="504"/>
          <ac:spMkLst>
            <pc:docMk/>
            <pc:sldMk cId="3733329530" sldId="260"/>
            <ac:spMk id="20" creationId="{A97B08B2-0DA5-4B7F-A47D-5C15ECFB0B76}"/>
          </ac:spMkLst>
        </pc:spChg>
        <pc:spChg chg="add del">
          <ac:chgData name="Claudia Drajneanu" userId="956b39f9e03a6a72" providerId="Windows Live" clId="Web-{763C64FE-6F81-47C5-A040-114FC6DF5253}" dt="2022-08-18T17:30:49.182" v="504"/>
          <ac:spMkLst>
            <pc:docMk/>
            <pc:sldMk cId="3733329530" sldId="260"/>
            <ac:spMk id="21" creationId="{09BB4655-F250-4A6F-9526-13AFF6118615}"/>
          </ac:spMkLst>
        </pc:spChg>
        <pc:spChg chg="add del">
          <ac:chgData name="Claudia Drajneanu" userId="956b39f9e03a6a72" providerId="Windows Live" clId="Web-{763C64FE-6F81-47C5-A040-114FC6DF5253}" dt="2022-08-18T17:30:49.182" v="504"/>
          <ac:spMkLst>
            <pc:docMk/>
            <pc:sldMk cId="3733329530" sldId="260"/>
            <ac:spMk id="24" creationId="{590A298A-601D-412F-9A93-09DCA9DBE011}"/>
          </ac:spMkLst>
        </pc:spChg>
        <pc:spChg chg="add del">
          <ac:chgData name="Claudia Drajneanu" userId="956b39f9e03a6a72" providerId="Windows Live" clId="Web-{763C64FE-6F81-47C5-A040-114FC6DF5253}" dt="2022-08-18T17:30:49.182" v="504"/>
          <ac:spMkLst>
            <pc:docMk/>
            <pc:sldMk cId="3733329530" sldId="260"/>
            <ac:spMk id="25" creationId="{7474A3CD-596C-4FAC-8913-C98848CD231B}"/>
          </ac:spMkLst>
        </pc:spChg>
        <pc:spChg chg="add del">
          <ac:chgData name="Claudia Drajneanu" userId="956b39f9e03a6a72" providerId="Windows Live" clId="Web-{763C64FE-6F81-47C5-A040-114FC6DF5253}" dt="2022-08-18T17:30:53.776" v="506"/>
          <ac:spMkLst>
            <pc:docMk/>
            <pc:sldMk cId="3733329530" sldId="260"/>
            <ac:spMk id="27" creationId="{43BBAF34-367D-4E18-A62E-4602BD90855C}"/>
          </ac:spMkLst>
        </pc:spChg>
        <pc:spChg chg="add del">
          <ac:chgData name="Claudia Drajneanu" userId="956b39f9e03a6a72" providerId="Windows Live" clId="Web-{763C64FE-6F81-47C5-A040-114FC6DF5253}" dt="2022-08-18T17:30:53.776" v="506"/>
          <ac:spMkLst>
            <pc:docMk/>
            <pc:sldMk cId="3733329530" sldId="260"/>
            <ac:spMk id="28" creationId="{99A4CF08-858A-49E4-B707-4E7585D11566}"/>
          </ac:spMkLst>
        </pc:spChg>
        <pc:spChg chg="add del">
          <ac:chgData name="Claudia Drajneanu" userId="956b39f9e03a6a72" providerId="Windows Live" clId="Web-{763C64FE-6F81-47C5-A040-114FC6DF5253}" dt="2022-08-18T17:30:53.776" v="506"/>
          <ac:spMkLst>
            <pc:docMk/>
            <pc:sldMk cId="3733329530" sldId="260"/>
            <ac:spMk id="29" creationId="{56938E62-910D-4D69-AA09-567AAAC3776D}"/>
          </ac:spMkLst>
        </pc:spChg>
        <pc:spChg chg="add del">
          <ac:chgData name="Claudia Drajneanu" userId="956b39f9e03a6a72" providerId="Windows Live" clId="Web-{763C64FE-6F81-47C5-A040-114FC6DF5253}" dt="2022-08-18T17:30:53.776" v="506"/>
          <ac:spMkLst>
            <pc:docMk/>
            <pc:sldMk cId="3733329530" sldId="260"/>
            <ac:spMk id="30" creationId="{A74E54C6-D084-4BC8-B3F9-8B9EC22A6B67}"/>
          </ac:spMkLst>
        </pc:spChg>
        <pc:spChg chg="add del">
          <ac:chgData name="Claudia Drajneanu" userId="956b39f9e03a6a72" providerId="Windows Live" clId="Web-{763C64FE-6F81-47C5-A040-114FC6DF5253}" dt="2022-08-18T17:30:53.776" v="506"/>
          <ac:spMkLst>
            <pc:docMk/>
            <pc:sldMk cId="3733329530" sldId="260"/>
            <ac:spMk id="31" creationId="{777713DB-A0B1-4507-9991-B6DCAE436C74}"/>
          </ac:spMkLst>
        </pc:spChg>
        <pc:spChg chg="add del">
          <ac:chgData name="Claudia Drajneanu" userId="956b39f9e03a6a72" providerId="Windows Live" clId="Web-{763C64FE-6F81-47C5-A040-114FC6DF5253}" dt="2022-08-18T17:30:59.245" v="508"/>
          <ac:spMkLst>
            <pc:docMk/>
            <pc:sldMk cId="3733329530" sldId="260"/>
            <ac:spMk id="34" creationId="{54961F17-D0E4-4576-8697-C062B28F32CF}"/>
          </ac:spMkLst>
        </pc:spChg>
        <pc:spChg chg="add del">
          <ac:chgData name="Claudia Drajneanu" userId="956b39f9e03a6a72" providerId="Windows Live" clId="Web-{763C64FE-6F81-47C5-A040-114FC6DF5253}" dt="2022-08-18T17:30:59.245" v="508"/>
          <ac:spMkLst>
            <pc:docMk/>
            <pc:sldMk cId="3733329530" sldId="260"/>
            <ac:spMk id="37" creationId="{5F3ADA23-8B3C-4029-923E-81303CBEA190}"/>
          </ac:spMkLst>
        </pc:spChg>
        <pc:spChg chg="add del">
          <ac:chgData name="Claudia Drajneanu" userId="956b39f9e03a6a72" providerId="Windows Live" clId="Web-{763C64FE-6F81-47C5-A040-114FC6DF5253}" dt="2022-08-18T17:30:59.245" v="508"/>
          <ac:spMkLst>
            <pc:docMk/>
            <pc:sldMk cId="3733329530" sldId="260"/>
            <ac:spMk id="38" creationId="{39EAE543-FFF6-43C7-AD71-A9856C6E7C89}"/>
          </ac:spMkLst>
        </pc:spChg>
        <pc:spChg chg="add del">
          <ac:chgData name="Claudia Drajneanu" userId="956b39f9e03a6a72" providerId="Windows Live" clId="Web-{763C64FE-6F81-47C5-A040-114FC6DF5253}" dt="2022-08-18T17:30:59.245" v="508"/>
          <ac:spMkLst>
            <pc:docMk/>
            <pc:sldMk cId="3733329530" sldId="260"/>
            <ac:spMk id="39" creationId="{8D7E355E-8304-4C50-B384-7DAC68D87CEC}"/>
          </ac:spMkLst>
        </pc:spChg>
        <pc:spChg chg="add del">
          <ac:chgData name="Claudia Drajneanu" userId="956b39f9e03a6a72" providerId="Windows Live" clId="Web-{763C64FE-6F81-47C5-A040-114FC6DF5253}" dt="2022-08-18T17:30:59.245" v="508"/>
          <ac:spMkLst>
            <pc:docMk/>
            <pc:sldMk cId="3733329530" sldId="260"/>
            <ac:spMk id="40" creationId="{0178E784-3C81-4963-ACD9-58EF41CE826D}"/>
          </ac:spMkLst>
        </pc:spChg>
        <pc:spChg chg="add">
          <ac:chgData name="Claudia Drajneanu" userId="956b39f9e03a6a72" providerId="Windows Live" clId="Web-{763C64FE-6F81-47C5-A040-114FC6DF5253}" dt="2022-08-18T17:30:59.276" v="509"/>
          <ac:spMkLst>
            <pc:docMk/>
            <pc:sldMk cId="3733329530" sldId="260"/>
            <ac:spMk id="42" creationId="{3FAD17B9-9E6C-4DD1-9728-97B5E5FCCAB2}"/>
          </ac:spMkLst>
        </pc:spChg>
        <pc:spChg chg="add">
          <ac:chgData name="Claudia Drajneanu" userId="956b39f9e03a6a72" providerId="Windows Live" clId="Web-{763C64FE-6F81-47C5-A040-114FC6DF5253}" dt="2022-08-18T17:30:59.276" v="509"/>
          <ac:spMkLst>
            <pc:docMk/>
            <pc:sldMk cId="3733329530" sldId="260"/>
            <ac:spMk id="43" creationId="{D7AC3F90-A588-42FF-B41D-062A8D91B9E5}"/>
          </ac:spMkLst>
        </pc:spChg>
        <pc:spChg chg="add">
          <ac:chgData name="Claudia Drajneanu" userId="956b39f9e03a6a72" providerId="Windows Live" clId="Web-{763C64FE-6F81-47C5-A040-114FC6DF5253}" dt="2022-08-18T17:30:59.276" v="509"/>
          <ac:spMkLst>
            <pc:docMk/>
            <pc:sldMk cId="3733329530" sldId="260"/>
            <ac:spMk id="45" creationId="{E1AADF25-43E9-4DE0-AD82-4F6052319136}"/>
          </ac:spMkLst>
        </pc:spChg>
        <pc:spChg chg="add">
          <ac:chgData name="Claudia Drajneanu" userId="956b39f9e03a6a72" providerId="Windows Live" clId="Web-{763C64FE-6F81-47C5-A040-114FC6DF5253}" dt="2022-08-18T17:30:59.276" v="509"/>
          <ac:spMkLst>
            <pc:docMk/>
            <pc:sldMk cId="3733329530" sldId="260"/>
            <ac:spMk id="46" creationId="{CBC2D515-EF3C-4E4E-8BC1-192B21E92713}"/>
          </ac:spMkLst>
        </pc:spChg>
        <pc:picChg chg="add mod ord">
          <ac:chgData name="Claudia Drajneanu" userId="956b39f9e03a6a72" providerId="Windows Live" clId="Web-{763C64FE-6F81-47C5-A040-114FC6DF5253}" dt="2022-08-18T17:30:59.276" v="509"/>
          <ac:picMkLst>
            <pc:docMk/>
            <pc:sldMk cId="3733329530" sldId="260"/>
            <ac:picMk id="4" creationId="{D9C8545B-D011-C6B2-E3B9-DD6713A5A72C}"/>
          </ac:picMkLst>
        </pc:picChg>
        <pc:picChg chg="add del">
          <ac:chgData name="Claudia Drajneanu" userId="956b39f9e03a6a72" providerId="Windows Live" clId="Web-{763C64FE-6F81-47C5-A040-114FC6DF5253}" dt="2022-08-18T17:30:37.760" v="502"/>
          <ac:picMkLst>
            <pc:docMk/>
            <pc:sldMk cId="3733329530" sldId="260"/>
            <ac:picMk id="13" creationId="{015AB904-4FB7-4A0D-B43E-03ACF05E1445}"/>
          </ac:picMkLst>
        </pc:picChg>
        <pc:picChg chg="add del">
          <ac:chgData name="Claudia Drajneanu" userId="956b39f9e03a6a72" providerId="Windows Live" clId="Web-{763C64FE-6F81-47C5-A040-114FC6DF5253}" dt="2022-08-18T17:30:49.182" v="504"/>
          <ac:picMkLst>
            <pc:docMk/>
            <pc:sldMk cId="3733329530" sldId="260"/>
            <ac:picMk id="22" creationId="{19C770FC-6D2D-4B73-8219-CFEB0B146F7C}"/>
          </ac:picMkLst>
        </pc:picChg>
        <pc:picChg chg="add del">
          <ac:chgData name="Claudia Drajneanu" userId="956b39f9e03a6a72" providerId="Windows Live" clId="Web-{763C64FE-6F81-47C5-A040-114FC6DF5253}" dt="2022-08-18T17:30:49.182" v="504"/>
          <ac:picMkLst>
            <pc:docMk/>
            <pc:sldMk cId="3733329530" sldId="260"/>
            <ac:picMk id="23" creationId="{2DD31FDA-BCB5-4B8D-8FB8-8CCF019C9F11}"/>
          </ac:picMkLst>
        </pc:picChg>
        <pc:picChg chg="add del">
          <ac:chgData name="Claudia Drajneanu" userId="956b39f9e03a6a72" providerId="Windows Live" clId="Web-{763C64FE-6F81-47C5-A040-114FC6DF5253}" dt="2022-08-18T17:30:53.776" v="506"/>
          <ac:picMkLst>
            <pc:docMk/>
            <pc:sldMk cId="3733329530" sldId="260"/>
            <ac:picMk id="32" creationId="{A9A96FF2-ACD7-48C4-BCE1-FC7F42108606}"/>
          </ac:picMkLst>
        </pc:picChg>
        <pc:picChg chg="add del">
          <ac:chgData name="Claudia Drajneanu" userId="956b39f9e03a6a72" providerId="Windows Live" clId="Web-{763C64FE-6F81-47C5-A040-114FC6DF5253}" dt="2022-08-18T17:30:59.245" v="508"/>
          <ac:picMkLst>
            <pc:docMk/>
            <pc:sldMk cId="3733329530" sldId="260"/>
            <ac:picMk id="35" creationId="{02DF1AEC-0327-4A10-AED3-E227ACAEBC5D}"/>
          </ac:picMkLst>
        </pc:picChg>
        <pc:picChg chg="add del">
          <ac:chgData name="Claudia Drajneanu" userId="956b39f9e03a6a72" providerId="Windows Live" clId="Web-{763C64FE-6F81-47C5-A040-114FC6DF5253}" dt="2022-08-18T17:30:59.245" v="508"/>
          <ac:picMkLst>
            <pc:docMk/>
            <pc:sldMk cId="3733329530" sldId="260"/>
            <ac:picMk id="36" creationId="{C839742D-6F41-4E7D-9C32-1D9825B40F2F}"/>
          </ac:picMkLst>
        </pc:picChg>
        <pc:picChg chg="add">
          <ac:chgData name="Claudia Drajneanu" userId="956b39f9e03a6a72" providerId="Windows Live" clId="Web-{763C64FE-6F81-47C5-A040-114FC6DF5253}" dt="2022-08-18T17:30:59.276" v="509"/>
          <ac:picMkLst>
            <pc:docMk/>
            <pc:sldMk cId="3733329530" sldId="260"/>
            <ac:picMk id="44" creationId="{015AB904-4FB7-4A0D-B43E-03ACF05E1445}"/>
          </ac:picMkLst>
        </pc:picChg>
      </pc:sldChg>
      <pc:sldChg chg="modSp new">
        <pc:chgData name="Claudia Drajneanu" userId="956b39f9e03a6a72" providerId="Windows Live" clId="Web-{763C64FE-6F81-47C5-A040-114FC6DF5253}" dt="2022-08-18T18:10:56.693" v="754" actId="20577"/>
        <pc:sldMkLst>
          <pc:docMk/>
          <pc:sldMk cId="2667031897" sldId="261"/>
        </pc:sldMkLst>
        <pc:spChg chg="mod">
          <ac:chgData name="Claudia Drajneanu" userId="956b39f9e03a6a72" providerId="Windows Live" clId="Web-{763C64FE-6F81-47C5-A040-114FC6DF5253}" dt="2022-08-18T17:33:33.281" v="535" actId="20577"/>
          <ac:spMkLst>
            <pc:docMk/>
            <pc:sldMk cId="2667031897" sldId="261"/>
            <ac:spMk id="2" creationId="{66B42B49-A070-078F-7648-87B14302344A}"/>
          </ac:spMkLst>
        </pc:spChg>
        <pc:spChg chg="mod">
          <ac:chgData name="Claudia Drajneanu" userId="956b39f9e03a6a72" providerId="Windows Live" clId="Web-{763C64FE-6F81-47C5-A040-114FC6DF5253}" dt="2022-08-18T18:10:56.693" v="754" actId="20577"/>
          <ac:spMkLst>
            <pc:docMk/>
            <pc:sldMk cId="2667031897" sldId="261"/>
            <ac:spMk id="3" creationId="{59F158C2-6551-E7C7-F4A1-B761F7A1F748}"/>
          </ac:spMkLst>
        </pc:spChg>
      </pc:sldChg>
      <pc:sldChg chg="addSp delSp modSp new del mod setBg">
        <pc:chgData name="Claudia Drajneanu" userId="956b39f9e03a6a72" providerId="Windows Live" clId="Web-{763C64FE-6F81-47C5-A040-114FC6DF5253}" dt="2022-08-18T17:33:17.640" v="527"/>
        <pc:sldMkLst>
          <pc:docMk/>
          <pc:sldMk cId="2720282896" sldId="261"/>
        </pc:sldMkLst>
        <pc:spChg chg="mod">
          <ac:chgData name="Claudia Drajneanu" userId="956b39f9e03a6a72" providerId="Windows Live" clId="Web-{763C64FE-6F81-47C5-A040-114FC6DF5253}" dt="2022-08-18T17:33:12.936" v="526" actId="14100"/>
          <ac:spMkLst>
            <pc:docMk/>
            <pc:sldMk cId="2720282896" sldId="261"/>
            <ac:spMk id="2" creationId="{3641C0A0-BE57-8A51-3405-5706D147FCFE}"/>
          </ac:spMkLst>
        </pc:spChg>
        <pc:spChg chg="add del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3" creationId="{AF155C7E-3287-F342-6E59-9240520A4F69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13" creationId="{8DA14841-53A4-4935-BE65-C8373B8A6D06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15" creationId="{9877C2CF-B2DD-41C8-8B5E-152673376B41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17" creationId="{D377EE36-E59D-4778-8F99-4B470DA4A306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19" creationId="{2586C6C5-47AF-450A-932D-880EF823E596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21" creationId="{A587901A-AA64-4940-9803-F67677851150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23" creationId="{147E635D-C3B4-465B-AF24-991B6BF63C49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29" creationId="{14E56C4B-C9E0-4F01-AF43-E69279A06A1C}"/>
          </ac:spMkLst>
        </pc:spChg>
        <pc:spChg chg="add del">
          <ac:chgData name="Claudia Drajneanu" userId="956b39f9e03a6a72" providerId="Windows Live" clId="Web-{763C64FE-6F81-47C5-A040-114FC6DF5253}" dt="2022-08-18T17:32:46.217" v="520"/>
          <ac:spMkLst>
            <pc:docMk/>
            <pc:sldMk cId="2720282896" sldId="261"/>
            <ac:spMk id="31" creationId="{8C654A17-56DA-4921-A42B-DE255FA66365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35" creationId="{8DA14841-53A4-4935-BE65-C8373B8A6D06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36" creationId="{9877C2CF-B2DD-41C8-8B5E-152673376B41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37" creationId="{D377EE36-E59D-4778-8F99-4B470DA4A306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38" creationId="{2586C6C5-47AF-450A-932D-880EF823E596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39" creationId="{A587901A-AA64-4940-9803-F67677851150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40" creationId="{147E635D-C3B4-465B-AF24-991B6BF63C49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44" creationId="{14E56C4B-C9E0-4F01-AF43-E69279A06A1C}"/>
          </ac:spMkLst>
        </pc:spChg>
        <pc:spChg chg="add">
          <ac:chgData name="Claudia Drajneanu" userId="956b39f9e03a6a72" providerId="Windows Live" clId="Web-{763C64FE-6F81-47C5-A040-114FC6DF5253}" dt="2022-08-18T17:32:46.264" v="521"/>
          <ac:spMkLst>
            <pc:docMk/>
            <pc:sldMk cId="2720282896" sldId="261"/>
            <ac:spMk id="45" creationId="{8C654A17-56DA-4921-A42B-DE255FA66365}"/>
          </ac:spMkLst>
        </pc:spChg>
        <pc:picChg chg="add del">
          <ac:chgData name="Claudia Drajneanu" userId="956b39f9e03a6a72" providerId="Windows Live" clId="Web-{763C64FE-6F81-47C5-A040-114FC6DF5253}" dt="2022-08-18T17:32:46.217" v="520"/>
          <ac:picMkLst>
            <pc:docMk/>
            <pc:sldMk cId="2720282896" sldId="261"/>
            <ac:picMk id="5" creationId="{EE444552-9E99-46B2-52B2-FABC65622816}"/>
          </ac:picMkLst>
        </pc:picChg>
        <pc:picChg chg="add del">
          <ac:chgData name="Claudia Drajneanu" userId="956b39f9e03a6a72" providerId="Windows Live" clId="Web-{763C64FE-6F81-47C5-A040-114FC6DF5253}" dt="2022-08-18T17:32:46.217" v="520"/>
          <ac:picMkLst>
            <pc:docMk/>
            <pc:sldMk cId="2720282896" sldId="261"/>
            <ac:picMk id="9" creationId="{2FA3880A-8D8F-466C-A4A1-F07BCDD3719C}"/>
          </ac:picMkLst>
        </pc:picChg>
        <pc:picChg chg="add del">
          <ac:chgData name="Claudia Drajneanu" userId="956b39f9e03a6a72" providerId="Windows Live" clId="Web-{763C64FE-6F81-47C5-A040-114FC6DF5253}" dt="2022-08-18T17:32:46.217" v="520"/>
          <ac:picMkLst>
            <pc:docMk/>
            <pc:sldMk cId="2720282896" sldId="261"/>
            <ac:picMk id="11" creationId="{3C0A64CB-20A1-4508-B568-284EB04F78EE}"/>
          </ac:picMkLst>
        </pc:picChg>
        <pc:picChg chg="add del">
          <ac:chgData name="Claudia Drajneanu" userId="956b39f9e03a6a72" providerId="Windows Live" clId="Web-{763C64FE-6F81-47C5-A040-114FC6DF5253}" dt="2022-08-18T17:32:46.217" v="520"/>
          <ac:picMkLst>
            <pc:docMk/>
            <pc:sldMk cId="2720282896" sldId="261"/>
            <ac:picMk id="25" creationId="{4A0623D0-396B-499E-BBFB-C17F1BB0F2DF}"/>
          </ac:picMkLst>
        </pc:picChg>
        <pc:picChg chg="add del">
          <ac:chgData name="Claudia Drajneanu" userId="956b39f9e03a6a72" providerId="Windows Live" clId="Web-{763C64FE-6F81-47C5-A040-114FC6DF5253}" dt="2022-08-18T17:32:46.217" v="520"/>
          <ac:picMkLst>
            <pc:docMk/>
            <pc:sldMk cId="2720282896" sldId="261"/>
            <ac:picMk id="27" creationId="{21AF192C-698D-4635-9C9F-F9769A56A96C}"/>
          </ac:picMkLst>
        </pc:picChg>
        <pc:picChg chg="add">
          <ac:chgData name="Claudia Drajneanu" userId="956b39f9e03a6a72" providerId="Windows Live" clId="Web-{763C64FE-6F81-47C5-A040-114FC6DF5253}" dt="2022-08-18T17:32:46.264" v="521"/>
          <ac:picMkLst>
            <pc:docMk/>
            <pc:sldMk cId="2720282896" sldId="261"/>
            <ac:picMk id="33" creationId="{2FA3880A-8D8F-466C-A4A1-F07BCDD3719C}"/>
          </ac:picMkLst>
        </pc:picChg>
        <pc:picChg chg="add">
          <ac:chgData name="Claudia Drajneanu" userId="956b39f9e03a6a72" providerId="Windows Live" clId="Web-{763C64FE-6F81-47C5-A040-114FC6DF5253}" dt="2022-08-18T17:32:46.264" v="521"/>
          <ac:picMkLst>
            <pc:docMk/>
            <pc:sldMk cId="2720282896" sldId="261"/>
            <ac:picMk id="34" creationId="{3C0A64CB-20A1-4508-B568-284EB04F78EE}"/>
          </ac:picMkLst>
        </pc:picChg>
        <pc:picChg chg="add">
          <ac:chgData name="Claudia Drajneanu" userId="956b39f9e03a6a72" providerId="Windows Live" clId="Web-{763C64FE-6F81-47C5-A040-114FC6DF5253}" dt="2022-08-18T17:32:46.264" v="521"/>
          <ac:picMkLst>
            <pc:docMk/>
            <pc:sldMk cId="2720282896" sldId="261"/>
            <ac:picMk id="41" creationId="{4A0623D0-396B-499E-BBFB-C17F1BB0F2DF}"/>
          </ac:picMkLst>
        </pc:picChg>
        <pc:picChg chg="add">
          <ac:chgData name="Claudia Drajneanu" userId="956b39f9e03a6a72" providerId="Windows Live" clId="Web-{763C64FE-6F81-47C5-A040-114FC6DF5253}" dt="2022-08-18T17:32:46.264" v="521"/>
          <ac:picMkLst>
            <pc:docMk/>
            <pc:sldMk cId="2720282896" sldId="261"/>
            <ac:picMk id="42" creationId="{49081033-513F-B918-C68E-43D2B65D28C6}"/>
          </ac:picMkLst>
        </pc:picChg>
        <pc:picChg chg="add">
          <ac:chgData name="Claudia Drajneanu" userId="956b39f9e03a6a72" providerId="Windows Live" clId="Web-{763C64FE-6F81-47C5-A040-114FC6DF5253}" dt="2022-08-18T17:32:46.264" v="521"/>
          <ac:picMkLst>
            <pc:docMk/>
            <pc:sldMk cId="2720282896" sldId="261"/>
            <ac:picMk id="43" creationId="{21AF192C-698D-4635-9C9F-F9769A56A96C}"/>
          </ac:picMkLst>
        </pc:picChg>
      </pc:sldChg>
      <pc:sldChg chg="addSp delSp modSp new mod setBg">
        <pc:chgData name="Claudia Drajneanu" userId="956b39f9e03a6a72" providerId="Windows Live" clId="Web-{763C64FE-6F81-47C5-A040-114FC6DF5253}" dt="2022-08-18T18:20:22.420" v="779" actId="14100"/>
        <pc:sldMkLst>
          <pc:docMk/>
          <pc:sldMk cId="236718956" sldId="262"/>
        </pc:sldMkLst>
        <pc:spChg chg="mod">
          <ac:chgData name="Claudia Drajneanu" userId="956b39f9e03a6a72" providerId="Windows Live" clId="Web-{763C64FE-6F81-47C5-A040-114FC6DF5253}" dt="2022-08-18T18:20:22.420" v="779" actId="14100"/>
          <ac:spMkLst>
            <pc:docMk/>
            <pc:sldMk cId="236718956" sldId="262"/>
            <ac:spMk id="2" creationId="{4BDCC3E9-6BD0-1014-CB13-6299C9AE9F18}"/>
          </ac:spMkLst>
        </pc:spChg>
        <pc:spChg chg="del">
          <ac:chgData name="Claudia Drajneanu" userId="956b39f9e03a6a72" providerId="Windows Live" clId="Web-{763C64FE-6F81-47C5-A040-114FC6DF5253}" dt="2022-08-18T18:19:10.197" v="767"/>
          <ac:spMkLst>
            <pc:docMk/>
            <pc:sldMk cId="236718956" sldId="262"/>
            <ac:spMk id="3" creationId="{BA89CEA3-0762-C5F9-FC5A-47BFB2DA02CF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13" creationId="{8DA14841-53A4-4935-BE65-C8373B8A6D06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15" creationId="{9877C2CF-B2DD-41C8-8B5E-152673376B41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17" creationId="{D377EE36-E59D-4778-8F99-4B470DA4A306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19" creationId="{2586C6C5-47AF-450A-932D-880EF823E596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21" creationId="{A587901A-AA64-4940-9803-F67677851150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23" creationId="{4DA9E8CC-6C73-43E6-AF09-B4B1083BCDC7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29" creationId="{113E1A2F-E5D7-4888-BA8C-1CDDC7CE2328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31" creationId="{F625649A-4F9D-4D90-8F0A-433D7A1F685F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33" creationId="{B6F31202-25B1-43E6-94C1-CDCAFFE33CE9}"/>
          </ac:spMkLst>
        </pc:spChg>
        <pc:spChg chg="add">
          <ac:chgData name="Claudia Drajneanu" userId="956b39f9e03a6a72" providerId="Windows Live" clId="Web-{763C64FE-6F81-47C5-A040-114FC6DF5253}" dt="2022-08-18T18:19:55.215" v="777"/>
          <ac:spMkLst>
            <pc:docMk/>
            <pc:sldMk cId="236718956" sldId="262"/>
            <ac:spMk id="35" creationId="{588507C5-B772-411D-B50E-0C075AD253C4}"/>
          </ac:spMkLst>
        </pc:spChg>
        <pc:picChg chg="add mod ord">
          <ac:chgData name="Claudia Drajneanu" userId="956b39f9e03a6a72" providerId="Windows Live" clId="Web-{763C64FE-6F81-47C5-A040-114FC6DF5253}" dt="2022-08-18T18:19:55.215" v="777"/>
          <ac:picMkLst>
            <pc:docMk/>
            <pc:sldMk cId="236718956" sldId="262"/>
            <ac:picMk id="4" creationId="{0B2886A9-483C-C3B8-2FB1-DCD4AC984368}"/>
          </ac:picMkLst>
        </pc:picChg>
        <pc:picChg chg="add">
          <ac:chgData name="Claudia Drajneanu" userId="956b39f9e03a6a72" providerId="Windows Live" clId="Web-{763C64FE-6F81-47C5-A040-114FC6DF5253}" dt="2022-08-18T18:19:55.215" v="777"/>
          <ac:picMkLst>
            <pc:docMk/>
            <pc:sldMk cId="236718956" sldId="262"/>
            <ac:picMk id="9" creationId="{2FA3880A-8D8F-466C-A4A1-F07BCDD3719C}"/>
          </ac:picMkLst>
        </pc:picChg>
        <pc:picChg chg="add">
          <ac:chgData name="Claudia Drajneanu" userId="956b39f9e03a6a72" providerId="Windows Live" clId="Web-{763C64FE-6F81-47C5-A040-114FC6DF5253}" dt="2022-08-18T18:19:55.215" v="777"/>
          <ac:picMkLst>
            <pc:docMk/>
            <pc:sldMk cId="236718956" sldId="262"/>
            <ac:picMk id="11" creationId="{3C0A64CB-20A1-4508-B568-284EB04F78EE}"/>
          </ac:picMkLst>
        </pc:picChg>
        <pc:picChg chg="add">
          <ac:chgData name="Claudia Drajneanu" userId="956b39f9e03a6a72" providerId="Windows Live" clId="Web-{763C64FE-6F81-47C5-A040-114FC6DF5253}" dt="2022-08-18T18:19:55.215" v="777"/>
          <ac:picMkLst>
            <pc:docMk/>
            <pc:sldMk cId="236718956" sldId="262"/>
            <ac:picMk id="25" creationId="{C6DFF5FD-BEF9-4B06-B7C2-58C5CFC92B34}"/>
          </ac:picMkLst>
        </pc:picChg>
        <pc:picChg chg="add">
          <ac:chgData name="Claudia Drajneanu" userId="956b39f9e03a6a72" providerId="Windows Live" clId="Web-{763C64FE-6F81-47C5-A040-114FC6DF5253}" dt="2022-08-18T18:19:55.215" v="777"/>
          <ac:picMkLst>
            <pc:docMk/>
            <pc:sldMk cId="236718956" sldId="262"/>
            <ac:picMk id="27" creationId="{C9A18D1D-88E7-41EF-892F-C99BDEEE5E78}"/>
          </ac:picMkLst>
        </pc:picChg>
      </pc:sldChg>
      <pc:sldMasterChg chg="del delSldLayout">
        <pc:chgData name="Claudia Drajneanu" userId="956b39f9e03a6a72" providerId="Windows Live" clId="Web-{763C64FE-6F81-47C5-A040-114FC6DF5253}" dt="2022-08-18T15:49:21.592" v="33"/>
        <pc:sldMasterMkLst>
          <pc:docMk/>
          <pc:sldMasterMk cId="2460954070" sldId="2147483660"/>
        </pc:sldMasterMkLst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Claudia Drajneanu" userId="956b39f9e03a6a72" providerId="Windows Live" clId="Web-{763C64FE-6F81-47C5-A040-114FC6DF5253}" dt="2022-08-18T15:49:21.592" v="33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5:49:29.546" v="34"/>
        <pc:sldMasterMkLst>
          <pc:docMk/>
          <pc:sldMasterMk cId="4141346934" sldId="2147483672"/>
        </pc:sldMasterMkLst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3451131522" sldId="214748367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3780794100" sldId="214748367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2283574516" sldId="214748367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2787291438" sldId="214748367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1216577274" sldId="214748367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2038466862" sldId="214748367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1113869858" sldId="214748367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196862459" sldId="214748368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561221105" sldId="2147483681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2707349185" sldId="2147483682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29.546" v="34"/>
          <pc:sldLayoutMkLst>
            <pc:docMk/>
            <pc:sldMasterMk cId="4141346934" sldId="2147483672"/>
            <pc:sldLayoutMk cId="1836409222" sldId="2147483683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5:49:34.577" v="35"/>
        <pc:sldMasterMkLst>
          <pc:docMk/>
          <pc:sldMasterMk cId="347262163" sldId="2147483684"/>
        </pc:sldMasterMkLst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4269175582" sldId="214748368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451160176" sldId="214748368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375110053" sldId="214748368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1543882075" sldId="214748368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622004876" sldId="214748368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3370741784" sldId="214748369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3869514855" sldId="2147483691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290860664" sldId="2147483692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1790683471" sldId="214748369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3798586057" sldId="214748369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3124643490" sldId="214748369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220312958" sldId="214748369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3939233840" sldId="214748369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1692007189" sldId="214748369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2219629826" sldId="214748369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286369010" sldId="214748370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49:34.577" v="35"/>
          <pc:sldLayoutMkLst>
            <pc:docMk/>
            <pc:sldMasterMk cId="347262163" sldId="2147483684"/>
            <pc:sldLayoutMk cId="2048292191" sldId="2147483701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5:51:16.096" v="48"/>
        <pc:sldMasterMkLst>
          <pc:docMk/>
          <pc:sldMasterMk cId="3809689747" sldId="2147483702"/>
        </pc:sldMasterMkLst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1869447099" sldId="214748370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386759595" sldId="214748370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2616233363" sldId="214748370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3000401541" sldId="214748370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126693237" sldId="214748370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3765134560" sldId="214748370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2428605986" sldId="214748370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764950802" sldId="214748371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2209284013" sldId="2147483711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2144242439" sldId="2147483712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1:16.096" v="48"/>
          <pc:sldLayoutMkLst>
            <pc:docMk/>
            <pc:sldMasterMk cId="3809689747" sldId="2147483702"/>
            <pc:sldLayoutMk cId="165826612" sldId="2147483713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5:52:28.286" v="52"/>
        <pc:sldMasterMkLst>
          <pc:docMk/>
          <pc:sldMasterMk cId="948419404" sldId="2147483714"/>
        </pc:sldMasterMkLst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3163847960" sldId="214748371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3605087820" sldId="214748371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2217513067" sldId="214748371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520388180" sldId="214748371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890261290" sldId="214748371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353790168" sldId="214748372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3787759208" sldId="2147483721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170889522" sldId="2147483722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2091256234" sldId="214748372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3479465794" sldId="214748372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3188997836" sldId="214748372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474529140" sldId="214748372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1273189498" sldId="214748372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1248998609" sldId="214748372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2059752768" sldId="214748372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896651749" sldId="214748373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2:28.286" v="52"/>
          <pc:sldLayoutMkLst>
            <pc:docMk/>
            <pc:sldMasterMk cId="948419404" sldId="2147483714"/>
            <pc:sldLayoutMk cId="1674283735" sldId="2147483731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5:58:15.641" v="76"/>
        <pc:sldMasterMkLst>
          <pc:docMk/>
          <pc:sldMasterMk cId="3340336451" sldId="2147483732"/>
        </pc:sldMasterMkLst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3974103626" sldId="214748373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2303450199" sldId="214748373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3655120184" sldId="214748373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399666391" sldId="214748373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1882422306" sldId="214748373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3742608919" sldId="214748373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2989540157" sldId="214748373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415017613" sldId="214748374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3183594460" sldId="2147483741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2405749674" sldId="2147483742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2061586618" sldId="214748374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2578237300" sldId="214748374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2649155447" sldId="214748374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1928692003" sldId="214748374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1793806311" sldId="214748374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3747872705" sldId="214748374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15.641" v="76"/>
          <pc:sldLayoutMkLst>
            <pc:docMk/>
            <pc:sldMasterMk cId="3340336451" sldId="2147483732"/>
            <pc:sldLayoutMk cId="3023843211" sldId="2147483749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5:58:23.688" v="77"/>
        <pc:sldMasterMkLst>
          <pc:docMk/>
          <pc:sldMasterMk cId="2255673776" sldId="2147483750"/>
        </pc:sldMasterMkLst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2239495243" sldId="2147483751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989059932" sldId="2147483752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3603002390" sldId="214748375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2500088801" sldId="214748375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392316482" sldId="214748375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3164952951" sldId="214748375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3144009765" sldId="214748375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4111947652" sldId="214748375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1569131578" sldId="214748375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1398181541" sldId="214748376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3.688" v="77"/>
          <pc:sldLayoutMkLst>
            <pc:docMk/>
            <pc:sldMasterMk cId="2255673776" sldId="2147483750"/>
            <pc:sldLayoutMk cId="2905948683" sldId="2147483761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5:58:29.423" v="78"/>
        <pc:sldMasterMkLst>
          <pc:docMk/>
          <pc:sldMasterMk cId="3304610221" sldId="2147483762"/>
        </pc:sldMasterMkLst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2542407768" sldId="214748376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837367628" sldId="214748376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1178109713" sldId="214748376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2607291991" sldId="214748376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4066876248" sldId="214748376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3564646226" sldId="214748376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3756700669" sldId="2147483769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823220481" sldId="2147483770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867965055" sldId="2147483771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3981781753" sldId="2147483772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3545762608" sldId="2147483773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1827659426" sldId="2147483774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202221029" sldId="2147483775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2972869986" sldId="2147483776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586619551" sldId="2147483777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1466275281" sldId="2147483778"/>
          </pc:sldLayoutMkLst>
        </pc:sldLayoutChg>
        <pc:sldLayoutChg chg="add del mod replId">
          <pc:chgData name="Claudia Drajneanu" userId="956b39f9e03a6a72" providerId="Windows Live" clId="Web-{763C64FE-6F81-47C5-A040-114FC6DF5253}" dt="2022-08-18T15:58:29.423" v="78"/>
          <pc:sldLayoutMkLst>
            <pc:docMk/>
            <pc:sldMasterMk cId="3304610221" sldId="2147483762"/>
            <pc:sldLayoutMk cId="411500701" sldId="2147483779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6:00:25.755" v="85"/>
        <pc:sldMasterMkLst>
          <pc:docMk/>
          <pc:sldMasterMk cId="589757880" sldId="2147483780"/>
        </pc:sldMasterMkLst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1148070243" sldId="2147483781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2328667829" sldId="2147483782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2217507744" sldId="2147483783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3448758707" sldId="2147483784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3315625256" sldId="2147483785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1734558911" sldId="2147483786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3279539830" sldId="2147483787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145771400" sldId="2147483788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2227548600" sldId="2147483789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2560209107" sldId="2147483790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5.755" v="85"/>
          <pc:sldLayoutMkLst>
            <pc:docMk/>
            <pc:sldMasterMk cId="589757880" sldId="2147483780"/>
            <pc:sldLayoutMk cId="3801628207" sldId="2147483791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6:00:29.458" v="86"/>
        <pc:sldMasterMkLst>
          <pc:docMk/>
          <pc:sldMasterMk cId="1736682083" sldId="2147483792"/>
        </pc:sldMasterMkLst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129040325" sldId="2147483793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414781997" sldId="2147483794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888348012" sldId="2147483795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3848990376" sldId="2147483796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209594617" sldId="2147483797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3125192880" sldId="2147483798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292447870" sldId="2147483799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599949986" sldId="2147483800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049927287" sldId="2147483801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432720581" sldId="2147483802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721552224" sldId="2147483803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85883757" sldId="2147483804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3202057865" sldId="2147483805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804253577" sldId="2147483806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858988799" sldId="2147483807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3401357377" sldId="2147483808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00:29.458" v="86"/>
          <pc:sldLayoutMkLst>
            <pc:docMk/>
            <pc:sldMasterMk cId="1736682083" sldId="2147483792"/>
            <pc:sldLayoutMk cId="2916118576" sldId="2147483809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6:18:45.120" v="144"/>
        <pc:sldMasterMkLst>
          <pc:docMk/>
          <pc:sldMasterMk cId="1596531335" sldId="2147483810"/>
        </pc:sldMasterMkLst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294000360" sldId="2147483811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565104114" sldId="2147483812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1942304868" sldId="2147483813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1896794572" sldId="2147483814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4157628773" sldId="2147483815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1136369438" sldId="2147483816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3745932830" sldId="2147483817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1257073545" sldId="2147483818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3109518079" sldId="2147483819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3599382771" sldId="2147483820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5.120" v="144"/>
          <pc:sldLayoutMkLst>
            <pc:docMk/>
            <pc:sldMasterMk cId="1596531335" sldId="2147483810"/>
            <pc:sldLayoutMk cId="1416816633" sldId="2147483821"/>
          </pc:sldLayoutMkLst>
        </pc:sldLayoutChg>
      </pc:sldMasterChg>
      <pc:sldMasterChg chg="add del addSldLayout delSldLayout modSldLayout">
        <pc:chgData name="Claudia Drajneanu" userId="956b39f9e03a6a72" providerId="Windows Live" clId="Web-{763C64FE-6F81-47C5-A040-114FC6DF5253}" dt="2022-08-18T16:18:48.058" v="145"/>
        <pc:sldMasterMkLst>
          <pc:docMk/>
          <pc:sldMasterMk cId="1654728825" sldId="2147483822"/>
        </pc:sldMasterMkLst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767778363" sldId="2147483823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2405290928" sldId="2147483824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1148150665" sldId="2147483825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812134006" sldId="2147483826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3232706774" sldId="2147483827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4078950810" sldId="2147483828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1429367167" sldId="2147483829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4020740691" sldId="2147483830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595482071" sldId="2147483831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3777237188" sldId="2147483832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1790675032" sldId="2147483833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2961911909" sldId="2147483834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3009692868" sldId="2147483835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1990209644" sldId="2147483836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2237438550" sldId="2147483837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3075944390" sldId="2147483838"/>
          </pc:sldLayoutMkLst>
        </pc:sldLayoutChg>
        <pc:sldLayoutChg chg="add del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654728825" sldId="2147483822"/>
            <pc:sldLayoutMk cId="1470424748" sldId="2147483839"/>
          </pc:sldLayoutMkLst>
        </pc:sldLayoutChg>
      </pc:sldMasterChg>
      <pc:sldMasterChg chg="add addSldLayout modSldLayout">
        <pc:chgData name="Claudia Drajneanu" userId="956b39f9e03a6a72" providerId="Windows Live" clId="Web-{763C64FE-6F81-47C5-A040-114FC6DF5253}" dt="2022-08-18T16:18:48.058" v="145"/>
        <pc:sldMasterMkLst>
          <pc:docMk/>
          <pc:sldMasterMk cId="1766326577" sldId="2147483840"/>
        </pc:sldMasterMkLst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548290483" sldId="2147483841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2833367343" sldId="2147483842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3076606292" sldId="2147483843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2302447782" sldId="2147483844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818854113" sldId="2147483845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1642292679" sldId="2147483846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1693764971" sldId="2147483847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3652993835" sldId="2147483848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3656780206" sldId="2147483849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2090248441" sldId="2147483850"/>
          </pc:sldLayoutMkLst>
        </pc:sldLayoutChg>
        <pc:sldLayoutChg chg="add mod replId">
          <pc:chgData name="Claudia Drajneanu" userId="956b39f9e03a6a72" providerId="Windows Live" clId="Web-{763C64FE-6F81-47C5-A040-114FC6DF5253}" dt="2022-08-18T16:18:48.058" v="145"/>
          <pc:sldLayoutMkLst>
            <pc:docMk/>
            <pc:sldMasterMk cId="1766326577" sldId="2147483840"/>
            <pc:sldLayoutMk cId="1078485684" sldId="2147483851"/>
          </pc:sldLayoutMkLst>
        </pc:sldLayoutChg>
      </pc:sldMasterChg>
    </pc:docChg>
  </pc:docChgLst>
  <pc:docChgLst>
    <pc:chgData name="Claudia Drajneanu" userId="956b39f9e03a6a72" providerId="Windows Live" clId="Web-{06A15DF6-C98C-44EE-960E-1146DD49FF82}"/>
    <pc:docChg chg="modSld">
      <pc:chgData name="Claudia Drajneanu" userId="956b39f9e03a6a72" providerId="Windows Live" clId="Web-{06A15DF6-C98C-44EE-960E-1146DD49FF82}" dt="2022-08-18T12:49:51.122" v="7" actId="20577"/>
      <pc:docMkLst>
        <pc:docMk/>
      </pc:docMkLst>
      <pc:sldChg chg="addSp modSp mod setBg">
        <pc:chgData name="Claudia Drajneanu" userId="956b39f9e03a6a72" providerId="Windows Live" clId="Web-{06A15DF6-C98C-44EE-960E-1146DD49FF82}" dt="2022-08-18T12:49:51.122" v="7" actId="20577"/>
        <pc:sldMkLst>
          <pc:docMk/>
          <pc:sldMk cId="109857222" sldId="256"/>
        </pc:sldMkLst>
        <pc:spChg chg="mod">
          <ac:chgData name="Claudia Drajneanu" userId="956b39f9e03a6a72" providerId="Windows Live" clId="Web-{06A15DF6-C98C-44EE-960E-1146DD49FF82}" dt="2022-08-18T12:49:51.122" v="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laudia Drajneanu" userId="956b39f9e03a6a72" providerId="Windows Live" clId="Web-{06A15DF6-C98C-44EE-960E-1146DD49FF82}" dt="2022-08-18T12:47:23.222" v="2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Claudia Drajneanu" userId="956b39f9e03a6a72" providerId="Windows Live" clId="Web-{06A15DF6-C98C-44EE-960E-1146DD49FF82}" dt="2022-08-18T12:47:23.222" v="2"/>
          <ac:spMkLst>
            <pc:docMk/>
            <pc:sldMk cId="109857222" sldId="256"/>
            <ac:spMk id="9" creationId="{04A130CA-991E-4C92-A494-EB7D8666EFED}"/>
          </ac:spMkLst>
        </pc:spChg>
        <pc:spChg chg="add">
          <ac:chgData name="Claudia Drajneanu" userId="956b39f9e03a6a72" providerId="Windows Live" clId="Web-{06A15DF6-C98C-44EE-960E-1146DD49FF82}" dt="2022-08-18T12:47:23.222" v="2"/>
          <ac:spMkLst>
            <pc:docMk/>
            <pc:sldMk cId="109857222" sldId="256"/>
            <ac:spMk id="11" creationId="{FC3C749F-9A26-4B1E-BC2E-572D03DF9593}"/>
          </ac:spMkLst>
        </pc:spChg>
        <pc:spChg chg="add">
          <ac:chgData name="Claudia Drajneanu" userId="956b39f9e03a6a72" providerId="Windows Live" clId="Web-{06A15DF6-C98C-44EE-960E-1146DD49FF82}" dt="2022-08-18T12:47:23.222" v="2"/>
          <ac:spMkLst>
            <pc:docMk/>
            <pc:sldMk cId="109857222" sldId="256"/>
            <ac:spMk id="13" creationId="{F98D51C6-1188-49B8-B829-31D2C2813F10}"/>
          </ac:spMkLst>
        </pc:spChg>
        <pc:spChg chg="add">
          <ac:chgData name="Claudia Drajneanu" userId="956b39f9e03a6a72" providerId="Windows Live" clId="Web-{06A15DF6-C98C-44EE-960E-1146DD49FF82}" dt="2022-08-18T12:47:23.222" v="2"/>
          <ac:spMkLst>
            <pc:docMk/>
            <pc:sldMk cId="109857222" sldId="256"/>
            <ac:spMk id="15" creationId="{456BA586-8922-4113-BD35-BBF1EB1A1F42}"/>
          </ac:spMkLst>
        </pc:spChg>
        <pc:spChg chg="add">
          <ac:chgData name="Claudia Drajneanu" userId="956b39f9e03a6a72" providerId="Windows Live" clId="Web-{06A15DF6-C98C-44EE-960E-1146DD49FF82}" dt="2022-08-18T12:47:23.222" v="2"/>
          <ac:spMkLst>
            <pc:docMk/>
            <pc:sldMk cId="109857222" sldId="256"/>
            <ac:spMk id="17" creationId="{B497CCB5-5FC2-473C-AFCC-2430CEF1DF71}"/>
          </ac:spMkLst>
        </pc:spChg>
        <pc:spChg chg="add">
          <ac:chgData name="Claudia Drajneanu" userId="956b39f9e03a6a72" providerId="Windows Live" clId="Web-{06A15DF6-C98C-44EE-960E-1146DD49FF82}" dt="2022-08-18T12:47:23.222" v="2"/>
          <ac:spMkLst>
            <pc:docMk/>
            <pc:sldMk cId="109857222" sldId="256"/>
            <ac:spMk id="19" creationId="{599C8C75-BFDF-44E7-A028-EEB5EDD58817}"/>
          </ac:spMkLst>
        </pc:spChg>
        <pc:picChg chg="add mod ord">
          <ac:chgData name="Claudia Drajneanu" userId="956b39f9e03a6a72" providerId="Windows Live" clId="Web-{06A15DF6-C98C-44EE-960E-1146DD49FF82}" dt="2022-08-18T12:47:23.222" v="2"/>
          <ac:picMkLst>
            <pc:docMk/>
            <pc:sldMk cId="109857222" sldId="256"/>
            <ac:picMk id="4" creationId="{7FD5968E-3D22-6D58-6641-73520082895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29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367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60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447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854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292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764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993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78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248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485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8/18/2022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66326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chanicshub.com.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93788" y="926382"/>
            <a:ext cx="2976811" cy="2359641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  <a:ea typeface="+mj-lt"/>
                <a:cs typeface="+mj-lt"/>
              </a:rPr>
              <a:t>Mazda</a:t>
            </a:r>
            <a:r>
              <a:rPr lang="en-US" dirty="0">
                <a:ea typeface="+mj-lt"/>
                <a:cs typeface="+mj-lt"/>
              </a:rPr>
              <a:t> </a:t>
            </a:r>
          </a:p>
          <a:p>
            <a:endParaRPr lang="en-US" dirty="0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63750" y="2435522"/>
            <a:ext cx="3221226" cy="3017329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dirty="0">
                <a:solidFill>
                  <a:schemeClr val="bg1"/>
                </a:solidFill>
                <a:cs typeface="Calibri"/>
              </a:rPr>
              <a:t>Presented by</a:t>
            </a:r>
          </a:p>
          <a:p>
            <a:r>
              <a:rPr lang="en-US" sz="3600" dirty="0">
                <a:solidFill>
                  <a:schemeClr val="bg1"/>
                </a:solidFill>
                <a:cs typeface="Calibri"/>
              </a:rPr>
              <a:t> Mariana Claudia </a:t>
            </a:r>
            <a:r>
              <a:rPr lang="en-US" sz="3600" dirty="0" err="1">
                <a:solidFill>
                  <a:schemeClr val="bg1"/>
                </a:solidFill>
                <a:cs typeface="Calibri"/>
              </a:rPr>
              <a:t>Drajneanu</a:t>
            </a:r>
            <a:endParaRPr lang="en-US" sz="3600" dirty="0">
              <a:solidFill>
                <a:schemeClr val="bg1"/>
              </a:solidFill>
              <a:cs typeface="Calibri"/>
            </a:endParaRPr>
          </a:p>
          <a:p>
            <a:r>
              <a:rPr lang="en-US" sz="3600" dirty="0">
                <a:solidFill>
                  <a:schemeClr val="bg1"/>
                </a:solidFill>
                <a:cs typeface="Calibri"/>
              </a:rPr>
              <a:t>2030896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FD5968E-3D22-6D58-6641-7352008289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954" r="28953" b="-1"/>
          <a:stretch/>
        </p:blipFill>
        <p:spPr>
          <a:xfrm>
            <a:off x="1067497" y="49362"/>
            <a:ext cx="7760601" cy="6673011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99A2E-5E58-6963-D293-CE2C0DF16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860" y="1185911"/>
            <a:ext cx="3772261" cy="4891624"/>
          </a:xfrm>
        </p:spPr>
        <p:txBody>
          <a:bodyPr>
            <a:normAutofit/>
          </a:bodyPr>
          <a:lstStyle/>
          <a:p>
            <a:r>
              <a:rPr lang="en-US" sz="4800">
                <a:cs typeface="Calibri Light"/>
              </a:rPr>
              <a:t>Introduction</a:t>
            </a:r>
            <a:endParaRPr lang="en-US" sz="480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5CFA8343-CF41-D342-82F0-DC50E43D61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5739" y="1185911"/>
            <a:ext cx="5332895" cy="48640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4170" indent="-344170"/>
            <a:r>
              <a:rPr lang="en-US" sz="1600" dirty="0">
                <a:ea typeface="+mn-lt"/>
                <a:cs typeface="+mn-lt"/>
              </a:rPr>
              <a:t>Changes in the nature of the supervisory role in the automobile industry are being examined.</a:t>
            </a:r>
            <a:endParaRPr lang="en-US" sz="1600">
              <a:cs typeface="Arial"/>
            </a:endParaRPr>
          </a:p>
          <a:p>
            <a:pPr marL="344170" indent="-344170"/>
            <a:r>
              <a:rPr lang="en-US" sz="1600" dirty="0">
                <a:ea typeface="+mn-lt"/>
                <a:cs typeface="+mn-lt"/>
              </a:rPr>
              <a:t> This is in the context of a transition from mass production to lean or just-in-time production.</a:t>
            </a:r>
          </a:p>
          <a:p>
            <a:pPr marL="344170" indent="-344170"/>
            <a:r>
              <a:rPr lang="en-US" sz="1600" dirty="0">
                <a:ea typeface="+mn-lt"/>
                <a:cs typeface="+mn-lt"/>
              </a:rPr>
              <a:t> A case study of  UK  Mazda's Flat Rock plant in the US highlights the difficulties faced by existing manufacturers in reforming the role of supervisors.</a:t>
            </a:r>
            <a:endParaRPr lang="en-US" sz="1600">
              <a:cs typeface="Calibri"/>
            </a:endParaRPr>
          </a:p>
        </p:txBody>
      </p:sp>
      <p:pic>
        <p:nvPicPr>
          <p:cNvPr id="26" name="Picture 26" descr="A picture containing text, person, outdoor&#10;&#10;Description automatically generated">
            <a:extLst>
              <a:ext uri="{FF2B5EF4-FFF2-40B4-BE49-F238E27FC236}">
                <a16:creationId xmlns:a16="http://schemas.microsoft.com/office/drawing/2014/main" id="{D4B8969F-F5AE-E8A6-7ADE-C9C4DF19EE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928" y="2112035"/>
            <a:ext cx="4597879" cy="438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93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CD557CE-2AB8-44E1-AABA-A21D2274F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8DCB6E5-A344-4A17-A353-EC4D71E6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82F4F2-6117-4CCD-94A7-4AFD603EC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CCA9FB2-FFC7-4B6D-8E30-9D2CC14E7D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CF6D6F6-E7F9-4521-BD22-74A61D8ED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B566E74-1425-46AC-885D-D2DAEE365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C2AE51-DB5D-6397-FBAC-501D57EA4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2407" y="592396"/>
            <a:ext cx="6724926" cy="789682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cs typeface="Arial"/>
              </a:rPr>
              <a:t>Team work between brands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4E988-6F60-C4D0-8966-46C173F84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4671" y="2052116"/>
            <a:ext cx="4453304" cy="4572922"/>
          </a:xfrm>
        </p:spPr>
        <p:txBody>
          <a:bodyPr>
            <a:normAutofit/>
          </a:bodyPr>
          <a:lstStyle/>
          <a:p>
            <a:pPr marL="344170" indent="-344170">
              <a:lnSpc>
                <a:spcPct val="110000"/>
              </a:lnSpc>
            </a:pPr>
            <a:r>
              <a:rPr lang="en-US" sz="1600" dirty="0">
                <a:ea typeface="+mn-lt"/>
                <a:cs typeface="+mn-lt"/>
              </a:rPr>
              <a:t>A production-based strategy has enabled Mazda to compete in a highly competitive industry.</a:t>
            </a:r>
          </a:p>
          <a:p>
            <a:pPr marL="344170" indent="-344170">
              <a:lnSpc>
                <a:spcPct val="110000"/>
              </a:lnSpc>
            </a:pPr>
            <a:r>
              <a:rPr lang="en-US" sz="1600" dirty="0">
                <a:ea typeface="+mn-lt"/>
                <a:cs typeface="+mn-lt"/>
              </a:rPr>
              <a:t> Production strategies are a response to specific market circumstances and variations in </a:t>
            </a:r>
            <a:r>
              <a:rPr lang="en-US" sz="1600" dirty="0" err="1">
                <a:ea typeface="+mn-lt"/>
                <a:cs typeface="+mn-lt"/>
              </a:rPr>
              <a:t>organisation</a:t>
            </a:r>
            <a:r>
              <a:rPr lang="en-US" sz="1600" dirty="0">
                <a:ea typeface="+mn-lt"/>
                <a:cs typeface="+mn-lt"/>
              </a:rPr>
              <a:t> capability. </a:t>
            </a:r>
          </a:p>
          <a:p>
            <a:pPr marL="344170" indent="-344170">
              <a:lnSpc>
                <a:spcPct val="110000"/>
              </a:lnSpc>
            </a:pPr>
            <a:r>
              <a:rPr lang="en-US" sz="1600" dirty="0">
                <a:ea typeface="+mn-lt"/>
                <a:cs typeface="+mn-lt"/>
              </a:rPr>
              <a:t>In undergoing radical restructuring, Mazda re-thought JIT into mixed-model production.</a:t>
            </a:r>
          </a:p>
          <a:p>
            <a:pPr marL="344170" indent="-344170">
              <a:lnSpc>
                <a:spcPct val="110000"/>
              </a:lnSpc>
            </a:pPr>
            <a:r>
              <a:rPr lang="en-US" sz="1600" dirty="0">
                <a:ea typeface="+mn-lt"/>
                <a:cs typeface="+mn-lt"/>
              </a:rPr>
              <a:t> As a result, it developed the means to compete effectively against Toyota and Nissan.</a:t>
            </a:r>
            <a:endParaRPr lang="en-US" sz="1600">
              <a:cs typeface="Arial" panose="020B0604020202020204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21F7A79-3697-4D07-5DFF-9364F1FA68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4766" y="1876854"/>
            <a:ext cx="4651619" cy="3104955"/>
          </a:xfrm>
          <a:prstGeom prst="rect">
            <a:avLst/>
          </a:prstGeom>
          <a:ln>
            <a:gradFill flip="none" rotWithShape="1">
              <a:gsLst>
                <a:gs pos="86000">
                  <a:schemeClr val="accent6">
                    <a:lumMod val="67000"/>
                  </a:schemeClr>
                </a:gs>
                <a:gs pos="20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innerShdw blurRad="127000">
              <a:prstClr val="black">
                <a:alpha val="90000"/>
              </a:prstClr>
            </a:innerShdw>
          </a:effec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06858379-D070-40E4-8A3D-F29E90C5C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903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8">
            <a:extLst>
              <a:ext uri="{FF2B5EF4-FFF2-40B4-BE49-F238E27FC236}">
                <a16:creationId xmlns:a16="http://schemas.microsoft.com/office/drawing/2014/main" id="{3FAD17B9-9E6C-4DD1-9728-97B5E5FCCA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10">
            <a:extLst>
              <a:ext uri="{FF2B5EF4-FFF2-40B4-BE49-F238E27FC236}">
                <a16:creationId xmlns:a16="http://schemas.microsoft.com/office/drawing/2014/main" id="{D7AC3F90-A588-42FF-B41D-062A8D91B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ear&#10;&#10;Description automatically generated">
            <a:extLst>
              <a:ext uri="{FF2B5EF4-FFF2-40B4-BE49-F238E27FC236}">
                <a16:creationId xmlns:a16="http://schemas.microsoft.com/office/drawing/2014/main" id="{1CE7132A-308D-3C05-5FDA-3EC9C2FFC3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l="3558" r="1" b="1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25" name="Picture 12">
            <a:extLst>
              <a:ext uri="{FF2B5EF4-FFF2-40B4-BE49-F238E27FC236}">
                <a16:creationId xmlns:a16="http://schemas.microsoft.com/office/drawing/2014/main" id="{015AB904-4FB7-4A0D-B43E-03ACF05E1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0E0DE7-A468-BD95-8DE0-E0CD9E301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cs typeface="Arial"/>
              </a:rPr>
              <a:t>Advantages and disadvantages       </a:t>
            </a:r>
            <a:endParaRPr lang="en-US"/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E1AADF25-43E9-4DE0-AD82-4F6052319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CBC2D515-EF3C-4E4E-8BC1-192B21E92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AE6BA-39FD-8603-9290-94DCBD10A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700" dirty="0">
                <a:cs typeface="Arial" panose="020B0604020202020204"/>
              </a:rPr>
              <a:t> </a:t>
            </a:r>
            <a:r>
              <a:rPr lang="en-US" sz="1700" dirty="0">
                <a:ea typeface="+mn-lt"/>
                <a:cs typeface="+mn-lt"/>
              </a:rPr>
              <a:t>    There are plenty of exciting jobs in the automotive industry.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>
                <a:ea typeface="+mn-lt"/>
                <a:cs typeface="+mn-lt"/>
              </a:rPr>
              <a:t>      Industrial designers are responsible for developing new      automotive concepts.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>
                <a:ea typeface="+mn-lt"/>
                <a:cs typeface="+mn-lt"/>
              </a:rPr>
              <a:t>     Auto mechanic and technician positions aren't your only choices for working in the industry.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>
                <a:ea typeface="+mn-lt"/>
                <a:cs typeface="+mn-lt"/>
              </a:rPr>
              <a:t>    Mechanics can be exposed to dangerous chemicals and machinery.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>
                <a:ea typeface="+mn-lt"/>
                <a:cs typeface="+mn-lt"/>
              </a:rPr>
              <a:t>    One of the major concerns of working in an auto body shop is the possible exposure to asbestos.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700" dirty="0">
                <a:ea typeface="+mn-lt"/>
                <a:cs typeface="+mn-lt"/>
              </a:rPr>
              <a:t>     Auto parts, including clutches and brakes, contain asbestos due to its heat-resistant abilities. </a:t>
            </a:r>
            <a:endParaRPr lang="en-US" sz="17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66756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8">
            <a:extLst>
              <a:ext uri="{FF2B5EF4-FFF2-40B4-BE49-F238E27FC236}">
                <a16:creationId xmlns:a16="http://schemas.microsoft.com/office/drawing/2014/main" id="{3FAD17B9-9E6C-4DD1-9728-97B5E5FCCA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3" name="Rectangle 10">
            <a:extLst>
              <a:ext uri="{FF2B5EF4-FFF2-40B4-BE49-F238E27FC236}">
                <a16:creationId xmlns:a16="http://schemas.microsoft.com/office/drawing/2014/main" id="{D7AC3F90-A588-42FF-B41D-062A8D91B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9C8545B-D011-C6B2-E3B9-DD6713A5A7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r="-1" b="878"/>
          <a:stretch/>
        </p:blipFill>
        <p:spPr>
          <a:xfrm>
            <a:off x="153" y="10"/>
            <a:ext cx="12191695" cy="6857990"/>
          </a:xfrm>
          <a:prstGeom prst="rect">
            <a:avLst/>
          </a:prstGeom>
        </p:spPr>
      </p:pic>
      <p:pic>
        <p:nvPicPr>
          <p:cNvPr id="44" name="Picture 12">
            <a:extLst>
              <a:ext uri="{FF2B5EF4-FFF2-40B4-BE49-F238E27FC236}">
                <a16:creationId xmlns:a16="http://schemas.microsoft.com/office/drawing/2014/main" id="{015AB904-4FB7-4A0D-B43E-03ACF05E1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EA941F-E080-9F3F-CC43-A50BB1BFA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cs typeface="Arial"/>
              </a:rPr>
              <a:t>Conclusion</a:t>
            </a:r>
            <a:endParaRPr lang="en-US"/>
          </a:p>
        </p:txBody>
      </p:sp>
      <p:sp>
        <p:nvSpPr>
          <p:cNvPr id="45" name="Rectangle 14">
            <a:extLst>
              <a:ext uri="{FF2B5EF4-FFF2-40B4-BE49-F238E27FC236}">
                <a16:creationId xmlns:a16="http://schemas.microsoft.com/office/drawing/2014/main" id="{E1AADF25-43E9-4DE0-AD82-4F6052319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16">
            <a:extLst>
              <a:ext uri="{FF2B5EF4-FFF2-40B4-BE49-F238E27FC236}">
                <a16:creationId xmlns:a16="http://schemas.microsoft.com/office/drawing/2014/main" id="{CBC2D515-EF3C-4E4E-8BC1-192B21E92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4CC79-C932-CA7F-63B3-CA40A6E37A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579" y="2052116"/>
            <a:ext cx="7959560" cy="3997828"/>
          </a:xfrm>
        </p:spPr>
        <p:txBody>
          <a:bodyPr>
            <a:normAutofit/>
          </a:bodyPr>
          <a:lstStyle/>
          <a:p>
            <a:pPr marL="344170" indent="-344170"/>
            <a:r>
              <a:rPr lang="en-US" dirty="0">
                <a:cs typeface="Arial"/>
              </a:rPr>
              <a:t>Despite from all the mention above I can say that will always exist a balance hard or easy to maintain in every job in this world.</a:t>
            </a:r>
          </a:p>
          <a:p>
            <a:pPr marL="344170" indent="-344170"/>
            <a:r>
              <a:rPr lang="en-US" dirty="0">
                <a:cs typeface="Arial"/>
              </a:rPr>
              <a:t>The key to success starts from you, from us accepting the situation and find the way to complete the criteria for that day or period and be successful.</a:t>
            </a:r>
          </a:p>
        </p:txBody>
      </p:sp>
    </p:spTree>
    <p:extLst>
      <p:ext uri="{BB962C8B-B14F-4D97-AF65-F5344CB8AC3E}">
        <p14:creationId xmlns:p14="http://schemas.microsoft.com/office/powerpoint/2010/main" val="3733329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42B49-A070-078F-7648-87B143023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Arial"/>
              </a:rPr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158C2-6551-E7C7-F4A1-B761F7A1F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4170" indent="-344170"/>
            <a:r>
              <a:rPr lang="en-US" dirty="0">
                <a:cs typeface="Arial"/>
              </a:rPr>
              <a:t>Babson, S. 1995 Lean Work: Empowerment and Exploitation in the Global Auto Industry [Google Scholar]</a:t>
            </a:r>
          </a:p>
          <a:p>
            <a:pPr marL="344170" indent="-344170"/>
            <a:r>
              <a:rPr lang="en-US" dirty="0">
                <a:cs typeface="Arial"/>
              </a:rPr>
              <a:t>Mechanics Hub. (1988) Pros and Cons of Working in the Automotive Industry. </a:t>
            </a:r>
            <a:r>
              <a:rPr lang="en-US" dirty="0">
                <a:cs typeface="Arial"/>
                <a:hlinkClick r:id="rId2"/>
              </a:rPr>
              <a:t>http://www.mechanicshub.com.</a:t>
            </a:r>
          </a:p>
          <a:p>
            <a:pPr marL="344170" indent="-344170"/>
            <a:r>
              <a:rPr lang="en-US" dirty="0">
                <a:cs typeface="Arial"/>
              </a:rPr>
              <a:t>Taylor Francis Online. (2022) International Automobile Industry. Http://doi.org/10.1080/09585192.2012.725081</a:t>
            </a:r>
          </a:p>
          <a:p>
            <a:pPr marL="0" indent="0">
              <a:buNone/>
            </a:pPr>
            <a:endParaRPr lang="en-US" dirty="0">
              <a:cs typeface="Arial"/>
            </a:endParaRPr>
          </a:p>
          <a:p>
            <a:pPr marL="344170" indent="-344170"/>
            <a:endParaRPr lang="en-US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7031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FA3880A-8D8F-466C-A4A1-F07BCDD37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C0A64CB-20A1-4508-B568-284EB04F7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DA14841-53A4-4935-BE65-C8373B8A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877C2CF-B2DD-41C8-8B5E-152673376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377EE36-E59D-4778-8F99-4B470DA4A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586C6C5-47AF-450A-932D-880EF823E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87901A-AA64-4940-9803-F67677851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DA9E8CC-6C73-43E6-AF09-B4B1083BC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6DFF5FD-BEF9-4B06-B7C2-58C5CFC92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9A18D1D-88E7-41EF-892F-C99BDEEE5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113E1A2F-E5D7-4888-BA8C-1CDDC7CE2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625649A-4F9D-4D90-8F0A-433D7A1F68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10378001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DCC3E9-6BD0-1014-CB13-6299C9AE9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254" y="4231893"/>
            <a:ext cx="8445357" cy="8691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/>
              <a:t>For your attention!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6F31202-25B1-43E6-94C1-CDCAFFE33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andglass, sign, close&#10;&#10;Description automatically generated">
            <a:extLst>
              <a:ext uri="{FF2B5EF4-FFF2-40B4-BE49-F238E27FC236}">
                <a16:creationId xmlns:a16="http://schemas.microsoft.com/office/drawing/2014/main" id="{0B2886A9-483C-C3B8-2FB1-DCD4AC984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t="18328" r="-1" b="12639"/>
          <a:stretch/>
        </p:blipFill>
        <p:spPr>
          <a:xfrm>
            <a:off x="1005401" y="-1"/>
            <a:ext cx="10380133" cy="4030679"/>
          </a:xfrm>
          <a:prstGeom prst="rect">
            <a:avLst/>
          </a:prstGeom>
          <a:ln>
            <a:solidFill>
              <a:schemeClr val="accent6"/>
            </a:solidFill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588507C5-B772-411D-B50E-0C075AD253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7666" y="-2718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189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Madison</vt:lpstr>
      <vt:lpstr>Mazda  </vt:lpstr>
      <vt:lpstr>Introduction</vt:lpstr>
      <vt:lpstr>Team work between brands</vt:lpstr>
      <vt:lpstr>Advantages and disadvantages       </vt:lpstr>
      <vt:lpstr>Conclusion</vt:lpstr>
      <vt:lpstr>References</vt:lpstr>
      <vt:lpstr>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316</cp:revision>
  <dcterms:created xsi:type="dcterms:W3CDTF">2022-08-18T12:46:51Z</dcterms:created>
  <dcterms:modified xsi:type="dcterms:W3CDTF">2022-08-18T18:20:31Z</dcterms:modified>
</cp:coreProperties>
</file>