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36183"/>
    <a:srgbClr val="156082"/>
    <a:srgbClr val="7393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4EB399-2C54-FFF9-1370-5376FE14E698}" v="723" dt="2026-05-14T07:54:33.748"/>
    <p1510:client id="{0E02796B-63BC-3C8D-85F3-2D3C521B5F0F}" v="868" dt="2026-05-13T21:16:05.664"/>
    <p1510:client id="{BE493174-2C87-DF3B-8B2D-44DBCC89E1F0}" v="43" dt="2026-05-14T11:54:19.330"/>
    <p1510:client id="{F58211E7-41C3-0C4B-A0B9-9F59C755F19A}" v="173" dt="2026-05-14T14:13:46.5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74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1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loyd Jones (2405771)" userId="S::2405771@student.uwtsd.ac.uk::dd07958c-1b6d-4bdb-bb02-9ee7cf78eb00" providerId="AD" clId="Web-{BE493174-2C87-DF3B-8B2D-44DBCC89E1F0}"/>
    <pc:docChg chg="modSld">
      <pc:chgData name="Lloyd Jones (2405771)" userId="S::2405771@student.uwtsd.ac.uk::dd07958c-1b6d-4bdb-bb02-9ee7cf78eb00" providerId="AD" clId="Web-{BE493174-2C87-DF3B-8B2D-44DBCC89E1F0}" dt="2026-05-14T11:54:19.330" v="40" actId="20577"/>
      <pc:docMkLst>
        <pc:docMk/>
      </pc:docMkLst>
      <pc:sldChg chg="modSp">
        <pc:chgData name="Lloyd Jones (2405771)" userId="S::2405771@student.uwtsd.ac.uk::dd07958c-1b6d-4bdb-bb02-9ee7cf78eb00" providerId="AD" clId="Web-{BE493174-2C87-DF3B-8B2D-44DBCC89E1F0}" dt="2026-05-14T11:53:26.141" v="32" actId="20577"/>
        <pc:sldMkLst>
          <pc:docMk/>
          <pc:sldMk cId="109857222" sldId="256"/>
        </pc:sldMkLst>
        <pc:spChg chg="mod">
          <ac:chgData name="Lloyd Jones (2405771)" userId="S::2405771@student.uwtsd.ac.uk::dd07958c-1b6d-4bdb-bb02-9ee7cf78eb00" providerId="AD" clId="Web-{BE493174-2C87-DF3B-8B2D-44DBCC89E1F0}" dt="2026-05-14T11:53:26.141" v="3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Lloyd Jones (2405771)" userId="S::2405771@student.uwtsd.ac.uk::dd07958c-1b6d-4bdb-bb02-9ee7cf78eb00" providerId="AD" clId="Web-{BE493174-2C87-DF3B-8B2D-44DBCC89E1F0}" dt="2026-05-14T11:53:15.359" v="31" actId="20577"/>
        <pc:sldMkLst>
          <pc:docMk/>
          <pc:sldMk cId="2220281847" sldId="257"/>
        </pc:sldMkLst>
        <pc:spChg chg="mod">
          <ac:chgData name="Lloyd Jones (2405771)" userId="S::2405771@student.uwtsd.ac.uk::dd07958c-1b6d-4bdb-bb02-9ee7cf78eb00" providerId="AD" clId="Web-{BE493174-2C87-DF3B-8B2D-44DBCC89E1F0}" dt="2026-05-14T11:53:15.359" v="31" actId="20577"/>
          <ac:spMkLst>
            <pc:docMk/>
            <pc:sldMk cId="2220281847" sldId="257"/>
            <ac:spMk id="2" creationId="{45FD3B2A-281A-AA3C-2C03-BB60673741BA}"/>
          </ac:spMkLst>
        </pc:spChg>
        <pc:spChg chg="add del mod">
          <ac:chgData name="Lloyd Jones (2405771)" userId="S::2405771@student.uwtsd.ac.uk::dd07958c-1b6d-4bdb-bb02-9ee7cf78eb00" providerId="AD" clId="Web-{BE493174-2C87-DF3B-8B2D-44DBCC89E1F0}" dt="2026-05-14T11:53:07.843" v="30"/>
          <ac:spMkLst>
            <pc:docMk/>
            <pc:sldMk cId="2220281847" sldId="257"/>
            <ac:spMk id="11" creationId="{6244CFC3-5DB6-3E61-8168-87D082BA1848}"/>
          </ac:spMkLst>
        </pc:spChg>
        <pc:picChg chg="add mod">
          <ac:chgData name="Lloyd Jones (2405771)" userId="S::2405771@student.uwtsd.ac.uk::dd07958c-1b6d-4bdb-bb02-9ee7cf78eb00" providerId="AD" clId="Web-{BE493174-2C87-DF3B-8B2D-44DBCC89E1F0}" dt="2026-05-14T11:51:41.590" v="16" actId="1076"/>
          <ac:picMkLst>
            <pc:docMk/>
            <pc:sldMk cId="2220281847" sldId="257"/>
            <ac:picMk id="3" creationId="{763AA693-D65D-6EC4-C8FD-5BAE778DE7EC}"/>
          </ac:picMkLst>
        </pc:picChg>
        <pc:picChg chg="del">
          <ac:chgData name="Lloyd Jones (2405771)" userId="S::2405771@student.uwtsd.ac.uk::dd07958c-1b6d-4bdb-bb02-9ee7cf78eb00" providerId="AD" clId="Web-{BE493174-2C87-DF3B-8B2D-44DBCC89E1F0}" dt="2026-05-14T11:53:00.531" v="29"/>
          <ac:picMkLst>
            <pc:docMk/>
            <pc:sldMk cId="2220281847" sldId="257"/>
            <ac:picMk id="4" creationId="{18274E4D-96F5-4D7A-D12F-290A81933DA4}"/>
          </ac:picMkLst>
        </pc:picChg>
        <pc:picChg chg="mod">
          <ac:chgData name="Lloyd Jones (2405771)" userId="S::2405771@student.uwtsd.ac.uk::dd07958c-1b6d-4bdb-bb02-9ee7cf78eb00" providerId="AD" clId="Web-{BE493174-2C87-DF3B-8B2D-44DBCC89E1F0}" dt="2026-05-14T11:49:44.257" v="15" actId="14100"/>
          <ac:picMkLst>
            <pc:docMk/>
            <pc:sldMk cId="2220281847" sldId="257"/>
            <ac:picMk id="5" creationId="{4DF4AB96-C89D-E954-CC6D-E67F152E5BB4}"/>
          </ac:picMkLst>
        </pc:picChg>
        <pc:picChg chg="add del mod">
          <ac:chgData name="Lloyd Jones (2405771)" userId="S::2405771@student.uwtsd.ac.uk::dd07958c-1b6d-4bdb-bb02-9ee7cf78eb00" providerId="AD" clId="Web-{BE493174-2C87-DF3B-8B2D-44DBCC89E1F0}" dt="2026-05-14T11:49:33.460" v="12"/>
          <ac:picMkLst>
            <pc:docMk/>
            <pc:sldMk cId="2220281847" sldId="257"/>
            <ac:picMk id="6" creationId="{3A6D37D0-7104-1467-6837-05A1C13BB555}"/>
          </ac:picMkLst>
        </pc:picChg>
        <pc:picChg chg="add mod modCrop">
          <ac:chgData name="Lloyd Jones (2405771)" userId="S::2405771@student.uwtsd.ac.uk::dd07958c-1b6d-4bdb-bb02-9ee7cf78eb00" providerId="AD" clId="Web-{BE493174-2C87-DF3B-8B2D-44DBCC89E1F0}" dt="2026-05-14T11:52:57.234" v="28" actId="14100"/>
          <ac:picMkLst>
            <pc:docMk/>
            <pc:sldMk cId="2220281847" sldId="257"/>
            <ac:picMk id="9" creationId="{16CC3124-235C-F275-305C-24E53C9939DA}"/>
          </ac:picMkLst>
        </pc:picChg>
      </pc:sldChg>
      <pc:sldChg chg="modSp">
        <pc:chgData name="Lloyd Jones (2405771)" userId="S::2405771@student.uwtsd.ac.uk::dd07958c-1b6d-4bdb-bb02-9ee7cf78eb00" providerId="AD" clId="Web-{BE493174-2C87-DF3B-8B2D-44DBCC89E1F0}" dt="2026-05-14T11:53:41.391" v="33" actId="20577"/>
        <pc:sldMkLst>
          <pc:docMk/>
          <pc:sldMk cId="717266626" sldId="258"/>
        </pc:sldMkLst>
        <pc:spChg chg="mod">
          <ac:chgData name="Lloyd Jones (2405771)" userId="S::2405771@student.uwtsd.ac.uk::dd07958c-1b6d-4bdb-bb02-9ee7cf78eb00" providerId="AD" clId="Web-{BE493174-2C87-DF3B-8B2D-44DBCC89E1F0}" dt="2026-05-14T11:53:41.391" v="33" actId="20577"/>
          <ac:spMkLst>
            <pc:docMk/>
            <pc:sldMk cId="717266626" sldId="258"/>
            <ac:spMk id="2" creationId="{330D2177-E7F8-BC0B-BD99-28FB5C514AEE}"/>
          </ac:spMkLst>
        </pc:spChg>
      </pc:sldChg>
      <pc:sldChg chg="modSp">
        <pc:chgData name="Lloyd Jones (2405771)" userId="S::2405771@student.uwtsd.ac.uk::dd07958c-1b6d-4bdb-bb02-9ee7cf78eb00" providerId="AD" clId="Web-{BE493174-2C87-DF3B-8B2D-44DBCC89E1F0}" dt="2026-05-14T11:54:19.330" v="40" actId="20577"/>
        <pc:sldMkLst>
          <pc:docMk/>
          <pc:sldMk cId="1816723275" sldId="259"/>
        </pc:sldMkLst>
        <pc:spChg chg="mod">
          <ac:chgData name="Lloyd Jones (2405771)" userId="S::2405771@student.uwtsd.ac.uk::dd07958c-1b6d-4bdb-bb02-9ee7cf78eb00" providerId="AD" clId="Web-{BE493174-2C87-DF3B-8B2D-44DBCC89E1F0}" dt="2026-05-14T11:54:19.330" v="40" actId="20577"/>
          <ac:spMkLst>
            <pc:docMk/>
            <pc:sldMk cId="1816723275" sldId="259"/>
            <ac:spMk id="2" creationId="{BFDF6A00-3944-97E7-89D0-595D9F703C3C}"/>
          </ac:spMkLst>
        </pc:spChg>
      </pc:sldChg>
    </pc:docChg>
  </pc:docChgLst>
  <pc:docChgLst>
    <pc:chgData name="Lloyd Jones (2405771)" userId="dd07958c-1b6d-4bdb-bb02-9ee7cf78eb00" providerId="ADAL" clId="{5C991604-1663-55CC-AADA-D8D91A014F68}"/>
    <pc:docChg chg="undo custSel modSld">
      <pc:chgData name="Lloyd Jones (2405771)" userId="dd07958c-1b6d-4bdb-bb02-9ee7cf78eb00" providerId="ADAL" clId="{5C991604-1663-55CC-AADA-D8D91A014F68}" dt="2026-05-14T14:14:09.125" v="1636" actId="14100"/>
      <pc:docMkLst>
        <pc:docMk/>
      </pc:docMkLst>
      <pc:sldChg chg="addSp delSp modSp mod">
        <pc:chgData name="Lloyd Jones (2405771)" userId="dd07958c-1b6d-4bdb-bb02-9ee7cf78eb00" providerId="ADAL" clId="{5C991604-1663-55CC-AADA-D8D91A014F68}" dt="2026-05-14T14:14:09.125" v="1636" actId="14100"/>
        <pc:sldMkLst>
          <pc:docMk/>
          <pc:sldMk cId="109857222" sldId="256"/>
        </pc:sldMkLst>
        <pc:spChg chg="mod">
          <ac:chgData name="Lloyd Jones (2405771)" userId="dd07958c-1b6d-4bdb-bb02-9ee7cf78eb00" providerId="ADAL" clId="{5C991604-1663-55CC-AADA-D8D91A014F68}" dt="2026-05-14T13:56:17.595" v="1311" actId="20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loyd Jones (2405771)" userId="dd07958c-1b6d-4bdb-bb02-9ee7cf78eb00" providerId="ADAL" clId="{5C991604-1663-55CC-AADA-D8D91A014F68}" dt="2026-05-14T14:14:09.125" v="1636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Lloyd Jones (2405771)" userId="dd07958c-1b6d-4bdb-bb02-9ee7cf78eb00" providerId="ADAL" clId="{5C991604-1663-55CC-AADA-D8D91A014F68}" dt="2026-05-14T14:13:32.050" v="1627" actId="478"/>
          <ac:spMkLst>
            <pc:docMk/>
            <pc:sldMk cId="109857222" sldId="256"/>
            <ac:spMk id="4" creationId="{75E57F01-C2D9-C708-96B5-F6FB19F91A39}"/>
          </ac:spMkLst>
        </pc:spChg>
        <pc:spChg chg="add mod">
          <ac:chgData name="Lloyd Jones (2405771)" userId="dd07958c-1b6d-4bdb-bb02-9ee7cf78eb00" providerId="ADAL" clId="{5C991604-1663-55CC-AADA-D8D91A014F68}" dt="2026-05-14T14:14:03.341" v="1634" actId="14100"/>
          <ac:spMkLst>
            <pc:docMk/>
            <pc:sldMk cId="109857222" sldId="256"/>
            <ac:spMk id="5" creationId="{ED416F67-567D-0B7A-9818-1FAB1BC3558B}"/>
          </ac:spMkLst>
        </pc:spChg>
      </pc:sldChg>
      <pc:sldChg chg="addSp delSp modSp mod">
        <pc:chgData name="Lloyd Jones (2405771)" userId="dd07958c-1b6d-4bdb-bb02-9ee7cf78eb00" providerId="ADAL" clId="{5C991604-1663-55CC-AADA-D8D91A014F68}" dt="2026-05-14T12:50:53.459" v="854" actId="113"/>
        <pc:sldMkLst>
          <pc:docMk/>
          <pc:sldMk cId="2220281847" sldId="257"/>
        </pc:sldMkLst>
        <pc:spChg chg="mod">
          <ac:chgData name="Lloyd Jones (2405771)" userId="dd07958c-1b6d-4bdb-bb02-9ee7cf78eb00" providerId="ADAL" clId="{5C991604-1663-55CC-AADA-D8D91A014F68}" dt="2026-05-14T12:02:58.774" v="65" actId="207"/>
          <ac:spMkLst>
            <pc:docMk/>
            <pc:sldMk cId="2220281847" sldId="257"/>
            <ac:spMk id="2" creationId="{45FD3B2A-281A-AA3C-2C03-BB60673741BA}"/>
          </ac:spMkLst>
        </pc:spChg>
        <pc:spChg chg="add mod topLvl">
          <ac:chgData name="Lloyd Jones (2405771)" userId="dd07958c-1b6d-4bdb-bb02-9ee7cf78eb00" providerId="ADAL" clId="{5C991604-1663-55CC-AADA-D8D91A014F68}" dt="2026-05-14T12:04:27.665" v="77" actId="208"/>
          <ac:spMkLst>
            <pc:docMk/>
            <pc:sldMk cId="2220281847" sldId="257"/>
            <ac:spMk id="4" creationId="{1EB160EB-7E44-0DF3-5F03-C95A33A38427}"/>
          </ac:spMkLst>
        </pc:spChg>
        <pc:spChg chg="mod topLvl">
          <ac:chgData name="Lloyd Jones (2405771)" userId="dd07958c-1b6d-4bdb-bb02-9ee7cf78eb00" providerId="ADAL" clId="{5C991604-1663-55CC-AADA-D8D91A014F68}" dt="2026-05-14T12:50:53.459" v="854" actId="113"/>
          <ac:spMkLst>
            <pc:docMk/>
            <pc:sldMk cId="2220281847" sldId="257"/>
            <ac:spMk id="7" creationId="{F26DF560-F487-FDC6-FCBF-D2CDA7A7A5FF}"/>
          </ac:spMkLst>
        </pc:spChg>
        <pc:spChg chg="mod">
          <ac:chgData name="Lloyd Jones (2405771)" userId="dd07958c-1b6d-4bdb-bb02-9ee7cf78eb00" providerId="ADAL" clId="{5C991604-1663-55CC-AADA-D8D91A014F68}" dt="2026-05-14T12:01:02.992" v="49" actId="2710"/>
          <ac:spMkLst>
            <pc:docMk/>
            <pc:sldMk cId="2220281847" sldId="257"/>
            <ac:spMk id="8" creationId="{BC18A8FD-8392-284B-41BE-C8CD5678A2A5}"/>
          </ac:spMkLst>
        </pc:spChg>
        <pc:spChg chg="add mod">
          <ac:chgData name="Lloyd Jones (2405771)" userId="dd07958c-1b6d-4bdb-bb02-9ee7cf78eb00" providerId="ADAL" clId="{5C991604-1663-55CC-AADA-D8D91A014F68}" dt="2026-05-14T12:05:59.383" v="92" actId="1076"/>
          <ac:spMkLst>
            <pc:docMk/>
            <pc:sldMk cId="2220281847" sldId="257"/>
            <ac:spMk id="10" creationId="{8D94F12B-B7F9-140E-E0B0-1FC4F3358F24}"/>
          </ac:spMkLst>
        </pc:spChg>
        <pc:grpChg chg="add del mod">
          <ac:chgData name="Lloyd Jones (2405771)" userId="dd07958c-1b6d-4bdb-bb02-9ee7cf78eb00" providerId="ADAL" clId="{5C991604-1663-55CC-AADA-D8D91A014F68}" dt="2026-05-14T11:59:03.967" v="28" actId="164"/>
          <ac:grpSpMkLst>
            <pc:docMk/>
            <pc:sldMk cId="2220281847" sldId="257"/>
            <ac:grpSpMk id="6" creationId="{ACC02A11-6F7D-C82F-D82B-CC658C692D0F}"/>
          </ac:grpSpMkLst>
        </pc:grpChg>
        <pc:picChg chg="mod modCrop">
          <ac:chgData name="Lloyd Jones (2405771)" userId="dd07958c-1b6d-4bdb-bb02-9ee7cf78eb00" providerId="ADAL" clId="{5C991604-1663-55CC-AADA-D8D91A014F68}" dt="2026-05-14T12:05:41.509" v="89" actId="1076"/>
          <ac:picMkLst>
            <pc:docMk/>
            <pc:sldMk cId="2220281847" sldId="257"/>
            <ac:picMk id="3" creationId="{763AA693-D65D-6EC4-C8FD-5BAE778DE7EC}"/>
          </ac:picMkLst>
        </pc:picChg>
        <pc:picChg chg="mod">
          <ac:chgData name="Lloyd Jones (2405771)" userId="dd07958c-1b6d-4bdb-bb02-9ee7cf78eb00" providerId="ADAL" clId="{5C991604-1663-55CC-AADA-D8D91A014F68}" dt="2026-05-14T12:02:41.421" v="63" actId="14100"/>
          <ac:picMkLst>
            <pc:docMk/>
            <pc:sldMk cId="2220281847" sldId="257"/>
            <ac:picMk id="5" creationId="{4DF4AB96-C89D-E954-CC6D-E67F152E5BB4}"/>
          </ac:picMkLst>
        </pc:picChg>
        <pc:picChg chg="mod">
          <ac:chgData name="Lloyd Jones (2405771)" userId="dd07958c-1b6d-4bdb-bb02-9ee7cf78eb00" providerId="ADAL" clId="{5C991604-1663-55CC-AADA-D8D91A014F68}" dt="2026-05-14T12:09:35.539" v="166" actId="1076"/>
          <ac:picMkLst>
            <pc:docMk/>
            <pc:sldMk cId="2220281847" sldId="257"/>
            <ac:picMk id="9" creationId="{16CC3124-235C-F275-305C-24E53C9939DA}"/>
          </ac:picMkLst>
        </pc:picChg>
        <pc:picChg chg="add del mod">
          <ac:chgData name="Lloyd Jones (2405771)" userId="dd07958c-1b6d-4bdb-bb02-9ee7cf78eb00" providerId="ADAL" clId="{5C991604-1663-55CC-AADA-D8D91A014F68}" dt="2026-05-14T12:07:56.836" v="147" actId="478"/>
          <ac:picMkLst>
            <pc:docMk/>
            <pc:sldMk cId="2220281847" sldId="257"/>
            <ac:picMk id="11" creationId="{B565D5B7-1178-5CBF-64A4-00A3BFDC03E4}"/>
          </ac:picMkLst>
        </pc:picChg>
        <pc:picChg chg="add mod modCrop">
          <ac:chgData name="Lloyd Jones (2405771)" userId="dd07958c-1b6d-4bdb-bb02-9ee7cf78eb00" providerId="ADAL" clId="{5C991604-1663-55CC-AADA-D8D91A014F68}" dt="2026-05-14T12:09:37.904" v="167" actId="1076"/>
          <ac:picMkLst>
            <pc:docMk/>
            <pc:sldMk cId="2220281847" sldId="257"/>
            <ac:picMk id="12" creationId="{F01F2543-EF9A-D3A4-C3CE-0856789547E0}"/>
          </ac:picMkLst>
        </pc:picChg>
      </pc:sldChg>
      <pc:sldChg chg="addSp delSp modSp mod">
        <pc:chgData name="Lloyd Jones (2405771)" userId="dd07958c-1b6d-4bdb-bb02-9ee7cf78eb00" providerId="ADAL" clId="{5C991604-1663-55CC-AADA-D8D91A014F68}" dt="2026-05-14T13:06:07.090" v="950" actId="1076"/>
        <pc:sldMkLst>
          <pc:docMk/>
          <pc:sldMk cId="717266626" sldId="258"/>
        </pc:sldMkLst>
        <pc:spChg chg="del mod">
          <ac:chgData name="Lloyd Jones (2405771)" userId="dd07958c-1b6d-4bdb-bb02-9ee7cf78eb00" providerId="ADAL" clId="{5C991604-1663-55CC-AADA-D8D91A014F68}" dt="2026-05-14T12:31:59.665" v="360" actId="478"/>
          <ac:spMkLst>
            <pc:docMk/>
            <pc:sldMk cId="717266626" sldId="258"/>
            <ac:spMk id="2" creationId="{330D2177-E7F8-BC0B-BD99-28FB5C514AEE}"/>
          </ac:spMkLst>
        </pc:spChg>
        <pc:spChg chg="add mod">
          <ac:chgData name="Lloyd Jones (2405771)" userId="dd07958c-1b6d-4bdb-bb02-9ee7cf78eb00" providerId="ADAL" clId="{5C991604-1663-55CC-AADA-D8D91A014F68}" dt="2026-05-14T12:32:10.937" v="362" actId="1076"/>
          <ac:spMkLst>
            <pc:docMk/>
            <pc:sldMk cId="717266626" sldId="258"/>
            <ac:spMk id="7" creationId="{A1A42E66-7F56-C4E4-A063-CA49D360CFB2}"/>
          </ac:spMkLst>
        </pc:spChg>
        <pc:spChg chg="add mod">
          <ac:chgData name="Lloyd Jones (2405771)" userId="dd07958c-1b6d-4bdb-bb02-9ee7cf78eb00" providerId="ADAL" clId="{5C991604-1663-55CC-AADA-D8D91A014F68}" dt="2026-05-14T12:43:47.513" v="746" actId="1076"/>
          <ac:spMkLst>
            <pc:docMk/>
            <pc:sldMk cId="717266626" sldId="258"/>
            <ac:spMk id="8" creationId="{AE30A440-B006-AD0F-50DE-C61857FD765F}"/>
          </ac:spMkLst>
        </pc:spChg>
        <pc:spChg chg="add del mod">
          <ac:chgData name="Lloyd Jones (2405771)" userId="dd07958c-1b6d-4bdb-bb02-9ee7cf78eb00" providerId="ADAL" clId="{5C991604-1663-55CC-AADA-D8D91A014F68}" dt="2026-05-14T12:32:01.368" v="361" actId="478"/>
          <ac:spMkLst>
            <pc:docMk/>
            <pc:sldMk cId="717266626" sldId="258"/>
            <ac:spMk id="10" creationId="{E6002F88-B503-FE88-B317-8FD5BEF9266C}"/>
          </ac:spMkLst>
        </pc:spChg>
        <pc:graphicFrameChg chg="add del">
          <ac:chgData name="Lloyd Jones (2405771)" userId="dd07958c-1b6d-4bdb-bb02-9ee7cf78eb00" providerId="ADAL" clId="{5C991604-1663-55CC-AADA-D8D91A014F68}" dt="2026-05-14T12:28:17.995" v="196" actId="478"/>
          <ac:graphicFrameMkLst>
            <pc:docMk/>
            <pc:sldMk cId="717266626" sldId="258"/>
            <ac:graphicFrameMk id="3" creationId="{73F81C0A-AAD9-0C32-1653-10E2DBF939A6}"/>
          </ac:graphicFrameMkLst>
        </pc:graphicFrameChg>
        <pc:graphicFrameChg chg="mod modGraphic">
          <ac:chgData name="Lloyd Jones (2405771)" userId="dd07958c-1b6d-4bdb-bb02-9ee7cf78eb00" providerId="ADAL" clId="{5C991604-1663-55CC-AADA-D8D91A014F68}" dt="2026-05-14T13:06:07.090" v="950" actId="1076"/>
          <ac:graphicFrameMkLst>
            <pc:docMk/>
            <pc:sldMk cId="717266626" sldId="258"/>
            <ac:graphicFrameMk id="4" creationId="{C47ECD10-8178-A347-0E90-15ED896079CE}"/>
          </ac:graphicFrameMkLst>
        </pc:graphicFrameChg>
        <pc:graphicFrameChg chg="add del">
          <ac:chgData name="Lloyd Jones (2405771)" userId="dd07958c-1b6d-4bdb-bb02-9ee7cf78eb00" providerId="ADAL" clId="{5C991604-1663-55CC-AADA-D8D91A014F68}" dt="2026-05-14T12:28:29.382" v="198" actId="3680"/>
          <ac:graphicFrameMkLst>
            <pc:docMk/>
            <pc:sldMk cId="717266626" sldId="258"/>
            <ac:graphicFrameMk id="5" creationId="{CD998365-988F-9221-A0C5-8F4568B1B797}"/>
          </ac:graphicFrameMkLst>
        </pc:graphicFrameChg>
        <pc:graphicFrameChg chg="add del mod modGraphic">
          <ac:chgData name="Lloyd Jones (2405771)" userId="dd07958c-1b6d-4bdb-bb02-9ee7cf78eb00" providerId="ADAL" clId="{5C991604-1663-55CC-AADA-D8D91A014F68}" dt="2026-05-14T12:30:44.079" v="312" actId="478"/>
          <ac:graphicFrameMkLst>
            <pc:docMk/>
            <pc:sldMk cId="717266626" sldId="258"/>
            <ac:graphicFrameMk id="6" creationId="{BEAD4EB9-70EF-6859-FBCB-43523DA16872}"/>
          </ac:graphicFrameMkLst>
        </pc:graphicFrameChg>
        <pc:picChg chg="add mod">
          <ac:chgData name="Lloyd Jones (2405771)" userId="dd07958c-1b6d-4bdb-bb02-9ee7cf78eb00" providerId="ADAL" clId="{5C991604-1663-55CC-AADA-D8D91A014F68}" dt="2026-05-14T12:58:36.761" v="897" actId="1076"/>
          <ac:picMkLst>
            <pc:docMk/>
            <pc:sldMk cId="717266626" sldId="258"/>
            <ac:picMk id="11" creationId="{208535AA-478C-70DF-A8CF-9272F10AE173}"/>
          </ac:picMkLst>
        </pc:picChg>
        <pc:picChg chg="add mod">
          <ac:chgData name="Lloyd Jones (2405771)" userId="dd07958c-1b6d-4bdb-bb02-9ee7cf78eb00" providerId="ADAL" clId="{5C991604-1663-55CC-AADA-D8D91A014F68}" dt="2026-05-14T12:58:42.808" v="898" actId="1076"/>
          <ac:picMkLst>
            <pc:docMk/>
            <pc:sldMk cId="717266626" sldId="258"/>
            <ac:picMk id="12" creationId="{6A7F2531-E0E3-9F7E-1141-B90F854CCCAC}"/>
          </ac:picMkLst>
        </pc:picChg>
        <pc:picChg chg="add mod">
          <ac:chgData name="Lloyd Jones (2405771)" userId="dd07958c-1b6d-4bdb-bb02-9ee7cf78eb00" providerId="ADAL" clId="{5C991604-1663-55CC-AADA-D8D91A014F68}" dt="2026-05-14T12:59:51.091" v="904" actId="1076"/>
          <ac:picMkLst>
            <pc:docMk/>
            <pc:sldMk cId="717266626" sldId="258"/>
            <ac:picMk id="13" creationId="{E4135075-EB13-9A53-0E17-A57039928921}"/>
          </ac:picMkLst>
        </pc:picChg>
        <pc:picChg chg="add mod">
          <ac:chgData name="Lloyd Jones (2405771)" userId="dd07958c-1b6d-4bdb-bb02-9ee7cf78eb00" providerId="ADAL" clId="{5C991604-1663-55CC-AADA-D8D91A014F68}" dt="2026-05-14T13:00:36.175" v="911" actId="1076"/>
          <ac:picMkLst>
            <pc:docMk/>
            <pc:sldMk cId="717266626" sldId="258"/>
            <ac:picMk id="14" creationId="{D1476EFC-4127-A9B7-A5B4-BAC39ABB2C95}"/>
          </ac:picMkLst>
        </pc:picChg>
      </pc:sldChg>
      <pc:sldChg chg="addSp delSp modSp mod">
        <pc:chgData name="Lloyd Jones (2405771)" userId="dd07958c-1b6d-4bdb-bb02-9ee7cf78eb00" providerId="ADAL" clId="{5C991604-1663-55CC-AADA-D8D91A014F68}" dt="2026-05-14T14:05:11.878" v="1383" actId="1076"/>
        <pc:sldMkLst>
          <pc:docMk/>
          <pc:sldMk cId="1816723275" sldId="259"/>
        </pc:sldMkLst>
        <pc:spChg chg="del">
          <ac:chgData name="Lloyd Jones (2405771)" userId="dd07958c-1b6d-4bdb-bb02-9ee7cf78eb00" providerId="ADAL" clId="{5C991604-1663-55CC-AADA-D8D91A014F68}" dt="2026-05-14T12:42:29.928" v="680" actId="478"/>
          <ac:spMkLst>
            <pc:docMk/>
            <pc:sldMk cId="1816723275" sldId="259"/>
            <ac:spMk id="2" creationId="{BFDF6A00-3944-97E7-89D0-595D9F703C3C}"/>
          </ac:spMkLst>
        </pc:spChg>
        <pc:spChg chg="add del mod">
          <ac:chgData name="Lloyd Jones (2405771)" userId="dd07958c-1b6d-4bdb-bb02-9ee7cf78eb00" providerId="ADAL" clId="{5C991604-1663-55CC-AADA-D8D91A014F68}" dt="2026-05-14T12:41:58.699" v="676" actId="478"/>
          <ac:spMkLst>
            <pc:docMk/>
            <pc:sldMk cId="1816723275" sldId="259"/>
            <ac:spMk id="6" creationId="{EA478F7A-5745-E955-867D-FAF878E3EB22}"/>
          </ac:spMkLst>
        </pc:spChg>
        <pc:spChg chg="add mod">
          <ac:chgData name="Lloyd Jones (2405771)" userId="dd07958c-1b6d-4bdb-bb02-9ee7cf78eb00" providerId="ADAL" clId="{5C991604-1663-55CC-AADA-D8D91A014F68}" dt="2026-05-14T12:42:41.889" v="684" actId="1076"/>
          <ac:spMkLst>
            <pc:docMk/>
            <pc:sldMk cId="1816723275" sldId="259"/>
            <ac:spMk id="7" creationId="{C6CE3439-9F9E-48F6-854E-4D80CE6964F1}"/>
          </ac:spMkLst>
        </pc:spChg>
        <pc:spChg chg="add del mod">
          <ac:chgData name="Lloyd Jones (2405771)" userId="dd07958c-1b6d-4bdb-bb02-9ee7cf78eb00" providerId="ADAL" clId="{5C991604-1663-55CC-AADA-D8D91A014F68}" dt="2026-05-14T12:42:31.877" v="681" actId="478"/>
          <ac:spMkLst>
            <pc:docMk/>
            <pc:sldMk cId="1816723275" sldId="259"/>
            <ac:spMk id="9" creationId="{929A29BD-EECC-AFB7-2082-BA62A50EF15F}"/>
          </ac:spMkLst>
        </pc:spChg>
        <pc:spChg chg="add mod">
          <ac:chgData name="Lloyd Jones (2405771)" userId="dd07958c-1b6d-4bdb-bb02-9ee7cf78eb00" providerId="ADAL" clId="{5C991604-1663-55CC-AADA-D8D91A014F68}" dt="2026-05-14T12:43:10.445" v="742" actId="1076"/>
          <ac:spMkLst>
            <pc:docMk/>
            <pc:sldMk cId="1816723275" sldId="259"/>
            <ac:spMk id="10" creationId="{AE01592D-9252-26E5-1FC2-266D5C9D6C89}"/>
          </ac:spMkLst>
        </pc:spChg>
        <pc:graphicFrameChg chg="add mod modGraphic">
          <ac:chgData name="Lloyd Jones (2405771)" userId="dd07958c-1b6d-4bdb-bb02-9ee7cf78eb00" providerId="ADAL" clId="{5C991604-1663-55CC-AADA-D8D91A014F68}" dt="2026-05-14T14:05:11.878" v="1383" actId="1076"/>
          <ac:graphicFrameMkLst>
            <pc:docMk/>
            <pc:sldMk cId="1816723275" sldId="259"/>
            <ac:graphicFrameMk id="3" creationId="{934C8685-3B77-F41B-7935-8D18E4D4D7B8}"/>
          </ac:graphicFrameMkLst>
        </pc:graphicFrameChg>
        <pc:graphicFrameChg chg="del modGraphic">
          <ac:chgData name="Lloyd Jones (2405771)" userId="dd07958c-1b6d-4bdb-bb02-9ee7cf78eb00" providerId="ADAL" clId="{5C991604-1663-55CC-AADA-D8D91A014F68}" dt="2026-05-14T12:41:55.272" v="675" actId="478"/>
          <ac:graphicFrameMkLst>
            <pc:docMk/>
            <pc:sldMk cId="1816723275" sldId="259"/>
            <ac:graphicFrameMk id="4" creationId="{9C65AA56-1B65-1189-0A4A-5DD185BC7995}"/>
          </ac:graphicFrameMkLst>
        </pc:graphicFrameChg>
      </pc:sldChg>
      <pc:sldChg chg="addSp delSp modSp mod">
        <pc:chgData name="Lloyd Jones (2405771)" userId="dd07958c-1b6d-4bdb-bb02-9ee7cf78eb00" providerId="ADAL" clId="{5C991604-1663-55CC-AADA-D8D91A014F68}" dt="2026-05-14T14:12:35.542" v="1626" actId="1076"/>
        <pc:sldMkLst>
          <pc:docMk/>
          <pc:sldMk cId="2384607403" sldId="260"/>
        </pc:sldMkLst>
        <pc:spChg chg="mod">
          <ac:chgData name="Lloyd Jones (2405771)" userId="dd07958c-1b6d-4bdb-bb02-9ee7cf78eb00" providerId="ADAL" clId="{5C991604-1663-55CC-AADA-D8D91A014F68}" dt="2026-05-14T12:55:12.466" v="884" actId="1076"/>
          <ac:spMkLst>
            <pc:docMk/>
            <pc:sldMk cId="2384607403" sldId="260"/>
            <ac:spMk id="2" creationId="{ABAC8902-BFBC-4A59-024A-7DE69304D864}"/>
          </ac:spMkLst>
        </pc:spChg>
        <pc:spChg chg="add mod">
          <ac:chgData name="Lloyd Jones (2405771)" userId="dd07958c-1b6d-4bdb-bb02-9ee7cf78eb00" providerId="ADAL" clId="{5C991604-1663-55CC-AADA-D8D91A014F68}" dt="2026-05-14T12:45:07.760" v="756" actId="167"/>
          <ac:spMkLst>
            <pc:docMk/>
            <pc:sldMk cId="2384607403" sldId="260"/>
            <ac:spMk id="3" creationId="{193E1063-409C-F91D-1182-B49F84778DA3}"/>
          </ac:spMkLst>
        </pc:spChg>
        <pc:spChg chg="add del mod">
          <ac:chgData name="Lloyd Jones (2405771)" userId="dd07958c-1b6d-4bdb-bb02-9ee7cf78eb00" providerId="ADAL" clId="{5C991604-1663-55CC-AADA-D8D91A014F68}" dt="2026-05-14T14:07:06.961" v="1395" actId="1076"/>
          <ac:spMkLst>
            <pc:docMk/>
            <pc:sldMk cId="2384607403" sldId="260"/>
            <ac:spMk id="4" creationId="{FE11ABAF-486D-AD1F-5AD5-4700AE534C5D}"/>
          </ac:spMkLst>
        </pc:spChg>
        <pc:spChg chg="mod">
          <ac:chgData name="Lloyd Jones (2405771)" userId="dd07958c-1b6d-4bdb-bb02-9ee7cf78eb00" providerId="ADAL" clId="{5C991604-1663-55CC-AADA-D8D91A014F68}" dt="2026-05-14T12:55:30.543" v="885" actId="1076"/>
          <ac:spMkLst>
            <pc:docMk/>
            <pc:sldMk cId="2384607403" sldId="260"/>
            <ac:spMk id="5" creationId="{EB56EE41-A22A-94A3-30FA-37994A6FAE49}"/>
          </ac:spMkLst>
        </pc:spChg>
        <pc:spChg chg="add mod">
          <ac:chgData name="Lloyd Jones (2405771)" userId="dd07958c-1b6d-4bdb-bb02-9ee7cf78eb00" providerId="ADAL" clId="{5C991604-1663-55CC-AADA-D8D91A014F68}" dt="2026-05-14T14:12:35.542" v="1626" actId="1076"/>
          <ac:spMkLst>
            <pc:docMk/>
            <pc:sldMk cId="2384607403" sldId="260"/>
            <ac:spMk id="7" creationId="{D62B7FB4-7196-641D-309E-9F36342BCBC0}"/>
          </ac:spMkLst>
        </pc:spChg>
        <pc:spChg chg="add mod">
          <ac:chgData name="Lloyd Jones (2405771)" userId="dd07958c-1b6d-4bdb-bb02-9ee7cf78eb00" providerId="ADAL" clId="{5C991604-1663-55CC-AADA-D8D91A014F68}" dt="2026-05-14T12:55:30.543" v="885" actId="1076"/>
          <ac:spMkLst>
            <pc:docMk/>
            <pc:sldMk cId="2384607403" sldId="260"/>
            <ac:spMk id="8" creationId="{37055C6D-ED87-5647-7D29-6B9A93A3F57B}"/>
          </ac:spMkLst>
        </pc:spChg>
        <pc:spChg chg="mod topLvl">
          <ac:chgData name="Lloyd Jones (2405771)" userId="dd07958c-1b6d-4bdb-bb02-9ee7cf78eb00" providerId="ADAL" clId="{5C991604-1663-55CC-AADA-D8D91A014F68}" dt="2026-05-14T14:06:55.853" v="1393" actId="167"/>
          <ac:spMkLst>
            <pc:docMk/>
            <pc:sldMk cId="2384607403" sldId="260"/>
            <ac:spMk id="15" creationId="{F6FFD7DD-F6A9-DB8B-16FE-515E36EDB489}"/>
          </ac:spMkLst>
        </pc:spChg>
        <pc:spChg chg="del mod topLvl">
          <ac:chgData name="Lloyd Jones (2405771)" userId="dd07958c-1b6d-4bdb-bb02-9ee7cf78eb00" providerId="ADAL" clId="{5C991604-1663-55CC-AADA-D8D91A014F68}" dt="2026-05-14T14:06:45.274" v="1391" actId="478"/>
          <ac:spMkLst>
            <pc:docMk/>
            <pc:sldMk cId="2384607403" sldId="260"/>
            <ac:spMk id="16" creationId="{21142B30-5F2C-12E8-18A9-31EE9CEA4769}"/>
          </ac:spMkLst>
        </pc:spChg>
        <pc:grpChg chg="add mod">
          <ac:chgData name="Lloyd Jones (2405771)" userId="dd07958c-1b6d-4bdb-bb02-9ee7cf78eb00" providerId="ADAL" clId="{5C991604-1663-55CC-AADA-D8D91A014F68}" dt="2026-05-14T12:55:49.126" v="887" actId="1076"/>
          <ac:grpSpMkLst>
            <pc:docMk/>
            <pc:sldMk cId="2384607403" sldId="260"/>
            <ac:grpSpMk id="11" creationId="{A5C60629-6F91-CBBB-BF10-78E18D72F036}"/>
          </ac:grpSpMkLst>
        </pc:grpChg>
        <pc:grpChg chg="add del mod">
          <ac:chgData name="Lloyd Jones (2405771)" userId="dd07958c-1b6d-4bdb-bb02-9ee7cf78eb00" providerId="ADAL" clId="{5C991604-1663-55CC-AADA-D8D91A014F68}" dt="2026-05-14T14:06:45.274" v="1391" actId="478"/>
          <ac:grpSpMkLst>
            <pc:docMk/>
            <pc:sldMk cId="2384607403" sldId="260"/>
            <ac:grpSpMk id="14" creationId="{D7BD6A4E-497D-8DDA-07AF-3550195C024F}"/>
          </ac:grpSpMkLst>
        </pc:grpChg>
        <pc:grpChg chg="add mod">
          <ac:chgData name="Lloyd Jones (2405771)" userId="dd07958c-1b6d-4bdb-bb02-9ee7cf78eb00" providerId="ADAL" clId="{5C991604-1663-55CC-AADA-D8D91A014F68}" dt="2026-05-14T14:07:22.094" v="1398" actId="1076"/>
          <ac:grpSpMkLst>
            <pc:docMk/>
            <pc:sldMk cId="2384607403" sldId="260"/>
            <ac:grpSpMk id="17" creationId="{087506B9-F7FC-D06C-3BAF-2C1F846B7350}"/>
          </ac:grpSpMkLst>
        </pc:grpChg>
        <pc:picChg chg="add del">
          <ac:chgData name="Lloyd Jones (2405771)" userId="dd07958c-1b6d-4bdb-bb02-9ee7cf78eb00" providerId="ADAL" clId="{5C991604-1663-55CC-AADA-D8D91A014F68}" dt="2026-05-14T12:51:47.271" v="862" actId="478"/>
          <ac:picMkLst>
            <pc:docMk/>
            <pc:sldMk cId="2384607403" sldId="260"/>
            <ac:picMk id="9" creationId="{2D2614FF-6C76-1549-D31E-7D2755C8E666}"/>
          </ac:picMkLst>
        </pc:picChg>
        <pc:picChg chg="add mod">
          <ac:chgData name="Lloyd Jones (2405771)" userId="dd07958c-1b6d-4bdb-bb02-9ee7cf78eb00" providerId="ADAL" clId="{5C991604-1663-55CC-AADA-D8D91A014F68}" dt="2026-05-14T12:55:30.543" v="885" actId="1076"/>
          <ac:picMkLst>
            <pc:docMk/>
            <pc:sldMk cId="2384607403" sldId="260"/>
            <ac:picMk id="10" creationId="{A386223F-4E68-6284-6BBA-8C15876B6891}"/>
          </ac:picMkLst>
        </pc:picChg>
        <pc:picChg chg="add mod">
          <ac:chgData name="Lloyd Jones (2405771)" userId="dd07958c-1b6d-4bdb-bb02-9ee7cf78eb00" providerId="ADAL" clId="{5C991604-1663-55CC-AADA-D8D91A014F68}" dt="2026-05-14T14:07:29.611" v="1400" actId="1076"/>
          <ac:picMkLst>
            <pc:docMk/>
            <pc:sldMk cId="2384607403" sldId="260"/>
            <ac:picMk id="12" creationId="{5513099F-0B46-2B72-E10D-6370305F1E7F}"/>
          </ac:picMkLst>
        </pc:picChg>
        <pc:picChg chg="add del mod">
          <ac:chgData name="Lloyd Jones (2405771)" userId="dd07958c-1b6d-4bdb-bb02-9ee7cf78eb00" providerId="ADAL" clId="{5C991604-1663-55CC-AADA-D8D91A014F68}" dt="2026-05-14T13:03:11.836" v="942" actId="478"/>
          <ac:picMkLst>
            <pc:docMk/>
            <pc:sldMk cId="2384607403" sldId="260"/>
            <ac:picMk id="13" creationId="{B490D54D-F899-1219-DD98-BE1DA67650A3}"/>
          </ac:picMkLst>
        </pc:picChg>
      </pc:sldChg>
      <pc:sldChg chg="addSp delSp modSp mod">
        <pc:chgData name="Lloyd Jones (2405771)" userId="dd07958c-1b6d-4bdb-bb02-9ee7cf78eb00" providerId="ADAL" clId="{5C991604-1663-55CC-AADA-D8D91A014F68}" dt="2026-05-14T13:26:53.900" v="1150" actId="1076"/>
        <pc:sldMkLst>
          <pc:docMk/>
          <pc:sldMk cId="481152246" sldId="261"/>
        </pc:sldMkLst>
        <pc:spChg chg="mod">
          <ac:chgData name="Lloyd Jones (2405771)" userId="dd07958c-1b6d-4bdb-bb02-9ee7cf78eb00" providerId="ADAL" clId="{5C991604-1663-55CC-AADA-D8D91A014F68}" dt="2026-05-14T12:46:58.812" v="787" actId="1076"/>
          <ac:spMkLst>
            <pc:docMk/>
            <pc:sldMk cId="481152246" sldId="261"/>
            <ac:spMk id="2" creationId="{EF17BDE6-536A-1E4A-0DF6-37675FC52937}"/>
          </ac:spMkLst>
        </pc:spChg>
        <pc:spChg chg="mod">
          <ac:chgData name="Lloyd Jones (2405771)" userId="dd07958c-1b6d-4bdb-bb02-9ee7cf78eb00" providerId="ADAL" clId="{5C991604-1663-55CC-AADA-D8D91A014F68}" dt="2026-05-14T13:25:23.468" v="1138" actId="1076"/>
          <ac:spMkLst>
            <pc:docMk/>
            <pc:sldMk cId="481152246" sldId="261"/>
            <ac:spMk id="3" creationId="{EF11055A-CE3B-BDBD-3358-163B0C00248F}"/>
          </ac:spMkLst>
        </pc:spChg>
        <pc:spChg chg="add mod">
          <ac:chgData name="Lloyd Jones (2405771)" userId="dd07958c-1b6d-4bdb-bb02-9ee7cf78eb00" providerId="ADAL" clId="{5C991604-1663-55CC-AADA-D8D91A014F68}" dt="2026-05-14T12:45:14.110" v="758" actId="167"/>
          <ac:spMkLst>
            <pc:docMk/>
            <pc:sldMk cId="481152246" sldId="261"/>
            <ac:spMk id="4" creationId="{9065EBE6-2F0A-21F4-1730-651FF50B091B}"/>
          </ac:spMkLst>
        </pc:spChg>
        <pc:spChg chg="add mod">
          <ac:chgData name="Lloyd Jones (2405771)" userId="dd07958c-1b6d-4bdb-bb02-9ee7cf78eb00" providerId="ADAL" clId="{5C991604-1663-55CC-AADA-D8D91A014F68}" dt="2026-05-14T13:25:23.468" v="1138" actId="1076"/>
          <ac:spMkLst>
            <pc:docMk/>
            <pc:sldMk cId="481152246" sldId="261"/>
            <ac:spMk id="13" creationId="{438B3C73-6798-5FE2-B6EB-8FF37E435384}"/>
          </ac:spMkLst>
        </pc:spChg>
        <pc:picChg chg="add mod modCrop">
          <ac:chgData name="Lloyd Jones (2405771)" userId="dd07958c-1b6d-4bdb-bb02-9ee7cf78eb00" providerId="ADAL" clId="{5C991604-1663-55CC-AADA-D8D91A014F68}" dt="2026-05-14T13:23:00.418" v="1124" actId="1076"/>
          <ac:picMkLst>
            <pc:docMk/>
            <pc:sldMk cId="481152246" sldId="261"/>
            <ac:picMk id="5" creationId="{C96B36C0-7522-8923-E4EC-7BB769A89C4F}"/>
          </ac:picMkLst>
        </pc:picChg>
        <pc:picChg chg="add del mod">
          <ac:chgData name="Lloyd Jones (2405771)" userId="dd07958c-1b6d-4bdb-bb02-9ee7cf78eb00" providerId="ADAL" clId="{5C991604-1663-55CC-AADA-D8D91A014F68}" dt="2026-05-14T13:19:07.627" v="1077" actId="478"/>
          <ac:picMkLst>
            <pc:docMk/>
            <pc:sldMk cId="481152246" sldId="261"/>
            <ac:picMk id="6" creationId="{14FD6F10-5F0B-EB4D-B4D9-EEA2F6BD9D3F}"/>
          </ac:picMkLst>
        </pc:picChg>
        <pc:picChg chg="add mod">
          <ac:chgData name="Lloyd Jones (2405771)" userId="dd07958c-1b6d-4bdb-bb02-9ee7cf78eb00" providerId="ADAL" clId="{5C991604-1663-55CC-AADA-D8D91A014F68}" dt="2026-05-14T13:26:51.484" v="1149" actId="1076"/>
          <ac:picMkLst>
            <pc:docMk/>
            <pc:sldMk cId="481152246" sldId="261"/>
            <ac:picMk id="7" creationId="{6624FC56-7FC8-0AA0-68FE-893B67C44CDC}"/>
          </ac:picMkLst>
        </pc:picChg>
        <pc:picChg chg="add del mod">
          <ac:chgData name="Lloyd Jones (2405771)" userId="dd07958c-1b6d-4bdb-bb02-9ee7cf78eb00" providerId="ADAL" clId="{5C991604-1663-55CC-AADA-D8D91A014F68}" dt="2026-05-14T13:15:49.249" v="1048" actId="478"/>
          <ac:picMkLst>
            <pc:docMk/>
            <pc:sldMk cId="481152246" sldId="261"/>
            <ac:picMk id="8" creationId="{0C375538-6BB3-3379-7AFD-152B319A5DEF}"/>
          </ac:picMkLst>
        </pc:picChg>
        <pc:picChg chg="add del mod">
          <ac:chgData name="Lloyd Jones (2405771)" userId="dd07958c-1b6d-4bdb-bb02-9ee7cf78eb00" providerId="ADAL" clId="{5C991604-1663-55CC-AADA-D8D91A014F68}" dt="2026-05-14T13:17:04.170" v="1053" actId="478"/>
          <ac:picMkLst>
            <pc:docMk/>
            <pc:sldMk cId="481152246" sldId="261"/>
            <ac:picMk id="9" creationId="{85085CFB-B8F9-2B0F-BCD2-CC3DF8816C0F}"/>
          </ac:picMkLst>
        </pc:picChg>
        <pc:picChg chg="add del mod">
          <ac:chgData name="Lloyd Jones (2405771)" userId="dd07958c-1b6d-4bdb-bb02-9ee7cf78eb00" providerId="ADAL" clId="{5C991604-1663-55CC-AADA-D8D91A014F68}" dt="2026-05-14T13:20:15.783" v="1092" actId="21"/>
          <ac:picMkLst>
            <pc:docMk/>
            <pc:sldMk cId="481152246" sldId="261"/>
            <ac:picMk id="10" creationId="{ED943D86-F0CE-6C42-552A-8050FD2DECCC}"/>
          </ac:picMkLst>
        </pc:picChg>
        <pc:picChg chg="add del mod">
          <ac:chgData name="Lloyd Jones (2405771)" userId="dd07958c-1b6d-4bdb-bb02-9ee7cf78eb00" providerId="ADAL" clId="{5C991604-1663-55CC-AADA-D8D91A014F68}" dt="2026-05-14T13:21:02.607" v="1102" actId="21"/>
          <ac:picMkLst>
            <pc:docMk/>
            <pc:sldMk cId="481152246" sldId="261"/>
            <ac:picMk id="11" creationId="{FF00ED50-828A-FA97-9784-5E149516EC22}"/>
          </ac:picMkLst>
        </pc:picChg>
        <pc:picChg chg="add mod modCrop">
          <ac:chgData name="Lloyd Jones (2405771)" userId="dd07958c-1b6d-4bdb-bb02-9ee7cf78eb00" providerId="ADAL" clId="{5C991604-1663-55CC-AADA-D8D91A014F68}" dt="2026-05-14T13:26:53.900" v="1150" actId="1076"/>
          <ac:picMkLst>
            <pc:docMk/>
            <pc:sldMk cId="481152246" sldId="261"/>
            <ac:picMk id="12" creationId="{F57A3BC9-F4B5-21F3-E2F1-1C39E81A6825}"/>
          </ac:picMkLst>
        </pc:picChg>
      </pc:sldChg>
      <pc:sldChg chg="addSp modSp mod">
        <pc:chgData name="Lloyd Jones (2405771)" userId="dd07958c-1b6d-4bdb-bb02-9ee7cf78eb00" providerId="ADAL" clId="{5C991604-1663-55CC-AADA-D8D91A014F68}" dt="2026-05-14T13:53:09.099" v="1300" actId="1076"/>
        <pc:sldMkLst>
          <pc:docMk/>
          <pc:sldMk cId="3557691061" sldId="262"/>
        </pc:sldMkLst>
        <pc:spChg chg="mod">
          <ac:chgData name="Lloyd Jones (2405771)" userId="dd07958c-1b6d-4bdb-bb02-9ee7cf78eb00" providerId="ADAL" clId="{5C991604-1663-55CC-AADA-D8D91A014F68}" dt="2026-05-14T12:46:53.946" v="786" actId="1076"/>
          <ac:spMkLst>
            <pc:docMk/>
            <pc:sldMk cId="3557691061" sldId="262"/>
            <ac:spMk id="2" creationId="{D99DA6A2-2287-7ECA-BEDF-AF1334D72F46}"/>
          </ac:spMkLst>
        </pc:spChg>
        <pc:spChg chg="mod">
          <ac:chgData name="Lloyd Jones (2405771)" userId="dd07958c-1b6d-4bdb-bb02-9ee7cf78eb00" providerId="ADAL" clId="{5C991604-1663-55CC-AADA-D8D91A014F68}" dt="2026-05-14T13:53:02.268" v="1299" actId="1076"/>
          <ac:spMkLst>
            <pc:docMk/>
            <pc:sldMk cId="3557691061" sldId="262"/>
            <ac:spMk id="3" creationId="{AAF90CA7-090D-C692-4A07-27DD1543C01B}"/>
          </ac:spMkLst>
        </pc:spChg>
        <pc:spChg chg="mod">
          <ac:chgData name="Lloyd Jones (2405771)" userId="dd07958c-1b6d-4bdb-bb02-9ee7cf78eb00" providerId="ADAL" clId="{5C991604-1663-55CC-AADA-D8D91A014F68}" dt="2026-05-14T13:37:22.314" v="1190" actId="255"/>
          <ac:spMkLst>
            <pc:docMk/>
            <pc:sldMk cId="3557691061" sldId="262"/>
            <ac:spMk id="4" creationId="{115994B2-E595-72D2-50C9-983FCC349022}"/>
          </ac:spMkLst>
        </pc:spChg>
        <pc:spChg chg="add mod">
          <ac:chgData name="Lloyd Jones (2405771)" userId="dd07958c-1b6d-4bdb-bb02-9ee7cf78eb00" providerId="ADAL" clId="{5C991604-1663-55CC-AADA-D8D91A014F68}" dt="2026-05-14T12:45:22.476" v="760" actId="167"/>
          <ac:spMkLst>
            <pc:docMk/>
            <pc:sldMk cId="3557691061" sldId="262"/>
            <ac:spMk id="5" creationId="{8B51B3E7-FF4F-F902-5EB9-95601B2E754A}"/>
          </ac:spMkLst>
        </pc:spChg>
        <pc:spChg chg="add mod">
          <ac:chgData name="Lloyd Jones (2405771)" userId="dd07958c-1b6d-4bdb-bb02-9ee7cf78eb00" providerId="ADAL" clId="{5C991604-1663-55CC-AADA-D8D91A014F68}" dt="2026-05-14T13:37:29.731" v="1191" actId="14100"/>
          <ac:spMkLst>
            <pc:docMk/>
            <pc:sldMk cId="3557691061" sldId="262"/>
            <ac:spMk id="6" creationId="{3E95A160-03FA-A15E-DF12-13CDF681D244}"/>
          </ac:spMkLst>
        </pc:spChg>
        <pc:grpChg chg="add mod">
          <ac:chgData name="Lloyd Jones (2405771)" userId="dd07958c-1b6d-4bdb-bb02-9ee7cf78eb00" providerId="ADAL" clId="{5C991604-1663-55CC-AADA-D8D91A014F68}" dt="2026-05-14T13:37:50.847" v="1193" actId="1076"/>
          <ac:grpSpMkLst>
            <pc:docMk/>
            <pc:sldMk cId="3557691061" sldId="262"/>
            <ac:grpSpMk id="7" creationId="{80A285C0-BB8B-A427-9C8A-A199B307CBDC}"/>
          </ac:grpSpMkLst>
        </pc:grpChg>
        <pc:picChg chg="add mod modCrop">
          <ac:chgData name="Lloyd Jones (2405771)" userId="dd07958c-1b6d-4bdb-bb02-9ee7cf78eb00" providerId="ADAL" clId="{5C991604-1663-55CC-AADA-D8D91A014F68}" dt="2026-05-14T13:53:09.099" v="1300" actId="1076"/>
          <ac:picMkLst>
            <pc:docMk/>
            <pc:sldMk cId="3557691061" sldId="262"/>
            <ac:picMk id="8" creationId="{AB5609A7-2DE6-C86D-9B9D-1EBDF40DFA77}"/>
          </ac:picMkLst>
        </pc:picChg>
      </pc:sldChg>
      <pc:sldChg chg="addSp modSp mod">
        <pc:chgData name="Lloyd Jones (2405771)" userId="dd07958c-1b6d-4bdb-bb02-9ee7cf78eb00" providerId="ADAL" clId="{5C991604-1663-55CC-AADA-D8D91A014F68}" dt="2026-05-14T14:11:34.887" v="1621" actId="20577"/>
        <pc:sldMkLst>
          <pc:docMk/>
          <pc:sldMk cId="3324324945" sldId="263"/>
        </pc:sldMkLst>
        <pc:spChg chg="mod">
          <ac:chgData name="Lloyd Jones (2405771)" userId="dd07958c-1b6d-4bdb-bb02-9ee7cf78eb00" providerId="ADAL" clId="{5C991604-1663-55CC-AADA-D8D91A014F68}" dt="2026-05-14T12:46:48.062" v="785" actId="1076"/>
          <ac:spMkLst>
            <pc:docMk/>
            <pc:sldMk cId="3324324945" sldId="263"/>
            <ac:spMk id="2" creationId="{D50DB55E-0BDE-8AB7-AA0F-7B783788FDAE}"/>
          </ac:spMkLst>
        </pc:spChg>
        <pc:spChg chg="mod">
          <ac:chgData name="Lloyd Jones (2405771)" userId="dd07958c-1b6d-4bdb-bb02-9ee7cf78eb00" providerId="ADAL" clId="{5C991604-1663-55CC-AADA-D8D91A014F68}" dt="2026-05-14T14:11:34.887" v="1621" actId="20577"/>
          <ac:spMkLst>
            <pc:docMk/>
            <pc:sldMk cId="3324324945" sldId="263"/>
            <ac:spMk id="3" creationId="{CDF60972-E3F0-C6C4-5DA2-30011D59E5F6}"/>
          </ac:spMkLst>
        </pc:spChg>
        <pc:spChg chg="mod">
          <ac:chgData name="Lloyd Jones (2405771)" userId="dd07958c-1b6d-4bdb-bb02-9ee7cf78eb00" providerId="ADAL" clId="{5C991604-1663-55CC-AADA-D8D91A014F68}" dt="2026-05-14T14:11:32.412" v="1620" actId="20577"/>
          <ac:spMkLst>
            <pc:docMk/>
            <pc:sldMk cId="3324324945" sldId="263"/>
            <ac:spMk id="4" creationId="{01415613-BAE4-A311-C59A-1A8C37A73060}"/>
          </ac:spMkLst>
        </pc:spChg>
        <pc:spChg chg="add mod">
          <ac:chgData name="Lloyd Jones (2405771)" userId="dd07958c-1b6d-4bdb-bb02-9ee7cf78eb00" providerId="ADAL" clId="{5C991604-1663-55CC-AADA-D8D91A014F68}" dt="2026-05-14T12:45:28.209" v="762" actId="167"/>
          <ac:spMkLst>
            <pc:docMk/>
            <pc:sldMk cId="3324324945" sldId="263"/>
            <ac:spMk id="5" creationId="{6EEC0CD1-F7CB-9604-7ACA-7AC0600F9815}"/>
          </ac:spMkLst>
        </pc:spChg>
        <pc:cxnChg chg="add mod">
          <ac:chgData name="Lloyd Jones (2405771)" userId="dd07958c-1b6d-4bdb-bb02-9ee7cf78eb00" providerId="ADAL" clId="{5C991604-1663-55CC-AADA-D8D91A014F68}" dt="2026-05-14T14:01:45.246" v="1358" actId="1076"/>
          <ac:cxnSpMkLst>
            <pc:docMk/>
            <pc:sldMk cId="3324324945" sldId="263"/>
            <ac:cxnSpMk id="7" creationId="{8E48A3D8-55BE-CA50-F459-C2A3A57F414C}"/>
          </ac:cxnSpMkLst>
        </pc:cxnChg>
      </pc:sldChg>
      <pc:sldChg chg="addSp modSp mod">
        <pc:chgData name="Lloyd Jones (2405771)" userId="dd07958c-1b6d-4bdb-bb02-9ee7cf78eb00" providerId="ADAL" clId="{5C991604-1663-55CC-AADA-D8D91A014F68}" dt="2026-05-14T13:50:57.635" v="1275" actId="1076"/>
        <pc:sldMkLst>
          <pc:docMk/>
          <pc:sldMk cId="3947351795" sldId="264"/>
        </pc:sldMkLst>
        <pc:spChg chg="mod">
          <ac:chgData name="Lloyd Jones (2405771)" userId="dd07958c-1b6d-4bdb-bb02-9ee7cf78eb00" providerId="ADAL" clId="{5C991604-1663-55CC-AADA-D8D91A014F68}" dt="2026-05-14T12:46:43.029" v="784" actId="1076"/>
          <ac:spMkLst>
            <pc:docMk/>
            <pc:sldMk cId="3947351795" sldId="264"/>
            <ac:spMk id="2" creationId="{28853041-BA8A-D8D4-2C25-FA5D829055F8}"/>
          </ac:spMkLst>
        </pc:spChg>
        <pc:spChg chg="mod">
          <ac:chgData name="Lloyd Jones (2405771)" userId="dd07958c-1b6d-4bdb-bb02-9ee7cf78eb00" providerId="ADAL" clId="{5C991604-1663-55CC-AADA-D8D91A014F68}" dt="2026-05-14T13:50:10.652" v="1261" actId="1076"/>
          <ac:spMkLst>
            <pc:docMk/>
            <pc:sldMk cId="3947351795" sldId="264"/>
            <ac:spMk id="3" creationId="{9EAD0F9E-A126-2F86-7C82-1DE0B32AEE90}"/>
          </ac:spMkLst>
        </pc:spChg>
        <pc:spChg chg="add mod">
          <ac:chgData name="Lloyd Jones (2405771)" userId="dd07958c-1b6d-4bdb-bb02-9ee7cf78eb00" providerId="ADAL" clId="{5C991604-1663-55CC-AADA-D8D91A014F68}" dt="2026-05-14T12:45:36.775" v="764" actId="167"/>
          <ac:spMkLst>
            <pc:docMk/>
            <pc:sldMk cId="3947351795" sldId="264"/>
            <ac:spMk id="4" creationId="{A54C6AA7-CAB7-F0F4-C203-EF2BCC688D1D}"/>
          </ac:spMkLst>
        </pc:spChg>
        <pc:picChg chg="add mod">
          <ac:chgData name="Lloyd Jones (2405771)" userId="dd07958c-1b6d-4bdb-bb02-9ee7cf78eb00" providerId="ADAL" clId="{5C991604-1663-55CC-AADA-D8D91A014F68}" dt="2026-05-14T13:50:57.635" v="1275" actId="1076"/>
          <ac:picMkLst>
            <pc:docMk/>
            <pc:sldMk cId="3947351795" sldId="264"/>
            <ac:picMk id="5" creationId="{3FAF321D-7EE3-9BC6-6BCC-8FC54665AAC0}"/>
          </ac:picMkLst>
        </pc:picChg>
        <pc:picChg chg="add mod modCrop">
          <ac:chgData name="Lloyd Jones (2405771)" userId="dd07958c-1b6d-4bdb-bb02-9ee7cf78eb00" providerId="ADAL" clId="{5C991604-1663-55CC-AADA-D8D91A014F68}" dt="2026-05-14T13:50:40.631" v="1270" actId="1076"/>
          <ac:picMkLst>
            <pc:docMk/>
            <pc:sldMk cId="3947351795" sldId="264"/>
            <ac:picMk id="6" creationId="{DDE06D05-C637-D63E-F3C1-3CE4A92C788A}"/>
          </ac:picMkLst>
        </pc:picChg>
        <pc:picChg chg="add mod modCrop">
          <ac:chgData name="Lloyd Jones (2405771)" userId="dd07958c-1b6d-4bdb-bb02-9ee7cf78eb00" providerId="ADAL" clId="{5C991604-1663-55CC-AADA-D8D91A014F68}" dt="2026-05-14T13:50:52.867" v="1274" actId="1076"/>
          <ac:picMkLst>
            <pc:docMk/>
            <pc:sldMk cId="3947351795" sldId="264"/>
            <ac:picMk id="7" creationId="{889BE445-5058-BECE-15A8-1AD6988D3B47}"/>
          </ac:picMkLst>
        </pc:picChg>
        <pc:picChg chg="add mod">
          <ac:chgData name="Lloyd Jones (2405771)" userId="dd07958c-1b6d-4bdb-bb02-9ee7cf78eb00" providerId="ADAL" clId="{5C991604-1663-55CC-AADA-D8D91A014F68}" dt="2026-05-14T13:48:57.335" v="1249" actId="29295"/>
          <ac:picMkLst>
            <pc:docMk/>
            <pc:sldMk cId="3947351795" sldId="264"/>
            <ac:picMk id="8" creationId="{CA1BF6F9-FD76-E92E-D8B0-DCA74AE6D601}"/>
          </ac:picMkLst>
        </pc:picChg>
      </pc:sldChg>
      <pc:sldChg chg="addSp delSp modSp mod">
        <pc:chgData name="Lloyd Jones (2405771)" userId="dd07958c-1b6d-4bdb-bb02-9ee7cf78eb00" providerId="ADAL" clId="{5C991604-1663-55CC-AADA-D8D91A014F68}" dt="2026-05-14T14:06:12.344" v="1389" actId="1076"/>
        <pc:sldMkLst>
          <pc:docMk/>
          <pc:sldMk cId="2221008854" sldId="265"/>
        </pc:sldMkLst>
        <pc:spChg chg="mod">
          <ac:chgData name="Lloyd Jones (2405771)" userId="dd07958c-1b6d-4bdb-bb02-9ee7cf78eb00" providerId="ADAL" clId="{5C991604-1663-55CC-AADA-D8D91A014F68}" dt="2026-05-14T12:46:38.862" v="783" actId="1076"/>
          <ac:spMkLst>
            <pc:docMk/>
            <pc:sldMk cId="2221008854" sldId="265"/>
            <ac:spMk id="2" creationId="{945EEF40-DD89-B85B-FB7F-E8CDDB65CEC4}"/>
          </ac:spMkLst>
        </pc:spChg>
        <pc:spChg chg="mod">
          <ac:chgData name="Lloyd Jones (2405771)" userId="dd07958c-1b6d-4bdb-bb02-9ee7cf78eb00" providerId="ADAL" clId="{5C991604-1663-55CC-AADA-D8D91A014F68}" dt="2026-05-14T14:06:12.344" v="1389" actId="1076"/>
          <ac:spMkLst>
            <pc:docMk/>
            <pc:sldMk cId="2221008854" sldId="265"/>
            <ac:spMk id="3" creationId="{C3EFBA77-3826-0CDE-A4D9-8E7710FE0C5D}"/>
          </ac:spMkLst>
        </pc:spChg>
        <pc:spChg chg="add mod">
          <ac:chgData name="Lloyd Jones (2405771)" userId="dd07958c-1b6d-4bdb-bb02-9ee7cf78eb00" providerId="ADAL" clId="{5C991604-1663-55CC-AADA-D8D91A014F68}" dt="2026-05-14T12:46:30.666" v="780" actId="1076"/>
          <ac:spMkLst>
            <pc:docMk/>
            <pc:sldMk cId="2221008854" sldId="265"/>
            <ac:spMk id="4" creationId="{C8002CB2-F0DC-CD21-B37D-C3838D2BC9B4}"/>
          </ac:spMkLst>
        </pc:spChg>
        <pc:spChg chg="add del mod">
          <ac:chgData name="Lloyd Jones (2405771)" userId="dd07958c-1b6d-4bdb-bb02-9ee7cf78eb00" providerId="ADAL" clId="{5C991604-1663-55CC-AADA-D8D91A014F68}" dt="2026-05-14T14:04:45.237" v="1379"/>
          <ac:spMkLst>
            <pc:docMk/>
            <pc:sldMk cId="2221008854" sldId="265"/>
            <ac:spMk id="5" creationId="{B2D5FF7F-2A2B-476E-DE09-6276BE4B46E3}"/>
          </ac:spMkLst>
        </pc:spChg>
      </pc:sldChg>
    </pc:docChg>
  </pc:docChgLst>
  <pc:docChgLst>
    <pc:chgData name="Lloyd Jones (2405771)" userId="S::2405771@student.uwtsd.ac.uk::dd07958c-1b6d-4bdb-bb02-9ee7cf78eb00" providerId="AD" clId="Web-{014EB399-2C54-FFF9-1370-5376FE14E698}"/>
    <pc:docChg chg="addSld delSld modSld">
      <pc:chgData name="Lloyd Jones (2405771)" userId="S::2405771@student.uwtsd.ac.uk::dd07958c-1b6d-4bdb-bb02-9ee7cf78eb00" providerId="AD" clId="Web-{014EB399-2C54-FFF9-1370-5376FE14E698}" dt="2026-05-14T07:54:33.748" v="579" actId="20577"/>
      <pc:docMkLst>
        <pc:docMk/>
      </pc:docMkLst>
      <pc:sldChg chg="addSp delSp modSp new">
        <pc:chgData name="Lloyd Jones (2405771)" userId="S::2405771@student.uwtsd.ac.uk::dd07958c-1b6d-4bdb-bb02-9ee7cf78eb00" providerId="AD" clId="Web-{014EB399-2C54-FFF9-1370-5376FE14E698}" dt="2026-05-14T07:48:05.312" v="92" actId="20577"/>
        <pc:sldMkLst>
          <pc:docMk/>
          <pc:sldMk cId="2384607403" sldId="260"/>
        </pc:sldMkLst>
        <pc:spChg chg="mod">
          <ac:chgData name="Lloyd Jones (2405771)" userId="S::2405771@student.uwtsd.ac.uk::dd07958c-1b6d-4bdb-bb02-9ee7cf78eb00" providerId="AD" clId="Web-{014EB399-2C54-FFF9-1370-5376FE14E698}" dt="2026-05-14T07:46:04.604" v="4" actId="20577"/>
          <ac:spMkLst>
            <pc:docMk/>
            <pc:sldMk cId="2384607403" sldId="260"/>
            <ac:spMk id="2" creationId="{ABAC8902-BFBC-4A59-024A-7DE69304D864}"/>
          </ac:spMkLst>
        </pc:spChg>
        <pc:spChg chg="del">
          <ac:chgData name="Lloyd Jones (2405771)" userId="S::2405771@student.uwtsd.ac.uk::dd07958c-1b6d-4bdb-bb02-9ee7cf78eb00" providerId="AD" clId="Web-{014EB399-2C54-FFF9-1370-5376FE14E698}" dt="2026-05-14T07:46:18.199" v="5"/>
          <ac:spMkLst>
            <pc:docMk/>
            <pc:sldMk cId="2384607403" sldId="260"/>
            <ac:spMk id="3" creationId="{57F3D821-4F9F-D83B-7844-BB87B5A11832}"/>
          </ac:spMkLst>
        </pc:spChg>
        <pc:spChg chg="add mod">
          <ac:chgData name="Lloyd Jones (2405771)" userId="S::2405771@student.uwtsd.ac.uk::dd07958c-1b6d-4bdb-bb02-9ee7cf78eb00" providerId="AD" clId="Web-{014EB399-2C54-FFF9-1370-5376FE14E698}" dt="2026-05-14T07:48:05.312" v="92" actId="20577"/>
          <ac:spMkLst>
            <pc:docMk/>
            <pc:sldMk cId="2384607403" sldId="260"/>
            <ac:spMk id="4" creationId="{FE11ABAF-486D-AD1F-5AD5-4700AE534C5D}"/>
          </ac:spMkLst>
        </pc:spChg>
        <pc:spChg chg="add mod">
          <ac:chgData name="Lloyd Jones (2405771)" userId="S::2405771@student.uwtsd.ac.uk::dd07958c-1b6d-4bdb-bb02-9ee7cf78eb00" providerId="AD" clId="Web-{014EB399-2C54-FFF9-1370-5376FE14E698}" dt="2026-05-14T07:47:27.420" v="72" actId="20577"/>
          <ac:spMkLst>
            <pc:docMk/>
            <pc:sldMk cId="2384607403" sldId="260"/>
            <ac:spMk id="5" creationId="{EB56EE41-A22A-94A3-30FA-37994A6FAE49}"/>
          </ac:spMkLst>
        </pc:spChg>
      </pc:sldChg>
      <pc:sldChg chg="modSp new">
        <pc:chgData name="Lloyd Jones (2405771)" userId="S::2405771@student.uwtsd.ac.uk::dd07958c-1b6d-4bdb-bb02-9ee7cf78eb00" providerId="AD" clId="Web-{014EB399-2C54-FFF9-1370-5376FE14E698}" dt="2026-05-14T07:49:36.315" v="179" actId="20577"/>
        <pc:sldMkLst>
          <pc:docMk/>
          <pc:sldMk cId="481152246" sldId="261"/>
        </pc:sldMkLst>
        <pc:spChg chg="mod">
          <ac:chgData name="Lloyd Jones (2405771)" userId="S::2405771@student.uwtsd.ac.uk::dd07958c-1b6d-4bdb-bb02-9ee7cf78eb00" providerId="AD" clId="Web-{014EB399-2C54-FFF9-1370-5376FE14E698}" dt="2026-05-14T07:47:48.796" v="85" actId="20577"/>
          <ac:spMkLst>
            <pc:docMk/>
            <pc:sldMk cId="481152246" sldId="261"/>
            <ac:spMk id="2" creationId="{EF17BDE6-536A-1E4A-0DF6-37675FC52937}"/>
          </ac:spMkLst>
        </pc:spChg>
        <pc:spChg chg="mod">
          <ac:chgData name="Lloyd Jones (2405771)" userId="S::2405771@student.uwtsd.ac.uk::dd07958c-1b6d-4bdb-bb02-9ee7cf78eb00" providerId="AD" clId="Web-{014EB399-2C54-FFF9-1370-5376FE14E698}" dt="2026-05-14T07:49:36.315" v="179" actId="20577"/>
          <ac:spMkLst>
            <pc:docMk/>
            <pc:sldMk cId="481152246" sldId="261"/>
            <ac:spMk id="3" creationId="{EF11055A-CE3B-BDBD-3358-163B0C00248F}"/>
          </ac:spMkLst>
        </pc:spChg>
      </pc:sldChg>
      <pc:sldChg chg="addSp modSp new">
        <pc:chgData name="Lloyd Jones (2405771)" userId="S::2405771@student.uwtsd.ac.uk::dd07958c-1b6d-4bdb-bb02-9ee7cf78eb00" providerId="AD" clId="Web-{014EB399-2C54-FFF9-1370-5376FE14E698}" dt="2026-05-14T07:50:55.178" v="254" actId="1076"/>
        <pc:sldMkLst>
          <pc:docMk/>
          <pc:sldMk cId="3557691061" sldId="262"/>
        </pc:sldMkLst>
        <pc:spChg chg="mod">
          <ac:chgData name="Lloyd Jones (2405771)" userId="S::2405771@student.uwtsd.ac.uk::dd07958c-1b6d-4bdb-bb02-9ee7cf78eb00" providerId="AD" clId="Web-{014EB399-2C54-FFF9-1370-5376FE14E698}" dt="2026-05-14T07:49:50.457" v="191" actId="20577"/>
          <ac:spMkLst>
            <pc:docMk/>
            <pc:sldMk cId="3557691061" sldId="262"/>
            <ac:spMk id="2" creationId="{D99DA6A2-2287-7ECA-BEDF-AF1334D72F46}"/>
          </ac:spMkLst>
        </pc:spChg>
        <pc:spChg chg="mod">
          <ac:chgData name="Lloyd Jones (2405771)" userId="S::2405771@student.uwtsd.ac.uk::dd07958c-1b6d-4bdb-bb02-9ee7cf78eb00" providerId="AD" clId="Web-{014EB399-2C54-FFF9-1370-5376FE14E698}" dt="2026-05-14T07:50:55.178" v="254" actId="1076"/>
          <ac:spMkLst>
            <pc:docMk/>
            <pc:sldMk cId="3557691061" sldId="262"/>
            <ac:spMk id="3" creationId="{AAF90CA7-090D-C692-4A07-27DD1543C01B}"/>
          </ac:spMkLst>
        </pc:spChg>
        <pc:spChg chg="add mod">
          <ac:chgData name="Lloyd Jones (2405771)" userId="S::2405771@student.uwtsd.ac.uk::dd07958c-1b6d-4bdb-bb02-9ee7cf78eb00" providerId="AD" clId="Web-{014EB399-2C54-FFF9-1370-5376FE14E698}" dt="2026-05-14T07:50:27.927" v="214" actId="20577"/>
          <ac:spMkLst>
            <pc:docMk/>
            <pc:sldMk cId="3557691061" sldId="262"/>
            <ac:spMk id="4" creationId="{115994B2-E595-72D2-50C9-983FCC349022}"/>
          </ac:spMkLst>
        </pc:spChg>
      </pc:sldChg>
      <pc:sldChg chg="addSp modSp new">
        <pc:chgData name="Lloyd Jones (2405771)" userId="S::2405771@student.uwtsd.ac.uk::dd07958c-1b6d-4bdb-bb02-9ee7cf78eb00" providerId="AD" clId="Web-{014EB399-2C54-FFF9-1370-5376FE14E698}" dt="2026-05-14T07:52:42.650" v="395" actId="14100"/>
        <pc:sldMkLst>
          <pc:docMk/>
          <pc:sldMk cId="3324324945" sldId="263"/>
        </pc:sldMkLst>
        <pc:spChg chg="mod">
          <ac:chgData name="Lloyd Jones (2405771)" userId="S::2405771@student.uwtsd.ac.uk::dd07958c-1b6d-4bdb-bb02-9ee7cf78eb00" providerId="AD" clId="Web-{014EB399-2C54-FFF9-1370-5376FE14E698}" dt="2026-05-14T07:51:14.647" v="260" actId="20577"/>
          <ac:spMkLst>
            <pc:docMk/>
            <pc:sldMk cId="3324324945" sldId="263"/>
            <ac:spMk id="2" creationId="{D50DB55E-0BDE-8AB7-AA0F-7B783788FDAE}"/>
          </ac:spMkLst>
        </pc:spChg>
        <pc:spChg chg="mod">
          <ac:chgData name="Lloyd Jones (2405771)" userId="S::2405771@student.uwtsd.ac.uk::dd07958c-1b6d-4bdb-bb02-9ee7cf78eb00" providerId="AD" clId="Web-{014EB399-2C54-FFF9-1370-5376FE14E698}" dt="2026-05-14T07:52:01.508" v="325" actId="14100"/>
          <ac:spMkLst>
            <pc:docMk/>
            <pc:sldMk cId="3324324945" sldId="263"/>
            <ac:spMk id="3" creationId="{CDF60972-E3F0-C6C4-5DA2-30011D59E5F6}"/>
          </ac:spMkLst>
        </pc:spChg>
        <pc:spChg chg="add mod">
          <ac:chgData name="Lloyd Jones (2405771)" userId="S::2405771@student.uwtsd.ac.uk::dd07958c-1b6d-4bdb-bb02-9ee7cf78eb00" providerId="AD" clId="Web-{014EB399-2C54-FFF9-1370-5376FE14E698}" dt="2026-05-14T07:52:42.650" v="395" actId="14100"/>
          <ac:spMkLst>
            <pc:docMk/>
            <pc:sldMk cId="3324324945" sldId="263"/>
            <ac:spMk id="4" creationId="{01415613-BAE4-A311-C59A-1A8C37A73060}"/>
          </ac:spMkLst>
        </pc:spChg>
      </pc:sldChg>
      <pc:sldChg chg="new del">
        <pc:chgData name="Lloyd Jones (2405771)" userId="S::2405771@student.uwtsd.ac.uk::dd07958c-1b6d-4bdb-bb02-9ee7cf78eb00" providerId="AD" clId="Web-{014EB399-2C54-FFF9-1370-5376FE14E698}" dt="2026-05-14T07:52:07.993" v="327"/>
        <pc:sldMkLst>
          <pc:docMk/>
          <pc:sldMk cId="8243419" sldId="264"/>
        </pc:sldMkLst>
      </pc:sldChg>
      <pc:sldChg chg="modSp new">
        <pc:chgData name="Lloyd Jones (2405771)" userId="S::2405771@student.uwtsd.ac.uk::dd07958c-1b6d-4bdb-bb02-9ee7cf78eb00" providerId="AD" clId="Web-{014EB399-2C54-FFF9-1370-5376FE14E698}" dt="2026-05-14T07:53:33.668" v="465" actId="20577"/>
        <pc:sldMkLst>
          <pc:docMk/>
          <pc:sldMk cId="3947351795" sldId="264"/>
        </pc:sldMkLst>
        <pc:spChg chg="mod">
          <ac:chgData name="Lloyd Jones (2405771)" userId="S::2405771@student.uwtsd.ac.uk::dd07958c-1b6d-4bdb-bb02-9ee7cf78eb00" providerId="AD" clId="Web-{014EB399-2C54-FFF9-1370-5376FE14E698}" dt="2026-05-14T07:52:57.167" v="418" actId="20577"/>
          <ac:spMkLst>
            <pc:docMk/>
            <pc:sldMk cId="3947351795" sldId="264"/>
            <ac:spMk id="2" creationId="{28853041-BA8A-D8D4-2C25-FA5D829055F8}"/>
          </ac:spMkLst>
        </pc:spChg>
        <pc:spChg chg="mod">
          <ac:chgData name="Lloyd Jones (2405771)" userId="S::2405771@student.uwtsd.ac.uk::dd07958c-1b6d-4bdb-bb02-9ee7cf78eb00" providerId="AD" clId="Web-{014EB399-2C54-FFF9-1370-5376FE14E698}" dt="2026-05-14T07:53:33.668" v="465" actId="20577"/>
          <ac:spMkLst>
            <pc:docMk/>
            <pc:sldMk cId="3947351795" sldId="264"/>
            <ac:spMk id="3" creationId="{9EAD0F9E-A126-2F86-7C82-1DE0B32AEE90}"/>
          </ac:spMkLst>
        </pc:spChg>
      </pc:sldChg>
      <pc:sldChg chg="modSp new">
        <pc:chgData name="Lloyd Jones (2405771)" userId="S::2405771@student.uwtsd.ac.uk::dd07958c-1b6d-4bdb-bb02-9ee7cf78eb00" providerId="AD" clId="Web-{014EB399-2C54-FFF9-1370-5376FE14E698}" dt="2026-05-14T07:54:33.748" v="579" actId="20577"/>
        <pc:sldMkLst>
          <pc:docMk/>
          <pc:sldMk cId="2221008854" sldId="265"/>
        </pc:sldMkLst>
        <pc:spChg chg="mod">
          <ac:chgData name="Lloyd Jones (2405771)" userId="S::2405771@student.uwtsd.ac.uk::dd07958c-1b6d-4bdb-bb02-9ee7cf78eb00" providerId="AD" clId="Web-{014EB399-2C54-FFF9-1370-5376FE14E698}" dt="2026-05-14T07:53:52.419" v="485" actId="20577"/>
          <ac:spMkLst>
            <pc:docMk/>
            <pc:sldMk cId="2221008854" sldId="265"/>
            <ac:spMk id="2" creationId="{945EEF40-DD89-B85B-FB7F-E8CDDB65CEC4}"/>
          </ac:spMkLst>
        </pc:spChg>
        <pc:spChg chg="mod">
          <ac:chgData name="Lloyd Jones (2405771)" userId="S::2405771@student.uwtsd.ac.uk::dd07958c-1b6d-4bdb-bb02-9ee7cf78eb00" providerId="AD" clId="Web-{014EB399-2C54-FFF9-1370-5376FE14E698}" dt="2026-05-14T07:54:33.748" v="579" actId="20577"/>
          <ac:spMkLst>
            <pc:docMk/>
            <pc:sldMk cId="2221008854" sldId="265"/>
            <ac:spMk id="3" creationId="{C3EFBA77-3826-0CDE-A4D9-8E7710FE0C5D}"/>
          </ac:spMkLst>
        </pc:spChg>
      </pc:sldChg>
    </pc:docChg>
  </pc:docChgLst>
  <pc:docChgLst>
    <pc:chgData name="Lloyd Jones (2405771)" userId="S::2405771@student.uwtsd.ac.uk::dd07958c-1b6d-4bdb-bb02-9ee7cf78eb00" providerId="AD" clId="Web-{0E02796B-63BC-3C8D-85F3-2D3C521B5F0F}"/>
    <pc:docChg chg="addSld modSld">
      <pc:chgData name="Lloyd Jones (2405771)" userId="S::2405771@student.uwtsd.ac.uk::dd07958c-1b6d-4bdb-bb02-9ee7cf78eb00" providerId="AD" clId="Web-{0E02796B-63BC-3C8D-85F3-2D3C521B5F0F}" dt="2026-05-13T21:16:02.538" v="653"/>
      <pc:docMkLst>
        <pc:docMk/>
      </pc:docMkLst>
      <pc:sldChg chg="modSp">
        <pc:chgData name="Lloyd Jones (2405771)" userId="S::2405771@student.uwtsd.ac.uk::dd07958c-1b6d-4bdb-bb02-9ee7cf78eb00" providerId="AD" clId="Web-{0E02796B-63BC-3C8D-85F3-2D3C521B5F0F}" dt="2026-05-13T20:59:37.061" v="39" actId="20577"/>
        <pc:sldMkLst>
          <pc:docMk/>
          <pc:sldMk cId="109857222" sldId="256"/>
        </pc:sldMkLst>
        <pc:spChg chg="mod">
          <ac:chgData name="Lloyd Jones (2405771)" userId="S::2405771@student.uwtsd.ac.uk::dd07958c-1b6d-4bdb-bb02-9ee7cf78eb00" providerId="AD" clId="Web-{0E02796B-63BC-3C8D-85F3-2D3C521B5F0F}" dt="2026-05-13T20:58:19.699" v="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loyd Jones (2405771)" userId="S::2405771@student.uwtsd.ac.uk::dd07958c-1b6d-4bdb-bb02-9ee7cf78eb00" providerId="AD" clId="Web-{0E02796B-63BC-3C8D-85F3-2D3C521B5F0F}" dt="2026-05-13T20:59:37.061" v="3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Lloyd Jones (2405771)" userId="S::2405771@student.uwtsd.ac.uk::dd07958c-1b6d-4bdb-bb02-9ee7cf78eb00" providerId="AD" clId="Web-{0E02796B-63BC-3C8D-85F3-2D3C521B5F0F}" dt="2026-05-13T21:12:17.873" v="264" actId="20577"/>
        <pc:sldMkLst>
          <pc:docMk/>
          <pc:sldMk cId="2220281847" sldId="257"/>
        </pc:sldMkLst>
        <pc:spChg chg="mod">
          <ac:chgData name="Lloyd Jones (2405771)" userId="S::2405771@student.uwtsd.ac.uk::dd07958c-1b6d-4bdb-bb02-9ee7cf78eb00" providerId="AD" clId="Web-{0E02796B-63BC-3C8D-85F3-2D3C521B5F0F}" dt="2026-05-13T21:05:01.965" v="55" actId="20577"/>
          <ac:spMkLst>
            <pc:docMk/>
            <pc:sldMk cId="2220281847" sldId="257"/>
            <ac:spMk id="2" creationId="{45FD3B2A-281A-AA3C-2C03-BB60673741BA}"/>
          </ac:spMkLst>
        </pc:spChg>
        <pc:spChg chg="del">
          <ac:chgData name="Lloyd Jones (2405771)" userId="S::2405771@student.uwtsd.ac.uk::dd07958c-1b6d-4bdb-bb02-9ee7cf78eb00" providerId="AD" clId="Web-{0E02796B-63BC-3C8D-85F3-2D3C521B5F0F}" dt="2026-05-13T21:04:40.792" v="41"/>
          <ac:spMkLst>
            <pc:docMk/>
            <pc:sldMk cId="2220281847" sldId="257"/>
            <ac:spMk id="3" creationId="{56BB5A42-2051-38DA-45EC-351BBB40B35A}"/>
          </ac:spMkLst>
        </pc:spChg>
        <pc:spChg chg="add del">
          <ac:chgData name="Lloyd Jones (2405771)" userId="S::2405771@student.uwtsd.ac.uk::dd07958c-1b6d-4bdb-bb02-9ee7cf78eb00" providerId="AD" clId="Web-{0E02796B-63BC-3C8D-85F3-2D3C521B5F0F}" dt="2026-05-13T21:08:53.287" v="75"/>
          <ac:spMkLst>
            <pc:docMk/>
            <pc:sldMk cId="2220281847" sldId="257"/>
            <ac:spMk id="6" creationId="{36CCA16A-E30F-C97A-019B-7934E7D85FFB}"/>
          </ac:spMkLst>
        </pc:spChg>
        <pc:spChg chg="add mod">
          <ac:chgData name="Lloyd Jones (2405771)" userId="S::2405771@student.uwtsd.ac.uk::dd07958c-1b6d-4bdb-bb02-9ee7cf78eb00" providerId="AD" clId="Web-{0E02796B-63BC-3C8D-85F3-2D3C521B5F0F}" dt="2026-05-13T21:09:34.445" v="96" actId="1076"/>
          <ac:spMkLst>
            <pc:docMk/>
            <pc:sldMk cId="2220281847" sldId="257"/>
            <ac:spMk id="7" creationId="{F26DF560-F487-FDC6-FCBF-D2CDA7A7A5FF}"/>
          </ac:spMkLst>
        </pc:spChg>
        <pc:spChg chg="add mod">
          <ac:chgData name="Lloyd Jones (2405771)" userId="S::2405771@student.uwtsd.ac.uk::dd07958c-1b6d-4bdb-bb02-9ee7cf78eb00" providerId="AD" clId="Web-{0E02796B-63BC-3C8D-85F3-2D3C521B5F0F}" dt="2026-05-13T21:12:17.873" v="264" actId="20577"/>
          <ac:spMkLst>
            <pc:docMk/>
            <pc:sldMk cId="2220281847" sldId="257"/>
            <ac:spMk id="8" creationId="{BC18A8FD-8392-284B-41BE-C8CD5678A2A5}"/>
          </ac:spMkLst>
        </pc:spChg>
        <pc:picChg chg="add mod ord modCrop">
          <ac:chgData name="Lloyd Jones (2405771)" userId="S::2405771@student.uwtsd.ac.uk::dd07958c-1b6d-4bdb-bb02-9ee7cf78eb00" providerId="AD" clId="Web-{0E02796B-63BC-3C8D-85F3-2D3C521B5F0F}" dt="2026-05-13T21:06:25.328" v="73" actId="1076"/>
          <ac:picMkLst>
            <pc:docMk/>
            <pc:sldMk cId="2220281847" sldId="257"/>
            <ac:picMk id="4" creationId="{18274E4D-96F5-4D7A-D12F-290A81933DA4}"/>
          </ac:picMkLst>
        </pc:picChg>
        <pc:picChg chg="add mod">
          <ac:chgData name="Lloyd Jones (2405771)" userId="S::2405771@student.uwtsd.ac.uk::dd07958c-1b6d-4bdb-bb02-9ee7cf78eb00" providerId="AD" clId="Web-{0E02796B-63BC-3C8D-85F3-2D3C521B5F0F}" dt="2026-05-13T21:06:21.031" v="70" actId="14100"/>
          <ac:picMkLst>
            <pc:docMk/>
            <pc:sldMk cId="2220281847" sldId="257"/>
            <ac:picMk id="5" creationId="{4DF4AB96-C89D-E954-CC6D-E67F152E5BB4}"/>
          </ac:picMkLst>
        </pc:picChg>
      </pc:sldChg>
      <pc:sldChg chg="addSp delSp modSp new">
        <pc:chgData name="Lloyd Jones (2405771)" userId="S::2405771@student.uwtsd.ac.uk::dd07958c-1b6d-4bdb-bb02-9ee7cf78eb00" providerId="AD" clId="Web-{0E02796B-63BC-3C8D-85F3-2D3C521B5F0F}" dt="2026-05-13T21:14:29.441" v="466"/>
        <pc:sldMkLst>
          <pc:docMk/>
          <pc:sldMk cId="717266626" sldId="258"/>
        </pc:sldMkLst>
        <pc:spChg chg="mod">
          <ac:chgData name="Lloyd Jones (2405771)" userId="S::2405771@student.uwtsd.ac.uk::dd07958c-1b6d-4bdb-bb02-9ee7cf78eb00" providerId="AD" clId="Web-{0E02796B-63BC-3C8D-85F3-2D3C521B5F0F}" dt="2026-05-13T21:12:42.265" v="276" actId="20577"/>
          <ac:spMkLst>
            <pc:docMk/>
            <pc:sldMk cId="717266626" sldId="258"/>
            <ac:spMk id="2" creationId="{330D2177-E7F8-BC0B-BD99-28FB5C514AEE}"/>
          </ac:spMkLst>
        </pc:spChg>
        <pc:spChg chg="del">
          <ac:chgData name="Lloyd Jones (2405771)" userId="S::2405771@student.uwtsd.ac.uk::dd07958c-1b6d-4bdb-bb02-9ee7cf78eb00" providerId="AD" clId="Web-{0E02796B-63BC-3C8D-85F3-2D3C521B5F0F}" dt="2026-05-13T21:13:01.594" v="277"/>
          <ac:spMkLst>
            <pc:docMk/>
            <pc:sldMk cId="717266626" sldId="258"/>
            <ac:spMk id="3" creationId="{52A3C1D6-1278-1237-920F-9D4E522A9977}"/>
          </ac:spMkLst>
        </pc:spChg>
        <pc:graphicFrameChg chg="add mod ord modGraphic">
          <ac:chgData name="Lloyd Jones (2405771)" userId="S::2405771@student.uwtsd.ac.uk::dd07958c-1b6d-4bdb-bb02-9ee7cf78eb00" providerId="AD" clId="Web-{0E02796B-63BC-3C8D-85F3-2D3C521B5F0F}" dt="2026-05-13T21:14:29.441" v="466"/>
          <ac:graphicFrameMkLst>
            <pc:docMk/>
            <pc:sldMk cId="717266626" sldId="258"/>
            <ac:graphicFrameMk id="4" creationId="{C47ECD10-8178-A347-0E90-15ED896079CE}"/>
          </ac:graphicFrameMkLst>
        </pc:graphicFrameChg>
      </pc:sldChg>
      <pc:sldChg chg="addSp delSp modSp new">
        <pc:chgData name="Lloyd Jones (2405771)" userId="S::2405771@student.uwtsd.ac.uk::dd07958c-1b6d-4bdb-bb02-9ee7cf78eb00" providerId="AD" clId="Web-{0E02796B-63BC-3C8D-85F3-2D3C521B5F0F}" dt="2026-05-13T21:16:02.538" v="653"/>
        <pc:sldMkLst>
          <pc:docMk/>
          <pc:sldMk cId="1816723275" sldId="259"/>
        </pc:sldMkLst>
        <pc:spChg chg="mod">
          <ac:chgData name="Lloyd Jones (2405771)" userId="S::2405771@student.uwtsd.ac.uk::dd07958c-1b6d-4bdb-bb02-9ee7cf78eb00" providerId="AD" clId="Web-{0E02796B-63BC-3C8D-85F3-2D3C521B5F0F}" dt="2026-05-13T21:14:50.786" v="480" actId="20577"/>
          <ac:spMkLst>
            <pc:docMk/>
            <pc:sldMk cId="1816723275" sldId="259"/>
            <ac:spMk id="2" creationId="{BFDF6A00-3944-97E7-89D0-595D9F703C3C}"/>
          </ac:spMkLst>
        </pc:spChg>
        <pc:spChg chg="del">
          <ac:chgData name="Lloyd Jones (2405771)" userId="S::2405771@student.uwtsd.ac.uk::dd07958c-1b6d-4bdb-bb02-9ee7cf78eb00" providerId="AD" clId="Web-{0E02796B-63BC-3C8D-85F3-2D3C521B5F0F}" dt="2026-05-13T21:15:04.817" v="481"/>
          <ac:spMkLst>
            <pc:docMk/>
            <pc:sldMk cId="1816723275" sldId="259"/>
            <ac:spMk id="3" creationId="{5B748DF2-6746-45A2-7FB8-B72E66DF4F94}"/>
          </ac:spMkLst>
        </pc:spChg>
        <pc:graphicFrameChg chg="add mod ord modGraphic">
          <ac:chgData name="Lloyd Jones (2405771)" userId="S::2405771@student.uwtsd.ac.uk::dd07958c-1b6d-4bdb-bb02-9ee7cf78eb00" providerId="AD" clId="Web-{0E02796B-63BC-3C8D-85F3-2D3C521B5F0F}" dt="2026-05-13T21:16:02.538" v="653"/>
          <ac:graphicFrameMkLst>
            <pc:docMk/>
            <pc:sldMk cId="1816723275" sldId="259"/>
            <ac:graphicFrameMk id="4" creationId="{9C65AA56-1B65-1189-0A4A-5DD185BC7995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D416F67-567D-0B7A-9818-1FAB1BC3558B}"/>
              </a:ext>
            </a:extLst>
          </p:cNvPr>
          <p:cNvSpPr/>
          <p:nvPr/>
        </p:nvSpPr>
        <p:spPr>
          <a:xfrm>
            <a:off x="1962615" y="1204333"/>
            <a:ext cx="8419170" cy="4705814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468051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Cybersecurity Strategy for Vigilant Trust &amp; Asset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799129"/>
            <a:ext cx="9144000" cy="9365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Network &amp; Cybersecurity Essentials</a:t>
            </a:r>
          </a:p>
          <a:p>
            <a:r>
              <a:rPr lang="en-GB" dirty="0"/>
              <a:t>Lloyd Jones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rise of AI-driven phishing attacks ...">
            <a:extLst>
              <a:ext uri="{FF2B5EF4-FFF2-40B4-BE49-F238E27FC236}">
                <a16:creationId xmlns:a16="http://schemas.microsoft.com/office/drawing/2014/main" id="{4DF4AB96-C89D-E954-CC6D-E67F152E5BB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794775"/>
            <a:ext cx="12205133" cy="606322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D94F12B-B7F9-140E-E0B0-1FC4F3358F24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FD3B2A-281A-AA3C-2C03-BB6067374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128" y="138480"/>
            <a:ext cx="6521605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Current Threat Landscape: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18A8FD-8392-284B-41BE-C8CD5678A2A5}"/>
              </a:ext>
            </a:extLst>
          </p:cNvPr>
          <p:cNvSpPr txBox="1"/>
          <p:nvPr/>
        </p:nvSpPr>
        <p:spPr>
          <a:xfrm>
            <a:off x="852128" y="1589548"/>
            <a:ext cx="6088709" cy="50250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Human error remains a leading cau</a:t>
            </a:r>
            <a:r>
              <a:rPr lang="en-GB" sz="2400" dirty="0">
                <a:solidFill>
                  <a:srgbClr val="000000"/>
                </a:solidFill>
                <a:latin typeface="Aptos"/>
              </a:rPr>
              <a:t>se</a:t>
            </a:r>
            <a:r>
              <a:rPr lang="en-GB" sz="2400" dirty="0"/>
              <a:t> of data breaches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Supply chain attacks have a huge impact on companies using their service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Insider threats accelerated by a financial outcome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AI Phishing attacks lead to data breaches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Hybrid working increases risk of breaches due to cloud systems being introduced</a:t>
            </a:r>
          </a:p>
        </p:txBody>
      </p:sp>
      <p:pic>
        <p:nvPicPr>
          <p:cNvPr id="9" name="Picture 8" descr="A computer screen with a computer screen showing a hacker&#10;&#10;AI-generated content may be incorrect.">
            <a:extLst>
              <a:ext uri="{FF2B5EF4-FFF2-40B4-BE49-F238E27FC236}">
                <a16:creationId xmlns:a16="http://schemas.microsoft.com/office/drawing/2014/main" id="{16CC3124-235C-F275-305C-24E53C9939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005" t="13774" r="19433" b="10468"/>
          <a:stretch>
            <a:fillRect/>
          </a:stretch>
        </p:blipFill>
        <p:spPr>
          <a:xfrm>
            <a:off x="7464989" y="4844646"/>
            <a:ext cx="2973266" cy="1876161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EB160EB-7E44-0DF3-5F03-C95A33A38427}"/>
              </a:ext>
            </a:extLst>
          </p:cNvPr>
          <p:cNvSpPr/>
          <p:nvPr/>
        </p:nvSpPr>
        <p:spPr>
          <a:xfrm>
            <a:off x="8296509" y="320882"/>
            <a:ext cx="3293806" cy="2531856"/>
          </a:xfrm>
          <a:prstGeom prst="ellipse">
            <a:avLst/>
          </a:prstGeom>
          <a:solidFill>
            <a:schemeClr val="bg1">
              <a:lumMod val="95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6DF560-F487-FDC6-FCBF-D2CDA7A7A5FF}"/>
              </a:ext>
            </a:extLst>
          </p:cNvPr>
          <p:cNvSpPr txBox="1"/>
          <p:nvPr/>
        </p:nvSpPr>
        <p:spPr>
          <a:xfrm>
            <a:off x="8467962" y="681607"/>
            <a:ext cx="2956944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/>
              <a:t>Ransomware attackers gained over $820 million in 2025</a:t>
            </a:r>
          </a:p>
        </p:txBody>
      </p:sp>
      <p:pic>
        <p:nvPicPr>
          <p:cNvPr id="3" name="Picture 2" descr="A cloud with a lock&#10;&#10;AI-generated content may be incorrect.">
            <a:extLst>
              <a:ext uri="{FF2B5EF4-FFF2-40B4-BE49-F238E27FC236}">
                <a16:creationId xmlns:a16="http://schemas.microsoft.com/office/drawing/2014/main" id="{763AA693-D65D-6EC4-C8FD-5BAE778DE7E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546" r="23999"/>
          <a:stretch>
            <a:fillRect/>
          </a:stretch>
        </p:blipFill>
        <p:spPr>
          <a:xfrm>
            <a:off x="7863613" y="1888941"/>
            <a:ext cx="1619115" cy="1514475"/>
          </a:xfrm>
          <a:prstGeom prst="rect">
            <a:avLst/>
          </a:prstGeom>
        </p:spPr>
      </p:pic>
      <p:pic>
        <p:nvPicPr>
          <p:cNvPr id="12" name="Picture 11" descr="Personal data breach icon vector image ...">
            <a:extLst>
              <a:ext uri="{FF2B5EF4-FFF2-40B4-BE49-F238E27FC236}">
                <a16:creationId xmlns:a16="http://schemas.microsoft.com/office/drawing/2014/main" id="{F01F2543-EF9A-D3A4-C3CE-0856789547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0429" t="12186" r="19970" b="11160"/>
          <a:stretch>
            <a:fillRect/>
          </a:stretch>
        </p:blipFill>
        <p:spPr>
          <a:xfrm>
            <a:off x="10102662" y="2932079"/>
            <a:ext cx="1853538" cy="2383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281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7ECD10-8178-A347-0E90-15ED896079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128176"/>
              </p:ext>
            </p:extLst>
          </p:nvPr>
        </p:nvGraphicFramePr>
        <p:xfrm>
          <a:off x="1886278" y="2271674"/>
          <a:ext cx="8417314" cy="3736355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4208657">
                  <a:extLst>
                    <a:ext uri="{9D8B030D-6E8A-4147-A177-3AD203B41FA5}">
                      <a16:colId xmlns:a16="http://schemas.microsoft.com/office/drawing/2014/main" val="1927700868"/>
                    </a:ext>
                  </a:extLst>
                </a:gridCol>
                <a:gridCol w="4208657">
                  <a:extLst>
                    <a:ext uri="{9D8B030D-6E8A-4147-A177-3AD203B41FA5}">
                      <a16:colId xmlns:a16="http://schemas.microsoft.com/office/drawing/2014/main" val="989850475"/>
                    </a:ext>
                  </a:extLst>
                </a:gridCol>
              </a:tblGrid>
              <a:tr h="698123"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Financial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u="sng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Operational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2129618"/>
                  </a:ext>
                </a:extLst>
              </a:tr>
              <a:tr h="1204980">
                <a:tc>
                  <a:txBody>
                    <a:bodyPr/>
                    <a:lstStyle/>
                    <a:p>
                      <a:r>
                        <a:rPr lang="en-GB" sz="28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Ransom Payments</a:t>
                      </a:r>
                      <a:endParaRPr lang="en-US" sz="28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ysClr val="windowText" lastClr="00000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28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Regulatory Fines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System downtime</a:t>
                      </a:r>
                      <a:endParaRPr lang="en-US" sz="28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ysClr val="windowText" lastClr="00000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28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Service Disruption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4266685"/>
                  </a:ext>
                </a:extLst>
              </a:tr>
              <a:tr h="698123"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Reputational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Legal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8174948"/>
                  </a:ext>
                </a:extLst>
              </a:tr>
              <a:tr h="1135129">
                <a:tc>
                  <a:txBody>
                    <a:bodyPr/>
                    <a:lstStyle/>
                    <a:p>
                      <a:r>
                        <a:rPr lang="en-GB" sz="28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Loss of customer trust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Compliance Penalties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618140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1A42E66-7F56-C4E4-A063-CA49D360CFB2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E30A440-B006-AD0F-50DE-C61857FD765F}"/>
              </a:ext>
            </a:extLst>
          </p:cNvPr>
          <p:cNvSpPr txBox="1">
            <a:spLocks/>
          </p:cNvSpPr>
          <p:nvPr/>
        </p:nvSpPr>
        <p:spPr>
          <a:xfrm>
            <a:off x="1301999" y="131992"/>
            <a:ext cx="958587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Impact to Business from Cyber Attacks:</a:t>
            </a:r>
          </a:p>
        </p:txBody>
      </p:sp>
      <p:pic>
        <p:nvPicPr>
          <p:cNvPr id="11" name="Picture 10" descr="Reputation Icon Design 13815438 Vector ...">
            <a:extLst>
              <a:ext uri="{FF2B5EF4-FFF2-40B4-BE49-F238E27FC236}">
                <a16:creationId xmlns:a16="http://schemas.microsoft.com/office/drawing/2014/main" id="{208535AA-478C-70DF-A8CF-9272F10AE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191" y="4585629"/>
            <a:ext cx="1422400" cy="1422400"/>
          </a:xfrm>
          <a:prstGeom prst="rect">
            <a:avLst/>
          </a:prstGeom>
        </p:spPr>
      </p:pic>
      <p:pic>
        <p:nvPicPr>
          <p:cNvPr id="12" name="Picture 11" descr="Law Icon PNG Images, Vectors Free ...">
            <a:extLst>
              <a:ext uri="{FF2B5EF4-FFF2-40B4-BE49-F238E27FC236}">
                <a16:creationId xmlns:a16="http://schemas.microsoft.com/office/drawing/2014/main" id="{6A7F2531-E0E3-9F7E-1141-B90F854CCC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7281" y="4585629"/>
            <a:ext cx="1422400" cy="1422400"/>
          </a:xfrm>
          <a:prstGeom prst="rect">
            <a:avLst/>
          </a:prstGeom>
        </p:spPr>
      </p:pic>
      <p:pic>
        <p:nvPicPr>
          <p:cNvPr id="13" name="Picture 12" descr="Operations Icon SVG Vector &amp; PNG Free ...">
            <a:extLst>
              <a:ext uri="{FF2B5EF4-FFF2-40B4-BE49-F238E27FC236}">
                <a16:creationId xmlns:a16="http://schemas.microsoft.com/office/drawing/2014/main" id="{E4135075-EB13-9A53-0E17-A570399289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2145" y="2588181"/>
            <a:ext cx="1422400" cy="1255058"/>
          </a:xfrm>
          <a:prstGeom prst="rect">
            <a:avLst/>
          </a:prstGeom>
        </p:spPr>
      </p:pic>
      <p:pic>
        <p:nvPicPr>
          <p:cNvPr id="14" name="Picture 13" descr="Financial -icon Vector Icons free ...">
            <a:extLst>
              <a:ext uri="{FF2B5EF4-FFF2-40B4-BE49-F238E27FC236}">
                <a16:creationId xmlns:a16="http://schemas.microsoft.com/office/drawing/2014/main" id="{D1476EFC-4127-A9B7-A5B4-BAC39ABB2C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191" y="2504510"/>
            <a:ext cx="14224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266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6CE3439-9F9E-48F6-854E-4D80CE6964F1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34C8685-3B77-F41B-7935-8D18E4D4D7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8820081"/>
              </p:ext>
            </p:extLst>
          </p:nvPr>
        </p:nvGraphicFramePr>
        <p:xfrm>
          <a:off x="1401665" y="2503761"/>
          <a:ext cx="9386542" cy="3515172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4693271">
                  <a:extLst>
                    <a:ext uri="{9D8B030D-6E8A-4147-A177-3AD203B41FA5}">
                      <a16:colId xmlns:a16="http://schemas.microsoft.com/office/drawing/2014/main" val="3816503017"/>
                    </a:ext>
                  </a:extLst>
                </a:gridCol>
                <a:gridCol w="4693271">
                  <a:extLst>
                    <a:ext uri="{9D8B030D-6E8A-4147-A177-3AD203B41FA5}">
                      <a16:colId xmlns:a16="http://schemas.microsoft.com/office/drawing/2014/main" val="1656352148"/>
                    </a:ext>
                  </a:extLst>
                </a:gridCol>
              </a:tblGrid>
              <a:tr h="746508">
                <a:tc>
                  <a:txBody>
                    <a:bodyPr/>
                    <a:lstStyle/>
                    <a:p>
                      <a:r>
                        <a:rPr lang="en-GB" sz="3000" b="1" u="sng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Traditional Security: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b="1" u="sng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Zero Trust Model: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227556"/>
                  </a:ext>
                </a:extLst>
              </a:tr>
              <a:tr h="1213802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3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Trust inside network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3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Perimeter focused 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3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Limited monitoring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3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Never trust, always verify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3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Identity focused</a:t>
                      </a:r>
                    </a:p>
                    <a:p>
                      <a:pPr marL="457200" indent="-45720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3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ysClr val="windowText" lastClr="000000"/>
                          </a:solidFill>
                        </a:rPr>
                        <a:t>Continuous verification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1705778"/>
                  </a:ext>
                </a:extLst>
              </a:tr>
            </a:tbl>
          </a:graphicData>
        </a:graphic>
      </p:graphicFrame>
      <p:sp>
        <p:nvSpPr>
          <p:cNvPr id="10" name="Title 1">
            <a:extLst>
              <a:ext uri="{FF2B5EF4-FFF2-40B4-BE49-F238E27FC236}">
                <a16:creationId xmlns:a16="http://schemas.microsoft.com/office/drawing/2014/main" id="{AE01592D-9252-26E5-1FC2-266D5C9D6C89}"/>
              </a:ext>
            </a:extLst>
          </p:cNvPr>
          <p:cNvSpPr txBox="1">
            <a:spLocks/>
          </p:cNvSpPr>
          <p:nvPr/>
        </p:nvSpPr>
        <p:spPr>
          <a:xfrm>
            <a:off x="588551" y="131992"/>
            <a:ext cx="1101277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Why Traditional Security Is No Longer Enough: </a:t>
            </a:r>
          </a:p>
        </p:txBody>
      </p:sp>
    </p:spTree>
    <p:extLst>
      <p:ext uri="{BB962C8B-B14F-4D97-AF65-F5344CB8AC3E}">
        <p14:creationId xmlns:p14="http://schemas.microsoft.com/office/powerpoint/2010/main" val="1816723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93E1063-409C-F91D-1182-B49F84778DA3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C8902-BFBC-4A59-024A-7DE69304D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228" y="108432"/>
            <a:ext cx="5998562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Zero Trust Architecture: 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87506B9-F7FC-D06C-3BAF-2C1F846B7350}"/>
              </a:ext>
            </a:extLst>
          </p:cNvPr>
          <p:cNvGrpSpPr/>
          <p:nvPr/>
        </p:nvGrpSpPr>
        <p:grpSpPr>
          <a:xfrm>
            <a:off x="6561234" y="1825223"/>
            <a:ext cx="5267479" cy="4832092"/>
            <a:chOff x="3461195" y="1790173"/>
            <a:chExt cx="5267479" cy="4832092"/>
          </a:xfrm>
        </p:grpSpPr>
        <p:sp>
          <p:nvSpPr>
            <p:cNvPr id="15" name="Rounded Rectangle 14">
              <a:extLst>
                <a:ext uri="{FF2B5EF4-FFF2-40B4-BE49-F238E27FC236}">
                  <a16:creationId xmlns:a16="http://schemas.microsoft.com/office/drawing/2014/main" id="{F6FFD7DD-F6A9-DB8B-16FE-515E36EDB489}"/>
                </a:ext>
              </a:extLst>
            </p:cNvPr>
            <p:cNvSpPr/>
            <p:nvPr/>
          </p:nvSpPr>
          <p:spPr>
            <a:xfrm>
              <a:off x="3630516" y="1790173"/>
              <a:ext cx="4928839" cy="4832092"/>
            </a:xfrm>
            <a:prstGeom prst="roundRect">
              <a:avLst/>
            </a:prstGeom>
            <a:solidFill>
              <a:schemeClr val="bg1"/>
            </a:solidFill>
            <a:ln w="5715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E11ABAF-486D-AD1F-5AD5-4700AE534C5D}"/>
                </a:ext>
              </a:extLst>
            </p:cNvPr>
            <p:cNvSpPr txBox="1"/>
            <p:nvPr/>
          </p:nvSpPr>
          <p:spPr>
            <a:xfrm>
              <a:off x="3461195" y="1947637"/>
              <a:ext cx="5267479" cy="440120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sz="2800" dirty="0"/>
                <a:t>Users/Devices </a:t>
              </a:r>
            </a:p>
            <a:p>
              <a:pPr algn="ctr"/>
              <a:r>
                <a:rPr lang="en-US" sz="2800" dirty="0"/>
                <a:t>↓ </a:t>
              </a:r>
            </a:p>
            <a:p>
              <a:pPr algn="ctr"/>
              <a:r>
                <a:rPr lang="en-US" sz="2800" dirty="0"/>
                <a:t>Multi Factor Verification </a:t>
              </a:r>
            </a:p>
            <a:p>
              <a:pPr algn="ctr"/>
              <a:r>
                <a:rPr lang="en-US" sz="2800" dirty="0"/>
                <a:t>↓ </a:t>
              </a:r>
            </a:p>
            <a:p>
              <a:pPr algn="ctr"/>
              <a:r>
                <a:rPr lang="en-US" sz="2800" dirty="0"/>
                <a:t>Zero Trust Gateway </a:t>
              </a:r>
            </a:p>
            <a:p>
              <a:pPr algn="ctr"/>
              <a:r>
                <a:rPr lang="en-US" sz="2800" dirty="0"/>
                <a:t>↓ </a:t>
              </a:r>
            </a:p>
            <a:p>
              <a:pPr algn="ctr"/>
              <a:r>
                <a:rPr lang="en-US" sz="2800" dirty="0"/>
                <a:t>Applications &amp; Data </a:t>
              </a:r>
            </a:p>
            <a:p>
              <a:pPr algn="ctr"/>
              <a:r>
                <a:rPr lang="en-US" sz="2800" dirty="0"/>
                <a:t>↓ </a:t>
              </a:r>
            </a:p>
            <a:p>
              <a:pPr algn="ctr"/>
              <a:r>
                <a:rPr lang="en-US" sz="2800" dirty="0"/>
                <a:t>Continuous Monitoring (SIEM/SOAR)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D62B7FB4-7196-641D-309E-9F36342BCBC0}"/>
              </a:ext>
            </a:extLst>
          </p:cNvPr>
          <p:cNvSpPr txBox="1"/>
          <p:nvPr/>
        </p:nvSpPr>
        <p:spPr>
          <a:xfrm>
            <a:off x="600598" y="3094048"/>
            <a:ext cx="5875976" cy="33630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u="sng" dirty="0"/>
              <a:t>Benefits: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Combats AI powered phishing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Reduced unauthorised access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 Improved protection for remote workers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Enhances detection of suspicious activity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5C60629-6F91-CBBB-BF10-78E18D72F036}"/>
              </a:ext>
            </a:extLst>
          </p:cNvPr>
          <p:cNvGrpSpPr/>
          <p:nvPr/>
        </p:nvGrpSpPr>
        <p:grpSpPr>
          <a:xfrm>
            <a:off x="515938" y="323620"/>
            <a:ext cx="3293806" cy="2531856"/>
            <a:chOff x="691377" y="443545"/>
            <a:chExt cx="3293806" cy="2531856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37055C6D-ED87-5647-7D29-6B9A93A3F57B}"/>
                </a:ext>
              </a:extLst>
            </p:cNvPr>
            <p:cNvSpPr/>
            <p:nvPr/>
          </p:nvSpPr>
          <p:spPr>
            <a:xfrm>
              <a:off x="691377" y="443545"/>
              <a:ext cx="3293806" cy="2531856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00206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B56EE41-A22A-94A3-30FA-37994A6FAE49}"/>
                </a:ext>
              </a:extLst>
            </p:cNvPr>
            <p:cNvSpPr txBox="1"/>
            <p:nvPr/>
          </p:nvSpPr>
          <p:spPr>
            <a:xfrm>
              <a:off x="948926" y="867930"/>
              <a:ext cx="2917467" cy="107721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GB" sz="3200" b="1" dirty="0"/>
                <a:t>“Never trust, always verify” </a:t>
              </a:r>
            </a:p>
          </p:txBody>
        </p:sp>
        <p:pic>
          <p:nvPicPr>
            <p:cNvPr id="10" name="Picture 9" descr="Microsoft Logo PNG Image - PurePNG ...">
              <a:extLst>
                <a:ext uri="{FF2B5EF4-FFF2-40B4-BE49-F238E27FC236}">
                  <a16:creationId xmlns:a16="http://schemas.microsoft.com/office/drawing/2014/main" id="{A386223F-4E68-6284-6BBA-8C15876B689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10693" y="2033093"/>
              <a:ext cx="1855173" cy="465873"/>
            </a:xfrm>
            <a:prstGeom prst="rect">
              <a:avLst/>
            </a:prstGeom>
          </p:spPr>
        </p:pic>
      </p:grpSp>
      <p:pic>
        <p:nvPicPr>
          <p:cNvPr id="12" name="Picture 11" descr="verify icon concept in red filled color ...">
            <a:extLst>
              <a:ext uri="{FF2B5EF4-FFF2-40B4-BE49-F238E27FC236}">
                <a16:creationId xmlns:a16="http://schemas.microsoft.com/office/drawing/2014/main" id="{5513099F-0B46-2B72-E10D-6370305F1E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78" b="89778" l="9333" r="90667">
                        <a14:foregroundMark x1="90667" y1="41778" x2="90667" y2="41778"/>
                        <a14:foregroundMark x1="61778" y1="53778" x2="61778" y2="53778"/>
                        <a14:foregroundMark x1="33333" y1="65778" x2="33333" y2="65778"/>
                        <a14:foregroundMark x1="29333" y1="62222" x2="29333" y2="62222"/>
                        <a14:foregroundMark x1="31111" y1="47556" x2="31111" y2="47556"/>
                        <a14:foregroundMark x1="33333" y1="42222" x2="33333" y2="42222"/>
                        <a14:foregroundMark x1="9333" y1="69333" x2="9333" y2="69333"/>
                        <a14:foregroundMark x1="9333" y1="62222" x2="9333" y2="6222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36636" y="1433995"/>
            <a:ext cx="2166439" cy="2166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607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isco tells Webex users to patch ...">
            <a:extLst>
              <a:ext uri="{FF2B5EF4-FFF2-40B4-BE49-F238E27FC236}">
                <a16:creationId xmlns:a16="http://schemas.microsoft.com/office/drawing/2014/main" id="{F57A3BC9-F4B5-21F3-E2F1-1C39E81A682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l="6528" t="5635" r="40118" b="4800"/>
          <a:stretch>
            <a:fillRect/>
          </a:stretch>
        </p:blipFill>
        <p:spPr>
          <a:xfrm>
            <a:off x="201863" y="3582295"/>
            <a:ext cx="3299621" cy="3101862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438B3C73-6798-5FE2-B6EB-8FF37E435384}"/>
              </a:ext>
            </a:extLst>
          </p:cNvPr>
          <p:cNvSpPr/>
          <p:nvPr/>
        </p:nvSpPr>
        <p:spPr>
          <a:xfrm>
            <a:off x="3736644" y="1888216"/>
            <a:ext cx="8253493" cy="4795941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65EBE6-2F0A-21F4-1730-651FF50B091B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7BDE6-536A-1E4A-0DF6-37675FC52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199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Key Security Investments: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1055A-CE3B-BDBD-3358-163B0C002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4440" y="2021114"/>
            <a:ext cx="7985697" cy="4795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Multi Factor Verification (MFA)</a:t>
            </a:r>
          </a:p>
          <a:p>
            <a:pPr>
              <a:lnSpc>
                <a:spcPct val="150000"/>
              </a:lnSpc>
            </a:pPr>
            <a:r>
              <a:rPr lang="en-GB" dirty="0"/>
              <a:t>Security Information &amp; Event Management (SIEM)</a:t>
            </a:r>
          </a:p>
          <a:p>
            <a:pPr>
              <a:lnSpc>
                <a:spcPct val="150000"/>
              </a:lnSpc>
            </a:pPr>
            <a:r>
              <a:rPr lang="en-GB" dirty="0"/>
              <a:t>Security Orchestration, Automation and Response (SOAR)</a:t>
            </a:r>
          </a:p>
          <a:p>
            <a:pPr>
              <a:lnSpc>
                <a:spcPct val="150000"/>
              </a:lnSpc>
            </a:pPr>
            <a:r>
              <a:rPr lang="en-GB" dirty="0"/>
              <a:t>Endpoint Detection &amp; Response (EDR)</a:t>
            </a:r>
          </a:p>
          <a:p>
            <a:pPr>
              <a:lnSpc>
                <a:spcPct val="150000"/>
              </a:lnSpc>
            </a:pPr>
            <a:r>
              <a:rPr lang="en-GB" dirty="0"/>
              <a:t>Immutable Backups</a:t>
            </a:r>
          </a:p>
        </p:txBody>
      </p:sp>
      <p:pic>
        <p:nvPicPr>
          <p:cNvPr id="5" name="Picture 4" descr="multi-factor authentication (MFA ...">
            <a:extLst>
              <a:ext uri="{FF2B5EF4-FFF2-40B4-BE49-F238E27FC236}">
                <a16:creationId xmlns:a16="http://schemas.microsoft.com/office/drawing/2014/main" id="{C96B36C0-7522-8923-E4EC-7BB769A89C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3481" t="21279" r="17825" b="18136"/>
          <a:stretch>
            <a:fillRect/>
          </a:stretch>
        </p:blipFill>
        <p:spPr>
          <a:xfrm flipH="1">
            <a:off x="8608976" y="562653"/>
            <a:ext cx="3381161" cy="1789804"/>
          </a:xfrm>
          <a:prstGeom prst="rect">
            <a:avLst/>
          </a:prstGeom>
        </p:spPr>
      </p:pic>
      <p:pic>
        <p:nvPicPr>
          <p:cNvPr id="7" name="Picture 6" descr="What is EDR (Endpoint Detection and ...">
            <a:extLst>
              <a:ext uri="{FF2B5EF4-FFF2-40B4-BE49-F238E27FC236}">
                <a16:creationId xmlns:a16="http://schemas.microsoft.com/office/drawing/2014/main" id="{6624FC56-7FC8-0AA0-68FE-893B67C44C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60" y="1721540"/>
            <a:ext cx="3583024" cy="1682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152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B51B3E7-FF4F-F902-5EB9-95601B2E754A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DA6A2-2287-7ECA-BEDF-AF1334D72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136" y="13199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Monitoring and Incident Response: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90CA7-090D-C692-4A07-27DD1543C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936" y="2230895"/>
            <a:ext cx="5256736" cy="40038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u="sng" dirty="0"/>
              <a:t>Benefits:</a:t>
            </a:r>
          </a:p>
          <a:p>
            <a:pPr>
              <a:lnSpc>
                <a:spcPct val="150000"/>
              </a:lnSpc>
            </a:pPr>
            <a:r>
              <a:rPr lang="en-GB" dirty="0"/>
              <a:t>24/7 Monitoring </a:t>
            </a:r>
          </a:p>
          <a:p>
            <a:pPr>
              <a:lnSpc>
                <a:spcPct val="150000"/>
              </a:lnSpc>
            </a:pPr>
            <a:r>
              <a:rPr lang="en-GB" dirty="0"/>
              <a:t>Faster Threat Detection </a:t>
            </a:r>
          </a:p>
          <a:p>
            <a:pPr>
              <a:lnSpc>
                <a:spcPct val="150000"/>
              </a:lnSpc>
            </a:pPr>
            <a:r>
              <a:rPr lang="en-GB" dirty="0"/>
              <a:t>Automated Containment</a:t>
            </a:r>
          </a:p>
          <a:p>
            <a:pPr>
              <a:lnSpc>
                <a:spcPct val="150000"/>
              </a:lnSpc>
            </a:pPr>
            <a:r>
              <a:rPr lang="en-GB" dirty="0"/>
              <a:t>Reduced operational disruption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0A285C0-BB8B-A427-9C8A-A199B307CBDC}"/>
              </a:ext>
            </a:extLst>
          </p:cNvPr>
          <p:cNvGrpSpPr/>
          <p:nvPr/>
        </p:nvGrpSpPr>
        <p:grpSpPr>
          <a:xfrm>
            <a:off x="367990" y="1816753"/>
            <a:ext cx="4928839" cy="4986418"/>
            <a:chOff x="446049" y="1721540"/>
            <a:chExt cx="4928839" cy="4986418"/>
          </a:xfrm>
        </p:grpSpPr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3E95A160-03FA-A15E-DF12-13CDF681D244}"/>
                </a:ext>
              </a:extLst>
            </p:cNvPr>
            <p:cNvSpPr/>
            <p:nvPr/>
          </p:nvSpPr>
          <p:spPr>
            <a:xfrm>
              <a:off x="446049" y="1721540"/>
              <a:ext cx="4928839" cy="4832092"/>
            </a:xfrm>
            <a:prstGeom prst="roundRect">
              <a:avLst/>
            </a:prstGeom>
            <a:solidFill>
              <a:schemeClr val="bg1"/>
            </a:solidFill>
            <a:ln w="57150">
              <a:solidFill>
                <a:schemeClr val="accent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15994B2-E595-72D2-50C9-983FCC349022}"/>
                </a:ext>
              </a:extLst>
            </p:cNvPr>
            <p:cNvSpPr txBox="1"/>
            <p:nvPr/>
          </p:nvSpPr>
          <p:spPr>
            <a:xfrm>
              <a:off x="483419" y="1875866"/>
              <a:ext cx="4822372" cy="483209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sz="2700" dirty="0"/>
                <a:t>Threat Detected </a:t>
              </a:r>
            </a:p>
            <a:p>
              <a:pPr algn="ctr"/>
              <a:r>
                <a:rPr lang="en-US" sz="2700" dirty="0"/>
                <a:t>↓ </a:t>
              </a:r>
            </a:p>
            <a:p>
              <a:pPr algn="ctr"/>
              <a:r>
                <a:rPr lang="en-US" sz="2700" dirty="0"/>
                <a:t>SIEM Alert </a:t>
              </a:r>
            </a:p>
            <a:p>
              <a:pPr algn="ctr"/>
              <a:r>
                <a:rPr lang="en-US" sz="2700" dirty="0"/>
                <a:t>↓ </a:t>
              </a:r>
            </a:p>
            <a:p>
              <a:pPr algn="ctr"/>
              <a:r>
                <a:rPr lang="en-US" sz="2700" dirty="0"/>
                <a:t>SOAR Automated Response </a:t>
              </a:r>
            </a:p>
            <a:p>
              <a:pPr algn="ctr"/>
              <a:r>
                <a:rPr lang="en-US" sz="2700" dirty="0"/>
                <a:t>↓ </a:t>
              </a:r>
            </a:p>
            <a:p>
              <a:pPr algn="ctr"/>
              <a:r>
                <a:rPr lang="en-US" sz="2700" dirty="0"/>
                <a:t>Security Team Investigation </a:t>
              </a:r>
            </a:p>
            <a:p>
              <a:pPr algn="ctr"/>
              <a:r>
                <a:rPr lang="en-US" sz="2700" dirty="0"/>
                <a:t>↓ </a:t>
              </a:r>
            </a:p>
            <a:p>
              <a:pPr algn="ctr"/>
              <a:r>
                <a:rPr lang="en-US" sz="2700" dirty="0"/>
                <a:t>Containment </a:t>
              </a:r>
            </a:p>
            <a:p>
              <a:pPr algn="ctr"/>
              <a:r>
                <a:rPr lang="en-US" sz="2700" dirty="0"/>
                <a:t>↓ </a:t>
              </a:r>
            </a:p>
            <a:p>
              <a:pPr algn="ctr"/>
              <a:r>
                <a:rPr lang="en-US" sz="2700" dirty="0"/>
                <a:t>Recovery</a:t>
              </a:r>
            </a:p>
          </p:txBody>
        </p:sp>
      </p:grpSp>
      <p:pic>
        <p:nvPicPr>
          <p:cNvPr id="8" name="Picture 7" descr="Monitoring icon. Simple element from ...">
            <a:extLst>
              <a:ext uri="{FF2B5EF4-FFF2-40B4-BE49-F238E27FC236}">
                <a16:creationId xmlns:a16="http://schemas.microsoft.com/office/drawing/2014/main" id="{AB5609A7-2DE6-C86D-9B9D-1EBDF40DFA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87" t="20112" r="17347" b="34746"/>
          <a:stretch>
            <a:fillRect/>
          </a:stretch>
        </p:blipFill>
        <p:spPr>
          <a:xfrm>
            <a:off x="9221789" y="1789098"/>
            <a:ext cx="2129883" cy="158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91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EEC0CD1-F7CB-9604-7ACA-7AC0600F9815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DB55E-0BDE-8AB7-AA0F-7B783788F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199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Security Awareness &amp; Training: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60972-E3F0-C6C4-5DA2-30011D59E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0507"/>
            <a:ext cx="4661196" cy="44729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000" b="1" u="sng" dirty="0"/>
              <a:t>Examples of Training: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Phishing Simulations 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AI Vishing Simulations 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Role-Specific Training 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Competition based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415613-BAE4-A311-C59A-1A8C37A73060}"/>
              </a:ext>
            </a:extLst>
          </p:cNvPr>
          <p:cNvSpPr txBox="1"/>
          <p:nvPr/>
        </p:nvSpPr>
        <p:spPr>
          <a:xfrm>
            <a:off x="6770384" y="2050507"/>
            <a:ext cx="5296815" cy="41806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u="sng" dirty="0"/>
              <a:t>Current Issues: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3000" dirty="0"/>
              <a:t>Human error is a major weakness</a:t>
            </a:r>
            <a:endParaRPr lang="en-US" sz="3000" dirty="0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3000" dirty="0"/>
              <a:t>Annual training is ineffective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3000" dirty="0"/>
              <a:t>Continuous simulations to improve awareness 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E48A3D8-55BE-CA50-F459-C2A3A57F414C}"/>
              </a:ext>
            </a:extLst>
          </p:cNvPr>
          <p:cNvCxnSpPr/>
          <p:nvPr/>
        </p:nvCxnSpPr>
        <p:spPr>
          <a:xfrm>
            <a:off x="6094936" y="2050507"/>
            <a:ext cx="0" cy="4472956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4324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 Future Of Data Security: Regulators ...">
            <a:extLst>
              <a:ext uri="{FF2B5EF4-FFF2-40B4-BE49-F238E27FC236}">
                <a16:creationId xmlns:a16="http://schemas.microsoft.com/office/drawing/2014/main" id="{DDE06D05-C637-D63E-F3C1-3CE4A92C78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266" t="10312" r="23814" b="5486"/>
          <a:stretch>
            <a:fillRect/>
          </a:stretch>
        </p:blipFill>
        <p:spPr>
          <a:xfrm>
            <a:off x="9906572" y="4901850"/>
            <a:ext cx="2149975" cy="1824158"/>
          </a:xfrm>
          <a:prstGeom prst="rect">
            <a:avLst/>
          </a:prstGeom>
        </p:spPr>
      </p:pic>
      <p:pic>
        <p:nvPicPr>
          <p:cNvPr id="8" name="Picture 7" descr="Strategic Planning Basics - Balanced ...">
            <a:extLst>
              <a:ext uri="{FF2B5EF4-FFF2-40B4-BE49-F238E27FC236}">
                <a16:creationId xmlns:a16="http://schemas.microsoft.com/office/drawing/2014/main" id="{CA1BF6F9-FD76-E92E-D8B0-DCA74AE6D60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11441" y="1628223"/>
            <a:ext cx="5248760" cy="524876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54C6AA7-CAB7-F0F4-C203-EF2BCC688D1D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53041-BA8A-D8D4-2C25-FA5D82905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199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Strategic Benefits to the Organisation: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D0F9E-A126-2F86-7C82-1DE0B32AE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7773" y="2333484"/>
            <a:ext cx="6142463" cy="360501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Reduced financial risk </a:t>
            </a:r>
          </a:p>
          <a:p>
            <a:pPr>
              <a:lnSpc>
                <a:spcPct val="150000"/>
              </a:lnSpc>
            </a:pPr>
            <a:r>
              <a:rPr lang="en-GB" dirty="0"/>
              <a:t>Stronger regulatory compliance</a:t>
            </a:r>
          </a:p>
          <a:p>
            <a:pPr>
              <a:lnSpc>
                <a:spcPct val="150000"/>
              </a:lnSpc>
            </a:pPr>
            <a:r>
              <a:rPr lang="en-GB" dirty="0"/>
              <a:t>Improved customer trust</a:t>
            </a:r>
          </a:p>
          <a:p>
            <a:pPr>
              <a:lnSpc>
                <a:spcPct val="150000"/>
              </a:lnSpc>
            </a:pPr>
            <a:r>
              <a:rPr lang="en-GB" dirty="0"/>
              <a:t>Faster incident recovery </a:t>
            </a:r>
          </a:p>
          <a:p>
            <a:pPr>
              <a:lnSpc>
                <a:spcPct val="150000"/>
              </a:lnSpc>
            </a:pPr>
            <a:r>
              <a:rPr lang="en-GB" dirty="0"/>
              <a:t>Better operational resilience </a:t>
            </a:r>
          </a:p>
        </p:txBody>
      </p:sp>
      <p:pic>
        <p:nvPicPr>
          <p:cNvPr id="5" name="Picture 4" descr="Risk - Free business and finance icons">
            <a:extLst>
              <a:ext uri="{FF2B5EF4-FFF2-40B4-BE49-F238E27FC236}">
                <a16:creationId xmlns:a16="http://schemas.microsoft.com/office/drawing/2014/main" id="{3FAF321D-7EE3-9BC6-6BCC-8FC54665AA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14528" y="3588689"/>
            <a:ext cx="1051312" cy="1051312"/>
          </a:xfrm>
          <a:prstGeom prst="rect">
            <a:avLst/>
          </a:prstGeom>
        </p:spPr>
      </p:pic>
      <p:pic>
        <p:nvPicPr>
          <p:cNvPr id="7" name="Picture 6" descr="Operational resilience blue gradient ...">
            <a:extLst>
              <a:ext uri="{FF2B5EF4-FFF2-40B4-BE49-F238E27FC236}">
                <a16:creationId xmlns:a16="http://schemas.microsoft.com/office/drawing/2014/main" id="{889BE445-5058-BECE-15A8-1AD6988D3B4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657" t="8996" r="18482" b="29880"/>
          <a:stretch>
            <a:fillRect/>
          </a:stretch>
        </p:blipFill>
        <p:spPr>
          <a:xfrm>
            <a:off x="10149688" y="1645905"/>
            <a:ext cx="1681755" cy="1702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351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8002CB2-F0DC-CD21-B37D-C3838D2BC9B4}"/>
              </a:ext>
            </a:extLst>
          </p:cNvPr>
          <p:cNvSpPr/>
          <p:nvPr/>
        </p:nvSpPr>
        <p:spPr>
          <a:xfrm>
            <a:off x="0" y="0"/>
            <a:ext cx="12189873" cy="15895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EEF40-DD89-B85B-FB7F-E8CDDB65C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199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To Conclude: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FBA77-3826-0CDE-A4D9-8E7710FE0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6775"/>
            <a:ext cx="10201507" cy="47870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4000" dirty="0"/>
              <a:t>Modern threats require modern defence</a:t>
            </a:r>
          </a:p>
          <a:p>
            <a:pPr>
              <a:lnSpc>
                <a:spcPct val="150000"/>
              </a:lnSpc>
            </a:pPr>
            <a:r>
              <a:rPr lang="en-GB" sz="4000" dirty="0"/>
              <a:t>Zero Trust improves resilience </a:t>
            </a:r>
          </a:p>
          <a:p>
            <a:pPr>
              <a:lnSpc>
                <a:spcPct val="150000"/>
              </a:lnSpc>
            </a:pPr>
            <a:r>
              <a:rPr lang="en-GB" sz="4000" dirty="0"/>
              <a:t>Continuous monitoring reduces response time</a:t>
            </a:r>
          </a:p>
          <a:p>
            <a:pPr>
              <a:lnSpc>
                <a:spcPct val="150000"/>
              </a:lnSpc>
            </a:pPr>
            <a:r>
              <a:rPr lang="en-GB" sz="4000" dirty="0"/>
              <a:t>Employee awareness reduces human risk</a:t>
            </a:r>
          </a:p>
        </p:txBody>
      </p:sp>
    </p:spTree>
    <p:extLst>
      <p:ext uri="{BB962C8B-B14F-4D97-AF65-F5344CB8AC3E}">
        <p14:creationId xmlns:p14="http://schemas.microsoft.com/office/powerpoint/2010/main" val="22210088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138</TotalTime>
  <Words>333</Words>
  <Application>Microsoft Macintosh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Cybersecurity Strategy for Vigilant Trust &amp; Asset Management</vt:lpstr>
      <vt:lpstr>Current Threat Landscape:</vt:lpstr>
      <vt:lpstr>PowerPoint Presentation</vt:lpstr>
      <vt:lpstr>PowerPoint Presentation</vt:lpstr>
      <vt:lpstr>Zero Trust Architecture: </vt:lpstr>
      <vt:lpstr>Key Security Investments: </vt:lpstr>
      <vt:lpstr>Monitoring and Incident Response: </vt:lpstr>
      <vt:lpstr>Security Awareness &amp; Training: </vt:lpstr>
      <vt:lpstr>Strategic Benefits to the Organisation:</vt:lpstr>
      <vt:lpstr>To Conclude: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Lloyd Jones (2405771)</cp:lastModifiedBy>
  <cp:revision>191</cp:revision>
  <dcterms:created xsi:type="dcterms:W3CDTF">2026-05-13T20:37:18Z</dcterms:created>
  <dcterms:modified xsi:type="dcterms:W3CDTF">2026-05-14T14:14:12Z</dcterms:modified>
</cp:coreProperties>
</file>