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8" r:id="rId2"/>
  </p:sldIdLst>
  <p:sldSz cx="6858000" cy="12192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AD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5B39145-DDA5-DD4E-2A84-7A3553919DBA}" v="15" dt="2026-03-26T23:35:10.78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delina-Alexandra Dumitrescu (2523233)" userId="S::2523233@student.uwtsd.ac.uk::bcfa345b-6384-4c3e-8ef2-cbd61e636574" providerId="AD" clId="Web-{AB143B70-9929-EACC-921D-B70DAD3FD09B}"/>
    <pc:docChg chg="mod addSld delSld modSld addMainMaster delMainMaster modMainMaster setSldSz">
      <pc:chgData name="Adelina-Alexandra Dumitrescu (2523233)" userId="S::2523233@student.uwtsd.ac.uk::bcfa345b-6384-4c3e-8ef2-cbd61e636574" providerId="AD" clId="Web-{AB143B70-9929-EACC-921D-B70DAD3FD09B}" dt="2026-02-27T15:42:40.405" v="658" actId="20577"/>
      <pc:docMkLst>
        <pc:docMk/>
      </pc:docMkLst>
      <pc:sldChg chg="del">
        <pc:chgData name="Adelina-Alexandra Dumitrescu (2523233)" userId="S::2523233@student.uwtsd.ac.uk::bcfa345b-6384-4c3e-8ef2-cbd61e636574" providerId="AD" clId="Web-{AB143B70-9929-EACC-921D-B70DAD3FD09B}" dt="2026-02-27T15:16:22.893" v="2"/>
        <pc:sldMkLst>
          <pc:docMk/>
          <pc:sldMk cId="109857222" sldId="256"/>
        </pc:sldMkLst>
      </pc:sldChg>
      <pc:sldChg chg="new del">
        <pc:chgData name="Adelina-Alexandra Dumitrescu (2523233)" userId="S::2523233@student.uwtsd.ac.uk::bcfa345b-6384-4c3e-8ef2-cbd61e636574" providerId="AD" clId="Web-{AB143B70-9929-EACC-921D-B70DAD3FD09B}" dt="2026-02-27T15:16:24.643" v="3"/>
        <pc:sldMkLst>
          <pc:docMk/>
          <pc:sldMk cId="2610255861" sldId="257"/>
        </pc:sldMkLst>
      </pc:sldChg>
      <pc:sldChg chg="addSp modSp new mod setBg modClrScheme chgLayout">
        <pc:chgData name="Adelina-Alexandra Dumitrescu (2523233)" userId="S::2523233@student.uwtsd.ac.uk::bcfa345b-6384-4c3e-8ef2-cbd61e636574" providerId="AD" clId="Web-{AB143B70-9929-EACC-921D-B70DAD3FD09B}" dt="2026-02-27T15:42:40.405" v="658" actId="20577"/>
        <pc:sldMkLst>
          <pc:docMk/>
          <pc:sldMk cId="2823646261" sldId="258"/>
        </pc:sldMkLst>
        <pc:spChg chg="add mod">
          <ac:chgData name="Adelina-Alexandra Dumitrescu (2523233)" userId="S::2523233@student.uwtsd.ac.uk::bcfa345b-6384-4c3e-8ef2-cbd61e636574" providerId="AD" clId="Web-{AB143B70-9929-EACC-921D-B70DAD3FD09B}" dt="2026-02-27T15:20:58.148" v="39" actId="20577"/>
          <ac:spMkLst>
            <pc:docMk/>
            <pc:sldMk cId="2823646261" sldId="258"/>
            <ac:spMk id="2" creationId="{D411747B-75B9-8DA7-1F84-71A22E30EF07}"/>
          </ac:spMkLst>
        </pc:spChg>
        <pc:spChg chg="add mod">
          <ac:chgData name="Adelina-Alexandra Dumitrescu (2523233)" userId="S::2523233@student.uwtsd.ac.uk::bcfa345b-6384-4c3e-8ef2-cbd61e636574" providerId="AD" clId="Web-{AB143B70-9929-EACC-921D-B70DAD3FD09B}" dt="2026-02-27T15:35:23.227" v="436" actId="14100"/>
          <ac:spMkLst>
            <pc:docMk/>
            <pc:sldMk cId="2823646261" sldId="258"/>
            <ac:spMk id="3" creationId="{CD485185-217A-7D24-D425-4253EA248DEF}"/>
          </ac:spMkLst>
        </pc:spChg>
        <pc:spChg chg="add mod">
          <ac:chgData name="Adelina-Alexandra Dumitrescu (2523233)" userId="S::2523233@student.uwtsd.ac.uk::bcfa345b-6384-4c3e-8ef2-cbd61e636574" providerId="AD" clId="Web-{AB143B70-9929-EACC-921D-B70DAD3FD09B}" dt="2026-02-27T15:35:32.490" v="438" actId="1076"/>
          <ac:spMkLst>
            <pc:docMk/>
            <pc:sldMk cId="2823646261" sldId="258"/>
            <ac:spMk id="4" creationId="{99B5D6B0-1F58-54D5-1854-8D33CE2EAD26}"/>
          </ac:spMkLst>
        </pc:spChg>
        <pc:spChg chg="add mod">
          <ac:chgData name="Adelina-Alexandra Dumitrescu (2523233)" userId="S::2523233@student.uwtsd.ac.uk::bcfa345b-6384-4c3e-8ef2-cbd61e636574" providerId="AD" clId="Web-{AB143B70-9929-EACC-921D-B70DAD3FD09B}" dt="2026-02-27T15:35:39.599" v="440" actId="14100"/>
          <ac:spMkLst>
            <pc:docMk/>
            <pc:sldMk cId="2823646261" sldId="258"/>
            <ac:spMk id="5" creationId="{B7B1E29C-DACD-1217-4EFC-AE3D4C5FB49B}"/>
          </ac:spMkLst>
        </pc:spChg>
        <pc:spChg chg="add mod">
          <ac:chgData name="Adelina-Alexandra Dumitrescu (2523233)" userId="S::2523233@student.uwtsd.ac.uk::bcfa345b-6384-4c3e-8ef2-cbd61e636574" providerId="AD" clId="Web-{AB143B70-9929-EACC-921D-B70DAD3FD09B}" dt="2026-02-27T15:35:47.396" v="441" actId="1076"/>
          <ac:spMkLst>
            <pc:docMk/>
            <pc:sldMk cId="2823646261" sldId="258"/>
            <ac:spMk id="6" creationId="{BAD10A70-DCE1-CA17-98D7-FAA57D30688B}"/>
          </ac:spMkLst>
        </pc:spChg>
        <pc:spChg chg="add mod">
          <ac:chgData name="Adelina-Alexandra Dumitrescu (2523233)" userId="S::2523233@student.uwtsd.ac.uk::bcfa345b-6384-4c3e-8ef2-cbd61e636574" providerId="AD" clId="Web-{AB143B70-9929-EACC-921D-B70DAD3FD09B}" dt="2026-02-27T15:42:40.405" v="658" actId="20577"/>
          <ac:spMkLst>
            <pc:docMk/>
            <pc:sldMk cId="2823646261" sldId="258"/>
            <ac:spMk id="7" creationId="{EEE742CF-2EE3-84C6-4E81-E8F69052FD2B}"/>
          </ac:spMkLst>
        </pc:spChg>
        <pc:spChg chg="add mod">
          <ac:chgData name="Adelina-Alexandra Dumitrescu (2523233)" userId="S::2523233@student.uwtsd.ac.uk::bcfa345b-6384-4c3e-8ef2-cbd61e636574" providerId="AD" clId="Web-{AB143B70-9929-EACC-921D-B70DAD3FD09B}" dt="2026-02-27T15:42:25.826" v="652" actId="20577"/>
          <ac:spMkLst>
            <pc:docMk/>
            <pc:sldMk cId="2823646261" sldId="258"/>
            <ac:spMk id="8" creationId="{620B215E-4EB9-6562-A717-E1D547117427}"/>
          </ac:spMkLst>
        </pc:spChg>
      </pc:sldChg>
      <pc:sldMasterChg chg="modSp del delSldLayout modSldLayout">
        <pc:chgData name="Adelina-Alexandra Dumitrescu (2523233)" userId="S::2523233@student.uwtsd.ac.uk::bcfa345b-6384-4c3e-8ef2-cbd61e636574" providerId="AD" clId="Web-{AB143B70-9929-EACC-921D-B70DAD3FD09B}" dt="2026-02-27T15:23:22.571" v="40"/>
        <pc:sldMasterMkLst>
          <pc:docMk/>
          <pc:sldMasterMk cId="2460954070" sldId="2147483660"/>
        </pc:sldMasterMkLst>
        <pc:spChg chg="mod">
          <ac:chgData name="Adelina-Alexandra Dumitrescu (2523233)" userId="S::2523233@student.uwtsd.ac.uk::bcfa345b-6384-4c3e-8ef2-cbd61e636574" providerId="AD" clId="Web-{AB143B70-9929-EACC-921D-B70DAD3FD09B}" dt="2026-02-27T15:16:38.097" v="4"/>
          <ac:spMkLst>
            <pc:docMk/>
            <pc:sldMasterMk cId="2460954070" sldId="2147483660"/>
            <ac:spMk id="2" creationId="{00000000-0000-0000-0000-000000000000}"/>
          </ac:spMkLst>
        </pc:spChg>
        <pc:spChg chg="mod">
          <ac:chgData name="Adelina-Alexandra Dumitrescu (2523233)" userId="S::2523233@student.uwtsd.ac.uk::bcfa345b-6384-4c3e-8ef2-cbd61e636574" providerId="AD" clId="Web-{AB143B70-9929-EACC-921D-B70DAD3FD09B}" dt="2026-02-27T15:16:38.097" v="4"/>
          <ac:spMkLst>
            <pc:docMk/>
            <pc:sldMasterMk cId="2460954070" sldId="2147483660"/>
            <ac:spMk id="3" creationId="{00000000-0000-0000-0000-000000000000}"/>
          </ac:spMkLst>
        </pc:spChg>
        <pc:spChg chg="mod">
          <ac:chgData name="Adelina-Alexandra Dumitrescu (2523233)" userId="S::2523233@student.uwtsd.ac.uk::bcfa345b-6384-4c3e-8ef2-cbd61e636574" providerId="AD" clId="Web-{AB143B70-9929-EACC-921D-B70DAD3FD09B}" dt="2026-02-27T15:16:38.097" v="4"/>
          <ac:spMkLst>
            <pc:docMk/>
            <pc:sldMasterMk cId="2460954070" sldId="2147483660"/>
            <ac:spMk id="4" creationId="{00000000-0000-0000-0000-000000000000}"/>
          </ac:spMkLst>
        </pc:spChg>
        <pc:spChg chg="mod">
          <ac:chgData name="Adelina-Alexandra Dumitrescu (2523233)" userId="S::2523233@student.uwtsd.ac.uk::bcfa345b-6384-4c3e-8ef2-cbd61e636574" providerId="AD" clId="Web-{AB143B70-9929-EACC-921D-B70DAD3FD09B}" dt="2026-02-27T15:16:38.097" v="4"/>
          <ac:spMkLst>
            <pc:docMk/>
            <pc:sldMasterMk cId="2460954070" sldId="2147483660"/>
            <ac:spMk id="5" creationId="{00000000-0000-0000-0000-000000000000}"/>
          </ac:spMkLst>
        </pc:spChg>
        <pc:spChg chg="mod">
          <ac:chgData name="Adelina-Alexandra Dumitrescu (2523233)" userId="S::2523233@student.uwtsd.ac.uk::bcfa345b-6384-4c3e-8ef2-cbd61e636574" providerId="AD" clId="Web-{AB143B70-9929-EACC-921D-B70DAD3FD09B}" dt="2026-02-27T15:16:38.097" v="4"/>
          <ac:spMkLst>
            <pc:docMk/>
            <pc:sldMasterMk cId="2460954070" sldId="2147483660"/>
            <ac:spMk id="6" creationId="{00000000-0000-0000-0000-000000000000}"/>
          </ac:spMkLst>
        </pc:spChg>
        <pc:sldLayoutChg chg="modSp del">
          <pc:chgData name="Adelina-Alexandra Dumitrescu (2523233)" userId="S::2523233@student.uwtsd.ac.uk::bcfa345b-6384-4c3e-8ef2-cbd61e636574" providerId="AD" clId="Web-{AB143B70-9929-EACC-921D-B70DAD3FD09B}" dt="2026-02-27T15:23:22.571" v="40"/>
          <pc:sldLayoutMkLst>
            <pc:docMk/>
            <pc:sldMasterMk cId="2460954070" sldId="2147483660"/>
            <pc:sldLayoutMk cId="2385387890" sldId="2147483661"/>
          </pc:sldLayoutMkLst>
          <pc:spChg chg="mod">
            <ac:chgData name="Adelina-Alexandra Dumitrescu (2523233)" userId="S::2523233@student.uwtsd.ac.uk::bcfa345b-6384-4c3e-8ef2-cbd61e636574" providerId="AD" clId="Web-{AB143B70-9929-EACC-921D-B70DAD3FD09B}" dt="2026-02-27T15:16:38.097" v="4"/>
            <ac:spMkLst>
              <pc:docMk/>
              <pc:sldMasterMk cId="2460954070" sldId="2147483660"/>
              <pc:sldLayoutMk cId="2385387890" sldId="2147483661"/>
              <ac:spMk id="2" creationId="{00000000-0000-0000-0000-000000000000}"/>
            </ac:spMkLst>
          </pc:spChg>
          <pc:spChg chg="mod">
            <ac:chgData name="Adelina-Alexandra Dumitrescu (2523233)" userId="S::2523233@student.uwtsd.ac.uk::bcfa345b-6384-4c3e-8ef2-cbd61e636574" providerId="AD" clId="Web-{AB143B70-9929-EACC-921D-B70DAD3FD09B}" dt="2026-02-27T15:16:38.097" v="4"/>
            <ac:spMkLst>
              <pc:docMk/>
              <pc:sldMasterMk cId="2460954070" sldId="2147483660"/>
              <pc:sldLayoutMk cId="2385387890" sldId="2147483661"/>
              <ac:spMk id="3" creationId="{00000000-0000-0000-0000-000000000000}"/>
            </ac:spMkLst>
          </pc:spChg>
        </pc:sldLayoutChg>
        <pc:sldLayoutChg chg="del">
          <pc:chgData name="Adelina-Alexandra Dumitrescu (2523233)" userId="S::2523233@student.uwtsd.ac.uk::bcfa345b-6384-4c3e-8ef2-cbd61e636574" providerId="AD" clId="Web-{AB143B70-9929-EACC-921D-B70DAD3FD09B}" dt="2026-02-27T15:23:22.571" v="40"/>
          <pc:sldLayoutMkLst>
            <pc:docMk/>
            <pc:sldMasterMk cId="2460954070" sldId="2147483660"/>
            <pc:sldLayoutMk cId="949138452" sldId="2147483662"/>
          </pc:sldLayoutMkLst>
        </pc:sldLayoutChg>
        <pc:sldLayoutChg chg="modSp del">
          <pc:chgData name="Adelina-Alexandra Dumitrescu (2523233)" userId="S::2523233@student.uwtsd.ac.uk::bcfa345b-6384-4c3e-8ef2-cbd61e636574" providerId="AD" clId="Web-{AB143B70-9929-EACC-921D-B70DAD3FD09B}" dt="2026-02-27T15:23:22.571" v="40"/>
          <pc:sldLayoutMkLst>
            <pc:docMk/>
            <pc:sldMasterMk cId="2460954070" sldId="2147483660"/>
            <pc:sldLayoutMk cId="2591524520" sldId="2147483663"/>
          </pc:sldLayoutMkLst>
          <pc:spChg chg="mod">
            <ac:chgData name="Adelina-Alexandra Dumitrescu (2523233)" userId="S::2523233@student.uwtsd.ac.uk::bcfa345b-6384-4c3e-8ef2-cbd61e636574" providerId="AD" clId="Web-{AB143B70-9929-EACC-921D-B70DAD3FD09B}" dt="2026-02-27T15:16:38.097" v="4"/>
            <ac:spMkLst>
              <pc:docMk/>
              <pc:sldMasterMk cId="2460954070" sldId="2147483660"/>
              <pc:sldLayoutMk cId="2591524520" sldId="2147483663"/>
              <ac:spMk id="2" creationId="{00000000-0000-0000-0000-000000000000}"/>
            </ac:spMkLst>
          </pc:spChg>
          <pc:spChg chg="mod">
            <ac:chgData name="Adelina-Alexandra Dumitrescu (2523233)" userId="S::2523233@student.uwtsd.ac.uk::bcfa345b-6384-4c3e-8ef2-cbd61e636574" providerId="AD" clId="Web-{AB143B70-9929-EACC-921D-B70DAD3FD09B}" dt="2026-02-27T15:16:38.097" v="4"/>
            <ac:spMkLst>
              <pc:docMk/>
              <pc:sldMasterMk cId="2460954070" sldId="2147483660"/>
              <pc:sldLayoutMk cId="2591524520" sldId="2147483663"/>
              <ac:spMk id="3" creationId="{00000000-0000-0000-0000-000000000000}"/>
            </ac:spMkLst>
          </pc:spChg>
        </pc:sldLayoutChg>
        <pc:sldLayoutChg chg="modSp del">
          <pc:chgData name="Adelina-Alexandra Dumitrescu (2523233)" userId="S::2523233@student.uwtsd.ac.uk::bcfa345b-6384-4c3e-8ef2-cbd61e636574" providerId="AD" clId="Web-{AB143B70-9929-EACC-921D-B70DAD3FD09B}" dt="2026-02-27T15:23:22.571" v="40"/>
          <pc:sldLayoutMkLst>
            <pc:docMk/>
            <pc:sldMasterMk cId="2460954070" sldId="2147483660"/>
            <pc:sldLayoutMk cId="1203092039" sldId="2147483664"/>
          </pc:sldLayoutMkLst>
          <pc:spChg chg="mod">
            <ac:chgData name="Adelina-Alexandra Dumitrescu (2523233)" userId="S::2523233@student.uwtsd.ac.uk::bcfa345b-6384-4c3e-8ef2-cbd61e636574" providerId="AD" clId="Web-{AB143B70-9929-EACC-921D-B70DAD3FD09B}" dt="2026-02-27T15:16:38.097" v="4"/>
            <ac:spMkLst>
              <pc:docMk/>
              <pc:sldMasterMk cId="2460954070" sldId="2147483660"/>
              <pc:sldLayoutMk cId="1203092039" sldId="2147483664"/>
              <ac:spMk id="3" creationId="{00000000-0000-0000-0000-000000000000}"/>
            </ac:spMkLst>
          </pc:spChg>
          <pc:spChg chg="mod">
            <ac:chgData name="Adelina-Alexandra Dumitrescu (2523233)" userId="S::2523233@student.uwtsd.ac.uk::bcfa345b-6384-4c3e-8ef2-cbd61e636574" providerId="AD" clId="Web-{AB143B70-9929-EACC-921D-B70DAD3FD09B}" dt="2026-02-27T15:16:38.097" v="4"/>
            <ac:spMkLst>
              <pc:docMk/>
              <pc:sldMasterMk cId="2460954070" sldId="2147483660"/>
              <pc:sldLayoutMk cId="1203092039" sldId="2147483664"/>
              <ac:spMk id="4" creationId="{00000000-0000-0000-0000-000000000000}"/>
            </ac:spMkLst>
          </pc:spChg>
        </pc:sldLayoutChg>
        <pc:sldLayoutChg chg="modSp del">
          <pc:chgData name="Adelina-Alexandra Dumitrescu (2523233)" userId="S::2523233@student.uwtsd.ac.uk::bcfa345b-6384-4c3e-8ef2-cbd61e636574" providerId="AD" clId="Web-{AB143B70-9929-EACC-921D-B70DAD3FD09B}" dt="2026-02-27T15:23:22.571" v="40"/>
          <pc:sldLayoutMkLst>
            <pc:docMk/>
            <pc:sldMasterMk cId="2460954070" sldId="2147483660"/>
            <pc:sldLayoutMk cId="3733172339" sldId="2147483665"/>
          </pc:sldLayoutMkLst>
          <pc:spChg chg="mod">
            <ac:chgData name="Adelina-Alexandra Dumitrescu (2523233)" userId="S::2523233@student.uwtsd.ac.uk::bcfa345b-6384-4c3e-8ef2-cbd61e636574" providerId="AD" clId="Web-{AB143B70-9929-EACC-921D-B70DAD3FD09B}" dt="2026-02-27T15:16:38.097" v="4"/>
            <ac:spMkLst>
              <pc:docMk/>
              <pc:sldMasterMk cId="2460954070" sldId="2147483660"/>
              <pc:sldLayoutMk cId="3733172339" sldId="2147483665"/>
              <ac:spMk id="2" creationId="{00000000-0000-0000-0000-000000000000}"/>
            </ac:spMkLst>
          </pc:spChg>
          <pc:spChg chg="mod">
            <ac:chgData name="Adelina-Alexandra Dumitrescu (2523233)" userId="S::2523233@student.uwtsd.ac.uk::bcfa345b-6384-4c3e-8ef2-cbd61e636574" providerId="AD" clId="Web-{AB143B70-9929-EACC-921D-B70DAD3FD09B}" dt="2026-02-27T15:16:38.097" v="4"/>
            <ac:spMkLst>
              <pc:docMk/>
              <pc:sldMasterMk cId="2460954070" sldId="2147483660"/>
              <pc:sldLayoutMk cId="3733172339" sldId="2147483665"/>
              <ac:spMk id="3" creationId="{00000000-0000-0000-0000-000000000000}"/>
            </ac:spMkLst>
          </pc:spChg>
          <pc:spChg chg="mod">
            <ac:chgData name="Adelina-Alexandra Dumitrescu (2523233)" userId="S::2523233@student.uwtsd.ac.uk::bcfa345b-6384-4c3e-8ef2-cbd61e636574" providerId="AD" clId="Web-{AB143B70-9929-EACC-921D-B70DAD3FD09B}" dt="2026-02-27T15:16:38.097" v="4"/>
            <ac:spMkLst>
              <pc:docMk/>
              <pc:sldMasterMk cId="2460954070" sldId="2147483660"/>
              <pc:sldLayoutMk cId="3733172339" sldId="2147483665"/>
              <ac:spMk id="4" creationId="{00000000-0000-0000-0000-000000000000}"/>
            </ac:spMkLst>
          </pc:spChg>
          <pc:spChg chg="mod">
            <ac:chgData name="Adelina-Alexandra Dumitrescu (2523233)" userId="S::2523233@student.uwtsd.ac.uk::bcfa345b-6384-4c3e-8ef2-cbd61e636574" providerId="AD" clId="Web-{AB143B70-9929-EACC-921D-B70DAD3FD09B}" dt="2026-02-27T15:16:38.097" v="4"/>
            <ac:spMkLst>
              <pc:docMk/>
              <pc:sldMasterMk cId="2460954070" sldId="2147483660"/>
              <pc:sldLayoutMk cId="3733172339" sldId="2147483665"/>
              <ac:spMk id="5" creationId="{00000000-0000-0000-0000-000000000000}"/>
            </ac:spMkLst>
          </pc:spChg>
          <pc:spChg chg="mod">
            <ac:chgData name="Adelina-Alexandra Dumitrescu (2523233)" userId="S::2523233@student.uwtsd.ac.uk::bcfa345b-6384-4c3e-8ef2-cbd61e636574" providerId="AD" clId="Web-{AB143B70-9929-EACC-921D-B70DAD3FD09B}" dt="2026-02-27T15:16:38.097" v="4"/>
            <ac:spMkLst>
              <pc:docMk/>
              <pc:sldMasterMk cId="2460954070" sldId="2147483660"/>
              <pc:sldLayoutMk cId="3733172339" sldId="2147483665"/>
              <ac:spMk id="6" creationId="{00000000-0000-0000-0000-000000000000}"/>
            </ac:spMkLst>
          </pc:spChg>
        </pc:sldLayoutChg>
        <pc:sldLayoutChg chg="del">
          <pc:chgData name="Adelina-Alexandra Dumitrescu (2523233)" userId="S::2523233@student.uwtsd.ac.uk::bcfa345b-6384-4c3e-8ef2-cbd61e636574" providerId="AD" clId="Web-{AB143B70-9929-EACC-921D-B70DAD3FD09B}" dt="2026-02-27T15:23:22.571" v="40"/>
          <pc:sldLayoutMkLst>
            <pc:docMk/>
            <pc:sldMasterMk cId="2460954070" sldId="2147483660"/>
            <pc:sldLayoutMk cId="3210312558" sldId="2147483666"/>
          </pc:sldLayoutMkLst>
        </pc:sldLayoutChg>
        <pc:sldLayoutChg chg="del">
          <pc:chgData name="Adelina-Alexandra Dumitrescu (2523233)" userId="S::2523233@student.uwtsd.ac.uk::bcfa345b-6384-4c3e-8ef2-cbd61e636574" providerId="AD" clId="Web-{AB143B70-9929-EACC-921D-B70DAD3FD09B}" dt="2026-02-27T15:23:22.571" v="40"/>
          <pc:sldLayoutMkLst>
            <pc:docMk/>
            <pc:sldMasterMk cId="2460954070" sldId="2147483660"/>
            <pc:sldLayoutMk cId="3146388984" sldId="2147483667"/>
          </pc:sldLayoutMkLst>
        </pc:sldLayoutChg>
        <pc:sldLayoutChg chg="modSp del">
          <pc:chgData name="Adelina-Alexandra Dumitrescu (2523233)" userId="S::2523233@student.uwtsd.ac.uk::bcfa345b-6384-4c3e-8ef2-cbd61e636574" providerId="AD" clId="Web-{AB143B70-9929-EACC-921D-B70DAD3FD09B}" dt="2026-02-27T15:23:22.571" v="40"/>
          <pc:sldLayoutMkLst>
            <pc:docMk/>
            <pc:sldMasterMk cId="2460954070" sldId="2147483660"/>
            <pc:sldLayoutMk cId="3171841454" sldId="2147483668"/>
          </pc:sldLayoutMkLst>
          <pc:spChg chg="mod">
            <ac:chgData name="Adelina-Alexandra Dumitrescu (2523233)" userId="S::2523233@student.uwtsd.ac.uk::bcfa345b-6384-4c3e-8ef2-cbd61e636574" providerId="AD" clId="Web-{AB143B70-9929-EACC-921D-B70DAD3FD09B}" dt="2026-02-27T15:16:38.097" v="4"/>
            <ac:spMkLst>
              <pc:docMk/>
              <pc:sldMasterMk cId="2460954070" sldId="2147483660"/>
              <pc:sldLayoutMk cId="3171841454" sldId="2147483668"/>
              <ac:spMk id="2" creationId="{00000000-0000-0000-0000-000000000000}"/>
            </ac:spMkLst>
          </pc:spChg>
          <pc:spChg chg="mod">
            <ac:chgData name="Adelina-Alexandra Dumitrescu (2523233)" userId="S::2523233@student.uwtsd.ac.uk::bcfa345b-6384-4c3e-8ef2-cbd61e636574" providerId="AD" clId="Web-{AB143B70-9929-EACC-921D-B70DAD3FD09B}" dt="2026-02-27T15:16:38.097" v="4"/>
            <ac:spMkLst>
              <pc:docMk/>
              <pc:sldMasterMk cId="2460954070" sldId="2147483660"/>
              <pc:sldLayoutMk cId="3171841454" sldId="2147483668"/>
              <ac:spMk id="3" creationId="{00000000-0000-0000-0000-000000000000}"/>
            </ac:spMkLst>
          </pc:spChg>
          <pc:spChg chg="mod">
            <ac:chgData name="Adelina-Alexandra Dumitrescu (2523233)" userId="S::2523233@student.uwtsd.ac.uk::bcfa345b-6384-4c3e-8ef2-cbd61e636574" providerId="AD" clId="Web-{AB143B70-9929-EACC-921D-B70DAD3FD09B}" dt="2026-02-27T15:16:38.097" v="4"/>
            <ac:spMkLst>
              <pc:docMk/>
              <pc:sldMasterMk cId="2460954070" sldId="2147483660"/>
              <pc:sldLayoutMk cId="3171841454" sldId="2147483668"/>
              <ac:spMk id="4" creationId="{00000000-0000-0000-0000-000000000000}"/>
            </ac:spMkLst>
          </pc:spChg>
        </pc:sldLayoutChg>
        <pc:sldLayoutChg chg="modSp del">
          <pc:chgData name="Adelina-Alexandra Dumitrescu (2523233)" userId="S::2523233@student.uwtsd.ac.uk::bcfa345b-6384-4c3e-8ef2-cbd61e636574" providerId="AD" clId="Web-{AB143B70-9929-EACC-921D-B70DAD3FD09B}" dt="2026-02-27T15:23:22.571" v="40"/>
          <pc:sldLayoutMkLst>
            <pc:docMk/>
            <pc:sldMasterMk cId="2460954070" sldId="2147483660"/>
            <pc:sldLayoutMk cId="1718958274" sldId="2147483669"/>
          </pc:sldLayoutMkLst>
          <pc:spChg chg="mod">
            <ac:chgData name="Adelina-Alexandra Dumitrescu (2523233)" userId="S::2523233@student.uwtsd.ac.uk::bcfa345b-6384-4c3e-8ef2-cbd61e636574" providerId="AD" clId="Web-{AB143B70-9929-EACC-921D-B70DAD3FD09B}" dt="2026-02-27T15:16:38.097" v="4"/>
            <ac:spMkLst>
              <pc:docMk/>
              <pc:sldMasterMk cId="2460954070" sldId="2147483660"/>
              <pc:sldLayoutMk cId="1718958274" sldId="2147483669"/>
              <ac:spMk id="2" creationId="{00000000-0000-0000-0000-000000000000}"/>
            </ac:spMkLst>
          </pc:spChg>
          <pc:spChg chg="mod">
            <ac:chgData name="Adelina-Alexandra Dumitrescu (2523233)" userId="S::2523233@student.uwtsd.ac.uk::bcfa345b-6384-4c3e-8ef2-cbd61e636574" providerId="AD" clId="Web-{AB143B70-9929-EACC-921D-B70DAD3FD09B}" dt="2026-02-27T15:16:38.097" v="4"/>
            <ac:spMkLst>
              <pc:docMk/>
              <pc:sldMasterMk cId="2460954070" sldId="2147483660"/>
              <pc:sldLayoutMk cId="1718958274" sldId="2147483669"/>
              <ac:spMk id="3" creationId="{00000000-0000-0000-0000-000000000000}"/>
            </ac:spMkLst>
          </pc:spChg>
          <pc:spChg chg="mod">
            <ac:chgData name="Adelina-Alexandra Dumitrescu (2523233)" userId="S::2523233@student.uwtsd.ac.uk::bcfa345b-6384-4c3e-8ef2-cbd61e636574" providerId="AD" clId="Web-{AB143B70-9929-EACC-921D-B70DAD3FD09B}" dt="2026-02-27T15:16:38.097" v="4"/>
            <ac:spMkLst>
              <pc:docMk/>
              <pc:sldMasterMk cId="2460954070" sldId="2147483660"/>
              <pc:sldLayoutMk cId="1718958274" sldId="2147483669"/>
              <ac:spMk id="4" creationId="{00000000-0000-0000-0000-000000000000}"/>
            </ac:spMkLst>
          </pc:spChg>
        </pc:sldLayoutChg>
        <pc:sldLayoutChg chg="del">
          <pc:chgData name="Adelina-Alexandra Dumitrescu (2523233)" userId="S::2523233@student.uwtsd.ac.uk::bcfa345b-6384-4c3e-8ef2-cbd61e636574" providerId="AD" clId="Web-{AB143B70-9929-EACC-921D-B70DAD3FD09B}" dt="2026-02-27T15:23:22.571" v="40"/>
          <pc:sldLayoutMkLst>
            <pc:docMk/>
            <pc:sldMasterMk cId="2460954070" sldId="2147483660"/>
            <pc:sldLayoutMk cId="2202905451" sldId="2147483670"/>
          </pc:sldLayoutMkLst>
        </pc:sldLayoutChg>
        <pc:sldLayoutChg chg="modSp del">
          <pc:chgData name="Adelina-Alexandra Dumitrescu (2523233)" userId="S::2523233@student.uwtsd.ac.uk::bcfa345b-6384-4c3e-8ef2-cbd61e636574" providerId="AD" clId="Web-{AB143B70-9929-EACC-921D-B70DAD3FD09B}" dt="2026-02-27T15:23:22.571" v="40"/>
          <pc:sldLayoutMkLst>
            <pc:docMk/>
            <pc:sldMasterMk cId="2460954070" sldId="2147483660"/>
            <pc:sldLayoutMk cId="3479445657" sldId="2147483671"/>
          </pc:sldLayoutMkLst>
          <pc:spChg chg="mod">
            <ac:chgData name="Adelina-Alexandra Dumitrescu (2523233)" userId="S::2523233@student.uwtsd.ac.uk::bcfa345b-6384-4c3e-8ef2-cbd61e636574" providerId="AD" clId="Web-{AB143B70-9929-EACC-921D-B70DAD3FD09B}" dt="2026-02-27T15:16:38.097" v="4"/>
            <ac:spMkLst>
              <pc:docMk/>
              <pc:sldMasterMk cId="2460954070" sldId="2147483660"/>
              <pc:sldLayoutMk cId="3479445657" sldId="2147483671"/>
              <ac:spMk id="2" creationId="{00000000-0000-0000-0000-000000000000}"/>
            </ac:spMkLst>
          </pc:spChg>
          <pc:spChg chg="mod">
            <ac:chgData name="Adelina-Alexandra Dumitrescu (2523233)" userId="S::2523233@student.uwtsd.ac.uk::bcfa345b-6384-4c3e-8ef2-cbd61e636574" providerId="AD" clId="Web-{AB143B70-9929-EACC-921D-B70DAD3FD09B}" dt="2026-02-27T15:16:38.097" v="4"/>
            <ac:spMkLst>
              <pc:docMk/>
              <pc:sldMasterMk cId="2460954070" sldId="2147483660"/>
              <pc:sldLayoutMk cId="3479445657" sldId="2147483671"/>
              <ac:spMk id="3" creationId="{00000000-0000-0000-0000-000000000000}"/>
            </ac:spMkLst>
          </pc:spChg>
        </pc:sldLayoutChg>
      </pc:sldMasterChg>
      <pc:sldMasterChg chg="add addSldLayout modSldLayout">
        <pc:chgData name="Adelina-Alexandra Dumitrescu (2523233)" userId="S::2523233@student.uwtsd.ac.uk::bcfa345b-6384-4c3e-8ef2-cbd61e636574" providerId="AD" clId="Web-{AB143B70-9929-EACC-921D-B70DAD3FD09B}" dt="2026-02-27T15:23:22.571" v="40"/>
        <pc:sldMasterMkLst>
          <pc:docMk/>
          <pc:sldMasterMk cId="1480034338" sldId="2147483672"/>
        </pc:sldMasterMkLst>
        <pc:sldLayoutChg chg="add mod replId">
          <pc:chgData name="Adelina-Alexandra Dumitrescu (2523233)" userId="S::2523233@student.uwtsd.ac.uk::bcfa345b-6384-4c3e-8ef2-cbd61e636574" providerId="AD" clId="Web-{AB143B70-9929-EACC-921D-B70DAD3FD09B}" dt="2026-02-27T15:23:22.571" v="40"/>
          <pc:sldLayoutMkLst>
            <pc:docMk/>
            <pc:sldMasterMk cId="1480034338" sldId="2147483672"/>
            <pc:sldLayoutMk cId="1143206276" sldId="2147483673"/>
          </pc:sldLayoutMkLst>
        </pc:sldLayoutChg>
        <pc:sldLayoutChg chg="add mod replId">
          <pc:chgData name="Adelina-Alexandra Dumitrescu (2523233)" userId="S::2523233@student.uwtsd.ac.uk::bcfa345b-6384-4c3e-8ef2-cbd61e636574" providerId="AD" clId="Web-{AB143B70-9929-EACC-921D-B70DAD3FD09B}" dt="2026-02-27T15:23:22.571" v="40"/>
          <pc:sldLayoutMkLst>
            <pc:docMk/>
            <pc:sldMasterMk cId="1480034338" sldId="2147483672"/>
            <pc:sldLayoutMk cId="3539104199" sldId="2147483674"/>
          </pc:sldLayoutMkLst>
        </pc:sldLayoutChg>
        <pc:sldLayoutChg chg="add mod replId">
          <pc:chgData name="Adelina-Alexandra Dumitrescu (2523233)" userId="S::2523233@student.uwtsd.ac.uk::bcfa345b-6384-4c3e-8ef2-cbd61e636574" providerId="AD" clId="Web-{AB143B70-9929-EACC-921D-B70DAD3FD09B}" dt="2026-02-27T15:23:22.571" v="40"/>
          <pc:sldLayoutMkLst>
            <pc:docMk/>
            <pc:sldMasterMk cId="1480034338" sldId="2147483672"/>
            <pc:sldLayoutMk cId="3808796549" sldId="2147483675"/>
          </pc:sldLayoutMkLst>
        </pc:sldLayoutChg>
        <pc:sldLayoutChg chg="add mod replId">
          <pc:chgData name="Adelina-Alexandra Dumitrescu (2523233)" userId="S::2523233@student.uwtsd.ac.uk::bcfa345b-6384-4c3e-8ef2-cbd61e636574" providerId="AD" clId="Web-{AB143B70-9929-EACC-921D-B70DAD3FD09B}" dt="2026-02-27T15:23:22.571" v="40"/>
          <pc:sldLayoutMkLst>
            <pc:docMk/>
            <pc:sldMasterMk cId="1480034338" sldId="2147483672"/>
            <pc:sldLayoutMk cId="2017086752" sldId="2147483676"/>
          </pc:sldLayoutMkLst>
        </pc:sldLayoutChg>
        <pc:sldLayoutChg chg="add mod replId">
          <pc:chgData name="Adelina-Alexandra Dumitrescu (2523233)" userId="S::2523233@student.uwtsd.ac.uk::bcfa345b-6384-4c3e-8ef2-cbd61e636574" providerId="AD" clId="Web-{AB143B70-9929-EACC-921D-B70DAD3FD09B}" dt="2026-02-27T15:23:22.571" v="40"/>
          <pc:sldLayoutMkLst>
            <pc:docMk/>
            <pc:sldMasterMk cId="1480034338" sldId="2147483672"/>
            <pc:sldLayoutMk cId="3932409702" sldId="2147483677"/>
          </pc:sldLayoutMkLst>
        </pc:sldLayoutChg>
        <pc:sldLayoutChg chg="add mod replId">
          <pc:chgData name="Adelina-Alexandra Dumitrescu (2523233)" userId="S::2523233@student.uwtsd.ac.uk::bcfa345b-6384-4c3e-8ef2-cbd61e636574" providerId="AD" clId="Web-{AB143B70-9929-EACC-921D-B70DAD3FD09B}" dt="2026-02-27T15:23:22.571" v="40"/>
          <pc:sldLayoutMkLst>
            <pc:docMk/>
            <pc:sldMasterMk cId="1480034338" sldId="2147483672"/>
            <pc:sldLayoutMk cId="2316230432" sldId="2147483678"/>
          </pc:sldLayoutMkLst>
        </pc:sldLayoutChg>
        <pc:sldLayoutChg chg="add mod replId">
          <pc:chgData name="Adelina-Alexandra Dumitrescu (2523233)" userId="S::2523233@student.uwtsd.ac.uk::bcfa345b-6384-4c3e-8ef2-cbd61e636574" providerId="AD" clId="Web-{AB143B70-9929-EACC-921D-B70DAD3FD09B}" dt="2026-02-27T15:23:22.571" v="40"/>
          <pc:sldLayoutMkLst>
            <pc:docMk/>
            <pc:sldMasterMk cId="1480034338" sldId="2147483672"/>
            <pc:sldLayoutMk cId="2455793189" sldId="2147483679"/>
          </pc:sldLayoutMkLst>
        </pc:sldLayoutChg>
        <pc:sldLayoutChg chg="add mod replId">
          <pc:chgData name="Adelina-Alexandra Dumitrescu (2523233)" userId="S::2523233@student.uwtsd.ac.uk::bcfa345b-6384-4c3e-8ef2-cbd61e636574" providerId="AD" clId="Web-{AB143B70-9929-EACC-921D-B70DAD3FD09B}" dt="2026-02-27T15:23:22.571" v="40"/>
          <pc:sldLayoutMkLst>
            <pc:docMk/>
            <pc:sldMasterMk cId="1480034338" sldId="2147483672"/>
            <pc:sldLayoutMk cId="1192241927" sldId="2147483680"/>
          </pc:sldLayoutMkLst>
        </pc:sldLayoutChg>
        <pc:sldLayoutChg chg="add mod replId">
          <pc:chgData name="Adelina-Alexandra Dumitrescu (2523233)" userId="S::2523233@student.uwtsd.ac.uk::bcfa345b-6384-4c3e-8ef2-cbd61e636574" providerId="AD" clId="Web-{AB143B70-9929-EACC-921D-B70DAD3FD09B}" dt="2026-02-27T15:23:22.571" v="40"/>
          <pc:sldLayoutMkLst>
            <pc:docMk/>
            <pc:sldMasterMk cId="1480034338" sldId="2147483672"/>
            <pc:sldLayoutMk cId="140709466" sldId="2147483681"/>
          </pc:sldLayoutMkLst>
        </pc:sldLayoutChg>
        <pc:sldLayoutChg chg="add mod replId">
          <pc:chgData name="Adelina-Alexandra Dumitrescu (2523233)" userId="S::2523233@student.uwtsd.ac.uk::bcfa345b-6384-4c3e-8ef2-cbd61e636574" providerId="AD" clId="Web-{AB143B70-9929-EACC-921D-B70DAD3FD09B}" dt="2026-02-27T15:23:22.571" v="40"/>
          <pc:sldLayoutMkLst>
            <pc:docMk/>
            <pc:sldMasterMk cId="1480034338" sldId="2147483672"/>
            <pc:sldLayoutMk cId="3466361149" sldId="2147483682"/>
          </pc:sldLayoutMkLst>
        </pc:sldLayoutChg>
        <pc:sldLayoutChg chg="add mod replId">
          <pc:chgData name="Adelina-Alexandra Dumitrescu (2523233)" userId="S::2523233@student.uwtsd.ac.uk::bcfa345b-6384-4c3e-8ef2-cbd61e636574" providerId="AD" clId="Web-{AB143B70-9929-EACC-921D-B70DAD3FD09B}" dt="2026-02-27T15:23:22.571" v="40"/>
          <pc:sldLayoutMkLst>
            <pc:docMk/>
            <pc:sldMasterMk cId="1480034338" sldId="2147483672"/>
            <pc:sldLayoutMk cId="871819423" sldId="2147483683"/>
          </pc:sldLayoutMkLst>
        </pc:sldLayoutChg>
      </pc:sldMasterChg>
    </pc:docChg>
  </pc:docChgLst>
  <pc:docChgLst>
    <pc:chgData name="Adelina-Alexandra Dumitrescu (2523233)" userId="S::2523233@student.uwtsd.ac.uk::bcfa345b-6384-4c3e-8ef2-cbd61e636574" providerId="AD" clId="Web-{85B39145-DDA5-DD4E-2A84-7A3553919DBA}"/>
    <pc:docChg chg="addSld delSld modSld">
      <pc:chgData name="Adelina-Alexandra Dumitrescu (2523233)" userId="S::2523233@student.uwtsd.ac.uk::bcfa345b-6384-4c3e-8ef2-cbd61e636574" providerId="AD" clId="Web-{85B39145-DDA5-DD4E-2A84-7A3553919DBA}" dt="2026-03-26T23:35:10.780" v="12"/>
      <pc:docMkLst>
        <pc:docMk/>
      </pc:docMkLst>
      <pc:sldChg chg="addSp modSp add del">
        <pc:chgData name="Adelina-Alexandra Dumitrescu (2523233)" userId="S::2523233@student.uwtsd.ac.uk::bcfa345b-6384-4c3e-8ef2-cbd61e636574" providerId="AD" clId="Web-{85B39145-DDA5-DD4E-2A84-7A3553919DBA}" dt="2026-03-26T23:35:01.403" v="10"/>
        <pc:sldMkLst>
          <pc:docMk/>
          <pc:sldMk cId="2823646261" sldId="258"/>
        </pc:sldMkLst>
        <pc:picChg chg="add mod">
          <ac:chgData name="Adelina-Alexandra Dumitrescu (2523233)" userId="S::2523233@student.uwtsd.ac.uk::bcfa345b-6384-4c3e-8ef2-cbd61e636574" providerId="AD" clId="Web-{85B39145-DDA5-DD4E-2A84-7A3553919DBA}" dt="2026-03-26T23:32:54.120" v="3" actId="1076"/>
          <ac:picMkLst>
            <pc:docMk/>
            <pc:sldMk cId="2823646261" sldId="258"/>
            <ac:picMk id="9" creationId="{AD4D8F28-C25E-CB48-74A5-9889A1742895}"/>
          </ac:picMkLst>
        </pc:picChg>
        <pc:picChg chg="add mod">
          <ac:chgData name="Adelina-Alexandra Dumitrescu (2523233)" userId="S::2523233@student.uwtsd.ac.uk::bcfa345b-6384-4c3e-8ef2-cbd61e636574" providerId="AD" clId="Web-{85B39145-DDA5-DD4E-2A84-7A3553919DBA}" dt="2026-03-26T23:33:54.839" v="8" actId="1076"/>
          <ac:picMkLst>
            <pc:docMk/>
            <pc:sldMk cId="2823646261" sldId="258"/>
            <ac:picMk id="10" creationId="{5194C8FC-2993-E810-9E25-B3CD19879B48}"/>
          </ac:picMkLst>
        </pc:picChg>
      </pc:sldChg>
      <pc:sldChg chg="new del">
        <pc:chgData name="Adelina-Alexandra Dumitrescu (2523233)" userId="S::2523233@student.uwtsd.ac.uk::bcfa345b-6384-4c3e-8ef2-cbd61e636574" providerId="AD" clId="Web-{85B39145-DDA5-DD4E-2A84-7A3553919DBA}" dt="2026-03-26T23:35:07.576" v="11"/>
        <pc:sldMkLst>
          <pc:docMk/>
          <pc:sldMk cId="4162419799" sldId="259"/>
        </pc:sldMkLst>
      </pc:sldChg>
      <pc:sldChg chg="new del">
        <pc:chgData name="Adelina-Alexandra Dumitrescu (2523233)" userId="S::2523233@student.uwtsd.ac.uk::bcfa345b-6384-4c3e-8ef2-cbd61e636574" providerId="AD" clId="Web-{85B39145-DDA5-DD4E-2A84-7A3553919DBA}" dt="2026-03-26T23:35:10.780" v="12"/>
        <pc:sldMkLst>
          <pc:docMk/>
          <pc:sldMk cId="1839942088" sldId="260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30F8CF-692C-4963-8B5E-D1C0928CF1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4157" y="1802639"/>
            <a:ext cx="4339343" cy="5796684"/>
          </a:xfrm>
        </p:spPr>
        <p:txBody>
          <a:bodyPr anchor="b"/>
          <a:lstStyle>
            <a:lvl1pPr algn="l">
              <a:defRPr sz="1575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F419655-1613-4CC0-BBE9-BD2CB2C3C76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04157" y="8619493"/>
            <a:ext cx="4339343" cy="1930398"/>
          </a:xfrm>
        </p:spPr>
        <p:txBody>
          <a:bodyPr>
            <a:normAutofit/>
          </a:bodyPr>
          <a:lstStyle>
            <a:lvl1pPr marL="0" indent="0" algn="l">
              <a:buNone/>
              <a:defRPr sz="1013"/>
            </a:lvl1pPr>
            <a:lvl2pPr marL="257175" indent="0" algn="ctr">
              <a:buNone/>
              <a:defRPr sz="1013"/>
            </a:lvl2pPr>
            <a:lvl3pPr marL="514350" indent="0" algn="ctr">
              <a:buNone/>
              <a:defRPr sz="1013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267FFF-6BC4-4DF0-BC55-B2C3BFD8ED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70120-CDFC-48DE-A6EA-6DEEDD0E436A}" type="datetimeFigureOut">
              <a:rPr lang="en-US" dirty="0"/>
              <a:t>3/26/2026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389830-A1B7-484B-832C-F64A558BDF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A8F727-72C8-47A9-8E54-AD8459028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EED5540-64E5-4258-ABA4-753F07B71B38}"/>
              </a:ext>
            </a:extLst>
          </p:cNvPr>
          <p:cNvCxnSpPr>
            <a:cxnSpLocks/>
          </p:cNvCxnSpPr>
          <p:nvPr/>
        </p:nvCxnSpPr>
        <p:spPr>
          <a:xfrm>
            <a:off x="857250" y="8127122"/>
            <a:ext cx="54627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432062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3EF94C-BCB1-4F4C-AF70-DD2A5C4E33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131" y="1858570"/>
            <a:ext cx="5196619" cy="1524549"/>
          </a:xfrm>
        </p:spPr>
        <p:txBody>
          <a:bodyPr anchor="b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909B75-A057-44B5-872F-DF01BDC8EA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131" y="4064000"/>
            <a:ext cx="5196619" cy="677333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06260C-3219-4812-88F2-3162D37F2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9FAAF-C467-4C93-8ECD-39AF5A14D498}" type="datetimeFigureOut">
              <a:rPr lang="en-US" dirty="0"/>
              <a:t>3/26/2026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762B73-9C01-4BE3-A199-782BE6EBA6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761492-EB56-4454-9D2A-8BB94AACB8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91041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980A128-A52A-402C-865B-1BF08D7F0458}"/>
              </a:ext>
            </a:extLst>
          </p:cNvPr>
          <p:cNvSpPr/>
          <p:nvPr/>
        </p:nvSpPr>
        <p:spPr>
          <a:xfrm>
            <a:off x="0" y="0"/>
            <a:ext cx="6858000" cy="1219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E900447-3778-4AB7-ACB3-7C2313FE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9732" y="2288985"/>
            <a:ext cx="4660292" cy="5534336"/>
          </a:xfrm>
        </p:spPr>
        <p:txBody>
          <a:bodyPr anchor="t"/>
          <a:lstStyle>
            <a:lvl1pPr>
              <a:defRPr sz="2475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B910C9-BA3C-4D31-9C62-2C2408591F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99731" y="8212813"/>
            <a:ext cx="4343769" cy="2624521"/>
          </a:xfrm>
        </p:spPr>
        <p:txBody>
          <a:bodyPr anchor="b">
            <a:normAutofit/>
          </a:bodyPr>
          <a:lstStyle>
            <a:lvl1pPr marL="0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1pPr>
            <a:lvl2pPr marL="257175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742E8A-6B69-406B-A3DF-0A1B76832E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7E480-B2BA-4553-A144-61E7F75833ED}" type="datetimeFigureOut">
              <a:rPr lang="en-US" dirty="0"/>
              <a:t>3/26/2026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D665CF-4461-4BB8-8F3A-ED1CB1084C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98B27-5EF3-49F4-B3CE-F3CF419AE0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87965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33F3BA-5AD5-4F15-97B2-E4652D1D4E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131" y="1801620"/>
            <a:ext cx="5196619" cy="1581497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A997B8-1FD3-40E6-A486-256EB41DB7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04131" y="3796561"/>
            <a:ext cx="2528888" cy="704077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83F4D8-AA9A-4AF7-86EA-E4D797B98C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471862" y="3796561"/>
            <a:ext cx="2528888" cy="704077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08823E-BC08-4810-9BFF-35D2EA2AE7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E682A-6B53-4B08-AE4D-4C5E659103CC}" type="datetimeFigureOut">
              <a:rPr lang="en-US" dirty="0"/>
              <a:t>3/26/2026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DD2BFB-BB2C-4C4A-A6E1-DD223C2BE0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D369B2-12F8-4583-8A7F-523C9A3EF0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70867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AC717F-84B9-44BA-8DD6-680394AB19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131" y="1918489"/>
            <a:ext cx="5196619" cy="146473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1217D6-7448-4625-964F-5D82F65F11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04132" y="3579052"/>
            <a:ext cx="2528887" cy="1251968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1013" b="0" cap="all" spc="169" baseline="0">
                <a:solidFill>
                  <a:schemeClr val="tx1"/>
                </a:solidFill>
                <a:latin typeface="+mj-lt"/>
              </a:defRPr>
            </a:lvl1pPr>
            <a:lvl2pPr marL="257175" indent="0">
              <a:buNone/>
              <a:defRPr sz="1013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3A534C-0B54-4327-99C0-4F0019FD21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04131" y="5418667"/>
            <a:ext cx="2528888" cy="5418667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89D4A63-0795-4B74-8C11-5FE7944118C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2" y="3579050"/>
            <a:ext cx="2528888" cy="1251970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1013" b="0" cap="all" spc="169" baseline="0">
                <a:solidFill>
                  <a:schemeClr val="tx1"/>
                </a:solidFill>
                <a:latin typeface="+mj-lt"/>
              </a:defRPr>
            </a:lvl1pPr>
            <a:lvl2pPr marL="257175" indent="0">
              <a:buNone/>
              <a:defRPr sz="1013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23D16F3-F747-441B-9854-27225954DEC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2" y="5418667"/>
            <a:ext cx="2528888" cy="5418667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E8168E2-6B97-486E-B0E4-4E7F5CDBB5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9F0F6-BEBB-4894-ABB2-75C5CBE0DDB9}" type="datetimeFigureOut">
              <a:rPr lang="en-US" dirty="0"/>
              <a:t>3/26/2026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05D3E2B-2F4E-4347-A8E9-27EB7D0359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C1FC4F5-6876-414E-9E30-84706A3F52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70D2F04-5474-46B9-B838-858CDF4AB2D2}"/>
              </a:ext>
            </a:extLst>
          </p:cNvPr>
          <p:cNvCxnSpPr>
            <a:cxnSpLocks/>
          </p:cNvCxnSpPr>
          <p:nvPr/>
        </p:nvCxnSpPr>
        <p:spPr>
          <a:xfrm>
            <a:off x="3527284" y="5114066"/>
            <a:ext cx="54627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CADEE893-BE45-47F3-BCF0-02424B3503CC}"/>
              </a:ext>
            </a:extLst>
          </p:cNvPr>
          <p:cNvSpPr/>
          <p:nvPr/>
        </p:nvSpPr>
        <p:spPr>
          <a:xfrm>
            <a:off x="-659159" y="8164278"/>
            <a:ext cx="454647" cy="6928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3FB5178A-4501-4B56-8BF1-D083D7B021CE}"/>
              </a:ext>
            </a:extLst>
          </p:cNvPr>
          <p:cNvCxnSpPr>
            <a:cxnSpLocks/>
          </p:cNvCxnSpPr>
          <p:nvPr/>
        </p:nvCxnSpPr>
        <p:spPr>
          <a:xfrm>
            <a:off x="857250" y="5114066"/>
            <a:ext cx="54627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324097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A52109C6-041C-42BA-B507-8EA298046EDD}"/>
              </a:ext>
            </a:extLst>
          </p:cNvPr>
          <p:cNvSpPr/>
          <p:nvPr/>
        </p:nvSpPr>
        <p:spPr>
          <a:xfrm>
            <a:off x="0" y="0"/>
            <a:ext cx="6858000" cy="1219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7BF877-20DD-40F4-AEA8-E1B6D5350D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67DC874-15B5-4338-B7D1-8E393AB4C1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E9E5F-17D9-4A30-9DA3-64E46A6DF111}" type="datetimeFigureOut">
              <a:rPr lang="en-US" dirty="0"/>
              <a:t>3/26/2026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66BAE3-24C5-483F-9141-D860A265E7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9AEEB4-66F8-4008-B616-804FB9D91C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62304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46C975-8FFB-4A4B-9213-774EE3901D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AC5F0-3BC3-4718-BCCA-24B5655EC864}" type="datetimeFigureOut">
              <a:rPr lang="en-US" dirty="0"/>
              <a:t>3/26/2026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FBA744F-475D-4105-8E4A-0258155495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3FA64C-7966-4D6F-88D7-4B89F2A1DF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57931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D4ED5F-AB94-4DCF-8971-B8B2B55AF6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2104" y="2771456"/>
            <a:ext cx="1844825" cy="3314126"/>
          </a:xfrm>
        </p:spPr>
        <p:txBody>
          <a:bodyPr anchor="b"/>
          <a:lstStyle>
            <a:lvl1pPr algn="r">
              <a:defRPr sz="1575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1EE4CB-68CF-4BF3-A891-8277AFD13D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00376" y="1354667"/>
            <a:ext cx="3000374" cy="9482667"/>
          </a:xfrm>
        </p:spPr>
        <p:txBody>
          <a:bodyPr anchor="ctr">
            <a:normAutofit/>
          </a:bodyPr>
          <a:lstStyle>
            <a:lvl1pPr>
              <a:defRPr sz="1575">
                <a:solidFill>
                  <a:schemeClr val="tx1"/>
                </a:solidFill>
              </a:defRPr>
            </a:lvl1pPr>
            <a:lvl2pPr>
              <a:defRPr sz="1350">
                <a:solidFill>
                  <a:schemeClr val="tx1"/>
                </a:solidFill>
              </a:defRPr>
            </a:lvl2pPr>
            <a:lvl3pPr>
              <a:defRPr sz="1125">
                <a:solidFill>
                  <a:schemeClr val="tx1"/>
                </a:solidFill>
              </a:defRPr>
            </a:lvl3pPr>
            <a:lvl4pPr>
              <a:defRPr sz="1013">
                <a:solidFill>
                  <a:schemeClr val="tx1"/>
                </a:solidFill>
              </a:defRPr>
            </a:lvl4pPr>
            <a:lvl5pPr>
              <a:defRPr sz="1013">
                <a:solidFill>
                  <a:schemeClr val="tx1"/>
                </a:solidFill>
              </a:defRPr>
            </a:lvl5pPr>
            <a:lvl6pPr>
              <a:defRPr sz="1013"/>
            </a:lvl6pPr>
            <a:lvl7pPr>
              <a:defRPr sz="1013"/>
            </a:lvl7pPr>
            <a:lvl8pPr>
              <a:defRPr sz="1013"/>
            </a:lvl8pPr>
            <a:lvl9pPr>
              <a:defRPr sz="101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292E72-B66D-40EE-B182-5585382A6D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12104" y="6488324"/>
            <a:ext cx="1818617" cy="3437520"/>
          </a:xfrm>
        </p:spPr>
        <p:txBody>
          <a:bodyPr/>
          <a:lstStyle>
            <a:lvl1pPr marL="0" indent="0" algn="r">
              <a:buNone/>
              <a:defRPr sz="900">
                <a:solidFill>
                  <a:schemeClr val="tx1"/>
                </a:solidFill>
              </a:defRPr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73B694-B050-45F3-AE6F-A86A129F1C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8BD81-465B-40F2-9A54-9DF3B12AF598}" type="datetimeFigureOut">
              <a:rPr lang="en-US" dirty="0"/>
              <a:t>3/26/2026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8AE423-9CA5-46B3-96B1-7586AD0208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4B973D-F1F7-47BC-996D-6100B7C895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2419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AE9949-4A1F-4DA9-9B75-A6180F954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6368" y="2458891"/>
            <a:ext cx="1850561" cy="3637109"/>
          </a:xfrm>
        </p:spPr>
        <p:txBody>
          <a:bodyPr anchor="b"/>
          <a:lstStyle>
            <a:lvl1pPr algn="r">
              <a:defRPr sz="1575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9A8D794-C670-4569-93D9-0FF8B35AA7AE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3000376" y="1354667"/>
            <a:ext cx="3000374" cy="9482667"/>
          </a:xfrm>
        </p:spPr>
        <p:txBody>
          <a:bodyPr anchor="t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2486F6-AE67-4B34-B8E2-0B7576DC2E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06368" y="6488325"/>
            <a:ext cx="1824352" cy="2994341"/>
          </a:xfrm>
        </p:spPr>
        <p:txBody>
          <a:bodyPr/>
          <a:lstStyle>
            <a:lvl1pPr marL="0" indent="0" algn="r">
              <a:buNone/>
              <a:defRPr sz="900">
                <a:solidFill>
                  <a:schemeClr val="tx1"/>
                </a:solidFill>
              </a:defRPr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98B11C-BB63-49A6-B488-29D4FBF8E1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B3CEF-64EF-4C43-9530-8E9CBFD2CAD1}" type="datetimeFigureOut">
              <a:rPr lang="en-US" dirty="0"/>
              <a:t>3/26/2026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24B9166-6D36-4F0A-9ADD-33D49A0C3A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B22B8F-7760-41B3-9053-DD90255B9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709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C8A5DE-E5C6-4DB9-AD28-8F1EAC6F5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363E08E-9B2D-4740-9AC6-D5E1CFB95F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04131" y="3964369"/>
            <a:ext cx="5196619" cy="6872965"/>
          </a:xfrm>
        </p:spPr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4E3736-E8AA-4F58-9D3A-27050B287F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F5BA7-0A17-4D30-9B66-E29324151C73}" type="datetimeFigureOut">
              <a:rPr lang="en-US" dirty="0"/>
              <a:t>3/26/2026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E95E84-15BC-478B-9DAB-15025867BB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E9D98F-E0A8-4254-A957-7F17811D01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63611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7DE70F5-2276-4F91-9FC2-8DA4B52881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5143500" y="2609243"/>
            <a:ext cx="989134" cy="8228091"/>
          </a:xfrm>
        </p:spPr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1856C5-C2FD-45E4-A631-AC06B5495B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65051" y="2609243"/>
            <a:ext cx="4409651" cy="8228091"/>
          </a:xfrm>
        </p:spPr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E336EA-B6DD-4115-9C67-79A24C866E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BB1B-D40A-4DB9-B3DE-BAAE675B83CD}" type="datetimeFigureOut">
              <a:rPr lang="en-US" dirty="0"/>
              <a:t>3/26/2026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EA668B-1DAB-449C-9BA4-7B1572A22B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C6567E-119D-4C98-93FF-73A332803A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18194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F84152A-7FE0-4708-B7C1-DBEC8F1337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131" y="1851771"/>
            <a:ext cx="5196619" cy="153134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11AB53-BAF9-439D-9451-47193CF2FF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04131" y="4063999"/>
            <a:ext cx="5196619" cy="67733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B96D9F-562A-496F-A530-A561994DC5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4265589" y="8917541"/>
            <a:ext cx="4752524" cy="2053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94" b="1" cap="all" spc="169" baseline="0">
                <a:solidFill>
                  <a:schemeClr val="tx1"/>
                </a:solidFill>
              </a:defRPr>
            </a:lvl1pPr>
          </a:lstStyle>
          <a:p>
            <a:fld id="{B70A3DFD-A535-46B2-84C1-61DC8B16A904}" type="datetimeFigureOut">
              <a:rPr lang="en-US" dirty="0"/>
              <a:t>3/26/2026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3060FE-AAC3-4FAE-9EB4-BCAE72D956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4269027" y="3083897"/>
            <a:ext cx="4745648" cy="2053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94" b="1" cap="all" spc="169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77EDB2-8F31-42FA-B253-62D2414663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64761" y="5724183"/>
            <a:ext cx="354180" cy="76414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196A61CA-0502-4EE4-9724-96EA822543E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003433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/>
  <p:txStyles>
    <p:titleStyle>
      <a:lvl1pPr algn="l" defTabSz="914400" rtl="0" eaLnBrk="1" latinLnBrk="0" hangingPunct="1">
        <a:lnSpc>
          <a:spcPct val="120000"/>
        </a:lnSpc>
        <a:spcBef>
          <a:spcPct val="0"/>
        </a:spcBef>
        <a:buNone/>
        <a:defRPr sz="2800" b="1" kern="1200" cap="all" spc="6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lnSpc>
          <a:spcPct val="130000"/>
        </a:lnSpc>
        <a:spcBef>
          <a:spcPts val="1000"/>
        </a:spcBef>
        <a:buSzPct val="8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274320" indent="0" algn="l" defTabSz="914400" rtl="0" eaLnBrk="1" latinLnBrk="0" hangingPunct="1">
        <a:lnSpc>
          <a:spcPct val="130000"/>
        </a:lnSpc>
        <a:spcBef>
          <a:spcPts val="500"/>
        </a:spcBef>
        <a:buSzPct val="85000"/>
        <a:buFontTx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" indent="-182880" algn="l" defTabSz="914400" rtl="0" eaLnBrk="1" latinLnBrk="0" hangingPunct="1">
        <a:lnSpc>
          <a:spcPct val="130000"/>
        </a:lnSpc>
        <a:spcBef>
          <a:spcPts val="500"/>
        </a:spcBef>
        <a:buSzPct val="8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466344" indent="0" algn="l" defTabSz="914400" rtl="0" eaLnBrk="1" latinLnBrk="0" hangingPunct="1">
        <a:lnSpc>
          <a:spcPct val="130000"/>
        </a:lnSpc>
        <a:spcBef>
          <a:spcPts val="500"/>
        </a:spcBef>
        <a:buSzPct val="85000"/>
        <a:buFontTx/>
        <a:buNone/>
        <a:defRPr sz="1200" b="1" kern="1200">
          <a:solidFill>
            <a:schemeClr val="tx1"/>
          </a:solidFill>
          <a:latin typeface="+mn-lt"/>
          <a:ea typeface="+mn-ea"/>
          <a:cs typeface="+mn-cs"/>
        </a:defRPr>
      </a:lvl4pPr>
      <a:lvl5pPr marL="640080" indent="-182880" algn="l" defTabSz="914400" rtl="0" eaLnBrk="1" latinLnBrk="0" hangingPunct="1">
        <a:lnSpc>
          <a:spcPct val="130000"/>
        </a:lnSpc>
        <a:spcBef>
          <a:spcPts val="500"/>
        </a:spcBef>
        <a:buSzPct val="85000"/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853" userDrawn="1">
          <p15:clr>
            <a:srgbClr val="F26B43"/>
          </p15:clr>
        </p15:guide>
        <p15:guide id="2" pos="2160" userDrawn="1">
          <p15:clr>
            <a:srgbClr val="F26B43"/>
          </p15:clr>
        </p15:guide>
        <p15:guide id="3" pos="4050" userDrawn="1">
          <p15:clr>
            <a:srgbClr val="F26B43"/>
          </p15:clr>
        </p15:guide>
        <p15:guide id="4" pos="3780" userDrawn="1">
          <p15:clr>
            <a:srgbClr val="F26B43"/>
          </p15:clr>
        </p15:guide>
        <p15:guide id="16" pos="270" userDrawn="1">
          <p15:clr>
            <a:srgbClr val="F26B43"/>
          </p15:clr>
        </p15:guide>
        <p15:guide id="23" orient="horz" pos="6827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AD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411747B-75B9-8DA7-1F84-71A22E30EF07}"/>
              </a:ext>
            </a:extLst>
          </p:cNvPr>
          <p:cNvSpPr txBox="1"/>
          <p:nvPr/>
        </p:nvSpPr>
        <p:spPr>
          <a:xfrm>
            <a:off x="271187" y="144187"/>
            <a:ext cx="6336630" cy="31393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6600">
                <a:latin typeface="MS Mincho"/>
                <a:ea typeface="MS Mincho"/>
              </a:rPr>
              <a:t>How to share a file via OneDrive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D485185-217A-7D24-D425-4253EA248DEF}"/>
              </a:ext>
            </a:extLst>
          </p:cNvPr>
          <p:cNvSpPr txBox="1"/>
          <p:nvPr/>
        </p:nvSpPr>
        <p:spPr>
          <a:xfrm>
            <a:off x="200525" y="3298180"/>
            <a:ext cx="3928405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Step 1: Sign in</a:t>
            </a:r>
          </a:p>
          <a:p>
            <a:r>
              <a:rPr lang="en-US"/>
              <a:t>Go to onedrive.live.com or open the OneDrive app</a:t>
            </a:r>
          </a:p>
          <a:p>
            <a:r>
              <a:rPr lang="en-US"/>
              <a:t>Login using Microsoft account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9B5D6B0-1F58-54D5-1854-8D33CE2EAD26}"/>
              </a:ext>
            </a:extLst>
          </p:cNvPr>
          <p:cNvSpPr txBox="1"/>
          <p:nvPr/>
        </p:nvSpPr>
        <p:spPr>
          <a:xfrm>
            <a:off x="3589422" y="4312270"/>
            <a:ext cx="4222510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Step 2: Locate the file</a:t>
            </a:r>
          </a:p>
          <a:p>
            <a:r>
              <a:rPr lang="en-US"/>
              <a:t>Look through your folders </a:t>
            </a:r>
          </a:p>
          <a:p>
            <a:r>
              <a:rPr lang="en-US"/>
              <a:t>Find the file you want to share</a:t>
            </a:r>
          </a:p>
          <a:p>
            <a:r>
              <a:rPr lang="en-US"/>
              <a:t>Click once and highlight it </a:t>
            </a:r>
          </a:p>
          <a:p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7B1E29C-DACD-1217-4EFC-AE3D4C5FB49B}"/>
              </a:ext>
            </a:extLst>
          </p:cNvPr>
          <p:cNvSpPr txBox="1"/>
          <p:nvPr/>
        </p:nvSpPr>
        <p:spPr>
          <a:xfrm>
            <a:off x="193842" y="5536436"/>
            <a:ext cx="4470780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Step 3 Tap share</a:t>
            </a:r>
          </a:p>
          <a:p>
            <a:r>
              <a:rPr lang="en-US"/>
              <a:t>Click the share button at the top of the page</a:t>
            </a:r>
          </a:p>
          <a:p>
            <a:r>
              <a:rPr lang="en-US"/>
              <a:t>A window with sharing settings will appear 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AD10A70-DCE1-CA17-98D7-FAA57D30688B}"/>
              </a:ext>
            </a:extLst>
          </p:cNvPr>
          <p:cNvSpPr txBox="1"/>
          <p:nvPr/>
        </p:nvSpPr>
        <p:spPr>
          <a:xfrm>
            <a:off x="2283136" y="6455037"/>
            <a:ext cx="4731464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Step 4 : Choose permissions </a:t>
            </a:r>
          </a:p>
          <a:p>
            <a:r>
              <a:rPr lang="en-US"/>
              <a:t>Choose how others can access the file you want to share</a:t>
            </a:r>
          </a:p>
          <a:p>
            <a:r>
              <a:rPr lang="en-US"/>
              <a:t>Can view- the receiver can only read the file</a:t>
            </a:r>
          </a:p>
          <a:p>
            <a:r>
              <a:rPr lang="en-US"/>
              <a:t>Can edit – the receiver can edit the file</a:t>
            </a:r>
          </a:p>
          <a:p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EE742CF-2EE3-84C6-4E81-E8F69052FD2B}"/>
              </a:ext>
            </a:extLst>
          </p:cNvPr>
          <p:cNvSpPr txBox="1"/>
          <p:nvPr/>
        </p:nvSpPr>
        <p:spPr>
          <a:xfrm>
            <a:off x="86895" y="7998135"/>
            <a:ext cx="6938208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Step 5: Enter email/Copy link</a:t>
            </a:r>
          </a:p>
          <a:p>
            <a:r>
              <a:rPr lang="en-US"/>
              <a:t>Option A</a:t>
            </a:r>
          </a:p>
          <a:p>
            <a:r>
              <a:rPr lang="en-US"/>
              <a:t>Enter the receivers email address</a:t>
            </a:r>
          </a:p>
          <a:p>
            <a:r>
              <a:rPr lang="en-US"/>
              <a:t>Option B </a:t>
            </a:r>
          </a:p>
          <a:p>
            <a:r>
              <a:rPr lang="en-US"/>
              <a:t>Press copy link and paste the link onto email or preferred app 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20B215E-4EB9-6562-A717-E1D547117427}"/>
              </a:ext>
            </a:extLst>
          </p:cNvPr>
          <p:cNvSpPr txBox="1"/>
          <p:nvPr/>
        </p:nvSpPr>
        <p:spPr>
          <a:xfrm>
            <a:off x="3007894" y="9885947"/>
            <a:ext cx="3348789" cy="203132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Step 6:Manage access</a:t>
            </a:r>
          </a:p>
          <a:p>
            <a:r>
              <a:rPr lang="en-US"/>
              <a:t>Go back to the file you want to share </a:t>
            </a:r>
          </a:p>
          <a:p>
            <a:r>
              <a:rPr lang="en-US"/>
              <a:t>Manage access and select the setting you want/Add or </a:t>
            </a:r>
            <a:r>
              <a:rPr lang="en-US" err="1"/>
              <a:t>removeusers</a:t>
            </a:r>
            <a:r>
              <a:rPr lang="en-US"/>
              <a:t> or change permissions if needed</a:t>
            </a:r>
          </a:p>
        </p:txBody>
      </p:sp>
      <p:pic>
        <p:nvPicPr>
          <p:cNvPr id="9" name="Picture 8" descr="A blue cloud logo&#10;&#10;AI-generated content may be incorrect.">
            <a:extLst>
              <a:ext uri="{FF2B5EF4-FFF2-40B4-BE49-F238E27FC236}">
                <a16:creationId xmlns:a16="http://schemas.microsoft.com/office/drawing/2014/main" id="{AD4D8F28-C25E-CB48-74A5-9889A17428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7598" y="1159119"/>
            <a:ext cx="2238375" cy="1409700"/>
          </a:xfrm>
          <a:prstGeom prst="rect">
            <a:avLst/>
          </a:prstGeom>
        </p:spPr>
      </p:pic>
      <p:pic>
        <p:nvPicPr>
          <p:cNvPr id="10" name="Picture 9" descr="A close up of a logo&#10;&#10;AI-generated content may be incorrect.">
            <a:extLst>
              <a:ext uri="{FF2B5EF4-FFF2-40B4-BE49-F238E27FC236}">
                <a16:creationId xmlns:a16="http://schemas.microsoft.com/office/drawing/2014/main" id="{5194C8FC-2993-E810-9E25-B3CD19879B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587" y="4612664"/>
            <a:ext cx="2841382" cy="422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646261"/>
      </p:ext>
    </p:extLst>
  </p:cSld>
  <p:clrMapOvr>
    <a:masterClrMapping/>
  </p:clrMapOvr>
</p:sld>
</file>

<file path=ppt/theme/theme1.xml><?xml version="1.0" encoding="utf-8"?>
<a:theme xmlns:a="http://schemas.openxmlformats.org/drawingml/2006/main" name="PortalVTI">
  <a:themeElements>
    <a:clrScheme name="PortalVTI">
      <a:dk1>
        <a:sysClr val="windowText" lastClr="000000"/>
      </a:dk1>
      <a:lt1>
        <a:sysClr val="window" lastClr="FFFFFF"/>
      </a:lt1>
      <a:dk2>
        <a:srgbClr val="051618"/>
      </a:dk2>
      <a:lt2>
        <a:srgbClr val="E8E8DF"/>
      </a:lt2>
      <a:accent1>
        <a:srgbClr val="2D714C"/>
      </a:accent1>
      <a:accent2>
        <a:srgbClr val="1F7985"/>
      </a:accent2>
      <a:accent3>
        <a:srgbClr val="0D6756"/>
      </a:accent3>
      <a:accent4>
        <a:srgbClr val="40945E"/>
      </a:accent4>
      <a:accent5>
        <a:srgbClr val="389896"/>
      </a:accent5>
      <a:accent6>
        <a:srgbClr val="64924A"/>
      </a:accent6>
      <a:hlink>
        <a:srgbClr val="1F855C"/>
      </a:hlink>
      <a:folHlink>
        <a:srgbClr val="227390"/>
      </a:folHlink>
    </a:clrScheme>
    <a:fontScheme name="PortalVTI">
      <a:majorFont>
        <a:latin typeface="Trade Gothic Next Cond"/>
        <a:ea typeface=""/>
        <a:cs typeface=""/>
      </a:majorFont>
      <a:minorFont>
        <a:latin typeface="Trade Gothic Next Light"/>
        <a:ea typeface=""/>
        <a:cs typeface=""/>
      </a:minorFont>
    </a:fontScheme>
    <a:fmtScheme name="PortalVTI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ortalVTI" id="{E3A4BB4D-5227-4A6D-99D3-DBAB0FE4C68F}" vid="{BE515EFD-5A7A-4BFE-BE06-A21DB8499CD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PortalVTI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1</cp:revision>
  <dcterms:created xsi:type="dcterms:W3CDTF">2026-02-27T15:16:05Z</dcterms:created>
  <dcterms:modified xsi:type="dcterms:W3CDTF">2026-03-26T23:35:47Z</dcterms:modified>
</cp:coreProperties>
</file>