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103" d="100"/>
          <a:sy n="103" d="100"/>
        </p:scale>
        <p:origin x="15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F190A-6EF7-4FF4-A5AE-13C151E631C8}" type="datetimeFigureOut">
              <a:rPr lang="en-GB" smtClean="0"/>
              <a:t>28/07/2017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C63995-C946-445D-850F-1BB28FA2E1C0}" type="slidenum">
              <a:rPr lang="en-GB" smtClean="0"/>
              <a:t>‹#›</a:t>
            </a:fld>
            <a:endParaRPr lang="en-GB"/>
          </a:p>
        </p:txBody>
      </p:sp>
    </p:spTree>
    <p:extLst>
      <p:ext uri="{BB962C8B-B14F-4D97-AF65-F5344CB8AC3E}">
        <p14:creationId xmlns:p14="http://schemas.microsoft.com/office/powerpoint/2010/main" val="298506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743425-51C6-4393-8407-C4942E9724B9}" type="slidenum">
              <a:rPr lang="en-GB" smtClean="0"/>
              <a:pPr/>
              <a:t>1</a:t>
            </a:fld>
            <a:endParaRPr lang="en-GB" dirty="0"/>
          </a:p>
        </p:txBody>
      </p:sp>
    </p:spTree>
    <p:extLst>
      <p:ext uri="{BB962C8B-B14F-4D97-AF65-F5344CB8AC3E}">
        <p14:creationId xmlns:p14="http://schemas.microsoft.com/office/powerpoint/2010/main" val="3611310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7"/>
          <p:cNvSpPr>
            <a:spLocks noGrp="1" noChangeArrowheads="1"/>
          </p:cNvSpPr>
          <p:nvPr>
            <p:ph type="sldNum" sz="quarter" idx="5"/>
          </p:nvPr>
        </p:nvSpPr>
        <p:spPr>
          <a:noFill/>
        </p:spPr>
        <p:txBody>
          <a:bodyPr/>
          <a:lstStyle/>
          <a:p>
            <a:fld id="{E15658E4-184D-45DF-BA5D-B43972E8C0F8}" type="slidenum">
              <a:rPr lang="en-GB" smtClean="0"/>
              <a:pPr/>
              <a:t>3</a:t>
            </a:fld>
            <a:endParaRPr lang="en-GB"/>
          </a:p>
        </p:txBody>
      </p:sp>
      <p:sp>
        <p:nvSpPr>
          <p:cNvPr id="251907" name="Rectangle 2"/>
          <p:cNvSpPr>
            <a:spLocks noGrp="1" noRot="1" noChangeAspect="1" noChangeArrowheads="1" noTextEdit="1"/>
          </p:cNvSpPr>
          <p:nvPr>
            <p:ph type="sldImg"/>
          </p:nvPr>
        </p:nvSpPr>
        <p:spPr>
          <a:ln/>
        </p:spPr>
      </p:sp>
      <p:sp>
        <p:nvSpPr>
          <p:cNvPr id="251908"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688924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a:noFill/>
        </p:spPr>
        <p:txBody>
          <a:bodyPr/>
          <a:lstStyle/>
          <a:p>
            <a:fld id="{763C281D-1F2C-4CB8-B86D-732E0F2141EA}" type="slidenum">
              <a:rPr lang="en-GB" smtClean="0"/>
              <a:pPr/>
              <a:t>4</a:t>
            </a:fld>
            <a:endParaRPr lang="en-GB"/>
          </a:p>
        </p:txBody>
      </p:sp>
      <p:sp>
        <p:nvSpPr>
          <p:cNvPr id="256003" name="Rectangle 2"/>
          <p:cNvSpPr>
            <a:spLocks noGrp="1" noRot="1" noChangeAspect="1" noChangeArrowheads="1" noTextEdit="1"/>
          </p:cNvSpPr>
          <p:nvPr>
            <p:ph type="sldImg"/>
          </p:nvPr>
        </p:nvSpPr>
        <p:spPr>
          <a:ln/>
        </p:spPr>
      </p:sp>
      <p:sp>
        <p:nvSpPr>
          <p:cNvPr id="256004" name="Rectangle 3"/>
          <p:cNvSpPr>
            <a:spLocks noGrp="1" noChangeArrowheads="1"/>
          </p:cNvSpPr>
          <p:nvPr>
            <p:ph type="body" idx="1"/>
          </p:nvPr>
        </p:nvSpPr>
        <p:spPr>
          <a:noFill/>
          <a:ln/>
        </p:spPr>
        <p:txBody>
          <a:bodyPr/>
          <a:lstStyle/>
          <a:p>
            <a:pPr eaLnBrk="1" hangingPunct="1"/>
            <a:r>
              <a:rPr lang="en-GB"/>
              <a:t>Hold stock for local markets</a:t>
            </a:r>
            <a:endParaRPr lang="en-US"/>
          </a:p>
        </p:txBody>
      </p:sp>
    </p:spTree>
    <p:extLst>
      <p:ext uri="{BB962C8B-B14F-4D97-AF65-F5344CB8AC3E}">
        <p14:creationId xmlns:p14="http://schemas.microsoft.com/office/powerpoint/2010/main" val="1473648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5"/>
          <p:cNvSpPr>
            <a:spLocks noGrp="1" noChangeArrowheads="1"/>
          </p:cNvSpPr>
          <p:nvPr>
            <p:ph type="sldNum" sz="quarter" idx="5"/>
          </p:nvPr>
        </p:nvSpPr>
        <p:spPr>
          <a:noFill/>
        </p:spPr>
        <p:txBody>
          <a:bodyPr/>
          <a:lstStyle/>
          <a:p>
            <a:fld id="{FC1A294A-A24D-478F-B30F-D3EF71F57D44}" type="slidenum">
              <a:rPr lang="en-GB" smtClean="0"/>
              <a:pPr/>
              <a:t>9</a:t>
            </a:fld>
            <a:endParaRPr lang="en-GB"/>
          </a:p>
        </p:txBody>
      </p:sp>
      <p:sp>
        <p:nvSpPr>
          <p:cNvPr id="52227" name="Rectangle 2"/>
          <p:cNvSpPr>
            <a:spLocks noGrp="1" noRot="1" noChangeAspect="1" noChangeArrowheads="1" noTextEdit="1"/>
          </p:cNvSpPr>
          <p:nvPr>
            <p:ph type="sldImg"/>
          </p:nvPr>
        </p:nvSpPr>
        <p:spPr/>
      </p:sp>
      <p:sp>
        <p:nvSpPr>
          <p:cNvPr id="52228" name="Rectangle 3"/>
          <p:cNvSpPr>
            <a:spLocks noGrp="1" noChangeArrowheads="1"/>
          </p:cNvSpPr>
          <p:nvPr>
            <p:ph type="body" idx="1"/>
          </p:nvPr>
        </p:nvSpPr>
        <p:spPr bwMode="auto">
          <a:xfrm>
            <a:off x="710558" y="4861028"/>
            <a:ext cx="5681364" cy="4603845"/>
          </a:xfrm>
          <a:prstGeom prst="rect">
            <a:avLst/>
          </a:prstGeom>
          <a:noFill/>
          <a:ln>
            <a:miter lim="800000"/>
            <a:headEnd/>
            <a:tailEnd/>
          </a:ln>
        </p:spPr>
        <p:txBody>
          <a:bodyPr/>
          <a:lstStyle/>
          <a:p>
            <a:endParaRPr lang="en-US">
              <a:latin typeface="Arial" pitchFamily="34" charset="0"/>
            </a:endParaRPr>
          </a:p>
        </p:txBody>
      </p:sp>
    </p:spTree>
    <p:extLst>
      <p:ext uri="{BB962C8B-B14F-4D97-AF65-F5344CB8AC3E}">
        <p14:creationId xmlns:p14="http://schemas.microsoft.com/office/powerpoint/2010/main" val="268795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4B8881B-B5B0-40C1-A138-1D8F460A937F}"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3931752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B8881B-B5B0-40C1-A138-1D8F460A937F}"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432470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B8881B-B5B0-40C1-A138-1D8F460A937F}"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241974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4B8881B-B5B0-40C1-A138-1D8F460A937F}"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1654534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4B8881B-B5B0-40C1-A138-1D8F460A937F}" type="datetimeFigureOut">
              <a:rPr lang="en-GB" smtClean="0"/>
              <a:t>28/07/2017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3888492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4B8881B-B5B0-40C1-A138-1D8F460A937F}" type="datetimeFigureOut">
              <a:rPr lang="en-GB" smtClean="0"/>
              <a:t>28/07/2017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3428117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B8881B-B5B0-40C1-A138-1D8F460A937F}" type="datetimeFigureOut">
              <a:rPr lang="en-GB" smtClean="0"/>
              <a:t>28/07/2017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746429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B8881B-B5B0-40C1-A138-1D8F460A937F}"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4255514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B8881B-B5B0-40C1-A138-1D8F460A937F}"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1205926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B8881B-B5B0-40C1-A138-1D8F460A937F}"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3703240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B8881B-B5B0-40C1-A138-1D8F460A937F}"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FC8CD-BE1F-4425-9638-E8E388CD7CB1}" type="slidenum">
              <a:rPr lang="en-GB" smtClean="0"/>
              <a:t>‹#›</a:t>
            </a:fld>
            <a:endParaRPr lang="en-GB"/>
          </a:p>
        </p:txBody>
      </p:sp>
    </p:spTree>
    <p:extLst>
      <p:ext uri="{BB962C8B-B14F-4D97-AF65-F5344CB8AC3E}">
        <p14:creationId xmlns:p14="http://schemas.microsoft.com/office/powerpoint/2010/main" val="702932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B8881B-B5B0-40C1-A138-1D8F460A937F}" type="datetimeFigureOut">
              <a:rPr lang="en-GB" smtClean="0"/>
              <a:t>28/07/2017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9FC8CD-BE1F-4425-9638-E8E388CD7CB1}" type="slidenum">
              <a:rPr lang="en-GB" smtClean="0"/>
              <a:t>‹#›</a:t>
            </a:fld>
            <a:endParaRPr lang="en-GB"/>
          </a:p>
        </p:txBody>
      </p:sp>
    </p:spTree>
    <p:extLst>
      <p:ext uri="{BB962C8B-B14F-4D97-AF65-F5344CB8AC3E}">
        <p14:creationId xmlns:p14="http://schemas.microsoft.com/office/powerpoint/2010/main" val="1022058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hyperlink" Target="http://www.transmare-chemie.com/images/warehouse4.jp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youtube.com/watch?v=i6H7nfHjHtY" TargetMode="Externa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hyperlink" Target="http://www.gosupplychain.com/logistics-assets/warehouse2.jpg"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Storage and Warehousing Techniques</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endParaRPr lang="en-GB" dirty="0">
              <a:solidFill>
                <a:prstClr val="black">
                  <a:tint val="75000"/>
                </a:prstClr>
              </a:solidFill>
            </a:endParaRPr>
          </a:p>
        </p:txBody>
      </p:sp>
      <p:pic>
        <p:nvPicPr>
          <p:cNvPr id="4" name="Picture 3"/>
          <p:cNvPicPr>
            <a:picLocks noChangeAspect="1"/>
          </p:cNvPicPr>
          <p:nvPr/>
        </p:nvPicPr>
        <p:blipFill>
          <a:blip r:embed="rId3"/>
          <a:stretch>
            <a:fillRect/>
          </a:stretch>
        </p:blipFill>
        <p:spPr>
          <a:xfrm>
            <a:off x="1524000" y="4402572"/>
            <a:ext cx="1311923" cy="1953778"/>
          </a:xfrm>
          <a:prstGeom prst="rect">
            <a:avLst/>
          </a:prstGeom>
        </p:spPr>
      </p:pic>
      <p:sp>
        <p:nvSpPr>
          <p:cNvPr id="5" name="TextBox 4"/>
          <p:cNvSpPr txBox="1"/>
          <p:nvPr/>
        </p:nvSpPr>
        <p:spPr>
          <a:xfrm>
            <a:off x="2752531" y="5085184"/>
            <a:ext cx="6671387" cy="646331"/>
          </a:xfrm>
          <a:prstGeom prst="rect">
            <a:avLst/>
          </a:prstGeom>
          <a:noFill/>
        </p:spPr>
        <p:txBody>
          <a:bodyPr wrap="square" rtlCol="0">
            <a:spAutoFit/>
          </a:bodyPr>
          <a:lstStyle/>
          <a:p>
            <a:pPr algn="ctr"/>
            <a:r>
              <a:rPr lang="en-GB" i="1" dirty="0" smtClean="0"/>
              <a:t>Warehouse Management, 3</a:t>
            </a:r>
            <a:r>
              <a:rPr lang="en-GB" i="1" baseline="30000" dirty="0" smtClean="0"/>
              <a:t>rd</a:t>
            </a:r>
            <a:r>
              <a:rPr lang="en-GB" i="1" dirty="0" smtClean="0"/>
              <a:t> edition </a:t>
            </a:r>
            <a:r>
              <a:rPr lang="en-GB" dirty="0" smtClean="0"/>
              <a:t>by Gwynne Richards</a:t>
            </a:r>
          </a:p>
          <a:p>
            <a:pPr algn="ctr"/>
            <a:r>
              <a:rPr lang="en-GB" dirty="0" smtClean="0"/>
              <a:t>Published November 2017 (Kogan Page)</a:t>
            </a:r>
            <a:endParaRPr lang="en-GB" dirty="0"/>
          </a:p>
        </p:txBody>
      </p:sp>
    </p:spTree>
    <p:extLst>
      <p:ext uri="{BB962C8B-B14F-4D97-AF65-F5344CB8AC3E}">
        <p14:creationId xmlns:p14="http://schemas.microsoft.com/office/powerpoint/2010/main" val="36256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0" cap="none" dirty="0" smtClean="0"/>
              <a:t>Types of Warehouse Operation</a:t>
            </a:r>
            <a:endParaRPr lang="en-GB" dirty="0"/>
          </a:p>
        </p:txBody>
      </p:sp>
      <p:sp>
        <p:nvSpPr>
          <p:cNvPr id="3" name="Subtitle 2"/>
          <p:cNvSpPr>
            <a:spLocks noGrp="1"/>
          </p:cNvSpPr>
          <p:nvPr>
            <p:ph type="subTitle" idx="1"/>
          </p:nvPr>
        </p:nvSpPr>
        <p:spPr/>
        <p:txBody>
          <a:bodyPr/>
          <a:lstStyle/>
          <a:p>
            <a:r>
              <a:rPr lang="en-GB" dirty="0" smtClean="0">
                <a:solidFill>
                  <a:schemeClr val="tx2"/>
                </a:solidFill>
              </a:rPr>
              <a:t>Section 3</a:t>
            </a:r>
          </a:p>
        </p:txBody>
      </p:sp>
    </p:spTree>
    <p:extLst>
      <p:ext uri="{BB962C8B-B14F-4D97-AF65-F5344CB8AC3E}">
        <p14:creationId xmlns:p14="http://schemas.microsoft.com/office/powerpoint/2010/main" val="411867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78971" y="418655"/>
            <a:ext cx="8229600" cy="490066"/>
          </a:xfrm>
        </p:spPr>
        <p:txBody>
          <a:bodyPr>
            <a:normAutofit fontScale="90000"/>
          </a:bodyPr>
          <a:lstStyle/>
          <a:p>
            <a:pPr eaLnBrk="1" hangingPunct="1"/>
            <a:r>
              <a:rPr lang="en-GB" sz="3200" dirty="0"/>
              <a:t>Functions of a warehouse</a:t>
            </a:r>
          </a:p>
        </p:txBody>
      </p:sp>
      <p:sp>
        <p:nvSpPr>
          <p:cNvPr id="35844" name="Rectangle 3"/>
          <p:cNvSpPr>
            <a:spLocks noGrp="1" noChangeArrowheads="1"/>
          </p:cNvSpPr>
          <p:nvPr>
            <p:ph idx="1"/>
          </p:nvPr>
        </p:nvSpPr>
        <p:spPr>
          <a:xfrm>
            <a:off x="1919536" y="908721"/>
            <a:ext cx="8229600" cy="5447629"/>
          </a:xfrm>
        </p:spPr>
        <p:txBody>
          <a:bodyPr>
            <a:noAutofit/>
          </a:bodyPr>
          <a:lstStyle/>
          <a:p>
            <a:pPr defTabSz="609600">
              <a:lnSpc>
                <a:spcPct val="110000"/>
              </a:lnSpc>
            </a:pPr>
            <a:r>
              <a:rPr lang="en-GB" sz="1600" dirty="0"/>
              <a:t>Inventory holding point -	Stock is held to fulfil orders / demand.</a:t>
            </a:r>
          </a:p>
          <a:p>
            <a:pPr defTabSz="609600">
              <a:lnSpc>
                <a:spcPct val="110000"/>
              </a:lnSpc>
              <a:buNone/>
            </a:pPr>
            <a:r>
              <a:rPr lang="en-GB" sz="1600" dirty="0"/>
              <a:t>				     	</a:t>
            </a:r>
            <a:r>
              <a:rPr lang="en-GB" sz="1600" dirty="0" smtClean="0"/>
              <a:t>Provide </a:t>
            </a:r>
            <a:r>
              <a:rPr lang="en-GB" sz="1600" dirty="0"/>
              <a:t>a buffer stock, preparation for a new 				     			product launch,  facilitate long production runs</a:t>
            </a:r>
          </a:p>
          <a:p>
            <a:pPr defTabSz="609600">
              <a:lnSpc>
                <a:spcPct val="110000"/>
              </a:lnSpc>
              <a:buNone/>
            </a:pPr>
            <a:r>
              <a:rPr lang="en-GB" sz="1600" dirty="0"/>
              <a:t>				     	</a:t>
            </a:r>
            <a:r>
              <a:rPr lang="en-GB" sz="1600" dirty="0" smtClean="0"/>
              <a:t>Storage </a:t>
            </a:r>
            <a:r>
              <a:rPr lang="en-GB" sz="1600" dirty="0"/>
              <a:t>of Customs and excise goods under bond</a:t>
            </a:r>
          </a:p>
          <a:p>
            <a:pPr marL="0" indent="0">
              <a:lnSpc>
                <a:spcPct val="80000"/>
              </a:lnSpc>
              <a:buNone/>
            </a:pPr>
            <a:r>
              <a:rPr lang="en-GB" sz="1600" b="1" dirty="0"/>
              <a:t>Other types</a:t>
            </a:r>
          </a:p>
          <a:p>
            <a:pPr eaLnBrk="1" hangingPunct="1">
              <a:lnSpc>
                <a:spcPct val="80000"/>
              </a:lnSpc>
            </a:pPr>
            <a:r>
              <a:rPr lang="en-GB" sz="1600" dirty="0"/>
              <a:t>Sequencing centre </a:t>
            </a:r>
            <a:r>
              <a:rPr lang="en-GB" sz="1600" dirty="0" smtClean="0"/>
              <a:t>-              Just </a:t>
            </a:r>
            <a:r>
              <a:rPr lang="en-GB" sz="1600" dirty="0"/>
              <a:t>in time related techniques	</a:t>
            </a:r>
          </a:p>
          <a:p>
            <a:pPr eaLnBrk="1" hangingPunct="1">
              <a:lnSpc>
                <a:spcPct val="80000"/>
              </a:lnSpc>
            </a:pPr>
            <a:r>
              <a:rPr lang="en-GB" sz="1600" dirty="0"/>
              <a:t>Consolidation centre </a:t>
            </a:r>
            <a:r>
              <a:rPr lang="en-GB" sz="1600" dirty="0" smtClean="0"/>
              <a:t>-          Product </a:t>
            </a:r>
            <a:r>
              <a:rPr lang="en-GB" sz="1600" dirty="0"/>
              <a:t>lines from various locations are 				     </a:t>
            </a:r>
            <a:r>
              <a:rPr lang="en-GB" sz="1600" dirty="0"/>
              <a:t> </a:t>
            </a:r>
            <a:r>
              <a:rPr lang="en-GB" sz="1600" dirty="0" smtClean="0"/>
              <a:t>         </a:t>
            </a:r>
            <a:r>
              <a:rPr lang="en-GB" sz="1600" dirty="0" smtClean="0"/>
              <a:t>consolidated </a:t>
            </a:r>
            <a:r>
              <a:rPr lang="en-GB" sz="1600" dirty="0"/>
              <a:t>into complete customer orders.</a:t>
            </a:r>
          </a:p>
          <a:p>
            <a:pPr eaLnBrk="1" hangingPunct="1">
              <a:lnSpc>
                <a:spcPct val="80000"/>
              </a:lnSpc>
            </a:pPr>
            <a:r>
              <a:rPr lang="en-GB" sz="1600" dirty="0"/>
              <a:t>Cross-dock centre </a:t>
            </a:r>
            <a:r>
              <a:rPr lang="en-GB" sz="1600" dirty="0" smtClean="0"/>
              <a:t>-               Goods </a:t>
            </a:r>
            <a:r>
              <a:rPr lang="en-GB" sz="1600" dirty="0"/>
              <a:t>are received and shipped onwards without 			     </a:t>
            </a:r>
            <a:r>
              <a:rPr lang="en-GB" sz="1600" dirty="0" smtClean="0"/>
              <a:t>          storage</a:t>
            </a:r>
            <a:r>
              <a:rPr lang="en-GB" sz="1600" dirty="0"/>
              <a:t>.</a:t>
            </a:r>
          </a:p>
          <a:p>
            <a:pPr eaLnBrk="1" hangingPunct="1">
              <a:lnSpc>
                <a:spcPct val="80000"/>
              </a:lnSpc>
            </a:pPr>
            <a:r>
              <a:rPr lang="en-GB" sz="1600" dirty="0"/>
              <a:t>Sortation centre - 	     </a:t>
            </a:r>
            <a:r>
              <a:rPr lang="en-GB" sz="1600" dirty="0" smtClean="0"/>
              <a:t>          Goods </a:t>
            </a:r>
            <a:r>
              <a:rPr lang="en-GB" sz="1600" dirty="0"/>
              <a:t>are sorted by customer or region. 				     </a:t>
            </a:r>
            <a:r>
              <a:rPr lang="en-GB" sz="1600" dirty="0" smtClean="0"/>
              <a:t>          (</a:t>
            </a:r>
            <a:r>
              <a:rPr lang="en-GB" sz="1600" dirty="0"/>
              <a:t>parcels/pallets)</a:t>
            </a:r>
          </a:p>
          <a:p>
            <a:pPr eaLnBrk="1" hangingPunct="1">
              <a:lnSpc>
                <a:spcPct val="80000"/>
              </a:lnSpc>
            </a:pPr>
            <a:r>
              <a:rPr lang="en-GB" sz="1600" dirty="0"/>
              <a:t>Sub-Assembly facility -      </a:t>
            </a:r>
            <a:r>
              <a:rPr lang="en-GB" sz="1600" dirty="0" smtClean="0"/>
              <a:t>    Final </a:t>
            </a:r>
            <a:r>
              <a:rPr lang="en-GB" sz="1600" dirty="0"/>
              <a:t>assembly of goods prior to distribution e.g.                 			     </a:t>
            </a:r>
            <a:r>
              <a:rPr lang="en-GB" sz="1600" dirty="0" smtClean="0"/>
              <a:t>           postponement </a:t>
            </a:r>
            <a:r>
              <a:rPr lang="en-GB" sz="1600" dirty="0"/>
              <a:t>or labelling.</a:t>
            </a:r>
          </a:p>
          <a:p>
            <a:pPr eaLnBrk="1" hangingPunct="1">
              <a:lnSpc>
                <a:spcPct val="80000"/>
              </a:lnSpc>
            </a:pPr>
            <a:r>
              <a:rPr lang="en-GB" sz="1600" dirty="0"/>
              <a:t>Trans-shipment point -           Goods are sorted into smaller vehicle loads for 			     </a:t>
            </a:r>
            <a:r>
              <a:rPr lang="en-GB" sz="1600" dirty="0" smtClean="0"/>
              <a:t>           delivery </a:t>
            </a:r>
            <a:r>
              <a:rPr lang="en-GB" sz="1600" dirty="0"/>
              <a:t>to the customer – break-bulk centre.</a:t>
            </a:r>
          </a:p>
          <a:p>
            <a:pPr eaLnBrk="1" hangingPunct="1">
              <a:lnSpc>
                <a:spcPct val="80000"/>
              </a:lnSpc>
            </a:pPr>
            <a:r>
              <a:rPr lang="en-GB" sz="1600" dirty="0"/>
              <a:t>Fulfilment centre	    </a:t>
            </a:r>
            <a:r>
              <a:rPr lang="en-GB" sz="1600" dirty="0" smtClean="0"/>
              <a:t>            </a:t>
            </a:r>
            <a:r>
              <a:rPr lang="en-GB" sz="1600" dirty="0"/>
              <a:t>e-commerce and catalogue sales</a:t>
            </a:r>
          </a:p>
          <a:p>
            <a:pPr eaLnBrk="1" hangingPunct="1">
              <a:lnSpc>
                <a:spcPct val="80000"/>
              </a:lnSpc>
            </a:pPr>
            <a:r>
              <a:rPr lang="en-GB" sz="1600" dirty="0"/>
              <a:t>Returned goods centre -       </a:t>
            </a:r>
            <a:r>
              <a:rPr lang="en-GB" sz="1600" dirty="0" smtClean="0"/>
              <a:t>To </a:t>
            </a:r>
            <a:r>
              <a:rPr lang="en-GB" sz="1600" dirty="0"/>
              <a:t>handle returned / faulty goods.</a:t>
            </a:r>
          </a:p>
          <a:p>
            <a:pPr eaLnBrk="1" hangingPunct="1">
              <a:lnSpc>
                <a:spcPct val="80000"/>
              </a:lnSpc>
            </a:pPr>
            <a:endParaRPr lang="en-GB" sz="2000" b="1" dirty="0"/>
          </a:p>
        </p:txBody>
      </p:sp>
      <p:sp>
        <p:nvSpPr>
          <p:cNvPr id="2" name="Footer Placeholder 1"/>
          <p:cNvSpPr>
            <a:spLocks noGrp="1"/>
          </p:cNvSpPr>
          <p:nvPr>
            <p:ph type="ftr" sz="quarter" idx="11"/>
          </p:nvPr>
        </p:nvSpPr>
        <p:spPr/>
        <p:txBody>
          <a:bodyPr/>
          <a:lstStyle/>
          <a:p>
            <a:r>
              <a:rPr lang="en-GB" dirty="0">
                <a:solidFill>
                  <a:prstClr val="black">
                    <a:tint val="75000"/>
                  </a:prstClr>
                </a:solidFill>
              </a:rPr>
              <a:t>Copyright D.G. Richards 2015</a:t>
            </a:r>
          </a:p>
        </p:txBody>
      </p:sp>
    </p:spTree>
    <p:extLst>
      <p:ext uri="{BB962C8B-B14F-4D97-AF65-F5344CB8AC3E}">
        <p14:creationId xmlns:p14="http://schemas.microsoft.com/office/powerpoint/2010/main" val="2540701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pPr eaLnBrk="1" hangingPunct="1"/>
            <a:r>
              <a:rPr lang="en-GB" sz="3200" dirty="0"/>
              <a:t>Warehouse Types</a:t>
            </a:r>
            <a:endParaRPr lang="en-US" sz="3200" dirty="0"/>
          </a:p>
        </p:txBody>
      </p:sp>
      <p:sp>
        <p:nvSpPr>
          <p:cNvPr id="36868" name="Rectangle 3"/>
          <p:cNvSpPr>
            <a:spLocks noGrp="1" noChangeArrowheads="1"/>
          </p:cNvSpPr>
          <p:nvPr>
            <p:ph idx="1"/>
          </p:nvPr>
        </p:nvSpPr>
        <p:spPr/>
        <p:txBody>
          <a:bodyPr/>
          <a:lstStyle/>
          <a:p>
            <a:pPr eaLnBrk="1" hangingPunct="1"/>
            <a:r>
              <a:rPr lang="en-GB" dirty="0">
                <a:solidFill>
                  <a:schemeClr val="tx1"/>
                </a:solidFill>
              </a:rPr>
              <a:t>Local, regional, national, international stock holding points</a:t>
            </a:r>
            <a:endParaRPr lang="en-US" dirty="0">
              <a:solidFill>
                <a:schemeClr val="tx1"/>
              </a:solidFill>
            </a:endParaRPr>
          </a:p>
        </p:txBody>
      </p:sp>
      <p:pic>
        <p:nvPicPr>
          <p:cNvPr id="36869" name="Picture 12"/>
          <p:cNvPicPr>
            <a:picLocks noChangeAspect="1" noChangeArrowheads="1"/>
          </p:cNvPicPr>
          <p:nvPr/>
        </p:nvPicPr>
        <p:blipFill>
          <a:blip r:embed="rId3" cstate="print"/>
          <a:srcRect t="18750" b="4688"/>
          <a:stretch>
            <a:fillRect/>
          </a:stretch>
        </p:blipFill>
        <p:spPr bwMode="auto">
          <a:xfrm>
            <a:off x="1809750" y="2643188"/>
            <a:ext cx="4480192" cy="2730028"/>
          </a:xfrm>
          <a:prstGeom prst="rect">
            <a:avLst/>
          </a:prstGeom>
          <a:noFill/>
          <a:ln w="9525">
            <a:noFill/>
            <a:miter lim="800000"/>
            <a:headEnd/>
            <a:tailEnd/>
          </a:ln>
        </p:spPr>
      </p:pic>
      <p:pic>
        <p:nvPicPr>
          <p:cNvPr id="36870" name="Picture 13"/>
          <p:cNvPicPr>
            <a:picLocks noChangeAspect="1" noChangeArrowheads="1"/>
          </p:cNvPicPr>
          <p:nvPr/>
        </p:nvPicPr>
        <p:blipFill>
          <a:blip r:embed="rId4" cstate="print"/>
          <a:srcRect t="14999" b="9375"/>
          <a:stretch>
            <a:fillRect/>
          </a:stretch>
        </p:blipFill>
        <p:spPr bwMode="auto">
          <a:xfrm>
            <a:off x="6167438" y="2714625"/>
            <a:ext cx="4376502" cy="2658591"/>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114612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p:cNvSpPr>
            <a:spLocks noGrp="1"/>
          </p:cNvSpPr>
          <p:nvPr>
            <p:ph type="title"/>
          </p:nvPr>
        </p:nvSpPr>
        <p:spPr/>
        <p:txBody>
          <a:bodyPr>
            <a:normAutofit/>
          </a:bodyPr>
          <a:lstStyle/>
          <a:p>
            <a:r>
              <a:rPr lang="en-GB" dirty="0"/>
              <a:t>Cross dock operation</a:t>
            </a:r>
            <a:br>
              <a:rPr lang="en-GB" dirty="0"/>
            </a:br>
            <a:endParaRPr lang="en-GB" dirty="0"/>
          </a:p>
        </p:txBody>
      </p:sp>
      <p:pic>
        <p:nvPicPr>
          <p:cNvPr id="121" name="Picture 120"/>
          <p:cNvPicPr>
            <a:picLocks noChangeAspect="1" noChangeArrowheads="1"/>
          </p:cNvPicPr>
          <p:nvPr/>
        </p:nvPicPr>
        <p:blipFill>
          <a:blip r:embed="rId2" cstate="print"/>
          <a:srcRect/>
          <a:stretch>
            <a:fillRect/>
          </a:stretch>
        </p:blipFill>
        <p:spPr bwMode="auto">
          <a:xfrm rot="4531131">
            <a:off x="4691528" y="4372633"/>
            <a:ext cx="2586603" cy="1171812"/>
          </a:xfrm>
          <a:prstGeom prst="rect">
            <a:avLst/>
          </a:prstGeom>
          <a:noFill/>
          <a:ln w="9525">
            <a:noFill/>
            <a:miter lim="800000"/>
            <a:headEnd/>
            <a:tailEnd/>
          </a:ln>
          <a:effectLst/>
        </p:spPr>
      </p:pic>
      <p:pic>
        <p:nvPicPr>
          <p:cNvPr id="122" name="Picture 121"/>
          <p:cNvPicPr>
            <a:picLocks noChangeAspect="1" noChangeArrowheads="1"/>
          </p:cNvPicPr>
          <p:nvPr/>
        </p:nvPicPr>
        <p:blipFill>
          <a:blip r:embed="rId2" cstate="print"/>
          <a:srcRect/>
          <a:stretch>
            <a:fillRect/>
          </a:stretch>
        </p:blipFill>
        <p:spPr bwMode="auto">
          <a:xfrm rot="4531131">
            <a:off x="5560552" y="4402265"/>
            <a:ext cx="2586603" cy="1171812"/>
          </a:xfrm>
          <a:prstGeom prst="rect">
            <a:avLst/>
          </a:prstGeom>
          <a:noFill/>
          <a:ln w="9525">
            <a:noFill/>
            <a:miter lim="800000"/>
            <a:headEnd/>
            <a:tailEnd/>
          </a:ln>
          <a:effectLst/>
        </p:spPr>
      </p:pic>
      <p:pic>
        <p:nvPicPr>
          <p:cNvPr id="123" name="Picture 122"/>
          <p:cNvPicPr>
            <a:picLocks noChangeAspect="1" noChangeArrowheads="1"/>
          </p:cNvPicPr>
          <p:nvPr/>
        </p:nvPicPr>
        <p:blipFill>
          <a:blip r:embed="rId2" cstate="print"/>
          <a:srcRect/>
          <a:stretch>
            <a:fillRect/>
          </a:stretch>
        </p:blipFill>
        <p:spPr bwMode="auto">
          <a:xfrm rot="4531131">
            <a:off x="1782893" y="4384862"/>
            <a:ext cx="2586603" cy="1171812"/>
          </a:xfrm>
          <a:prstGeom prst="rect">
            <a:avLst/>
          </a:prstGeom>
          <a:noFill/>
          <a:ln w="9525">
            <a:noFill/>
            <a:miter lim="800000"/>
            <a:headEnd/>
            <a:tailEnd/>
          </a:ln>
          <a:effectLst/>
        </p:spPr>
      </p:pic>
      <p:grpSp>
        <p:nvGrpSpPr>
          <p:cNvPr id="124" name="Group 123"/>
          <p:cNvGrpSpPr/>
          <p:nvPr/>
        </p:nvGrpSpPr>
        <p:grpSpPr>
          <a:xfrm>
            <a:off x="2351584" y="1340769"/>
            <a:ext cx="6657792" cy="2357609"/>
            <a:chOff x="857664" y="855958"/>
            <a:chExt cx="6657792" cy="2357609"/>
          </a:xfrm>
        </p:grpSpPr>
        <p:sp>
          <p:nvSpPr>
            <p:cNvPr id="125" name="Rectangle 124"/>
            <p:cNvSpPr/>
            <p:nvPr/>
          </p:nvSpPr>
          <p:spPr>
            <a:xfrm>
              <a:off x="857664" y="855958"/>
              <a:ext cx="6657792" cy="2357609"/>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26" name="Bent Arrow 125"/>
            <p:cNvSpPr/>
            <p:nvPr/>
          </p:nvSpPr>
          <p:spPr>
            <a:xfrm>
              <a:off x="1768652" y="2450811"/>
              <a:ext cx="1226743" cy="734498"/>
            </a:xfrm>
            <a:prstGeom prst="bentArrow">
              <a:avLst>
                <a:gd name="adj1" fmla="val 25000"/>
                <a:gd name="adj2" fmla="val 28011"/>
                <a:gd name="adj3" fmla="val 25000"/>
                <a:gd name="adj4" fmla="val 437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27" name="Bent Arrow 126"/>
            <p:cNvSpPr/>
            <p:nvPr/>
          </p:nvSpPr>
          <p:spPr>
            <a:xfrm rot="5400000">
              <a:off x="4055462" y="2528801"/>
              <a:ext cx="624072" cy="69703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28" name="TextBox 102"/>
            <p:cNvSpPr txBox="1"/>
            <p:nvPr/>
          </p:nvSpPr>
          <p:spPr>
            <a:xfrm>
              <a:off x="1966994" y="2727414"/>
              <a:ext cx="797013" cy="307777"/>
            </a:xfrm>
            <a:prstGeom prst="rect">
              <a:avLst/>
            </a:prstGeom>
            <a:noFill/>
          </p:spPr>
          <p:txBody>
            <a:bodyPr wrap="none" rtlCol="0">
              <a:spAutoFit/>
            </a:bodyPr>
            <a:lstStyle/>
            <a:p>
              <a:r>
                <a:rPr lang="en-GB" sz="1400">
                  <a:solidFill>
                    <a:srgbClr val="000000"/>
                  </a:solidFill>
                  <a:latin typeface="Calibri"/>
                  <a:ea typeface="Times New Roman"/>
                  <a:cs typeface="Times New Roman"/>
                </a:rPr>
                <a:t>Inbound</a:t>
              </a:r>
              <a:endParaRPr lang="en-GB" sz="1200">
                <a:latin typeface="Times New Roman"/>
                <a:ea typeface="Times New Roman"/>
              </a:endParaRPr>
            </a:p>
          </p:txBody>
        </p:sp>
        <p:sp>
          <p:nvSpPr>
            <p:cNvPr id="129" name="TextBox 103"/>
            <p:cNvSpPr txBox="1"/>
            <p:nvPr/>
          </p:nvSpPr>
          <p:spPr>
            <a:xfrm>
              <a:off x="4563746" y="2487145"/>
              <a:ext cx="931665" cy="307777"/>
            </a:xfrm>
            <a:prstGeom prst="rect">
              <a:avLst/>
            </a:prstGeom>
            <a:noFill/>
          </p:spPr>
          <p:txBody>
            <a:bodyPr wrap="none" rtlCol="0">
              <a:spAutoFit/>
            </a:bodyPr>
            <a:lstStyle/>
            <a:p>
              <a:r>
                <a:rPr lang="en-GB" sz="1400" dirty="0">
                  <a:solidFill>
                    <a:srgbClr val="000000"/>
                  </a:solidFill>
                  <a:latin typeface="Calibri"/>
                  <a:ea typeface="Times New Roman"/>
                  <a:cs typeface="Times New Roman"/>
                </a:rPr>
                <a:t>Outbound</a:t>
              </a:r>
              <a:endParaRPr lang="en-GB" sz="1200" dirty="0">
                <a:latin typeface="Times New Roman"/>
                <a:ea typeface="Times New Roman"/>
              </a:endParaRPr>
            </a:p>
          </p:txBody>
        </p:sp>
        <p:sp>
          <p:nvSpPr>
            <p:cNvPr id="138" name="Rectangle 137"/>
            <p:cNvSpPr/>
            <p:nvPr/>
          </p:nvSpPr>
          <p:spPr>
            <a:xfrm>
              <a:off x="857664" y="925299"/>
              <a:ext cx="34676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39" name="Rectangle 138"/>
            <p:cNvSpPr/>
            <p:nvPr/>
          </p:nvSpPr>
          <p:spPr>
            <a:xfrm>
              <a:off x="1620536" y="925299"/>
              <a:ext cx="69352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41" name="Rectangle 140"/>
            <p:cNvSpPr/>
            <p:nvPr/>
          </p:nvSpPr>
          <p:spPr>
            <a:xfrm>
              <a:off x="7168696" y="925299"/>
              <a:ext cx="34676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42" name="Rectangle 141"/>
            <p:cNvSpPr/>
            <p:nvPr/>
          </p:nvSpPr>
          <p:spPr>
            <a:xfrm>
              <a:off x="2730168" y="925299"/>
              <a:ext cx="69352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43" name="Rectangle 142"/>
            <p:cNvSpPr/>
            <p:nvPr/>
          </p:nvSpPr>
          <p:spPr>
            <a:xfrm>
              <a:off x="3839800" y="925299"/>
              <a:ext cx="69352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44" name="Rectangle 143"/>
            <p:cNvSpPr/>
            <p:nvPr/>
          </p:nvSpPr>
          <p:spPr>
            <a:xfrm>
              <a:off x="4949432" y="925299"/>
              <a:ext cx="69352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45" name="Rectangle 144"/>
            <p:cNvSpPr/>
            <p:nvPr/>
          </p:nvSpPr>
          <p:spPr>
            <a:xfrm>
              <a:off x="6059064" y="925299"/>
              <a:ext cx="693520" cy="901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cxnSp>
          <p:nvCxnSpPr>
            <p:cNvPr id="146" name="Straight Connector 145"/>
            <p:cNvCxnSpPr>
              <a:stCxn id="139" idx="0"/>
              <a:endCxn id="139" idx="2"/>
            </p:cNvCxnSpPr>
            <p:nvPr/>
          </p:nvCxnSpPr>
          <p:spPr>
            <a:xfrm rot="16200000" flipH="1">
              <a:off x="1516577" y="1376019"/>
              <a:ext cx="9014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p:cNvCxnSpPr/>
            <p:nvPr/>
          </p:nvCxnSpPr>
          <p:spPr>
            <a:xfrm rot="16200000" flipH="1">
              <a:off x="2626208" y="1376019"/>
              <a:ext cx="9014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p:cNvCxnSpPr/>
            <p:nvPr/>
          </p:nvCxnSpPr>
          <p:spPr>
            <a:xfrm rot="16200000" flipH="1">
              <a:off x="3735840" y="1376019"/>
              <a:ext cx="9014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p:cNvCxnSpPr/>
            <p:nvPr/>
          </p:nvCxnSpPr>
          <p:spPr>
            <a:xfrm rot="16200000" flipH="1">
              <a:off x="4845472" y="1376019"/>
              <a:ext cx="9014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p:cNvCxnSpPr/>
            <p:nvPr/>
          </p:nvCxnSpPr>
          <p:spPr>
            <a:xfrm rot="16200000" flipH="1">
              <a:off x="5955104" y="1376019"/>
              <a:ext cx="9014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1" name="Right Arrow 150"/>
            <p:cNvSpPr/>
            <p:nvPr/>
          </p:nvSpPr>
          <p:spPr>
            <a:xfrm rot="16200000">
              <a:off x="919170" y="2255704"/>
              <a:ext cx="1368671" cy="4905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sp>
          <p:nvSpPr>
            <p:cNvPr id="152" name="Quad Arrow 151"/>
            <p:cNvSpPr/>
            <p:nvPr/>
          </p:nvSpPr>
          <p:spPr>
            <a:xfrm rot="2406463">
              <a:off x="1386423" y="2156703"/>
              <a:ext cx="434165" cy="438356"/>
            </a:xfrm>
            <a:prstGeom prst="quadArrow">
              <a:avLst/>
            </a:prstGeom>
            <a:solidFill>
              <a:schemeClr val="accent2"/>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5000"/>
                </a:lnSpc>
                <a:spcAft>
                  <a:spcPts val="1000"/>
                </a:spcAft>
              </a:pPr>
              <a:r>
                <a:rPr lang="en-GB" sz="1100">
                  <a:ea typeface="Times New Roman"/>
                  <a:cs typeface="Times New Roman"/>
                </a:rPr>
                <a:t> </a:t>
              </a:r>
              <a:endParaRPr lang="en-GB" sz="1100">
                <a:ea typeface="Calibri"/>
                <a:cs typeface="Times New Roman"/>
              </a:endParaRPr>
            </a:p>
          </p:txBody>
        </p:sp>
      </p:grpSp>
      <p:grpSp>
        <p:nvGrpSpPr>
          <p:cNvPr id="156" name="Group 155"/>
          <p:cNvGrpSpPr/>
          <p:nvPr/>
        </p:nvGrpSpPr>
        <p:grpSpPr>
          <a:xfrm>
            <a:off x="4569596" y="2608955"/>
            <a:ext cx="943305" cy="914170"/>
            <a:chOff x="3075675" y="2124145"/>
            <a:chExt cx="943305" cy="914170"/>
          </a:xfrm>
        </p:grpSpPr>
        <p:grpSp>
          <p:nvGrpSpPr>
            <p:cNvPr id="157" name="Group 156"/>
            <p:cNvGrpSpPr/>
            <p:nvPr/>
          </p:nvGrpSpPr>
          <p:grpSpPr>
            <a:xfrm>
              <a:off x="3075675" y="2124145"/>
              <a:ext cx="868441" cy="914170"/>
              <a:chOff x="3701335" y="2173063"/>
              <a:chExt cx="868441" cy="914170"/>
            </a:xfrm>
          </p:grpSpPr>
          <p:grpSp>
            <p:nvGrpSpPr>
              <p:cNvPr id="159" name="Group 158"/>
              <p:cNvGrpSpPr>
                <a:grpSpLocks noChangeAspect="1"/>
              </p:cNvGrpSpPr>
              <p:nvPr/>
            </p:nvGrpSpPr>
            <p:grpSpPr bwMode="auto">
              <a:xfrm>
                <a:off x="3701335" y="2173063"/>
                <a:ext cx="868441" cy="914170"/>
                <a:chOff x="2952576" y="1367755"/>
                <a:chExt cx="568" cy="598"/>
              </a:xfrm>
            </p:grpSpPr>
            <p:sp>
              <p:nvSpPr>
                <p:cNvPr id="161" name="AutoShape 11"/>
                <p:cNvSpPr>
                  <a:spLocks noChangeAspect="1" noChangeArrowheads="1" noTextEdit="1"/>
                </p:cNvSpPr>
                <p:nvPr/>
              </p:nvSpPr>
              <p:spPr bwMode="auto">
                <a:xfrm>
                  <a:off x="2952576" y="1367755"/>
                  <a:ext cx="568" cy="59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2" name="Freeform 161"/>
                <p:cNvSpPr>
                  <a:spLocks/>
                </p:cNvSpPr>
                <p:nvPr/>
              </p:nvSpPr>
              <p:spPr bwMode="auto">
                <a:xfrm>
                  <a:off x="2952582" y="1367774"/>
                  <a:ext cx="548" cy="571"/>
                </a:xfrm>
                <a:custGeom>
                  <a:avLst/>
                  <a:gdLst/>
                  <a:ahLst/>
                  <a:cxnLst>
                    <a:cxn ang="0">
                      <a:pos x="831" y="6"/>
                    </a:cxn>
                    <a:cxn ang="0">
                      <a:pos x="866" y="28"/>
                    </a:cxn>
                    <a:cxn ang="0">
                      <a:pos x="914" y="65"/>
                    </a:cxn>
                    <a:cxn ang="0">
                      <a:pos x="973" y="114"/>
                    </a:cxn>
                    <a:cxn ang="0">
                      <a:pos x="1038" y="171"/>
                    </a:cxn>
                    <a:cxn ang="0">
                      <a:pos x="1109" y="233"/>
                    </a:cxn>
                    <a:cxn ang="0">
                      <a:pos x="1179" y="299"/>
                    </a:cxn>
                    <a:cxn ang="0">
                      <a:pos x="1247" y="362"/>
                    </a:cxn>
                    <a:cxn ang="0">
                      <a:pos x="1309" y="422"/>
                    </a:cxn>
                    <a:cxn ang="0">
                      <a:pos x="1363" y="475"/>
                    </a:cxn>
                    <a:cxn ang="0">
                      <a:pos x="1405" y="519"/>
                    </a:cxn>
                    <a:cxn ang="0">
                      <a:pos x="1441" y="560"/>
                    </a:cxn>
                    <a:cxn ang="0">
                      <a:pos x="1477" y="601"/>
                    </a:cxn>
                    <a:cxn ang="0">
                      <a:pos x="1512" y="642"/>
                    </a:cxn>
                    <a:cxn ang="0">
                      <a:pos x="1544" y="684"/>
                    </a:cxn>
                    <a:cxn ang="0">
                      <a:pos x="1573" y="725"/>
                    </a:cxn>
                    <a:cxn ang="0">
                      <a:pos x="1598" y="763"/>
                    </a:cxn>
                    <a:cxn ang="0">
                      <a:pos x="1619" y="799"/>
                    </a:cxn>
                    <a:cxn ang="0">
                      <a:pos x="1634" y="832"/>
                    </a:cxn>
                    <a:cxn ang="0">
                      <a:pos x="1642" y="862"/>
                    </a:cxn>
                    <a:cxn ang="0">
                      <a:pos x="1643" y="886"/>
                    </a:cxn>
                    <a:cxn ang="0">
                      <a:pos x="1633" y="911"/>
                    </a:cxn>
                    <a:cxn ang="0">
                      <a:pos x="1597" y="963"/>
                    </a:cxn>
                    <a:cxn ang="0">
                      <a:pos x="1536" y="1042"/>
                    </a:cxn>
                    <a:cxn ang="0">
                      <a:pos x="1457" y="1139"/>
                    </a:cxn>
                    <a:cxn ang="0">
                      <a:pos x="1367" y="1246"/>
                    </a:cxn>
                    <a:cxn ang="0">
                      <a:pos x="1268" y="1357"/>
                    </a:cxn>
                    <a:cxn ang="0">
                      <a:pos x="1167" y="1465"/>
                    </a:cxn>
                    <a:cxn ang="0">
                      <a:pos x="1071" y="1562"/>
                    </a:cxn>
                    <a:cxn ang="0">
                      <a:pos x="982" y="1641"/>
                    </a:cxn>
                    <a:cxn ang="0">
                      <a:pos x="909" y="1693"/>
                    </a:cxn>
                    <a:cxn ang="0">
                      <a:pos x="856" y="1714"/>
                    </a:cxn>
                    <a:cxn ang="0">
                      <a:pos x="807" y="1694"/>
                    </a:cxn>
                    <a:cxn ang="0">
                      <a:pos x="733" y="1642"/>
                    </a:cxn>
                    <a:cxn ang="0">
                      <a:pos x="641" y="1562"/>
                    </a:cxn>
                    <a:cxn ang="0">
                      <a:pos x="535" y="1462"/>
                    </a:cxn>
                    <a:cxn ang="0">
                      <a:pos x="425" y="1350"/>
                    </a:cxn>
                    <a:cxn ang="0">
                      <a:pos x="313" y="1233"/>
                    </a:cxn>
                    <a:cxn ang="0">
                      <a:pos x="210" y="1120"/>
                    </a:cxn>
                    <a:cxn ang="0">
                      <a:pos x="120" y="1017"/>
                    </a:cxn>
                    <a:cxn ang="0">
                      <a:pos x="51" y="931"/>
                    </a:cxn>
                    <a:cxn ang="0">
                      <a:pos x="9" y="870"/>
                    </a:cxn>
                    <a:cxn ang="0">
                      <a:pos x="1" y="841"/>
                    </a:cxn>
                    <a:cxn ang="0">
                      <a:pos x="20" y="809"/>
                    </a:cxn>
                    <a:cxn ang="0">
                      <a:pos x="61" y="756"/>
                    </a:cxn>
                    <a:cxn ang="0">
                      <a:pos x="120" y="687"/>
                    </a:cxn>
                    <a:cxn ang="0">
                      <a:pos x="190" y="605"/>
                    </a:cxn>
                    <a:cxn ang="0">
                      <a:pos x="267" y="519"/>
                    </a:cxn>
                    <a:cxn ang="0">
                      <a:pos x="347" y="431"/>
                    </a:cxn>
                    <a:cxn ang="0">
                      <a:pos x="424" y="345"/>
                    </a:cxn>
                    <a:cxn ang="0">
                      <a:pos x="494" y="269"/>
                    </a:cxn>
                    <a:cxn ang="0">
                      <a:pos x="554" y="206"/>
                    </a:cxn>
                    <a:cxn ang="0">
                      <a:pos x="595" y="160"/>
                    </a:cxn>
                    <a:cxn ang="0">
                      <a:pos x="620" y="135"/>
                    </a:cxn>
                    <a:cxn ang="0">
                      <a:pos x="642" y="114"/>
                    </a:cxn>
                    <a:cxn ang="0">
                      <a:pos x="663" y="93"/>
                    </a:cxn>
                    <a:cxn ang="0">
                      <a:pos x="685" y="74"/>
                    </a:cxn>
                    <a:cxn ang="0">
                      <a:pos x="706" y="57"/>
                    </a:cxn>
                    <a:cxn ang="0">
                      <a:pos x="727" y="43"/>
                    </a:cxn>
                    <a:cxn ang="0">
                      <a:pos x="746" y="29"/>
                    </a:cxn>
                    <a:cxn ang="0">
                      <a:pos x="771" y="15"/>
                    </a:cxn>
                    <a:cxn ang="0">
                      <a:pos x="802" y="3"/>
                    </a:cxn>
                  </a:cxnLst>
                  <a:rect l="0" t="0" r="r" b="b"/>
                  <a:pathLst>
                    <a:path w="1644" h="1714">
                      <a:moveTo>
                        <a:pt x="816" y="1"/>
                      </a:moveTo>
                      <a:lnTo>
                        <a:pt x="818" y="0"/>
                      </a:lnTo>
                      <a:lnTo>
                        <a:pt x="821" y="1"/>
                      </a:lnTo>
                      <a:lnTo>
                        <a:pt x="823" y="2"/>
                      </a:lnTo>
                      <a:lnTo>
                        <a:pt x="828" y="3"/>
                      </a:lnTo>
                      <a:lnTo>
                        <a:pt x="831" y="6"/>
                      </a:lnTo>
                      <a:lnTo>
                        <a:pt x="837" y="8"/>
                      </a:lnTo>
                      <a:lnTo>
                        <a:pt x="841" y="10"/>
                      </a:lnTo>
                      <a:lnTo>
                        <a:pt x="848" y="15"/>
                      </a:lnTo>
                      <a:lnTo>
                        <a:pt x="852" y="19"/>
                      </a:lnTo>
                      <a:lnTo>
                        <a:pt x="859" y="23"/>
                      </a:lnTo>
                      <a:lnTo>
                        <a:pt x="866" y="28"/>
                      </a:lnTo>
                      <a:lnTo>
                        <a:pt x="873" y="34"/>
                      </a:lnTo>
                      <a:lnTo>
                        <a:pt x="880" y="38"/>
                      </a:lnTo>
                      <a:lnTo>
                        <a:pt x="888" y="45"/>
                      </a:lnTo>
                      <a:lnTo>
                        <a:pt x="896" y="51"/>
                      </a:lnTo>
                      <a:lnTo>
                        <a:pt x="906" y="58"/>
                      </a:lnTo>
                      <a:lnTo>
                        <a:pt x="914" y="65"/>
                      </a:lnTo>
                      <a:lnTo>
                        <a:pt x="923" y="72"/>
                      </a:lnTo>
                      <a:lnTo>
                        <a:pt x="932" y="80"/>
                      </a:lnTo>
                      <a:lnTo>
                        <a:pt x="943" y="88"/>
                      </a:lnTo>
                      <a:lnTo>
                        <a:pt x="952" y="96"/>
                      </a:lnTo>
                      <a:lnTo>
                        <a:pt x="963" y="105"/>
                      </a:lnTo>
                      <a:lnTo>
                        <a:pt x="973" y="114"/>
                      </a:lnTo>
                      <a:lnTo>
                        <a:pt x="983" y="123"/>
                      </a:lnTo>
                      <a:lnTo>
                        <a:pt x="994" y="131"/>
                      </a:lnTo>
                      <a:lnTo>
                        <a:pt x="1004" y="142"/>
                      </a:lnTo>
                      <a:lnTo>
                        <a:pt x="1016" y="151"/>
                      </a:lnTo>
                      <a:lnTo>
                        <a:pt x="1028" y="161"/>
                      </a:lnTo>
                      <a:lnTo>
                        <a:pt x="1038" y="171"/>
                      </a:lnTo>
                      <a:lnTo>
                        <a:pt x="1050" y="181"/>
                      </a:lnTo>
                      <a:lnTo>
                        <a:pt x="1061" y="192"/>
                      </a:lnTo>
                      <a:lnTo>
                        <a:pt x="1074" y="202"/>
                      </a:lnTo>
                      <a:lnTo>
                        <a:pt x="1086" y="213"/>
                      </a:lnTo>
                      <a:lnTo>
                        <a:pt x="1096" y="223"/>
                      </a:lnTo>
                      <a:lnTo>
                        <a:pt x="1109" y="233"/>
                      </a:lnTo>
                      <a:lnTo>
                        <a:pt x="1120" y="244"/>
                      </a:lnTo>
                      <a:lnTo>
                        <a:pt x="1132" y="254"/>
                      </a:lnTo>
                      <a:lnTo>
                        <a:pt x="1144" y="266"/>
                      </a:lnTo>
                      <a:lnTo>
                        <a:pt x="1155" y="276"/>
                      </a:lnTo>
                      <a:lnTo>
                        <a:pt x="1168" y="288"/>
                      </a:lnTo>
                      <a:lnTo>
                        <a:pt x="1179" y="299"/>
                      </a:lnTo>
                      <a:lnTo>
                        <a:pt x="1190" y="309"/>
                      </a:lnTo>
                      <a:lnTo>
                        <a:pt x="1202" y="319"/>
                      </a:lnTo>
                      <a:lnTo>
                        <a:pt x="1213" y="331"/>
                      </a:lnTo>
                      <a:lnTo>
                        <a:pt x="1225" y="342"/>
                      </a:lnTo>
                      <a:lnTo>
                        <a:pt x="1237" y="352"/>
                      </a:lnTo>
                      <a:lnTo>
                        <a:pt x="1247" y="362"/>
                      </a:lnTo>
                      <a:lnTo>
                        <a:pt x="1259" y="373"/>
                      </a:lnTo>
                      <a:lnTo>
                        <a:pt x="1269" y="383"/>
                      </a:lnTo>
                      <a:lnTo>
                        <a:pt x="1278" y="394"/>
                      </a:lnTo>
                      <a:lnTo>
                        <a:pt x="1289" y="403"/>
                      </a:lnTo>
                      <a:lnTo>
                        <a:pt x="1299" y="412"/>
                      </a:lnTo>
                      <a:lnTo>
                        <a:pt x="1309" y="422"/>
                      </a:lnTo>
                      <a:lnTo>
                        <a:pt x="1319" y="432"/>
                      </a:lnTo>
                      <a:lnTo>
                        <a:pt x="1328" y="440"/>
                      </a:lnTo>
                      <a:lnTo>
                        <a:pt x="1338" y="451"/>
                      </a:lnTo>
                      <a:lnTo>
                        <a:pt x="1346" y="459"/>
                      </a:lnTo>
                      <a:lnTo>
                        <a:pt x="1355" y="467"/>
                      </a:lnTo>
                      <a:lnTo>
                        <a:pt x="1363" y="475"/>
                      </a:lnTo>
                      <a:lnTo>
                        <a:pt x="1371" y="483"/>
                      </a:lnTo>
                      <a:lnTo>
                        <a:pt x="1378" y="491"/>
                      </a:lnTo>
                      <a:lnTo>
                        <a:pt x="1385" y="498"/>
                      </a:lnTo>
                      <a:lnTo>
                        <a:pt x="1392" y="505"/>
                      </a:lnTo>
                      <a:lnTo>
                        <a:pt x="1399" y="514"/>
                      </a:lnTo>
                      <a:lnTo>
                        <a:pt x="1405" y="519"/>
                      </a:lnTo>
                      <a:lnTo>
                        <a:pt x="1411" y="525"/>
                      </a:lnTo>
                      <a:lnTo>
                        <a:pt x="1417" y="532"/>
                      </a:lnTo>
                      <a:lnTo>
                        <a:pt x="1422" y="539"/>
                      </a:lnTo>
                      <a:lnTo>
                        <a:pt x="1428" y="546"/>
                      </a:lnTo>
                      <a:lnTo>
                        <a:pt x="1435" y="553"/>
                      </a:lnTo>
                      <a:lnTo>
                        <a:pt x="1441" y="560"/>
                      </a:lnTo>
                      <a:lnTo>
                        <a:pt x="1448" y="567"/>
                      </a:lnTo>
                      <a:lnTo>
                        <a:pt x="1454" y="574"/>
                      </a:lnTo>
                      <a:lnTo>
                        <a:pt x="1460" y="581"/>
                      </a:lnTo>
                      <a:lnTo>
                        <a:pt x="1465" y="588"/>
                      </a:lnTo>
                      <a:lnTo>
                        <a:pt x="1471" y="594"/>
                      </a:lnTo>
                      <a:lnTo>
                        <a:pt x="1477" y="601"/>
                      </a:lnTo>
                      <a:lnTo>
                        <a:pt x="1484" y="608"/>
                      </a:lnTo>
                      <a:lnTo>
                        <a:pt x="1490" y="615"/>
                      </a:lnTo>
                      <a:lnTo>
                        <a:pt x="1496" y="623"/>
                      </a:lnTo>
                      <a:lnTo>
                        <a:pt x="1500" y="630"/>
                      </a:lnTo>
                      <a:lnTo>
                        <a:pt x="1506" y="636"/>
                      </a:lnTo>
                      <a:lnTo>
                        <a:pt x="1512" y="642"/>
                      </a:lnTo>
                      <a:lnTo>
                        <a:pt x="1518" y="649"/>
                      </a:lnTo>
                      <a:lnTo>
                        <a:pt x="1524" y="656"/>
                      </a:lnTo>
                      <a:lnTo>
                        <a:pt x="1528" y="663"/>
                      </a:lnTo>
                      <a:lnTo>
                        <a:pt x="1534" y="670"/>
                      </a:lnTo>
                      <a:lnTo>
                        <a:pt x="1540" y="677"/>
                      </a:lnTo>
                      <a:lnTo>
                        <a:pt x="1544" y="684"/>
                      </a:lnTo>
                      <a:lnTo>
                        <a:pt x="1550" y="691"/>
                      </a:lnTo>
                      <a:lnTo>
                        <a:pt x="1555" y="698"/>
                      </a:lnTo>
                      <a:lnTo>
                        <a:pt x="1560" y="705"/>
                      </a:lnTo>
                      <a:lnTo>
                        <a:pt x="1564" y="711"/>
                      </a:lnTo>
                      <a:lnTo>
                        <a:pt x="1569" y="718"/>
                      </a:lnTo>
                      <a:lnTo>
                        <a:pt x="1573" y="725"/>
                      </a:lnTo>
                      <a:lnTo>
                        <a:pt x="1579" y="732"/>
                      </a:lnTo>
                      <a:lnTo>
                        <a:pt x="1583" y="738"/>
                      </a:lnTo>
                      <a:lnTo>
                        <a:pt x="1587" y="745"/>
                      </a:lnTo>
                      <a:lnTo>
                        <a:pt x="1591" y="751"/>
                      </a:lnTo>
                      <a:lnTo>
                        <a:pt x="1596" y="756"/>
                      </a:lnTo>
                      <a:lnTo>
                        <a:pt x="1598" y="763"/>
                      </a:lnTo>
                      <a:lnTo>
                        <a:pt x="1603" y="769"/>
                      </a:lnTo>
                      <a:lnTo>
                        <a:pt x="1606" y="776"/>
                      </a:lnTo>
                      <a:lnTo>
                        <a:pt x="1609" y="782"/>
                      </a:lnTo>
                      <a:lnTo>
                        <a:pt x="1613" y="788"/>
                      </a:lnTo>
                      <a:lnTo>
                        <a:pt x="1616" y="794"/>
                      </a:lnTo>
                      <a:lnTo>
                        <a:pt x="1619" y="799"/>
                      </a:lnTo>
                      <a:lnTo>
                        <a:pt x="1622" y="805"/>
                      </a:lnTo>
                      <a:lnTo>
                        <a:pt x="1625" y="810"/>
                      </a:lnTo>
                      <a:lnTo>
                        <a:pt x="1628" y="816"/>
                      </a:lnTo>
                      <a:lnTo>
                        <a:pt x="1630" y="821"/>
                      </a:lnTo>
                      <a:lnTo>
                        <a:pt x="1633" y="827"/>
                      </a:lnTo>
                      <a:lnTo>
                        <a:pt x="1634" y="832"/>
                      </a:lnTo>
                      <a:lnTo>
                        <a:pt x="1636" y="837"/>
                      </a:lnTo>
                      <a:lnTo>
                        <a:pt x="1637" y="842"/>
                      </a:lnTo>
                      <a:lnTo>
                        <a:pt x="1640" y="847"/>
                      </a:lnTo>
                      <a:lnTo>
                        <a:pt x="1640" y="852"/>
                      </a:lnTo>
                      <a:lnTo>
                        <a:pt x="1641" y="857"/>
                      </a:lnTo>
                      <a:lnTo>
                        <a:pt x="1642" y="862"/>
                      </a:lnTo>
                      <a:lnTo>
                        <a:pt x="1643" y="867"/>
                      </a:lnTo>
                      <a:lnTo>
                        <a:pt x="1643" y="870"/>
                      </a:lnTo>
                      <a:lnTo>
                        <a:pt x="1644" y="874"/>
                      </a:lnTo>
                      <a:lnTo>
                        <a:pt x="1644" y="878"/>
                      </a:lnTo>
                      <a:lnTo>
                        <a:pt x="1644" y="883"/>
                      </a:lnTo>
                      <a:lnTo>
                        <a:pt x="1643" y="886"/>
                      </a:lnTo>
                      <a:lnTo>
                        <a:pt x="1643" y="890"/>
                      </a:lnTo>
                      <a:lnTo>
                        <a:pt x="1642" y="893"/>
                      </a:lnTo>
                      <a:lnTo>
                        <a:pt x="1642" y="898"/>
                      </a:lnTo>
                      <a:lnTo>
                        <a:pt x="1640" y="900"/>
                      </a:lnTo>
                      <a:lnTo>
                        <a:pt x="1637" y="905"/>
                      </a:lnTo>
                      <a:lnTo>
                        <a:pt x="1633" y="911"/>
                      </a:lnTo>
                      <a:lnTo>
                        <a:pt x="1629" y="918"/>
                      </a:lnTo>
                      <a:lnTo>
                        <a:pt x="1625" y="925"/>
                      </a:lnTo>
                      <a:lnTo>
                        <a:pt x="1619" y="934"/>
                      </a:lnTo>
                      <a:lnTo>
                        <a:pt x="1612" y="942"/>
                      </a:lnTo>
                      <a:lnTo>
                        <a:pt x="1605" y="953"/>
                      </a:lnTo>
                      <a:lnTo>
                        <a:pt x="1597" y="963"/>
                      </a:lnTo>
                      <a:lnTo>
                        <a:pt x="1589" y="975"/>
                      </a:lnTo>
                      <a:lnTo>
                        <a:pt x="1579" y="986"/>
                      </a:lnTo>
                      <a:lnTo>
                        <a:pt x="1570" y="1000"/>
                      </a:lnTo>
                      <a:lnTo>
                        <a:pt x="1560" y="1013"/>
                      </a:lnTo>
                      <a:lnTo>
                        <a:pt x="1548" y="1027"/>
                      </a:lnTo>
                      <a:lnTo>
                        <a:pt x="1536" y="1042"/>
                      </a:lnTo>
                      <a:lnTo>
                        <a:pt x="1525" y="1057"/>
                      </a:lnTo>
                      <a:lnTo>
                        <a:pt x="1512" y="1072"/>
                      </a:lnTo>
                      <a:lnTo>
                        <a:pt x="1499" y="1089"/>
                      </a:lnTo>
                      <a:lnTo>
                        <a:pt x="1486" y="1104"/>
                      </a:lnTo>
                      <a:lnTo>
                        <a:pt x="1472" y="1121"/>
                      </a:lnTo>
                      <a:lnTo>
                        <a:pt x="1457" y="1139"/>
                      </a:lnTo>
                      <a:lnTo>
                        <a:pt x="1443" y="1155"/>
                      </a:lnTo>
                      <a:lnTo>
                        <a:pt x="1428" y="1173"/>
                      </a:lnTo>
                      <a:lnTo>
                        <a:pt x="1414" y="1191"/>
                      </a:lnTo>
                      <a:lnTo>
                        <a:pt x="1398" y="1209"/>
                      </a:lnTo>
                      <a:lnTo>
                        <a:pt x="1382" y="1227"/>
                      </a:lnTo>
                      <a:lnTo>
                        <a:pt x="1367" y="1246"/>
                      </a:lnTo>
                      <a:lnTo>
                        <a:pt x="1350" y="1264"/>
                      </a:lnTo>
                      <a:lnTo>
                        <a:pt x="1334" y="1283"/>
                      </a:lnTo>
                      <a:lnTo>
                        <a:pt x="1318" y="1301"/>
                      </a:lnTo>
                      <a:lnTo>
                        <a:pt x="1302" y="1321"/>
                      </a:lnTo>
                      <a:lnTo>
                        <a:pt x="1285" y="1340"/>
                      </a:lnTo>
                      <a:lnTo>
                        <a:pt x="1268" y="1357"/>
                      </a:lnTo>
                      <a:lnTo>
                        <a:pt x="1252" y="1376"/>
                      </a:lnTo>
                      <a:lnTo>
                        <a:pt x="1234" y="1394"/>
                      </a:lnTo>
                      <a:lnTo>
                        <a:pt x="1218" y="1413"/>
                      </a:lnTo>
                      <a:lnTo>
                        <a:pt x="1201" y="1430"/>
                      </a:lnTo>
                      <a:lnTo>
                        <a:pt x="1183" y="1448"/>
                      </a:lnTo>
                      <a:lnTo>
                        <a:pt x="1167" y="1465"/>
                      </a:lnTo>
                      <a:lnTo>
                        <a:pt x="1151" y="1483"/>
                      </a:lnTo>
                      <a:lnTo>
                        <a:pt x="1134" y="1498"/>
                      </a:lnTo>
                      <a:lnTo>
                        <a:pt x="1118" y="1515"/>
                      </a:lnTo>
                      <a:lnTo>
                        <a:pt x="1102" y="1530"/>
                      </a:lnTo>
                      <a:lnTo>
                        <a:pt x="1087" y="1546"/>
                      </a:lnTo>
                      <a:lnTo>
                        <a:pt x="1071" y="1562"/>
                      </a:lnTo>
                      <a:lnTo>
                        <a:pt x="1055" y="1575"/>
                      </a:lnTo>
                      <a:lnTo>
                        <a:pt x="1040" y="1589"/>
                      </a:lnTo>
                      <a:lnTo>
                        <a:pt x="1025" y="1605"/>
                      </a:lnTo>
                      <a:lnTo>
                        <a:pt x="1010" y="1616"/>
                      </a:lnTo>
                      <a:lnTo>
                        <a:pt x="996" y="1629"/>
                      </a:lnTo>
                      <a:lnTo>
                        <a:pt x="982" y="1641"/>
                      </a:lnTo>
                      <a:lnTo>
                        <a:pt x="969" y="1651"/>
                      </a:lnTo>
                      <a:lnTo>
                        <a:pt x="956" y="1660"/>
                      </a:lnTo>
                      <a:lnTo>
                        <a:pt x="944" y="1671"/>
                      </a:lnTo>
                      <a:lnTo>
                        <a:pt x="931" y="1679"/>
                      </a:lnTo>
                      <a:lnTo>
                        <a:pt x="921" y="1687"/>
                      </a:lnTo>
                      <a:lnTo>
                        <a:pt x="909" y="1693"/>
                      </a:lnTo>
                      <a:lnTo>
                        <a:pt x="899" y="1699"/>
                      </a:lnTo>
                      <a:lnTo>
                        <a:pt x="888" y="1703"/>
                      </a:lnTo>
                      <a:lnTo>
                        <a:pt x="880" y="1708"/>
                      </a:lnTo>
                      <a:lnTo>
                        <a:pt x="871" y="1711"/>
                      </a:lnTo>
                      <a:lnTo>
                        <a:pt x="863" y="1713"/>
                      </a:lnTo>
                      <a:lnTo>
                        <a:pt x="856" y="1714"/>
                      </a:lnTo>
                      <a:lnTo>
                        <a:pt x="850" y="1714"/>
                      </a:lnTo>
                      <a:lnTo>
                        <a:pt x="843" y="1711"/>
                      </a:lnTo>
                      <a:lnTo>
                        <a:pt x="835" y="1709"/>
                      </a:lnTo>
                      <a:lnTo>
                        <a:pt x="827" y="1706"/>
                      </a:lnTo>
                      <a:lnTo>
                        <a:pt x="817" y="1701"/>
                      </a:lnTo>
                      <a:lnTo>
                        <a:pt x="807" y="1694"/>
                      </a:lnTo>
                      <a:lnTo>
                        <a:pt x="796" y="1688"/>
                      </a:lnTo>
                      <a:lnTo>
                        <a:pt x="785" y="1681"/>
                      </a:lnTo>
                      <a:lnTo>
                        <a:pt x="773" y="1673"/>
                      </a:lnTo>
                      <a:lnTo>
                        <a:pt x="760" y="1663"/>
                      </a:lnTo>
                      <a:lnTo>
                        <a:pt x="746" y="1652"/>
                      </a:lnTo>
                      <a:lnTo>
                        <a:pt x="733" y="1642"/>
                      </a:lnTo>
                      <a:lnTo>
                        <a:pt x="720" y="1630"/>
                      </a:lnTo>
                      <a:lnTo>
                        <a:pt x="703" y="1617"/>
                      </a:lnTo>
                      <a:lnTo>
                        <a:pt x="690" y="1605"/>
                      </a:lnTo>
                      <a:lnTo>
                        <a:pt x="673" y="1591"/>
                      </a:lnTo>
                      <a:lnTo>
                        <a:pt x="658" y="1577"/>
                      </a:lnTo>
                      <a:lnTo>
                        <a:pt x="641" y="1562"/>
                      </a:lnTo>
                      <a:lnTo>
                        <a:pt x="623" y="1546"/>
                      </a:lnTo>
                      <a:lnTo>
                        <a:pt x="606" y="1530"/>
                      </a:lnTo>
                      <a:lnTo>
                        <a:pt x="588" y="1514"/>
                      </a:lnTo>
                      <a:lnTo>
                        <a:pt x="571" y="1496"/>
                      </a:lnTo>
                      <a:lnTo>
                        <a:pt x="554" y="1480"/>
                      </a:lnTo>
                      <a:lnTo>
                        <a:pt x="535" y="1462"/>
                      </a:lnTo>
                      <a:lnTo>
                        <a:pt x="518" y="1444"/>
                      </a:lnTo>
                      <a:lnTo>
                        <a:pt x="499" y="1426"/>
                      </a:lnTo>
                      <a:lnTo>
                        <a:pt x="480" y="1407"/>
                      </a:lnTo>
                      <a:lnTo>
                        <a:pt x="462" y="1387"/>
                      </a:lnTo>
                      <a:lnTo>
                        <a:pt x="443" y="1370"/>
                      </a:lnTo>
                      <a:lnTo>
                        <a:pt x="425" y="1350"/>
                      </a:lnTo>
                      <a:lnTo>
                        <a:pt x="406" y="1331"/>
                      </a:lnTo>
                      <a:lnTo>
                        <a:pt x="388" y="1312"/>
                      </a:lnTo>
                      <a:lnTo>
                        <a:pt x="369" y="1292"/>
                      </a:lnTo>
                      <a:lnTo>
                        <a:pt x="350" y="1272"/>
                      </a:lnTo>
                      <a:lnTo>
                        <a:pt x="332" y="1254"/>
                      </a:lnTo>
                      <a:lnTo>
                        <a:pt x="313" y="1233"/>
                      </a:lnTo>
                      <a:lnTo>
                        <a:pt x="296" y="1214"/>
                      </a:lnTo>
                      <a:lnTo>
                        <a:pt x="277" y="1194"/>
                      </a:lnTo>
                      <a:lnTo>
                        <a:pt x="261" y="1176"/>
                      </a:lnTo>
                      <a:lnTo>
                        <a:pt x="244" y="1157"/>
                      </a:lnTo>
                      <a:lnTo>
                        <a:pt x="227" y="1139"/>
                      </a:lnTo>
                      <a:lnTo>
                        <a:pt x="210" y="1120"/>
                      </a:lnTo>
                      <a:lnTo>
                        <a:pt x="194" y="1101"/>
                      </a:lnTo>
                      <a:lnTo>
                        <a:pt x="178" y="1084"/>
                      </a:lnTo>
                      <a:lnTo>
                        <a:pt x="163" y="1067"/>
                      </a:lnTo>
                      <a:lnTo>
                        <a:pt x="148" y="1049"/>
                      </a:lnTo>
                      <a:lnTo>
                        <a:pt x="134" y="1033"/>
                      </a:lnTo>
                      <a:lnTo>
                        <a:pt x="120" y="1017"/>
                      </a:lnTo>
                      <a:lnTo>
                        <a:pt x="108" y="1002"/>
                      </a:lnTo>
                      <a:lnTo>
                        <a:pt x="95" y="985"/>
                      </a:lnTo>
                      <a:lnTo>
                        <a:pt x="82" y="971"/>
                      </a:lnTo>
                      <a:lnTo>
                        <a:pt x="72" y="957"/>
                      </a:lnTo>
                      <a:lnTo>
                        <a:pt x="61" y="943"/>
                      </a:lnTo>
                      <a:lnTo>
                        <a:pt x="51" y="931"/>
                      </a:lnTo>
                      <a:lnTo>
                        <a:pt x="43" y="919"/>
                      </a:lnTo>
                      <a:lnTo>
                        <a:pt x="33" y="907"/>
                      </a:lnTo>
                      <a:lnTo>
                        <a:pt x="26" y="898"/>
                      </a:lnTo>
                      <a:lnTo>
                        <a:pt x="19" y="888"/>
                      </a:lnTo>
                      <a:lnTo>
                        <a:pt x="14" y="878"/>
                      </a:lnTo>
                      <a:lnTo>
                        <a:pt x="9" y="870"/>
                      </a:lnTo>
                      <a:lnTo>
                        <a:pt x="5" y="863"/>
                      </a:lnTo>
                      <a:lnTo>
                        <a:pt x="2" y="857"/>
                      </a:lnTo>
                      <a:lnTo>
                        <a:pt x="1" y="853"/>
                      </a:lnTo>
                      <a:lnTo>
                        <a:pt x="0" y="848"/>
                      </a:lnTo>
                      <a:lnTo>
                        <a:pt x="0" y="846"/>
                      </a:lnTo>
                      <a:lnTo>
                        <a:pt x="1" y="841"/>
                      </a:lnTo>
                      <a:lnTo>
                        <a:pt x="2" y="838"/>
                      </a:lnTo>
                      <a:lnTo>
                        <a:pt x="4" y="833"/>
                      </a:lnTo>
                      <a:lnTo>
                        <a:pt x="8" y="828"/>
                      </a:lnTo>
                      <a:lnTo>
                        <a:pt x="11" y="823"/>
                      </a:lnTo>
                      <a:lnTo>
                        <a:pt x="16" y="817"/>
                      </a:lnTo>
                      <a:lnTo>
                        <a:pt x="20" y="809"/>
                      </a:lnTo>
                      <a:lnTo>
                        <a:pt x="26" y="802"/>
                      </a:lnTo>
                      <a:lnTo>
                        <a:pt x="32" y="794"/>
                      </a:lnTo>
                      <a:lnTo>
                        <a:pt x="39" y="785"/>
                      </a:lnTo>
                      <a:lnTo>
                        <a:pt x="46" y="776"/>
                      </a:lnTo>
                      <a:lnTo>
                        <a:pt x="54" y="767"/>
                      </a:lnTo>
                      <a:lnTo>
                        <a:pt x="61" y="756"/>
                      </a:lnTo>
                      <a:lnTo>
                        <a:pt x="70" y="746"/>
                      </a:lnTo>
                      <a:lnTo>
                        <a:pt x="80" y="734"/>
                      </a:lnTo>
                      <a:lnTo>
                        <a:pt x="89" y="724"/>
                      </a:lnTo>
                      <a:lnTo>
                        <a:pt x="98" y="711"/>
                      </a:lnTo>
                      <a:lnTo>
                        <a:pt x="110" y="699"/>
                      </a:lnTo>
                      <a:lnTo>
                        <a:pt x="120" y="687"/>
                      </a:lnTo>
                      <a:lnTo>
                        <a:pt x="131" y="674"/>
                      </a:lnTo>
                      <a:lnTo>
                        <a:pt x="142" y="660"/>
                      </a:lnTo>
                      <a:lnTo>
                        <a:pt x="154" y="647"/>
                      </a:lnTo>
                      <a:lnTo>
                        <a:pt x="166" y="633"/>
                      </a:lnTo>
                      <a:lnTo>
                        <a:pt x="178" y="620"/>
                      </a:lnTo>
                      <a:lnTo>
                        <a:pt x="190" y="605"/>
                      </a:lnTo>
                      <a:lnTo>
                        <a:pt x="203" y="591"/>
                      </a:lnTo>
                      <a:lnTo>
                        <a:pt x="216" y="577"/>
                      </a:lnTo>
                      <a:lnTo>
                        <a:pt x="228" y="563"/>
                      </a:lnTo>
                      <a:lnTo>
                        <a:pt x="241" y="548"/>
                      </a:lnTo>
                      <a:lnTo>
                        <a:pt x="254" y="534"/>
                      </a:lnTo>
                      <a:lnTo>
                        <a:pt x="267" y="519"/>
                      </a:lnTo>
                      <a:lnTo>
                        <a:pt x="281" y="505"/>
                      </a:lnTo>
                      <a:lnTo>
                        <a:pt x="293" y="489"/>
                      </a:lnTo>
                      <a:lnTo>
                        <a:pt x="306" y="475"/>
                      </a:lnTo>
                      <a:lnTo>
                        <a:pt x="320" y="460"/>
                      </a:lnTo>
                      <a:lnTo>
                        <a:pt x="334" y="445"/>
                      </a:lnTo>
                      <a:lnTo>
                        <a:pt x="347" y="431"/>
                      </a:lnTo>
                      <a:lnTo>
                        <a:pt x="360" y="416"/>
                      </a:lnTo>
                      <a:lnTo>
                        <a:pt x="372" y="401"/>
                      </a:lnTo>
                      <a:lnTo>
                        <a:pt x="386" y="388"/>
                      </a:lnTo>
                      <a:lnTo>
                        <a:pt x="399" y="373"/>
                      </a:lnTo>
                      <a:lnTo>
                        <a:pt x="411" y="359"/>
                      </a:lnTo>
                      <a:lnTo>
                        <a:pt x="424" y="345"/>
                      </a:lnTo>
                      <a:lnTo>
                        <a:pt x="436" y="332"/>
                      </a:lnTo>
                      <a:lnTo>
                        <a:pt x="448" y="318"/>
                      </a:lnTo>
                      <a:lnTo>
                        <a:pt x="460" y="306"/>
                      </a:lnTo>
                      <a:lnTo>
                        <a:pt x="472" y="294"/>
                      </a:lnTo>
                      <a:lnTo>
                        <a:pt x="484" y="282"/>
                      </a:lnTo>
                      <a:lnTo>
                        <a:pt x="494" y="269"/>
                      </a:lnTo>
                      <a:lnTo>
                        <a:pt x="505" y="258"/>
                      </a:lnTo>
                      <a:lnTo>
                        <a:pt x="515" y="246"/>
                      </a:lnTo>
                      <a:lnTo>
                        <a:pt x="526" y="236"/>
                      </a:lnTo>
                      <a:lnTo>
                        <a:pt x="535" y="225"/>
                      </a:lnTo>
                      <a:lnTo>
                        <a:pt x="544" y="215"/>
                      </a:lnTo>
                      <a:lnTo>
                        <a:pt x="554" y="206"/>
                      </a:lnTo>
                      <a:lnTo>
                        <a:pt x="562" y="197"/>
                      </a:lnTo>
                      <a:lnTo>
                        <a:pt x="569" y="188"/>
                      </a:lnTo>
                      <a:lnTo>
                        <a:pt x="577" y="180"/>
                      </a:lnTo>
                      <a:lnTo>
                        <a:pt x="583" y="173"/>
                      </a:lnTo>
                      <a:lnTo>
                        <a:pt x="590" y="166"/>
                      </a:lnTo>
                      <a:lnTo>
                        <a:pt x="595" y="160"/>
                      </a:lnTo>
                      <a:lnTo>
                        <a:pt x="600" y="156"/>
                      </a:lnTo>
                      <a:lnTo>
                        <a:pt x="605" y="151"/>
                      </a:lnTo>
                      <a:lnTo>
                        <a:pt x="609" y="147"/>
                      </a:lnTo>
                      <a:lnTo>
                        <a:pt x="613" y="143"/>
                      </a:lnTo>
                      <a:lnTo>
                        <a:pt x="616" y="139"/>
                      </a:lnTo>
                      <a:lnTo>
                        <a:pt x="620" y="135"/>
                      </a:lnTo>
                      <a:lnTo>
                        <a:pt x="623" y="131"/>
                      </a:lnTo>
                      <a:lnTo>
                        <a:pt x="627" y="128"/>
                      </a:lnTo>
                      <a:lnTo>
                        <a:pt x="630" y="124"/>
                      </a:lnTo>
                      <a:lnTo>
                        <a:pt x="634" y="121"/>
                      </a:lnTo>
                      <a:lnTo>
                        <a:pt x="638" y="117"/>
                      </a:lnTo>
                      <a:lnTo>
                        <a:pt x="642" y="114"/>
                      </a:lnTo>
                      <a:lnTo>
                        <a:pt x="645" y="110"/>
                      </a:lnTo>
                      <a:lnTo>
                        <a:pt x="649" y="107"/>
                      </a:lnTo>
                      <a:lnTo>
                        <a:pt x="652" y="103"/>
                      </a:lnTo>
                      <a:lnTo>
                        <a:pt x="656" y="100"/>
                      </a:lnTo>
                      <a:lnTo>
                        <a:pt x="659" y="96"/>
                      </a:lnTo>
                      <a:lnTo>
                        <a:pt x="663" y="93"/>
                      </a:lnTo>
                      <a:lnTo>
                        <a:pt x="666" y="91"/>
                      </a:lnTo>
                      <a:lnTo>
                        <a:pt x="670" y="87"/>
                      </a:lnTo>
                      <a:lnTo>
                        <a:pt x="673" y="84"/>
                      </a:lnTo>
                      <a:lnTo>
                        <a:pt x="677" y="81"/>
                      </a:lnTo>
                      <a:lnTo>
                        <a:pt x="681" y="78"/>
                      </a:lnTo>
                      <a:lnTo>
                        <a:pt x="685" y="74"/>
                      </a:lnTo>
                      <a:lnTo>
                        <a:pt x="688" y="72"/>
                      </a:lnTo>
                      <a:lnTo>
                        <a:pt x="692" y="68"/>
                      </a:lnTo>
                      <a:lnTo>
                        <a:pt x="695" y="66"/>
                      </a:lnTo>
                      <a:lnTo>
                        <a:pt x="699" y="63"/>
                      </a:lnTo>
                      <a:lnTo>
                        <a:pt x="702" y="60"/>
                      </a:lnTo>
                      <a:lnTo>
                        <a:pt x="706" y="57"/>
                      </a:lnTo>
                      <a:lnTo>
                        <a:pt x="709" y="55"/>
                      </a:lnTo>
                      <a:lnTo>
                        <a:pt x="713" y="52"/>
                      </a:lnTo>
                      <a:lnTo>
                        <a:pt x="716" y="50"/>
                      </a:lnTo>
                      <a:lnTo>
                        <a:pt x="720" y="46"/>
                      </a:lnTo>
                      <a:lnTo>
                        <a:pt x="723" y="45"/>
                      </a:lnTo>
                      <a:lnTo>
                        <a:pt x="727" y="43"/>
                      </a:lnTo>
                      <a:lnTo>
                        <a:pt x="730" y="41"/>
                      </a:lnTo>
                      <a:lnTo>
                        <a:pt x="733" y="37"/>
                      </a:lnTo>
                      <a:lnTo>
                        <a:pt x="736" y="36"/>
                      </a:lnTo>
                      <a:lnTo>
                        <a:pt x="739" y="34"/>
                      </a:lnTo>
                      <a:lnTo>
                        <a:pt x="743" y="31"/>
                      </a:lnTo>
                      <a:lnTo>
                        <a:pt x="746" y="29"/>
                      </a:lnTo>
                      <a:lnTo>
                        <a:pt x="750" y="28"/>
                      </a:lnTo>
                      <a:lnTo>
                        <a:pt x="756" y="23"/>
                      </a:lnTo>
                      <a:lnTo>
                        <a:pt x="762" y="20"/>
                      </a:lnTo>
                      <a:lnTo>
                        <a:pt x="765" y="19"/>
                      </a:lnTo>
                      <a:lnTo>
                        <a:pt x="769" y="16"/>
                      </a:lnTo>
                      <a:lnTo>
                        <a:pt x="771" y="15"/>
                      </a:lnTo>
                      <a:lnTo>
                        <a:pt x="774" y="14"/>
                      </a:lnTo>
                      <a:lnTo>
                        <a:pt x="780" y="10"/>
                      </a:lnTo>
                      <a:lnTo>
                        <a:pt x="786" y="8"/>
                      </a:lnTo>
                      <a:lnTo>
                        <a:pt x="791" y="6"/>
                      </a:lnTo>
                      <a:lnTo>
                        <a:pt x="796" y="5"/>
                      </a:lnTo>
                      <a:lnTo>
                        <a:pt x="802" y="3"/>
                      </a:lnTo>
                      <a:lnTo>
                        <a:pt x="807" y="2"/>
                      </a:lnTo>
                      <a:lnTo>
                        <a:pt x="812" y="1"/>
                      </a:lnTo>
                      <a:lnTo>
                        <a:pt x="816" y="1"/>
                      </a:lnTo>
                      <a:lnTo>
                        <a:pt x="816" y="1"/>
                      </a:lnTo>
                      <a:close/>
                    </a:path>
                  </a:pathLst>
                </a:custGeom>
                <a:solidFill>
                  <a:srgbClr val="FFFFD6"/>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3" name="Freeform 162"/>
                <p:cNvSpPr>
                  <a:spLocks/>
                </p:cNvSpPr>
                <p:nvPr/>
              </p:nvSpPr>
              <p:spPr bwMode="auto">
                <a:xfrm>
                  <a:off x="2952685" y="1367876"/>
                  <a:ext cx="46" cy="203"/>
                </a:xfrm>
                <a:custGeom>
                  <a:avLst/>
                  <a:gdLst/>
                  <a:ahLst/>
                  <a:cxnLst>
                    <a:cxn ang="0">
                      <a:pos x="32" y="44"/>
                    </a:cxn>
                    <a:cxn ang="0">
                      <a:pos x="45" y="47"/>
                    </a:cxn>
                    <a:cxn ang="0">
                      <a:pos x="61" y="55"/>
                    </a:cxn>
                    <a:cxn ang="0">
                      <a:pos x="70" y="67"/>
                    </a:cxn>
                    <a:cxn ang="0">
                      <a:pos x="76" y="78"/>
                    </a:cxn>
                    <a:cxn ang="0">
                      <a:pos x="79" y="93"/>
                    </a:cxn>
                    <a:cxn ang="0">
                      <a:pos x="81" y="108"/>
                    </a:cxn>
                    <a:cxn ang="0">
                      <a:pos x="81" y="118"/>
                    </a:cxn>
                    <a:cxn ang="0">
                      <a:pos x="79" y="130"/>
                    </a:cxn>
                    <a:cxn ang="0">
                      <a:pos x="77" y="143"/>
                    </a:cxn>
                    <a:cxn ang="0">
                      <a:pos x="76" y="158"/>
                    </a:cxn>
                    <a:cxn ang="0">
                      <a:pos x="75" y="174"/>
                    </a:cxn>
                    <a:cxn ang="0">
                      <a:pos x="72" y="191"/>
                    </a:cxn>
                    <a:cxn ang="0">
                      <a:pos x="70" y="209"/>
                    </a:cxn>
                    <a:cxn ang="0">
                      <a:pos x="68" y="227"/>
                    </a:cxn>
                    <a:cxn ang="0">
                      <a:pos x="67" y="247"/>
                    </a:cxn>
                    <a:cxn ang="0">
                      <a:pos x="64" y="266"/>
                    </a:cxn>
                    <a:cxn ang="0">
                      <a:pos x="63" y="284"/>
                    </a:cxn>
                    <a:cxn ang="0">
                      <a:pos x="61" y="303"/>
                    </a:cxn>
                    <a:cxn ang="0">
                      <a:pos x="58" y="322"/>
                    </a:cxn>
                    <a:cxn ang="0">
                      <a:pos x="56" y="338"/>
                    </a:cxn>
                    <a:cxn ang="0">
                      <a:pos x="54" y="355"/>
                    </a:cxn>
                    <a:cxn ang="0">
                      <a:pos x="53" y="369"/>
                    </a:cxn>
                    <a:cxn ang="0">
                      <a:pos x="52" y="384"/>
                    </a:cxn>
                    <a:cxn ang="0">
                      <a:pos x="49" y="395"/>
                    </a:cxn>
                    <a:cxn ang="0">
                      <a:pos x="48" y="410"/>
                    </a:cxn>
                    <a:cxn ang="0">
                      <a:pos x="48" y="419"/>
                    </a:cxn>
                    <a:cxn ang="0">
                      <a:pos x="17" y="607"/>
                    </a:cxn>
                    <a:cxn ang="0">
                      <a:pos x="110" y="516"/>
                    </a:cxn>
                    <a:cxn ang="0">
                      <a:pos x="110" y="505"/>
                    </a:cxn>
                    <a:cxn ang="0">
                      <a:pos x="111" y="490"/>
                    </a:cxn>
                    <a:cxn ang="0">
                      <a:pos x="112" y="471"/>
                    </a:cxn>
                    <a:cxn ang="0">
                      <a:pos x="114" y="449"/>
                    </a:cxn>
                    <a:cxn ang="0">
                      <a:pos x="115" y="424"/>
                    </a:cxn>
                    <a:cxn ang="0">
                      <a:pos x="117" y="396"/>
                    </a:cxn>
                    <a:cxn ang="0">
                      <a:pos x="118" y="366"/>
                    </a:cxn>
                    <a:cxn ang="0">
                      <a:pos x="120" y="333"/>
                    </a:cxn>
                    <a:cxn ang="0">
                      <a:pos x="122" y="301"/>
                    </a:cxn>
                    <a:cxn ang="0">
                      <a:pos x="125" y="267"/>
                    </a:cxn>
                    <a:cxn ang="0">
                      <a:pos x="126" y="233"/>
                    </a:cxn>
                    <a:cxn ang="0">
                      <a:pos x="128" y="202"/>
                    </a:cxn>
                    <a:cxn ang="0">
                      <a:pos x="129" y="169"/>
                    </a:cxn>
                    <a:cxn ang="0">
                      <a:pos x="132" y="139"/>
                    </a:cxn>
                    <a:cxn ang="0">
                      <a:pos x="133" y="111"/>
                    </a:cxn>
                    <a:cxn ang="0">
                      <a:pos x="134" y="86"/>
                    </a:cxn>
                    <a:cxn ang="0">
                      <a:pos x="135" y="64"/>
                    </a:cxn>
                    <a:cxn ang="0">
                      <a:pos x="136" y="45"/>
                    </a:cxn>
                    <a:cxn ang="0">
                      <a:pos x="137" y="30"/>
                    </a:cxn>
                    <a:cxn ang="0">
                      <a:pos x="139" y="22"/>
                    </a:cxn>
                    <a:cxn ang="0">
                      <a:pos x="27" y="44"/>
                    </a:cxn>
                  </a:cxnLst>
                  <a:rect l="0" t="0" r="r" b="b"/>
                  <a:pathLst>
                    <a:path w="139" h="607">
                      <a:moveTo>
                        <a:pt x="27" y="44"/>
                      </a:moveTo>
                      <a:lnTo>
                        <a:pt x="29" y="44"/>
                      </a:lnTo>
                      <a:lnTo>
                        <a:pt x="32" y="44"/>
                      </a:lnTo>
                      <a:lnTo>
                        <a:pt x="35" y="45"/>
                      </a:lnTo>
                      <a:lnTo>
                        <a:pt x="40" y="45"/>
                      </a:lnTo>
                      <a:lnTo>
                        <a:pt x="45" y="47"/>
                      </a:lnTo>
                      <a:lnTo>
                        <a:pt x="50" y="50"/>
                      </a:lnTo>
                      <a:lnTo>
                        <a:pt x="56" y="52"/>
                      </a:lnTo>
                      <a:lnTo>
                        <a:pt x="61" y="55"/>
                      </a:lnTo>
                      <a:lnTo>
                        <a:pt x="65" y="61"/>
                      </a:lnTo>
                      <a:lnTo>
                        <a:pt x="68" y="64"/>
                      </a:lnTo>
                      <a:lnTo>
                        <a:pt x="70" y="67"/>
                      </a:lnTo>
                      <a:lnTo>
                        <a:pt x="72" y="71"/>
                      </a:lnTo>
                      <a:lnTo>
                        <a:pt x="75" y="74"/>
                      </a:lnTo>
                      <a:lnTo>
                        <a:pt x="76" y="78"/>
                      </a:lnTo>
                      <a:lnTo>
                        <a:pt x="77" y="83"/>
                      </a:lnTo>
                      <a:lnTo>
                        <a:pt x="78" y="88"/>
                      </a:lnTo>
                      <a:lnTo>
                        <a:pt x="79" y="93"/>
                      </a:lnTo>
                      <a:lnTo>
                        <a:pt x="81" y="98"/>
                      </a:lnTo>
                      <a:lnTo>
                        <a:pt x="81" y="104"/>
                      </a:lnTo>
                      <a:lnTo>
                        <a:pt x="81" y="108"/>
                      </a:lnTo>
                      <a:lnTo>
                        <a:pt x="81" y="111"/>
                      </a:lnTo>
                      <a:lnTo>
                        <a:pt x="81" y="115"/>
                      </a:lnTo>
                      <a:lnTo>
                        <a:pt x="81" y="118"/>
                      </a:lnTo>
                      <a:lnTo>
                        <a:pt x="81" y="122"/>
                      </a:lnTo>
                      <a:lnTo>
                        <a:pt x="79" y="125"/>
                      </a:lnTo>
                      <a:lnTo>
                        <a:pt x="79" y="130"/>
                      </a:lnTo>
                      <a:lnTo>
                        <a:pt x="78" y="133"/>
                      </a:lnTo>
                      <a:lnTo>
                        <a:pt x="78" y="138"/>
                      </a:lnTo>
                      <a:lnTo>
                        <a:pt x="77" y="143"/>
                      </a:lnTo>
                      <a:lnTo>
                        <a:pt x="77" y="147"/>
                      </a:lnTo>
                      <a:lnTo>
                        <a:pt x="77" y="153"/>
                      </a:lnTo>
                      <a:lnTo>
                        <a:pt x="76" y="158"/>
                      </a:lnTo>
                      <a:lnTo>
                        <a:pt x="76" y="162"/>
                      </a:lnTo>
                      <a:lnTo>
                        <a:pt x="75" y="168"/>
                      </a:lnTo>
                      <a:lnTo>
                        <a:pt x="75" y="174"/>
                      </a:lnTo>
                      <a:lnTo>
                        <a:pt x="74" y="179"/>
                      </a:lnTo>
                      <a:lnTo>
                        <a:pt x="74" y="186"/>
                      </a:lnTo>
                      <a:lnTo>
                        <a:pt x="72" y="191"/>
                      </a:lnTo>
                      <a:lnTo>
                        <a:pt x="72" y="197"/>
                      </a:lnTo>
                      <a:lnTo>
                        <a:pt x="71" y="203"/>
                      </a:lnTo>
                      <a:lnTo>
                        <a:pt x="70" y="209"/>
                      </a:lnTo>
                      <a:lnTo>
                        <a:pt x="69" y="215"/>
                      </a:lnTo>
                      <a:lnTo>
                        <a:pt x="69" y="220"/>
                      </a:lnTo>
                      <a:lnTo>
                        <a:pt x="68" y="227"/>
                      </a:lnTo>
                      <a:lnTo>
                        <a:pt x="68" y="233"/>
                      </a:lnTo>
                      <a:lnTo>
                        <a:pt x="67" y="240"/>
                      </a:lnTo>
                      <a:lnTo>
                        <a:pt x="67" y="247"/>
                      </a:lnTo>
                      <a:lnTo>
                        <a:pt x="65" y="253"/>
                      </a:lnTo>
                      <a:lnTo>
                        <a:pt x="65" y="259"/>
                      </a:lnTo>
                      <a:lnTo>
                        <a:pt x="64" y="266"/>
                      </a:lnTo>
                      <a:lnTo>
                        <a:pt x="64" y="272"/>
                      </a:lnTo>
                      <a:lnTo>
                        <a:pt x="63" y="279"/>
                      </a:lnTo>
                      <a:lnTo>
                        <a:pt x="63" y="284"/>
                      </a:lnTo>
                      <a:lnTo>
                        <a:pt x="62" y="290"/>
                      </a:lnTo>
                      <a:lnTo>
                        <a:pt x="62" y="297"/>
                      </a:lnTo>
                      <a:lnTo>
                        <a:pt x="61" y="303"/>
                      </a:lnTo>
                      <a:lnTo>
                        <a:pt x="60" y="310"/>
                      </a:lnTo>
                      <a:lnTo>
                        <a:pt x="58" y="316"/>
                      </a:lnTo>
                      <a:lnTo>
                        <a:pt x="58" y="322"/>
                      </a:lnTo>
                      <a:lnTo>
                        <a:pt x="57" y="327"/>
                      </a:lnTo>
                      <a:lnTo>
                        <a:pt x="57" y="333"/>
                      </a:lnTo>
                      <a:lnTo>
                        <a:pt x="56" y="338"/>
                      </a:lnTo>
                      <a:lnTo>
                        <a:pt x="56" y="345"/>
                      </a:lnTo>
                      <a:lnTo>
                        <a:pt x="55" y="349"/>
                      </a:lnTo>
                      <a:lnTo>
                        <a:pt x="54" y="355"/>
                      </a:lnTo>
                      <a:lnTo>
                        <a:pt x="54" y="360"/>
                      </a:lnTo>
                      <a:lnTo>
                        <a:pt x="54" y="366"/>
                      </a:lnTo>
                      <a:lnTo>
                        <a:pt x="53" y="369"/>
                      </a:lnTo>
                      <a:lnTo>
                        <a:pt x="53" y="375"/>
                      </a:lnTo>
                      <a:lnTo>
                        <a:pt x="52" y="380"/>
                      </a:lnTo>
                      <a:lnTo>
                        <a:pt x="52" y="384"/>
                      </a:lnTo>
                      <a:lnTo>
                        <a:pt x="50" y="388"/>
                      </a:lnTo>
                      <a:lnTo>
                        <a:pt x="50" y="391"/>
                      </a:lnTo>
                      <a:lnTo>
                        <a:pt x="49" y="395"/>
                      </a:lnTo>
                      <a:lnTo>
                        <a:pt x="49" y="399"/>
                      </a:lnTo>
                      <a:lnTo>
                        <a:pt x="48" y="404"/>
                      </a:lnTo>
                      <a:lnTo>
                        <a:pt x="48" y="410"/>
                      </a:lnTo>
                      <a:lnTo>
                        <a:pt x="48" y="414"/>
                      </a:lnTo>
                      <a:lnTo>
                        <a:pt x="48" y="418"/>
                      </a:lnTo>
                      <a:lnTo>
                        <a:pt x="48" y="419"/>
                      </a:lnTo>
                      <a:lnTo>
                        <a:pt x="48" y="420"/>
                      </a:lnTo>
                      <a:lnTo>
                        <a:pt x="0" y="454"/>
                      </a:lnTo>
                      <a:lnTo>
                        <a:pt x="17" y="607"/>
                      </a:lnTo>
                      <a:lnTo>
                        <a:pt x="110" y="521"/>
                      </a:lnTo>
                      <a:lnTo>
                        <a:pt x="110" y="519"/>
                      </a:lnTo>
                      <a:lnTo>
                        <a:pt x="110" y="516"/>
                      </a:lnTo>
                      <a:lnTo>
                        <a:pt x="110" y="512"/>
                      </a:lnTo>
                      <a:lnTo>
                        <a:pt x="110" y="510"/>
                      </a:lnTo>
                      <a:lnTo>
                        <a:pt x="110" y="505"/>
                      </a:lnTo>
                      <a:lnTo>
                        <a:pt x="111" y="502"/>
                      </a:lnTo>
                      <a:lnTo>
                        <a:pt x="111" y="496"/>
                      </a:lnTo>
                      <a:lnTo>
                        <a:pt x="111" y="490"/>
                      </a:lnTo>
                      <a:lnTo>
                        <a:pt x="111" y="484"/>
                      </a:lnTo>
                      <a:lnTo>
                        <a:pt x="112" y="478"/>
                      </a:lnTo>
                      <a:lnTo>
                        <a:pt x="112" y="471"/>
                      </a:lnTo>
                      <a:lnTo>
                        <a:pt x="112" y="464"/>
                      </a:lnTo>
                      <a:lnTo>
                        <a:pt x="113" y="457"/>
                      </a:lnTo>
                      <a:lnTo>
                        <a:pt x="114" y="449"/>
                      </a:lnTo>
                      <a:lnTo>
                        <a:pt x="114" y="441"/>
                      </a:lnTo>
                      <a:lnTo>
                        <a:pt x="114" y="433"/>
                      </a:lnTo>
                      <a:lnTo>
                        <a:pt x="115" y="424"/>
                      </a:lnTo>
                      <a:lnTo>
                        <a:pt x="115" y="414"/>
                      </a:lnTo>
                      <a:lnTo>
                        <a:pt x="115" y="404"/>
                      </a:lnTo>
                      <a:lnTo>
                        <a:pt x="117" y="396"/>
                      </a:lnTo>
                      <a:lnTo>
                        <a:pt x="117" y="385"/>
                      </a:lnTo>
                      <a:lnTo>
                        <a:pt x="118" y="376"/>
                      </a:lnTo>
                      <a:lnTo>
                        <a:pt x="118" y="366"/>
                      </a:lnTo>
                      <a:lnTo>
                        <a:pt x="119" y="355"/>
                      </a:lnTo>
                      <a:lnTo>
                        <a:pt x="119" y="344"/>
                      </a:lnTo>
                      <a:lnTo>
                        <a:pt x="120" y="333"/>
                      </a:lnTo>
                      <a:lnTo>
                        <a:pt x="121" y="323"/>
                      </a:lnTo>
                      <a:lnTo>
                        <a:pt x="121" y="312"/>
                      </a:lnTo>
                      <a:lnTo>
                        <a:pt x="122" y="301"/>
                      </a:lnTo>
                      <a:lnTo>
                        <a:pt x="124" y="290"/>
                      </a:lnTo>
                      <a:lnTo>
                        <a:pt x="124" y="279"/>
                      </a:lnTo>
                      <a:lnTo>
                        <a:pt x="125" y="267"/>
                      </a:lnTo>
                      <a:lnTo>
                        <a:pt x="125" y="255"/>
                      </a:lnTo>
                      <a:lnTo>
                        <a:pt x="126" y="245"/>
                      </a:lnTo>
                      <a:lnTo>
                        <a:pt x="126" y="233"/>
                      </a:lnTo>
                      <a:lnTo>
                        <a:pt x="127" y="223"/>
                      </a:lnTo>
                      <a:lnTo>
                        <a:pt x="127" y="211"/>
                      </a:lnTo>
                      <a:lnTo>
                        <a:pt x="128" y="202"/>
                      </a:lnTo>
                      <a:lnTo>
                        <a:pt x="128" y="190"/>
                      </a:lnTo>
                      <a:lnTo>
                        <a:pt x="129" y="180"/>
                      </a:lnTo>
                      <a:lnTo>
                        <a:pt x="129" y="169"/>
                      </a:lnTo>
                      <a:lnTo>
                        <a:pt x="130" y="159"/>
                      </a:lnTo>
                      <a:lnTo>
                        <a:pt x="130" y="148"/>
                      </a:lnTo>
                      <a:lnTo>
                        <a:pt x="132" y="139"/>
                      </a:lnTo>
                      <a:lnTo>
                        <a:pt x="132" y="130"/>
                      </a:lnTo>
                      <a:lnTo>
                        <a:pt x="133" y="121"/>
                      </a:lnTo>
                      <a:lnTo>
                        <a:pt x="133" y="111"/>
                      </a:lnTo>
                      <a:lnTo>
                        <a:pt x="133" y="102"/>
                      </a:lnTo>
                      <a:lnTo>
                        <a:pt x="134" y="94"/>
                      </a:lnTo>
                      <a:lnTo>
                        <a:pt x="134" y="86"/>
                      </a:lnTo>
                      <a:lnTo>
                        <a:pt x="134" y="78"/>
                      </a:lnTo>
                      <a:lnTo>
                        <a:pt x="135" y="71"/>
                      </a:lnTo>
                      <a:lnTo>
                        <a:pt x="135" y="64"/>
                      </a:lnTo>
                      <a:lnTo>
                        <a:pt x="136" y="57"/>
                      </a:lnTo>
                      <a:lnTo>
                        <a:pt x="136" y="51"/>
                      </a:lnTo>
                      <a:lnTo>
                        <a:pt x="136" y="45"/>
                      </a:lnTo>
                      <a:lnTo>
                        <a:pt x="136" y="39"/>
                      </a:lnTo>
                      <a:lnTo>
                        <a:pt x="137" y="35"/>
                      </a:lnTo>
                      <a:lnTo>
                        <a:pt x="137" y="30"/>
                      </a:lnTo>
                      <a:lnTo>
                        <a:pt x="137" y="26"/>
                      </a:lnTo>
                      <a:lnTo>
                        <a:pt x="139" y="23"/>
                      </a:lnTo>
                      <a:lnTo>
                        <a:pt x="139" y="22"/>
                      </a:lnTo>
                      <a:lnTo>
                        <a:pt x="103" y="0"/>
                      </a:lnTo>
                      <a:lnTo>
                        <a:pt x="27" y="44"/>
                      </a:lnTo>
                      <a:lnTo>
                        <a:pt x="27" y="44"/>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4" name="Freeform 163"/>
                <p:cNvSpPr>
                  <a:spLocks/>
                </p:cNvSpPr>
                <p:nvPr/>
              </p:nvSpPr>
              <p:spPr bwMode="auto">
                <a:xfrm>
                  <a:off x="2952709" y="1367882"/>
                  <a:ext cx="25" cy="130"/>
                </a:xfrm>
                <a:custGeom>
                  <a:avLst/>
                  <a:gdLst/>
                  <a:ahLst/>
                  <a:cxnLst>
                    <a:cxn ang="0">
                      <a:pos x="69" y="15"/>
                    </a:cxn>
                    <a:cxn ang="0">
                      <a:pos x="63" y="27"/>
                    </a:cxn>
                    <a:cxn ang="0">
                      <a:pos x="61" y="37"/>
                    </a:cxn>
                    <a:cxn ang="0">
                      <a:pos x="58" y="48"/>
                    </a:cxn>
                    <a:cxn ang="0">
                      <a:pos x="54" y="63"/>
                    </a:cxn>
                    <a:cxn ang="0">
                      <a:pos x="51" y="78"/>
                    </a:cxn>
                    <a:cxn ang="0">
                      <a:pos x="50" y="91"/>
                    </a:cxn>
                    <a:cxn ang="0">
                      <a:pos x="48" y="101"/>
                    </a:cxn>
                    <a:cxn ang="0">
                      <a:pos x="47" y="112"/>
                    </a:cxn>
                    <a:cxn ang="0">
                      <a:pos x="45" y="122"/>
                    </a:cxn>
                    <a:cxn ang="0">
                      <a:pos x="44" y="135"/>
                    </a:cxn>
                    <a:cxn ang="0">
                      <a:pos x="43" y="148"/>
                    </a:cxn>
                    <a:cxn ang="0">
                      <a:pos x="41" y="162"/>
                    </a:cxn>
                    <a:cxn ang="0">
                      <a:pos x="40" y="176"/>
                    </a:cxn>
                    <a:cxn ang="0">
                      <a:pos x="39" y="190"/>
                    </a:cxn>
                    <a:cxn ang="0">
                      <a:pos x="38" y="204"/>
                    </a:cxn>
                    <a:cxn ang="0">
                      <a:pos x="37" y="218"/>
                    </a:cxn>
                    <a:cxn ang="0">
                      <a:pos x="34" y="230"/>
                    </a:cxn>
                    <a:cxn ang="0">
                      <a:pos x="33" y="244"/>
                    </a:cxn>
                    <a:cxn ang="0">
                      <a:pos x="32" y="257"/>
                    </a:cxn>
                    <a:cxn ang="0">
                      <a:pos x="32" y="270"/>
                    </a:cxn>
                    <a:cxn ang="0">
                      <a:pos x="31" y="281"/>
                    </a:cxn>
                    <a:cxn ang="0">
                      <a:pos x="30" y="294"/>
                    </a:cxn>
                    <a:cxn ang="0">
                      <a:pos x="30" y="305"/>
                    </a:cxn>
                    <a:cxn ang="0">
                      <a:pos x="29" y="315"/>
                    </a:cxn>
                    <a:cxn ang="0">
                      <a:pos x="29" y="324"/>
                    </a:cxn>
                    <a:cxn ang="0">
                      <a:pos x="26" y="338"/>
                    </a:cxn>
                    <a:cxn ang="0">
                      <a:pos x="26" y="351"/>
                    </a:cxn>
                    <a:cxn ang="0">
                      <a:pos x="26" y="362"/>
                    </a:cxn>
                    <a:cxn ang="0">
                      <a:pos x="0" y="388"/>
                    </a:cxn>
                    <a:cxn ang="0">
                      <a:pos x="0" y="383"/>
                    </a:cxn>
                    <a:cxn ang="0">
                      <a:pos x="0" y="371"/>
                    </a:cxn>
                    <a:cxn ang="0">
                      <a:pos x="0" y="362"/>
                    </a:cxn>
                    <a:cxn ang="0">
                      <a:pos x="1" y="351"/>
                    </a:cxn>
                    <a:cxn ang="0">
                      <a:pos x="1" y="340"/>
                    </a:cxn>
                    <a:cxn ang="0">
                      <a:pos x="1" y="327"/>
                    </a:cxn>
                    <a:cxn ang="0">
                      <a:pos x="1" y="313"/>
                    </a:cxn>
                    <a:cxn ang="0">
                      <a:pos x="2" y="299"/>
                    </a:cxn>
                    <a:cxn ang="0">
                      <a:pos x="3" y="283"/>
                    </a:cxn>
                    <a:cxn ang="0">
                      <a:pos x="3" y="268"/>
                    </a:cxn>
                    <a:cxn ang="0">
                      <a:pos x="4" y="251"/>
                    </a:cxn>
                    <a:cxn ang="0">
                      <a:pos x="4" y="235"/>
                    </a:cxn>
                    <a:cxn ang="0">
                      <a:pos x="5" y="220"/>
                    </a:cxn>
                    <a:cxn ang="0">
                      <a:pos x="7" y="205"/>
                    </a:cxn>
                    <a:cxn ang="0">
                      <a:pos x="7" y="189"/>
                    </a:cxn>
                    <a:cxn ang="0">
                      <a:pos x="8" y="175"/>
                    </a:cxn>
                    <a:cxn ang="0">
                      <a:pos x="9" y="161"/>
                    </a:cxn>
                    <a:cxn ang="0">
                      <a:pos x="11" y="149"/>
                    </a:cxn>
                    <a:cxn ang="0">
                      <a:pos x="12" y="137"/>
                    </a:cxn>
                    <a:cxn ang="0">
                      <a:pos x="14" y="126"/>
                    </a:cxn>
                    <a:cxn ang="0">
                      <a:pos x="15" y="115"/>
                    </a:cxn>
                    <a:cxn ang="0">
                      <a:pos x="16" y="106"/>
                    </a:cxn>
                    <a:cxn ang="0">
                      <a:pos x="17" y="96"/>
                    </a:cxn>
                    <a:cxn ang="0">
                      <a:pos x="19" y="80"/>
                    </a:cxn>
                    <a:cxn ang="0">
                      <a:pos x="22" y="63"/>
                    </a:cxn>
                    <a:cxn ang="0">
                      <a:pos x="25" y="48"/>
                    </a:cxn>
                    <a:cxn ang="0">
                      <a:pos x="26" y="33"/>
                    </a:cxn>
                    <a:cxn ang="0">
                      <a:pos x="29" y="22"/>
                    </a:cxn>
                    <a:cxn ang="0">
                      <a:pos x="30" y="13"/>
                    </a:cxn>
                    <a:cxn ang="0">
                      <a:pos x="31" y="3"/>
                    </a:cxn>
                    <a:cxn ang="0">
                      <a:pos x="74" y="8"/>
                    </a:cxn>
                  </a:cxnLst>
                  <a:rect l="0" t="0" r="r" b="b"/>
                  <a:pathLst>
                    <a:path w="74" h="388">
                      <a:moveTo>
                        <a:pt x="74" y="8"/>
                      </a:moveTo>
                      <a:lnTo>
                        <a:pt x="72" y="11"/>
                      </a:lnTo>
                      <a:lnTo>
                        <a:pt x="69" y="15"/>
                      </a:lnTo>
                      <a:lnTo>
                        <a:pt x="67" y="20"/>
                      </a:lnTo>
                      <a:lnTo>
                        <a:pt x="65" y="25"/>
                      </a:lnTo>
                      <a:lnTo>
                        <a:pt x="63" y="27"/>
                      </a:lnTo>
                      <a:lnTo>
                        <a:pt x="63" y="30"/>
                      </a:lnTo>
                      <a:lnTo>
                        <a:pt x="61" y="33"/>
                      </a:lnTo>
                      <a:lnTo>
                        <a:pt x="61" y="37"/>
                      </a:lnTo>
                      <a:lnTo>
                        <a:pt x="60" y="41"/>
                      </a:lnTo>
                      <a:lnTo>
                        <a:pt x="59" y="44"/>
                      </a:lnTo>
                      <a:lnTo>
                        <a:pt x="58" y="48"/>
                      </a:lnTo>
                      <a:lnTo>
                        <a:pt x="56" y="54"/>
                      </a:lnTo>
                      <a:lnTo>
                        <a:pt x="55" y="57"/>
                      </a:lnTo>
                      <a:lnTo>
                        <a:pt x="54" y="63"/>
                      </a:lnTo>
                      <a:lnTo>
                        <a:pt x="53" y="68"/>
                      </a:lnTo>
                      <a:lnTo>
                        <a:pt x="53" y="73"/>
                      </a:lnTo>
                      <a:lnTo>
                        <a:pt x="51" y="78"/>
                      </a:lnTo>
                      <a:lnTo>
                        <a:pt x="51" y="84"/>
                      </a:lnTo>
                      <a:lnTo>
                        <a:pt x="50" y="87"/>
                      </a:lnTo>
                      <a:lnTo>
                        <a:pt x="50" y="91"/>
                      </a:lnTo>
                      <a:lnTo>
                        <a:pt x="48" y="94"/>
                      </a:lnTo>
                      <a:lnTo>
                        <a:pt x="48" y="98"/>
                      </a:lnTo>
                      <a:lnTo>
                        <a:pt x="48" y="101"/>
                      </a:lnTo>
                      <a:lnTo>
                        <a:pt x="47" y="105"/>
                      </a:lnTo>
                      <a:lnTo>
                        <a:pt x="47" y="108"/>
                      </a:lnTo>
                      <a:lnTo>
                        <a:pt x="47" y="112"/>
                      </a:lnTo>
                      <a:lnTo>
                        <a:pt x="46" y="114"/>
                      </a:lnTo>
                      <a:lnTo>
                        <a:pt x="46" y="119"/>
                      </a:lnTo>
                      <a:lnTo>
                        <a:pt x="45" y="122"/>
                      </a:lnTo>
                      <a:lnTo>
                        <a:pt x="45" y="127"/>
                      </a:lnTo>
                      <a:lnTo>
                        <a:pt x="45" y="130"/>
                      </a:lnTo>
                      <a:lnTo>
                        <a:pt x="44" y="135"/>
                      </a:lnTo>
                      <a:lnTo>
                        <a:pt x="44" y="139"/>
                      </a:lnTo>
                      <a:lnTo>
                        <a:pt x="44" y="144"/>
                      </a:lnTo>
                      <a:lnTo>
                        <a:pt x="43" y="148"/>
                      </a:lnTo>
                      <a:lnTo>
                        <a:pt x="43" y="152"/>
                      </a:lnTo>
                      <a:lnTo>
                        <a:pt x="41" y="157"/>
                      </a:lnTo>
                      <a:lnTo>
                        <a:pt x="41" y="162"/>
                      </a:lnTo>
                      <a:lnTo>
                        <a:pt x="41" y="166"/>
                      </a:lnTo>
                      <a:lnTo>
                        <a:pt x="40" y="171"/>
                      </a:lnTo>
                      <a:lnTo>
                        <a:pt x="40" y="176"/>
                      </a:lnTo>
                      <a:lnTo>
                        <a:pt x="40" y="180"/>
                      </a:lnTo>
                      <a:lnTo>
                        <a:pt x="39" y="185"/>
                      </a:lnTo>
                      <a:lnTo>
                        <a:pt x="39" y="190"/>
                      </a:lnTo>
                      <a:lnTo>
                        <a:pt x="38" y="194"/>
                      </a:lnTo>
                      <a:lnTo>
                        <a:pt x="38" y="199"/>
                      </a:lnTo>
                      <a:lnTo>
                        <a:pt x="38" y="204"/>
                      </a:lnTo>
                      <a:lnTo>
                        <a:pt x="37" y="208"/>
                      </a:lnTo>
                      <a:lnTo>
                        <a:pt x="37" y="213"/>
                      </a:lnTo>
                      <a:lnTo>
                        <a:pt x="37" y="218"/>
                      </a:lnTo>
                      <a:lnTo>
                        <a:pt x="36" y="222"/>
                      </a:lnTo>
                      <a:lnTo>
                        <a:pt x="36" y="227"/>
                      </a:lnTo>
                      <a:lnTo>
                        <a:pt x="34" y="230"/>
                      </a:lnTo>
                      <a:lnTo>
                        <a:pt x="34" y="236"/>
                      </a:lnTo>
                      <a:lnTo>
                        <a:pt x="34" y="240"/>
                      </a:lnTo>
                      <a:lnTo>
                        <a:pt x="33" y="244"/>
                      </a:lnTo>
                      <a:lnTo>
                        <a:pt x="33" y="249"/>
                      </a:lnTo>
                      <a:lnTo>
                        <a:pt x="33" y="254"/>
                      </a:lnTo>
                      <a:lnTo>
                        <a:pt x="32" y="257"/>
                      </a:lnTo>
                      <a:lnTo>
                        <a:pt x="32" y="262"/>
                      </a:lnTo>
                      <a:lnTo>
                        <a:pt x="32" y="265"/>
                      </a:lnTo>
                      <a:lnTo>
                        <a:pt x="32" y="270"/>
                      </a:lnTo>
                      <a:lnTo>
                        <a:pt x="31" y="273"/>
                      </a:lnTo>
                      <a:lnTo>
                        <a:pt x="31" y="278"/>
                      </a:lnTo>
                      <a:lnTo>
                        <a:pt x="31" y="281"/>
                      </a:lnTo>
                      <a:lnTo>
                        <a:pt x="31" y="286"/>
                      </a:lnTo>
                      <a:lnTo>
                        <a:pt x="30" y="290"/>
                      </a:lnTo>
                      <a:lnTo>
                        <a:pt x="30" y="294"/>
                      </a:lnTo>
                      <a:lnTo>
                        <a:pt x="30" y="298"/>
                      </a:lnTo>
                      <a:lnTo>
                        <a:pt x="30" y="302"/>
                      </a:lnTo>
                      <a:lnTo>
                        <a:pt x="30" y="305"/>
                      </a:lnTo>
                      <a:lnTo>
                        <a:pt x="30" y="308"/>
                      </a:lnTo>
                      <a:lnTo>
                        <a:pt x="29" y="312"/>
                      </a:lnTo>
                      <a:lnTo>
                        <a:pt x="29" y="315"/>
                      </a:lnTo>
                      <a:lnTo>
                        <a:pt x="29" y="317"/>
                      </a:lnTo>
                      <a:lnTo>
                        <a:pt x="29" y="321"/>
                      </a:lnTo>
                      <a:lnTo>
                        <a:pt x="29" y="324"/>
                      </a:lnTo>
                      <a:lnTo>
                        <a:pt x="29" y="328"/>
                      </a:lnTo>
                      <a:lnTo>
                        <a:pt x="27" y="333"/>
                      </a:lnTo>
                      <a:lnTo>
                        <a:pt x="26" y="338"/>
                      </a:lnTo>
                      <a:lnTo>
                        <a:pt x="26" y="343"/>
                      </a:lnTo>
                      <a:lnTo>
                        <a:pt x="26" y="348"/>
                      </a:lnTo>
                      <a:lnTo>
                        <a:pt x="26" y="351"/>
                      </a:lnTo>
                      <a:lnTo>
                        <a:pt x="26" y="356"/>
                      </a:lnTo>
                      <a:lnTo>
                        <a:pt x="26" y="358"/>
                      </a:lnTo>
                      <a:lnTo>
                        <a:pt x="26" y="362"/>
                      </a:lnTo>
                      <a:lnTo>
                        <a:pt x="26" y="365"/>
                      </a:lnTo>
                      <a:lnTo>
                        <a:pt x="26" y="366"/>
                      </a:lnTo>
                      <a:lnTo>
                        <a:pt x="0" y="388"/>
                      </a:lnTo>
                      <a:lnTo>
                        <a:pt x="0" y="387"/>
                      </a:lnTo>
                      <a:lnTo>
                        <a:pt x="0" y="386"/>
                      </a:lnTo>
                      <a:lnTo>
                        <a:pt x="0" y="383"/>
                      </a:lnTo>
                      <a:lnTo>
                        <a:pt x="0" y="380"/>
                      </a:lnTo>
                      <a:lnTo>
                        <a:pt x="0" y="376"/>
                      </a:lnTo>
                      <a:lnTo>
                        <a:pt x="0" y="371"/>
                      </a:lnTo>
                      <a:lnTo>
                        <a:pt x="0" y="367"/>
                      </a:lnTo>
                      <a:lnTo>
                        <a:pt x="0" y="365"/>
                      </a:lnTo>
                      <a:lnTo>
                        <a:pt x="0" y="362"/>
                      </a:lnTo>
                      <a:lnTo>
                        <a:pt x="1" y="358"/>
                      </a:lnTo>
                      <a:lnTo>
                        <a:pt x="1" y="355"/>
                      </a:lnTo>
                      <a:lnTo>
                        <a:pt x="1" y="351"/>
                      </a:lnTo>
                      <a:lnTo>
                        <a:pt x="1" y="348"/>
                      </a:lnTo>
                      <a:lnTo>
                        <a:pt x="1" y="344"/>
                      </a:lnTo>
                      <a:lnTo>
                        <a:pt x="1" y="340"/>
                      </a:lnTo>
                      <a:lnTo>
                        <a:pt x="1" y="335"/>
                      </a:lnTo>
                      <a:lnTo>
                        <a:pt x="1" y="331"/>
                      </a:lnTo>
                      <a:lnTo>
                        <a:pt x="1" y="327"/>
                      </a:lnTo>
                      <a:lnTo>
                        <a:pt x="1" y="322"/>
                      </a:lnTo>
                      <a:lnTo>
                        <a:pt x="1" y="317"/>
                      </a:lnTo>
                      <a:lnTo>
                        <a:pt x="1" y="313"/>
                      </a:lnTo>
                      <a:lnTo>
                        <a:pt x="2" y="308"/>
                      </a:lnTo>
                      <a:lnTo>
                        <a:pt x="2" y="304"/>
                      </a:lnTo>
                      <a:lnTo>
                        <a:pt x="2" y="299"/>
                      </a:lnTo>
                      <a:lnTo>
                        <a:pt x="2" y="293"/>
                      </a:lnTo>
                      <a:lnTo>
                        <a:pt x="3" y="288"/>
                      </a:lnTo>
                      <a:lnTo>
                        <a:pt x="3" y="283"/>
                      </a:lnTo>
                      <a:lnTo>
                        <a:pt x="3" y="278"/>
                      </a:lnTo>
                      <a:lnTo>
                        <a:pt x="3" y="272"/>
                      </a:lnTo>
                      <a:lnTo>
                        <a:pt x="3" y="268"/>
                      </a:lnTo>
                      <a:lnTo>
                        <a:pt x="3" y="262"/>
                      </a:lnTo>
                      <a:lnTo>
                        <a:pt x="4" y="257"/>
                      </a:lnTo>
                      <a:lnTo>
                        <a:pt x="4" y="251"/>
                      </a:lnTo>
                      <a:lnTo>
                        <a:pt x="4" y="247"/>
                      </a:lnTo>
                      <a:lnTo>
                        <a:pt x="4" y="241"/>
                      </a:lnTo>
                      <a:lnTo>
                        <a:pt x="4" y="235"/>
                      </a:lnTo>
                      <a:lnTo>
                        <a:pt x="4" y="230"/>
                      </a:lnTo>
                      <a:lnTo>
                        <a:pt x="5" y="226"/>
                      </a:lnTo>
                      <a:lnTo>
                        <a:pt x="5" y="220"/>
                      </a:lnTo>
                      <a:lnTo>
                        <a:pt x="5" y="215"/>
                      </a:lnTo>
                      <a:lnTo>
                        <a:pt x="7" y="209"/>
                      </a:lnTo>
                      <a:lnTo>
                        <a:pt x="7" y="205"/>
                      </a:lnTo>
                      <a:lnTo>
                        <a:pt x="7" y="199"/>
                      </a:lnTo>
                      <a:lnTo>
                        <a:pt x="7" y="194"/>
                      </a:lnTo>
                      <a:lnTo>
                        <a:pt x="7" y="189"/>
                      </a:lnTo>
                      <a:lnTo>
                        <a:pt x="8" y="184"/>
                      </a:lnTo>
                      <a:lnTo>
                        <a:pt x="8" y="179"/>
                      </a:lnTo>
                      <a:lnTo>
                        <a:pt x="8" y="175"/>
                      </a:lnTo>
                      <a:lnTo>
                        <a:pt x="9" y="170"/>
                      </a:lnTo>
                      <a:lnTo>
                        <a:pt x="9" y="165"/>
                      </a:lnTo>
                      <a:lnTo>
                        <a:pt x="9" y="161"/>
                      </a:lnTo>
                      <a:lnTo>
                        <a:pt x="10" y="156"/>
                      </a:lnTo>
                      <a:lnTo>
                        <a:pt x="10" y="151"/>
                      </a:lnTo>
                      <a:lnTo>
                        <a:pt x="11" y="149"/>
                      </a:lnTo>
                      <a:lnTo>
                        <a:pt x="11" y="144"/>
                      </a:lnTo>
                      <a:lnTo>
                        <a:pt x="11" y="141"/>
                      </a:lnTo>
                      <a:lnTo>
                        <a:pt x="12" y="137"/>
                      </a:lnTo>
                      <a:lnTo>
                        <a:pt x="12" y="134"/>
                      </a:lnTo>
                      <a:lnTo>
                        <a:pt x="12" y="129"/>
                      </a:lnTo>
                      <a:lnTo>
                        <a:pt x="14" y="126"/>
                      </a:lnTo>
                      <a:lnTo>
                        <a:pt x="14" y="122"/>
                      </a:lnTo>
                      <a:lnTo>
                        <a:pt x="15" y="119"/>
                      </a:lnTo>
                      <a:lnTo>
                        <a:pt x="15" y="115"/>
                      </a:lnTo>
                      <a:lnTo>
                        <a:pt x="15" y="113"/>
                      </a:lnTo>
                      <a:lnTo>
                        <a:pt x="16" y="109"/>
                      </a:lnTo>
                      <a:lnTo>
                        <a:pt x="16" y="106"/>
                      </a:lnTo>
                      <a:lnTo>
                        <a:pt x="16" y="103"/>
                      </a:lnTo>
                      <a:lnTo>
                        <a:pt x="17" y="99"/>
                      </a:lnTo>
                      <a:lnTo>
                        <a:pt x="17" y="96"/>
                      </a:lnTo>
                      <a:lnTo>
                        <a:pt x="18" y="93"/>
                      </a:lnTo>
                      <a:lnTo>
                        <a:pt x="18" y="86"/>
                      </a:lnTo>
                      <a:lnTo>
                        <a:pt x="19" y="80"/>
                      </a:lnTo>
                      <a:lnTo>
                        <a:pt x="20" y="75"/>
                      </a:lnTo>
                      <a:lnTo>
                        <a:pt x="22" y="69"/>
                      </a:lnTo>
                      <a:lnTo>
                        <a:pt x="22" y="63"/>
                      </a:lnTo>
                      <a:lnTo>
                        <a:pt x="23" y="58"/>
                      </a:lnTo>
                      <a:lnTo>
                        <a:pt x="24" y="53"/>
                      </a:lnTo>
                      <a:lnTo>
                        <a:pt x="25" y="48"/>
                      </a:lnTo>
                      <a:lnTo>
                        <a:pt x="25" y="42"/>
                      </a:lnTo>
                      <a:lnTo>
                        <a:pt x="26" y="39"/>
                      </a:lnTo>
                      <a:lnTo>
                        <a:pt x="26" y="33"/>
                      </a:lnTo>
                      <a:lnTo>
                        <a:pt x="26" y="29"/>
                      </a:lnTo>
                      <a:lnTo>
                        <a:pt x="27" y="26"/>
                      </a:lnTo>
                      <a:lnTo>
                        <a:pt x="29" y="22"/>
                      </a:lnTo>
                      <a:lnTo>
                        <a:pt x="29" y="19"/>
                      </a:lnTo>
                      <a:lnTo>
                        <a:pt x="30" y="15"/>
                      </a:lnTo>
                      <a:lnTo>
                        <a:pt x="30" y="13"/>
                      </a:lnTo>
                      <a:lnTo>
                        <a:pt x="30" y="11"/>
                      </a:lnTo>
                      <a:lnTo>
                        <a:pt x="31" y="6"/>
                      </a:lnTo>
                      <a:lnTo>
                        <a:pt x="31" y="3"/>
                      </a:lnTo>
                      <a:lnTo>
                        <a:pt x="32" y="0"/>
                      </a:lnTo>
                      <a:lnTo>
                        <a:pt x="32" y="0"/>
                      </a:lnTo>
                      <a:lnTo>
                        <a:pt x="74" y="8"/>
                      </a:lnTo>
                      <a:lnTo>
                        <a:pt x="74" y="8"/>
                      </a:lnTo>
                      <a:close/>
                    </a:path>
                  </a:pathLst>
                </a:custGeom>
                <a:solidFill>
                  <a:srgbClr val="BF66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5" name="Freeform 164"/>
                <p:cNvSpPr>
                  <a:spLocks/>
                </p:cNvSpPr>
                <p:nvPr/>
              </p:nvSpPr>
              <p:spPr bwMode="auto">
                <a:xfrm>
                  <a:off x="2952690" y="1367849"/>
                  <a:ext cx="167" cy="163"/>
                </a:xfrm>
                <a:custGeom>
                  <a:avLst/>
                  <a:gdLst/>
                  <a:ahLst/>
                  <a:cxnLst>
                    <a:cxn ang="0">
                      <a:pos x="9" y="107"/>
                    </a:cxn>
                    <a:cxn ang="0">
                      <a:pos x="30" y="86"/>
                    </a:cxn>
                    <a:cxn ang="0">
                      <a:pos x="58" y="61"/>
                    </a:cxn>
                    <a:cxn ang="0">
                      <a:pos x="79" y="41"/>
                    </a:cxn>
                    <a:cxn ang="0">
                      <a:pos x="100" y="23"/>
                    </a:cxn>
                    <a:cxn ang="0">
                      <a:pos x="123" y="8"/>
                    </a:cxn>
                    <a:cxn ang="0">
                      <a:pos x="147" y="1"/>
                    </a:cxn>
                    <a:cxn ang="0">
                      <a:pos x="167" y="0"/>
                    </a:cxn>
                    <a:cxn ang="0">
                      <a:pos x="191" y="0"/>
                    </a:cxn>
                    <a:cxn ang="0">
                      <a:pos x="218" y="1"/>
                    </a:cxn>
                    <a:cxn ang="0">
                      <a:pos x="251" y="3"/>
                    </a:cxn>
                    <a:cxn ang="0">
                      <a:pos x="284" y="5"/>
                    </a:cxn>
                    <a:cxn ang="0">
                      <a:pos x="320" y="9"/>
                    </a:cxn>
                    <a:cxn ang="0">
                      <a:pos x="354" y="12"/>
                    </a:cxn>
                    <a:cxn ang="0">
                      <a:pos x="386" y="16"/>
                    </a:cxn>
                    <a:cxn ang="0">
                      <a:pos x="417" y="22"/>
                    </a:cxn>
                    <a:cxn ang="0">
                      <a:pos x="443" y="28"/>
                    </a:cxn>
                    <a:cxn ang="0">
                      <a:pos x="463" y="35"/>
                    </a:cxn>
                    <a:cxn ang="0">
                      <a:pos x="481" y="48"/>
                    </a:cxn>
                    <a:cxn ang="0">
                      <a:pos x="485" y="61"/>
                    </a:cxn>
                    <a:cxn ang="0">
                      <a:pos x="490" y="86"/>
                    </a:cxn>
                    <a:cxn ang="0">
                      <a:pos x="493" y="121"/>
                    </a:cxn>
                    <a:cxn ang="0">
                      <a:pos x="496" y="163"/>
                    </a:cxn>
                    <a:cxn ang="0">
                      <a:pos x="498" y="208"/>
                    </a:cxn>
                    <a:cxn ang="0">
                      <a:pos x="499" y="256"/>
                    </a:cxn>
                    <a:cxn ang="0">
                      <a:pos x="499" y="305"/>
                    </a:cxn>
                    <a:cxn ang="0">
                      <a:pos x="499" y="351"/>
                    </a:cxn>
                    <a:cxn ang="0">
                      <a:pos x="499" y="393"/>
                    </a:cxn>
                    <a:cxn ang="0">
                      <a:pos x="499" y="429"/>
                    </a:cxn>
                    <a:cxn ang="0">
                      <a:pos x="499" y="457"/>
                    </a:cxn>
                    <a:cxn ang="0">
                      <a:pos x="499" y="474"/>
                    </a:cxn>
                    <a:cxn ang="0">
                      <a:pos x="491" y="484"/>
                    </a:cxn>
                    <a:cxn ang="0">
                      <a:pos x="475" y="489"/>
                    </a:cxn>
                    <a:cxn ang="0">
                      <a:pos x="460" y="482"/>
                    </a:cxn>
                    <a:cxn ang="0">
                      <a:pos x="455" y="470"/>
                    </a:cxn>
                    <a:cxn ang="0">
                      <a:pos x="454" y="446"/>
                    </a:cxn>
                    <a:cxn ang="0">
                      <a:pos x="453" y="415"/>
                    </a:cxn>
                    <a:cxn ang="0">
                      <a:pos x="452" y="375"/>
                    </a:cxn>
                    <a:cxn ang="0">
                      <a:pos x="450" y="331"/>
                    </a:cxn>
                    <a:cxn ang="0">
                      <a:pos x="450" y="285"/>
                    </a:cxn>
                    <a:cxn ang="0">
                      <a:pos x="449" y="237"/>
                    </a:cxn>
                    <a:cxn ang="0">
                      <a:pos x="448" y="190"/>
                    </a:cxn>
                    <a:cxn ang="0">
                      <a:pos x="447" y="147"/>
                    </a:cxn>
                    <a:cxn ang="0">
                      <a:pos x="446" y="109"/>
                    </a:cxn>
                    <a:cxn ang="0">
                      <a:pos x="442" y="82"/>
                    </a:cxn>
                    <a:cxn ang="0">
                      <a:pos x="440" y="63"/>
                    </a:cxn>
                    <a:cxn ang="0">
                      <a:pos x="428" y="63"/>
                    </a:cxn>
                    <a:cxn ang="0">
                      <a:pos x="405" y="84"/>
                    </a:cxn>
                    <a:cxn ang="0">
                      <a:pos x="379" y="109"/>
                    </a:cxn>
                    <a:cxn ang="0">
                      <a:pos x="359" y="125"/>
                    </a:cxn>
                    <a:cxn ang="0">
                      <a:pos x="342" y="126"/>
                    </a:cxn>
                    <a:cxn ang="0">
                      <a:pos x="323" y="126"/>
                    </a:cxn>
                    <a:cxn ang="0">
                      <a:pos x="297" y="125"/>
                    </a:cxn>
                    <a:cxn ang="0">
                      <a:pos x="268" y="123"/>
                    </a:cxn>
                    <a:cxn ang="0">
                      <a:pos x="237" y="121"/>
                    </a:cxn>
                    <a:cxn ang="0">
                      <a:pos x="205" y="119"/>
                    </a:cxn>
                    <a:cxn ang="0">
                      <a:pos x="174" y="116"/>
                    </a:cxn>
                    <a:cxn ang="0">
                      <a:pos x="145" y="114"/>
                    </a:cxn>
                    <a:cxn ang="0">
                      <a:pos x="120" y="113"/>
                    </a:cxn>
                    <a:cxn ang="0">
                      <a:pos x="100" y="111"/>
                    </a:cxn>
                    <a:cxn ang="0">
                      <a:pos x="83" y="109"/>
                    </a:cxn>
                  </a:cxnLst>
                  <a:rect l="0" t="0" r="r" b="b"/>
                  <a:pathLst>
                    <a:path w="500" h="489">
                      <a:moveTo>
                        <a:pt x="0" y="119"/>
                      </a:moveTo>
                      <a:lnTo>
                        <a:pt x="0" y="118"/>
                      </a:lnTo>
                      <a:lnTo>
                        <a:pt x="3" y="114"/>
                      </a:lnTo>
                      <a:lnTo>
                        <a:pt x="5" y="111"/>
                      </a:lnTo>
                      <a:lnTo>
                        <a:pt x="9" y="107"/>
                      </a:lnTo>
                      <a:lnTo>
                        <a:pt x="12" y="104"/>
                      </a:lnTo>
                      <a:lnTo>
                        <a:pt x="16" y="100"/>
                      </a:lnTo>
                      <a:lnTo>
                        <a:pt x="19" y="95"/>
                      </a:lnTo>
                      <a:lnTo>
                        <a:pt x="24" y="92"/>
                      </a:lnTo>
                      <a:lnTo>
                        <a:pt x="30" y="86"/>
                      </a:lnTo>
                      <a:lnTo>
                        <a:pt x="35" y="82"/>
                      </a:lnTo>
                      <a:lnTo>
                        <a:pt x="40" y="76"/>
                      </a:lnTo>
                      <a:lnTo>
                        <a:pt x="46" y="71"/>
                      </a:lnTo>
                      <a:lnTo>
                        <a:pt x="51" y="65"/>
                      </a:lnTo>
                      <a:lnTo>
                        <a:pt x="58" y="61"/>
                      </a:lnTo>
                      <a:lnTo>
                        <a:pt x="62" y="55"/>
                      </a:lnTo>
                      <a:lnTo>
                        <a:pt x="69" y="49"/>
                      </a:lnTo>
                      <a:lnTo>
                        <a:pt x="72" y="47"/>
                      </a:lnTo>
                      <a:lnTo>
                        <a:pt x="75" y="44"/>
                      </a:lnTo>
                      <a:lnTo>
                        <a:pt x="79" y="41"/>
                      </a:lnTo>
                      <a:lnTo>
                        <a:pt x="82" y="39"/>
                      </a:lnTo>
                      <a:lnTo>
                        <a:pt x="87" y="34"/>
                      </a:lnTo>
                      <a:lnTo>
                        <a:pt x="94" y="28"/>
                      </a:lnTo>
                      <a:lnTo>
                        <a:pt x="96" y="26"/>
                      </a:lnTo>
                      <a:lnTo>
                        <a:pt x="100" y="23"/>
                      </a:lnTo>
                      <a:lnTo>
                        <a:pt x="103" y="22"/>
                      </a:lnTo>
                      <a:lnTo>
                        <a:pt x="107" y="20"/>
                      </a:lnTo>
                      <a:lnTo>
                        <a:pt x="112" y="16"/>
                      </a:lnTo>
                      <a:lnTo>
                        <a:pt x="118" y="13"/>
                      </a:lnTo>
                      <a:lnTo>
                        <a:pt x="123" y="8"/>
                      </a:lnTo>
                      <a:lnTo>
                        <a:pt x="129" y="6"/>
                      </a:lnTo>
                      <a:lnTo>
                        <a:pt x="133" y="4"/>
                      </a:lnTo>
                      <a:lnTo>
                        <a:pt x="138" y="3"/>
                      </a:lnTo>
                      <a:lnTo>
                        <a:pt x="143" y="1"/>
                      </a:lnTo>
                      <a:lnTo>
                        <a:pt x="147" y="1"/>
                      </a:lnTo>
                      <a:lnTo>
                        <a:pt x="152" y="0"/>
                      </a:lnTo>
                      <a:lnTo>
                        <a:pt x="156" y="0"/>
                      </a:lnTo>
                      <a:lnTo>
                        <a:pt x="160" y="0"/>
                      </a:lnTo>
                      <a:lnTo>
                        <a:pt x="163" y="0"/>
                      </a:lnTo>
                      <a:lnTo>
                        <a:pt x="167" y="0"/>
                      </a:lnTo>
                      <a:lnTo>
                        <a:pt x="172" y="0"/>
                      </a:lnTo>
                      <a:lnTo>
                        <a:pt x="176" y="0"/>
                      </a:lnTo>
                      <a:lnTo>
                        <a:pt x="181" y="0"/>
                      </a:lnTo>
                      <a:lnTo>
                        <a:pt x="186" y="0"/>
                      </a:lnTo>
                      <a:lnTo>
                        <a:pt x="191" y="0"/>
                      </a:lnTo>
                      <a:lnTo>
                        <a:pt x="196" y="0"/>
                      </a:lnTo>
                      <a:lnTo>
                        <a:pt x="201" y="0"/>
                      </a:lnTo>
                      <a:lnTo>
                        <a:pt x="206" y="0"/>
                      </a:lnTo>
                      <a:lnTo>
                        <a:pt x="213" y="1"/>
                      </a:lnTo>
                      <a:lnTo>
                        <a:pt x="218" y="1"/>
                      </a:lnTo>
                      <a:lnTo>
                        <a:pt x="225" y="1"/>
                      </a:lnTo>
                      <a:lnTo>
                        <a:pt x="230" y="1"/>
                      </a:lnTo>
                      <a:lnTo>
                        <a:pt x="237" y="3"/>
                      </a:lnTo>
                      <a:lnTo>
                        <a:pt x="244" y="3"/>
                      </a:lnTo>
                      <a:lnTo>
                        <a:pt x="251" y="3"/>
                      </a:lnTo>
                      <a:lnTo>
                        <a:pt x="258" y="4"/>
                      </a:lnTo>
                      <a:lnTo>
                        <a:pt x="264" y="4"/>
                      </a:lnTo>
                      <a:lnTo>
                        <a:pt x="270" y="4"/>
                      </a:lnTo>
                      <a:lnTo>
                        <a:pt x="277" y="5"/>
                      </a:lnTo>
                      <a:lnTo>
                        <a:pt x="284" y="5"/>
                      </a:lnTo>
                      <a:lnTo>
                        <a:pt x="291" y="6"/>
                      </a:lnTo>
                      <a:lnTo>
                        <a:pt x="298" y="6"/>
                      </a:lnTo>
                      <a:lnTo>
                        <a:pt x="305" y="7"/>
                      </a:lnTo>
                      <a:lnTo>
                        <a:pt x="312" y="8"/>
                      </a:lnTo>
                      <a:lnTo>
                        <a:pt x="320" y="9"/>
                      </a:lnTo>
                      <a:lnTo>
                        <a:pt x="327" y="9"/>
                      </a:lnTo>
                      <a:lnTo>
                        <a:pt x="334" y="11"/>
                      </a:lnTo>
                      <a:lnTo>
                        <a:pt x="340" y="11"/>
                      </a:lnTo>
                      <a:lnTo>
                        <a:pt x="347" y="12"/>
                      </a:lnTo>
                      <a:lnTo>
                        <a:pt x="354" y="12"/>
                      </a:lnTo>
                      <a:lnTo>
                        <a:pt x="361" y="13"/>
                      </a:lnTo>
                      <a:lnTo>
                        <a:pt x="368" y="14"/>
                      </a:lnTo>
                      <a:lnTo>
                        <a:pt x="374" y="15"/>
                      </a:lnTo>
                      <a:lnTo>
                        <a:pt x="381" y="16"/>
                      </a:lnTo>
                      <a:lnTo>
                        <a:pt x="386" y="16"/>
                      </a:lnTo>
                      <a:lnTo>
                        <a:pt x="393" y="18"/>
                      </a:lnTo>
                      <a:lnTo>
                        <a:pt x="399" y="19"/>
                      </a:lnTo>
                      <a:lnTo>
                        <a:pt x="405" y="20"/>
                      </a:lnTo>
                      <a:lnTo>
                        <a:pt x="411" y="21"/>
                      </a:lnTo>
                      <a:lnTo>
                        <a:pt x="417" y="22"/>
                      </a:lnTo>
                      <a:lnTo>
                        <a:pt x="424" y="23"/>
                      </a:lnTo>
                      <a:lnTo>
                        <a:pt x="428" y="25"/>
                      </a:lnTo>
                      <a:lnTo>
                        <a:pt x="433" y="26"/>
                      </a:lnTo>
                      <a:lnTo>
                        <a:pt x="439" y="27"/>
                      </a:lnTo>
                      <a:lnTo>
                        <a:pt x="443" y="28"/>
                      </a:lnTo>
                      <a:lnTo>
                        <a:pt x="447" y="29"/>
                      </a:lnTo>
                      <a:lnTo>
                        <a:pt x="452" y="30"/>
                      </a:lnTo>
                      <a:lnTo>
                        <a:pt x="456" y="33"/>
                      </a:lnTo>
                      <a:lnTo>
                        <a:pt x="461" y="34"/>
                      </a:lnTo>
                      <a:lnTo>
                        <a:pt x="463" y="35"/>
                      </a:lnTo>
                      <a:lnTo>
                        <a:pt x="467" y="37"/>
                      </a:lnTo>
                      <a:lnTo>
                        <a:pt x="470" y="39"/>
                      </a:lnTo>
                      <a:lnTo>
                        <a:pt x="474" y="41"/>
                      </a:lnTo>
                      <a:lnTo>
                        <a:pt x="478" y="44"/>
                      </a:lnTo>
                      <a:lnTo>
                        <a:pt x="481" y="48"/>
                      </a:lnTo>
                      <a:lnTo>
                        <a:pt x="482" y="49"/>
                      </a:lnTo>
                      <a:lnTo>
                        <a:pt x="483" y="51"/>
                      </a:lnTo>
                      <a:lnTo>
                        <a:pt x="484" y="54"/>
                      </a:lnTo>
                      <a:lnTo>
                        <a:pt x="485" y="58"/>
                      </a:lnTo>
                      <a:lnTo>
                        <a:pt x="485" y="61"/>
                      </a:lnTo>
                      <a:lnTo>
                        <a:pt x="486" y="65"/>
                      </a:lnTo>
                      <a:lnTo>
                        <a:pt x="488" y="70"/>
                      </a:lnTo>
                      <a:lnTo>
                        <a:pt x="489" y="76"/>
                      </a:lnTo>
                      <a:lnTo>
                        <a:pt x="489" y="80"/>
                      </a:lnTo>
                      <a:lnTo>
                        <a:pt x="490" y="86"/>
                      </a:lnTo>
                      <a:lnTo>
                        <a:pt x="490" y="93"/>
                      </a:lnTo>
                      <a:lnTo>
                        <a:pt x="491" y="99"/>
                      </a:lnTo>
                      <a:lnTo>
                        <a:pt x="492" y="106"/>
                      </a:lnTo>
                      <a:lnTo>
                        <a:pt x="492" y="113"/>
                      </a:lnTo>
                      <a:lnTo>
                        <a:pt x="493" y="121"/>
                      </a:lnTo>
                      <a:lnTo>
                        <a:pt x="494" y="129"/>
                      </a:lnTo>
                      <a:lnTo>
                        <a:pt x="494" y="137"/>
                      </a:lnTo>
                      <a:lnTo>
                        <a:pt x="494" y="145"/>
                      </a:lnTo>
                      <a:lnTo>
                        <a:pt x="496" y="154"/>
                      </a:lnTo>
                      <a:lnTo>
                        <a:pt x="496" y="163"/>
                      </a:lnTo>
                      <a:lnTo>
                        <a:pt x="496" y="171"/>
                      </a:lnTo>
                      <a:lnTo>
                        <a:pt x="497" y="180"/>
                      </a:lnTo>
                      <a:lnTo>
                        <a:pt x="497" y="190"/>
                      </a:lnTo>
                      <a:lnTo>
                        <a:pt x="498" y="199"/>
                      </a:lnTo>
                      <a:lnTo>
                        <a:pt x="498" y="208"/>
                      </a:lnTo>
                      <a:lnTo>
                        <a:pt x="498" y="217"/>
                      </a:lnTo>
                      <a:lnTo>
                        <a:pt x="498" y="227"/>
                      </a:lnTo>
                      <a:lnTo>
                        <a:pt x="498" y="237"/>
                      </a:lnTo>
                      <a:lnTo>
                        <a:pt x="498" y="247"/>
                      </a:lnTo>
                      <a:lnTo>
                        <a:pt x="499" y="256"/>
                      </a:lnTo>
                      <a:lnTo>
                        <a:pt x="499" y="266"/>
                      </a:lnTo>
                      <a:lnTo>
                        <a:pt x="499" y="277"/>
                      </a:lnTo>
                      <a:lnTo>
                        <a:pt x="499" y="286"/>
                      </a:lnTo>
                      <a:lnTo>
                        <a:pt x="499" y="295"/>
                      </a:lnTo>
                      <a:lnTo>
                        <a:pt x="499" y="305"/>
                      </a:lnTo>
                      <a:lnTo>
                        <a:pt x="499" y="314"/>
                      </a:lnTo>
                      <a:lnTo>
                        <a:pt x="499" y="323"/>
                      </a:lnTo>
                      <a:lnTo>
                        <a:pt x="499" y="332"/>
                      </a:lnTo>
                      <a:lnTo>
                        <a:pt x="499" y="342"/>
                      </a:lnTo>
                      <a:lnTo>
                        <a:pt x="499" y="351"/>
                      </a:lnTo>
                      <a:lnTo>
                        <a:pt x="499" y="360"/>
                      </a:lnTo>
                      <a:lnTo>
                        <a:pt x="499" y="369"/>
                      </a:lnTo>
                      <a:lnTo>
                        <a:pt x="499" y="377"/>
                      </a:lnTo>
                      <a:lnTo>
                        <a:pt x="499" y="385"/>
                      </a:lnTo>
                      <a:lnTo>
                        <a:pt x="499" y="393"/>
                      </a:lnTo>
                      <a:lnTo>
                        <a:pt x="499" y="401"/>
                      </a:lnTo>
                      <a:lnTo>
                        <a:pt x="499" y="408"/>
                      </a:lnTo>
                      <a:lnTo>
                        <a:pt x="500" y="416"/>
                      </a:lnTo>
                      <a:lnTo>
                        <a:pt x="499" y="422"/>
                      </a:lnTo>
                      <a:lnTo>
                        <a:pt x="499" y="429"/>
                      </a:lnTo>
                      <a:lnTo>
                        <a:pt x="499" y="435"/>
                      </a:lnTo>
                      <a:lnTo>
                        <a:pt x="499" y="442"/>
                      </a:lnTo>
                      <a:lnTo>
                        <a:pt x="499" y="446"/>
                      </a:lnTo>
                      <a:lnTo>
                        <a:pt x="499" y="452"/>
                      </a:lnTo>
                      <a:lnTo>
                        <a:pt x="499" y="457"/>
                      </a:lnTo>
                      <a:lnTo>
                        <a:pt x="499" y="461"/>
                      </a:lnTo>
                      <a:lnTo>
                        <a:pt x="499" y="465"/>
                      </a:lnTo>
                      <a:lnTo>
                        <a:pt x="499" y="468"/>
                      </a:lnTo>
                      <a:lnTo>
                        <a:pt x="499" y="472"/>
                      </a:lnTo>
                      <a:lnTo>
                        <a:pt x="499" y="474"/>
                      </a:lnTo>
                      <a:lnTo>
                        <a:pt x="499" y="478"/>
                      </a:lnTo>
                      <a:lnTo>
                        <a:pt x="499" y="479"/>
                      </a:lnTo>
                      <a:lnTo>
                        <a:pt x="498" y="480"/>
                      </a:lnTo>
                      <a:lnTo>
                        <a:pt x="494" y="482"/>
                      </a:lnTo>
                      <a:lnTo>
                        <a:pt x="491" y="484"/>
                      </a:lnTo>
                      <a:lnTo>
                        <a:pt x="489" y="485"/>
                      </a:lnTo>
                      <a:lnTo>
                        <a:pt x="485" y="487"/>
                      </a:lnTo>
                      <a:lnTo>
                        <a:pt x="482" y="488"/>
                      </a:lnTo>
                      <a:lnTo>
                        <a:pt x="478" y="488"/>
                      </a:lnTo>
                      <a:lnTo>
                        <a:pt x="475" y="489"/>
                      </a:lnTo>
                      <a:lnTo>
                        <a:pt x="471" y="488"/>
                      </a:lnTo>
                      <a:lnTo>
                        <a:pt x="468" y="488"/>
                      </a:lnTo>
                      <a:lnTo>
                        <a:pt x="464" y="487"/>
                      </a:lnTo>
                      <a:lnTo>
                        <a:pt x="462" y="486"/>
                      </a:lnTo>
                      <a:lnTo>
                        <a:pt x="460" y="482"/>
                      </a:lnTo>
                      <a:lnTo>
                        <a:pt x="457" y="479"/>
                      </a:lnTo>
                      <a:lnTo>
                        <a:pt x="456" y="477"/>
                      </a:lnTo>
                      <a:lnTo>
                        <a:pt x="456" y="475"/>
                      </a:lnTo>
                      <a:lnTo>
                        <a:pt x="455" y="472"/>
                      </a:lnTo>
                      <a:lnTo>
                        <a:pt x="455" y="470"/>
                      </a:lnTo>
                      <a:lnTo>
                        <a:pt x="455" y="465"/>
                      </a:lnTo>
                      <a:lnTo>
                        <a:pt x="454" y="461"/>
                      </a:lnTo>
                      <a:lnTo>
                        <a:pt x="454" y="457"/>
                      </a:lnTo>
                      <a:lnTo>
                        <a:pt x="454" y="452"/>
                      </a:lnTo>
                      <a:lnTo>
                        <a:pt x="454" y="446"/>
                      </a:lnTo>
                      <a:lnTo>
                        <a:pt x="454" y="442"/>
                      </a:lnTo>
                      <a:lnTo>
                        <a:pt x="453" y="436"/>
                      </a:lnTo>
                      <a:lnTo>
                        <a:pt x="453" y="429"/>
                      </a:lnTo>
                      <a:lnTo>
                        <a:pt x="453" y="422"/>
                      </a:lnTo>
                      <a:lnTo>
                        <a:pt x="453" y="415"/>
                      </a:lnTo>
                      <a:lnTo>
                        <a:pt x="453" y="408"/>
                      </a:lnTo>
                      <a:lnTo>
                        <a:pt x="453" y="401"/>
                      </a:lnTo>
                      <a:lnTo>
                        <a:pt x="452" y="393"/>
                      </a:lnTo>
                      <a:lnTo>
                        <a:pt x="452" y="385"/>
                      </a:lnTo>
                      <a:lnTo>
                        <a:pt x="452" y="375"/>
                      </a:lnTo>
                      <a:lnTo>
                        <a:pt x="452" y="369"/>
                      </a:lnTo>
                      <a:lnTo>
                        <a:pt x="450" y="359"/>
                      </a:lnTo>
                      <a:lnTo>
                        <a:pt x="450" y="350"/>
                      </a:lnTo>
                      <a:lnTo>
                        <a:pt x="450" y="341"/>
                      </a:lnTo>
                      <a:lnTo>
                        <a:pt x="450" y="331"/>
                      </a:lnTo>
                      <a:lnTo>
                        <a:pt x="450" y="322"/>
                      </a:lnTo>
                      <a:lnTo>
                        <a:pt x="450" y="313"/>
                      </a:lnTo>
                      <a:lnTo>
                        <a:pt x="450" y="303"/>
                      </a:lnTo>
                      <a:lnTo>
                        <a:pt x="450" y="294"/>
                      </a:lnTo>
                      <a:lnTo>
                        <a:pt x="450" y="285"/>
                      </a:lnTo>
                      <a:lnTo>
                        <a:pt x="450" y="276"/>
                      </a:lnTo>
                      <a:lnTo>
                        <a:pt x="450" y="265"/>
                      </a:lnTo>
                      <a:lnTo>
                        <a:pt x="450" y="256"/>
                      </a:lnTo>
                      <a:lnTo>
                        <a:pt x="449" y="247"/>
                      </a:lnTo>
                      <a:lnTo>
                        <a:pt x="449" y="237"/>
                      </a:lnTo>
                      <a:lnTo>
                        <a:pt x="449" y="227"/>
                      </a:lnTo>
                      <a:lnTo>
                        <a:pt x="449" y="217"/>
                      </a:lnTo>
                      <a:lnTo>
                        <a:pt x="448" y="208"/>
                      </a:lnTo>
                      <a:lnTo>
                        <a:pt x="448" y="199"/>
                      </a:lnTo>
                      <a:lnTo>
                        <a:pt x="448" y="190"/>
                      </a:lnTo>
                      <a:lnTo>
                        <a:pt x="448" y="181"/>
                      </a:lnTo>
                      <a:lnTo>
                        <a:pt x="447" y="172"/>
                      </a:lnTo>
                      <a:lnTo>
                        <a:pt x="447" y="164"/>
                      </a:lnTo>
                      <a:lnTo>
                        <a:pt x="447" y="155"/>
                      </a:lnTo>
                      <a:lnTo>
                        <a:pt x="447" y="147"/>
                      </a:lnTo>
                      <a:lnTo>
                        <a:pt x="446" y="138"/>
                      </a:lnTo>
                      <a:lnTo>
                        <a:pt x="446" y="131"/>
                      </a:lnTo>
                      <a:lnTo>
                        <a:pt x="446" y="125"/>
                      </a:lnTo>
                      <a:lnTo>
                        <a:pt x="446" y="118"/>
                      </a:lnTo>
                      <a:lnTo>
                        <a:pt x="446" y="109"/>
                      </a:lnTo>
                      <a:lnTo>
                        <a:pt x="445" y="104"/>
                      </a:lnTo>
                      <a:lnTo>
                        <a:pt x="445" y="97"/>
                      </a:lnTo>
                      <a:lnTo>
                        <a:pt x="443" y="92"/>
                      </a:lnTo>
                      <a:lnTo>
                        <a:pt x="443" y="86"/>
                      </a:lnTo>
                      <a:lnTo>
                        <a:pt x="442" y="82"/>
                      </a:lnTo>
                      <a:lnTo>
                        <a:pt x="442" y="77"/>
                      </a:lnTo>
                      <a:lnTo>
                        <a:pt x="442" y="73"/>
                      </a:lnTo>
                      <a:lnTo>
                        <a:pt x="441" y="69"/>
                      </a:lnTo>
                      <a:lnTo>
                        <a:pt x="441" y="66"/>
                      </a:lnTo>
                      <a:lnTo>
                        <a:pt x="440" y="63"/>
                      </a:lnTo>
                      <a:lnTo>
                        <a:pt x="440" y="62"/>
                      </a:lnTo>
                      <a:lnTo>
                        <a:pt x="438" y="58"/>
                      </a:lnTo>
                      <a:lnTo>
                        <a:pt x="436" y="58"/>
                      </a:lnTo>
                      <a:lnTo>
                        <a:pt x="432" y="59"/>
                      </a:lnTo>
                      <a:lnTo>
                        <a:pt x="428" y="63"/>
                      </a:lnTo>
                      <a:lnTo>
                        <a:pt x="424" y="65"/>
                      </a:lnTo>
                      <a:lnTo>
                        <a:pt x="419" y="70"/>
                      </a:lnTo>
                      <a:lnTo>
                        <a:pt x="413" y="73"/>
                      </a:lnTo>
                      <a:lnTo>
                        <a:pt x="409" y="79"/>
                      </a:lnTo>
                      <a:lnTo>
                        <a:pt x="405" y="84"/>
                      </a:lnTo>
                      <a:lnTo>
                        <a:pt x="400" y="90"/>
                      </a:lnTo>
                      <a:lnTo>
                        <a:pt x="395" y="94"/>
                      </a:lnTo>
                      <a:lnTo>
                        <a:pt x="390" y="99"/>
                      </a:lnTo>
                      <a:lnTo>
                        <a:pt x="384" y="104"/>
                      </a:lnTo>
                      <a:lnTo>
                        <a:pt x="379" y="109"/>
                      </a:lnTo>
                      <a:lnTo>
                        <a:pt x="375" y="113"/>
                      </a:lnTo>
                      <a:lnTo>
                        <a:pt x="370" y="118"/>
                      </a:lnTo>
                      <a:lnTo>
                        <a:pt x="366" y="121"/>
                      </a:lnTo>
                      <a:lnTo>
                        <a:pt x="362" y="123"/>
                      </a:lnTo>
                      <a:lnTo>
                        <a:pt x="359" y="125"/>
                      </a:lnTo>
                      <a:lnTo>
                        <a:pt x="354" y="125"/>
                      </a:lnTo>
                      <a:lnTo>
                        <a:pt x="352" y="125"/>
                      </a:lnTo>
                      <a:lnTo>
                        <a:pt x="349" y="125"/>
                      </a:lnTo>
                      <a:lnTo>
                        <a:pt x="346" y="125"/>
                      </a:lnTo>
                      <a:lnTo>
                        <a:pt x="342" y="126"/>
                      </a:lnTo>
                      <a:lnTo>
                        <a:pt x="339" y="126"/>
                      </a:lnTo>
                      <a:lnTo>
                        <a:pt x="334" y="126"/>
                      </a:lnTo>
                      <a:lnTo>
                        <a:pt x="331" y="126"/>
                      </a:lnTo>
                      <a:lnTo>
                        <a:pt x="327" y="126"/>
                      </a:lnTo>
                      <a:lnTo>
                        <a:pt x="323" y="126"/>
                      </a:lnTo>
                      <a:lnTo>
                        <a:pt x="318" y="126"/>
                      </a:lnTo>
                      <a:lnTo>
                        <a:pt x="312" y="126"/>
                      </a:lnTo>
                      <a:lnTo>
                        <a:pt x="307" y="126"/>
                      </a:lnTo>
                      <a:lnTo>
                        <a:pt x="303" y="125"/>
                      </a:lnTo>
                      <a:lnTo>
                        <a:pt x="297" y="125"/>
                      </a:lnTo>
                      <a:lnTo>
                        <a:pt x="291" y="125"/>
                      </a:lnTo>
                      <a:lnTo>
                        <a:pt x="285" y="125"/>
                      </a:lnTo>
                      <a:lnTo>
                        <a:pt x="280" y="123"/>
                      </a:lnTo>
                      <a:lnTo>
                        <a:pt x="274" y="123"/>
                      </a:lnTo>
                      <a:lnTo>
                        <a:pt x="268" y="123"/>
                      </a:lnTo>
                      <a:lnTo>
                        <a:pt x="262" y="123"/>
                      </a:lnTo>
                      <a:lnTo>
                        <a:pt x="256" y="122"/>
                      </a:lnTo>
                      <a:lnTo>
                        <a:pt x="249" y="122"/>
                      </a:lnTo>
                      <a:lnTo>
                        <a:pt x="244" y="121"/>
                      </a:lnTo>
                      <a:lnTo>
                        <a:pt x="237" y="121"/>
                      </a:lnTo>
                      <a:lnTo>
                        <a:pt x="231" y="121"/>
                      </a:lnTo>
                      <a:lnTo>
                        <a:pt x="225" y="121"/>
                      </a:lnTo>
                      <a:lnTo>
                        <a:pt x="218" y="120"/>
                      </a:lnTo>
                      <a:lnTo>
                        <a:pt x="212" y="120"/>
                      </a:lnTo>
                      <a:lnTo>
                        <a:pt x="205" y="119"/>
                      </a:lnTo>
                      <a:lnTo>
                        <a:pt x="199" y="119"/>
                      </a:lnTo>
                      <a:lnTo>
                        <a:pt x="194" y="118"/>
                      </a:lnTo>
                      <a:lnTo>
                        <a:pt x="187" y="118"/>
                      </a:lnTo>
                      <a:lnTo>
                        <a:pt x="180" y="116"/>
                      </a:lnTo>
                      <a:lnTo>
                        <a:pt x="174" y="116"/>
                      </a:lnTo>
                      <a:lnTo>
                        <a:pt x="168" y="115"/>
                      </a:lnTo>
                      <a:lnTo>
                        <a:pt x="162" y="115"/>
                      </a:lnTo>
                      <a:lnTo>
                        <a:pt x="156" y="115"/>
                      </a:lnTo>
                      <a:lnTo>
                        <a:pt x="151" y="114"/>
                      </a:lnTo>
                      <a:lnTo>
                        <a:pt x="145" y="114"/>
                      </a:lnTo>
                      <a:lnTo>
                        <a:pt x="140" y="114"/>
                      </a:lnTo>
                      <a:lnTo>
                        <a:pt x="134" y="113"/>
                      </a:lnTo>
                      <a:lnTo>
                        <a:pt x="130" y="113"/>
                      </a:lnTo>
                      <a:lnTo>
                        <a:pt x="124" y="113"/>
                      </a:lnTo>
                      <a:lnTo>
                        <a:pt x="120" y="113"/>
                      </a:lnTo>
                      <a:lnTo>
                        <a:pt x="116" y="112"/>
                      </a:lnTo>
                      <a:lnTo>
                        <a:pt x="111" y="112"/>
                      </a:lnTo>
                      <a:lnTo>
                        <a:pt x="107" y="111"/>
                      </a:lnTo>
                      <a:lnTo>
                        <a:pt x="103" y="111"/>
                      </a:lnTo>
                      <a:lnTo>
                        <a:pt x="100" y="111"/>
                      </a:lnTo>
                      <a:lnTo>
                        <a:pt x="96" y="109"/>
                      </a:lnTo>
                      <a:lnTo>
                        <a:pt x="93" y="109"/>
                      </a:lnTo>
                      <a:lnTo>
                        <a:pt x="90" y="109"/>
                      </a:lnTo>
                      <a:lnTo>
                        <a:pt x="86" y="109"/>
                      </a:lnTo>
                      <a:lnTo>
                        <a:pt x="83" y="109"/>
                      </a:lnTo>
                      <a:lnTo>
                        <a:pt x="81" y="109"/>
                      </a:lnTo>
                      <a:lnTo>
                        <a:pt x="80" y="109"/>
                      </a:lnTo>
                      <a:lnTo>
                        <a:pt x="0" y="119"/>
                      </a:lnTo>
                      <a:lnTo>
                        <a:pt x="0" y="119"/>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6" name="Freeform 165"/>
                <p:cNvSpPr>
                  <a:spLocks/>
                </p:cNvSpPr>
                <p:nvPr/>
              </p:nvSpPr>
              <p:spPr bwMode="auto">
                <a:xfrm>
                  <a:off x="2952689" y="1367851"/>
                  <a:ext cx="169" cy="158"/>
                </a:xfrm>
                <a:custGeom>
                  <a:avLst/>
                  <a:gdLst/>
                  <a:ahLst/>
                  <a:cxnLst>
                    <a:cxn ang="0">
                      <a:pos x="11" y="73"/>
                    </a:cxn>
                    <a:cxn ang="0">
                      <a:pos x="33" y="56"/>
                    </a:cxn>
                    <a:cxn ang="0">
                      <a:pos x="63" y="35"/>
                    </a:cxn>
                    <a:cxn ang="0">
                      <a:pos x="94" y="15"/>
                    </a:cxn>
                    <a:cxn ang="0">
                      <a:pos x="124" y="5"/>
                    </a:cxn>
                    <a:cxn ang="0">
                      <a:pos x="149" y="1"/>
                    </a:cxn>
                    <a:cxn ang="0">
                      <a:pos x="178" y="0"/>
                    </a:cxn>
                    <a:cxn ang="0">
                      <a:pos x="214" y="0"/>
                    </a:cxn>
                    <a:cxn ang="0">
                      <a:pos x="256" y="0"/>
                    </a:cxn>
                    <a:cxn ang="0">
                      <a:pos x="300" y="2"/>
                    </a:cxn>
                    <a:cxn ang="0">
                      <a:pos x="343" y="4"/>
                    </a:cxn>
                    <a:cxn ang="0">
                      <a:pos x="385" y="8"/>
                    </a:cxn>
                    <a:cxn ang="0">
                      <a:pos x="423" y="14"/>
                    </a:cxn>
                    <a:cxn ang="0">
                      <a:pos x="453" y="22"/>
                    </a:cxn>
                    <a:cxn ang="0">
                      <a:pos x="478" y="34"/>
                    </a:cxn>
                    <a:cxn ang="0">
                      <a:pos x="488" y="51"/>
                    </a:cxn>
                    <a:cxn ang="0">
                      <a:pos x="495" y="84"/>
                    </a:cxn>
                    <a:cxn ang="0">
                      <a:pos x="500" y="128"/>
                    </a:cxn>
                    <a:cxn ang="0">
                      <a:pos x="503" y="180"/>
                    </a:cxn>
                    <a:cxn ang="0">
                      <a:pos x="505" y="237"/>
                    </a:cxn>
                    <a:cxn ang="0">
                      <a:pos x="507" y="294"/>
                    </a:cxn>
                    <a:cxn ang="0">
                      <a:pos x="507" y="350"/>
                    </a:cxn>
                    <a:cxn ang="0">
                      <a:pos x="507" y="398"/>
                    </a:cxn>
                    <a:cxn ang="0">
                      <a:pos x="507" y="436"/>
                    </a:cxn>
                    <a:cxn ang="0">
                      <a:pos x="507" y="460"/>
                    </a:cxn>
                    <a:cxn ang="0">
                      <a:pos x="501" y="472"/>
                    </a:cxn>
                    <a:cxn ang="0">
                      <a:pos x="486" y="468"/>
                    </a:cxn>
                    <a:cxn ang="0">
                      <a:pos x="483" y="452"/>
                    </a:cxn>
                    <a:cxn ang="0">
                      <a:pos x="481" y="423"/>
                    </a:cxn>
                    <a:cxn ang="0">
                      <a:pos x="480" y="382"/>
                    </a:cxn>
                    <a:cxn ang="0">
                      <a:pos x="479" y="330"/>
                    </a:cxn>
                    <a:cxn ang="0">
                      <a:pos x="476" y="274"/>
                    </a:cxn>
                    <a:cxn ang="0">
                      <a:pos x="475" y="217"/>
                    </a:cxn>
                    <a:cxn ang="0">
                      <a:pos x="473" y="163"/>
                    </a:cxn>
                    <a:cxn ang="0">
                      <a:pos x="471" y="115"/>
                    </a:cxn>
                    <a:cxn ang="0">
                      <a:pos x="468" y="77"/>
                    </a:cxn>
                    <a:cxn ang="0">
                      <a:pos x="465" y="52"/>
                    </a:cxn>
                    <a:cxn ang="0">
                      <a:pos x="450" y="54"/>
                    </a:cxn>
                    <a:cxn ang="0">
                      <a:pos x="422" y="80"/>
                    </a:cxn>
                    <a:cxn ang="0">
                      <a:pos x="396" y="95"/>
                    </a:cxn>
                    <a:cxn ang="0">
                      <a:pos x="397" y="79"/>
                    </a:cxn>
                    <a:cxn ang="0">
                      <a:pos x="417" y="56"/>
                    </a:cxn>
                    <a:cxn ang="0">
                      <a:pos x="415" y="43"/>
                    </a:cxn>
                    <a:cxn ang="0">
                      <a:pos x="389" y="38"/>
                    </a:cxn>
                    <a:cxn ang="0">
                      <a:pos x="364" y="35"/>
                    </a:cxn>
                    <a:cxn ang="0">
                      <a:pos x="332" y="30"/>
                    </a:cxn>
                    <a:cxn ang="0">
                      <a:pos x="298" y="27"/>
                    </a:cxn>
                    <a:cxn ang="0">
                      <a:pos x="262" y="23"/>
                    </a:cxn>
                    <a:cxn ang="0">
                      <a:pos x="227" y="20"/>
                    </a:cxn>
                    <a:cxn ang="0">
                      <a:pos x="195" y="19"/>
                    </a:cxn>
                    <a:cxn ang="0">
                      <a:pos x="167" y="18"/>
                    </a:cxn>
                    <a:cxn ang="0">
                      <a:pos x="147" y="19"/>
                    </a:cxn>
                    <a:cxn ang="0">
                      <a:pos x="129" y="27"/>
                    </a:cxn>
                    <a:cxn ang="0">
                      <a:pos x="107" y="40"/>
                    </a:cxn>
                    <a:cxn ang="0">
                      <a:pos x="84" y="56"/>
                    </a:cxn>
                    <a:cxn ang="0">
                      <a:pos x="59" y="71"/>
                    </a:cxn>
                    <a:cxn ang="0">
                      <a:pos x="40" y="84"/>
                    </a:cxn>
                    <a:cxn ang="0">
                      <a:pos x="13" y="91"/>
                    </a:cxn>
                  </a:cxnLst>
                  <a:rect l="0" t="0" r="r" b="b"/>
                  <a:pathLst>
                    <a:path w="507" h="475">
                      <a:moveTo>
                        <a:pt x="0" y="84"/>
                      </a:moveTo>
                      <a:lnTo>
                        <a:pt x="1" y="83"/>
                      </a:lnTo>
                      <a:lnTo>
                        <a:pt x="4" y="80"/>
                      </a:lnTo>
                      <a:lnTo>
                        <a:pt x="6" y="78"/>
                      </a:lnTo>
                      <a:lnTo>
                        <a:pt x="8" y="76"/>
                      </a:lnTo>
                      <a:lnTo>
                        <a:pt x="11" y="73"/>
                      </a:lnTo>
                      <a:lnTo>
                        <a:pt x="14" y="71"/>
                      </a:lnTo>
                      <a:lnTo>
                        <a:pt x="18" y="69"/>
                      </a:lnTo>
                      <a:lnTo>
                        <a:pt x="20" y="65"/>
                      </a:lnTo>
                      <a:lnTo>
                        <a:pt x="25" y="62"/>
                      </a:lnTo>
                      <a:lnTo>
                        <a:pt x="29" y="59"/>
                      </a:lnTo>
                      <a:lnTo>
                        <a:pt x="33" y="56"/>
                      </a:lnTo>
                      <a:lnTo>
                        <a:pt x="39" y="52"/>
                      </a:lnTo>
                      <a:lnTo>
                        <a:pt x="43" y="49"/>
                      </a:lnTo>
                      <a:lnTo>
                        <a:pt x="49" y="47"/>
                      </a:lnTo>
                      <a:lnTo>
                        <a:pt x="52" y="42"/>
                      </a:lnTo>
                      <a:lnTo>
                        <a:pt x="58" y="38"/>
                      </a:lnTo>
                      <a:lnTo>
                        <a:pt x="63" y="35"/>
                      </a:lnTo>
                      <a:lnTo>
                        <a:pt x="69" y="32"/>
                      </a:lnTo>
                      <a:lnTo>
                        <a:pt x="75" y="28"/>
                      </a:lnTo>
                      <a:lnTo>
                        <a:pt x="79" y="25"/>
                      </a:lnTo>
                      <a:lnTo>
                        <a:pt x="85" y="21"/>
                      </a:lnTo>
                      <a:lnTo>
                        <a:pt x="91" y="19"/>
                      </a:lnTo>
                      <a:lnTo>
                        <a:pt x="94" y="15"/>
                      </a:lnTo>
                      <a:lnTo>
                        <a:pt x="100" y="13"/>
                      </a:lnTo>
                      <a:lnTo>
                        <a:pt x="105" y="11"/>
                      </a:lnTo>
                      <a:lnTo>
                        <a:pt x="111" y="9"/>
                      </a:lnTo>
                      <a:lnTo>
                        <a:pt x="115" y="7"/>
                      </a:lnTo>
                      <a:lnTo>
                        <a:pt x="120" y="6"/>
                      </a:lnTo>
                      <a:lnTo>
                        <a:pt x="124" y="5"/>
                      </a:lnTo>
                      <a:lnTo>
                        <a:pt x="128" y="5"/>
                      </a:lnTo>
                      <a:lnTo>
                        <a:pt x="133" y="4"/>
                      </a:lnTo>
                      <a:lnTo>
                        <a:pt x="138" y="2"/>
                      </a:lnTo>
                      <a:lnTo>
                        <a:pt x="142" y="2"/>
                      </a:lnTo>
                      <a:lnTo>
                        <a:pt x="145" y="1"/>
                      </a:lnTo>
                      <a:lnTo>
                        <a:pt x="149" y="1"/>
                      </a:lnTo>
                      <a:lnTo>
                        <a:pt x="153" y="1"/>
                      </a:lnTo>
                      <a:lnTo>
                        <a:pt x="158" y="1"/>
                      </a:lnTo>
                      <a:lnTo>
                        <a:pt x="162" y="1"/>
                      </a:lnTo>
                      <a:lnTo>
                        <a:pt x="167" y="0"/>
                      </a:lnTo>
                      <a:lnTo>
                        <a:pt x="172" y="0"/>
                      </a:lnTo>
                      <a:lnTo>
                        <a:pt x="178" y="0"/>
                      </a:lnTo>
                      <a:lnTo>
                        <a:pt x="184" y="0"/>
                      </a:lnTo>
                      <a:lnTo>
                        <a:pt x="190" y="0"/>
                      </a:lnTo>
                      <a:lnTo>
                        <a:pt x="195" y="0"/>
                      </a:lnTo>
                      <a:lnTo>
                        <a:pt x="201" y="0"/>
                      </a:lnTo>
                      <a:lnTo>
                        <a:pt x="208" y="0"/>
                      </a:lnTo>
                      <a:lnTo>
                        <a:pt x="214" y="0"/>
                      </a:lnTo>
                      <a:lnTo>
                        <a:pt x="221" y="0"/>
                      </a:lnTo>
                      <a:lnTo>
                        <a:pt x="228" y="0"/>
                      </a:lnTo>
                      <a:lnTo>
                        <a:pt x="234" y="0"/>
                      </a:lnTo>
                      <a:lnTo>
                        <a:pt x="241" y="0"/>
                      </a:lnTo>
                      <a:lnTo>
                        <a:pt x="249" y="0"/>
                      </a:lnTo>
                      <a:lnTo>
                        <a:pt x="256" y="0"/>
                      </a:lnTo>
                      <a:lnTo>
                        <a:pt x="263" y="0"/>
                      </a:lnTo>
                      <a:lnTo>
                        <a:pt x="270" y="0"/>
                      </a:lnTo>
                      <a:lnTo>
                        <a:pt x="277" y="1"/>
                      </a:lnTo>
                      <a:lnTo>
                        <a:pt x="285" y="1"/>
                      </a:lnTo>
                      <a:lnTo>
                        <a:pt x="292" y="1"/>
                      </a:lnTo>
                      <a:lnTo>
                        <a:pt x="300" y="2"/>
                      </a:lnTo>
                      <a:lnTo>
                        <a:pt x="307" y="2"/>
                      </a:lnTo>
                      <a:lnTo>
                        <a:pt x="314" y="2"/>
                      </a:lnTo>
                      <a:lnTo>
                        <a:pt x="322" y="2"/>
                      </a:lnTo>
                      <a:lnTo>
                        <a:pt x="329" y="4"/>
                      </a:lnTo>
                      <a:lnTo>
                        <a:pt x="336" y="4"/>
                      </a:lnTo>
                      <a:lnTo>
                        <a:pt x="343" y="4"/>
                      </a:lnTo>
                      <a:lnTo>
                        <a:pt x="350" y="5"/>
                      </a:lnTo>
                      <a:lnTo>
                        <a:pt x="358" y="5"/>
                      </a:lnTo>
                      <a:lnTo>
                        <a:pt x="365" y="6"/>
                      </a:lnTo>
                      <a:lnTo>
                        <a:pt x="372" y="7"/>
                      </a:lnTo>
                      <a:lnTo>
                        <a:pt x="378" y="8"/>
                      </a:lnTo>
                      <a:lnTo>
                        <a:pt x="385" y="8"/>
                      </a:lnTo>
                      <a:lnTo>
                        <a:pt x="392" y="9"/>
                      </a:lnTo>
                      <a:lnTo>
                        <a:pt x="399" y="9"/>
                      </a:lnTo>
                      <a:lnTo>
                        <a:pt x="404" y="11"/>
                      </a:lnTo>
                      <a:lnTo>
                        <a:pt x="411" y="12"/>
                      </a:lnTo>
                      <a:lnTo>
                        <a:pt x="417" y="13"/>
                      </a:lnTo>
                      <a:lnTo>
                        <a:pt x="423" y="14"/>
                      </a:lnTo>
                      <a:lnTo>
                        <a:pt x="429" y="15"/>
                      </a:lnTo>
                      <a:lnTo>
                        <a:pt x="433" y="16"/>
                      </a:lnTo>
                      <a:lnTo>
                        <a:pt x="439" y="18"/>
                      </a:lnTo>
                      <a:lnTo>
                        <a:pt x="444" y="19"/>
                      </a:lnTo>
                      <a:lnTo>
                        <a:pt x="450" y="20"/>
                      </a:lnTo>
                      <a:lnTo>
                        <a:pt x="453" y="22"/>
                      </a:lnTo>
                      <a:lnTo>
                        <a:pt x="458" y="23"/>
                      </a:lnTo>
                      <a:lnTo>
                        <a:pt x="461" y="25"/>
                      </a:lnTo>
                      <a:lnTo>
                        <a:pt x="466" y="27"/>
                      </a:lnTo>
                      <a:lnTo>
                        <a:pt x="469" y="28"/>
                      </a:lnTo>
                      <a:lnTo>
                        <a:pt x="473" y="30"/>
                      </a:lnTo>
                      <a:lnTo>
                        <a:pt x="478" y="34"/>
                      </a:lnTo>
                      <a:lnTo>
                        <a:pt x="482" y="37"/>
                      </a:lnTo>
                      <a:lnTo>
                        <a:pt x="483" y="40"/>
                      </a:lnTo>
                      <a:lnTo>
                        <a:pt x="485" y="42"/>
                      </a:lnTo>
                      <a:lnTo>
                        <a:pt x="486" y="44"/>
                      </a:lnTo>
                      <a:lnTo>
                        <a:pt x="487" y="48"/>
                      </a:lnTo>
                      <a:lnTo>
                        <a:pt x="488" y="51"/>
                      </a:lnTo>
                      <a:lnTo>
                        <a:pt x="489" y="56"/>
                      </a:lnTo>
                      <a:lnTo>
                        <a:pt x="490" y="61"/>
                      </a:lnTo>
                      <a:lnTo>
                        <a:pt x="493" y="66"/>
                      </a:lnTo>
                      <a:lnTo>
                        <a:pt x="493" y="71"/>
                      </a:lnTo>
                      <a:lnTo>
                        <a:pt x="494" y="78"/>
                      </a:lnTo>
                      <a:lnTo>
                        <a:pt x="495" y="84"/>
                      </a:lnTo>
                      <a:lnTo>
                        <a:pt x="496" y="91"/>
                      </a:lnTo>
                      <a:lnTo>
                        <a:pt x="497" y="98"/>
                      </a:lnTo>
                      <a:lnTo>
                        <a:pt x="498" y="105"/>
                      </a:lnTo>
                      <a:lnTo>
                        <a:pt x="498" y="112"/>
                      </a:lnTo>
                      <a:lnTo>
                        <a:pt x="500" y="121"/>
                      </a:lnTo>
                      <a:lnTo>
                        <a:pt x="500" y="128"/>
                      </a:lnTo>
                      <a:lnTo>
                        <a:pt x="501" y="136"/>
                      </a:lnTo>
                      <a:lnTo>
                        <a:pt x="501" y="145"/>
                      </a:lnTo>
                      <a:lnTo>
                        <a:pt x="502" y="154"/>
                      </a:lnTo>
                      <a:lnTo>
                        <a:pt x="502" y="163"/>
                      </a:lnTo>
                      <a:lnTo>
                        <a:pt x="503" y="171"/>
                      </a:lnTo>
                      <a:lnTo>
                        <a:pt x="503" y="180"/>
                      </a:lnTo>
                      <a:lnTo>
                        <a:pt x="504" y="191"/>
                      </a:lnTo>
                      <a:lnTo>
                        <a:pt x="504" y="199"/>
                      </a:lnTo>
                      <a:lnTo>
                        <a:pt x="504" y="208"/>
                      </a:lnTo>
                      <a:lnTo>
                        <a:pt x="504" y="217"/>
                      </a:lnTo>
                      <a:lnTo>
                        <a:pt x="505" y="228"/>
                      </a:lnTo>
                      <a:lnTo>
                        <a:pt x="505" y="237"/>
                      </a:lnTo>
                      <a:lnTo>
                        <a:pt x="505" y="246"/>
                      </a:lnTo>
                      <a:lnTo>
                        <a:pt x="507" y="257"/>
                      </a:lnTo>
                      <a:lnTo>
                        <a:pt x="507" y="267"/>
                      </a:lnTo>
                      <a:lnTo>
                        <a:pt x="507" y="277"/>
                      </a:lnTo>
                      <a:lnTo>
                        <a:pt x="507" y="286"/>
                      </a:lnTo>
                      <a:lnTo>
                        <a:pt x="507" y="294"/>
                      </a:lnTo>
                      <a:lnTo>
                        <a:pt x="507" y="305"/>
                      </a:lnTo>
                      <a:lnTo>
                        <a:pt x="507" y="314"/>
                      </a:lnTo>
                      <a:lnTo>
                        <a:pt x="507" y="323"/>
                      </a:lnTo>
                      <a:lnTo>
                        <a:pt x="507" y="331"/>
                      </a:lnTo>
                      <a:lnTo>
                        <a:pt x="507" y="342"/>
                      </a:lnTo>
                      <a:lnTo>
                        <a:pt x="507" y="350"/>
                      </a:lnTo>
                      <a:lnTo>
                        <a:pt x="507" y="358"/>
                      </a:lnTo>
                      <a:lnTo>
                        <a:pt x="507" y="366"/>
                      </a:lnTo>
                      <a:lnTo>
                        <a:pt x="507" y="375"/>
                      </a:lnTo>
                      <a:lnTo>
                        <a:pt x="507" y="382"/>
                      </a:lnTo>
                      <a:lnTo>
                        <a:pt x="507" y="391"/>
                      </a:lnTo>
                      <a:lnTo>
                        <a:pt x="507" y="398"/>
                      </a:lnTo>
                      <a:lnTo>
                        <a:pt x="507" y="406"/>
                      </a:lnTo>
                      <a:lnTo>
                        <a:pt x="507" y="411"/>
                      </a:lnTo>
                      <a:lnTo>
                        <a:pt x="507" y="418"/>
                      </a:lnTo>
                      <a:lnTo>
                        <a:pt x="507" y="424"/>
                      </a:lnTo>
                      <a:lnTo>
                        <a:pt x="507" y="431"/>
                      </a:lnTo>
                      <a:lnTo>
                        <a:pt x="507" y="436"/>
                      </a:lnTo>
                      <a:lnTo>
                        <a:pt x="507" y="442"/>
                      </a:lnTo>
                      <a:lnTo>
                        <a:pt x="507" y="446"/>
                      </a:lnTo>
                      <a:lnTo>
                        <a:pt x="507" y="451"/>
                      </a:lnTo>
                      <a:lnTo>
                        <a:pt x="507" y="454"/>
                      </a:lnTo>
                      <a:lnTo>
                        <a:pt x="507" y="458"/>
                      </a:lnTo>
                      <a:lnTo>
                        <a:pt x="507" y="460"/>
                      </a:lnTo>
                      <a:lnTo>
                        <a:pt x="507" y="464"/>
                      </a:lnTo>
                      <a:lnTo>
                        <a:pt x="507" y="466"/>
                      </a:lnTo>
                      <a:lnTo>
                        <a:pt x="507" y="468"/>
                      </a:lnTo>
                      <a:lnTo>
                        <a:pt x="505" y="468"/>
                      </a:lnTo>
                      <a:lnTo>
                        <a:pt x="503" y="471"/>
                      </a:lnTo>
                      <a:lnTo>
                        <a:pt x="501" y="472"/>
                      </a:lnTo>
                      <a:lnTo>
                        <a:pt x="497" y="474"/>
                      </a:lnTo>
                      <a:lnTo>
                        <a:pt x="494" y="475"/>
                      </a:lnTo>
                      <a:lnTo>
                        <a:pt x="490" y="474"/>
                      </a:lnTo>
                      <a:lnTo>
                        <a:pt x="488" y="472"/>
                      </a:lnTo>
                      <a:lnTo>
                        <a:pt x="487" y="471"/>
                      </a:lnTo>
                      <a:lnTo>
                        <a:pt x="486" y="468"/>
                      </a:lnTo>
                      <a:lnTo>
                        <a:pt x="485" y="465"/>
                      </a:lnTo>
                      <a:lnTo>
                        <a:pt x="485" y="463"/>
                      </a:lnTo>
                      <a:lnTo>
                        <a:pt x="485" y="461"/>
                      </a:lnTo>
                      <a:lnTo>
                        <a:pt x="483" y="459"/>
                      </a:lnTo>
                      <a:lnTo>
                        <a:pt x="483" y="456"/>
                      </a:lnTo>
                      <a:lnTo>
                        <a:pt x="483" y="452"/>
                      </a:lnTo>
                      <a:lnTo>
                        <a:pt x="482" y="449"/>
                      </a:lnTo>
                      <a:lnTo>
                        <a:pt x="482" y="444"/>
                      </a:lnTo>
                      <a:lnTo>
                        <a:pt x="482" y="441"/>
                      </a:lnTo>
                      <a:lnTo>
                        <a:pt x="482" y="435"/>
                      </a:lnTo>
                      <a:lnTo>
                        <a:pt x="481" y="430"/>
                      </a:lnTo>
                      <a:lnTo>
                        <a:pt x="481" y="423"/>
                      </a:lnTo>
                      <a:lnTo>
                        <a:pt x="481" y="417"/>
                      </a:lnTo>
                      <a:lnTo>
                        <a:pt x="480" y="410"/>
                      </a:lnTo>
                      <a:lnTo>
                        <a:pt x="480" y="403"/>
                      </a:lnTo>
                      <a:lnTo>
                        <a:pt x="480" y="398"/>
                      </a:lnTo>
                      <a:lnTo>
                        <a:pt x="480" y="391"/>
                      </a:lnTo>
                      <a:lnTo>
                        <a:pt x="480" y="382"/>
                      </a:lnTo>
                      <a:lnTo>
                        <a:pt x="480" y="374"/>
                      </a:lnTo>
                      <a:lnTo>
                        <a:pt x="479" y="365"/>
                      </a:lnTo>
                      <a:lnTo>
                        <a:pt x="479" y="358"/>
                      </a:lnTo>
                      <a:lnTo>
                        <a:pt x="479" y="349"/>
                      </a:lnTo>
                      <a:lnTo>
                        <a:pt x="479" y="339"/>
                      </a:lnTo>
                      <a:lnTo>
                        <a:pt x="479" y="330"/>
                      </a:lnTo>
                      <a:lnTo>
                        <a:pt x="479" y="322"/>
                      </a:lnTo>
                      <a:lnTo>
                        <a:pt x="478" y="313"/>
                      </a:lnTo>
                      <a:lnTo>
                        <a:pt x="478" y="303"/>
                      </a:lnTo>
                      <a:lnTo>
                        <a:pt x="478" y="293"/>
                      </a:lnTo>
                      <a:lnTo>
                        <a:pt x="478" y="284"/>
                      </a:lnTo>
                      <a:lnTo>
                        <a:pt x="476" y="274"/>
                      </a:lnTo>
                      <a:lnTo>
                        <a:pt x="476" y="265"/>
                      </a:lnTo>
                      <a:lnTo>
                        <a:pt x="476" y="256"/>
                      </a:lnTo>
                      <a:lnTo>
                        <a:pt x="476" y="246"/>
                      </a:lnTo>
                      <a:lnTo>
                        <a:pt x="476" y="236"/>
                      </a:lnTo>
                      <a:lnTo>
                        <a:pt x="475" y="227"/>
                      </a:lnTo>
                      <a:lnTo>
                        <a:pt x="475" y="217"/>
                      </a:lnTo>
                      <a:lnTo>
                        <a:pt x="475" y="208"/>
                      </a:lnTo>
                      <a:lnTo>
                        <a:pt x="474" y="199"/>
                      </a:lnTo>
                      <a:lnTo>
                        <a:pt x="474" y="190"/>
                      </a:lnTo>
                      <a:lnTo>
                        <a:pt x="474" y="180"/>
                      </a:lnTo>
                      <a:lnTo>
                        <a:pt x="474" y="172"/>
                      </a:lnTo>
                      <a:lnTo>
                        <a:pt x="473" y="163"/>
                      </a:lnTo>
                      <a:lnTo>
                        <a:pt x="473" y="155"/>
                      </a:lnTo>
                      <a:lnTo>
                        <a:pt x="472" y="145"/>
                      </a:lnTo>
                      <a:lnTo>
                        <a:pt x="472" y="137"/>
                      </a:lnTo>
                      <a:lnTo>
                        <a:pt x="472" y="129"/>
                      </a:lnTo>
                      <a:lnTo>
                        <a:pt x="472" y="122"/>
                      </a:lnTo>
                      <a:lnTo>
                        <a:pt x="471" y="115"/>
                      </a:lnTo>
                      <a:lnTo>
                        <a:pt x="471" y="108"/>
                      </a:lnTo>
                      <a:lnTo>
                        <a:pt x="469" y="100"/>
                      </a:lnTo>
                      <a:lnTo>
                        <a:pt x="469" y="94"/>
                      </a:lnTo>
                      <a:lnTo>
                        <a:pt x="468" y="87"/>
                      </a:lnTo>
                      <a:lnTo>
                        <a:pt x="468" y="83"/>
                      </a:lnTo>
                      <a:lnTo>
                        <a:pt x="468" y="77"/>
                      </a:lnTo>
                      <a:lnTo>
                        <a:pt x="467" y="71"/>
                      </a:lnTo>
                      <a:lnTo>
                        <a:pt x="467" y="66"/>
                      </a:lnTo>
                      <a:lnTo>
                        <a:pt x="467" y="63"/>
                      </a:lnTo>
                      <a:lnTo>
                        <a:pt x="466" y="58"/>
                      </a:lnTo>
                      <a:lnTo>
                        <a:pt x="465" y="56"/>
                      </a:lnTo>
                      <a:lnTo>
                        <a:pt x="465" y="52"/>
                      </a:lnTo>
                      <a:lnTo>
                        <a:pt x="464" y="51"/>
                      </a:lnTo>
                      <a:lnTo>
                        <a:pt x="462" y="48"/>
                      </a:lnTo>
                      <a:lnTo>
                        <a:pt x="461" y="48"/>
                      </a:lnTo>
                      <a:lnTo>
                        <a:pt x="458" y="48"/>
                      </a:lnTo>
                      <a:lnTo>
                        <a:pt x="454" y="51"/>
                      </a:lnTo>
                      <a:lnTo>
                        <a:pt x="450" y="54"/>
                      </a:lnTo>
                      <a:lnTo>
                        <a:pt x="446" y="57"/>
                      </a:lnTo>
                      <a:lnTo>
                        <a:pt x="440" y="62"/>
                      </a:lnTo>
                      <a:lnTo>
                        <a:pt x="436" y="66"/>
                      </a:lnTo>
                      <a:lnTo>
                        <a:pt x="431" y="71"/>
                      </a:lnTo>
                      <a:lnTo>
                        <a:pt x="426" y="77"/>
                      </a:lnTo>
                      <a:lnTo>
                        <a:pt x="422" y="80"/>
                      </a:lnTo>
                      <a:lnTo>
                        <a:pt x="416" y="85"/>
                      </a:lnTo>
                      <a:lnTo>
                        <a:pt x="411" y="88"/>
                      </a:lnTo>
                      <a:lnTo>
                        <a:pt x="408" y="92"/>
                      </a:lnTo>
                      <a:lnTo>
                        <a:pt x="403" y="93"/>
                      </a:lnTo>
                      <a:lnTo>
                        <a:pt x="400" y="95"/>
                      </a:lnTo>
                      <a:lnTo>
                        <a:pt x="396" y="95"/>
                      </a:lnTo>
                      <a:lnTo>
                        <a:pt x="394" y="94"/>
                      </a:lnTo>
                      <a:lnTo>
                        <a:pt x="392" y="92"/>
                      </a:lnTo>
                      <a:lnTo>
                        <a:pt x="392" y="88"/>
                      </a:lnTo>
                      <a:lnTo>
                        <a:pt x="393" y="86"/>
                      </a:lnTo>
                      <a:lnTo>
                        <a:pt x="395" y="83"/>
                      </a:lnTo>
                      <a:lnTo>
                        <a:pt x="397" y="79"/>
                      </a:lnTo>
                      <a:lnTo>
                        <a:pt x="401" y="76"/>
                      </a:lnTo>
                      <a:lnTo>
                        <a:pt x="404" y="71"/>
                      </a:lnTo>
                      <a:lnTo>
                        <a:pt x="408" y="68"/>
                      </a:lnTo>
                      <a:lnTo>
                        <a:pt x="411" y="64"/>
                      </a:lnTo>
                      <a:lnTo>
                        <a:pt x="415" y="59"/>
                      </a:lnTo>
                      <a:lnTo>
                        <a:pt x="417" y="56"/>
                      </a:lnTo>
                      <a:lnTo>
                        <a:pt x="419" y="54"/>
                      </a:lnTo>
                      <a:lnTo>
                        <a:pt x="421" y="50"/>
                      </a:lnTo>
                      <a:lnTo>
                        <a:pt x="421" y="48"/>
                      </a:lnTo>
                      <a:lnTo>
                        <a:pt x="419" y="45"/>
                      </a:lnTo>
                      <a:lnTo>
                        <a:pt x="417" y="44"/>
                      </a:lnTo>
                      <a:lnTo>
                        <a:pt x="415" y="43"/>
                      </a:lnTo>
                      <a:lnTo>
                        <a:pt x="411" y="42"/>
                      </a:lnTo>
                      <a:lnTo>
                        <a:pt x="406" y="41"/>
                      </a:lnTo>
                      <a:lnTo>
                        <a:pt x="401" y="41"/>
                      </a:lnTo>
                      <a:lnTo>
                        <a:pt x="397" y="40"/>
                      </a:lnTo>
                      <a:lnTo>
                        <a:pt x="394" y="40"/>
                      </a:lnTo>
                      <a:lnTo>
                        <a:pt x="389" y="38"/>
                      </a:lnTo>
                      <a:lnTo>
                        <a:pt x="386" y="38"/>
                      </a:lnTo>
                      <a:lnTo>
                        <a:pt x="381" y="37"/>
                      </a:lnTo>
                      <a:lnTo>
                        <a:pt x="378" y="37"/>
                      </a:lnTo>
                      <a:lnTo>
                        <a:pt x="373" y="36"/>
                      </a:lnTo>
                      <a:lnTo>
                        <a:pt x="370" y="36"/>
                      </a:lnTo>
                      <a:lnTo>
                        <a:pt x="364" y="35"/>
                      </a:lnTo>
                      <a:lnTo>
                        <a:pt x="359" y="34"/>
                      </a:lnTo>
                      <a:lnTo>
                        <a:pt x="353" y="33"/>
                      </a:lnTo>
                      <a:lnTo>
                        <a:pt x="349" y="33"/>
                      </a:lnTo>
                      <a:lnTo>
                        <a:pt x="343" y="32"/>
                      </a:lnTo>
                      <a:lnTo>
                        <a:pt x="338" y="32"/>
                      </a:lnTo>
                      <a:lnTo>
                        <a:pt x="332" y="30"/>
                      </a:lnTo>
                      <a:lnTo>
                        <a:pt x="328" y="30"/>
                      </a:lnTo>
                      <a:lnTo>
                        <a:pt x="321" y="29"/>
                      </a:lnTo>
                      <a:lnTo>
                        <a:pt x="315" y="28"/>
                      </a:lnTo>
                      <a:lnTo>
                        <a:pt x="309" y="28"/>
                      </a:lnTo>
                      <a:lnTo>
                        <a:pt x="303" y="27"/>
                      </a:lnTo>
                      <a:lnTo>
                        <a:pt x="298" y="27"/>
                      </a:lnTo>
                      <a:lnTo>
                        <a:pt x="292" y="26"/>
                      </a:lnTo>
                      <a:lnTo>
                        <a:pt x="286" y="26"/>
                      </a:lnTo>
                      <a:lnTo>
                        <a:pt x="280" y="26"/>
                      </a:lnTo>
                      <a:lnTo>
                        <a:pt x="274" y="25"/>
                      </a:lnTo>
                      <a:lnTo>
                        <a:pt x="268" y="23"/>
                      </a:lnTo>
                      <a:lnTo>
                        <a:pt x="262" y="23"/>
                      </a:lnTo>
                      <a:lnTo>
                        <a:pt x="256" y="22"/>
                      </a:lnTo>
                      <a:lnTo>
                        <a:pt x="250" y="22"/>
                      </a:lnTo>
                      <a:lnTo>
                        <a:pt x="244" y="21"/>
                      </a:lnTo>
                      <a:lnTo>
                        <a:pt x="237" y="21"/>
                      </a:lnTo>
                      <a:lnTo>
                        <a:pt x="232" y="21"/>
                      </a:lnTo>
                      <a:lnTo>
                        <a:pt x="227" y="20"/>
                      </a:lnTo>
                      <a:lnTo>
                        <a:pt x="221" y="20"/>
                      </a:lnTo>
                      <a:lnTo>
                        <a:pt x="215" y="19"/>
                      </a:lnTo>
                      <a:lnTo>
                        <a:pt x="210" y="19"/>
                      </a:lnTo>
                      <a:lnTo>
                        <a:pt x="205" y="19"/>
                      </a:lnTo>
                      <a:lnTo>
                        <a:pt x="200" y="19"/>
                      </a:lnTo>
                      <a:lnTo>
                        <a:pt x="195" y="19"/>
                      </a:lnTo>
                      <a:lnTo>
                        <a:pt x="191" y="19"/>
                      </a:lnTo>
                      <a:lnTo>
                        <a:pt x="185" y="18"/>
                      </a:lnTo>
                      <a:lnTo>
                        <a:pt x="180" y="18"/>
                      </a:lnTo>
                      <a:lnTo>
                        <a:pt x="176" y="18"/>
                      </a:lnTo>
                      <a:lnTo>
                        <a:pt x="171" y="18"/>
                      </a:lnTo>
                      <a:lnTo>
                        <a:pt x="167" y="18"/>
                      </a:lnTo>
                      <a:lnTo>
                        <a:pt x="164" y="18"/>
                      </a:lnTo>
                      <a:lnTo>
                        <a:pt x="160" y="18"/>
                      </a:lnTo>
                      <a:lnTo>
                        <a:pt x="157" y="19"/>
                      </a:lnTo>
                      <a:lnTo>
                        <a:pt x="153" y="19"/>
                      </a:lnTo>
                      <a:lnTo>
                        <a:pt x="150" y="19"/>
                      </a:lnTo>
                      <a:lnTo>
                        <a:pt x="147" y="19"/>
                      </a:lnTo>
                      <a:lnTo>
                        <a:pt x="144" y="20"/>
                      </a:lnTo>
                      <a:lnTo>
                        <a:pt x="141" y="21"/>
                      </a:lnTo>
                      <a:lnTo>
                        <a:pt x="138" y="22"/>
                      </a:lnTo>
                      <a:lnTo>
                        <a:pt x="135" y="23"/>
                      </a:lnTo>
                      <a:lnTo>
                        <a:pt x="133" y="26"/>
                      </a:lnTo>
                      <a:lnTo>
                        <a:pt x="129" y="27"/>
                      </a:lnTo>
                      <a:lnTo>
                        <a:pt x="126" y="29"/>
                      </a:lnTo>
                      <a:lnTo>
                        <a:pt x="122" y="30"/>
                      </a:lnTo>
                      <a:lnTo>
                        <a:pt x="119" y="33"/>
                      </a:lnTo>
                      <a:lnTo>
                        <a:pt x="115" y="35"/>
                      </a:lnTo>
                      <a:lnTo>
                        <a:pt x="112" y="38"/>
                      </a:lnTo>
                      <a:lnTo>
                        <a:pt x="107" y="40"/>
                      </a:lnTo>
                      <a:lnTo>
                        <a:pt x="104" y="43"/>
                      </a:lnTo>
                      <a:lnTo>
                        <a:pt x="99" y="45"/>
                      </a:lnTo>
                      <a:lnTo>
                        <a:pt x="95" y="48"/>
                      </a:lnTo>
                      <a:lnTo>
                        <a:pt x="91" y="50"/>
                      </a:lnTo>
                      <a:lnTo>
                        <a:pt x="87" y="54"/>
                      </a:lnTo>
                      <a:lnTo>
                        <a:pt x="84" y="56"/>
                      </a:lnTo>
                      <a:lnTo>
                        <a:pt x="80" y="59"/>
                      </a:lnTo>
                      <a:lnTo>
                        <a:pt x="76" y="62"/>
                      </a:lnTo>
                      <a:lnTo>
                        <a:pt x="71" y="64"/>
                      </a:lnTo>
                      <a:lnTo>
                        <a:pt x="66" y="66"/>
                      </a:lnTo>
                      <a:lnTo>
                        <a:pt x="63" y="69"/>
                      </a:lnTo>
                      <a:lnTo>
                        <a:pt x="59" y="71"/>
                      </a:lnTo>
                      <a:lnTo>
                        <a:pt x="55" y="73"/>
                      </a:lnTo>
                      <a:lnTo>
                        <a:pt x="52" y="76"/>
                      </a:lnTo>
                      <a:lnTo>
                        <a:pt x="49" y="79"/>
                      </a:lnTo>
                      <a:lnTo>
                        <a:pt x="45" y="80"/>
                      </a:lnTo>
                      <a:lnTo>
                        <a:pt x="42" y="83"/>
                      </a:lnTo>
                      <a:lnTo>
                        <a:pt x="40" y="84"/>
                      </a:lnTo>
                      <a:lnTo>
                        <a:pt x="37" y="86"/>
                      </a:lnTo>
                      <a:lnTo>
                        <a:pt x="32" y="88"/>
                      </a:lnTo>
                      <a:lnTo>
                        <a:pt x="29" y="91"/>
                      </a:lnTo>
                      <a:lnTo>
                        <a:pt x="22" y="92"/>
                      </a:lnTo>
                      <a:lnTo>
                        <a:pt x="18" y="92"/>
                      </a:lnTo>
                      <a:lnTo>
                        <a:pt x="13" y="91"/>
                      </a:lnTo>
                      <a:lnTo>
                        <a:pt x="8" y="90"/>
                      </a:lnTo>
                      <a:lnTo>
                        <a:pt x="5" y="87"/>
                      </a:lnTo>
                      <a:lnTo>
                        <a:pt x="2" y="85"/>
                      </a:lnTo>
                      <a:lnTo>
                        <a:pt x="0" y="84"/>
                      </a:lnTo>
                      <a:lnTo>
                        <a:pt x="0" y="84"/>
                      </a:lnTo>
                      <a:close/>
                    </a:path>
                  </a:pathLst>
                </a:custGeom>
                <a:solidFill>
                  <a:srgbClr val="BF66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7" name="Freeform 166"/>
                <p:cNvSpPr>
                  <a:spLocks/>
                </p:cNvSpPr>
                <p:nvPr/>
              </p:nvSpPr>
              <p:spPr bwMode="auto">
                <a:xfrm>
                  <a:off x="2952780" y="1368004"/>
                  <a:ext cx="117" cy="138"/>
                </a:xfrm>
                <a:custGeom>
                  <a:avLst/>
                  <a:gdLst/>
                  <a:ahLst/>
                  <a:cxnLst>
                    <a:cxn ang="0">
                      <a:pos x="0" y="102"/>
                    </a:cxn>
                    <a:cxn ang="0">
                      <a:pos x="6" y="96"/>
                    </a:cxn>
                    <a:cxn ang="0">
                      <a:pos x="12" y="88"/>
                    </a:cxn>
                    <a:cxn ang="0">
                      <a:pos x="16" y="81"/>
                    </a:cxn>
                    <a:cxn ang="0">
                      <a:pos x="23" y="74"/>
                    </a:cxn>
                    <a:cxn ang="0">
                      <a:pos x="30" y="67"/>
                    </a:cxn>
                    <a:cxn ang="0">
                      <a:pos x="36" y="60"/>
                    </a:cxn>
                    <a:cxn ang="0">
                      <a:pos x="42" y="52"/>
                    </a:cxn>
                    <a:cxn ang="0">
                      <a:pos x="49" y="44"/>
                    </a:cxn>
                    <a:cxn ang="0">
                      <a:pos x="56" y="37"/>
                    </a:cxn>
                    <a:cxn ang="0">
                      <a:pos x="62" y="31"/>
                    </a:cxn>
                    <a:cxn ang="0">
                      <a:pos x="68" y="26"/>
                    </a:cxn>
                    <a:cxn ang="0">
                      <a:pos x="74" y="19"/>
                    </a:cxn>
                    <a:cxn ang="0">
                      <a:pos x="81" y="15"/>
                    </a:cxn>
                    <a:cxn ang="0">
                      <a:pos x="87" y="14"/>
                    </a:cxn>
                    <a:cxn ang="0">
                      <a:pos x="93" y="13"/>
                    </a:cxn>
                    <a:cxn ang="0">
                      <a:pos x="99" y="13"/>
                    </a:cxn>
                    <a:cxn ang="0">
                      <a:pos x="107" y="12"/>
                    </a:cxn>
                    <a:cxn ang="0">
                      <a:pos x="114" y="10"/>
                    </a:cxn>
                    <a:cxn ang="0">
                      <a:pos x="123" y="9"/>
                    </a:cxn>
                    <a:cxn ang="0">
                      <a:pos x="133" y="9"/>
                    </a:cxn>
                    <a:cxn ang="0">
                      <a:pos x="142" y="8"/>
                    </a:cxn>
                    <a:cxn ang="0">
                      <a:pos x="152" y="7"/>
                    </a:cxn>
                    <a:cxn ang="0">
                      <a:pos x="164" y="7"/>
                    </a:cxn>
                    <a:cxn ang="0">
                      <a:pos x="174" y="6"/>
                    </a:cxn>
                    <a:cxn ang="0">
                      <a:pos x="186" y="6"/>
                    </a:cxn>
                    <a:cxn ang="0">
                      <a:pos x="198" y="5"/>
                    </a:cxn>
                    <a:cxn ang="0">
                      <a:pos x="210" y="5"/>
                    </a:cxn>
                    <a:cxn ang="0">
                      <a:pos x="221" y="3"/>
                    </a:cxn>
                    <a:cxn ang="0">
                      <a:pos x="232" y="2"/>
                    </a:cxn>
                    <a:cxn ang="0">
                      <a:pos x="244" y="2"/>
                    </a:cxn>
                    <a:cxn ang="0">
                      <a:pos x="255" y="2"/>
                    </a:cxn>
                    <a:cxn ang="0">
                      <a:pos x="265" y="1"/>
                    </a:cxn>
                    <a:cxn ang="0">
                      <a:pos x="275" y="1"/>
                    </a:cxn>
                    <a:cxn ang="0">
                      <a:pos x="285" y="1"/>
                    </a:cxn>
                    <a:cxn ang="0">
                      <a:pos x="295" y="1"/>
                    </a:cxn>
                    <a:cxn ang="0">
                      <a:pos x="303" y="0"/>
                    </a:cxn>
                    <a:cxn ang="0">
                      <a:pos x="311" y="0"/>
                    </a:cxn>
                    <a:cxn ang="0">
                      <a:pos x="318" y="0"/>
                    </a:cxn>
                    <a:cxn ang="0">
                      <a:pos x="324" y="0"/>
                    </a:cxn>
                    <a:cxn ang="0">
                      <a:pos x="331" y="0"/>
                    </a:cxn>
                    <a:cxn ang="0">
                      <a:pos x="336" y="0"/>
                    </a:cxn>
                    <a:cxn ang="0">
                      <a:pos x="350" y="96"/>
                    </a:cxn>
                    <a:cxn ang="0">
                      <a:pos x="79" y="247"/>
                    </a:cxn>
                    <a:cxn ang="0">
                      <a:pos x="0" y="103"/>
                    </a:cxn>
                  </a:cxnLst>
                  <a:rect l="0" t="0" r="r" b="b"/>
                  <a:pathLst>
                    <a:path w="350" h="416">
                      <a:moveTo>
                        <a:pt x="0" y="103"/>
                      </a:moveTo>
                      <a:lnTo>
                        <a:pt x="0" y="102"/>
                      </a:lnTo>
                      <a:lnTo>
                        <a:pt x="2" y="100"/>
                      </a:lnTo>
                      <a:lnTo>
                        <a:pt x="6" y="96"/>
                      </a:lnTo>
                      <a:lnTo>
                        <a:pt x="9" y="92"/>
                      </a:lnTo>
                      <a:lnTo>
                        <a:pt x="12" y="88"/>
                      </a:lnTo>
                      <a:lnTo>
                        <a:pt x="14" y="85"/>
                      </a:lnTo>
                      <a:lnTo>
                        <a:pt x="16" y="81"/>
                      </a:lnTo>
                      <a:lnTo>
                        <a:pt x="20" y="79"/>
                      </a:lnTo>
                      <a:lnTo>
                        <a:pt x="23" y="74"/>
                      </a:lnTo>
                      <a:lnTo>
                        <a:pt x="27" y="71"/>
                      </a:lnTo>
                      <a:lnTo>
                        <a:pt x="30" y="67"/>
                      </a:lnTo>
                      <a:lnTo>
                        <a:pt x="34" y="64"/>
                      </a:lnTo>
                      <a:lnTo>
                        <a:pt x="36" y="60"/>
                      </a:lnTo>
                      <a:lnTo>
                        <a:pt x="40" y="57"/>
                      </a:lnTo>
                      <a:lnTo>
                        <a:pt x="42" y="52"/>
                      </a:lnTo>
                      <a:lnTo>
                        <a:pt x="45" y="49"/>
                      </a:lnTo>
                      <a:lnTo>
                        <a:pt x="49" y="44"/>
                      </a:lnTo>
                      <a:lnTo>
                        <a:pt x="52" y="41"/>
                      </a:lnTo>
                      <a:lnTo>
                        <a:pt x="56" y="37"/>
                      </a:lnTo>
                      <a:lnTo>
                        <a:pt x="59" y="35"/>
                      </a:lnTo>
                      <a:lnTo>
                        <a:pt x="62" y="31"/>
                      </a:lnTo>
                      <a:lnTo>
                        <a:pt x="65" y="28"/>
                      </a:lnTo>
                      <a:lnTo>
                        <a:pt x="68" y="26"/>
                      </a:lnTo>
                      <a:lnTo>
                        <a:pt x="70" y="23"/>
                      </a:lnTo>
                      <a:lnTo>
                        <a:pt x="74" y="19"/>
                      </a:lnTo>
                      <a:lnTo>
                        <a:pt x="79" y="17"/>
                      </a:lnTo>
                      <a:lnTo>
                        <a:pt x="81" y="15"/>
                      </a:lnTo>
                      <a:lnTo>
                        <a:pt x="85" y="15"/>
                      </a:lnTo>
                      <a:lnTo>
                        <a:pt x="87" y="14"/>
                      </a:lnTo>
                      <a:lnTo>
                        <a:pt x="90" y="14"/>
                      </a:lnTo>
                      <a:lnTo>
                        <a:pt x="93" y="13"/>
                      </a:lnTo>
                      <a:lnTo>
                        <a:pt x="97" y="13"/>
                      </a:lnTo>
                      <a:lnTo>
                        <a:pt x="99" y="13"/>
                      </a:lnTo>
                      <a:lnTo>
                        <a:pt x="102" y="12"/>
                      </a:lnTo>
                      <a:lnTo>
                        <a:pt x="107" y="12"/>
                      </a:lnTo>
                      <a:lnTo>
                        <a:pt x="110" y="12"/>
                      </a:lnTo>
                      <a:lnTo>
                        <a:pt x="114" y="10"/>
                      </a:lnTo>
                      <a:lnTo>
                        <a:pt x="119" y="10"/>
                      </a:lnTo>
                      <a:lnTo>
                        <a:pt x="123" y="9"/>
                      </a:lnTo>
                      <a:lnTo>
                        <a:pt x="128" y="9"/>
                      </a:lnTo>
                      <a:lnTo>
                        <a:pt x="133" y="9"/>
                      </a:lnTo>
                      <a:lnTo>
                        <a:pt x="137" y="8"/>
                      </a:lnTo>
                      <a:lnTo>
                        <a:pt x="142" y="8"/>
                      </a:lnTo>
                      <a:lnTo>
                        <a:pt x="148" y="8"/>
                      </a:lnTo>
                      <a:lnTo>
                        <a:pt x="152" y="7"/>
                      </a:lnTo>
                      <a:lnTo>
                        <a:pt x="158" y="7"/>
                      </a:lnTo>
                      <a:lnTo>
                        <a:pt x="164" y="7"/>
                      </a:lnTo>
                      <a:lnTo>
                        <a:pt x="170" y="7"/>
                      </a:lnTo>
                      <a:lnTo>
                        <a:pt x="174" y="6"/>
                      </a:lnTo>
                      <a:lnTo>
                        <a:pt x="180" y="6"/>
                      </a:lnTo>
                      <a:lnTo>
                        <a:pt x="186" y="6"/>
                      </a:lnTo>
                      <a:lnTo>
                        <a:pt x="192" y="6"/>
                      </a:lnTo>
                      <a:lnTo>
                        <a:pt x="198" y="5"/>
                      </a:lnTo>
                      <a:lnTo>
                        <a:pt x="205" y="5"/>
                      </a:lnTo>
                      <a:lnTo>
                        <a:pt x="210" y="5"/>
                      </a:lnTo>
                      <a:lnTo>
                        <a:pt x="216" y="5"/>
                      </a:lnTo>
                      <a:lnTo>
                        <a:pt x="221" y="3"/>
                      </a:lnTo>
                      <a:lnTo>
                        <a:pt x="227" y="3"/>
                      </a:lnTo>
                      <a:lnTo>
                        <a:pt x="232" y="2"/>
                      </a:lnTo>
                      <a:lnTo>
                        <a:pt x="238" y="2"/>
                      </a:lnTo>
                      <a:lnTo>
                        <a:pt x="244" y="2"/>
                      </a:lnTo>
                      <a:lnTo>
                        <a:pt x="250" y="2"/>
                      </a:lnTo>
                      <a:lnTo>
                        <a:pt x="255" y="2"/>
                      </a:lnTo>
                      <a:lnTo>
                        <a:pt x="260" y="2"/>
                      </a:lnTo>
                      <a:lnTo>
                        <a:pt x="265" y="1"/>
                      </a:lnTo>
                      <a:lnTo>
                        <a:pt x="271" y="1"/>
                      </a:lnTo>
                      <a:lnTo>
                        <a:pt x="275" y="1"/>
                      </a:lnTo>
                      <a:lnTo>
                        <a:pt x="281" y="1"/>
                      </a:lnTo>
                      <a:lnTo>
                        <a:pt x="285" y="1"/>
                      </a:lnTo>
                      <a:lnTo>
                        <a:pt x="291" y="1"/>
                      </a:lnTo>
                      <a:lnTo>
                        <a:pt x="295" y="1"/>
                      </a:lnTo>
                      <a:lnTo>
                        <a:pt x="300" y="1"/>
                      </a:lnTo>
                      <a:lnTo>
                        <a:pt x="303" y="0"/>
                      </a:lnTo>
                      <a:lnTo>
                        <a:pt x="308" y="0"/>
                      </a:lnTo>
                      <a:lnTo>
                        <a:pt x="311" y="0"/>
                      </a:lnTo>
                      <a:lnTo>
                        <a:pt x="315" y="0"/>
                      </a:lnTo>
                      <a:lnTo>
                        <a:pt x="318" y="0"/>
                      </a:lnTo>
                      <a:lnTo>
                        <a:pt x="321" y="0"/>
                      </a:lnTo>
                      <a:lnTo>
                        <a:pt x="324" y="0"/>
                      </a:lnTo>
                      <a:lnTo>
                        <a:pt x="327" y="0"/>
                      </a:lnTo>
                      <a:lnTo>
                        <a:pt x="331" y="0"/>
                      </a:lnTo>
                      <a:lnTo>
                        <a:pt x="335" y="0"/>
                      </a:lnTo>
                      <a:lnTo>
                        <a:pt x="336" y="0"/>
                      </a:lnTo>
                      <a:lnTo>
                        <a:pt x="337" y="0"/>
                      </a:lnTo>
                      <a:lnTo>
                        <a:pt x="350" y="96"/>
                      </a:lnTo>
                      <a:lnTo>
                        <a:pt x="346" y="416"/>
                      </a:lnTo>
                      <a:lnTo>
                        <a:pt x="79" y="247"/>
                      </a:lnTo>
                      <a:lnTo>
                        <a:pt x="0" y="103"/>
                      </a:lnTo>
                      <a:lnTo>
                        <a:pt x="0" y="103"/>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8" name="Freeform 167"/>
                <p:cNvSpPr>
                  <a:spLocks/>
                </p:cNvSpPr>
                <p:nvPr/>
              </p:nvSpPr>
              <p:spPr bwMode="auto">
                <a:xfrm>
                  <a:off x="2952628" y="1368008"/>
                  <a:ext cx="79" cy="35"/>
                </a:xfrm>
                <a:custGeom>
                  <a:avLst/>
                  <a:gdLst/>
                  <a:ahLst/>
                  <a:cxnLst>
                    <a:cxn ang="0">
                      <a:pos x="0" y="88"/>
                    </a:cxn>
                    <a:cxn ang="0">
                      <a:pos x="3" y="84"/>
                    </a:cxn>
                    <a:cxn ang="0">
                      <a:pos x="9" y="75"/>
                    </a:cxn>
                    <a:cxn ang="0">
                      <a:pos x="18" y="65"/>
                    </a:cxn>
                    <a:cxn ang="0">
                      <a:pos x="25" y="56"/>
                    </a:cxn>
                    <a:cxn ang="0">
                      <a:pos x="31" y="50"/>
                    </a:cxn>
                    <a:cxn ang="0">
                      <a:pos x="40" y="41"/>
                    </a:cxn>
                    <a:cxn ang="0">
                      <a:pos x="52" y="29"/>
                    </a:cxn>
                    <a:cxn ang="0">
                      <a:pos x="64" y="18"/>
                    </a:cxn>
                    <a:cxn ang="0">
                      <a:pos x="73" y="12"/>
                    </a:cxn>
                    <a:cxn ang="0">
                      <a:pos x="80" y="8"/>
                    </a:cxn>
                    <a:cxn ang="0">
                      <a:pos x="90" y="5"/>
                    </a:cxn>
                    <a:cxn ang="0">
                      <a:pos x="99" y="5"/>
                    </a:cxn>
                    <a:cxn ang="0">
                      <a:pos x="104" y="3"/>
                    </a:cxn>
                    <a:cxn ang="0">
                      <a:pos x="111" y="2"/>
                    </a:cxn>
                    <a:cxn ang="0">
                      <a:pos x="118" y="1"/>
                    </a:cxn>
                    <a:cxn ang="0">
                      <a:pos x="125" y="1"/>
                    </a:cxn>
                    <a:cxn ang="0">
                      <a:pos x="131" y="1"/>
                    </a:cxn>
                    <a:cxn ang="0">
                      <a:pos x="138" y="1"/>
                    </a:cxn>
                    <a:cxn ang="0">
                      <a:pos x="145" y="1"/>
                    </a:cxn>
                    <a:cxn ang="0">
                      <a:pos x="153" y="1"/>
                    </a:cxn>
                    <a:cxn ang="0">
                      <a:pos x="160" y="1"/>
                    </a:cxn>
                    <a:cxn ang="0">
                      <a:pos x="167" y="0"/>
                    </a:cxn>
                    <a:cxn ang="0">
                      <a:pos x="174" y="0"/>
                    </a:cxn>
                    <a:cxn ang="0">
                      <a:pos x="181" y="0"/>
                    </a:cxn>
                    <a:cxn ang="0">
                      <a:pos x="188" y="0"/>
                    </a:cxn>
                    <a:cxn ang="0">
                      <a:pos x="194" y="0"/>
                    </a:cxn>
                    <a:cxn ang="0">
                      <a:pos x="200" y="0"/>
                    </a:cxn>
                    <a:cxn ang="0">
                      <a:pos x="209" y="1"/>
                    </a:cxn>
                    <a:cxn ang="0">
                      <a:pos x="219" y="1"/>
                    </a:cxn>
                    <a:cxn ang="0">
                      <a:pos x="227" y="1"/>
                    </a:cxn>
                    <a:cxn ang="0">
                      <a:pos x="236" y="2"/>
                    </a:cxn>
                    <a:cxn ang="0">
                      <a:pos x="172" y="103"/>
                    </a:cxn>
                    <a:cxn ang="0">
                      <a:pos x="0" y="89"/>
                    </a:cxn>
                  </a:cxnLst>
                  <a:rect l="0" t="0" r="r" b="b"/>
                  <a:pathLst>
                    <a:path w="237" h="103">
                      <a:moveTo>
                        <a:pt x="0" y="89"/>
                      </a:moveTo>
                      <a:lnTo>
                        <a:pt x="0" y="88"/>
                      </a:lnTo>
                      <a:lnTo>
                        <a:pt x="1" y="87"/>
                      </a:lnTo>
                      <a:lnTo>
                        <a:pt x="3" y="84"/>
                      </a:lnTo>
                      <a:lnTo>
                        <a:pt x="7" y="80"/>
                      </a:lnTo>
                      <a:lnTo>
                        <a:pt x="9" y="75"/>
                      </a:lnTo>
                      <a:lnTo>
                        <a:pt x="14" y="71"/>
                      </a:lnTo>
                      <a:lnTo>
                        <a:pt x="18" y="65"/>
                      </a:lnTo>
                      <a:lnTo>
                        <a:pt x="23" y="59"/>
                      </a:lnTo>
                      <a:lnTo>
                        <a:pt x="25" y="56"/>
                      </a:lnTo>
                      <a:lnTo>
                        <a:pt x="29" y="53"/>
                      </a:lnTo>
                      <a:lnTo>
                        <a:pt x="31" y="50"/>
                      </a:lnTo>
                      <a:lnTo>
                        <a:pt x="35" y="46"/>
                      </a:lnTo>
                      <a:lnTo>
                        <a:pt x="40" y="41"/>
                      </a:lnTo>
                      <a:lnTo>
                        <a:pt x="46" y="35"/>
                      </a:lnTo>
                      <a:lnTo>
                        <a:pt x="52" y="29"/>
                      </a:lnTo>
                      <a:lnTo>
                        <a:pt x="58" y="23"/>
                      </a:lnTo>
                      <a:lnTo>
                        <a:pt x="64" y="18"/>
                      </a:lnTo>
                      <a:lnTo>
                        <a:pt x="71" y="14"/>
                      </a:lnTo>
                      <a:lnTo>
                        <a:pt x="73" y="12"/>
                      </a:lnTo>
                      <a:lnTo>
                        <a:pt x="76" y="10"/>
                      </a:lnTo>
                      <a:lnTo>
                        <a:pt x="80" y="8"/>
                      </a:lnTo>
                      <a:lnTo>
                        <a:pt x="86" y="7"/>
                      </a:lnTo>
                      <a:lnTo>
                        <a:pt x="90" y="5"/>
                      </a:lnTo>
                      <a:lnTo>
                        <a:pt x="95" y="5"/>
                      </a:lnTo>
                      <a:lnTo>
                        <a:pt x="99" y="5"/>
                      </a:lnTo>
                      <a:lnTo>
                        <a:pt x="101" y="3"/>
                      </a:lnTo>
                      <a:lnTo>
                        <a:pt x="104" y="3"/>
                      </a:lnTo>
                      <a:lnTo>
                        <a:pt x="108" y="3"/>
                      </a:lnTo>
                      <a:lnTo>
                        <a:pt x="111" y="2"/>
                      </a:lnTo>
                      <a:lnTo>
                        <a:pt x="115" y="2"/>
                      </a:lnTo>
                      <a:lnTo>
                        <a:pt x="118" y="1"/>
                      </a:lnTo>
                      <a:lnTo>
                        <a:pt x="122" y="1"/>
                      </a:lnTo>
                      <a:lnTo>
                        <a:pt x="125" y="1"/>
                      </a:lnTo>
                      <a:lnTo>
                        <a:pt x="129" y="1"/>
                      </a:lnTo>
                      <a:lnTo>
                        <a:pt x="131" y="1"/>
                      </a:lnTo>
                      <a:lnTo>
                        <a:pt x="135" y="1"/>
                      </a:lnTo>
                      <a:lnTo>
                        <a:pt x="138" y="1"/>
                      </a:lnTo>
                      <a:lnTo>
                        <a:pt x="142" y="1"/>
                      </a:lnTo>
                      <a:lnTo>
                        <a:pt x="145" y="1"/>
                      </a:lnTo>
                      <a:lnTo>
                        <a:pt x="150" y="1"/>
                      </a:lnTo>
                      <a:lnTo>
                        <a:pt x="153" y="1"/>
                      </a:lnTo>
                      <a:lnTo>
                        <a:pt x="157" y="1"/>
                      </a:lnTo>
                      <a:lnTo>
                        <a:pt x="160" y="1"/>
                      </a:lnTo>
                      <a:lnTo>
                        <a:pt x="164" y="1"/>
                      </a:lnTo>
                      <a:lnTo>
                        <a:pt x="167" y="0"/>
                      </a:lnTo>
                      <a:lnTo>
                        <a:pt x="171" y="0"/>
                      </a:lnTo>
                      <a:lnTo>
                        <a:pt x="174" y="0"/>
                      </a:lnTo>
                      <a:lnTo>
                        <a:pt x="178" y="0"/>
                      </a:lnTo>
                      <a:lnTo>
                        <a:pt x="181" y="0"/>
                      </a:lnTo>
                      <a:lnTo>
                        <a:pt x="184" y="0"/>
                      </a:lnTo>
                      <a:lnTo>
                        <a:pt x="188" y="0"/>
                      </a:lnTo>
                      <a:lnTo>
                        <a:pt x="191" y="0"/>
                      </a:lnTo>
                      <a:lnTo>
                        <a:pt x="194" y="0"/>
                      </a:lnTo>
                      <a:lnTo>
                        <a:pt x="197" y="0"/>
                      </a:lnTo>
                      <a:lnTo>
                        <a:pt x="200" y="0"/>
                      </a:lnTo>
                      <a:lnTo>
                        <a:pt x="203" y="1"/>
                      </a:lnTo>
                      <a:lnTo>
                        <a:pt x="209" y="1"/>
                      </a:lnTo>
                      <a:lnTo>
                        <a:pt x="215" y="1"/>
                      </a:lnTo>
                      <a:lnTo>
                        <a:pt x="219" y="1"/>
                      </a:lnTo>
                      <a:lnTo>
                        <a:pt x="224" y="1"/>
                      </a:lnTo>
                      <a:lnTo>
                        <a:pt x="227" y="1"/>
                      </a:lnTo>
                      <a:lnTo>
                        <a:pt x="231" y="2"/>
                      </a:lnTo>
                      <a:lnTo>
                        <a:pt x="236" y="2"/>
                      </a:lnTo>
                      <a:lnTo>
                        <a:pt x="237" y="3"/>
                      </a:lnTo>
                      <a:lnTo>
                        <a:pt x="172" y="103"/>
                      </a:lnTo>
                      <a:lnTo>
                        <a:pt x="0" y="89"/>
                      </a:lnTo>
                      <a:lnTo>
                        <a:pt x="0" y="89"/>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69" name="Freeform 168"/>
                <p:cNvSpPr>
                  <a:spLocks/>
                </p:cNvSpPr>
                <p:nvPr/>
              </p:nvSpPr>
              <p:spPr bwMode="auto">
                <a:xfrm>
                  <a:off x="2952884" y="1367830"/>
                  <a:ext cx="235" cy="356"/>
                </a:xfrm>
                <a:custGeom>
                  <a:avLst/>
                  <a:gdLst/>
                  <a:ahLst/>
                  <a:cxnLst>
                    <a:cxn ang="0">
                      <a:pos x="36" y="29"/>
                    </a:cxn>
                    <a:cxn ang="0">
                      <a:pos x="59" y="10"/>
                    </a:cxn>
                    <a:cxn ang="0">
                      <a:pos x="84" y="2"/>
                    </a:cxn>
                    <a:cxn ang="0">
                      <a:pos x="93" y="14"/>
                    </a:cxn>
                    <a:cxn ang="0">
                      <a:pos x="95" y="52"/>
                    </a:cxn>
                    <a:cxn ang="0">
                      <a:pos x="95" y="112"/>
                    </a:cxn>
                    <a:cxn ang="0">
                      <a:pos x="95" y="192"/>
                    </a:cxn>
                    <a:cxn ang="0">
                      <a:pos x="95" y="285"/>
                    </a:cxn>
                    <a:cxn ang="0">
                      <a:pos x="94" y="388"/>
                    </a:cxn>
                    <a:cxn ang="0">
                      <a:pos x="94" y="494"/>
                    </a:cxn>
                    <a:cxn ang="0">
                      <a:pos x="93" y="599"/>
                    </a:cxn>
                    <a:cxn ang="0">
                      <a:pos x="93" y="699"/>
                    </a:cxn>
                    <a:cxn ang="0">
                      <a:pos x="94" y="787"/>
                    </a:cxn>
                    <a:cxn ang="0">
                      <a:pos x="95" y="858"/>
                    </a:cxn>
                    <a:cxn ang="0">
                      <a:pos x="98" y="908"/>
                    </a:cxn>
                    <a:cxn ang="0">
                      <a:pos x="103" y="932"/>
                    </a:cxn>
                    <a:cxn ang="0">
                      <a:pos x="115" y="936"/>
                    </a:cxn>
                    <a:cxn ang="0">
                      <a:pos x="142" y="937"/>
                    </a:cxn>
                    <a:cxn ang="0">
                      <a:pos x="185" y="939"/>
                    </a:cxn>
                    <a:cxn ang="0">
                      <a:pos x="239" y="942"/>
                    </a:cxn>
                    <a:cxn ang="0">
                      <a:pos x="302" y="944"/>
                    </a:cxn>
                    <a:cxn ang="0">
                      <a:pos x="369" y="946"/>
                    </a:cxn>
                    <a:cxn ang="0">
                      <a:pos x="438" y="950"/>
                    </a:cxn>
                    <a:cxn ang="0">
                      <a:pos x="505" y="953"/>
                    </a:cxn>
                    <a:cxn ang="0">
                      <a:pos x="566" y="957"/>
                    </a:cxn>
                    <a:cxn ang="0">
                      <a:pos x="621" y="961"/>
                    </a:cxn>
                    <a:cxn ang="0">
                      <a:pos x="663" y="967"/>
                    </a:cxn>
                    <a:cxn ang="0">
                      <a:pos x="692" y="972"/>
                    </a:cxn>
                    <a:cxn ang="0">
                      <a:pos x="703" y="980"/>
                    </a:cxn>
                    <a:cxn ang="0">
                      <a:pos x="702" y="1002"/>
                    </a:cxn>
                    <a:cxn ang="0">
                      <a:pos x="699" y="1023"/>
                    </a:cxn>
                    <a:cxn ang="0">
                      <a:pos x="688" y="1045"/>
                    </a:cxn>
                    <a:cxn ang="0">
                      <a:pos x="669" y="1062"/>
                    </a:cxn>
                    <a:cxn ang="0">
                      <a:pos x="651" y="1064"/>
                    </a:cxn>
                    <a:cxn ang="0">
                      <a:pos x="619" y="1066"/>
                    </a:cxn>
                    <a:cxn ang="0">
                      <a:pos x="571" y="1067"/>
                    </a:cxn>
                    <a:cxn ang="0">
                      <a:pos x="513" y="1068"/>
                    </a:cxn>
                    <a:cxn ang="0">
                      <a:pos x="446" y="1068"/>
                    </a:cxn>
                    <a:cxn ang="0">
                      <a:pos x="375" y="1067"/>
                    </a:cxn>
                    <a:cxn ang="0">
                      <a:pos x="303" y="1065"/>
                    </a:cxn>
                    <a:cxn ang="0">
                      <a:pos x="232" y="1062"/>
                    </a:cxn>
                    <a:cxn ang="0">
                      <a:pos x="167" y="1058"/>
                    </a:cxn>
                    <a:cxn ang="0">
                      <a:pos x="110" y="1052"/>
                    </a:cxn>
                    <a:cxn ang="0">
                      <a:pos x="63" y="1045"/>
                    </a:cxn>
                    <a:cxn ang="0">
                      <a:pos x="33" y="1036"/>
                    </a:cxn>
                    <a:cxn ang="0">
                      <a:pos x="19" y="1024"/>
                    </a:cxn>
                    <a:cxn ang="0">
                      <a:pos x="12" y="993"/>
                    </a:cxn>
                    <a:cxn ang="0">
                      <a:pos x="8" y="938"/>
                    </a:cxn>
                    <a:cxn ang="0">
                      <a:pos x="4" y="864"/>
                    </a:cxn>
                    <a:cxn ang="0">
                      <a:pos x="2" y="774"/>
                    </a:cxn>
                    <a:cxn ang="0">
                      <a:pos x="0" y="675"/>
                    </a:cxn>
                    <a:cxn ang="0">
                      <a:pos x="0" y="572"/>
                    </a:cxn>
                    <a:cxn ang="0">
                      <a:pos x="0" y="466"/>
                    </a:cxn>
                    <a:cxn ang="0">
                      <a:pos x="0" y="365"/>
                    </a:cxn>
                    <a:cxn ang="0">
                      <a:pos x="1" y="273"/>
                    </a:cxn>
                    <a:cxn ang="0">
                      <a:pos x="2" y="194"/>
                    </a:cxn>
                    <a:cxn ang="0">
                      <a:pos x="3" y="134"/>
                    </a:cxn>
                    <a:cxn ang="0">
                      <a:pos x="3" y="95"/>
                    </a:cxn>
                    <a:cxn ang="0">
                      <a:pos x="4" y="78"/>
                    </a:cxn>
                    <a:cxn ang="0">
                      <a:pos x="9" y="57"/>
                    </a:cxn>
                    <a:cxn ang="0">
                      <a:pos x="23" y="40"/>
                    </a:cxn>
                  </a:cxnLst>
                  <a:rect l="0" t="0" r="r" b="b"/>
                  <a:pathLst>
                    <a:path w="703" h="1068">
                      <a:moveTo>
                        <a:pt x="27" y="38"/>
                      </a:moveTo>
                      <a:lnTo>
                        <a:pt x="27" y="38"/>
                      </a:lnTo>
                      <a:lnTo>
                        <a:pt x="29" y="35"/>
                      </a:lnTo>
                      <a:lnTo>
                        <a:pt x="31" y="33"/>
                      </a:lnTo>
                      <a:lnTo>
                        <a:pt x="36" y="29"/>
                      </a:lnTo>
                      <a:lnTo>
                        <a:pt x="39" y="26"/>
                      </a:lnTo>
                      <a:lnTo>
                        <a:pt x="43" y="21"/>
                      </a:lnTo>
                      <a:lnTo>
                        <a:pt x="48" y="18"/>
                      </a:lnTo>
                      <a:lnTo>
                        <a:pt x="54" y="14"/>
                      </a:lnTo>
                      <a:lnTo>
                        <a:pt x="59" y="10"/>
                      </a:lnTo>
                      <a:lnTo>
                        <a:pt x="65" y="6"/>
                      </a:lnTo>
                      <a:lnTo>
                        <a:pt x="70" y="3"/>
                      </a:lnTo>
                      <a:lnTo>
                        <a:pt x="76" y="2"/>
                      </a:lnTo>
                      <a:lnTo>
                        <a:pt x="81" y="0"/>
                      </a:lnTo>
                      <a:lnTo>
                        <a:pt x="84" y="2"/>
                      </a:lnTo>
                      <a:lnTo>
                        <a:pt x="88" y="3"/>
                      </a:lnTo>
                      <a:lnTo>
                        <a:pt x="91" y="6"/>
                      </a:lnTo>
                      <a:lnTo>
                        <a:pt x="91" y="7"/>
                      </a:lnTo>
                      <a:lnTo>
                        <a:pt x="93" y="11"/>
                      </a:lnTo>
                      <a:lnTo>
                        <a:pt x="93" y="14"/>
                      </a:lnTo>
                      <a:lnTo>
                        <a:pt x="93" y="20"/>
                      </a:lnTo>
                      <a:lnTo>
                        <a:pt x="93" y="26"/>
                      </a:lnTo>
                      <a:lnTo>
                        <a:pt x="94" y="34"/>
                      </a:lnTo>
                      <a:lnTo>
                        <a:pt x="94" y="42"/>
                      </a:lnTo>
                      <a:lnTo>
                        <a:pt x="95" y="52"/>
                      </a:lnTo>
                      <a:lnTo>
                        <a:pt x="95" y="62"/>
                      </a:lnTo>
                      <a:lnTo>
                        <a:pt x="95" y="72"/>
                      </a:lnTo>
                      <a:lnTo>
                        <a:pt x="95" y="85"/>
                      </a:lnTo>
                      <a:lnTo>
                        <a:pt x="95" y="99"/>
                      </a:lnTo>
                      <a:lnTo>
                        <a:pt x="95" y="112"/>
                      </a:lnTo>
                      <a:lnTo>
                        <a:pt x="95" y="127"/>
                      </a:lnTo>
                      <a:lnTo>
                        <a:pt x="95" y="142"/>
                      </a:lnTo>
                      <a:lnTo>
                        <a:pt x="95" y="158"/>
                      </a:lnTo>
                      <a:lnTo>
                        <a:pt x="95" y="175"/>
                      </a:lnTo>
                      <a:lnTo>
                        <a:pt x="95" y="192"/>
                      </a:lnTo>
                      <a:lnTo>
                        <a:pt x="95" y="210"/>
                      </a:lnTo>
                      <a:lnTo>
                        <a:pt x="95" y="228"/>
                      </a:lnTo>
                      <a:lnTo>
                        <a:pt x="95" y="247"/>
                      </a:lnTo>
                      <a:lnTo>
                        <a:pt x="95" y="266"/>
                      </a:lnTo>
                      <a:lnTo>
                        <a:pt x="95" y="285"/>
                      </a:lnTo>
                      <a:lnTo>
                        <a:pt x="95" y="306"/>
                      </a:lnTo>
                      <a:lnTo>
                        <a:pt x="94" y="326"/>
                      </a:lnTo>
                      <a:lnTo>
                        <a:pt x="94" y="347"/>
                      </a:lnTo>
                      <a:lnTo>
                        <a:pt x="94" y="368"/>
                      </a:lnTo>
                      <a:lnTo>
                        <a:pt x="94" y="388"/>
                      </a:lnTo>
                      <a:lnTo>
                        <a:pt x="94" y="409"/>
                      </a:lnTo>
                      <a:lnTo>
                        <a:pt x="94" y="430"/>
                      </a:lnTo>
                      <a:lnTo>
                        <a:pt x="94" y="452"/>
                      </a:lnTo>
                      <a:lnTo>
                        <a:pt x="94" y="473"/>
                      </a:lnTo>
                      <a:lnTo>
                        <a:pt x="94" y="494"/>
                      </a:lnTo>
                      <a:lnTo>
                        <a:pt x="94" y="515"/>
                      </a:lnTo>
                      <a:lnTo>
                        <a:pt x="94" y="537"/>
                      </a:lnTo>
                      <a:lnTo>
                        <a:pt x="94" y="558"/>
                      </a:lnTo>
                      <a:lnTo>
                        <a:pt x="93" y="579"/>
                      </a:lnTo>
                      <a:lnTo>
                        <a:pt x="93" y="599"/>
                      </a:lnTo>
                      <a:lnTo>
                        <a:pt x="93" y="620"/>
                      </a:lnTo>
                      <a:lnTo>
                        <a:pt x="93" y="641"/>
                      </a:lnTo>
                      <a:lnTo>
                        <a:pt x="93" y="660"/>
                      </a:lnTo>
                      <a:lnTo>
                        <a:pt x="93" y="680"/>
                      </a:lnTo>
                      <a:lnTo>
                        <a:pt x="93" y="699"/>
                      </a:lnTo>
                      <a:lnTo>
                        <a:pt x="93" y="717"/>
                      </a:lnTo>
                      <a:lnTo>
                        <a:pt x="93" y="736"/>
                      </a:lnTo>
                      <a:lnTo>
                        <a:pt x="94" y="753"/>
                      </a:lnTo>
                      <a:lnTo>
                        <a:pt x="94" y="770"/>
                      </a:lnTo>
                      <a:lnTo>
                        <a:pt x="94" y="787"/>
                      </a:lnTo>
                      <a:lnTo>
                        <a:pt x="94" y="802"/>
                      </a:lnTo>
                      <a:lnTo>
                        <a:pt x="94" y="817"/>
                      </a:lnTo>
                      <a:lnTo>
                        <a:pt x="95" y="831"/>
                      </a:lnTo>
                      <a:lnTo>
                        <a:pt x="95" y="845"/>
                      </a:lnTo>
                      <a:lnTo>
                        <a:pt x="95" y="858"/>
                      </a:lnTo>
                      <a:lnTo>
                        <a:pt x="96" y="870"/>
                      </a:lnTo>
                      <a:lnTo>
                        <a:pt x="96" y="881"/>
                      </a:lnTo>
                      <a:lnTo>
                        <a:pt x="97" y="892"/>
                      </a:lnTo>
                      <a:lnTo>
                        <a:pt x="97" y="900"/>
                      </a:lnTo>
                      <a:lnTo>
                        <a:pt x="98" y="908"/>
                      </a:lnTo>
                      <a:lnTo>
                        <a:pt x="99" y="915"/>
                      </a:lnTo>
                      <a:lnTo>
                        <a:pt x="101" y="922"/>
                      </a:lnTo>
                      <a:lnTo>
                        <a:pt x="101" y="926"/>
                      </a:lnTo>
                      <a:lnTo>
                        <a:pt x="102" y="930"/>
                      </a:lnTo>
                      <a:lnTo>
                        <a:pt x="103" y="932"/>
                      </a:lnTo>
                      <a:lnTo>
                        <a:pt x="104" y="933"/>
                      </a:lnTo>
                      <a:lnTo>
                        <a:pt x="105" y="933"/>
                      </a:lnTo>
                      <a:lnTo>
                        <a:pt x="108" y="935"/>
                      </a:lnTo>
                      <a:lnTo>
                        <a:pt x="110" y="935"/>
                      </a:lnTo>
                      <a:lnTo>
                        <a:pt x="115" y="936"/>
                      </a:lnTo>
                      <a:lnTo>
                        <a:pt x="118" y="936"/>
                      </a:lnTo>
                      <a:lnTo>
                        <a:pt x="123" y="936"/>
                      </a:lnTo>
                      <a:lnTo>
                        <a:pt x="129" y="937"/>
                      </a:lnTo>
                      <a:lnTo>
                        <a:pt x="135" y="937"/>
                      </a:lnTo>
                      <a:lnTo>
                        <a:pt x="142" y="937"/>
                      </a:lnTo>
                      <a:lnTo>
                        <a:pt x="149" y="938"/>
                      </a:lnTo>
                      <a:lnTo>
                        <a:pt x="158" y="938"/>
                      </a:lnTo>
                      <a:lnTo>
                        <a:pt x="167" y="939"/>
                      </a:lnTo>
                      <a:lnTo>
                        <a:pt x="175" y="939"/>
                      </a:lnTo>
                      <a:lnTo>
                        <a:pt x="185" y="939"/>
                      </a:lnTo>
                      <a:lnTo>
                        <a:pt x="195" y="940"/>
                      </a:lnTo>
                      <a:lnTo>
                        <a:pt x="206" y="940"/>
                      </a:lnTo>
                      <a:lnTo>
                        <a:pt x="217" y="940"/>
                      </a:lnTo>
                      <a:lnTo>
                        <a:pt x="227" y="942"/>
                      </a:lnTo>
                      <a:lnTo>
                        <a:pt x="239" y="942"/>
                      </a:lnTo>
                      <a:lnTo>
                        <a:pt x="252" y="943"/>
                      </a:lnTo>
                      <a:lnTo>
                        <a:pt x="263" y="943"/>
                      </a:lnTo>
                      <a:lnTo>
                        <a:pt x="276" y="943"/>
                      </a:lnTo>
                      <a:lnTo>
                        <a:pt x="289" y="944"/>
                      </a:lnTo>
                      <a:lnTo>
                        <a:pt x="302" y="944"/>
                      </a:lnTo>
                      <a:lnTo>
                        <a:pt x="314" y="944"/>
                      </a:lnTo>
                      <a:lnTo>
                        <a:pt x="328" y="945"/>
                      </a:lnTo>
                      <a:lnTo>
                        <a:pt x="341" y="945"/>
                      </a:lnTo>
                      <a:lnTo>
                        <a:pt x="355" y="946"/>
                      </a:lnTo>
                      <a:lnTo>
                        <a:pt x="369" y="946"/>
                      </a:lnTo>
                      <a:lnTo>
                        <a:pt x="383" y="947"/>
                      </a:lnTo>
                      <a:lnTo>
                        <a:pt x="397" y="947"/>
                      </a:lnTo>
                      <a:lnTo>
                        <a:pt x="411" y="949"/>
                      </a:lnTo>
                      <a:lnTo>
                        <a:pt x="424" y="949"/>
                      </a:lnTo>
                      <a:lnTo>
                        <a:pt x="438" y="950"/>
                      </a:lnTo>
                      <a:lnTo>
                        <a:pt x="451" y="950"/>
                      </a:lnTo>
                      <a:lnTo>
                        <a:pt x="465" y="951"/>
                      </a:lnTo>
                      <a:lnTo>
                        <a:pt x="478" y="951"/>
                      </a:lnTo>
                      <a:lnTo>
                        <a:pt x="491" y="952"/>
                      </a:lnTo>
                      <a:lnTo>
                        <a:pt x="505" y="953"/>
                      </a:lnTo>
                      <a:lnTo>
                        <a:pt x="518" y="954"/>
                      </a:lnTo>
                      <a:lnTo>
                        <a:pt x="530" y="954"/>
                      </a:lnTo>
                      <a:lnTo>
                        <a:pt x="543" y="956"/>
                      </a:lnTo>
                      <a:lnTo>
                        <a:pt x="555" y="956"/>
                      </a:lnTo>
                      <a:lnTo>
                        <a:pt x="566" y="957"/>
                      </a:lnTo>
                      <a:lnTo>
                        <a:pt x="578" y="958"/>
                      </a:lnTo>
                      <a:lnTo>
                        <a:pt x="590" y="959"/>
                      </a:lnTo>
                      <a:lnTo>
                        <a:pt x="600" y="959"/>
                      </a:lnTo>
                      <a:lnTo>
                        <a:pt x="612" y="961"/>
                      </a:lnTo>
                      <a:lnTo>
                        <a:pt x="621" y="961"/>
                      </a:lnTo>
                      <a:lnTo>
                        <a:pt x="630" y="962"/>
                      </a:lnTo>
                      <a:lnTo>
                        <a:pt x="638" y="964"/>
                      </a:lnTo>
                      <a:lnTo>
                        <a:pt x="648" y="965"/>
                      </a:lnTo>
                      <a:lnTo>
                        <a:pt x="656" y="966"/>
                      </a:lnTo>
                      <a:lnTo>
                        <a:pt x="663" y="967"/>
                      </a:lnTo>
                      <a:lnTo>
                        <a:pt x="670" y="968"/>
                      </a:lnTo>
                      <a:lnTo>
                        <a:pt x="677" y="969"/>
                      </a:lnTo>
                      <a:lnTo>
                        <a:pt x="683" y="971"/>
                      </a:lnTo>
                      <a:lnTo>
                        <a:pt x="688" y="972"/>
                      </a:lnTo>
                      <a:lnTo>
                        <a:pt x="692" y="972"/>
                      </a:lnTo>
                      <a:lnTo>
                        <a:pt x="697" y="974"/>
                      </a:lnTo>
                      <a:lnTo>
                        <a:pt x="699" y="975"/>
                      </a:lnTo>
                      <a:lnTo>
                        <a:pt x="701" y="976"/>
                      </a:lnTo>
                      <a:lnTo>
                        <a:pt x="702" y="979"/>
                      </a:lnTo>
                      <a:lnTo>
                        <a:pt x="703" y="980"/>
                      </a:lnTo>
                      <a:lnTo>
                        <a:pt x="703" y="986"/>
                      </a:lnTo>
                      <a:lnTo>
                        <a:pt x="703" y="993"/>
                      </a:lnTo>
                      <a:lnTo>
                        <a:pt x="703" y="995"/>
                      </a:lnTo>
                      <a:lnTo>
                        <a:pt x="703" y="998"/>
                      </a:lnTo>
                      <a:lnTo>
                        <a:pt x="702" y="1002"/>
                      </a:lnTo>
                      <a:lnTo>
                        <a:pt x="702" y="1005"/>
                      </a:lnTo>
                      <a:lnTo>
                        <a:pt x="701" y="1010"/>
                      </a:lnTo>
                      <a:lnTo>
                        <a:pt x="700" y="1017"/>
                      </a:lnTo>
                      <a:lnTo>
                        <a:pt x="699" y="1019"/>
                      </a:lnTo>
                      <a:lnTo>
                        <a:pt x="699" y="1023"/>
                      </a:lnTo>
                      <a:lnTo>
                        <a:pt x="698" y="1026"/>
                      </a:lnTo>
                      <a:lnTo>
                        <a:pt x="697" y="1030"/>
                      </a:lnTo>
                      <a:lnTo>
                        <a:pt x="694" y="1035"/>
                      </a:lnTo>
                      <a:lnTo>
                        <a:pt x="692" y="1040"/>
                      </a:lnTo>
                      <a:lnTo>
                        <a:pt x="688" y="1045"/>
                      </a:lnTo>
                      <a:lnTo>
                        <a:pt x="685" y="1048"/>
                      </a:lnTo>
                      <a:lnTo>
                        <a:pt x="681" y="1052"/>
                      </a:lnTo>
                      <a:lnTo>
                        <a:pt x="677" y="1057"/>
                      </a:lnTo>
                      <a:lnTo>
                        <a:pt x="672" y="1059"/>
                      </a:lnTo>
                      <a:lnTo>
                        <a:pt x="669" y="1062"/>
                      </a:lnTo>
                      <a:lnTo>
                        <a:pt x="666" y="1062"/>
                      </a:lnTo>
                      <a:lnTo>
                        <a:pt x="664" y="1062"/>
                      </a:lnTo>
                      <a:lnTo>
                        <a:pt x="661" y="1064"/>
                      </a:lnTo>
                      <a:lnTo>
                        <a:pt x="657" y="1064"/>
                      </a:lnTo>
                      <a:lnTo>
                        <a:pt x="651" y="1064"/>
                      </a:lnTo>
                      <a:lnTo>
                        <a:pt x="647" y="1065"/>
                      </a:lnTo>
                      <a:lnTo>
                        <a:pt x="641" y="1065"/>
                      </a:lnTo>
                      <a:lnTo>
                        <a:pt x="634" y="1066"/>
                      </a:lnTo>
                      <a:lnTo>
                        <a:pt x="626" y="1066"/>
                      </a:lnTo>
                      <a:lnTo>
                        <a:pt x="619" y="1066"/>
                      </a:lnTo>
                      <a:lnTo>
                        <a:pt x="609" y="1066"/>
                      </a:lnTo>
                      <a:lnTo>
                        <a:pt x="601" y="1067"/>
                      </a:lnTo>
                      <a:lnTo>
                        <a:pt x="591" y="1067"/>
                      </a:lnTo>
                      <a:lnTo>
                        <a:pt x="582" y="1067"/>
                      </a:lnTo>
                      <a:lnTo>
                        <a:pt x="571" y="1067"/>
                      </a:lnTo>
                      <a:lnTo>
                        <a:pt x="561" y="1068"/>
                      </a:lnTo>
                      <a:lnTo>
                        <a:pt x="548" y="1068"/>
                      </a:lnTo>
                      <a:lnTo>
                        <a:pt x="537" y="1068"/>
                      </a:lnTo>
                      <a:lnTo>
                        <a:pt x="525" y="1068"/>
                      </a:lnTo>
                      <a:lnTo>
                        <a:pt x="513" y="1068"/>
                      </a:lnTo>
                      <a:lnTo>
                        <a:pt x="499" y="1068"/>
                      </a:lnTo>
                      <a:lnTo>
                        <a:pt x="486" y="1068"/>
                      </a:lnTo>
                      <a:lnTo>
                        <a:pt x="474" y="1068"/>
                      </a:lnTo>
                      <a:lnTo>
                        <a:pt x="460" y="1068"/>
                      </a:lnTo>
                      <a:lnTo>
                        <a:pt x="446" y="1068"/>
                      </a:lnTo>
                      <a:lnTo>
                        <a:pt x="432" y="1068"/>
                      </a:lnTo>
                      <a:lnTo>
                        <a:pt x="418" y="1068"/>
                      </a:lnTo>
                      <a:lnTo>
                        <a:pt x="404" y="1068"/>
                      </a:lnTo>
                      <a:lnTo>
                        <a:pt x="389" y="1067"/>
                      </a:lnTo>
                      <a:lnTo>
                        <a:pt x="375" y="1067"/>
                      </a:lnTo>
                      <a:lnTo>
                        <a:pt x="361" y="1067"/>
                      </a:lnTo>
                      <a:lnTo>
                        <a:pt x="347" y="1067"/>
                      </a:lnTo>
                      <a:lnTo>
                        <a:pt x="332" y="1066"/>
                      </a:lnTo>
                      <a:lnTo>
                        <a:pt x="318" y="1066"/>
                      </a:lnTo>
                      <a:lnTo>
                        <a:pt x="303" y="1065"/>
                      </a:lnTo>
                      <a:lnTo>
                        <a:pt x="289" y="1065"/>
                      </a:lnTo>
                      <a:lnTo>
                        <a:pt x="274" y="1064"/>
                      </a:lnTo>
                      <a:lnTo>
                        <a:pt x="260" y="1064"/>
                      </a:lnTo>
                      <a:lnTo>
                        <a:pt x="246" y="1062"/>
                      </a:lnTo>
                      <a:lnTo>
                        <a:pt x="232" y="1062"/>
                      </a:lnTo>
                      <a:lnTo>
                        <a:pt x="219" y="1061"/>
                      </a:lnTo>
                      <a:lnTo>
                        <a:pt x="205" y="1060"/>
                      </a:lnTo>
                      <a:lnTo>
                        <a:pt x="191" y="1059"/>
                      </a:lnTo>
                      <a:lnTo>
                        <a:pt x="180" y="1059"/>
                      </a:lnTo>
                      <a:lnTo>
                        <a:pt x="167" y="1058"/>
                      </a:lnTo>
                      <a:lnTo>
                        <a:pt x="154" y="1057"/>
                      </a:lnTo>
                      <a:lnTo>
                        <a:pt x="142" y="1055"/>
                      </a:lnTo>
                      <a:lnTo>
                        <a:pt x="132" y="1054"/>
                      </a:lnTo>
                      <a:lnTo>
                        <a:pt x="119" y="1053"/>
                      </a:lnTo>
                      <a:lnTo>
                        <a:pt x="110" y="1052"/>
                      </a:lnTo>
                      <a:lnTo>
                        <a:pt x="99" y="1051"/>
                      </a:lnTo>
                      <a:lnTo>
                        <a:pt x="90" y="1048"/>
                      </a:lnTo>
                      <a:lnTo>
                        <a:pt x="81" y="1047"/>
                      </a:lnTo>
                      <a:lnTo>
                        <a:pt x="72" y="1046"/>
                      </a:lnTo>
                      <a:lnTo>
                        <a:pt x="63" y="1045"/>
                      </a:lnTo>
                      <a:lnTo>
                        <a:pt x="57" y="1044"/>
                      </a:lnTo>
                      <a:lnTo>
                        <a:pt x="50" y="1041"/>
                      </a:lnTo>
                      <a:lnTo>
                        <a:pt x="43" y="1039"/>
                      </a:lnTo>
                      <a:lnTo>
                        <a:pt x="38" y="1038"/>
                      </a:lnTo>
                      <a:lnTo>
                        <a:pt x="33" y="1036"/>
                      </a:lnTo>
                      <a:lnTo>
                        <a:pt x="29" y="1033"/>
                      </a:lnTo>
                      <a:lnTo>
                        <a:pt x="25" y="1032"/>
                      </a:lnTo>
                      <a:lnTo>
                        <a:pt x="23" y="1030"/>
                      </a:lnTo>
                      <a:lnTo>
                        <a:pt x="22" y="1028"/>
                      </a:lnTo>
                      <a:lnTo>
                        <a:pt x="19" y="1024"/>
                      </a:lnTo>
                      <a:lnTo>
                        <a:pt x="18" y="1021"/>
                      </a:lnTo>
                      <a:lnTo>
                        <a:pt x="16" y="1015"/>
                      </a:lnTo>
                      <a:lnTo>
                        <a:pt x="15" y="1009"/>
                      </a:lnTo>
                      <a:lnTo>
                        <a:pt x="14" y="1002"/>
                      </a:lnTo>
                      <a:lnTo>
                        <a:pt x="12" y="993"/>
                      </a:lnTo>
                      <a:lnTo>
                        <a:pt x="11" y="983"/>
                      </a:lnTo>
                      <a:lnTo>
                        <a:pt x="10" y="974"/>
                      </a:lnTo>
                      <a:lnTo>
                        <a:pt x="9" y="962"/>
                      </a:lnTo>
                      <a:lnTo>
                        <a:pt x="8" y="951"/>
                      </a:lnTo>
                      <a:lnTo>
                        <a:pt x="8" y="938"/>
                      </a:lnTo>
                      <a:lnTo>
                        <a:pt x="7" y="925"/>
                      </a:lnTo>
                      <a:lnTo>
                        <a:pt x="5" y="910"/>
                      </a:lnTo>
                      <a:lnTo>
                        <a:pt x="5" y="895"/>
                      </a:lnTo>
                      <a:lnTo>
                        <a:pt x="4" y="880"/>
                      </a:lnTo>
                      <a:lnTo>
                        <a:pt x="4" y="864"/>
                      </a:lnTo>
                      <a:lnTo>
                        <a:pt x="3" y="847"/>
                      </a:lnTo>
                      <a:lnTo>
                        <a:pt x="3" y="830"/>
                      </a:lnTo>
                      <a:lnTo>
                        <a:pt x="2" y="811"/>
                      </a:lnTo>
                      <a:lnTo>
                        <a:pt x="2" y="794"/>
                      </a:lnTo>
                      <a:lnTo>
                        <a:pt x="2" y="774"/>
                      </a:lnTo>
                      <a:lnTo>
                        <a:pt x="1" y="756"/>
                      </a:lnTo>
                      <a:lnTo>
                        <a:pt x="1" y="736"/>
                      </a:lnTo>
                      <a:lnTo>
                        <a:pt x="1" y="716"/>
                      </a:lnTo>
                      <a:lnTo>
                        <a:pt x="0" y="695"/>
                      </a:lnTo>
                      <a:lnTo>
                        <a:pt x="0" y="675"/>
                      </a:lnTo>
                      <a:lnTo>
                        <a:pt x="0" y="655"/>
                      </a:lnTo>
                      <a:lnTo>
                        <a:pt x="0" y="635"/>
                      </a:lnTo>
                      <a:lnTo>
                        <a:pt x="0" y="614"/>
                      </a:lnTo>
                      <a:lnTo>
                        <a:pt x="0" y="593"/>
                      </a:lnTo>
                      <a:lnTo>
                        <a:pt x="0" y="572"/>
                      </a:lnTo>
                      <a:lnTo>
                        <a:pt x="0" y="551"/>
                      </a:lnTo>
                      <a:lnTo>
                        <a:pt x="0" y="530"/>
                      </a:lnTo>
                      <a:lnTo>
                        <a:pt x="0" y="508"/>
                      </a:lnTo>
                      <a:lnTo>
                        <a:pt x="0" y="487"/>
                      </a:lnTo>
                      <a:lnTo>
                        <a:pt x="0" y="466"/>
                      </a:lnTo>
                      <a:lnTo>
                        <a:pt x="0" y="447"/>
                      </a:lnTo>
                      <a:lnTo>
                        <a:pt x="0" y="426"/>
                      </a:lnTo>
                      <a:lnTo>
                        <a:pt x="0" y="405"/>
                      </a:lnTo>
                      <a:lnTo>
                        <a:pt x="0" y="386"/>
                      </a:lnTo>
                      <a:lnTo>
                        <a:pt x="0" y="365"/>
                      </a:lnTo>
                      <a:lnTo>
                        <a:pt x="0" y="347"/>
                      </a:lnTo>
                      <a:lnTo>
                        <a:pt x="0" y="327"/>
                      </a:lnTo>
                      <a:lnTo>
                        <a:pt x="1" y="309"/>
                      </a:lnTo>
                      <a:lnTo>
                        <a:pt x="1" y="291"/>
                      </a:lnTo>
                      <a:lnTo>
                        <a:pt x="1" y="273"/>
                      </a:lnTo>
                      <a:lnTo>
                        <a:pt x="1" y="256"/>
                      </a:lnTo>
                      <a:lnTo>
                        <a:pt x="2" y="241"/>
                      </a:lnTo>
                      <a:lnTo>
                        <a:pt x="2" y="225"/>
                      </a:lnTo>
                      <a:lnTo>
                        <a:pt x="2" y="210"/>
                      </a:lnTo>
                      <a:lnTo>
                        <a:pt x="2" y="194"/>
                      </a:lnTo>
                      <a:lnTo>
                        <a:pt x="2" y="181"/>
                      </a:lnTo>
                      <a:lnTo>
                        <a:pt x="2" y="167"/>
                      </a:lnTo>
                      <a:lnTo>
                        <a:pt x="2" y="155"/>
                      </a:lnTo>
                      <a:lnTo>
                        <a:pt x="2" y="143"/>
                      </a:lnTo>
                      <a:lnTo>
                        <a:pt x="3" y="134"/>
                      </a:lnTo>
                      <a:lnTo>
                        <a:pt x="3" y="124"/>
                      </a:lnTo>
                      <a:lnTo>
                        <a:pt x="3" y="114"/>
                      </a:lnTo>
                      <a:lnTo>
                        <a:pt x="3" y="107"/>
                      </a:lnTo>
                      <a:lnTo>
                        <a:pt x="3" y="101"/>
                      </a:lnTo>
                      <a:lnTo>
                        <a:pt x="3" y="95"/>
                      </a:lnTo>
                      <a:lnTo>
                        <a:pt x="3" y="91"/>
                      </a:lnTo>
                      <a:lnTo>
                        <a:pt x="3" y="88"/>
                      </a:lnTo>
                      <a:lnTo>
                        <a:pt x="4" y="85"/>
                      </a:lnTo>
                      <a:lnTo>
                        <a:pt x="4" y="82"/>
                      </a:lnTo>
                      <a:lnTo>
                        <a:pt x="4" y="78"/>
                      </a:lnTo>
                      <a:lnTo>
                        <a:pt x="4" y="76"/>
                      </a:lnTo>
                      <a:lnTo>
                        <a:pt x="4" y="72"/>
                      </a:lnTo>
                      <a:lnTo>
                        <a:pt x="5" y="67"/>
                      </a:lnTo>
                      <a:lnTo>
                        <a:pt x="8" y="62"/>
                      </a:lnTo>
                      <a:lnTo>
                        <a:pt x="9" y="57"/>
                      </a:lnTo>
                      <a:lnTo>
                        <a:pt x="10" y="54"/>
                      </a:lnTo>
                      <a:lnTo>
                        <a:pt x="12" y="50"/>
                      </a:lnTo>
                      <a:lnTo>
                        <a:pt x="15" y="48"/>
                      </a:lnTo>
                      <a:lnTo>
                        <a:pt x="19" y="43"/>
                      </a:lnTo>
                      <a:lnTo>
                        <a:pt x="23" y="40"/>
                      </a:lnTo>
                      <a:lnTo>
                        <a:pt x="26" y="38"/>
                      </a:lnTo>
                      <a:lnTo>
                        <a:pt x="27" y="38"/>
                      </a:lnTo>
                      <a:lnTo>
                        <a:pt x="27" y="38"/>
                      </a:lnTo>
                      <a:close/>
                    </a:path>
                  </a:pathLst>
                </a:custGeom>
                <a:solidFill>
                  <a:srgbClr val="999975"/>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0" name="Freeform 169"/>
                <p:cNvSpPr>
                  <a:spLocks/>
                </p:cNvSpPr>
                <p:nvPr/>
              </p:nvSpPr>
              <p:spPr bwMode="auto">
                <a:xfrm>
                  <a:off x="2952889" y="1367832"/>
                  <a:ext cx="221" cy="357"/>
                </a:xfrm>
                <a:custGeom>
                  <a:avLst/>
                  <a:gdLst/>
                  <a:ahLst/>
                  <a:cxnLst>
                    <a:cxn ang="0">
                      <a:pos x="635" y="1069"/>
                    </a:cxn>
                    <a:cxn ang="0">
                      <a:pos x="585" y="1069"/>
                    </a:cxn>
                    <a:cxn ang="0">
                      <a:pos x="510" y="1069"/>
                    </a:cxn>
                    <a:cxn ang="0">
                      <a:pos x="418" y="1068"/>
                    </a:cxn>
                    <a:cxn ang="0">
                      <a:pos x="318" y="1066"/>
                    </a:cxn>
                    <a:cxn ang="0">
                      <a:pos x="219" y="1061"/>
                    </a:cxn>
                    <a:cxn ang="0">
                      <a:pos x="132" y="1054"/>
                    </a:cxn>
                    <a:cxn ang="0">
                      <a:pos x="64" y="1044"/>
                    </a:cxn>
                    <a:cxn ang="0">
                      <a:pos x="26" y="1032"/>
                    </a:cxn>
                    <a:cxn ang="0">
                      <a:pos x="15" y="1000"/>
                    </a:cxn>
                    <a:cxn ang="0">
                      <a:pos x="9" y="915"/>
                    </a:cxn>
                    <a:cxn ang="0">
                      <a:pos x="4" y="789"/>
                    </a:cxn>
                    <a:cxn ang="0">
                      <a:pos x="1" y="639"/>
                    </a:cxn>
                    <a:cxn ang="0">
                      <a:pos x="0" y="478"/>
                    </a:cxn>
                    <a:cxn ang="0">
                      <a:pos x="0" y="321"/>
                    </a:cxn>
                    <a:cxn ang="0">
                      <a:pos x="0" y="182"/>
                    </a:cxn>
                    <a:cxn ang="0">
                      <a:pos x="1" y="77"/>
                    </a:cxn>
                    <a:cxn ang="0">
                      <a:pos x="1" y="19"/>
                    </a:cxn>
                    <a:cxn ang="0">
                      <a:pos x="9" y="10"/>
                    </a:cxn>
                    <a:cxn ang="0">
                      <a:pos x="40" y="0"/>
                    </a:cxn>
                    <a:cxn ang="0">
                      <a:pos x="58" y="15"/>
                    </a:cxn>
                    <a:cxn ang="0">
                      <a:pos x="39" y="26"/>
                    </a:cxn>
                    <a:cxn ang="0">
                      <a:pos x="25" y="46"/>
                    </a:cxn>
                    <a:cxn ang="0">
                      <a:pos x="25" y="68"/>
                    </a:cxn>
                    <a:cxn ang="0">
                      <a:pos x="25" y="113"/>
                    </a:cxn>
                    <a:cxn ang="0">
                      <a:pos x="25" y="176"/>
                    </a:cxn>
                    <a:cxn ang="0">
                      <a:pos x="25" y="249"/>
                    </a:cxn>
                    <a:cxn ang="0">
                      <a:pos x="25" y="328"/>
                    </a:cxn>
                    <a:cxn ang="0">
                      <a:pos x="25" y="406"/>
                    </a:cxn>
                    <a:cxn ang="0">
                      <a:pos x="25" y="479"/>
                    </a:cxn>
                    <a:cxn ang="0">
                      <a:pos x="26" y="541"/>
                    </a:cxn>
                    <a:cxn ang="0">
                      <a:pos x="28" y="584"/>
                    </a:cxn>
                    <a:cxn ang="0">
                      <a:pos x="28" y="619"/>
                    </a:cxn>
                    <a:cxn ang="0">
                      <a:pos x="28" y="665"/>
                    </a:cxn>
                    <a:cxn ang="0">
                      <a:pos x="26" y="721"/>
                    </a:cxn>
                    <a:cxn ang="0">
                      <a:pos x="26" y="780"/>
                    </a:cxn>
                    <a:cxn ang="0">
                      <a:pos x="28" y="840"/>
                    </a:cxn>
                    <a:cxn ang="0">
                      <a:pos x="29" y="896"/>
                    </a:cxn>
                    <a:cxn ang="0">
                      <a:pos x="33" y="945"/>
                    </a:cxn>
                    <a:cxn ang="0">
                      <a:pos x="39" y="981"/>
                    </a:cxn>
                    <a:cxn ang="0">
                      <a:pos x="54" y="1005"/>
                    </a:cxn>
                    <a:cxn ang="0">
                      <a:pos x="76" y="1011"/>
                    </a:cxn>
                    <a:cxn ang="0">
                      <a:pos x="117" y="1017"/>
                    </a:cxn>
                    <a:cxn ang="0">
                      <a:pos x="170" y="1023"/>
                    </a:cxn>
                    <a:cxn ang="0">
                      <a:pos x="232" y="1029"/>
                    </a:cxn>
                    <a:cxn ang="0">
                      <a:pos x="298" y="1033"/>
                    </a:cxn>
                    <a:cxn ang="0">
                      <a:pos x="364" y="1037"/>
                    </a:cxn>
                    <a:cxn ang="0">
                      <a:pos x="425" y="1039"/>
                    </a:cxn>
                    <a:cxn ang="0">
                      <a:pos x="476" y="1040"/>
                    </a:cxn>
                    <a:cxn ang="0">
                      <a:pos x="513" y="1038"/>
                    </a:cxn>
                    <a:cxn ang="0">
                      <a:pos x="539" y="1034"/>
                    </a:cxn>
                    <a:cxn ang="0">
                      <a:pos x="563" y="1031"/>
                    </a:cxn>
                    <a:cxn ang="0">
                      <a:pos x="596" y="1026"/>
                    </a:cxn>
                    <a:cxn ang="0">
                      <a:pos x="629" y="1024"/>
                    </a:cxn>
                    <a:cxn ang="0">
                      <a:pos x="655" y="1030"/>
                    </a:cxn>
                    <a:cxn ang="0">
                      <a:pos x="651" y="1058"/>
                    </a:cxn>
                    <a:cxn ang="0">
                      <a:pos x="650" y="1069"/>
                    </a:cxn>
                  </a:cxnLst>
                  <a:rect l="0" t="0" r="r" b="b"/>
                  <a:pathLst>
                    <a:path w="661" h="1069">
                      <a:moveTo>
                        <a:pt x="650" y="1069"/>
                      </a:moveTo>
                      <a:lnTo>
                        <a:pt x="649" y="1069"/>
                      </a:lnTo>
                      <a:lnTo>
                        <a:pt x="648" y="1069"/>
                      </a:lnTo>
                      <a:lnTo>
                        <a:pt x="646" y="1069"/>
                      </a:lnTo>
                      <a:lnTo>
                        <a:pt x="643" y="1069"/>
                      </a:lnTo>
                      <a:lnTo>
                        <a:pt x="639" y="1069"/>
                      </a:lnTo>
                      <a:lnTo>
                        <a:pt x="635" y="1069"/>
                      </a:lnTo>
                      <a:lnTo>
                        <a:pt x="629" y="1069"/>
                      </a:lnTo>
                      <a:lnTo>
                        <a:pt x="625" y="1069"/>
                      </a:lnTo>
                      <a:lnTo>
                        <a:pt x="616" y="1069"/>
                      </a:lnTo>
                      <a:lnTo>
                        <a:pt x="610" y="1069"/>
                      </a:lnTo>
                      <a:lnTo>
                        <a:pt x="603" y="1069"/>
                      </a:lnTo>
                      <a:lnTo>
                        <a:pt x="594" y="1069"/>
                      </a:lnTo>
                      <a:lnTo>
                        <a:pt x="585" y="1069"/>
                      </a:lnTo>
                      <a:lnTo>
                        <a:pt x="576" y="1069"/>
                      </a:lnTo>
                      <a:lnTo>
                        <a:pt x="567" y="1069"/>
                      </a:lnTo>
                      <a:lnTo>
                        <a:pt x="556" y="1069"/>
                      </a:lnTo>
                      <a:lnTo>
                        <a:pt x="544" y="1069"/>
                      </a:lnTo>
                      <a:lnTo>
                        <a:pt x="534" y="1069"/>
                      </a:lnTo>
                      <a:lnTo>
                        <a:pt x="522" y="1069"/>
                      </a:lnTo>
                      <a:lnTo>
                        <a:pt x="510" y="1069"/>
                      </a:lnTo>
                      <a:lnTo>
                        <a:pt x="497" y="1069"/>
                      </a:lnTo>
                      <a:lnTo>
                        <a:pt x="484" y="1069"/>
                      </a:lnTo>
                      <a:lnTo>
                        <a:pt x="471" y="1069"/>
                      </a:lnTo>
                      <a:lnTo>
                        <a:pt x="459" y="1069"/>
                      </a:lnTo>
                      <a:lnTo>
                        <a:pt x="445" y="1068"/>
                      </a:lnTo>
                      <a:lnTo>
                        <a:pt x="431" y="1068"/>
                      </a:lnTo>
                      <a:lnTo>
                        <a:pt x="418" y="1068"/>
                      </a:lnTo>
                      <a:lnTo>
                        <a:pt x="404" y="1068"/>
                      </a:lnTo>
                      <a:lnTo>
                        <a:pt x="390" y="1067"/>
                      </a:lnTo>
                      <a:lnTo>
                        <a:pt x="375" y="1067"/>
                      </a:lnTo>
                      <a:lnTo>
                        <a:pt x="361" y="1067"/>
                      </a:lnTo>
                      <a:lnTo>
                        <a:pt x="347" y="1067"/>
                      </a:lnTo>
                      <a:lnTo>
                        <a:pt x="332" y="1066"/>
                      </a:lnTo>
                      <a:lnTo>
                        <a:pt x="318" y="1066"/>
                      </a:lnTo>
                      <a:lnTo>
                        <a:pt x="303" y="1065"/>
                      </a:lnTo>
                      <a:lnTo>
                        <a:pt x="289" y="1065"/>
                      </a:lnTo>
                      <a:lnTo>
                        <a:pt x="275" y="1064"/>
                      </a:lnTo>
                      <a:lnTo>
                        <a:pt x="260" y="1064"/>
                      </a:lnTo>
                      <a:lnTo>
                        <a:pt x="247" y="1062"/>
                      </a:lnTo>
                      <a:lnTo>
                        <a:pt x="233" y="1062"/>
                      </a:lnTo>
                      <a:lnTo>
                        <a:pt x="219" y="1061"/>
                      </a:lnTo>
                      <a:lnTo>
                        <a:pt x="205" y="1060"/>
                      </a:lnTo>
                      <a:lnTo>
                        <a:pt x="193" y="1059"/>
                      </a:lnTo>
                      <a:lnTo>
                        <a:pt x="180" y="1058"/>
                      </a:lnTo>
                      <a:lnTo>
                        <a:pt x="167" y="1057"/>
                      </a:lnTo>
                      <a:lnTo>
                        <a:pt x="155" y="1057"/>
                      </a:lnTo>
                      <a:lnTo>
                        <a:pt x="143" y="1055"/>
                      </a:lnTo>
                      <a:lnTo>
                        <a:pt x="132" y="1054"/>
                      </a:lnTo>
                      <a:lnTo>
                        <a:pt x="120" y="1053"/>
                      </a:lnTo>
                      <a:lnTo>
                        <a:pt x="110" y="1052"/>
                      </a:lnTo>
                      <a:lnTo>
                        <a:pt x="100" y="1050"/>
                      </a:lnTo>
                      <a:lnTo>
                        <a:pt x="90" y="1048"/>
                      </a:lnTo>
                      <a:lnTo>
                        <a:pt x="80" y="1047"/>
                      </a:lnTo>
                      <a:lnTo>
                        <a:pt x="72" y="1046"/>
                      </a:lnTo>
                      <a:lnTo>
                        <a:pt x="64" y="1044"/>
                      </a:lnTo>
                      <a:lnTo>
                        <a:pt x="57" y="1044"/>
                      </a:lnTo>
                      <a:lnTo>
                        <a:pt x="50" y="1041"/>
                      </a:lnTo>
                      <a:lnTo>
                        <a:pt x="43" y="1039"/>
                      </a:lnTo>
                      <a:lnTo>
                        <a:pt x="38" y="1038"/>
                      </a:lnTo>
                      <a:lnTo>
                        <a:pt x="33" y="1036"/>
                      </a:lnTo>
                      <a:lnTo>
                        <a:pt x="29" y="1033"/>
                      </a:lnTo>
                      <a:lnTo>
                        <a:pt x="26" y="1032"/>
                      </a:lnTo>
                      <a:lnTo>
                        <a:pt x="23" y="1030"/>
                      </a:lnTo>
                      <a:lnTo>
                        <a:pt x="22" y="1028"/>
                      </a:lnTo>
                      <a:lnTo>
                        <a:pt x="21" y="1024"/>
                      </a:lnTo>
                      <a:lnTo>
                        <a:pt x="18" y="1019"/>
                      </a:lnTo>
                      <a:lnTo>
                        <a:pt x="17" y="1014"/>
                      </a:lnTo>
                      <a:lnTo>
                        <a:pt x="16" y="1008"/>
                      </a:lnTo>
                      <a:lnTo>
                        <a:pt x="15" y="1000"/>
                      </a:lnTo>
                      <a:lnTo>
                        <a:pt x="14" y="990"/>
                      </a:lnTo>
                      <a:lnTo>
                        <a:pt x="12" y="980"/>
                      </a:lnTo>
                      <a:lnTo>
                        <a:pt x="12" y="969"/>
                      </a:lnTo>
                      <a:lnTo>
                        <a:pt x="11" y="957"/>
                      </a:lnTo>
                      <a:lnTo>
                        <a:pt x="10" y="944"/>
                      </a:lnTo>
                      <a:lnTo>
                        <a:pt x="9" y="930"/>
                      </a:lnTo>
                      <a:lnTo>
                        <a:pt x="9" y="915"/>
                      </a:lnTo>
                      <a:lnTo>
                        <a:pt x="8" y="899"/>
                      </a:lnTo>
                      <a:lnTo>
                        <a:pt x="8" y="883"/>
                      </a:lnTo>
                      <a:lnTo>
                        <a:pt x="7" y="865"/>
                      </a:lnTo>
                      <a:lnTo>
                        <a:pt x="7" y="847"/>
                      </a:lnTo>
                      <a:lnTo>
                        <a:pt x="6" y="829"/>
                      </a:lnTo>
                      <a:lnTo>
                        <a:pt x="4" y="809"/>
                      </a:lnTo>
                      <a:lnTo>
                        <a:pt x="4" y="789"/>
                      </a:lnTo>
                      <a:lnTo>
                        <a:pt x="3" y="770"/>
                      </a:lnTo>
                      <a:lnTo>
                        <a:pt x="3" y="749"/>
                      </a:lnTo>
                      <a:lnTo>
                        <a:pt x="2" y="728"/>
                      </a:lnTo>
                      <a:lnTo>
                        <a:pt x="2" y="706"/>
                      </a:lnTo>
                      <a:lnTo>
                        <a:pt x="2" y="685"/>
                      </a:lnTo>
                      <a:lnTo>
                        <a:pt x="2" y="662"/>
                      </a:lnTo>
                      <a:lnTo>
                        <a:pt x="1" y="639"/>
                      </a:lnTo>
                      <a:lnTo>
                        <a:pt x="1" y="616"/>
                      </a:lnTo>
                      <a:lnTo>
                        <a:pt x="1" y="594"/>
                      </a:lnTo>
                      <a:lnTo>
                        <a:pt x="1" y="571"/>
                      </a:lnTo>
                      <a:lnTo>
                        <a:pt x="1" y="548"/>
                      </a:lnTo>
                      <a:lnTo>
                        <a:pt x="1" y="524"/>
                      </a:lnTo>
                      <a:lnTo>
                        <a:pt x="1" y="501"/>
                      </a:lnTo>
                      <a:lnTo>
                        <a:pt x="0" y="478"/>
                      </a:lnTo>
                      <a:lnTo>
                        <a:pt x="0" y="456"/>
                      </a:lnTo>
                      <a:lnTo>
                        <a:pt x="0" y="431"/>
                      </a:lnTo>
                      <a:lnTo>
                        <a:pt x="0" y="409"/>
                      </a:lnTo>
                      <a:lnTo>
                        <a:pt x="0" y="386"/>
                      </a:lnTo>
                      <a:lnTo>
                        <a:pt x="0" y="364"/>
                      </a:lnTo>
                      <a:lnTo>
                        <a:pt x="0" y="342"/>
                      </a:lnTo>
                      <a:lnTo>
                        <a:pt x="0" y="321"/>
                      </a:lnTo>
                      <a:lnTo>
                        <a:pt x="0" y="299"/>
                      </a:lnTo>
                      <a:lnTo>
                        <a:pt x="0" y="278"/>
                      </a:lnTo>
                      <a:lnTo>
                        <a:pt x="0" y="258"/>
                      </a:lnTo>
                      <a:lnTo>
                        <a:pt x="0" y="239"/>
                      </a:lnTo>
                      <a:lnTo>
                        <a:pt x="0" y="219"/>
                      </a:lnTo>
                      <a:lnTo>
                        <a:pt x="0" y="200"/>
                      </a:lnTo>
                      <a:lnTo>
                        <a:pt x="0" y="182"/>
                      </a:lnTo>
                      <a:lnTo>
                        <a:pt x="1" y="165"/>
                      </a:lnTo>
                      <a:lnTo>
                        <a:pt x="1" y="148"/>
                      </a:lnTo>
                      <a:lnTo>
                        <a:pt x="1" y="132"/>
                      </a:lnTo>
                      <a:lnTo>
                        <a:pt x="1" y="117"/>
                      </a:lnTo>
                      <a:lnTo>
                        <a:pt x="1" y="103"/>
                      </a:lnTo>
                      <a:lnTo>
                        <a:pt x="1" y="89"/>
                      </a:lnTo>
                      <a:lnTo>
                        <a:pt x="1" y="77"/>
                      </a:lnTo>
                      <a:lnTo>
                        <a:pt x="1" y="65"/>
                      </a:lnTo>
                      <a:lnTo>
                        <a:pt x="1" y="55"/>
                      </a:lnTo>
                      <a:lnTo>
                        <a:pt x="1" y="46"/>
                      </a:lnTo>
                      <a:lnTo>
                        <a:pt x="1" y="38"/>
                      </a:lnTo>
                      <a:lnTo>
                        <a:pt x="1" y="31"/>
                      </a:lnTo>
                      <a:lnTo>
                        <a:pt x="1" y="25"/>
                      </a:lnTo>
                      <a:lnTo>
                        <a:pt x="1" y="19"/>
                      </a:lnTo>
                      <a:lnTo>
                        <a:pt x="1" y="17"/>
                      </a:lnTo>
                      <a:lnTo>
                        <a:pt x="1" y="14"/>
                      </a:lnTo>
                      <a:lnTo>
                        <a:pt x="2" y="14"/>
                      </a:lnTo>
                      <a:lnTo>
                        <a:pt x="2" y="13"/>
                      </a:lnTo>
                      <a:lnTo>
                        <a:pt x="3" y="13"/>
                      </a:lnTo>
                      <a:lnTo>
                        <a:pt x="6" y="11"/>
                      </a:lnTo>
                      <a:lnTo>
                        <a:pt x="9" y="10"/>
                      </a:lnTo>
                      <a:lnTo>
                        <a:pt x="12" y="9"/>
                      </a:lnTo>
                      <a:lnTo>
                        <a:pt x="17" y="6"/>
                      </a:lnTo>
                      <a:lnTo>
                        <a:pt x="22" y="5"/>
                      </a:lnTo>
                      <a:lnTo>
                        <a:pt x="28" y="4"/>
                      </a:lnTo>
                      <a:lnTo>
                        <a:pt x="31" y="2"/>
                      </a:lnTo>
                      <a:lnTo>
                        <a:pt x="36" y="0"/>
                      </a:lnTo>
                      <a:lnTo>
                        <a:pt x="40" y="0"/>
                      </a:lnTo>
                      <a:lnTo>
                        <a:pt x="45" y="0"/>
                      </a:lnTo>
                      <a:lnTo>
                        <a:pt x="48" y="2"/>
                      </a:lnTo>
                      <a:lnTo>
                        <a:pt x="52" y="4"/>
                      </a:lnTo>
                      <a:lnTo>
                        <a:pt x="54" y="6"/>
                      </a:lnTo>
                      <a:lnTo>
                        <a:pt x="57" y="10"/>
                      </a:lnTo>
                      <a:lnTo>
                        <a:pt x="57" y="13"/>
                      </a:lnTo>
                      <a:lnTo>
                        <a:pt x="58" y="15"/>
                      </a:lnTo>
                      <a:lnTo>
                        <a:pt x="55" y="18"/>
                      </a:lnTo>
                      <a:lnTo>
                        <a:pt x="54" y="20"/>
                      </a:lnTo>
                      <a:lnTo>
                        <a:pt x="52" y="21"/>
                      </a:lnTo>
                      <a:lnTo>
                        <a:pt x="50" y="22"/>
                      </a:lnTo>
                      <a:lnTo>
                        <a:pt x="46" y="24"/>
                      </a:lnTo>
                      <a:lnTo>
                        <a:pt x="43" y="25"/>
                      </a:lnTo>
                      <a:lnTo>
                        <a:pt x="39" y="26"/>
                      </a:lnTo>
                      <a:lnTo>
                        <a:pt x="36" y="27"/>
                      </a:lnTo>
                      <a:lnTo>
                        <a:pt x="32" y="28"/>
                      </a:lnTo>
                      <a:lnTo>
                        <a:pt x="30" y="31"/>
                      </a:lnTo>
                      <a:lnTo>
                        <a:pt x="28" y="33"/>
                      </a:lnTo>
                      <a:lnTo>
                        <a:pt x="26" y="36"/>
                      </a:lnTo>
                      <a:lnTo>
                        <a:pt x="25" y="40"/>
                      </a:lnTo>
                      <a:lnTo>
                        <a:pt x="25" y="46"/>
                      </a:lnTo>
                      <a:lnTo>
                        <a:pt x="25" y="47"/>
                      </a:lnTo>
                      <a:lnTo>
                        <a:pt x="25" y="49"/>
                      </a:lnTo>
                      <a:lnTo>
                        <a:pt x="25" y="52"/>
                      </a:lnTo>
                      <a:lnTo>
                        <a:pt x="25" y="55"/>
                      </a:lnTo>
                      <a:lnTo>
                        <a:pt x="25" y="58"/>
                      </a:lnTo>
                      <a:lnTo>
                        <a:pt x="25" y="63"/>
                      </a:lnTo>
                      <a:lnTo>
                        <a:pt x="25" y="68"/>
                      </a:lnTo>
                      <a:lnTo>
                        <a:pt x="25" y="74"/>
                      </a:lnTo>
                      <a:lnTo>
                        <a:pt x="25" y="78"/>
                      </a:lnTo>
                      <a:lnTo>
                        <a:pt x="25" y="85"/>
                      </a:lnTo>
                      <a:lnTo>
                        <a:pt x="25" y="91"/>
                      </a:lnTo>
                      <a:lnTo>
                        <a:pt x="25" y="98"/>
                      </a:lnTo>
                      <a:lnTo>
                        <a:pt x="25" y="105"/>
                      </a:lnTo>
                      <a:lnTo>
                        <a:pt x="25" y="113"/>
                      </a:lnTo>
                      <a:lnTo>
                        <a:pt x="25" y="121"/>
                      </a:lnTo>
                      <a:lnTo>
                        <a:pt x="25" y="131"/>
                      </a:lnTo>
                      <a:lnTo>
                        <a:pt x="25" y="139"/>
                      </a:lnTo>
                      <a:lnTo>
                        <a:pt x="25" y="147"/>
                      </a:lnTo>
                      <a:lnTo>
                        <a:pt x="25" y="156"/>
                      </a:lnTo>
                      <a:lnTo>
                        <a:pt x="25" y="165"/>
                      </a:lnTo>
                      <a:lnTo>
                        <a:pt x="25" y="176"/>
                      </a:lnTo>
                      <a:lnTo>
                        <a:pt x="25" y="185"/>
                      </a:lnTo>
                      <a:lnTo>
                        <a:pt x="25" y="196"/>
                      </a:lnTo>
                      <a:lnTo>
                        <a:pt x="25" y="206"/>
                      </a:lnTo>
                      <a:lnTo>
                        <a:pt x="25" y="217"/>
                      </a:lnTo>
                      <a:lnTo>
                        <a:pt x="25" y="227"/>
                      </a:lnTo>
                      <a:lnTo>
                        <a:pt x="25" y="237"/>
                      </a:lnTo>
                      <a:lnTo>
                        <a:pt x="25" y="249"/>
                      </a:lnTo>
                      <a:lnTo>
                        <a:pt x="25" y="259"/>
                      </a:lnTo>
                      <a:lnTo>
                        <a:pt x="25" y="271"/>
                      </a:lnTo>
                      <a:lnTo>
                        <a:pt x="25" y="283"/>
                      </a:lnTo>
                      <a:lnTo>
                        <a:pt x="25" y="294"/>
                      </a:lnTo>
                      <a:lnTo>
                        <a:pt x="25" y="305"/>
                      </a:lnTo>
                      <a:lnTo>
                        <a:pt x="25" y="316"/>
                      </a:lnTo>
                      <a:lnTo>
                        <a:pt x="25" y="328"/>
                      </a:lnTo>
                      <a:lnTo>
                        <a:pt x="25" y="339"/>
                      </a:lnTo>
                      <a:lnTo>
                        <a:pt x="25" y="350"/>
                      </a:lnTo>
                      <a:lnTo>
                        <a:pt x="25" y="362"/>
                      </a:lnTo>
                      <a:lnTo>
                        <a:pt x="25" y="373"/>
                      </a:lnTo>
                      <a:lnTo>
                        <a:pt x="25" y="384"/>
                      </a:lnTo>
                      <a:lnTo>
                        <a:pt x="25" y="395"/>
                      </a:lnTo>
                      <a:lnTo>
                        <a:pt x="25" y="406"/>
                      </a:lnTo>
                      <a:lnTo>
                        <a:pt x="25" y="418"/>
                      </a:lnTo>
                      <a:lnTo>
                        <a:pt x="25" y="428"/>
                      </a:lnTo>
                      <a:lnTo>
                        <a:pt x="25" y="438"/>
                      </a:lnTo>
                      <a:lnTo>
                        <a:pt x="25" y="449"/>
                      </a:lnTo>
                      <a:lnTo>
                        <a:pt x="25" y="459"/>
                      </a:lnTo>
                      <a:lnTo>
                        <a:pt x="25" y="470"/>
                      </a:lnTo>
                      <a:lnTo>
                        <a:pt x="25" y="479"/>
                      </a:lnTo>
                      <a:lnTo>
                        <a:pt x="25" y="488"/>
                      </a:lnTo>
                      <a:lnTo>
                        <a:pt x="25" y="498"/>
                      </a:lnTo>
                      <a:lnTo>
                        <a:pt x="25" y="507"/>
                      </a:lnTo>
                      <a:lnTo>
                        <a:pt x="25" y="515"/>
                      </a:lnTo>
                      <a:lnTo>
                        <a:pt x="25" y="524"/>
                      </a:lnTo>
                      <a:lnTo>
                        <a:pt x="25" y="533"/>
                      </a:lnTo>
                      <a:lnTo>
                        <a:pt x="26" y="541"/>
                      </a:lnTo>
                      <a:lnTo>
                        <a:pt x="26" y="548"/>
                      </a:lnTo>
                      <a:lnTo>
                        <a:pt x="26" y="555"/>
                      </a:lnTo>
                      <a:lnTo>
                        <a:pt x="26" y="560"/>
                      </a:lnTo>
                      <a:lnTo>
                        <a:pt x="26" y="567"/>
                      </a:lnTo>
                      <a:lnTo>
                        <a:pt x="26" y="573"/>
                      </a:lnTo>
                      <a:lnTo>
                        <a:pt x="28" y="579"/>
                      </a:lnTo>
                      <a:lnTo>
                        <a:pt x="28" y="584"/>
                      </a:lnTo>
                      <a:lnTo>
                        <a:pt x="28" y="588"/>
                      </a:lnTo>
                      <a:lnTo>
                        <a:pt x="28" y="592"/>
                      </a:lnTo>
                      <a:lnTo>
                        <a:pt x="28" y="598"/>
                      </a:lnTo>
                      <a:lnTo>
                        <a:pt x="28" y="602"/>
                      </a:lnTo>
                      <a:lnTo>
                        <a:pt x="28" y="608"/>
                      </a:lnTo>
                      <a:lnTo>
                        <a:pt x="28" y="613"/>
                      </a:lnTo>
                      <a:lnTo>
                        <a:pt x="28" y="619"/>
                      </a:lnTo>
                      <a:lnTo>
                        <a:pt x="28" y="624"/>
                      </a:lnTo>
                      <a:lnTo>
                        <a:pt x="28" y="631"/>
                      </a:lnTo>
                      <a:lnTo>
                        <a:pt x="28" y="637"/>
                      </a:lnTo>
                      <a:lnTo>
                        <a:pt x="28" y="644"/>
                      </a:lnTo>
                      <a:lnTo>
                        <a:pt x="28" y="651"/>
                      </a:lnTo>
                      <a:lnTo>
                        <a:pt x="28" y="658"/>
                      </a:lnTo>
                      <a:lnTo>
                        <a:pt x="28" y="665"/>
                      </a:lnTo>
                      <a:lnTo>
                        <a:pt x="28" y="673"/>
                      </a:lnTo>
                      <a:lnTo>
                        <a:pt x="28" y="680"/>
                      </a:lnTo>
                      <a:lnTo>
                        <a:pt x="28" y="688"/>
                      </a:lnTo>
                      <a:lnTo>
                        <a:pt x="26" y="696"/>
                      </a:lnTo>
                      <a:lnTo>
                        <a:pt x="26" y="705"/>
                      </a:lnTo>
                      <a:lnTo>
                        <a:pt x="26" y="713"/>
                      </a:lnTo>
                      <a:lnTo>
                        <a:pt x="26" y="721"/>
                      </a:lnTo>
                      <a:lnTo>
                        <a:pt x="26" y="729"/>
                      </a:lnTo>
                      <a:lnTo>
                        <a:pt x="26" y="737"/>
                      </a:lnTo>
                      <a:lnTo>
                        <a:pt x="26" y="746"/>
                      </a:lnTo>
                      <a:lnTo>
                        <a:pt x="26" y="754"/>
                      </a:lnTo>
                      <a:lnTo>
                        <a:pt x="26" y="764"/>
                      </a:lnTo>
                      <a:lnTo>
                        <a:pt x="26" y="772"/>
                      </a:lnTo>
                      <a:lnTo>
                        <a:pt x="26" y="780"/>
                      </a:lnTo>
                      <a:lnTo>
                        <a:pt x="26" y="789"/>
                      </a:lnTo>
                      <a:lnTo>
                        <a:pt x="26" y="797"/>
                      </a:lnTo>
                      <a:lnTo>
                        <a:pt x="26" y="806"/>
                      </a:lnTo>
                      <a:lnTo>
                        <a:pt x="26" y="815"/>
                      </a:lnTo>
                      <a:lnTo>
                        <a:pt x="28" y="824"/>
                      </a:lnTo>
                      <a:lnTo>
                        <a:pt x="28" y="832"/>
                      </a:lnTo>
                      <a:lnTo>
                        <a:pt x="28" y="840"/>
                      </a:lnTo>
                      <a:lnTo>
                        <a:pt x="28" y="849"/>
                      </a:lnTo>
                      <a:lnTo>
                        <a:pt x="28" y="857"/>
                      </a:lnTo>
                      <a:lnTo>
                        <a:pt x="28" y="865"/>
                      </a:lnTo>
                      <a:lnTo>
                        <a:pt x="28" y="873"/>
                      </a:lnTo>
                      <a:lnTo>
                        <a:pt x="28" y="881"/>
                      </a:lnTo>
                      <a:lnTo>
                        <a:pt x="29" y="888"/>
                      </a:lnTo>
                      <a:lnTo>
                        <a:pt x="29" y="896"/>
                      </a:lnTo>
                      <a:lnTo>
                        <a:pt x="30" y="903"/>
                      </a:lnTo>
                      <a:lnTo>
                        <a:pt x="30" y="911"/>
                      </a:lnTo>
                      <a:lnTo>
                        <a:pt x="30" y="918"/>
                      </a:lnTo>
                      <a:lnTo>
                        <a:pt x="30" y="924"/>
                      </a:lnTo>
                      <a:lnTo>
                        <a:pt x="31" y="931"/>
                      </a:lnTo>
                      <a:lnTo>
                        <a:pt x="32" y="938"/>
                      </a:lnTo>
                      <a:lnTo>
                        <a:pt x="33" y="945"/>
                      </a:lnTo>
                      <a:lnTo>
                        <a:pt x="33" y="951"/>
                      </a:lnTo>
                      <a:lnTo>
                        <a:pt x="35" y="957"/>
                      </a:lnTo>
                      <a:lnTo>
                        <a:pt x="35" y="961"/>
                      </a:lnTo>
                      <a:lnTo>
                        <a:pt x="36" y="967"/>
                      </a:lnTo>
                      <a:lnTo>
                        <a:pt x="37" y="972"/>
                      </a:lnTo>
                      <a:lnTo>
                        <a:pt x="38" y="978"/>
                      </a:lnTo>
                      <a:lnTo>
                        <a:pt x="39" y="981"/>
                      </a:lnTo>
                      <a:lnTo>
                        <a:pt x="42" y="986"/>
                      </a:lnTo>
                      <a:lnTo>
                        <a:pt x="43" y="989"/>
                      </a:lnTo>
                      <a:lnTo>
                        <a:pt x="44" y="993"/>
                      </a:lnTo>
                      <a:lnTo>
                        <a:pt x="45" y="996"/>
                      </a:lnTo>
                      <a:lnTo>
                        <a:pt x="46" y="1000"/>
                      </a:lnTo>
                      <a:lnTo>
                        <a:pt x="50" y="1003"/>
                      </a:lnTo>
                      <a:lnTo>
                        <a:pt x="54" y="1005"/>
                      </a:lnTo>
                      <a:lnTo>
                        <a:pt x="55" y="1005"/>
                      </a:lnTo>
                      <a:lnTo>
                        <a:pt x="58" y="1007"/>
                      </a:lnTo>
                      <a:lnTo>
                        <a:pt x="61" y="1008"/>
                      </a:lnTo>
                      <a:lnTo>
                        <a:pt x="65" y="1009"/>
                      </a:lnTo>
                      <a:lnTo>
                        <a:pt x="67" y="1009"/>
                      </a:lnTo>
                      <a:lnTo>
                        <a:pt x="72" y="1010"/>
                      </a:lnTo>
                      <a:lnTo>
                        <a:pt x="76" y="1011"/>
                      </a:lnTo>
                      <a:lnTo>
                        <a:pt x="81" y="1012"/>
                      </a:lnTo>
                      <a:lnTo>
                        <a:pt x="86" y="1012"/>
                      </a:lnTo>
                      <a:lnTo>
                        <a:pt x="91" y="1014"/>
                      </a:lnTo>
                      <a:lnTo>
                        <a:pt x="97" y="1015"/>
                      </a:lnTo>
                      <a:lnTo>
                        <a:pt x="103" y="1016"/>
                      </a:lnTo>
                      <a:lnTo>
                        <a:pt x="110" y="1016"/>
                      </a:lnTo>
                      <a:lnTo>
                        <a:pt x="117" y="1017"/>
                      </a:lnTo>
                      <a:lnTo>
                        <a:pt x="124" y="1018"/>
                      </a:lnTo>
                      <a:lnTo>
                        <a:pt x="131" y="1019"/>
                      </a:lnTo>
                      <a:lnTo>
                        <a:pt x="138" y="1019"/>
                      </a:lnTo>
                      <a:lnTo>
                        <a:pt x="146" y="1021"/>
                      </a:lnTo>
                      <a:lnTo>
                        <a:pt x="153" y="1021"/>
                      </a:lnTo>
                      <a:lnTo>
                        <a:pt x="162" y="1022"/>
                      </a:lnTo>
                      <a:lnTo>
                        <a:pt x="170" y="1023"/>
                      </a:lnTo>
                      <a:lnTo>
                        <a:pt x="179" y="1024"/>
                      </a:lnTo>
                      <a:lnTo>
                        <a:pt x="187" y="1024"/>
                      </a:lnTo>
                      <a:lnTo>
                        <a:pt x="196" y="1025"/>
                      </a:lnTo>
                      <a:lnTo>
                        <a:pt x="205" y="1026"/>
                      </a:lnTo>
                      <a:lnTo>
                        <a:pt x="213" y="1028"/>
                      </a:lnTo>
                      <a:lnTo>
                        <a:pt x="223" y="1028"/>
                      </a:lnTo>
                      <a:lnTo>
                        <a:pt x="232" y="1029"/>
                      </a:lnTo>
                      <a:lnTo>
                        <a:pt x="241" y="1030"/>
                      </a:lnTo>
                      <a:lnTo>
                        <a:pt x="251" y="1031"/>
                      </a:lnTo>
                      <a:lnTo>
                        <a:pt x="260" y="1031"/>
                      </a:lnTo>
                      <a:lnTo>
                        <a:pt x="270" y="1032"/>
                      </a:lnTo>
                      <a:lnTo>
                        <a:pt x="280" y="1032"/>
                      </a:lnTo>
                      <a:lnTo>
                        <a:pt x="289" y="1033"/>
                      </a:lnTo>
                      <a:lnTo>
                        <a:pt x="298" y="1033"/>
                      </a:lnTo>
                      <a:lnTo>
                        <a:pt x="309" y="1034"/>
                      </a:lnTo>
                      <a:lnTo>
                        <a:pt x="317" y="1034"/>
                      </a:lnTo>
                      <a:lnTo>
                        <a:pt x="327" y="1036"/>
                      </a:lnTo>
                      <a:lnTo>
                        <a:pt x="337" y="1036"/>
                      </a:lnTo>
                      <a:lnTo>
                        <a:pt x="346" y="1037"/>
                      </a:lnTo>
                      <a:lnTo>
                        <a:pt x="355" y="1037"/>
                      </a:lnTo>
                      <a:lnTo>
                        <a:pt x="364" y="1037"/>
                      </a:lnTo>
                      <a:lnTo>
                        <a:pt x="373" y="1037"/>
                      </a:lnTo>
                      <a:lnTo>
                        <a:pt x="383" y="1038"/>
                      </a:lnTo>
                      <a:lnTo>
                        <a:pt x="391" y="1038"/>
                      </a:lnTo>
                      <a:lnTo>
                        <a:pt x="399" y="1038"/>
                      </a:lnTo>
                      <a:lnTo>
                        <a:pt x="409" y="1039"/>
                      </a:lnTo>
                      <a:lnTo>
                        <a:pt x="418" y="1039"/>
                      </a:lnTo>
                      <a:lnTo>
                        <a:pt x="425" y="1039"/>
                      </a:lnTo>
                      <a:lnTo>
                        <a:pt x="433" y="1039"/>
                      </a:lnTo>
                      <a:lnTo>
                        <a:pt x="440" y="1039"/>
                      </a:lnTo>
                      <a:lnTo>
                        <a:pt x="448" y="1039"/>
                      </a:lnTo>
                      <a:lnTo>
                        <a:pt x="455" y="1039"/>
                      </a:lnTo>
                      <a:lnTo>
                        <a:pt x="462" y="1039"/>
                      </a:lnTo>
                      <a:lnTo>
                        <a:pt x="469" y="1039"/>
                      </a:lnTo>
                      <a:lnTo>
                        <a:pt x="476" y="1040"/>
                      </a:lnTo>
                      <a:lnTo>
                        <a:pt x="482" y="1039"/>
                      </a:lnTo>
                      <a:lnTo>
                        <a:pt x="489" y="1039"/>
                      </a:lnTo>
                      <a:lnTo>
                        <a:pt x="495" y="1039"/>
                      </a:lnTo>
                      <a:lnTo>
                        <a:pt x="499" y="1039"/>
                      </a:lnTo>
                      <a:lnTo>
                        <a:pt x="504" y="1039"/>
                      </a:lnTo>
                      <a:lnTo>
                        <a:pt x="510" y="1039"/>
                      </a:lnTo>
                      <a:lnTo>
                        <a:pt x="513" y="1038"/>
                      </a:lnTo>
                      <a:lnTo>
                        <a:pt x="518" y="1038"/>
                      </a:lnTo>
                      <a:lnTo>
                        <a:pt x="521" y="1037"/>
                      </a:lnTo>
                      <a:lnTo>
                        <a:pt x="525" y="1037"/>
                      </a:lnTo>
                      <a:lnTo>
                        <a:pt x="528" y="1036"/>
                      </a:lnTo>
                      <a:lnTo>
                        <a:pt x="533" y="1036"/>
                      </a:lnTo>
                      <a:lnTo>
                        <a:pt x="535" y="1034"/>
                      </a:lnTo>
                      <a:lnTo>
                        <a:pt x="539" y="1034"/>
                      </a:lnTo>
                      <a:lnTo>
                        <a:pt x="542" y="1033"/>
                      </a:lnTo>
                      <a:lnTo>
                        <a:pt x="547" y="1033"/>
                      </a:lnTo>
                      <a:lnTo>
                        <a:pt x="549" y="1033"/>
                      </a:lnTo>
                      <a:lnTo>
                        <a:pt x="553" y="1032"/>
                      </a:lnTo>
                      <a:lnTo>
                        <a:pt x="556" y="1032"/>
                      </a:lnTo>
                      <a:lnTo>
                        <a:pt x="560" y="1032"/>
                      </a:lnTo>
                      <a:lnTo>
                        <a:pt x="563" y="1031"/>
                      </a:lnTo>
                      <a:lnTo>
                        <a:pt x="567" y="1031"/>
                      </a:lnTo>
                      <a:lnTo>
                        <a:pt x="569" y="1030"/>
                      </a:lnTo>
                      <a:lnTo>
                        <a:pt x="572" y="1030"/>
                      </a:lnTo>
                      <a:lnTo>
                        <a:pt x="578" y="1029"/>
                      </a:lnTo>
                      <a:lnTo>
                        <a:pt x="584" y="1029"/>
                      </a:lnTo>
                      <a:lnTo>
                        <a:pt x="590" y="1028"/>
                      </a:lnTo>
                      <a:lnTo>
                        <a:pt x="596" y="1026"/>
                      </a:lnTo>
                      <a:lnTo>
                        <a:pt x="601" y="1025"/>
                      </a:lnTo>
                      <a:lnTo>
                        <a:pt x="606" y="1025"/>
                      </a:lnTo>
                      <a:lnTo>
                        <a:pt x="611" y="1025"/>
                      </a:lnTo>
                      <a:lnTo>
                        <a:pt x="616" y="1025"/>
                      </a:lnTo>
                      <a:lnTo>
                        <a:pt x="620" y="1024"/>
                      </a:lnTo>
                      <a:lnTo>
                        <a:pt x="625" y="1024"/>
                      </a:lnTo>
                      <a:lnTo>
                        <a:pt x="629" y="1024"/>
                      </a:lnTo>
                      <a:lnTo>
                        <a:pt x="633" y="1024"/>
                      </a:lnTo>
                      <a:lnTo>
                        <a:pt x="636" y="1024"/>
                      </a:lnTo>
                      <a:lnTo>
                        <a:pt x="640" y="1024"/>
                      </a:lnTo>
                      <a:lnTo>
                        <a:pt x="642" y="1025"/>
                      </a:lnTo>
                      <a:lnTo>
                        <a:pt x="646" y="1026"/>
                      </a:lnTo>
                      <a:lnTo>
                        <a:pt x="650" y="1028"/>
                      </a:lnTo>
                      <a:lnTo>
                        <a:pt x="655" y="1030"/>
                      </a:lnTo>
                      <a:lnTo>
                        <a:pt x="658" y="1033"/>
                      </a:lnTo>
                      <a:lnTo>
                        <a:pt x="661" y="1038"/>
                      </a:lnTo>
                      <a:lnTo>
                        <a:pt x="661" y="1041"/>
                      </a:lnTo>
                      <a:lnTo>
                        <a:pt x="659" y="1046"/>
                      </a:lnTo>
                      <a:lnTo>
                        <a:pt x="658" y="1050"/>
                      </a:lnTo>
                      <a:lnTo>
                        <a:pt x="657" y="1053"/>
                      </a:lnTo>
                      <a:lnTo>
                        <a:pt x="651" y="1058"/>
                      </a:lnTo>
                      <a:lnTo>
                        <a:pt x="647" y="1062"/>
                      </a:lnTo>
                      <a:lnTo>
                        <a:pt x="642" y="1066"/>
                      </a:lnTo>
                      <a:lnTo>
                        <a:pt x="641" y="1068"/>
                      </a:lnTo>
                      <a:lnTo>
                        <a:pt x="641" y="1068"/>
                      </a:lnTo>
                      <a:lnTo>
                        <a:pt x="642" y="1069"/>
                      </a:lnTo>
                      <a:lnTo>
                        <a:pt x="646" y="1069"/>
                      </a:lnTo>
                      <a:lnTo>
                        <a:pt x="650" y="1069"/>
                      </a:lnTo>
                      <a:lnTo>
                        <a:pt x="650" y="1069"/>
                      </a:lnTo>
                      <a:close/>
                    </a:path>
                  </a:pathLst>
                </a:custGeom>
                <a:solidFill>
                  <a:srgbClr val="66664F"/>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1" name="Freeform 170"/>
                <p:cNvSpPr>
                  <a:spLocks/>
                </p:cNvSpPr>
                <p:nvPr/>
              </p:nvSpPr>
              <p:spPr bwMode="auto">
                <a:xfrm>
                  <a:off x="2952684" y="1368055"/>
                  <a:ext cx="80" cy="59"/>
                </a:xfrm>
                <a:custGeom>
                  <a:avLst/>
                  <a:gdLst/>
                  <a:ahLst/>
                  <a:cxnLst>
                    <a:cxn ang="0">
                      <a:pos x="240" y="155"/>
                    </a:cxn>
                    <a:cxn ang="0">
                      <a:pos x="193" y="47"/>
                    </a:cxn>
                    <a:cxn ang="0">
                      <a:pos x="16" y="0"/>
                    </a:cxn>
                    <a:cxn ang="0">
                      <a:pos x="0" y="94"/>
                    </a:cxn>
                    <a:cxn ang="0">
                      <a:pos x="61" y="177"/>
                    </a:cxn>
                    <a:cxn ang="0">
                      <a:pos x="240" y="155"/>
                    </a:cxn>
                    <a:cxn ang="0">
                      <a:pos x="240" y="155"/>
                    </a:cxn>
                  </a:cxnLst>
                  <a:rect l="0" t="0" r="r" b="b"/>
                  <a:pathLst>
                    <a:path w="240" h="177">
                      <a:moveTo>
                        <a:pt x="240" y="155"/>
                      </a:moveTo>
                      <a:lnTo>
                        <a:pt x="193" y="47"/>
                      </a:lnTo>
                      <a:lnTo>
                        <a:pt x="16" y="0"/>
                      </a:lnTo>
                      <a:lnTo>
                        <a:pt x="0" y="94"/>
                      </a:lnTo>
                      <a:lnTo>
                        <a:pt x="61" y="177"/>
                      </a:lnTo>
                      <a:lnTo>
                        <a:pt x="240" y="155"/>
                      </a:lnTo>
                      <a:lnTo>
                        <a:pt x="240" y="155"/>
                      </a:lnTo>
                      <a:close/>
                    </a:path>
                  </a:pathLst>
                </a:custGeom>
                <a:solidFill>
                  <a:srgbClr val="B34D1A"/>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2" name="Freeform 171"/>
                <p:cNvSpPr>
                  <a:spLocks/>
                </p:cNvSpPr>
                <p:nvPr/>
              </p:nvSpPr>
              <p:spPr bwMode="auto">
                <a:xfrm>
                  <a:off x="2952751" y="1367975"/>
                  <a:ext cx="33" cy="36"/>
                </a:xfrm>
                <a:custGeom>
                  <a:avLst/>
                  <a:gdLst/>
                  <a:ahLst/>
                  <a:cxnLst>
                    <a:cxn ang="0">
                      <a:pos x="26" y="0"/>
                    </a:cxn>
                    <a:cxn ang="0">
                      <a:pos x="56" y="32"/>
                    </a:cxn>
                    <a:cxn ang="0">
                      <a:pos x="98" y="99"/>
                    </a:cxn>
                    <a:cxn ang="0">
                      <a:pos x="59" y="107"/>
                    </a:cxn>
                    <a:cxn ang="0">
                      <a:pos x="0" y="68"/>
                    </a:cxn>
                    <a:cxn ang="0">
                      <a:pos x="26" y="0"/>
                    </a:cxn>
                    <a:cxn ang="0">
                      <a:pos x="26" y="0"/>
                    </a:cxn>
                  </a:cxnLst>
                  <a:rect l="0" t="0" r="r" b="b"/>
                  <a:pathLst>
                    <a:path w="98" h="107">
                      <a:moveTo>
                        <a:pt x="26" y="0"/>
                      </a:moveTo>
                      <a:lnTo>
                        <a:pt x="56" y="32"/>
                      </a:lnTo>
                      <a:lnTo>
                        <a:pt x="98" y="99"/>
                      </a:lnTo>
                      <a:lnTo>
                        <a:pt x="59" y="107"/>
                      </a:lnTo>
                      <a:lnTo>
                        <a:pt x="0" y="68"/>
                      </a:lnTo>
                      <a:lnTo>
                        <a:pt x="26" y="0"/>
                      </a:lnTo>
                      <a:lnTo>
                        <a:pt x="26" y="0"/>
                      </a:lnTo>
                      <a:close/>
                    </a:path>
                  </a:pathLst>
                </a:custGeom>
                <a:solidFill>
                  <a:srgbClr val="A33DA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3" name="Freeform 172"/>
                <p:cNvSpPr>
                  <a:spLocks/>
                </p:cNvSpPr>
                <p:nvPr/>
              </p:nvSpPr>
              <p:spPr bwMode="auto">
                <a:xfrm>
                  <a:off x="2952772" y="1367997"/>
                  <a:ext cx="25" cy="35"/>
                </a:xfrm>
                <a:custGeom>
                  <a:avLst/>
                  <a:gdLst/>
                  <a:ahLst/>
                  <a:cxnLst>
                    <a:cxn ang="0">
                      <a:pos x="23" y="6"/>
                    </a:cxn>
                    <a:cxn ang="0">
                      <a:pos x="23" y="5"/>
                    </a:cxn>
                    <a:cxn ang="0">
                      <a:pos x="26" y="4"/>
                    </a:cxn>
                    <a:cxn ang="0">
                      <a:pos x="30" y="1"/>
                    </a:cxn>
                    <a:cxn ang="0">
                      <a:pos x="36" y="0"/>
                    </a:cxn>
                    <a:cxn ang="0">
                      <a:pos x="38" y="0"/>
                    </a:cxn>
                    <a:cxn ang="0">
                      <a:pos x="42" y="0"/>
                    </a:cxn>
                    <a:cxn ang="0">
                      <a:pos x="45" y="1"/>
                    </a:cxn>
                    <a:cxn ang="0">
                      <a:pos x="49" y="4"/>
                    </a:cxn>
                    <a:cxn ang="0">
                      <a:pos x="52" y="5"/>
                    </a:cxn>
                    <a:cxn ang="0">
                      <a:pos x="57" y="8"/>
                    </a:cxn>
                    <a:cxn ang="0">
                      <a:pos x="60" y="13"/>
                    </a:cxn>
                    <a:cxn ang="0">
                      <a:pos x="65" y="19"/>
                    </a:cxn>
                    <a:cxn ang="0">
                      <a:pos x="66" y="21"/>
                    </a:cxn>
                    <a:cxn ang="0">
                      <a:pos x="68" y="23"/>
                    </a:cxn>
                    <a:cxn ang="0">
                      <a:pos x="69" y="27"/>
                    </a:cxn>
                    <a:cxn ang="0">
                      <a:pos x="72" y="30"/>
                    </a:cxn>
                    <a:cxn ang="0">
                      <a:pos x="72" y="34"/>
                    </a:cxn>
                    <a:cxn ang="0">
                      <a:pos x="73" y="37"/>
                    </a:cxn>
                    <a:cxn ang="0">
                      <a:pos x="74" y="41"/>
                    </a:cxn>
                    <a:cxn ang="0">
                      <a:pos x="75" y="44"/>
                    </a:cxn>
                    <a:cxn ang="0">
                      <a:pos x="75" y="48"/>
                    </a:cxn>
                    <a:cxn ang="0">
                      <a:pos x="75" y="51"/>
                    </a:cxn>
                    <a:cxn ang="0">
                      <a:pos x="75" y="55"/>
                    </a:cxn>
                    <a:cxn ang="0">
                      <a:pos x="75" y="59"/>
                    </a:cxn>
                    <a:cxn ang="0">
                      <a:pos x="75" y="63"/>
                    </a:cxn>
                    <a:cxn ang="0">
                      <a:pos x="75" y="66"/>
                    </a:cxn>
                    <a:cxn ang="0">
                      <a:pos x="74" y="70"/>
                    </a:cxn>
                    <a:cxn ang="0">
                      <a:pos x="74" y="75"/>
                    </a:cxn>
                    <a:cxn ang="0">
                      <a:pos x="72" y="77"/>
                    </a:cxn>
                    <a:cxn ang="0">
                      <a:pos x="71" y="80"/>
                    </a:cxn>
                    <a:cxn ang="0">
                      <a:pos x="69" y="83"/>
                    </a:cxn>
                    <a:cxn ang="0">
                      <a:pos x="68" y="86"/>
                    </a:cxn>
                    <a:cxn ang="0">
                      <a:pos x="65" y="92"/>
                    </a:cxn>
                    <a:cxn ang="0">
                      <a:pos x="61" y="98"/>
                    </a:cxn>
                    <a:cxn ang="0">
                      <a:pos x="57" y="101"/>
                    </a:cxn>
                    <a:cxn ang="0">
                      <a:pos x="52" y="104"/>
                    </a:cxn>
                    <a:cxn ang="0">
                      <a:pos x="47" y="106"/>
                    </a:cxn>
                    <a:cxn ang="0">
                      <a:pos x="42" y="106"/>
                    </a:cxn>
                    <a:cxn ang="0">
                      <a:pos x="36" y="105"/>
                    </a:cxn>
                    <a:cxn ang="0">
                      <a:pos x="31" y="104"/>
                    </a:cxn>
                    <a:cxn ang="0">
                      <a:pos x="25" y="101"/>
                    </a:cxn>
                    <a:cxn ang="0">
                      <a:pos x="22" y="100"/>
                    </a:cxn>
                    <a:cxn ang="0">
                      <a:pos x="18" y="98"/>
                    </a:cxn>
                    <a:cxn ang="0">
                      <a:pos x="15" y="95"/>
                    </a:cxn>
                    <a:cxn ang="0">
                      <a:pos x="11" y="93"/>
                    </a:cxn>
                    <a:cxn ang="0">
                      <a:pos x="9" y="91"/>
                    </a:cxn>
                    <a:cxn ang="0">
                      <a:pos x="4" y="86"/>
                    </a:cxn>
                    <a:cxn ang="0">
                      <a:pos x="2" y="82"/>
                    </a:cxn>
                    <a:cxn ang="0">
                      <a:pos x="0" y="78"/>
                    </a:cxn>
                    <a:cxn ang="0">
                      <a:pos x="0" y="75"/>
                    </a:cxn>
                    <a:cxn ang="0">
                      <a:pos x="0" y="71"/>
                    </a:cxn>
                    <a:cxn ang="0">
                      <a:pos x="0" y="68"/>
                    </a:cxn>
                    <a:cxn ang="0">
                      <a:pos x="1" y="62"/>
                    </a:cxn>
                    <a:cxn ang="0">
                      <a:pos x="2" y="57"/>
                    </a:cxn>
                    <a:cxn ang="0">
                      <a:pos x="2" y="52"/>
                    </a:cxn>
                    <a:cxn ang="0">
                      <a:pos x="3" y="49"/>
                    </a:cxn>
                    <a:cxn ang="0">
                      <a:pos x="4" y="46"/>
                    </a:cxn>
                    <a:cxn ang="0">
                      <a:pos x="4" y="46"/>
                    </a:cxn>
                    <a:cxn ang="0">
                      <a:pos x="23" y="6"/>
                    </a:cxn>
                    <a:cxn ang="0">
                      <a:pos x="23" y="6"/>
                    </a:cxn>
                  </a:cxnLst>
                  <a:rect l="0" t="0" r="r" b="b"/>
                  <a:pathLst>
                    <a:path w="75" h="106">
                      <a:moveTo>
                        <a:pt x="23" y="6"/>
                      </a:moveTo>
                      <a:lnTo>
                        <a:pt x="23" y="5"/>
                      </a:lnTo>
                      <a:lnTo>
                        <a:pt x="26" y="4"/>
                      </a:lnTo>
                      <a:lnTo>
                        <a:pt x="30" y="1"/>
                      </a:lnTo>
                      <a:lnTo>
                        <a:pt x="36" y="0"/>
                      </a:lnTo>
                      <a:lnTo>
                        <a:pt x="38" y="0"/>
                      </a:lnTo>
                      <a:lnTo>
                        <a:pt x="42" y="0"/>
                      </a:lnTo>
                      <a:lnTo>
                        <a:pt x="45" y="1"/>
                      </a:lnTo>
                      <a:lnTo>
                        <a:pt x="49" y="4"/>
                      </a:lnTo>
                      <a:lnTo>
                        <a:pt x="52" y="5"/>
                      </a:lnTo>
                      <a:lnTo>
                        <a:pt x="57" y="8"/>
                      </a:lnTo>
                      <a:lnTo>
                        <a:pt x="60" y="13"/>
                      </a:lnTo>
                      <a:lnTo>
                        <a:pt x="65" y="19"/>
                      </a:lnTo>
                      <a:lnTo>
                        <a:pt x="66" y="21"/>
                      </a:lnTo>
                      <a:lnTo>
                        <a:pt x="68" y="23"/>
                      </a:lnTo>
                      <a:lnTo>
                        <a:pt x="69" y="27"/>
                      </a:lnTo>
                      <a:lnTo>
                        <a:pt x="72" y="30"/>
                      </a:lnTo>
                      <a:lnTo>
                        <a:pt x="72" y="34"/>
                      </a:lnTo>
                      <a:lnTo>
                        <a:pt x="73" y="37"/>
                      </a:lnTo>
                      <a:lnTo>
                        <a:pt x="74" y="41"/>
                      </a:lnTo>
                      <a:lnTo>
                        <a:pt x="75" y="44"/>
                      </a:lnTo>
                      <a:lnTo>
                        <a:pt x="75" y="48"/>
                      </a:lnTo>
                      <a:lnTo>
                        <a:pt x="75" y="51"/>
                      </a:lnTo>
                      <a:lnTo>
                        <a:pt x="75" y="55"/>
                      </a:lnTo>
                      <a:lnTo>
                        <a:pt x="75" y="59"/>
                      </a:lnTo>
                      <a:lnTo>
                        <a:pt x="75" y="63"/>
                      </a:lnTo>
                      <a:lnTo>
                        <a:pt x="75" y="66"/>
                      </a:lnTo>
                      <a:lnTo>
                        <a:pt x="74" y="70"/>
                      </a:lnTo>
                      <a:lnTo>
                        <a:pt x="74" y="75"/>
                      </a:lnTo>
                      <a:lnTo>
                        <a:pt x="72" y="77"/>
                      </a:lnTo>
                      <a:lnTo>
                        <a:pt x="71" y="80"/>
                      </a:lnTo>
                      <a:lnTo>
                        <a:pt x="69" y="83"/>
                      </a:lnTo>
                      <a:lnTo>
                        <a:pt x="68" y="86"/>
                      </a:lnTo>
                      <a:lnTo>
                        <a:pt x="65" y="92"/>
                      </a:lnTo>
                      <a:lnTo>
                        <a:pt x="61" y="98"/>
                      </a:lnTo>
                      <a:lnTo>
                        <a:pt x="57" y="101"/>
                      </a:lnTo>
                      <a:lnTo>
                        <a:pt x="52" y="104"/>
                      </a:lnTo>
                      <a:lnTo>
                        <a:pt x="47" y="106"/>
                      </a:lnTo>
                      <a:lnTo>
                        <a:pt x="42" y="106"/>
                      </a:lnTo>
                      <a:lnTo>
                        <a:pt x="36" y="105"/>
                      </a:lnTo>
                      <a:lnTo>
                        <a:pt x="31" y="104"/>
                      </a:lnTo>
                      <a:lnTo>
                        <a:pt x="25" y="101"/>
                      </a:lnTo>
                      <a:lnTo>
                        <a:pt x="22" y="100"/>
                      </a:lnTo>
                      <a:lnTo>
                        <a:pt x="18" y="98"/>
                      </a:lnTo>
                      <a:lnTo>
                        <a:pt x="15" y="95"/>
                      </a:lnTo>
                      <a:lnTo>
                        <a:pt x="11" y="93"/>
                      </a:lnTo>
                      <a:lnTo>
                        <a:pt x="9" y="91"/>
                      </a:lnTo>
                      <a:lnTo>
                        <a:pt x="4" y="86"/>
                      </a:lnTo>
                      <a:lnTo>
                        <a:pt x="2" y="82"/>
                      </a:lnTo>
                      <a:lnTo>
                        <a:pt x="0" y="78"/>
                      </a:lnTo>
                      <a:lnTo>
                        <a:pt x="0" y="75"/>
                      </a:lnTo>
                      <a:lnTo>
                        <a:pt x="0" y="71"/>
                      </a:lnTo>
                      <a:lnTo>
                        <a:pt x="0" y="68"/>
                      </a:lnTo>
                      <a:lnTo>
                        <a:pt x="1" y="62"/>
                      </a:lnTo>
                      <a:lnTo>
                        <a:pt x="2" y="57"/>
                      </a:lnTo>
                      <a:lnTo>
                        <a:pt x="2" y="52"/>
                      </a:lnTo>
                      <a:lnTo>
                        <a:pt x="3" y="49"/>
                      </a:lnTo>
                      <a:lnTo>
                        <a:pt x="4" y="46"/>
                      </a:lnTo>
                      <a:lnTo>
                        <a:pt x="4" y="46"/>
                      </a:lnTo>
                      <a:lnTo>
                        <a:pt x="23" y="6"/>
                      </a:lnTo>
                      <a:lnTo>
                        <a:pt x="23" y="6"/>
                      </a:lnTo>
                      <a:close/>
                    </a:path>
                  </a:pathLst>
                </a:custGeom>
                <a:solidFill>
                  <a:srgbClr val="786959"/>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4" name="Freeform 173"/>
                <p:cNvSpPr>
                  <a:spLocks/>
                </p:cNvSpPr>
                <p:nvPr/>
              </p:nvSpPr>
              <p:spPr bwMode="auto">
                <a:xfrm>
                  <a:off x="2952771" y="1367996"/>
                  <a:ext cx="28" cy="38"/>
                </a:xfrm>
                <a:custGeom>
                  <a:avLst/>
                  <a:gdLst/>
                  <a:ahLst/>
                  <a:cxnLst>
                    <a:cxn ang="0">
                      <a:pos x="36" y="1"/>
                    </a:cxn>
                    <a:cxn ang="0">
                      <a:pos x="41" y="0"/>
                    </a:cxn>
                    <a:cxn ang="0">
                      <a:pos x="48" y="0"/>
                    </a:cxn>
                    <a:cxn ang="0">
                      <a:pos x="55" y="1"/>
                    </a:cxn>
                    <a:cxn ang="0">
                      <a:pos x="62" y="4"/>
                    </a:cxn>
                    <a:cxn ang="0">
                      <a:pos x="69" y="11"/>
                    </a:cxn>
                    <a:cxn ang="0">
                      <a:pos x="74" y="19"/>
                    </a:cxn>
                    <a:cxn ang="0">
                      <a:pos x="77" y="25"/>
                    </a:cxn>
                    <a:cxn ang="0">
                      <a:pos x="79" y="33"/>
                    </a:cxn>
                    <a:cxn ang="0">
                      <a:pos x="82" y="40"/>
                    </a:cxn>
                    <a:cxn ang="0">
                      <a:pos x="83" y="47"/>
                    </a:cxn>
                    <a:cxn ang="0">
                      <a:pos x="83" y="55"/>
                    </a:cxn>
                    <a:cxn ang="0">
                      <a:pos x="82" y="62"/>
                    </a:cxn>
                    <a:cxn ang="0">
                      <a:pos x="79" y="69"/>
                    </a:cxn>
                    <a:cxn ang="0">
                      <a:pos x="78" y="77"/>
                    </a:cxn>
                    <a:cxn ang="0">
                      <a:pos x="75" y="84"/>
                    </a:cxn>
                    <a:cxn ang="0">
                      <a:pos x="70" y="93"/>
                    </a:cxn>
                    <a:cxn ang="0">
                      <a:pos x="61" y="103"/>
                    </a:cxn>
                    <a:cxn ang="0">
                      <a:pos x="52" y="111"/>
                    </a:cxn>
                    <a:cxn ang="0">
                      <a:pos x="40" y="115"/>
                    </a:cxn>
                    <a:cxn ang="0">
                      <a:pos x="28" y="113"/>
                    </a:cxn>
                    <a:cxn ang="0">
                      <a:pos x="19" y="111"/>
                    </a:cxn>
                    <a:cxn ang="0">
                      <a:pos x="12" y="108"/>
                    </a:cxn>
                    <a:cxn ang="0">
                      <a:pos x="6" y="104"/>
                    </a:cxn>
                    <a:cxn ang="0">
                      <a:pos x="2" y="97"/>
                    </a:cxn>
                    <a:cxn ang="0">
                      <a:pos x="0" y="90"/>
                    </a:cxn>
                    <a:cxn ang="0">
                      <a:pos x="5" y="87"/>
                    </a:cxn>
                    <a:cxn ang="0">
                      <a:pos x="13" y="91"/>
                    </a:cxn>
                    <a:cxn ang="0">
                      <a:pos x="24" y="99"/>
                    </a:cxn>
                    <a:cxn ang="0">
                      <a:pos x="35" y="103"/>
                    </a:cxn>
                    <a:cxn ang="0">
                      <a:pos x="47" y="99"/>
                    </a:cxn>
                    <a:cxn ang="0">
                      <a:pos x="56" y="91"/>
                    </a:cxn>
                    <a:cxn ang="0">
                      <a:pos x="62" y="86"/>
                    </a:cxn>
                    <a:cxn ang="0">
                      <a:pos x="67" y="79"/>
                    </a:cxn>
                    <a:cxn ang="0">
                      <a:pos x="71" y="70"/>
                    </a:cxn>
                    <a:cxn ang="0">
                      <a:pos x="74" y="61"/>
                    </a:cxn>
                    <a:cxn ang="0">
                      <a:pos x="75" y="51"/>
                    </a:cxn>
                    <a:cxn ang="0">
                      <a:pos x="74" y="41"/>
                    </a:cxn>
                    <a:cxn ang="0">
                      <a:pos x="71" y="32"/>
                    </a:cxn>
                    <a:cxn ang="0">
                      <a:pos x="68" y="25"/>
                    </a:cxn>
                    <a:cxn ang="0">
                      <a:pos x="64" y="20"/>
                    </a:cxn>
                    <a:cxn ang="0">
                      <a:pos x="57" y="15"/>
                    </a:cxn>
                    <a:cxn ang="0">
                      <a:pos x="48" y="12"/>
                    </a:cxn>
                    <a:cxn ang="0">
                      <a:pos x="39" y="12"/>
                    </a:cxn>
                    <a:cxn ang="0">
                      <a:pos x="31" y="11"/>
                    </a:cxn>
                    <a:cxn ang="0">
                      <a:pos x="26" y="8"/>
                    </a:cxn>
                    <a:cxn ang="0">
                      <a:pos x="27" y="2"/>
                    </a:cxn>
                    <a:cxn ang="0">
                      <a:pos x="33" y="1"/>
                    </a:cxn>
                    <a:cxn ang="0">
                      <a:pos x="35" y="1"/>
                    </a:cxn>
                  </a:cxnLst>
                  <a:rect l="0" t="0" r="r" b="b"/>
                  <a:pathLst>
                    <a:path w="83" h="115">
                      <a:moveTo>
                        <a:pt x="35" y="1"/>
                      </a:moveTo>
                      <a:lnTo>
                        <a:pt x="36" y="1"/>
                      </a:lnTo>
                      <a:lnTo>
                        <a:pt x="40" y="0"/>
                      </a:lnTo>
                      <a:lnTo>
                        <a:pt x="41" y="0"/>
                      </a:lnTo>
                      <a:lnTo>
                        <a:pt x="45" y="0"/>
                      </a:lnTo>
                      <a:lnTo>
                        <a:pt x="48" y="0"/>
                      </a:lnTo>
                      <a:lnTo>
                        <a:pt x="52" y="1"/>
                      </a:lnTo>
                      <a:lnTo>
                        <a:pt x="55" y="1"/>
                      </a:lnTo>
                      <a:lnTo>
                        <a:pt x="59" y="3"/>
                      </a:lnTo>
                      <a:lnTo>
                        <a:pt x="62" y="4"/>
                      </a:lnTo>
                      <a:lnTo>
                        <a:pt x="65" y="8"/>
                      </a:lnTo>
                      <a:lnTo>
                        <a:pt x="69" y="11"/>
                      </a:lnTo>
                      <a:lnTo>
                        <a:pt x="72" y="17"/>
                      </a:lnTo>
                      <a:lnTo>
                        <a:pt x="74" y="19"/>
                      </a:lnTo>
                      <a:lnTo>
                        <a:pt x="76" y="22"/>
                      </a:lnTo>
                      <a:lnTo>
                        <a:pt x="77" y="25"/>
                      </a:lnTo>
                      <a:lnTo>
                        <a:pt x="79" y="30"/>
                      </a:lnTo>
                      <a:lnTo>
                        <a:pt x="79" y="33"/>
                      </a:lnTo>
                      <a:lnTo>
                        <a:pt x="81" y="37"/>
                      </a:lnTo>
                      <a:lnTo>
                        <a:pt x="82" y="40"/>
                      </a:lnTo>
                      <a:lnTo>
                        <a:pt x="83" y="45"/>
                      </a:lnTo>
                      <a:lnTo>
                        <a:pt x="83" y="47"/>
                      </a:lnTo>
                      <a:lnTo>
                        <a:pt x="83" y="51"/>
                      </a:lnTo>
                      <a:lnTo>
                        <a:pt x="83" y="55"/>
                      </a:lnTo>
                      <a:lnTo>
                        <a:pt x="83" y="59"/>
                      </a:lnTo>
                      <a:lnTo>
                        <a:pt x="82" y="62"/>
                      </a:lnTo>
                      <a:lnTo>
                        <a:pt x="81" y="66"/>
                      </a:lnTo>
                      <a:lnTo>
                        <a:pt x="79" y="69"/>
                      </a:lnTo>
                      <a:lnTo>
                        <a:pt x="79" y="74"/>
                      </a:lnTo>
                      <a:lnTo>
                        <a:pt x="78" y="77"/>
                      </a:lnTo>
                      <a:lnTo>
                        <a:pt x="77" y="81"/>
                      </a:lnTo>
                      <a:lnTo>
                        <a:pt x="75" y="84"/>
                      </a:lnTo>
                      <a:lnTo>
                        <a:pt x="74" y="87"/>
                      </a:lnTo>
                      <a:lnTo>
                        <a:pt x="70" y="93"/>
                      </a:lnTo>
                      <a:lnTo>
                        <a:pt x="65" y="98"/>
                      </a:lnTo>
                      <a:lnTo>
                        <a:pt x="61" y="103"/>
                      </a:lnTo>
                      <a:lnTo>
                        <a:pt x="57" y="108"/>
                      </a:lnTo>
                      <a:lnTo>
                        <a:pt x="52" y="111"/>
                      </a:lnTo>
                      <a:lnTo>
                        <a:pt x="46" y="113"/>
                      </a:lnTo>
                      <a:lnTo>
                        <a:pt x="40" y="115"/>
                      </a:lnTo>
                      <a:lnTo>
                        <a:pt x="35" y="115"/>
                      </a:lnTo>
                      <a:lnTo>
                        <a:pt x="28" y="113"/>
                      </a:lnTo>
                      <a:lnTo>
                        <a:pt x="24" y="112"/>
                      </a:lnTo>
                      <a:lnTo>
                        <a:pt x="19" y="111"/>
                      </a:lnTo>
                      <a:lnTo>
                        <a:pt x="16" y="110"/>
                      </a:lnTo>
                      <a:lnTo>
                        <a:pt x="12" y="108"/>
                      </a:lnTo>
                      <a:lnTo>
                        <a:pt x="9" y="105"/>
                      </a:lnTo>
                      <a:lnTo>
                        <a:pt x="6" y="104"/>
                      </a:lnTo>
                      <a:lnTo>
                        <a:pt x="5" y="102"/>
                      </a:lnTo>
                      <a:lnTo>
                        <a:pt x="2" y="97"/>
                      </a:lnTo>
                      <a:lnTo>
                        <a:pt x="0" y="94"/>
                      </a:lnTo>
                      <a:lnTo>
                        <a:pt x="0" y="90"/>
                      </a:lnTo>
                      <a:lnTo>
                        <a:pt x="3" y="88"/>
                      </a:lnTo>
                      <a:lnTo>
                        <a:pt x="5" y="87"/>
                      </a:lnTo>
                      <a:lnTo>
                        <a:pt x="9" y="89"/>
                      </a:lnTo>
                      <a:lnTo>
                        <a:pt x="13" y="91"/>
                      </a:lnTo>
                      <a:lnTo>
                        <a:pt x="19" y="96"/>
                      </a:lnTo>
                      <a:lnTo>
                        <a:pt x="24" y="99"/>
                      </a:lnTo>
                      <a:lnTo>
                        <a:pt x="29" y="102"/>
                      </a:lnTo>
                      <a:lnTo>
                        <a:pt x="35" y="103"/>
                      </a:lnTo>
                      <a:lnTo>
                        <a:pt x="42" y="103"/>
                      </a:lnTo>
                      <a:lnTo>
                        <a:pt x="47" y="99"/>
                      </a:lnTo>
                      <a:lnTo>
                        <a:pt x="54" y="95"/>
                      </a:lnTo>
                      <a:lnTo>
                        <a:pt x="56" y="91"/>
                      </a:lnTo>
                      <a:lnTo>
                        <a:pt x="60" y="89"/>
                      </a:lnTo>
                      <a:lnTo>
                        <a:pt x="62" y="86"/>
                      </a:lnTo>
                      <a:lnTo>
                        <a:pt x="64" y="83"/>
                      </a:lnTo>
                      <a:lnTo>
                        <a:pt x="67" y="79"/>
                      </a:lnTo>
                      <a:lnTo>
                        <a:pt x="69" y="75"/>
                      </a:lnTo>
                      <a:lnTo>
                        <a:pt x="71" y="70"/>
                      </a:lnTo>
                      <a:lnTo>
                        <a:pt x="72" y="66"/>
                      </a:lnTo>
                      <a:lnTo>
                        <a:pt x="74" y="61"/>
                      </a:lnTo>
                      <a:lnTo>
                        <a:pt x="75" y="56"/>
                      </a:lnTo>
                      <a:lnTo>
                        <a:pt x="75" y="51"/>
                      </a:lnTo>
                      <a:lnTo>
                        <a:pt x="75" y="46"/>
                      </a:lnTo>
                      <a:lnTo>
                        <a:pt x="74" y="41"/>
                      </a:lnTo>
                      <a:lnTo>
                        <a:pt x="74" y="37"/>
                      </a:lnTo>
                      <a:lnTo>
                        <a:pt x="71" y="32"/>
                      </a:lnTo>
                      <a:lnTo>
                        <a:pt x="70" y="29"/>
                      </a:lnTo>
                      <a:lnTo>
                        <a:pt x="68" y="25"/>
                      </a:lnTo>
                      <a:lnTo>
                        <a:pt x="67" y="23"/>
                      </a:lnTo>
                      <a:lnTo>
                        <a:pt x="64" y="20"/>
                      </a:lnTo>
                      <a:lnTo>
                        <a:pt x="62" y="18"/>
                      </a:lnTo>
                      <a:lnTo>
                        <a:pt x="57" y="15"/>
                      </a:lnTo>
                      <a:lnTo>
                        <a:pt x="53" y="13"/>
                      </a:lnTo>
                      <a:lnTo>
                        <a:pt x="48" y="12"/>
                      </a:lnTo>
                      <a:lnTo>
                        <a:pt x="43" y="13"/>
                      </a:lnTo>
                      <a:lnTo>
                        <a:pt x="39" y="12"/>
                      </a:lnTo>
                      <a:lnTo>
                        <a:pt x="34" y="12"/>
                      </a:lnTo>
                      <a:lnTo>
                        <a:pt x="31" y="11"/>
                      </a:lnTo>
                      <a:lnTo>
                        <a:pt x="29" y="11"/>
                      </a:lnTo>
                      <a:lnTo>
                        <a:pt x="26" y="8"/>
                      </a:lnTo>
                      <a:lnTo>
                        <a:pt x="26" y="4"/>
                      </a:lnTo>
                      <a:lnTo>
                        <a:pt x="27" y="2"/>
                      </a:lnTo>
                      <a:lnTo>
                        <a:pt x="31" y="1"/>
                      </a:lnTo>
                      <a:lnTo>
                        <a:pt x="33" y="1"/>
                      </a:lnTo>
                      <a:lnTo>
                        <a:pt x="35" y="1"/>
                      </a:lnTo>
                      <a:lnTo>
                        <a:pt x="35" y="1"/>
                      </a:lnTo>
                      <a:close/>
                    </a:path>
                  </a:pathLst>
                </a:custGeom>
                <a:solidFill>
                  <a:srgbClr val="544230"/>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5" name="Freeform 174"/>
                <p:cNvSpPr>
                  <a:spLocks/>
                </p:cNvSpPr>
                <p:nvPr/>
              </p:nvSpPr>
              <p:spPr bwMode="auto">
                <a:xfrm>
                  <a:off x="2952741" y="1368030"/>
                  <a:ext cx="42" cy="51"/>
                </a:xfrm>
                <a:custGeom>
                  <a:avLst/>
                  <a:gdLst/>
                  <a:ahLst/>
                  <a:cxnLst>
                    <a:cxn ang="0">
                      <a:pos x="29" y="0"/>
                    </a:cxn>
                    <a:cxn ang="0">
                      <a:pos x="36" y="5"/>
                    </a:cxn>
                    <a:cxn ang="0">
                      <a:pos x="42" y="10"/>
                    </a:cxn>
                    <a:cxn ang="0">
                      <a:pos x="51" y="17"/>
                    </a:cxn>
                    <a:cxn ang="0">
                      <a:pos x="60" y="24"/>
                    </a:cxn>
                    <a:cxn ang="0">
                      <a:pos x="70" y="34"/>
                    </a:cxn>
                    <a:cxn ang="0">
                      <a:pos x="78" y="42"/>
                    </a:cxn>
                    <a:cxn ang="0">
                      <a:pos x="86" y="51"/>
                    </a:cxn>
                    <a:cxn ang="0">
                      <a:pos x="93" y="62"/>
                    </a:cxn>
                    <a:cxn ang="0">
                      <a:pos x="101" y="73"/>
                    </a:cxn>
                    <a:cxn ang="0">
                      <a:pos x="108" y="85"/>
                    </a:cxn>
                    <a:cxn ang="0">
                      <a:pos x="113" y="95"/>
                    </a:cxn>
                    <a:cxn ang="0">
                      <a:pos x="117" y="103"/>
                    </a:cxn>
                    <a:cxn ang="0">
                      <a:pos x="121" y="110"/>
                    </a:cxn>
                    <a:cxn ang="0">
                      <a:pos x="123" y="114"/>
                    </a:cxn>
                    <a:cxn ang="0">
                      <a:pos x="106" y="154"/>
                    </a:cxn>
                    <a:cxn ang="0">
                      <a:pos x="103" y="151"/>
                    </a:cxn>
                    <a:cxn ang="0">
                      <a:pos x="99" y="143"/>
                    </a:cxn>
                    <a:cxn ang="0">
                      <a:pos x="95" y="137"/>
                    </a:cxn>
                    <a:cxn ang="0">
                      <a:pos x="93" y="131"/>
                    </a:cxn>
                    <a:cxn ang="0">
                      <a:pos x="88" y="124"/>
                    </a:cxn>
                    <a:cxn ang="0">
                      <a:pos x="85" y="117"/>
                    </a:cxn>
                    <a:cxn ang="0">
                      <a:pos x="80" y="110"/>
                    </a:cxn>
                    <a:cxn ang="0">
                      <a:pos x="77" y="102"/>
                    </a:cxn>
                    <a:cxn ang="0">
                      <a:pos x="72" y="95"/>
                    </a:cxn>
                    <a:cxn ang="0">
                      <a:pos x="67" y="89"/>
                    </a:cxn>
                    <a:cxn ang="0">
                      <a:pos x="59" y="79"/>
                    </a:cxn>
                    <a:cxn ang="0">
                      <a:pos x="52" y="72"/>
                    </a:cxn>
                    <a:cxn ang="0">
                      <a:pos x="44" y="65"/>
                    </a:cxn>
                    <a:cxn ang="0">
                      <a:pos x="37" y="57"/>
                    </a:cxn>
                    <a:cxn ang="0">
                      <a:pos x="28" y="49"/>
                    </a:cxn>
                    <a:cxn ang="0">
                      <a:pos x="20" y="41"/>
                    </a:cxn>
                    <a:cxn ang="0">
                      <a:pos x="12" y="31"/>
                    </a:cxn>
                    <a:cxn ang="0">
                      <a:pos x="5" y="24"/>
                    </a:cxn>
                    <a:cxn ang="0">
                      <a:pos x="0" y="19"/>
                    </a:cxn>
                    <a:cxn ang="0">
                      <a:pos x="28" y="0"/>
                    </a:cxn>
                  </a:cxnLst>
                  <a:rect l="0" t="0" r="r" b="b"/>
                  <a:pathLst>
                    <a:path w="124" h="154">
                      <a:moveTo>
                        <a:pt x="28" y="0"/>
                      </a:moveTo>
                      <a:lnTo>
                        <a:pt x="29" y="0"/>
                      </a:lnTo>
                      <a:lnTo>
                        <a:pt x="33" y="3"/>
                      </a:lnTo>
                      <a:lnTo>
                        <a:pt x="36" y="5"/>
                      </a:lnTo>
                      <a:lnTo>
                        <a:pt x="38" y="8"/>
                      </a:lnTo>
                      <a:lnTo>
                        <a:pt x="42" y="10"/>
                      </a:lnTo>
                      <a:lnTo>
                        <a:pt x="46" y="14"/>
                      </a:lnTo>
                      <a:lnTo>
                        <a:pt x="51" y="17"/>
                      </a:lnTo>
                      <a:lnTo>
                        <a:pt x="56" y="21"/>
                      </a:lnTo>
                      <a:lnTo>
                        <a:pt x="60" y="24"/>
                      </a:lnTo>
                      <a:lnTo>
                        <a:pt x="65" y="29"/>
                      </a:lnTo>
                      <a:lnTo>
                        <a:pt x="70" y="34"/>
                      </a:lnTo>
                      <a:lnTo>
                        <a:pt x="73" y="38"/>
                      </a:lnTo>
                      <a:lnTo>
                        <a:pt x="78" y="42"/>
                      </a:lnTo>
                      <a:lnTo>
                        <a:pt x="82" y="48"/>
                      </a:lnTo>
                      <a:lnTo>
                        <a:pt x="86" y="51"/>
                      </a:lnTo>
                      <a:lnTo>
                        <a:pt x="89" y="57"/>
                      </a:lnTo>
                      <a:lnTo>
                        <a:pt x="93" y="62"/>
                      </a:lnTo>
                      <a:lnTo>
                        <a:pt x="98" y="67"/>
                      </a:lnTo>
                      <a:lnTo>
                        <a:pt x="101" y="73"/>
                      </a:lnTo>
                      <a:lnTo>
                        <a:pt x="105" y="79"/>
                      </a:lnTo>
                      <a:lnTo>
                        <a:pt x="108" y="85"/>
                      </a:lnTo>
                      <a:lnTo>
                        <a:pt x="111" y="91"/>
                      </a:lnTo>
                      <a:lnTo>
                        <a:pt x="113" y="95"/>
                      </a:lnTo>
                      <a:lnTo>
                        <a:pt x="116" y="100"/>
                      </a:lnTo>
                      <a:lnTo>
                        <a:pt x="117" y="103"/>
                      </a:lnTo>
                      <a:lnTo>
                        <a:pt x="120" y="108"/>
                      </a:lnTo>
                      <a:lnTo>
                        <a:pt x="121" y="110"/>
                      </a:lnTo>
                      <a:lnTo>
                        <a:pt x="123" y="113"/>
                      </a:lnTo>
                      <a:lnTo>
                        <a:pt x="123" y="114"/>
                      </a:lnTo>
                      <a:lnTo>
                        <a:pt x="124" y="115"/>
                      </a:lnTo>
                      <a:lnTo>
                        <a:pt x="106" y="154"/>
                      </a:lnTo>
                      <a:lnTo>
                        <a:pt x="105" y="153"/>
                      </a:lnTo>
                      <a:lnTo>
                        <a:pt x="103" y="151"/>
                      </a:lnTo>
                      <a:lnTo>
                        <a:pt x="101" y="148"/>
                      </a:lnTo>
                      <a:lnTo>
                        <a:pt x="99" y="143"/>
                      </a:lnTo>
                      <a:lnTo>
                        <a:pt x="98" y="139"/>
                      </a:lnTo>
                      <a:lnTo>
                        <a:pt x="95" y="137"/>
                      </a:lnTo>
                      <a:lnTo>
                        <a:pt x="94" y="134"/>
                      </a:lnTo>
                      <a:lnTo>
                        <a:pt x="93" y="131"/>
                      </a:lnTo>
                      <a:lnTo>
                        <a:pt x="91" y="128"/>
                      </a:lnTo>
                      <a:lnTo>
                        <a:pt x="88" y="124"/>
                      </a:lnTo>
                      <a:lnTo>
                        <a:pt x="86" y="121"/>
                      </a:lnTo>
                      <a:lnTo>
                        <a:pt x="85" y="117"/>
                      </a:lnTo>
                      <a:lnTo>
                        <a:pt x="82" y="114"/>
                      </a:lnTo>
                      <a:lnTo>
                        <a:pt x="80" y="110"/>
                      </a:lnTo>
                      <a:lnTo>
                        <a:pt x="78" y="106"/>
                      </a:lnTo>
                      <a:lnTo>
                        <a:pt x="77" y="102"/>
                      </a:lnTo>
                      <a:lnTo>
                        <a:pt x="73" y="99"/>
                      </a:lnTo>
                      <a:lnTo>
                        <a:pt x="72" y="95"/>
                      </a:lnTo>
                      <a:lnTo>
                        <a:pt x="70" y="93"/>
                      </a:lnTo>
                      <a:lnTo>
                        <a:pt x="67" y="89"/>
                      </a:lnTo>
                      <a:lnTo>
                        <a:pt x="63" y="84"/>
                      </a:lnTo>
                      <a:lnTo>
                        <a:pt x="59" y="79"/>
                      </a:lnTo>
                      <a:lnTo>
                        <a:pt x="55" y="74"/>
                      </a:lnTo>
                      <a:lnTo>
                        <a:pt x="52" y="72"/>
                      </a:lnTo>
                      <a:lnTo>
                        <a:pt x="48" y="69"/>
                      </a:lnTo>
                      <a:lnTo>
                        <a:pt x="44" y="65"/>
                      </a:lnTo>
                      <a:lnTo>
                        <a:pt x="41" y="62"/>
                      </a:lnTo>
                      <a:lnTo>
                        <a:pt x="37" y="57"/>
                      </a:lnTo>
                      <a:lnTo>
                        <a:pt x="33" y="53"/>
                      </a:lnTo>
                      <a:lnTo>
                        <a:pt x="28" y="49"/>
                      </a:lnTo>
                      <a:lnTo>
                        <a:pt x="23" y="44"/>
                      </a:lnTo>
                      <a:lnTo>
                        <a:pt x="20" y="41"/>
                      </a:lnTo>
                      <a:lnTo>
                        <a:pt x="15" y="35"/>
                      </a:lnTo>
                      <a:lnTo>
                        <a:pt x="12" y="31"/>
                      </a:lnTo>
                      <a:lnTo>
                        <a:pt x="8" y="28"/>
                      </a:lnTo>
                      <a:lnTo>
                        <a:pt x="5" y="24"/>
                      </a:lnTo>
                      <a:lnTo>
                        <a:pt x="1" y="20"/>
                      </a:lnTo>
                      <a:lnTo>
                        <a:pt x="0" y="19"/>
                      </a:lnTo>
                      <a:lnTo>
                        <a:pt x="28" y="0"/>
                      </a:lnTo>
                      <a:lnTo>
                        <a:pt x="28" y="0"/>
                      </a:lnTo>
                      <a:close/>
                    </a:path>
                  </a:pathLst>
                </a:custGeom>
                <a:solidFill>
                  <a:srgbClr val="B3B02B"/>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6" name="Freeform 175"/>
                <p:cNvSpPr>
                  <a:spLocks/>
                </p:cNvSpPr>
                <p:nvPr/>
              </p:nvSpPr>
              <p:spPr bwMode="auto">
                <a:xfrm>
                  <a:off x="2952750" y="1368030"/>
                  <a:ext cx="29" cy="30"/>
                </a:xfrm>
                <a:custGeom>
                  <a:avLst/>
                  <a:gdLst/>
                  <a:ahLst/>
                  <a:cxnLst>
                    <a:cxn ang="0">
                      <a:pos x="16" y="3"/>
                    </a:cxn>
                    <a:cxn ang="0">
                      <a:pos x="24" y="9"/>
                    </a:cxn>
                    <a:cxn ang="0">
                      <a:pos x="31" y="15"/>
                    </a:cxn>
                    <a:cxn ang="0">
                      <a:pos x="40" y="22"/>
                    </a:cxn>
                    <a:cxn ang="0">
                      <a:pos x="50" y="29"/>
                    </a:cxn>
                    <a:cxn ang="0">
                      <a:pos x="58" y="37"/>
                    </a:cxn>
                    <a:cxn ang="0">
                      <a:pos x="66" y="45"/>
                    </a:cxn>
                    <a:cxn ang="0">
                      <a:pos x="72" y="52"/>
                    </a:cxn>
                    <a:cxn ang="0">
                      <a:pos x="76" y="59"/>
                    </a:cxn>
                    <a:cxn ang="0">
                      <a:pos x="80" y="65"/>
                    </a:cxn>
                    <a:cxn ang="0">
                      <a:pos x="82" y="72"/>
                    </a:cxn>
                    <a:cxn ang="0">
                      <a:pos x="84" y="79"/>
                    </a:cxn>
                    <a:cxn ang="0">
                      <a:pos x="86" y="85"/>
                    </a:cxn>
                    <a:cxn ang="0">
                      <a:pos x="80" y="89"/>
                    </a:cxn>
                    <a:cxn ang="0">
                      <a:pos x="75" y="84"/>
                    </a:cxn>
                    <a:cxn ang="0">
                      <a:pos x="72" y="78"/>
                    </a:cxn>
                    <a:cxn ang="0">
                      <a:pos x="67" y="72"/>
                    </a:cxn>
                    <a:cxn ang="0">
                      <a:pos x="61" y="64"/>
                    </a:cxn>
                    <a:cxn ang="0">
                      <a:pos x="55" y="57"/>
                    </a:cxn>
                    <a:cxn ang="0">
                      <a:pos x="50" y="50"/>
                    </a:cxn>
                    <a:cxn ang="0">
                      <a:pos x="45" y="44"/>
                    </a:cxn>
                    <a:cxn ang="0">
                      <a:pos x="38" y="39"/>
                    </a:cxn>
                    <a:cxn ang="0">
                      <a:pos x="32" y="35"/>
                    </a:cxn>
                    <a:cxn ang="0">
                      <a:pos x="24" y="30"/>
                    </a:cxn>
                    <a:cxn ang="0">
                      <a:pos x="17" y="27"/>
                    </a:cxn>
                    <a:cxn ang="0">
                      <a:pos x="11" y="23"/>
                    </a:cxn>
                    <a:cxn ang="0">
                      <a:pos x="6" y="20"/>
                    </a:cxn>
                    <a:cxn ang="0">
                      <a:pos x="1" y="15"/>
                    </a:cxn>
                    <a:cxn ang="0">
                      <a:pos x="0" y="8"/>
                    </a:cxn>
                    <a:cxn ang="0">
                      <a:pos x="3" y="2"/>
                    </a:cxn>
                    <a:cxn ang="0">
                      <a:pos x="8" y="0"/>
                    </a:cxn>
                    <a:cxn ang="0">
                      <a:pos x="15" y="2"/>
                    </a:cxn>
                  </a:cxnLst>
                  <a:rect l="0" t="0" r="r" b="b"/>
                  <a:pathLst>
                    <a:path w="87" h="89">
                      <a:moveTo>
                        <a:pt x="15" y="2"/>
                      </a:moveTo>
                      <a:lnTo>
                        <a:pt x="16" y="3"/>
                      </a:lnTo>
                      <a:lnTo>
                        <a:pt x="21" y="7"/>
                      </a:lnTo>
                      <a:lnTo>
                        <a:pt x="24" y="9"/>
                      </a:lnTo>
                      <a:lnTo>
                        <a:pt x="28" y="12"/>
                      </a:lnTo>
                      <a:lnTo>
                        <a:pt x="31" y="15"/>
                      </a:lnTo>
                      <a:lnTo>
                        <a:pt x="36" y="19"/>
                      </a:lnTo>
                      <a:lnTo>
                        <a:pt x="40" y="22"/>
                      </a:lnTo>
                      <a:lnTo>
                        <a:pt x="45" y="26"/>
                      </a:lnTo>
                      <a:lnTo>
                        <a:pt x="50" y="29"/>
                      </a:lnTo>
                      <a:lnTo>
                        <a:pt x="54" y="34"/>
                      </a:lnTo>
                      <a:lnTo>
                        <a:pt x="58" y="37"/>
                      </a:lnTo>
                      <a:lnTo>
                        <a:pt x="62" y="41"/>
                      </a:lnTo>
                      <a:lnTo>
                        <a:pt x="66" y="45"/>
                      </a:lnTo>
                      <a:lnTo>
                        <a:pt x="69" y="49"/>
                      </a:lnTo>
                      <a:lnTo>
                        <a:pt x="72" y="52"/>
                      </a:lnTo>
                      <a:lnTo>
                        <a:pt x="74" y="56"/>
                      </a:lnTo>
                      <a:lnTo>
                        <a:pt x="76" y="59"/>
                      </a:lnTo>
                      <a:lnTo>
                        <a:pt x="79" y="63"/>
                      </a:lnTo>
                      <a:lnTo>
                        <a:pt x="80" y="65"/>
                      </a:lnTo>
                      <a:lnTo>
                        <a:pt x="81" y="69"/>
                      </a:lnTo>
                      <a:lnTo>
                        <a:pt x="82" y="72"/>
                      </a:lnTo>
                      <a:lnTo>
                        <a:pt x="83" y="74"/>
                      </a:lnTo>
                      <a:lnTo>
                        <a:pt x="84" y="79"/>
                      </a:lnTo>
                      <a:lnTo>
                        <a:pt x="86" y="82"/>
                      </a:lnTo>
                      <a:lnTo>
                        <a:pt x="86" y="85"/>
                      </a:lnTo>
                      <a:lnTo>
                        <a:pt x="87" y="86"/>
                      </a:lnTo>
                      <a:lnTo>
                        <a:pt x="80" y="89"/>
                      </a:lnTo>
                      <a:lnTo>
                        <a:pt x="79" y="87"/>
                      </a:lnTo>
                      <a:lnTo>
                        <a:pt x="75" y="84"/>
                      </a:lnTo>
                      <a:lnTo>
                        <a:pt x="73" y="81"/>
                      </a:lnTo>
                      <a:lnTo>
                        <a:pt x="72" y="78"/>
                      </a:lnTo>
                      <a:lnTo>
                        <a:pt x="69" y="74"/>
                      </a:lnTo>
                      <a:lnTo>
                        <a:pt x="67" y="72"/>
                      </a:lnTo>
                      <a:lnTo>
                        <a:pt x="64" y="67"/>
                      </a:lnTo>
                      <a:lnTo>
                        <a:pt x="61" y="64"/>
                      </a:lnTo>
                      <a:lnTo>
                        <a:pt x="58" y="60"/>
                      </a:lnTo>
                      <a:lnTo>
                        <a:pt x="55" y="57"/>
                      </a:lnTo>
                      <a:lnTo>
                        <a:pt x="52" y="53"/>
                      </a:lnTo>
                      <a:lnTo>
                        <a:pt x="50" y="50"/>
                      </a:lnTo>
                      <a:lnTo>
                        <a:pt x="46" y="46"/>
                      </a:lnTo>
                      <a:lnTo>
                        <a:pt x="45" y="44"/>
                      </a:lnTo>
                      <a:lnTo>
                        <a:pt x="42" y="42"/>
                      </a:lnTo>
                      <a:lnTo>
                        <a:pt x="38" y="39"/>
                      </a:lnTo>
                      <a:lnTo>
                        <a:pt x="35" y="37"/>
                      </a:lnTo>
                      <a:lnTo>
                        <a:pt x="32" y="35"/>
                      </a:lnTo>
                      <a:lnTo>
                        <a:pt x="28" y="32"/>
                      </a:lnTo>
                      <a:lnTo>
                        <a:pt x="24" y="30"/>
                      </a:lnTo>
                      <a:lnTo>
                        <a:pt x="21" y="29"/>
                      </a:lnTo>
                      <a:lnTo>
                        <a:pt x="17" y="27"/>
                      </a:lnTo>
                      <a:lnTo>
                        <a:pt x="15" y="24"/>
                      </a:lnTo>
                      <a:lnTo>
                        <a:pt x="11" y="23"/>
                      </a:lnTo>
                      <a:lnTo>
                        <a:pt x="8" y="22"/>
                      </a:lnTo>
                      <a:lnTo>
                        <a:pt x="6" y="20"/>
                      </a:lnTo>
                      <a:lnTo>
                        <a:pt x="2" y="17"/>
                      </a:lnTo>
                      <a:lnTo>
                        <a:pt x="1" y="15"/>
                      </a:lnTo>
                      <a:lnTo>
                        <a:pt x="0" y="12"/>
                      </a:lnTo>
                      <a:lnTo>
                        <a:pt x="0" y="8"/>
                      </a:lnTo>
                      <a:lnTo>
                        <a:pt x="1" y="5"/>
                      </a:lnTo>
                      <a:lnTo>
                        <a:pt x="3" y="2"/>
                      </a:lnTo>
                      <a:lnTo>
                        <a:pt x="4" y="0"/>
                      </a:lnTo>
                      <a:lnTo>
                        <a:pt x="8" y="0"/>
                      </a:lnTo>
                      <a:lnTo>
                        <a:pt x="11" y="0"/>
                      </a:lnTo>
                      <a:lnTo>
                        <a:pt x="15" y="2"/>
                      </a:lnTo>
                      <a:lnTo>
                        <a:pt x="15" y="2"/>
                      </a:lnTo>
                      <a:close/>
                    </a:path>
                  </a:pathLst>
                </a:custGeom>
                <a:solidFill>
                  <a:srgbClr val="666100"/>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7" name="Freeform 176"/>
                <p:cNvSpPr>
                  <a:spLocks/>
                </p:cNvSpPr>
                <p:nvPr/>
              </p:nvSpPr>
              <p:spPr bwMode="auto">
                <a:xfrm>
                  <a:off x="2952769" y="1368009"/>
                  <a:ext cx="13" cy="10"/>
                </a:xfrm>
                <a:custGeom>
                  <a:avLst/>
                  <a:gdLst/>
                  <a:ahLst/>
                  <a:cxnLst>
                    <a:cxn ang="0">
                      <a:pos x="14" y="2"/>
                    </a:cxn>
                    <a:cxn ang="0">
                      <a:pos x="15" y="1"/>
                    </a:cxn>
                    <a:cxn ang="0">
                      <a:pos x="17" y="1"/>
                    </a:cxn>
                    <a:cxn ang="0">
                      <a:pos x="22" y="0"/>
                    </a:cxn>
                    <a:cxn ang="0">
                      <a:pos x="26" y="1"/>
                    </a:cxn>
                    <a:cxn ang="0">
                      <a:pos x="31" y="1"/>
                    </a:cxn>
                    <a:cxn ang="0">
                      <a:pos x="34" y="2"/>
                    </a:cxn>
                    <a:cxn ang="0">
                      <a:pos x="37" y="6"/>
                    </a:cxn>
                    <a:cxn ang="0">
                      <a:pos x="38" y="11"/>
                    </a:cxn>
                    <a:cxn ang="0">
                      <a:pos x="37" y="15"/>
                    </a:cxn>
                    <a:cxn ang="0">
                      <a:pos x="33" y="20"/>
                    </a:cxn>
                    <a:cxn ang="0">
                      <a:pos x="27" y="23"/>
                    </a:cxn>
                    <a:cxn ang="0">
                      <a:pos x="23" y="28"/>
                    </a:cxn>
                    <a:cxn ang="0">
                      <a:pos x="19" y="28"/>
                    </a:cxn>
                    <a:cxn ang="0">
                      <a:pos x="17" y="29"/>
                    </a:cxn>
                    <a:cxn ang="0">
                      <a:pos x="14" y="30"/>
                    </a:cxn>
                    <a:cxn ang="0">
                      <a:pos x="11" y="31"/>
                    </a:cxn>
                    <a:cxn ang="0">
                      <a:pos x="5" y="31"/>
                    </a:cxn>
                    <a:cxn ang="0">
                      <a:pos x="2" y="29"/>
                    </a:cxn>
                    <a:cxn ang="0">
                      <a:pos x="0" y="26"/>
                    </a:cxn>
                    <a:cxn ang="0">
                      <a:pos x="0" y="23"/>
                    </a:cxn>
                    <a:cxn ang="0">
                      <a:pos x="0" y="20"/>
                    </a:cxn>
                    <a:cxn ang="0">
                      <a:pos x="1" y="16"/>
                    </a:cxn>
                    <a:cxn ang="0">
                      <a:pos x="2" y="13"/>
                    </a:cxn>
                    <a:cxn ang="0">
                      <a:pos x="3" y="9"/>
                    </a:cxn>
                    <a:cxn ang="0">
                      <a:pos x="4" y="7"/>
                    </a:cxn>
                    <a:cxn ang="0">
                      <a:pos x="5" y="7"/>
                    </a:cxn>
                    <a:cxn ang="0">
                      <a:pos x="14" y="2"/>
                    </a:cxn>
                    <a:cxn ang="0">
                      <a:pos x="14" y="2"/>
                    </a:cxn>
                  </a:cxnLst>
                  <a:rect l="0" t="0" r="r" b="b"/>
                  <a:pathLst>
                    <a:path w="38" h="31">
                      <a:moveTo>
                        <a:pt x="14" y="2"/>
                      </a:moveTo>
                      <a:lnTo>
                        <a:pt x="15" y="1"/>
                      </a:lnTo>
                      <a:lnTo>
                        <a:pt x="17" y="1"/>
                      </a:lnTo>
                      <a:lnTo>
                        <a:pt x="22" y="0"/>
                      </a:lnTo>
                      <a:lnTo>
                        <a:pt x="26" y="1"/>
                      </a:lnTo>
                      <a:lnTo>
                        <a:pt x="31" y="1"/>
                      </a:lnTo>
                      <a:lnTo>
                        <a:pt x="34" y="2"/>
                      </a:lnTo>
                      <a:lnTo>
                        <a:pt x="37" y="6"/>
                      </a:lnTo>
                      <a:lnTo>
                        <a:pt x="38" y="11"/>
                      </a:lnTo>
                      <a:lnTo>
                        <a:pt x="37" y="15"/>
                      </a:lnTo>
                      <a:lnTo>
                        <a:pt x="33" y="20"/>
                      </a:lnTo>
                      <a:lnTo>
                        <a:pt x="27" y="23"/>
                      </a:lnTo>
                      <a:lnTo>
                        <a:pt x="23" y="28"/>
                      </a:lnTo>
                      <a:lnTo>
                        <a:pt x="19" y="28"/>
                      </a:lnTo>
                      <a:lnTo>
                        <a:pt x="17" y="29"/>
                      </a:lnTo>
                      <a:lnTo>
                        <a:pt x="14" y="30"/>
                      </a:lnTo>
                      <a:lnTo>
                        <a:pt x="11" y="31"/>
                      </a:lnTo>
                      <a:lnTo>
                        <a:pt x="5" y="31"/>
                      </a:lnTo>
                      <a:lnTo>
                        <a:pt x="2" y="29"/>
                      </a:lnTo>
                      <a:lnTo>
                        <a:pt x="0" y="26"/>
                      </a:lnTo>
                      <a:lnTo>
                        <a:pt x="0" y="23"/>
                      </a:lnTo>
                      <a:lnTo>
                        <a:pt x="0" y="20"/>
                      </a:lnTo>
                      <a:lnTo>
                        <a:pt x="1" y="16"/>
                      </a:lnTo>
                      <a:lnTo>
                        <a:pt x="2" y="13"/>
                      </a:lnTo>
                      <a:lnTo>
                        <a:pt x="3" y="9"/>
                      </a:lnTo>
                      <a:lnTo>
                        <a:pt x="4" y="7"/>
                      </a:lnTo>
                      <a:lnTo>
                        <a:pt x="5" y="7"/>
                      </a:lnTo>
                      <a:lnTo>
                        <a:pt x="14" y="2"/>
                      </a:lnTo>
                      <a:lnTo>
                        <a:pt x="14" y="2"/>
                      </a:lnTo>
                      <a:close/>
                    </a:path>
                  </a:pathLst>
                </a:custGeom>
                <a:solidFill>
                  <a:srgbClr val="A67A4D"/>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8" name="Freeform 177"/>
                <p:cNvSpPr>
                  <a:spLocks/>
                </p:cNvSpPr>
                <p:nvPr/>
              </p:nvSpPr>
              <p:spPr bwMode="auto">
                <a:xfrm>
                  <a:off x="2952773" y="1368008"/>
                  <a:ext cx="14" cy="11"/>
                </a:xfrm>
                <a:custGeom>
                  <a:avLst/>
                  <a:gdLst/>
                  <a:ahLst/>
                  <a:cxnLst>
                    <a:cxn ang="0">
                      <a:pos x="6" y="0"/>
                    </a:cxn>
                    <a:cxn ang="0">
                      <a:pos x="6" y="0"/>
                    </a:cxn>
                    <a:cxn ang="0">
                      <a:pos x="10" y="0"/>
                    </a:cxn>
                    <a:cxn ang="0">
                      <a:pos x="14" y="0"/>
                    </a:cxn>
                    <a:cxn ang="0">
                      <a:pos x="20" y="1"/>
                    </a:cxn>
                    <a:cxn ang="0">
                      <a:pos x="25" y="1"/>
                    </a:cxn>
                    <a:cxn ang="0">
                      <a:pos x="32" y="2"/>
                    </a:cxn>
                    <a:cxn ang="0">
                      <a:pos x="36" y="2"/>
                    </a:cxn>
                    <a:cxn ang="0">
                      <a:pos x="42" y="3"/>
                    </a:cxn>
                    <a:cxn ang="0">
                      <a:pos x="43" y="5"/>
                    </a:cxn>
                    <a:cxn ang="0">
                      <a:pos x="42" y="7"/>
                    </a:cxn>
                    <a:cxn ang="0">
                      <a:pos x="39" y="10"/>
                    </a:cxn>
                    <a:cxn ang="0">
                      <a:pos x="34" y="15"/>
                    </a:cxn>
                    <a:cxn ang="0">
                      <a:pos x="27" y="18"/>
                    </a:cxn>
                    <a:cxn ang="0">
                      <a:pos x="22" y="23"/>
                    </a:cxn>
                    <a:cxn ang="0">
                      <a:pos x="16" y="27"/>
                    </a:cxn>
                    <a:cxn ang="0">
                      <a:pos x="14" y="29"/>
                    </a:cxn>
                    <a:cxn ang="0">
                      <a:pos x="12" y="30"/>
                    </a:cxn>
                    <a:cxn ang="0">
                      <a:pos x="10" y="30"/>
                    </a:cxn>
                    <a:cxn ang="0">
                      <a:pos x="6" y="31"/>
                    </a:cxn>
                    <a:cxn ang="0">
                      <a:pos x="4" y="31"/>
                    </a:cxn>
                    <a:cxn ang="0">
                      <a:pos x="0" y="30"/>
                    </a:cxn>
                    <a:cxn ang="0">
                      <a:pos x="1" y="28"/>
                    </a:cxn>
                    <a:cxn ang="0">
                      <a:pos x="3" y="25"/>
                    </a:cxn>
                    <a:cxn ang="0">
                      <a:pos x="5" y="23"/>
                    </a:cxn>
                    <a:cxn ang="0">
                      <a:pos x="8" y="22"/>
                    </a:cxn>
                    <a:cxn ang="0">
                      <a:pos x="12" y="21"/>
                    </a:cxn>
                    <a:cxn ang="0">
                      <a:pos x="15" y="18"/>
                    </a:cxn>
                    <a:cxn ang="0">
                      <a:pos x="18" y="17"/>
                    </a:cxn>
                    <a:cxn ang="0">
                      <a:pos x="20" y="15"/>
                    </a:cxn>
                    <a:cxn ang="0">
                      <a:pos x="21" y="13"/>
                    </a:cxn>
                    <a:cxn ang="0">
                      <a:pos x="20" y="10"/>
                    </a:cxn>
                    <a:cxn ang="0">
                      <a:pos x="19" y="9"/>
                    </a:cxn>
                    <a:cxn ang="0">
                      <a:pos x="16" y="9"/>
                    </a:cxn>
                    <a:cxn ang="0">
                      <a:pos x="13" y="10"/>
                    </a:cxn>
                    <a:cxn ang="0">
                      <a:pos x="10" y="10"/>
                    </a:cxn>
                    <a:cxn ang="0">
                      <a:pos x="6" y="10"/>
                    </a:cxn>
                    <a:cxn ang="0">
                      <a:pos x="4" y="10"/>
                    </a:cxn>
                    <a:cxn ang="0">
                      <a:pos x="3" y="8"/>
                    </a:cxn>
                    <a:cxn ang="0">
                      <a:pos x="3" y="5"/>
                    </a:cxn>
                    <a:cxn ang="0">
                      <a:pos x="4" y="2"/>
                    </a:cxn>
                    <a:cxn ang="0">
                      <a:pos x="5" y="0"/>
                    </a:cxn>
                    <a:cxn ang="0">
                      <a:pos x="6" y="0"/>
                    </a:cxn>
                    <a:cxn ang="0">
                      <a:pos x="6" y="0"/>
                    </a:cxn>
                  </a:cxnLst>
                  <a:rect l="0" t="0" r="r" b="b"/>
                  <a:pathLst>
                    <a:path w="43" h="31">
                      <a:moveTo>
                        <a:pt x="6" y="0"/>
                      </a:moveTo>
                      <a:lnTo>
                        <a:pt x="6" y="0"/>
                      </a:lnTo>
                      <a:lnTo>
                        <a:pt x="10" y="0"/>
                      </a:lnTo>
                      <a:lnTo>
                        <a:pt x="14" y="0"/>
                      </a:lnTo>
                      <a:lnTo>
                        <a:pt x="20" y="1"/>
                      </a:lnTo>
                      <a:lnTo>
                        <a:pt x="25" y="1"/>
                      </a:lnTo>
                      <a:lnTo>
                        <a:pt x="32" y="2"/>
                      </a:lnTo>
                      <a:lnTo>
                        <a:pt x="36" y="2"/>
                      </a:lnTo>
                      <a:lnTo>
                        <a:pt x="42" y="3"/>
                      </a:lnTo>
                      <a:lnTo>
                        <a:pt x="43" y="5"/>
                      </a:lnTo>
                      <a:lnTo>
                        <a:pt x="42" y="7"/>
                      </a:lnTo>
                      <a:lnTo>
                        <a:pt x="39" y="10"/>
                      </a:lnTo>
                      <a:lnTo>
                        <a:pt x="34" y="15"/>
                      </a:lnTo>
                      <a:lnTo>
                        <a:pt x="27" y="18"/>
                      </a:lnTo>
                      <a:lnTo>
                        <a:pt x="22" y="23"/>
                      </a:lnTo>
                      <a:lnTo>
                        <a:pt x="16" y="27"/>
                      </a:lnTo>
                      <a:lnTo>
                        <a:pt x="14" y="29"/>
                      </a:lnTo>
                      <a:lnTo>
                        <a:pt x="12" y="30"/>
                      </a:lnTo>
                      <a:lnTo>
                        <a:pt x="10" y="30"/>
                      </a:lnTo>
                      <a:lnTo>
                        <a:pt x="6" y="31"/>
                      </a:lnTo>
                      <a:lnTo>
                        <a:pt x="4" y="31"/>
                      </a:lnTo>
                      <a:lnTo>
                        <a:pt x="0" y="30"/>
                      </a:lnTo>
                      <a:lnTo>
                        <a:pt x="1" y="28"/>
                      </a:lnTo>
                      <a:lnTo>
                        <a:pt x="3" y="25"/>
                      </a:lnTo>
                      <a:lnTo>
                        <a:pt x="5" y="23"/>
                      </a:lnTo>
                      <a:lnTo>
                        <a:pt x="8" y="22"/>
                      </a:lnTo>
                      <a:lnTo>
                        <a:pt x="12" y="21"/>
                      </a:lnTo>
                      <a:lnTo>
                        <a:pt x="15" y="18"/>
                      </a:lnTo>
                      <a:lnTo>
                        <a:pt x="18" y="17"/>
                      </a:lnTo>
                      <a:lnTo>
                        <a:pt x="20" y="15"/>
                      </a:lnTo>
                      <a:lnTo>
                        <a:pt x="21" y="13"/>
                      </a:lnTo>
                      <a:lnTo>
                        <a:pt x="20" y="10"/>
                      </a:lnTo>
                      <a:lnTo>
                        <a:pt x="19" y="9"/>
                      </a:lnTo>
                      <a:lnTo>
                        <a:pt x="16" y="9"/>
                      </a:lnTo>
                      <a:lnTo>
                        <a:pt x="13" y="10"/>
                      </a:lnTo>
                      <a:lnTo>
                        <a:pt x="10" y="10"/>
                      </a:lnTo>
                      <a:lnTo>
                        <a:pt x="6" y="10"/>
                      </a:lnTo>
                      <a:lnTo>
                        <a:pt x="4" y="10"/>
                      </a:lnTo>
                      <a:lnTo>
                        <a:pt x="3" y="8"/>
                      </a:lnTo>
                      <a:lnTo>
                        <a:pt x="3" y="5"/>
                      </a:lnTo>
                      <a:lnTo>
                        <a:pt x="4" y="2"/>
                      </a:lnTo>
                      <a:lnTo>
                        <a:pt x="5" y="0"/>
                      </a:lnTo>
                      <a:lnTo>
                        <a:pt x="6" y="0"/>
                      </a:lnTo>
                      <a:lnTo>
                        <a:pt x="6" y="0"/>
                      </a:lnTo>
                      <a:close/>
                    </a:path>
                  </a:pathLst>
                </a:custGeom>
                <a:solidFill>
                  <a:srgbClr val="7D4D1C"/>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79" name="Freeform 178"/>
                <p:cNvSpPr>
                  <a:spLocks/>
                </p:cNvSpPr>
                <p:nvPr/>
              </p:nvSpPr>
              <p:spPr bwMode="auto">
                <a:xfrm>
                  <a:off x="2952696" y="1367961"/>
                  <a:ext cx="81" cy="79"/>
                </a:xfrm>
                <a:custGeom>
                  <a:avLst/>
                  <a:gdLst/>
                  <a:ahLst/>
                  <a:cxnLst>
                    <a:cxn ang="0">
                      <a:pos x="28" y="229"/>
                    </a:cxn>
                    <a:cxn ang="0">
                      <a:pos x="36" y="230"/>
                    </a:cxn>
                    <a:cxn ang="0">
                      <a:pos x="49" y="232"/>
                    </a:cxn>
                    <a:cxn ang="0">
                      <a:pos x="65" y="233"/>
                    </a:cxn>
                    <a:cxn ang="0">
                      <a:pos x="83" y="235"/>
                    </a:cxn>
                    <a:cxn ang="0">
                      <a:pos x="101" y="236"/>
                    </a:cxn>
                    <a:cxn ang="0">
                      <a:pos x="119" y="236"/>
                    </a:cxn>
                    <a:cxn ang="0">
                      <a:pos x="135" y="236"/>
                    </a:cxn>
                    <a:cxn ang="0">
                      <a:pos x="149" y="235"/>
                    </a:cxn>
                    <a:cxn ang="0">
                      <a:pos x="159" y="233"/>
                    </a:cxn>
                    <a:cxn ang="0">
                      <a:pos x="170" y="226"/>
                    </a:cxn>
                    <a:cxn ang="0">
                      <a:pos x="177" y="216"/>
                    </a:cxn>
                    <a:cxn ang="0">
                      <a:pos x="183" y="207"/>
                    </a:cxn>
                    <a:cxn ang="0">
                      <a:pos x="184" y="193"/>
                    </a:cxn>
                    <a:cxn ang="0">
                      <a:pos x="188" y="190"/>
                    </a:cxn>
                    <a:cxn ang="0">
                      <a:pos x="205" y="180"/>
                    </a:cxn>
                    <a:cxn ang="0">
                      <a:pos x="216" y="171"/>
                    </a:cxn>
                    <a:cxn ang="0">
                      <a:pos x="226" y="162"/>
                    </a:cxn>
                    <a:cxn ang="0">
                      <a:pos x="237" y="149"/>
                    </a:cxn>
                    <a:cxn ang="0">
                      <a:pos x="242" y="137"/>
                    </a:cxn>
                    <a:cxn ang="0">
                      <a:pos x="233" y="128"/>
                    </a:cxn>
                    <a:cxn ang="0">
                      <a:pos x="217" y="122"/>
                    </a:cxn>
                    <a:cxn ang="0">
                      <a:pos x="207" y="120"/>
                    </a:cxn>
                    <a:cxn ang="0">
                      <a:pos x="201" y="108"/>
                    </a:cxn>
                    <a:cxn ang="0">
                      <a:pos x="199" y="99"/>
                    </a:cxn>
                    <a:cxn ang="0">
                      <a:pos x="197" y="87"/>
                    </a:cxn>
                    <a:cxn ang="0">
                      <a:pos x="194" y="75"/>
                    </a:cxn>
                    <a:cxn ang="0">
                      <a:pos x="192" y="65"/>
                    </a:cxn>
                    <a:cxn ang="0">
                      <a:pos x="190" y="54"/>
                    </a:cxn>
                    <a:cxn ang="0">
                      <a:pos x="186" y="43"/>
                    </a:cxn>
                    <a:cxn ang="0">
                      <a:pos x="185" y="34"/>
                    </a:cxn>
                    <a:cxn ang="0">
                      <a:pos x="184" y="27"/>
                    </a:cxn>
                    <a:cxn ang="0">
                      <a:pos x="134" y="0"/>
                    </a:cxn>
                    <a:cxn ang="0">
                      <a:pos x="128" y="0"/>
                    </a:cxn>
                    <a:cxn ang="0">
                      <a:pos x="114" y="3"/>
                    </a:cxn>
                    <a:cxn ang="0">
                      <a:pos x="102" y="6"/>
                    </a:cxn>
                    <a:cxn ang="0">
                      <a:pos x="92" y="10"/>
                    </a:cxn>
                    <a:cxn ang="0">
                      <a:pos x="82" y="14"/>
                    </a:cxn>
                    <a:cxn ang="0">
                      <a:pos x="71" y="20"/>
                    </a:cxn>
                    <a:cxn ang="0">
                      <a:pos x="61" y="28"/>
                    </a:cxn>
                    <a:cxn ang="0">
                      <a:pos x="49" y="37"/>
                    </a:cxn>
                    <a:cxn ang="0">
                      <a:pos x="40" y="48"/>
                    </a:cxn>
                    <a:cxn ang="0">
                      <a:pos x="30" y="58"/>
                    </a:cxn>
                    <a:cxn ang="0">
                      <a:pos x="25" y="69"/>
                    </a:cxn>
                    <a:cxn ang="0">
                      <a:pos x="19" y="79"/>
                    </a:cxn>
                    <a:cxn ang="0">
                      <a:pos x="14" y="92"/>
                    </a:cxn>
                    <a:cxn ang="0">
                      <a:pos x="10" y="103"/>
                    </a:cxn>
                    <a:cxn ang="0">
                      <a:pos x="6" y="113"/>
                    </a:cxn>
                    <a:cxn ang="0">
                      <a:pos x="4" y="125"/>
                    </a:cxn>
                    <a:cxn ang="0">
                      <a:pos x="3" y="136"/>
                    </a:cxn>
                    <a:cxn ang="0">
                      <a:pos x="1" y="146"/>
                    </a:cxn>
                    <a:cxn ang="0">
                      <a:pos x="0" y="156"/>
                    </a:cxn>
                    <a:cxn ang="0">
                      <a:pos x="0" y="168"/>
                    </a:cxn>
                    <a:cxn ang="0">
                      <a:pos x="0" y="185"/>
                    </a:cxn>
                    <a:cxn ang="0">
                      <a:pos x="1" y="199"/>
                    </a:cxn>
                    <a:cxn ang="0">
                      <a:pos x="4" y="209"/>
                    </a:cxn>
                    <a:cxn ang="0">
                      <a:pos x="13" y="223"/>
                    </a:cxn>
                    <a:cxn ang="0">
                      <a:pos x="23" y="229"/>
                    </a:cxn>
                  </a:cxnLst>
                  <a:rect l="0" t="0" r="r" b="b"/>
                  <a:pathLst>
                    <a:path w="242" h="237">
                      <a:moveTo>
                        <a:pt x="23" y="229"/>
                      </a:moveTo>
                      <a:lnTo>
                        <a:pt x="25" y="229"/>
                      </a:lnTo>
                      <a:lnTo>
                        <a:pt x="28" y="229"/>
                      </a:lnTo>
                      <a:lnTo>
                        <a:pt x="29" y="229"/>
                      </a:lnTo>
                      <a:lnTo>
                        <a:pt x="33" y="229"/>
                      </a:lnTo>
                      <a:lnTo>
                        <a:pt x="36" y="230"/>
                      </a:lnTo>
                      <a:lnTo>
                        <a:pt x="41" y="232"/>
                      </a:lnTo>
                      <a:lnTo>
                        <a:pt x="44" y="232"/>
                      </a:lnTo>
                      <a:lnTo>
                        <a:pt x="49" y="232"/>
                      </a:lnTo>
                      <a:lnTo>
                        <a:pt x="55" y="233"/>
                      </a:lnTo>
                      <a:lnTo>
                        <a:pt x="61" y="233"/>
                      </a:lnTo>
                      <a:lnTo>
                        <a:pt x="65" y="233"/>
                      </a:lnTo>
                      <a:lnTo>
                        <a:pt x="71" y="234"/>
                      </a:lnTo>
                      <a:lnTo>
                        <a:pt x="77" y="234"/>
                      </a:lnTo>
                      <a:lnTo>
                        <a:pt x="83" y="235"/>
                      </a:lnTo>
                      <a:lnTo>
                        <a:pt x="89" y="235"/>
                      </a:lnTo>
                      <a:lnTo>
                        <a:pt x="95" y="236"/>
                      </a:lnTo>
                      <a:lnTo>
                        <a:pt x="101" y="236"/>
                      </a:lnTo>
                      <a:lnTo>
                        <a:pt x="107" y="236"/>
                      </a:lnTo>
                      <a:lnTo>
                        <a:pt x="113" y="236"/>
                      </a:lnTo>
                      <a:lnTo>
                        <a:pt x="119" y="236"/>
                      </a:lnTo>
                      <a:lnTo>
                        <a:pt x="125" y="236"/>
                      </a:lnTo>
                      <a:lnTo>
                        <a:pt x="130" y="237"/>
                      </a:lnTo>
                      <a:lnTo>
                        <a:pt x="135" y="236"/>
                      </a:lnTo>
                      <a:lnTo>
                        <a:pt x="140" y="236"/>
                      </a:lnTo>
                      <a:lnTo>
                        <a:pt x="144" y="235"/>
                      </a:lnTo>
                      <a:lnTo>
                        <a:pt x="149" y="235"/>
                      </a:lnTo>
                      <a:lnTo>
                        <a:pt x="152" y="234"/>
                      </a:lnTo>
                      <a:lnTo>
                        <a:pt x="156" y="234"/>
                      </a:lnTo>
                      <a:lnTo>
                        <a:pt x="159" y="233"/>
                      </a:lnTo>
                      <a:lnTo>
                        <a:pt x="163" y="232"/>
                      </a:lnTo>
                      <a:lnTo>
                        <a:pt x="166" y="228"/>
                      </a:lnTo>
                      <a:lnTo>
                        <a:pt x="170" y="226"/>
                      </a:lnTo>
                      <a:lnTo>
                        <a:pt x="173" y="222"/>
                      </a:lnTo>
                      <a:lnTo>
                        <a:pt x="176" y="220"/>
                      </a:lnTo>
                      <a:lnTo>
                        <a:pt x="177" y="216"/>
                      </a:lnTo>
                      <a:lnTo>
                        <a:pt x="179" y="213"/>
                      </a:lnTo>
                      <a:lnTo>
                        <a:pt x="180" y="209"/>
                      </a:lnTo>
                      <a:lnTo>
                        <a:pt x="183" y="207"/>
                      </a:lnTo>
                      <a:lnTo>
                        <a:pt x="183" y="201"/>
                      </a:lnTo>
                      <a:lnTo>
                        <a:pt x="184" y="197"/>
                      </a:lnTo>
                      <a:lnTo>
                        <a:pt x="184" y="193"/>
                      </a:lnTo>
                      <a:lnTo>
                        <a:pt x="184" y="193"/>
                      </a:lnTo>
                      <a:lnTo>
                        <a:pt x="185" y="192"/>
                      </a:lnTo>
                      <a:lnTo>
                        <a:pt x="188" y="190"/>
                      </a:lnTo>
                      <a:lnTo>
                        <a:pt x="192" y="187"/>
                      </a:lnTo>
                      <a:lnTo>
                        <a:pt x="199" y="185"/>
                      </a:lnTo>
                      <a:lnTo>
                        <a:pt x="205" y="180"/>
                      </a:lnTo>
                      <a:lnTo>
                        <a:pt x="210" y="176"/>
                      </a:lnTo>
                      <a:lnTo>
                        <a:pt x="213" y="173"/>
                      </a:lnTo>
                      <a:lnTo>
                        <a:pt x="216" y="171"/>
                      </a:lnTo>
                      <a:lnTo>
                        <a:pt x="219" y="169"/>
                      </a:lnTo>
                      <a:lnTo>
                        <a:pt x="221" y="168"/>
                      </a:lnTo>
                      <a:lnTo>
                        <a:pt x="226" y="162"/>
                      </a:lnTo>
                      <a:lnTo>
                        <a:pt x="230" y="157"/>
                      </a:lnTo>
                      <a:lnTo>
                        <a:pt x="234" y="153"/>
                      </a:lnTo>
                      <a:lnTo>
                        <a:pt x="237" y="149"/>
                      </a:lnTo>
                      <a:lnTo>
                        <a:pt x="240" y="144"/>
                      </a:lnTo>
                      <a:lnTo>
                        <a:pt x="242" y="141"/>
                      </a:lnTo>
                      <a:lnTo>
                        <a:pt x="242" y="137"/>
                      </a:lnTo>
                      <a:lnTo>
                        <a:pt x="241" y="134"/>
                      </a:lnTo>
                      <a:lnTo>
                        <a:pt x="236" y="130"/>
                      </a:lnTo>
                      <a:lnTo>
                        <a:pt x="233" y="128"/>
                      </a:lnTo>
                      <a:lnTo>
                        <a:pt x="227" y="126"/>
                      </a:lnTo>
                      <a:lnTo>
                        <a:pt x="222" y="125"/>
                      </a:lnTo>
                      <a:lnTo>
                        <a:pt x="217" y="122"/>
                      </a:lnTo>
                      <a:lnTo>
                        <a:pt x="213" y="122"/>
                      </a:lnTo>
                      <a:lnTo>
                        <a:pt x="209" y="120"/>
                      </a:lnTo>
                      <a:lnTo>
                        <a:pt x="207" y="120"/>
                      </a:lnTo>
                      <a:lnTo>
                        <a:pt x="204" y="116"/>
                      </a:lnTo>
                      <a:lnTo>
                        <a:pt x="202" y="112"/>
                      </a:lnTo>
                      <a:lnTo>
                        <a:pt x="201" y="108"/>
                      </a:lnTo>
                      <a:lnTo>
                        <a:pt x="200" y="106"/>
                      </a:lnTo>
                      <a:lnTo>
                        <a:pt x="199" y="103"/>
                      </a:lnTo>
                      <a:lnTo>
                        <a:pt x="199" y="99"/>
                      </a:lnTo>
                      <a:lnTo>
                        <a:pt x="198" y="96"/>
                      </a:lnTo>
                      <a:lnTo>
                        <a:pt x="198" y="91"/>
                      </a:lnTo>
                      <a:lnTo>
                        <a:pt x="197" y="87"/>
                      </a:lnTo>
                      <a:lnTo>
                        <a:pt x="197" y="83"/>
                      </a:lnTo>
                      <a:lnTo>
                        <a:pt x="195" y="79"/>
                      </a:lnTo>
                      <a:lnTo>
                        <a:pt x="194" y="75"/>
                      </a:lnTo>
                      <a:lnTo>
                        <a:pt x="193" y="72"/>
                      </a:lnTo>
                      <a:lnTo>
                        <a:pt x="193" y="69"/>
                      </a:lnTo>
                      <a:lnTo>
                        <a:pt x="192" y="65"/>
                      </a:lnTo>
                      <a:lnTo>
                        <a:pt x="191" y="62"/>
                      </a:lnTo>
                      <a:lnTo>
                        <a:pt x="190" y="57"/>
                      </a:lnTo>
                      <a:lnTo>
                        <a:pt x="190" y="54"/>
                      </a:lnTo>
                      <a:lnTo>
                        <a:pt x="188" y="50"/>
                      </a:lnTo>
                      <a:lnTo>
                        <a:pt x="187" y="47"/>
                      </a:lnTo>
                      <a:lnTo>
                        <a:pt x="186" y="43"/>
                      </a:lnTo>
                      <a:lnTo>
                        <a:pt x="186" y="40"/>
                      </a:lnTo>
                      <a:lnTo>
                        <a:pt x="185" y="36"/>
                      </a:lnTo>
                      <a:lnTo>
                        <a:pt x="185" y="34"/>
                      </a:lnTo>
                      <a:lnTo>
                        <a:pt x="184" y="32"/>
                      </a:lnTo>
                      <a:lnTo>
                        <a:pt x="184" y="29"/>
                      </a:lnTo>
                      <a:lnTo>
                        <a:pt x="184" y="27"/>
                      </a:lnTo>
                      <a:lnTo>
                        <a:pt x="184" y="26"/>
                      </a:lnTo>
                      <a:lnTo>
                        <a:pt x="135" y="0"/>
                      </a:lnTo>
                      <a:lnTo>
                        <a:pt x="134" y="0"/>
                      </a:lnTo>
                      <a:lnTo>
                        <a:pt x="133" y="0"/>
                      </a:lnTo>
                      <a:lnTo>
                        <a:pt x="130" y="0"/>
                      </a:lnTo>
                      <a:lnTo>
                        <a:pt x="128" y="0"/>
                      </a:lnTo>
                      <a:lnTo>
                        <a:pt x="123" y="0"/>
                      </a:lnTo>
                      <a:lnTo>
                        <a:pt x="119" y="1"/>
                      </a:lnTo>
                      <a:lnTo>
                        <a:pt x="114" y="3"/>
                      </a:lnTo>
                      <a:lnTo>
                        <a:pt x="108" y="4"/>
                      </a:lnTo>
                      <a:lnTo>
                        <a:pt x="105" y="5"/>
                      </a:lnTo>
                      <a:lnTo>
                        <a:pt x="102" y="6"/>
                      </a:lnTo>
                      <a:lnTo>
                        <a:pt x="99" y="6"/>
                      </a:lnTo>
                      <a:lnTo>
                        <a:pt x="95" y="8"/>
                      </a:lnTo>
                      <a:lnTo>
                        <a:pt x="92" y="10"/>
                      </a:lnTo>
                      <a:lnTo>
                        <a:pt x="89" y="11"/>
                      </a:lnTo>
                      <a:lnTo>
                        <a:pt x="85" y="12"/>
                      </a:lnTo>
                      <a:lnTo>
                        <a:pt x="82" y="14"/>
                      </a:lnTo>
                      <a:lnTo>
                        <a:pt x="78" y="17"/>
                      </a:lnTo>
                      <a:lnTo>
                        <a:pt x="75" y="18"/>
                      </a:lnTo>
                      <a:lnTo>
                        <a:pt x="71" y="20"/>
                      </a:lnTo>
                      <a:lnTo>
                        <a:pt x="68" y="22"/>
                      </a:lnTo>
                      <a:lnTo>
                        <a:pt x="64" y="25"/>
                      </a:lnTo>
                      <a:lnTo>
                        <a:pt x="61" y="28"/>
                      </a:lnTo>
                      <a:lnTo>
                        <a:pt x="57" y="32"/>
                      </a:lnTo>
                      <a:lnTo>
                        <a:pt x="54" y="34"/>
                      </a:lnTo>
                      <a:lnTo>
                        <a:pt x="49" y="37"/>
                      </a:lnTo>
                      <a:lnTo>
                        <a:pt x="46" y="41"/>
                      </a:lnTo>
                      <a:lnTo>
                        <a:pt x="42" y="44"/>
                      </a:lnTo>
                      <a:lnTo>
                        <a:pt x="40" y="48"/>
                      </a:lnTo>
                      <a:lnTo>
                        <a:pt x="36" y="51"/>
                      </a:lnTo>
                      <a:lnTo>
                        <a:pt x="34" y="55"/>
                      </a:lnTo>
                      <a:lnTo>
                        <a:pt x="30" y="58"/>
                      </a:lnTo>
                      <a:lnTo>
                        <a:pt x="29" y="62"/>
                      </a:lnTo>
                      <a:lnTo>
                        <a:pt x="27" y="65"/>
                      </a:lnTo>
                      <a:lnTo>
                        <a:pt x="25" y="69"/>
                      </a:lnTo>
                      <a:lnTo>
                        <a:pt x="22" y="72"/>
                      </a:lnTo>
                      <a:lnTo>
                        <a:pt x="21" y="76"/>
                      </a:lnTo>
                      <a:lnTo>
                        <a:pt x="19" y="79"/>
                      </a:lnTo>
                      <a:lnTo>
                        <a:pt x="17" y="84"/>
                      </a:lnTo>
                      <a:lnTo>
                        <a:pt x="15" y="87"/>
                      </a:lnTo>
                      <a:lnTo>
                        <a:pt x="14" y="92"/>
                      </a:lnTo>
                      <a:lnTo>
                        <a:pt x="12" y="96"/>
                      </a:lnTo>
                      <a:lnTo>
                        <a:pt x="11" y="99"/>
                      </a:lnTo>
                      <a:lnTo>
                        <a:pt x="10" y="103"/>
                      </a:lnTo>
                      <a:lnTo>
                        <a:pt x="8" y="107"/>
                      </a:lnTo>
                      <a:lnTo>
                        <a:pt x="7" y="111"/>
                      </a:lnTo>
                      <a:lnTo>
                        <a:pt x="6" y="113"/>
                      </a:lnTo>
                      <a:lnTo>
                        <a:pt x="5" y="118"/>
                      </a:lnTo>
                      <a:lnTo>
                        <a:pt x="5" y="121"/>
                      </a:lnTo>
                      <a:lnTo>
                        <a:pt x="4" y="125"/>
                      </a:lnTo>
                      <a:lnTo>
                        <a:pt x="3" y="128"/>
                      </a:lnTo>
                      <a:lnTo>
                        <a:pt x="3" y="132"/>
                      </a:lnTo>
                      <a:lnTo>
                        <a:pt x="3" y="136"/>
                      </a:lnTo>
                      <a:lnTo>
                        <a:pt x="1" y="140"/>
                      </a:lnTo>
                      <a:lnTo>
                        <a:pt x="1" y="143"/>
                      </a:lnTo>
                      <a:lnTo>
                        <a:pt x="1" y="146"/>
                      </a:lnTo>
                      <a:lnTo>
                        <a:pt x="1" y="149"/>
                      </a:lnTo>
                      <a:lnTo>
                        <a:pt x="0" y="153"/>
                      </a:lnTo>
                      <a:lnTo>
                        <a:pt x="0" y="156"/>
                      </a:lnTo>
                      <a:lnTo>
                        <a:pt x="0" y="158"/>
                      </a:lnTo>
                      <a:lnTo>
                        <a:pt x="0" y="162"/>
                      </a:lnTo>
                      <a:lnTo>
                        <a:pt x="0" y="168"/>
                      </a:lnTo>
                      <a:lnTo>
                        <a:pt x="0" y="175"/>
                      </a:lnTo>
                      <a:lnTo>
                        <a:pt x="0" y="179"/>
                      </a:lnTo>
                      <a:lnTo>
                        <a:pt x="0" y="185"/>
                      </a:lnTo>
                      <a:lnTo>
                        <a:pt x="0" y="190"/>
                      </a:lnTo>
                      <a:lnTo>
                        <a:pt x="1" y="194"/>
                      </a:lnTo>
                      <a:lnTo>
                        <a:pt x="1" y="199"/>
                      </a:lnTo>
                      <a:lnTo>
                        <a:pt x="3" y="202"/>
                      </a:lnTo>
                      <a:lnTo>
                        <a:pt x="3" y="206"/>
                      </a:lnTo>
                      <a:lnTo>
                        <a:pt x="4" y="209"/>
                      </a:lnTo>
                      <a:lnTo>
                        <a:pt x="6" y="215"/>
                      </a:lnTo>
                      <a:lnTo>
                        <a:pt x="8" y="219"/>
                      </a:lnTo>
                      <a:lnTo>
                        <a:pt x="13" y="223"/>
                      </a:lnTo>
                      <a:lnTo>
                        <a:pt x="18" y="227"/>
                      </a:lnTo>
                      <a:lnTo>
                        <a:pt x="21" y="228"/>
                      </a:lnTo>
                      <a:lnTo>
                        <a:pt x="23" y="229"/>
                      </a:lnTo>
                      <a:lnTo>
                        <a:pt x="23" y="229"/>
                      </a:lnTo>
                      <a:close/>
                    </a:path>
                  </a:pathLst>
                </a:custGeom>
                <a:solidFill>
                  <a:srgbClr val="C275C2"/>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0" name="Freeform 179"/>
                <p:cNvSpPr>
                  <a:spLocks/>
                </p:cNvSpPr>
                <p:nvPr/>
              </p:nvSpPr>
              <p:spPr bwMode="auto">
                <a:xfrm>
                  <a:off x="2952758" y="1367973"/>
                  <a:ext cx="22" cy="31"/>
                </a:xfrm>
                <a:custGeom>
                  <a:avLst/>
                  <a:gdLst/>
                  <a:ahLst/>
                  <a:cxnLst>
                    <a:cxn ang="0">
                      <a:pos x="9" y="67"/>
                    </a:cxn>
                    <a:cxn ang="0">
                      <a:pos x="8" y="62"/>
                    </a:cxn>
                    <a:cxn ang="0">
                      <a:pos x="7" y="53"/>
                    </a:cxn>
                    <a:cxn ang="0">
                      <a:pos x="4" y="44"/>
                    </a:cxn>
                    <a:cxn ang="0">
                      <a:pos x="3" y="34"/>
                    </a:cxn>
                    <a:cxn ang="0">
                      <a:pos x="1" y="22"/>
                    </a:cxn>
                    <a:cxn ang="0">
                      <a:pos x="0" y="13"/>
                    </a:cxn>
                    <a:cxn ang="0">
                      <a:pos x="0" y="7"/>
                    </a:cxn>
                    <a:cxn ang="0">
                      <a:pos x="4" y="2"/>
                    </a:cxn>
                    <a:cxn ang="0">
                      <a:pos x="13" y="0"/>
                    </a:cxn>
                    <a:cxn ang="0">
                      <a:pos x="15" y="1"/>
                    </a:cxn>
                    <a:cxn ang="0">
                      <a:pos x="20" y="7"/>
                    </a:cxn>
                    <a:cxn ang="0">
                      <a:pos x="25" y="15"/>
                    </a:cxn>
                    <a:cxn ang="0">
                      <a:pos x="30" y="22"/>
                    </a:cxn>
                    <a:cxn ang="0">
                      <a:pos x="36" y="29"/>
                    </a:cxn>
                    <a:cxn ang="0">
                      <a:pos x="42" y="37"/>
                    </a:cxn>
                    <a:cxn ang="0">
                      <a:pos x="47" y="44"/>
                    </a:cxn>
                    <a:cxn ang="0">
                      <a:pos x="52" y="51"/>
                    </a:cxn>
                    <a:cxn ang="0">
                      <a:pos x="56" y="58"/>
                    </a:cxn>
                    <a:cxn ang="0">
                      <a:pos x="59" y="65"/>
                    </a:cxn>
                    <a:cxn ang="0">
                      <a:pos x="62" y="73"/>
                    </a:cxn>
                    <a:cxn ang="0">
                      <a:pos x="66" y="82"/>
                    </a:cxn>
                    <a:cxn ang="0">
                      <a:pos x="67" y="89"/>
                    </a:cxn>
                    <a:cxn ang="0">
                      <a:pos x="62" y="93"/>
                    </a:cxn>
                    <a:cxn ang="0">
                      <a:pos x="59" y="87"/>
                    </a:cxn>
                    <a:cxn ang="0">
                      <a:pos x="56" y="81"/>
                    </a:cxn>
                    <a:cxn ang="0">
                      <a:pos x="51" y="73"/>
                    </a:cxn>
                    <a:cxn ang="0">
                      <a:pos x="44" y="64"/>
                    </a:cxn>
                    <a:cxn ang="0">
                      <a:pos x="38" y="55"/>
                    </a:cxn>
                    <a:cxn ang="0">
                      <a:pos x="31" y="45"/>
                    </a:cxn>
                    <a:cxn ang="0">
                      <a:pos x="26" y="38"/>
                    </a:cxn>
                    <a:cxn ang="0">
                      <a:pos x="22" y="35"/>
                    </a:cxn>
                    <a:cxn ang="0">
                      <a:pos x="20" y="35"/>
                    </a:cxn>
                    <a:cxn ang="0">
                      <a:pos x="20" y="38"/>
                    </a:cxn>
                    <a:cxn ang="0">
                      <a:pos x="20" y="44"/>
                    </a:cxn>
                    <a:cxn ang="0">
                      <a:pos x="21" y="52"/>
                    </a:cxn>
                    <a:cxn ang="0">
                      <a:pos x="22" y="60"/>
                    </a:cxn>
                    <a:cxn ang="0">
                      <a:pos x="23" y="69"/>
                    </a:cxn>
                    <a:cxn ang="0">
                      <a:pos x="23" y="74"/>
                    </a:cxn>
                    <a:cxn ang="0">
                      <a:pos x="23" y="78"/>
                    </a:cxn>
                    <a:cxn ang="0">
                      <a:pos x="18" y="79"/>
                    </a:cxn>
                    <a:cxn ang="0">
                      <a:pos x="11" y="73"/>
                    </a:cxn>
                    <a:cxn ang="0">
                      <a:pos x="10" y="69"/>
                    </a:cxn>
                  </a:cxnLst>
                  <a:rect l="0" t="0" r="r" b="b"/>
                  <a:pathLst>
                    <a:path w="67" h="93">
                      <a:moveTo>
                        <a:pt x="10" y="69"/>
                      </a:moveTo>
                      <a:lnTo>
                        <a:pt x="9" y="67"/>
                      </a:lnTo>
                      <a:lnTo>
                        <a:pt x="9" y="65"/>
                      </a:lnTo>
                      <a:lnTo>
                        <a:pt x="8" y="62"/>
                      </a:lnTo>
                      <a:lnTo>
                        <a:pt x="8" y="59"/>
                      </a:lnTo>
                      <a:lnTo>
                        <a:pt x="7" y="53"/>
                      </a:lnTo>
                      <a:lnTo>
                        <a:pt x="6" y="49"/>
                      </a:lnTo>
                      <a:lnTo>
                        <a:pt x="4" y="44"/>
                      </a:lnTo>
                      <a:lnTo>
                        <a:pt x="4" y="38"/>
                      </a:lnTo>
                      <a:lnTo>
                        <a:pt x="3" y="34"/>
                      </a:lnTo>
                      <a:lnTo>
                        <a:pt x="2" y="28"/>
                      </a:lnTo>
                      <a:lnTo>
                        <a:pt x="1" y="22"/>
                      </a:lnTo>
                      <a:lnTo>
                        <a:pt x="1" y="19"/>
                      </a:lnTo>
                      <a:lnTo>
                        <a:pt x="0" y="13"/>
                      </a:lnTo>
                      <a:lnTo>
                        <a:pt x="0" y="10"/>
                      </a:lnTo>
                      <a:lnTo>
                        <a:pt x="0" y="7"/>
                      </a:lnTo>
                      <a:lnTo>
                        <a:pt x="1" y="6"/>
                      </a:lnTo>
                      <a:lnTo>
                        <a:pt x="4" y="2"/>
                      </a:lnTo>
                      <a:lnTo>
                        <a:pt x="9" y="0"/>
                      </a:lnTo>
                      <a:lnTo>
                        <a:pt x="13" y="0"/>
                      </a:lnTo>
                      <a:lnTo>
                        <a:pt x="15" y="0"/>
                      </a:lnTo>
                      <a:lnTo>
                        <a:pt x="15" y="1"/>
                      </a:lnTo>
                      <a:lnTo>
                        <a:pt x="17" y="3"/>
                      </a:lnTo>
                      <a:lnTo>
                        <a:pt x="20" y="7"/>
                      </a:lnTo>
                      <a:lnTo>
                        <a:pt x="24" y="13"/>
                      </a:lnTo>
                      <a:lnTo>
                        <a:pt x="25" y="15"/>
                      </a:lnTo>
                      <a:lnTo>
                        <a:pt x="28" y="19"/>
                      </a:lnTo>
                      <a:lnTo>
                        <a:pt x="30" y="22"/>
                      </a:lnTo>
                      <a:lnTo>
                        <a:pt x="32" y="26"/>
                      </a:lnTo>
                      <a:lnTo>
                        <a:pt x="36" y="29"/>
                      </a:lnTo>
                      <a:lnTo>
                        <a:pt x="38" y="34"/>
                      </a:lnTo>
                      <a:lnTo>
                        <a:pt x="42" y="37"/>
                      </a:lnTo>
                      <a:lnTo>
                        <a:pt x="45" y="41"/>
                      </a:lnTo>
                      <a:lnTo>
                        <a:pt x="47" y="44"/>
                      </a:lnTo>
                      <a:lnTo>
                        <a:pt x="50" y="48"/>
                      </a:lnTo>
                      <a:lnTo>
                        <a:pt x="52" y="51"/>
                      </a:lnTo>
                      <a:lnTo>
                        <a:pt x="54" y="56"/>
                      </a:lnTo>
                      <a:lnTo>
                        <a:pt x="56" y="58"/>
                      </a:lnTo>
                      <a:lnTo>
                        <a:pt x="58" y="62"/>
                      </a:lnTo>
                      <a:lnTo>
                        <a:pt x="59" y="65"/>
                      </a:lnTo>
                      <a:lnTo>
                        <a:pt x="61" y="69"/>
                      </a:lnTo>
                      <a:lnTo>
                        <a:pt x="62" y="73"/>
                      </a:lnTo>
                      <a:lnTo>
                        <a:pt x="66" y="78"/>
                      </a:lnTo>
                      <a:lnTo>
                        <a:pt x="66" y="82"/>
                      </a:lnTo>
                      <a:lnTo>
                        <a:pt x="67" y="86"/>
                      </a:lnTo>
                      <a:lnTo>
                        <a:pt x="67" y="89"/>
                      </a:lnTo>
                      <a:lnTo>
                        <a:pt x="66" y="93"/>
                      </a:lnTo>
                      <a:lnTo>
                        <a:pt x="62" y="93"/>
                      </a:lnTo>
                      <a:lnTo>
                        <a:pt x="60" y="89"/>
                      </a:lnTo>
                      <a:lnTo>
                        <a:pt x="59" y="87"/>
                      </a:lnTo>
                      <a:lnTo>
                        <a:pt x="58" y="85"/>
                      </a:lnTo>
                      <a:lnTo>
                        <a:pt x="56" y="81"/>
                      </a:lnTo>
                      <a:lnTo>
                        <a:pt x="53" y="78"/>
                      </a:lnTo>
                      <a:lnTo>
                        <a:pt x="51" y="73"/>
                      </a:lnTo>
                      <a:lnTo>
                        <a:pt x="47" y="69"/>
                      </a:lnTo>
                      <a:lnTo>
                        <a:pt x="44" y="64"/>
                      </a:lnTo>
                      <a:lnTo>
                        <a:pt x="42" y="59"/>
                      </a:lnTo>
                      <a:lnTo>
                        <a:pt x="38" y="55"/>
                      </a:lnTo>
                      <a:lnTo>
                        <a:pt x="35" y="50"/>
                      </a:lnTo>
                      <a:lnTo>
                        <a:pt x="31" y="45"/>
                      </a:lnTo>
                      <a:lnTo>
                        <a:pt x="29" y="42"/>
                      </a:lnTo>
                      <a:lnTo>
                        <a:pt x="26" y="38"/>
                      </a:lnTo>
                      <a:lnTo>
                        <a:pt x="24" y="36"/>
                      </a:lnTo>
                      <a:lnTo>
                        <a:pt x="22" y="35"/>
                      </a:lnTo>
                      <a:lnTo>
                        <a:pt x="22" y="35"/>
                      </a:lnTo>
                      <a:lnTo>
                        <a:pt x="20" y="35"/>
                      </a:lnTo>
                      <a:lnTo>
                        <a:pt x="20" y="36"/>
                      </a:lnTo>
                      <a:lnTo>
                        <a:pt x="20" y="38"/>
                      </a:lnTo>
                      <a:lnTo>
                        <a:pt x="20" y="42"/>
                      </a:lnTo>
                      <a:lnTo>
                        <a:pt x="20" y="44"/>
                      </a:lnTo>
                      <a:lnTo>
                        <a:pt x="20" y="49"/>
                      </a:lnTo>
                      <a:lnTo>
                        <a:pt x="21" y="52"/>
                      </a:lnTo>
                      <a:lnTo>
                        <a:pt x="22" y="57"/>
                      </a:lnTo>
                      <a:lnTo>
                        <a:pt x="22" y="60"/>
                      </a:lnTo>
                      <a:lnTo>
                        <a:pt x="22" y="65"/>
                      </a:lnTo>
                      <a:lnTo>
                        <a:pt x="23" y="69"/>
                      </a:lnTo>
                      <a:lnTo>
                        <a:pt x="23" y="72"/>
                      </a:lnTo>
                      <a:lnTo>
                        <a:pt x="23" y="74"/>
                      </a:lnTo>
                      <a:lnTo>
                        <a:pt x="23" y="77"/>
                      </a:lnTo>
                      <a:lnTo>
                        <a:pt x="23" y="78"/>
                      </a:lnTo>
                      <a:lnTo>
                        <a:pt x="23" y="79"/>
                      </a:lnTo>
                      <a:lnTo>
                        <a:pt x="18" y="79"/>
                      </a:lnTo>
                      <a:lnTo>
                        <a:pt x="15" y="77"/>
                      </a:lnTo>
                      <a:lnTo>
                        <a:pt x="11" y="73"/>
                      </a:lnTo>
                      <a:lnTo>
                        <a:pt x="10" y="69"/>
                      </a:lnTo>
                      <a:lnTo>
                        <a:pt x="10" y="69"/>
                      </a:lnTo>
                      <a:close/>
                    </a:path>
                  </a:pathLst>
                </a:custGeom>
                <a:solidFill>
                  <a:srgbClr val="850585"/>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1" name="Freeform 180"/>
                <p:cNvSpPr>
                  <a:spLocks/>
                </p:cNvSpPr>
                <p:nvPr/>
              </p:nvSpPr>
              <p:spPr bwMode="auto">
                <a:xfrm>
                  <a:off x="2952738" y="1367941"/>
                  <a:ext cx="34" cy="34"/>
                </a:xfrm>
                <a:custGeom>
                  <a:avLst/>
                  <a:gdLst/>
                  <a:ahLst/>
                  <a:cxnLst>
                    <a:cxn ang="0">
                      <a:pos x="102" y="57"/>
                    </a:cxn>
                    <a:cxn ang="0">
                      <a:pos x="102" y="57"/>
                    </a:cxn>
                    <a:cxn ang="0">
                      <a:pos x="101" y="58"/>
                    </a:cxn>
                    <a:cxn ang="0">
                      <a:pos x="99" y="60"/>
                    </a:cxn>
                    <a:cxn ang="0">
                      <a:pos x="98" y="64"/>
                    </a:cxn>
                    <a:cxn ang="0">
                      <a:pos x="96" y="66"/>
                    </a:cxn>
                    <a:cxn ang="0">
                      <a:pos x="95" y="71"/>
                    </a:cxn>
                    <a:cxn ang="0">
                      <a:pos x="92" y="74"/>
                    </a:cxn>
                    <a:cxn ang="0">
                      <a:pos x="90" y="79"/>
                    </a:cxn>
                    <a:cxn ang="0">
                      <a:pos x="87" y="82"/>
                    </a:cxn>
                    <a:cxn ang="0">
                      <a:pos x="83" y="87"/>
                    </a:cxn>
                    <a:cxn ang="0">
                      <a:pos x="80" y="89"/>
                    </a:cxn>
                    <a:cxn ang="0">
                      <a:pos x="77" y="94"/>
                    </a:cxn>
                    <a:cxn ang="0">
                      <a:pos x="73" y="96"/>
                    </a:cxn>
                    <a:cxn ang="0">
                      <a:pos x="68" y="98"/>
                    </a:cxn>
                    <a:cxn ang="0">
                      <a:pos x="65" y="100"/>
                    </a:cxn>
                    <a:cxn ang="0">
                      <a:pos x="60" y="101"/>
                    </a:cxn>
                    <a:cxn ang="0">
                      <a:pos x="55" y="101"/>
                    </a:cxn>
                    <a:cxn ang="0">
                      <a:pos x="51" y="100"/>
                    </a:cxn>
                    <a:cxn ang="0">
                      <a:pos x="46" y="97"/>
                    </a:cxn>
                    <a:cxn ang="0">
                      <a:pos x="41" y="96"/>
                    </a:cxn>
                    <a:cxn ang="0">
                      <a:pos x="37" y="93"/>
                    </a:cxn>
                    <a:cxn ang="0">
                      <a:pos x="32" y="90"/>
                    </a:cxn>
                    <a:cxn ang="0">
                      <a:pos x="27" y="87"/>
                    </a:cxn>
                    <a:cxn ang="0">
                      <a:pos x="23" y="85"/>
                    </a:cxn>
                    <a:cxn ang="0">
                      <a:pos x="18" y="80"/>
                    </a:cxn>
                    <a:cxn ang="0">
                      <a:pos x="15" y="75"/>
                    </a:cxn>
                    <a:cxn ang="0">
                      <a:pos x="11" y="72"/>
                    </a:cxn>
                    <a:cxn ang="0">
                      <a:pos x="8" y="67"/>
                    </a:cxn>
                    <a:cxn ang="0">
                      <a:pos x="4" y="62"/>
                    </a:cxn>
                    <a:cxn ang="0">
                      <a:pos x="3" y="59"/>
                    </a:cxn>
                    <a:cxn ang="0">
                      <a:pos x="1" y="54"/>
                    </a:cxn>
                    <a:cxn ang="0">
                      <a:pos x="1" y="51"/>
                    </a:cxn>
                    <a:cxn ang="0">
                      <a:pos x="0" y="46"/>
                    </a:cxn>
                    <a:cxn ang="0">
                      <a:pos x="0" y="42"/>
                    </a:cxn>
                    <a:cxn ang="0">
                      <a:pos x="1" y="37"/>
                    </a:cxn>
                    <a:cxn ang="0">
                      <a:pos x="2" y="33"/>
                    </a:cxn>
                    <a:cxn ang="0">
                      <a:pos x="4" y="29"/>
                    </a:cxn>
                    <a:cxn ang="0">
                      <a:pos x="6" y="24"/>
                    </a:cxn>
                    <a:cxn ang="0">
                      <a:pos x="9" y="19"/>
                    </a:cxn>
                    <a:cxn ang="0">
                      <a:pos x="11" y="16"/>
                    </a:cxn>
                    <a:cxn ang="0">
                      <a:pos x="13" y="13"/>
                    </a:cxn>
                    <a:cxn ang="0">
                      <a:pos x="16" y="9"/>
                    </a:cxn>
                    <a:cxn ang="0">
                      <a:pos x="18" y="7"/>
                    </a:cxn>
                    <a:cxn ang="0">
                      <a:pos x="20" y="4"/>
                    </a:cxn>
                    <a:cxn ang="0">
                      <a:pos x="24" y="1"/>
                    </a:cxn>
                    <a:cxn ang="0">
                      <a:pos x="26" y="0"/>
                    </a:cxn>
                    <a:cxn ang="0">
                      <a:pos x="102" y="57"/>
                    </a:cxn>
                    <a:cxn ang="0">
                      <a:pos x="102" y="57"/>
                    </a:cxn>
                  </a:cxnLst>
                  <a:rect l="0" t="0" r="r" b="b"/>
                  <a:pathLst>
                    <a:path w="102" h="101">
                      <a:moveTo>
                        <a:pt x="102" y="57"/>
                      </a:moveTo>
                      <a:lnTo>
                        <a:pt x="102" y="57"/>
                      </a:lnTo>
                      <a:lnTo>
                        <a:pt x="101" y="58"/>
                      </a:lnTo>
                      <a:lnTo>
                        <a:pt x="99" y="60"/>
                      </a:lnTo>
                      <a:lnTo>
                        <a:pt x="98" y="64"/>
                      </a:lnTo>
                      <a:lnTo>
                        <a:pt x="96" y="66"/>
                      </a:lnTo>
                      <a:lnTo>
                        <a:pt x="95" y="71"/>
                      </a:lnTo>
                      <a:lnTo>
                        <a:pt x="92" y="74"/>
                      </a:lnTo>
                      <a:lnTo>
                        <a:pt x="90" y="79"/>
                      </a:lnTo>
                      <a:lnTo>
                        <a:pt x="87" y="82"/>
                      </a:lnTo>
                      <a:lnTo>
                        <a:pt x="83" y="87"/>
                      </a:lnTo>
                      <a:lnTo>
                        <a:pt x="80" y="89"/>
                      </a:lnTo>
                      <a:lnTo>
                        <a:pt x="77" y="94"/>
                      </a:lnTo>
                      <a:lnTo>
                        <a:pt x="73" y="96"/>
                      </a:lnTo>
                      <a:lnTo>
                        <a:pt x="68" y="98"/>
                      </a:lnTo>
                      <a:lnTo>
                        <a:pt x="65" y="100"/>
                      </a:lnTo>
                      <a:lnTo>
                        <a:pt x="60" y="101"/>
                      </a:lnTo>
                      <a:lnTo>
                        <a:pt x="55" y="101"/>
                      </a:lnTo>
                      <a:lnTo>
                        <a:pt x="51" y="100"/>
                      </a:lnTo>
                      <a:lnTo>
                        <a:pt x="46" y="97"/>
                      </a:lnTo>
                      <a:lnTo>
                        <a:pt x="41" y="96"/>
                      </a:lnTo>
                      <a:lnTo>
                        <a:pt x="37" y="93"/>
                      </a:lnTo>
                      <a:lnTo>
                        <a:pt x="32" y="90"/>
                      </a:lnTo>
                      <a:lnTo>
                        <a:pt x="27" y="87"/>
                      </a:lnTo>
                      <a:lnTo>
                        <a:pt x="23" y="85"/>
                      </a:lnTo>
                      <a:lnTo>
                        <a:pt x="18" y="80"/>
                      </a:lnTo>
                      <a:lnTo>
                        <a:pt x="15" y="75"/>
                      </a:lnTo>
                      <a:lnTo>
                        <a:pt x="11" y="72"/>
                      </a:lnTo>
                      <a:lnTo>
                        <a:pt x="8" y="67"/>
                      </a:lnTo>
                      <a:lnTo>
                        <a:pt x="4" y="62"/>
                      </a:lnTo>
                      <a:lnTo>
                        <a:pt x="3" y="59"/>
                      </a:lnTo>
                      <a:lnTo>
                        <a:pt x="1" y="54"/>
                      </a:lnTo>
                      <a:lnTo>
                        <a:pt x="1" y="51"/>
                      </a:lnTo>
                      <a:lnTo>
                        <a:pt x="0" y="46"/>
                      </a:lnTo>
                      <a:lnTo>
                        <a:pt x="0" y="42"/>
                      </a:lnTo>
                      <a:lnTo>
                        <a:pt x="1" y="37"/>
                      </a:lnTo>
                      <a:lnTo>
                        <a:pt x="2" y="33"/>
                      </a:lnTo>
                      <a:lnTo>
                        <a:pt x="4" y="29"/>
                      </a:lnTo>
                      <a:lnTo>
                        <a:pt x="6" y="24"/>
                      </a:lnTo>
                      <a:lnTo>
                        <a:pt x="9" y="19"/>
                      </a:lnTo>
                      <a:lnTo>
                        <a:pt x="11" y="16"/>
                      </a:lnTo>
                      <a:lnTo>
                        <a:pt x="13" y="13"/>
                      </a:lnTo>
                      <a:lnTo>
                        <a:pt x="16" y="9"/>
                      </a:lnTo>
                      <a:lnTo>
                        <a:pt x="18" y="7"/>
                      </a:lnTo>
                      <a:lnTo>
                        <a:pt x="20" y="4"/>
                      </a:lnTo>
                      <a:lnTo>
                        <a:pt x="24" y="1"/>
                      </a:lnTo>
                      <a:lnTo>
                        <a:pt x="26" y="0"/>
                      </a:lnTo>
                      <a:lnTo>
                        <a:pt x="102" y="57"/>
                      </a:lnTo>
                      <a:lnTo>
                        <a:pt x="102" y="57"/>
                      </a:lnTo>
                      <a:close/>
                    </a:path>
                  </a:pathLst>
                </a:custGeom>
                <a:solidFill>
                  <a:srgbClr val="A67A4D"/>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2" name="Freeform 181"/>
                <p:cNvSpPr>
                  <a:spLocks/>
                </p:cNvSpPr>
                <p:nvPr/>
              </p:nvSpPr>
              <p:spPr bwMode="auto">
                <a:xfrm>
                  <a:off x="2952744" y="1367929"/>
                  <a:ext cx="36" cy="34"/>
                </a:xfrm>
                <a:custGeom>
                  <a:avLst/>
                  <a:gdLst/>
                  <a:ahLst/>
                  <a:cxnLst>
                    <a:cxn ang="0">
                      <a:pos x="3" y="35"/>
                    </a:cxn>
                    <a:cxn ang="0">
                      <a:pos x="6" y="28"/>
                    </a:cxn>
                    <a:cxn ang="0">
                      <a:pos x="10" y="22"/>
                    </a:cxn>
                    <a:cxn ang="0">
                      <a:pos x="15" y="15"/>
                    </a:cxn>
                    <a:cxn ang="0">
                      <a:pos x="21" y="9"/>
                    </a:cxn>
                    <a:cxn ang="0">
                      <a:pos x="27" y="3"/>
                    </a:cxn>
                    <a:cxn ang="0">
                      <a:pos x="34" y="1"/>
                    </a:cxn>
                    <a:cxn ang="0">
                      <a:pos x="40" y="0"/>
                    </a:cxn>
                    <a:cxn ang="0">
                      <a:pos x="48" y="1"/>
                    </a:cxn>
                    <a:cxn ang="0">
                      <a:pos x="56" y="3"/>
                    </a:cxn>
                    <a:cxn ang="0">
                      <a:pos x="64" y="7"/>
                    </a:cxn>
                    <a:cxn ang="0">
                      <a:pos x="72" y="11"/>
                    </a:cxn>
                    <a:cxn ang="0">
                      <a:pos x="79" y="17"/>
                    </a:cxn>
                    <a:cxn ang="0">
                      <a:pos x="85" y="24"/>
                    </a:cxn>
                    <a:cxn ang="0">
                      <a:pos x="89" y="31"/>
                    </a:cxn>
                    <a:cxn ang="0">
                      <a:pos x="91" y="38"/>
                    </a:cxn>
                    <a:cxn ang="0">
                      <a:pos x="92" y="45"/>
                    </a:cxn>
                    <a:cxn ang="0">
                      <a:pos x="93" y="53"/>
                    </a:cxn>
                    <a:cxn ang="0">
                      <a:pos x="93" y="64"/>
                    </a:cxn>
                    <a:cxn ang="0">
                      <a:pos x="94" y="71"/>
                    </a:cxn>
                    <a:cxn ang="0">
                      <a:pos x="97" y="74"/>
                    </a:cxn>
                    <a:cxn ang="0">
                      <a:pos x="102" y="81"/>
                    </a:cxn>
                    <a:cxn ang="0">
                      <a:pos x="106" y="88"/>
                    </a:cxn>
                    <a:cxn ang="0">
                      <a:pos x="107" y="95"/>
                    </a:cxn>
                    <a:cxn ang="0">
                      <a:pos x="104" y="101"/>
                    </a:cxn>
                    <a:cxn ang="0">
                      <a:pos x="98" y="101"/>
                    </a:cxn>
                    <a:cxn ang="0">
                      <a:pos x="91" y="100"/>
                    </a:cxn>
                    <a:cxn ang="0">
                      <a:pos x="82" y="97"/>
                    </a:cxn>
                    <a:cxn ang="0">
                      <a:pos x="71" y="93"/>
                    </a:cxn>
                    <a:cxn ang="0">
                      <a:pos x="60" y="87"/>
                    </a:cxn>
                    <a:cxn ang="0">
                      <a:pos x="49" y="81"/>
                    </a:cxn>
                    <a:cxn ang="0">
                      <a:pos x="37" y="75"/>
                    </a:cxn>
                    <a:cxn ang="0">
                      <a:pos x="28" y="69"/>
                    </a:cxn>
                    <a:cxn ang="0">
                      <a:pos x="19" y="64"/>
                    </a:cxn>
                    <a:cxn ang="0">
                      <a:pos x="12" y="58"/>
                    </a:cxn>
                    <a:cxn ang="0">
                      <a:pos x="7" y="53"/>
                    </a:cxn>
                    <a:cxn ang="0">
                      <a:pos x="3" y="47"/>
                    </a:cxn>
                    <a:cxn ang="0">
                      <a:pos x="0" y="39"/>
                    </a:cxn>
                    <a:cxn ang="0">
                      <a:pos x="3" y="37"/>
                    </a:cxn>
                  </a:cxnLst>
                  <a:rect l="0" t="0" r="r" b="b"/>
                  <a:pathLst>
                    <a:path w="108" h="101">
                      <a:moveTo>
                        <a:pt x="3" y="37"/>
                      </a:moveTo>
                      <a:lnTo>
                        <a:pt x="3" y="35"/>
                      </a:lnTo>
                      <a:lnTo>
                        <a:pt x="5" y="31"/>
                      </a:lnTo>
                      <a:lnTo>
                        <a:pt x="6" y="28"/>
                      </a:lnTo>
                      <a:lnTo>
                        <a:pt x="8" y="25"/>
                      </a:lnTo>
                      <a:lnTo>
                        <a:pt x="10" y="22"/>
                      </a:lnTo>
                      <a:lnTo>
                        <a:pt x="13" y="18"/>
                      </a:lnTo>
                      <a:lnTo>
                        <a:pt x="15" y="15"/>
                      </a:lnTo>
                      <a:lnTo>
                        <a:pt x="18" y="11"/>
                      </a:lnTo>
                      <a:lnTo>
                        <a:pt x="21" y="9"/>
                      </a:lnTo>
                      <a:lnTo>
                        <a:pt x="25" y="7"/>
                      </a:lnTo>
                      <a:lnTo>
                        <a:pt x="27" y="3"/>
                      </a:lnTo>
                      <a:lnTo>
                        <a:pt x="30" y="2"/>
                      </a:lnTo>
                      <a:lnTo>
                        <a:pt x="34" y="1"/>
                      </a:lnTo>
                      <a:lnTo>
                        <a:pt x="37" y="1"/>
                      </a:lnTo>
                      <a:lnTo>
                        <a:pt x="40" y="0"/>
                      </a:lnTo>
                      <a:lnTo>
                        <a:pt x="43" y="1"/>
                      </a:lnTo>
                      <a:lnTo>
                        <a:pt x="48" y="1"/>
                      </a:lnTo>
                      <a:lnTo>
                        <a:pt x="53" y="2"/>
                      </a:lnTo>
                      <a:lnTo>
                        <a:pt x="56" y="3"/>
                      </a:lnTo>
                      <a:lnTo>
                        <a:pt x="61" y="6"/>
                      </a:lnTo>
                      <a:lnTo>
                        <a:pt x="64" y="7"/>
                      </a:lnTo>
                      <a:lnTo>
                        <a:pt x="69" y="10"/>
                      </a:lnTo>
                      <a:lnTo>
                        <a:pt x="72" y="11"/>
                      </a:lnTo>
                      <a:lnTo>
                        <a:pt x="76" y="14"/>
                      </a:lnTo>
                      <a:lnTo>
                        <a:pt x="79" y="17"/>
                      </a:lnTo>
                      <a:lnTo>
                        <a:pt x="83" y="21"/>
                      </a:lnTo>
                      <a:lnTo>
                        <a:pt x="85" y="24"/>
                      </a:lnTo>
                      <a:lnTo>
                        <a:pt x="87" y="28"/>
                      </a:lnTo>
                      <a:lnTo>
                        <a:pt x="89" y="31"/>
                      </a:lnTo>
                      <a:lnTo>
                        <a:pt x="91" y="36"/>
                      </a:lnTo>
                      <a:lnTo>
                        <a:pt x="91" y="38"/>
                      </a:lnTo>
                      <a:lnTo>
                        <a:pt x="91" y="42"/>
                      </a:lnTo>
                      <a:lnTo>
                        <a:pt x="92" y="45"/>
                      </a:lnTo>
                      <a:lnTo>
                        <a:pt x="92" y="49"/>
                      </a:lnTo>
                      <a:lnTo>
                        <a:pt x="93" y="53"/>
                      </a:lnTo>
                      <a:lnTo>
                        <a:pt x="93" y="59"/>
                      </a:lnTo>
                      <a:lnTo>
                        <a:pt x="93" y="64"/>
                      </a:lnTo>
                      <a:lnTo>
                        <a:pt x="94" y="67"/>
                      </a:lnTo>
                      <a:lnTo>
                        <a:pt x="94" y="71"/>
                      </a:lnTo>
                      <a:lnTo>
                        <a:pt x="97" y="73"/>
                      </a:lnTo>
                      <a:lnTo>
                        <a:pt x="97" y="74"/>
                      </a:lnTo>
                      <a:lnTo>
                        <a:pt x="99" y="78"/>
                      </a:lnTo>
                      <a:lnTo>
                        <a:pt x="102" y="81"/>
                      </a:lnTo>
                      <a:lnTo>
                        <a:pt x="105" y="85"/>
                      </a:lnTo>
                      <a:lnTo>
                        <a:pt x="106" y="88"/>
                      </a:lnTo>
                      <a:lnTo>
                        <a:pt x="108" y="91"/>
                      </a:lnTo>
                      <a:lnTo>
                        <a:pt x="107" y="95"/>
                      </a:lnTo>
                      <a:lnTo>
                        <a:pt x="106" y="100"/>
                      </a:lnTo>
                      <a:lnTo>
                        <a:pt x="104" y="101"/>
                      </a:lnTo>
                      <a:lnTo>
                        <a:pt x="101" y="101"/>
                      </a:lnTo>
                      <a:lnTo>
                        <a:pt x="98" y="101"/>
                      </a:lnTo>
                      <a:lnTo>
                        <a:pt x="96" y="101"/>
                      </a:lnTo>
                      <a:lnTo>
                        <a:pt x="91" y="100"/>
                      </a:lnTo>
                      <a:lnTo>
                        <a:pt x="86" y="98"/>
                      </a:lnTo>
                      <a:lnTo>
                        <a:pt x="82" y="97"/>
                      </a:lnTo>
                      <a:lnTo>
                        <a:pt x="77" y="95"/>
                      </a:lnTo>
                      <a:lnTo>
                        <a:pt x="71" y="93"/>
                      </a:lnTo>
                      <a:lnTo>
                        <a:pt x="65" y="90"/>
                      </a:lnTo>
                      <a:lnTo>
                        <a:pt x="60" y="87"/>
                      </a:lnTo>
                      <a:lnTo>
                        <a:pt x="55" y="85"/>
                      </a:lnTo>
                      <a:lnTo>
                        <a:pt x="49" y="81"/>
                      </a:lnTo>
                      <a:lnTo>
                        <a:pt x="43" y="79"/>
                      </a:lnTo>
                      <a:lnTo>
                        <a:pt x="37" y="75"/>
                      </a:lnTo>
                      <a:lnTo>
                        <a:pt x="33" y="73"/>
                      </a:lnTo>
                      <a:lnTo>
                        <a:pt x="28" y="69"/>
                      </a:lnTo>
                      <a:lnTo>
                        <a:pt x="24" y="66"/>
                      </a:lnTo>
                      <a:lnTo>
                        <a:pt x="19" y="64"/>
                      </a:lnTo>
                      <a:lnTo>
                        <a:pt x="15" y="61"/>
                      </a:lnTo>
                      <a:lnTo>
                        <a:pt x="12" y="58"/>
                      </a:lnTo>
                      <a:lnTo>
                        <a:pt x="10" y="55"/>
                      </a:lnTo>
                      <a:lnTo>
                        <a:pt x="7" y="53"/>
                      </a:lnTo>
                      <a:lnTo>
                        <a:pt x="5" y="52"/>
                      </a:lnTo>
                      <a:lnTo>
                        <a:pt x="3" y="47"/>
                      </a:lnTo>
                      <a:lnTo>
                        <a:pt x="1" y="43"/>
                      </a:lnTo>
                      <a:lnTo>
                        <a:pt x="0" y="39"/>
                      </a:lnTo>
                      <a:lnTo>
                        <a:pt x="3" y="37"/>
                      </a:lnTo>
                      <a:lnTo>
                        <a:pt x="3" y="37"/>
                      </a:lnTo>
                      <a:close/>
                    </a:path>
                  </a:pathLst>
                </a:custGeom>
                <a:solidFill>
                  <a:srgbClr val="C275C2"/>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3" name="Freeform 182"/>
                <p:cNvSpPr>
                  <a:spLocks/>
                </p:cNvSpPr>
                <p:nvPr/>
              </p:nvSpPr>
              <p:spPr bwMode="auto">
                <a:xfrm>
                  <a:off x="2952698" y="1368035"/>
                  <a:ext cx="77" cy="67"/>
                </a:xfrm>
                <a:custGeom>
                  <a:avLst/>
                  <a:gdLst/>
                  <a:ahLst/>
                  <a:cxnLst>
                    <a:cxn ang="0">
                      <a:pos x="13" y="5"/>
                    </a:cxn>
                    <a:cxn ang="0">
                      <a:pos x="9" y="16"/>
                    </a:cxn>
                    <a:cxn ang="0">
                      <a:pos x="7" y="27"/>
                    </a:cxn>
                    <a:cxn ang="0">
                      <a:pos x="5" y="37"/>
                    </a:cxn>
                    <a:cxn ang="0">
                      <a:pos x="2" y="47"/>
                    </a:cxn>
                    <a:cxn ang="0">
                      <a:pos x="1" y="57"/>
                    </a:cxn>
                    <a:cxn ang="0">
                      <a:pos x="0" y="66"/>
                    </a:cxn>
                    <a:cxn ang="0">
                      <a:pos x="0" y="78"/>
                    </a:cxn>
                    <a:cxn ang="0">
                      <a:pos x="6" y="92"/>
                    </a:cxn>
                    <a:cxn ang="0">
                      <a:pos x="15" y="105"/>
                    </a:cxn>
                    <a:cxn ang="0">
                      <a:pos x="29" y="118"/>
                    </a:cxn>
                    <a:cxn ang="0">
                      <a:pos x="38" y="122"/>
                    </a:cxn>
                    <a:cxn ang="0">
                      <a:pos x="48" y="127"/>
                    </a:cxn>
                    <a:cxn ang="0">
                      <a:pos x="59" y="132"/>
                    </a:cxn>
                    <a:cxn ang="0">
                      <a:pos x="71" y="136"/>
                    </a:cxn>
                    <a:cxn ang="0">
                      <a:pos x="84" y="140"/>
                    </a:cxn>
                    <a:cxn ang="0">
                      <a:pos x="97" y="143"/>
                    </a:cxn>
                    <a:cxn ang="0">
                      <a:pos x="109" y="148"/>
                    </a:cxn>
                    <a:cxn ang="0">
                      <a:pos x="122" y="154"/>
                    </a:cxn>
                    <a:cxn ang="0">
                      <a:pos x="132" y="159"/>
                    </a:cxn>
                    <a:cxn ang="0">
                      <a:pos x="143" y="168"/>
                    </a:cxn>
                    <a:cxn ang="0">
                      <a:pos x="154" y="178"/>
                    </a:cxn>
                    <a:cxn ang="0">
                      <a:pos x="168" y="191"/>
                    </a:cxn>
                    <a:cxn ang="0">
                      <a:pos x="173" y="197"/>
                    </a:cxn>
                    <a:cxn ang="0">
                      <a:pos x="226" y="197"/>
                    </a:cxn>
                    <a:cxn ang="0">
                      <a:pos x="228" y="191"/>
                    </a:cxn>
                    <a:cxn ang="0">
                      <a:pos x="229" y="177"/>
                    </a:cxn>
                    <a:cxn ang="0">
                      <a:pos x="230" y="162"/>
                    </a:cxn>
                    <a:cxn ang="0">
                      <a:pos x="231" y="144"/>
                    </a:cxn>
                    <a:cxn ang="0">
                      <a:pos x="231" y="130"/>
                    </a:cxn>
                    <a:cxn ang="0">
                      <a:pos x="228" y="118"/>
                    </a:cxn>
                    <a:cxn ang="0">
                      <a:pos x="221" y="102"/>
                    </a:cxn>
                    <a:cxn ang="0">
                      <a:pos x="211" y="87"/>
                    </a:cxn>
                    <a:cxn ang="0">
                      <a:pos x="202" y="73"/>
                    </a:cxn>
                    <a:cxn ang="0">
                      <a:pos x="192" y="61"/>
                    </a:cxn>
                    <a:cxn ang="0">
                      <a:pos x="180" y="50"/>
                    </a:cxn>
                    <a:cxn ang="0">
                      <a:pos x="167" y="41"/>
                    </a:cxn>
                    <a:cxn ang="0">
                      <a:pos x="156" y="30"/>
                    </a:cxn>
                    <a:cxn ang="0">
                      <a:pos x="144" y="22"/>
                    </a:cxn>
                    <a:cxn ang="0">
                      <a:pos x="133" y="16"/>
                    </a:cxn>
                    <a:cxn ang="0">
                      <a:pos x="124" y="15"/>
                    </a:cxn>
                    <a:cxn ang="0">
                      <a:pos x="116" y="15"/>
                    </a:cxn>
                    <a:cxn ang="0">
                      <a:pos x="103" y="13"/>
                    </a:cxn>
                    <a:cxn ang="0">
                      <a:pos x="92" y="13"/>
                    </a:cxn>
                    <a:cxn ang="0">
                      <a:pos x="78" y="12"/>
                    </a:cxn>
                    <a:cxn ang="0">
                      <a:pos x="65" y="11"/>
                    </a:cxn>
                    <a:cxn ang="0">
                      <a:pos x="54" y="8"/>
                    </a:cxn>
                    <a:cxn ang="0">
                      <a:pos x="44" y="7"/>
                    </a:cxn>
                    <a:cxn ang="0">
                      <a:pos x="36" y="6"/>
                    </a:cxn>
                    <a:cxn ang="0">
                      <a:pos x="28" y="3"/>
                    </a:cxn>
                    <a:cxn ang="0">
                      <a:pos x="17" y="0"/>
                    </a:cxn>
                  </a:cxnLst>
                  <a:rect l="0" t="0" r="r" b="b"/>
                  <a:pathLst>
                    <a:path w="231" h="199">
                      <a:moveTo>
                        <a:pt x="14" y="3"/>
                      </a:moveTo>
                      <a:lnTo>
                        <a:pt x="13" y="3"/>
                      </a:lnTo>
                      <a:lnTo>
                        <a:pt x="13" y="5"/>
                      </a:lnTo>
                      <a:lnTo>
                        <a:pt x="12" y="7"/>
                      </a:lnTo>
                      <a:lnTo>
                        <a:pt x="10" y="12"/>
                      </a:lnTo>
                      <a:lnTo>
                        <a:pt x="9" y="16"/>
                      </a:lnTo>
                      <a:lnTo>
                        <a:pt x="8" y="21"/>
                      </a:lnTo>
                      <a:lnTo>
                        <a:pt x="7" y="25"/>
                      </a:lnTo>
                      <a:lnTo>
                        <a:pt x="7" y="27"/>
                      </a:lnTo>
                      <a:lnTo>
                        <a:pt x="6" y="30"/>
                      </a:lnTo>
                      <a:lnTo>
                        <a:pt x="6" y="34"/>
                      </a:lnTo>
                      <a:lnTo>
                        <a:pt x="5" y="37"/>
                      </a:lnTo>
                      <a:lnTo>
                        <a:pt x="3" y="41"/>
                      </a:lnTo>
                      <a:lnTo>
                        <a:pt x="3" y="44"/>
                      </a:lnTo>
                      <a:lnTo>
                        <a:pt x="2" y="47"/>
                      </a:lnTo>
                      <a:lnTo>
                        <a:pt x="2" y="50"/>
                      </a:lnTo>
                      <a:lnTo>
                        <a:pt x="1" y="54"/>
                      </a:lnTo>
                      <a:lnTo>
                        <a:pt x="1" y="57"/>
                      </a:lnTo>
                      <a:lnTo>
                        <a:pt x="1" y="61"/>
                      </a:lnTo>
                      <a:lnTo>
                        <a:pt x="0" y="63"/>
                      </a:lnTo>
                      <a:lnTo>
                        <a:pt x="0" y="66"/>
                      </a:lnTo>
                      <a:lnTo>
                        <a:pt x="0" y="70"/>
                      </a:lnTo>
                      <a:lnTo>
                        <a:pt x="0" y="73"/>
                      </a:lnTo>
                      <a:lnTo>
                        <a:pt x="0" y="78"/>
                      </a:lnTo>
                      <a:lnTo>
                        <a:pt x="2" y="83"/>
                      </a:lnTo>
                      <a:lnTo>
                        <a:pt x="3" y="87"/>
                      </a:lnTo>
                      <a:lnTo>
                        <a:pt x="6" y="92"/>
                      </a:lnTo>
                      <a:lnTo>
                        <a:pt x="8" y="97"/>
                      </a:lnTo>
                      <a:lnTo>
                        <a:pt x="12" y="101"/>
                      </a:lnTo>
                      <a:lnTo>
                        <a:pt x="15" y="105"/>
                      </a:lnTo>
                      <a:lnTo>
                        <a:pt x="20" y="109"/>
                      </a:lnTo>
                      <a:lnTo>
                        <a:pt x="24" y="113"/>
                      </a:lnTo>
                      <a:lnTo>
                        <a:pt x="29" y="118"/>
                      </a:lnTo>
                      <a:lnTo>
                        <a:pt x="31" y="119"/>
                      </a:lnTo>
                      <a:lnTo>
                        <a:pt x="35" y="121"/>
                      </a:lnTo>
                      <a:lnTo>
                        <a:pt x="38" y="122"/>
                      </a:lnTo>
                      <a:lnTo>
                        <a:pt x="42" y="123"/>
                      </a:lnTo>
                      <a:lnTo>
                        <a:pt x="44" y="126"/>
                      </a:lnTo>
                      <a:lnTo>
                        <a:pt x="48" y="127"/>
                      </a:lnTo>
                      <a:lnTo>
                        <a:pt x="51" y="129"/>
                      </a:lnTo>
                      <a:lnTo>
                        <a:pt x="56" y="130"/>
                      </a:lnTo>
                      <a:lnTo>
                        <a:pt x="59" y="132"/>
                      </a:lnTo>
                      <a:lnTo>
                        <a:pt x="63" y="133"/>
                      </a:lnTo>
                      <a:lnTo>
                        <a:pt x="66" y="134"/>
                      </a:lnTo>
                      <a:lnTo>
                        <a:pt x="71" y="136"/>
                      </a:lnTo>
                      <a:lnTo>
                        <a:pt x="74" y="137"/>
                      </a:lnTo>
                      <a:lnTo>
                        <a:pt x="79" y="138"/>
                      </a:lnTo>
                      <a:lnTo>
                        <a:pt x="84" y="140"/>
                      </a:lnTo>
                      <a:lnTo>
                        <a:pt x="88" y="141"/>
                      </a:lnTo>
                      <a:lnTo>
                        <a:pt x="93" y="142"/>
                      </a:lnTo>
                      <a:lnTo>
                        <a:pt x="97" y="143"/>
                      </a:lnTo>
                      <a:lnTo>
                        <a:pt x="101" y="144"/>
                      </a:lnTo>
                      <a:lnTo>
                        <a:pt x="106" y="145"/>
                      </a:lnTo>
                      <a:lnTo>
                        <a:pt x="109" y="148"/>
                      </a:lnTo>
                      <a:lnTo>
                        <a:pt x="114" y="149"/>
                      </a:lnTo>
                      <a:lnTo>
                        <a:pt x="117" y="151"/>
                      </a:lnTo>
                      <a:lnTo>
                        <a:pt x="122" y="154"/>
                      </a:lnTo>
                      <a:lnTo>
                        <a:pt x="125" y="156"/>
                      </a:lnTo>
                      <a:lnTo>
                        <a:pt x="129" y="158"/>
                      </a:lnTo>
                      <a:lnTo>
                        <a:pt x="132" y="159"/>
                      </a:lnTo>
                      <a:lnTo>
                        <a:pt x="137" y="163"/>
                      </a:lnTo>
                      <a:lnTo>
                        <a:pt x="139" y="165"/>
                      </a:lnTo>
                      <a:lnTo>
                        <a:pt x="143" y="168"/>
                      </a:lnTo>
                      <a:lnTo>
                        <a:pt x="146" y="170"/>
                      </a:lnTo>
                      <a:lnTo>
                        <a:pt x="150" y="173"/>
                      </a:lnTo>
                      <a:lnTo>
                        <a:pt x="154" y="178"/>
                      </a:lnTo>
                      <a:lnTo>
                        <a:pt x="159" y="183"/>
                      </a:lnTo>
                      <a:lnTo>
                        <a:pt x="164" y="186"/>
                      </a:lnTo>
                      <a:lnTo>
                        <a:pt x="168" y="191"/>
                      </a:lnTo>
                      <a:lnTo>
                        <a:pt x="171" y="193"/>
                      </a:lnTo>
                      <a:lnTo>
                        <a:pt x="172" y="197"/>
                      </a:lnTo>
                      <a:lnTo>
                        <a:pt x="173" y="197"/>
                      </a:lnTo>
                      <a:lnTo>
                        <a:pt x="174" y="199"/>
                      </a:lnTo>
                      <a:lnTo>
                        <a:pt x="226" y="199"/>
                      </a:lnTo>
                      <a:lnTo>
                        <a:pt x="226" y="197"/>
                      </a:lnTo>
                      <a:lnTo>
                        <a:pt x="226" y="197"/>
                      </a:lnTo>
                      <a:lnTo>
                        <a:pt x="226" y="193"/>
                      </a:lnTo>
                      <a:lnTo>
                        <a:pt x="228" y="191"/>
                      </a:lnTo>
                      <a:lnTo>
                        <a:pt x="228" y="186"/>
                      </a:lnTo>
                      <a:lnTo>
                        <a:pt x="229" y="183"/>
                      </a:lnTo>
                      <a:lnTo>
                        <a:pt x="229" y="177"/>
                      </a:lnTo>
                      <a:lnTo>
                        <a:pt x="230" y="172"/>
                      </a:lnTo>
                      <a:lnTo>
                        <a:pt x="230" y="166"/>
                      </a:lnTo>
                      <a:lnTo>
                        <a:pt x="230" y="162"/>
                      </a:lnTo>
                      <a:lnTo>
                        <a:pt x="230" y="156"/>
                      </a:lnTo>
                      <a:lnTo>
                        <a:pt x="231" y="150"/>
                      </a:lnTo>
                      <a:lnTo>
                        <a:pt x="231" y="144"/>
                      </a:lnTo>
                      <a:lnTo>
                        <a:pt x="231" y="140"/>
                      </a:lnTo>
                      <a:lnTo>
                        <a:pt x="231" y="134"/>
                      </a:lnTo>
                      <a:lnTo>
                        <a:pt x="231" y="130"/>
                      </a:lnTo>
                      <a:lnTo>
                        <a:pt x="230" y="126"/>
                      </a:lnTo>
                      <a:lnTo>
                        <a:pt x="229" y="121"/>
                      </a:lnTo>
                      <a:lnTo>
                        <a:pt x="228" y="118"/>
                      </a:lnTo>
                      <a:lnTo>
                        <a:pt x="225" y="113"/>
                      </a:lnTo>
                      <a:lnTo>
                        <a:pt x="223" y="107"/>
                      </a:lnTo>
                      <a:lnTo>
                        <a:pt x="221" y="102"/>
                      </a:lnTo>
                      <a:lnTo>
                        <a:pt x="218" y="97"/>
                      </a:lnTo>
                      <a:lnTo>
                        <a:pt x="215" y="92"/>
                      </a:lnTo>
                      <a:lnTo>
                        <a:pt x="211" y="87"/>
                      </a:lnTo>
                      <a:lnTo>
                        <a:pt x="208" y="83"/>
                      </a:lnTo>
                      <a:lnTo>
                        <a:pt x="205" y="78"/>
                      </a:lnTo>
                      <a:lnTo>
                        <a:pt x="202" y="73"/>
                      </a:lnTo>
                      <a:lnTo>
                        <a:pt x="199" y="69"/>
                      </a:lnTo>
                      <a:lnTo>
                        <a:pt x="195" y="64"/>
                      </a:lnTo>
                      <a:lnTo>
                        <a:pt x="192" y="61"/>
                      </a:lnTo>
                      <a:lnTo>
                        <a:pt x="188" y="57"/>
                      </a:lnTo>
                      <a:lnTo>
                        <a:pt x="183" y="54"/>
                      </a:lnTo>
                      <a:lnTo>
                        <a:pt x="180" y="50"/>
                      </a:lnTo>
                      <a:lnTo>
                        <a:pt x="175" y="47"/>
                      </a:lnTo>
                      <a:lnTo>
                        <a:pt x="172" y="44"/>
                      </a:lnTo>
                      <a:lnTo>
                        <a:pt x="167" y="41"/>
                      </a:lnTo>
                      <a:lnTo>
                        <a:pt x="164" y="37"/>
                      </a:lnTo>
                      <a:lnTo>
                        <a:pt x="159" y="34"/>
                      </a:lnTo>
                      <a:lnTo>
                        <a:pt x="156" y="30"/>
                      </a:lnTo>
                      <a:lnTo>
                        <a:pt x="152" y="27"/>
                      </a:lnTo>
                      <a:lnTo>
                        <a:pt x="147" y="25"/>
                      </a:lnTo>
                      <a:lnTo>
                        <a:pt x="144" y="22"/>
                      </a:lnTo>
                      <a:lnTo>
                        <a:pt x="142" y="20"/>
                      </a:lnTo>
                      <a:lnTo>
                        <a:pt x="137" y="18"/>
                      </a:lnTo>
                      <a:lnTo>
                        <a:pt x="133" y="16"/>
                      </a:lnTo>
                      <a:lnTo>
                        <a:pt x="131" y="16"/>
                      </a:lnTo>
                      <a:lnTo>
                        <a:pt x="126" y="15"/>
                      </a:lnTo>
                      <a:lnTo>
                        <a:pt x="124" y="15"/>
                      </a:lnTo>
                      <a:lnTo>
                        <a:pt x="122" y="15"/>
                      </a:lnTo>
                      <a:lnTo>
                        <a:pt x="118" y="15"/>
                      </a:lnTo>
                      <a:lnTo>
                        <a:pt x="116" y="15"/>
                      </a:lnTo>
                      <a:lnTo>
                        <a:pt x="111" y="14"/>
                      </a:lnTo>
                      <a:lnTo>
                        <a:pt x="108" y="14"/>
                      </a:lnTo>
                      <a:lnTo>
                        <a:pt x="103" y="13"/>
                      </a:lnTo>
                      <a:lnTo>
                        <a:pt x="100" y="13"/>
                      </a:lnTo>
                      <a:lnTo>
                        <a:pt x="96" y="13"/>
                      </a:lnTo>
                      <a:lnTo>
                        <a:pt x="92" y="13"/>
                      </a:lnTo>
                      <a:lnTo>
                        <a:pt x="87" y="12"/>
                      </a:lnTo>
                      <a:lnTo>
                        <a:pt x="84" y="12"/>
                      </a:lnTo>
                      <a:lnTo>
                        <a:pt x="78" y="12"/>
                      </a:lnTo>
                      <a:lnTo>
                        <a:pt x="74" y="11"/>
                      </a:lnTo>
                      <a:lnTo>
                        <a:pt x="70" y="11"/>
                      </a:lnTo>
                      <a:lnTo>
                        <a:pt x="65" y="11"/>
                      </a:lnTo>
                      <a:lnTo>
                        <a:pt x="61" y="10"/>
                      </a:lnTo>
                      <a:lnTo>
                        <a:pt x="58" y="10"/>
                      </a:lnTo>
                      <a:lnTo>
                        <a:pt x="54" y="8"/>
                      </a:lnTo>
                      <a:lnTo>
                        <a:pt x="51" y="8"/>
                      </a:lnTo>
                      <a:lnTo>
                        <a:pt x="48" y="8"/>
                      </a:lnTo>
                      <a:lnTo>
                        <a:pt x="44" y="7"/>
                      </a:lnTo>
                      <a:lnTo>
                        <a:pt x="41" y="7"/>
                      </a:lnTo>
                      <a:lnTo>
                        <a:pt x="39" y="7"/>
                      </a:lnTo>
                      <a:lnTo>
                        <a:pt x="36" y="6"/>
                      </a:lnTo>
                      <a:lnTo>
                        <a:pt x="34" y="6"/>
                      </a:lnTo>
                      <a:lnTo>
                        <a:pt x="31" y="4"/>
                      </a:lnTo>
                      <a:lnTo>
                        <a:pt x="28" y="3"/>
                      </a:lnTo>
                      <a:lnTo>
                        <a:pt x="25" y="1"/>
                      </a:lnTo>
                      <a:lnTo>
                        <a:pt x="23" y="0"/>
                      </a:lnTo>
                      <a:lnTo>
                        <a:pt x="17" y="0"/>
                      </a:lnTo>
                      <a:lnTo>
                        <a:pt x="14" y="3"/>
                      </a:lnTo>
                      <a:lnTo>
                        <a:pt x="14" y="3"/>
                      </a:lnTo>
                      <a:close/>
                    </a:path>
                  </a:pathLst>
                </a:custGeom>
                <a:solidFill>
                  <a:srgbClr val="D1D142"/>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4" name="Freeform 183"/>
                <p:cNvSpPr>
                  <a:spLocks/>
                </p:cNvSpPr>
                <p:nvPr/>
              </p:nvSpPr>
              <p:spPr bwMode="auto">
                <a:xfrm>
                  <a:off x="2952743" y="1368040"/>
                  <a:ext cx="32" cy="48"/>
                </a:xfrm>
                <a:custGeom>
                  <a:avLst/>
                  <a:gdLst/>
                  <a:ahLst/>
                  <a:cxnLst>
                    <a:cxn ang="0">
                      <a:pos x="14" y="4"/>
                    </a:cxn>
                    <a:cxn ang="0">
                      <a:pos x="19" y="8"/>
                    </a:cxn>
                    <a:cxn ang="0">
                      <a:pos x="29" y="14"/>
                    </a:cxn>
                    <a:cxn ang="0">
                      <a:pos x="38" y="22"/>
                    </a:cxn>
                    <a:cxn ang="0">
                      <a:pos x="50" y="30"/>
                    </a:cxn>
                    <a:cxn ang="0">
                      <a:pos x="61" y="41"/>
                    </a:cxn>
                    <a:cxn ang="0">
                      <a:pos x="70" y="51"/>
                    </a:cxn>
                    <a:cxn ang="0">
                      <a:pos x="79" y="62"/>
                    </a:cxn>
                    <a:cxn ang="0">
                      <a:pos x="83" y="71"/>
                    </a:cxn>
                    <a:cxn ang="0">
                      <a:pos x="88" y="83"/>
                    </a:cxn>
                    <a:cxn ang="0">
                      <a:pos x="90" y="94"/>
                    </a:cxn>
                    <a:cxn ang="0">
                      <a:pos x="93" y="105"/>
                    </a:cxn>
                    <a:cxn ang="0">
                      <a:pos x="94" y="113"/>
                    </a:cxn>
                    <a:cxn ang="0">
                      <a:pos x="95" y="121"/>
                    </a:cxn>
                    <a:cxn ang="0">
                      <a:pos x="96" y="128"/>
                    </a:cxn>
                    <a:cxn ang="0">
                      <a:pos x="91" y="144"/>
                    </a:cxn>
                    <a:cxn ang="0">
                      <a:pos x="90" y="141"/>
                    </a:cxn>
                    <a:cxn ang="0">
                      <a:pos x="89" y="134"/>
                    </a:cxn>
                    <a:cxn ang="0">
                      <a:pos x="88" y="123"/>
                    </a:cxn>
                    <a:cxn ang="0">
                      <a:pos x="86" y="113"/>
                    </a:cxn>
                    <a:cxn ang="0">
                      <a:pos x="83" y="102"/>
                    </a:cxn>
                    <a:cxn ang="0">
                      <a:pos x="80" y="92"/>
                    </a:cxn>
                    <a:cxn ang="0">
                      <a:pos x="76" y="83"/>
                    </a:cxn>
                    <a:cxn ang="0">
                      <a:pos x="72" y="75"/>
                    </a:cxn>
                    <a:cxn ang="0">
                      <a:pos x="62" y="65"/>
                    </a:cxn>
                    <a:cxn ang="0">
                      <a:pos x="52" y="56"/>
                    </a:cxn>
                    <a:cxn ang="0">
                      <a:pos x="40" y="45"/>
                    </a:cxn>
                    <a:cxn ang="0">
                      <a:pos x="30" y="35"/>
                    </a:cxn>
                    <a:cxn ang="0">
                      <a:pos x="18" y="25"/>
                    </a:cxn>
                    <a:cxn ang="0">
                      <a:pos x="9" y="18"/>
                    </a:cxn>
                    <a:cxn ang="0">
                      <a:pos x="3" y="12"/>
                    </a:cxn>
                    <a:cxn ang="0">
                      <a:pos x="0" y="5"/>
                    </a:cxn>
                    <a:cxn ang="0">
                      <a:pos x="7" y="0"/>
                    </a:cxn>
                    <a:cxn ang="0">
                      <a:pos x="12" y="2"/>
                    </a:cxn>
                  </a:cxnLst>
                  <a:rect l="0" t="0" r="r" b="b"/>
                  <a:pathLst>
                    <a:path w="96" h="145">
                      <a:moveTo>
                        <a:pt x="12" y="2"/>
                      </a:moveTo>
                      <a:lnTo>
                        <a:pt x="14" y="4"/>
                      </a:lnTo>
                      <a:lnTo>
                        <a:pt x="16" y="5"/>
                      </a:lnTo>
                      <a:lnTo>
                        <a:pt x="19" y="8"/>
                      </a:lnTo>
                      <a:lnTo>
                        <a:pt x="23" y="11"/>
                      </a:lnTo>
                      <a:lnTo>
                        <a:pt x="29" y="14"/>
                      </a:lnTo>
                      <a:lnTo>
                        <a:pt x="33" y="18"/>
                      </a:lnTo>
                      <a:lnTo>
                        <a:pt x="38" y="22"/>
                      </a:lnTo>
                      <a:lnTo>
                        <a:pt x="44" y="27"/>
                      </a:lnTo>
                      <a:lnTo>
                        <a:pt x="50" y="30"/>
                      </a:lnTo>
                      <a:lnTo>
                        <a:pt x="55" y="36"/>
                      </a:lnTo>
                      <a:lnTo>
                        <a:pt x="61" y="41"/>
                      </a:lnTo>
                      <a:lnTo>
                        <a:pt x="66" y="47"/>
                      </a:lnTo>
                      <a:lnTo>
                        <a:pt x="70" y="51"/>
                      </a:lnTo>
                      <a:lnTo>
                        <a:pt x="74" y="57"/>
                      </a:lnTo>
                      <a:lnTo>
                        <a:pt x="79" y="62"/>
                      </a:lnTo>
                      <a:lnTo>
                        <a:pt x="81" y="66"/>
                      </a:lnTo>
                      <a:lnTo>
                        <a:pt x="83" y="71"/>
                      </a:lnTo>
                      <a:lnTo>
                        <a:pt x="86" y="77"/>
                      </a:lnTo>
                      <a:lnTo>
                        <a:pt x="88" y="83"/>
                      </a:lnTo>
                      <a:lnTo>
                        <a:pt x="89" y="88"/>
                      </a:lnTo>
                      <a:lnTo>
                        <a:pt x="90" y="94"/>
                      </a:lnTo>
                      <a:lnTo>
                        <a:pt x="91" y="99"/>
                      </a:lnTo>
                      <a:lnTo>
                        <a:pt x="93" y="105"/>
                      </a:lnTo>
                      <a:lnTo>
                        <a:pt x="94" y="108"/>
                      </a:lnTo>
                      <a:lnTo>
                        <a:pt x="94" y="113"/>
                      </a:lnTo>
                      <a:lnTo>
                        <a:pt x="95" y="118"/>
                      </a:lnTo>
                      <a:lnTo>
                        <a:pt x="95" y="121"/>
                      </a:lnTo>
                      <a:lnTo>
                        <a:pt x="95" y="126"/>
                      </a:lnTo>
                      <a:lnTo>
                        <a:pt x="96" y="128"/>
                      </a:lnTo>
                      <a:lnTo>
                        <a:pt x="91" y="145"/>
                      </a:lnTo>
                      <a:lnTo>
                        <a:pt x="91" y="144"/>
                      </a:lnTo>
                      <a:lnTo>
                        <a:pt x="91" y="143"/>
                      </a:lnTo>
                      <a:lnTo>
                        <a:pt x="90" y="141"/>
                      </a:lnTo>
                      <a:lnTo>
                        <a:pt x="90" y="137"/>
                      </a:lnTo>
                      <a:lnTo>
                        <a:pt x="89" y="134"/>
                      </a:lnTo>
                      <a:lnTo>
                        <a:pt x="89" y="129"/>
                      </a:lnTo>
                      <a:lnTo>
                        <a:pt x="88" y="123"/>
                      </a:lnTo>
                      <a:lnTo>
                        <a:pt x="88" y="119"/>
                      </a:lnTo>
                      <a:lnTo>
                        <a:pt x="86" y="113"/>
                      </a:lnTo>
                      <a:lnTo>
                        <a:pt x="84" y="107"/>
                      </a:lnTo>
                      <a:lnTo>
                        <a:pt x="83" y="102"/>
                      </a:lnTo>
                      <a:lnTo>
                        <a:pt x="82" y="98"/>
                      </a:lnTo>
                      <a:lnTo>
                        <a:pt x="80" y="92"/>
                      </a:lnTo>
                      <a:lnTo>
                        <a:pt x="79" y="87"/>
                      </a:lnTo>
                      <a:lnTo>
                        <a:pt x="76" y="83"/>
                      </a:lnTo>
                      <a:lnTo>
                        <a:pt x="74" y="79"/>
                      </a:lnTo>
                      <a:lnTo>
                        <a:pt x="72" y="75"/>
                      </a:lnTo>
                      <a:lnTo>
                        <a:pt x="67" y="71"/>
                      </a:lnTo>
                      <a:lnTo>
                        <a:pt x="62" y="65"/>
                      </a:lnTo>
                      <a:lnTo>
                        <a:pt x="58" y="62"/>
                      </a:lnTo>
                      <a:lnTo>
                        <a:pt x="52" y="56"/>
                      </a:lnTo>
                      <a:lnTo>
                        <a:pt x="46" y="50"/>
                      </a:lnTo>
                      <a:lnTo>
                        <a:pt x="40" y="45"/>
                      </a:lnTo>
                      <a:lnTo>
                        <a:pt x="36" y="40"/>
                      </a:lnTo>
                      <a:lnTo>
                        <a:pt x="30" y="35"/>
                      </a:lnTo>
                      <a:lnTo>
                        <a:pt x="24" y="30"/>
                      </a:lnTo>
                      <a:lnTo>
                        <a:pt x="18" y="25"/>
                      </a:lnTo>
                      <a:lnTo>
                        <a:pt x="14" y="21"/>
                      </a:lnTo>
                      <a:lnTo>
                        <a:pt x="9" y="18"/>
                      </a:lnTo>
                      <a:lnTo>
                        <a:pt x="7" y="14"/>
                      </a:lnTo>
                      <a:lnTo>
                        <a:pt x="3" y="12"/>
                      </a:lnTo>
                      <a:lnTo>
                        <a:pt x="2" y="11"/>
                      </a:lnTo>
                      <a:lnTo>
                        <a:pt x="0" y="5"/>
                      </a:lnTo>
                      <a:lnTo>
                        <a:pt x="3" y="2"/>
                      </a:lnTo>
                      <a:lnTo>
                        <a:pt x="7" y="0"/>
                      </a:lnTo>
                      <a:lnTo>
                        <a:pt x="12" y="2"/>
                      </a:lnTo>
                      <a:lnTo>
                        <a:pt x="12" y="2"/>
                      </a:lnTo>
                      <a:close/>
                    </a:path>
                  </a:pathLst>
                </a:custGeom>
                <a:solidFill>
                  <a:srgbClr val="949114"/>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5" name="Freeform 184"/>
                <p:cNvSpPr>
                  <a:spLocks/>
                </p:cNvSpPr>
                <p:nvPr/>
              </p:nvSpPr>
              <p:spPr bwMode="auto">
                <a:xfrm>
                  <a:off x="2952697" y="1368035"/>
                  <a:ext cx="63" cy="67"/>
                </a:xfrm>
                <a:custGeom>
                  <a:avLst/>
                  <a:gdLst/>
                  <a:ahLst/>
                  <a:cxnLst>
                    <a:cxn ang="0">
                      <a:pos x="10" y="6"/>
                    </a:cxn>
                    <a:cxn ang="0">
                      <a:pos x="8" y="15"/>
                    </a:cxn>
                    <a:cxn ang="0">
                      <a:pos x="4" y="31"/>
                    </a:cxn>
                    <a:cxn ang="0">
                      <a:pos x="2" y="39"/>
                    </a:cxn>
                    <a:cxn ang="0">
                      <a:pos x="0" y="50"/>
                    </a:cxn>
                    <a:cxn ang="0">
                      <a:pos x="0" y="60"/>
                    </a:cxn>
                    <a:cxn ang="0">
                      <a:pos x="0" y="71"/>
                    </a:cxn>
                    <a:cxn ang="0">
                      <a:pos x="0" y="81"/>
                    </a:cxn>
                    <a:cxn ang="0">
                      <a:pos x="4" y="95"/>
                    </a:cxn>
                    <a:cxn ang="0">
                      <a:pos x="15" y="108"/>
                    </a:cxn>
                    <a:cxn ang="0">
                      <a:pos x="30" y="120"/>
                    </a:cxn>
                    <a:cxn ang="0">
                      <a:pos x="38" y="123"/>
                    </a:cxn>
                    <a:cxn ang="0">
                      <a:pos x="48" y="127"/>
                    </a:cxn>
                    <a:cxn ang="0">
                      <a:pos x="59" y="129"/>
                    </a:cxn>
                    <a:cxn ang="0">
                      <a:pos x="70" y="132"/>
                    </a:cxn>
                    <a:cxn ang="0">
                      <a:pos x="82" y="135"/>
                    </a:cxn>
                    <a:cxn ang="0">
                      <a:pos x="94" y="137"/>
                    </a:cxn>
                    <a:cxn ang="0">
                      <a:pos x="103" y="139"/>
                    </a:cxn>
                    <a:cxn ang="0">
                      <a:pos x="112" y="144"/>
                    </a:cxn>
                    <a:cxn ang="0">
                      <a:pos x="128" y="153"/>
                    </a:cxn>
                    <a:cxn ang="0">
                      <a:pos x="139" y="164"/>
                    </a:cxn>
                    <a:cxn ang="0">
                      <a:pos x="148" y="173"/>
                    </a:cxn>
                    <a:cxn ang="0">
                      <a:pos x="155" y="182"/>
                    </a:cxn>
                    <a:cxn ang="0">
                      <a:pos x="166" y="192"/>
                    </a:cxn>
                    <a:cxn ang="0">
                      <a:pos x="175" y="199"/>
                    </a:cxn>
                    <a:cxn ang="0">
                      <a:pos x="187" y="197"/>
                    </a:cxn>
                    <a:cxn ang="0">
                      <a:pos x="178" y="189"/>
                    </a:cxn>
                    <a:cxn ang="0">
                      <a:pos x="171" y="180"/>
                    </a:cxn>
                    <a:cxn ang="0">
                      <a:pos x="162" y="170"/>
                    </a:cxn>
                    <a:cxn ang="0">
                      <a:pos x="156" y="160"/>
                    </a:cxn>
                    <a:cxn ang="0">
                      <a:pos x="155" y="153"/>
                    </a:cxn>
                    <a:cxn ang="0">
                      <a:pos x="165" y="144"/>
                    </a:cxn>
                    <a:cxn ang="0">
                      <a:pos x="170" y="135"/>
                    </a:cxn>
                    <a:cxn ang="0">
                      <a:pos x="161" y="131"/>
                    </a:cxn>
                    <a:cxn ang="0">
                      <a:pos x="146" y="135"/>
                    </a:cxn>
                    <a:cxn ang="0">
                      <a:pos x="137" y="137"/>
                    </a:cxn>
                    <a:cxn ang="0">
                      <a:pos x="122" y="132"/>
                    </a:cxn>
                    <a:cxn ang="0">
                      <a:pos x="111" y="130"/>
                    </a:cxn>
                    <a:cxn ang="0">
                      <a:pos x="102" y="129"/>
                    </a:cxn>
                    <a:cxn ang="0">
                      <a:pos x="89" y="127"/>
                    </a:cxn>
                    <a:cxn ang="0">
                      <a:pos x="75" y="123"/>
                    </a:cxn>
                    <a:cxn ang="0">
                      <a:pos x="66" y="122"/>
                    </a:cxn>
                    <a:cxn ang="0">
                      <a:pos x="55" y="117"/>
                    </a:cxn>
                    <a:cxn ang="0">
                      <a:pos x="41" y="111"/>
                    </a:cxn>
                    <a:cxn ang="0">
                      <a:pos x="27" y="103"/>
                    </a:cxn>
                    <a:cxn ang="0">
                      <a:pos x="18" y="95"/>
                    </a:cxn>
                    <a:cxn ang="0">
                      <a:pos x="11" y="85"/>
                    </a:cxn>
                    <a:cxn ang="0">
                      <a:pos x="11" y="73"/>
                    </a:cxn>
                    <a:cxn ang="0">
                      <a:pos x="12" y="60"/>
                    </a:cxn>
                    <a:cxn ang="0">
                      <a:pos x="12" y="48"/>
                    </a:cxn>
                    <a:cxn ang="0">
                      <a:pos x="14" y="34"/>
                    </a:cxn>
                    <a:cxn ang="0">
                      <a:pos x="16" y="23"/>
                    </a:cxn>
                    <a:cxn ang="0">
                      <a:pos x="18" y="14"/>
                    </a:cxn>
                    <a:cxn ang="0">
                      <a:pos x="18" y="2"/>
                    </a:cxn>
                    <a:cxn ang="0">
                      <a:pos x="12" y="1"/>
                    </a:cxn>
                  </a:cxnLst>
                  <a:rect l="0" t="0" r="r" b="b"/>
                  <a:pathLst>
                    <a:path w="187" h="201">
                      <a:moveTo>
                        <a:pt x="11" y="5"/>
                      </a:moveTo>
                      <a:lnTo>
                        <a:pt x="11" y="5"/>
                      </a:lnTo>
                      <a:lnTo>
                        <a:pt x="10" y="6"/>
                      </a:lnTo>
                      <a:lnTo>
                        <a:pt x="9" y="8"/>
                      </a:lnTo>
                      <a:lnTo>
                        <a:pt x="9" y="12"/>
                      </a:lnTo>
                      <a:lnTo>
                        <a:pt x="8" y="15"/>
                      </a:lnTo>
                      <a:lnTo>
                        <a:pt x="7" y="20"/>
                      </a:lnTo>
                      <a:lnTo>
                        <a:pt x="5" y="24"/>
                      </a:lnTo>
                      <a:lnTo>
                        <a:pt x="4" y="31"/>
                      </a:lnTo>
                      <a:lnTo>
                        <a:pt x="3" y="34"/>
                      </a:lnTo>
                      <a:lnTo>
                        <a:pt x="2" y="36"/>
                      </a:lnTo>
                      <a:lnTo>
                        <a:pt x="2" y="39"/>
                      </a:lnTo>
                      <a:lnTo>
                        <a:pt x="1" y="43"/>
                      </a:lnTo>
                      <a:lnTo>
                        <a:pt x="1" y="46"/>
                      </a:lnTo>
                      <a:lnTo>
                        <a:pt x="0" y="50"/>
                      </a:lnTo>
                      <a:lnTo>
                        <a:pt x="0" y="53"/>
                      </a:lnTo>
                      <a:lnTo>
                        <a:pt x="0" y="57"/>
                      </a:lnTo>
                      <a:lnTo>
                        <a:pt x="0" y="60"/>
                      </a:lnTo>
                      <a:lnTo>
                        <a:pt x="0" y="64"/>
                      </a:lnTo>
                      <a:lnTo>
                        <a:pt x="0" y="67"/>
                      </a:lnTo>
                      <a:lnTo>
                        <a:pt x="0" y="71"/>
                      </a:lnTo>
                      <a:lnTo>
                        <a:pt x="0" y="74"/>
                      </a:lnTo>
                      <a:lnTo>
                        <a:pt x="0" y="78"/>
                      </a:lnTo>
                      <a:lnTo>
                        <a:pt x="0" y="81"/>
                      </a:lnTo>
                      <a:lnTo>
                        <a:pt x="1" y="85"/>
                      </a:lnTo>
                      <a:lnTo>
                        <a:pt x="2" y="89"/>
                      </a:lnTo>
                      <a:lnTo>
                        <a:pt x="4" y="95"/>
                      </a:lnTo>
                      <a:lnTo>
                        <a:pt x="7" y="100"/>
                      </a:lnTo>
                      <a:lnTo>
                        <a:pt x="11" y="104"/>
                      </a:lnTo>
                      <a:lnTo>
                        <a:pt x="15" y="108"/>
                      </a:lnTo>
                      <a:lnTo>
                        <a:pt x="19" y="113"/>
                      </a:lnTo>
                      <a:lnTo>
                        <a:pt x="24" y="116"/>
                      </a:lnTo>
                      <a:lnTo>
                        <a:pt x="30" y="120"/>
                      </a:lnTo>
                      <a:lnTo>
                        <a:pt x="32" y="121"/>
                      </a:lnTo>
                      <a:lnTo>
                        <a:pt x="34" y="122"/>
                      </a:lnTo>
                      <a:lnTo>
                        <a:pt x="38" y="123"/>
                      </a:lnTo>
                      <a:lnTo>
                        <a:pt x="41" y="124"/>
                      </a:lnTo>
                      <a:lnTo>
                        <a:pt x="45" y="124"/>
                      </a:lnTo>
                      <a:lnTo>
                        <a:pt x="48" y="127"/>
                      </a:lnTo>
                      <a:lnTo>
                        <a:pt x="52" y="127"/>
                      </a:lnTo>
                      <a:lnTo>
                        <a:pt x="55" y="129"/>
                      </a:lnTo>
                      <a:lnTo>
                        <a:pt x="59" y="129"/>
                      </a:lnTo>
                      <a:lnTo>
                        <a:pt x="62" y="130"/>
                      </a:lnTo>
                      <a:lnTo>
                        <a:pt x="66" y="131"/>
                      </a:lnTo>
                      <a:lnTo>
                        <a:pt x="70" y="132"/>
                      </a:lnTo>
                      <a:lnTo>
                        <a:pt x="74" y="132"/>
                      </a:lnTo>
                      <a:lnTo>
                        <a:pt x="77" y="134"/>
                      </a:lnTo>
                      <a:lnTo>
                        <a:pt x="82" y="135"/>
                      </a:lnTo>
                      <a:lnTo>
                        <a:pt x="87" y="136"/>
                      </a:lnTo>
                      <a:lnTo>
                        <a:pt x="90" y="136"/>
                      </a:lnTo>
                      <a:lnTo>
                        <a:pt x="94" y="137"/>
                      </a:lnTo>
                      <a:lnTo>
                        <a:pt x="97" y="137"/>
                      </a:lnTo>
                      <a:lnTo>
                        <a:pt x="101" y="138"/>
                      </a:lnTo>
                      <a:lnTo>
                        <a:pt x="103" y="139"/>
                      </a:lnTo>
                      <a:lnTo>
                        <a:pt x="106" y="140"/>
                      </a:lnTo>
                      <a:lnTo>
                        <a:pt x="109" y="142"/>
                      </a:lnTo>
                      <a:lnTo>
                        <a:pt x="112" y="144"/>
                      </a:lnTo>
                      <a:lnTo>
                        <a:pt x="118" y="146"/>
                      </a:lnTo>
                      <a:lnTo>
                        <a:pt x="124" y="150"/>
                      </a:lnTo>
                      <a:lnTo>
                        <a:pt x="128" y="153"/>
                      </a:lnTo>
                      <a:lnTo>
                        <a:pt x="133" y="157"/>
                      </a:lnTo>
                      <a:lnTo>
                        <a:pt x="135" y="160"/>
                      </a:lnTo>
                      <a:lnTo>
                        <a:pt x="139" y="164"/>
                      </a:lnTo>
                      <a:lnTo>
                        <a:pt x="142" y="166"/>
                      </a:lnTo>
                      <a:lnTo>
                        <a:pt x="146" y="170"/>
                      </a:lnTo>
                      <a:lnTo>
                        <a:pt x="148" y="173"/>
                      </a:lnTo>
                      <a:lnTo>
                        <a:pt x="151" y="177"/>
                      </a:lnTo>
                      <a:lnTo>
                        <a:pt x="153" y="179"/>
                      </a:lnTo>
                      <a:lnTo>
                        <a:pt x="155" y="182"/>
                      </a:lnTo>
                      <a:lnTo>
                        <a:pt x="159" y="185"/>
                      </a:lnTo>
                      <a:lnTo>
                        <a:pt x="162" y="188"/>
                      </a:lnTo>
                      <a:lnTo>
                        <a:pt x="166" y="192"/>
                      </a:lnTo>
                      <a:lnTo>
                        <a:pt x="170" y="195"/>
                      </a:lnTo>
                      <a:lnTo>
                        <a:pt x="173" y="196"/>
                      </a:lnTo>
                      <a:lnTo>
                        <a:pt x="175" y="199"/>
                      </a:lnTo>
                      <a:lnTo>
                        <a:pt x="177" y="200"/>
                      </a:lnTo>
                      <a:lnTo>
                        <a:pt x="178" y="201"/>
                      </a:lnTo>
                      <a:lnTo>
                        <a:pt x="187" y="197"/>
                      </a:lnTo>
                      <a:lnTo>
                        <a:pt x="185" y="196"/>
                      </a:lnTo>
                      <a:lnTo>
                        <a:pt x="182" y="193"/>
                      </a:lnTo>
                      <a:lnTo>
                        <a:pt x="178" y="189"/>
                      </a:lnTo>
                      <a:lnTo>
                        <a:pt x="176" y="187"/>
                      </a:lnTo>
                      <a:lnTo>
                        <a:pt x="174" y="183"/>
                      </a:lnTo>
                      <a:lnTo>
                        <a:pt x="171" y="180"/>
                      </a:lnTo>
                      <a:lnTo>
                        <a:pt x="168" y="177"/>
                      </a:lnTo>
                      <a:lnTo>
                        <a:pt x="166" y="173"/>
                      </a:lnTo>
                      <a:lnTo>
                        <a:pt x="162" y="170"/>
                      </a:lnTo>
                      <a:lnTo>
                        <a:pt x="160" y="167"/>
                      </a:lnTo>
                      <a:lnTo>
                        <a:pt x="158" y="164"/>
                      </a:lnTo>
                      <a:lnTo>
                        <a:pt x="156" y="160"/>
                      </a:lnTo>
                      <a:lnTo>
                        <a:pt x="155" y="159"/>
                      </a:lnTo>
                      <a:lnTo>
                        <a:pt x="155" y="158"/>
                      </a:lnTo>
                      <a:lnTo>
                        <a:pt x="155" y="153"/>
                      </a:lnTo>
                      <a:lnTo>
                        <a:pt x="158" y="150"/>
                      </a:lnTo>
                      <a:lnTo>
                        <a:pt x="160" y="146"/>
                      </a:lnTo>
                      <a:lnTo>
                        <a:pt x="165" y="144"/>
                      </a:lnTo>
                      <a:lnTo>
                        <a:pt x="167" y="140"/>
                      </a:lnTo>
                      <a:lnTo>
                        <a:pt x="170" y="138"/>
                      </a:lnTo>
                      <a:lnTo>
                        <a:pt x="170" y="135"/>
                      </a:lnTo>
                      <a:lnTo>
                        <a:pt x="170" y="132"/>
                      </a:lnTo>
                      <a:lnTo>
                        <a:pt x="166" y="131"/>
                      </a:lnTo>
                      <a:lnTo>
                        <a:pt x="161" y="131"/>
                      </a:lnTo>
                      <a:lnTo>
                        <a:pt x="155" y="132"/>
                      </a:lnTo>
                      <a:lnTo>
                        <a:pt x="149" y="135"/>
                      </a:lnTo>
                      <a:lnTo>
                        <a:pt x="146" y="135"/>
                      </a:lnTo>
                      <a:lnTo>
                        <a:pt x="142" y="136"/>
                      </a:lnTo>
                      <a:lnTo>
                        <a:pt x="139" y="136"/>
                      </a:lnTo>
                      <a:lnTo>
                        <a:pt x="137" y="137"/>
                      </a:lnTo>
                      <a:lnTo>
                        <a:pt x="131" y="137"/>
                      </a:lnTo>
                      <a:lnTo>
                        <a:pt x="126" y="136"/>
                      </a:lnTo>
                      <a:lnTo>
                        <a:pt x="122" y="132"/>
                      </a:lnTo>
                      <a:lnTo>
                        <a:pt x="117" y="131"/>
                      </a:lnTo>
                      <a:lnTo>
                        <a:pt x="115" y="130"/>
                      </a:lnTo>
                      <a:lnTo>
                        <a:pt x="111" y="130"/>
                      </a:lnTo>
                      <a:lnTo>
                        <a:pt x="109" y="129"/>
                      </a:lnTo>
                      <a:lnTo>
                        <a:pt x="105" y="129"/>
                      </a:lnTo>
                      <a:lnTo>
                        <a:pt x="102" y="129"/>
                      </a:lnTo>
                      <a:lnTo>
                        <a:pt x="98" y="128"/>
                      </a:lnTo>
                      <a:lnTo>
                        <a:pt x="94" y="128"/>
                      </a:lnTo>
                      <a:lnTo>
                        <a:pt x="89" y="127"/>
                      </a:lnTo>
                      <a:lnTo>
                        <a:pt x="83" y="125"/>
                      </a:lnTo>
                      <a:lnTo>
                        <a:pt x="79" y="124"/>
                      </a:lnTo>
                      <a:lnTo>
                        <a:pt x="75" y="123"/>
                      </a:lnTo>
                      <a:lnTo>
                        <a:pt x="72" y="123"/>
                      </a:lnTo>
                      <a:lnTo>
                        <a:pt x="68" y="122"/>
                      </a:lnTo>
                      <a:lnTo>
                        <a:pt x="66" y="122"/>
                      </a:lnTo>
                      <a:lnTo>
                        <a:pt x="62" y="120"/>
                      </a:lnTo>
                      <a:lnTo>
                        <a:pt x="59" y="118"/>
                      </a:lnTo>
                      <a:lnTo>
                        <a:pt x="55" y="117"/>
                      </a:lnTo>
                      <a:lnTo>
                        <a:pt x="53" y="116"/>
                      </a:lnTo>
                      <a:lnTo>
                        <a:pt x="47" y="114"/>
                      </a:lnTo>
                      <a:lnTo>
                        <a:pt x="41" y="111"/>
                      </a:lnTo>
                      <a:lnTo>
                        <a:pt x="37" y="108"/>
                      </a:lnTo>
                      <a:lnTo>
                        <a:pt x="32" y="106"/>
                      </a:lnTo>
                      <a:lnTo>
                        <a:pt x="27" y="103"/>
                      </a:lnTo>
                      <a:lnTo>
                        <a:pt x="25" y="101"/>
                      </a:lnTo>
                      <a:lnTo>
                        <a:pt x="20" y="99"/>
                      </a:lnTo>
                      <a:lnTo>
                        <a:pt x="18" y="95"/>
                      </a:lnTo>
                      <a:lnTo>
                        <a:pt x="16" y="93"/>
                      </a:lnTo>
                      <a:lnTo>
                        <a:pt x="14" y="91"/>
                      </a:lnTo>
                      <a:lnTo>
                        <a:pt x="11" y="85"/>
                      </a:lnTo>
                      <a:lnTo>
                        <a:pt x="11" y="80"/>
                      </a:lnTo>
                      <a:lnTo>
                        <a:pt x="11" y="77"/>
                      </a:lnTo>
                      <a:lnTo>
                        <a:pt x="11" y="73"/>
                      </a:lnTo>
                      <a:lnTo>
                        <a:pt x="11" y="68"/>
                      </a:lnTo>
                      <a:lnTo>
                        <a:pt x="12" y="65"/>
                      </a:lnTo>
                      <a:lnTo>
                        <a:pt x="12" y="60"/>
                      </a:lnTo>
                      <a:lnTo>
                        <a:pt x="12" y="56"/>
                      </a:lnTo>
                      <a:lnTo>
                        <a:pt x="12" y="51"/>
                      </a:lnTo>
                      <a:lnTo>
                        <a:pt x="12" y="48"/>
                      </a:lnTo>
                      <a:lnTo>
                        <a:pt x="12" y="43"/>
                      </a:lnTo>
                      <a:lnTo>
                        <a:pt x="14" y="38"/>
                      </a:lnTo>
                      <a:lnTo>
                        <a:pt x="14" y="34"/>
                      </a:lnTo>
                      <a:lnTo>
                        <a:pt x="15" y="30"/>
                      </a:lnTo>
                      <a:lnTo>
                        <a:pt x="15" y="27"/>
                      </a:lnTo>
                      <a:lnTo>
                        <a:pt x="16" y="23"/>
                      </a:lnTo>
                      <a:lnTo>
                        <a:pt x="16" y="21"/>
                      </a:lnTo>
                      <a:lnTo>
                        <a:pt x="17" y="18"/>
                      </a:lnTo>
                      <a:lnTo>
                        <a:pt x="18" y="14"/>
                      </a:lnTo>
                      <a:lnTo>
                        <a:pt x="19" y="9"/>
                      </a:lnTo>
                      <a:lnTo>
                        <a:pt x="18" y="5"/>
                      </a:lnTo>
                      <a:lnTo>
                        <a:pt x="18" y="2"/>
                      </a:lnTo>
                      <a:lnTo>
                        <a:pt x="16" y="0"/>
                      </a:lnTo>
                      <a:lnTo>
                        <a:pt x="15" y="0"/>
                      </a:lnTo>
                      <a:lnTo>
                        <a:pt x="12" y="1"/>
                      </a:lnTo>
                      <a:lnTo>
                        <a:pt x="11" y="5"/>
                      </a:lnTo>
                      <a:lnTo>
                        <a:pt x="11" y="5"/>
                      </a:lnTo>
                      <a:close/>
                    </a:path>
                  </a:pathLst>
                </a:custGeom>
                <a:solidFill>
                  <a:srgbClr val="949114"/>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6" name="Freeform 185"/>
                <p:cNvSpPr>
                  <a:spLocks/>
                </p:cNvSpPr>
                <p:nvPr/>
              </p:nvSpPr>
              <p:spPr bwMode="auto">
                <a:xfrm>
                  <a:off x="2952697" y="1367961"/>
                  <a:ext cx="79" cy="81"/>
                </a:xfrm>
                <a:custGeom>
                  <a:avLst/>
                  <a:gdLst/>
                  <a:ahLst/>
                  <a:cxnLst>
                    <a:cxn ang="0">
                      <a:pos x="158" y="85"/>
                    </a:cxn>
                    <a:cxn ang="0">
                      <a:pos x="185" y="112"/>
                    </a:cxn>
                    <a:cxn ang="0">
                      <a:pos x="210" y="127"/>
                    </a:cxn>
                    <a:cxn ang="0">
                      <a:pos x="230" y="136"/>
                    </a:cxn>
                    <a:cxn ang="0">
                      <a:pos x="228" y="159"/>
                    </a:cxn>
                    <a:cxn ang="0">
                      <a:pos x="212" y="180"/>
                    </a:cxn>
                    <a:cxn ang="0">
                      <a:pos x="189" y="195"/>
                    </a:cxn>
                    <a:cxn ang="0">
                      <a:pos x="167" y="198"/>
                    </a:cxn>
                    <a:cxn ang="0">
                      <a:pos x="144" y="197"/>
                    </a:cxn>
                    <a:cxn ang="0">
                      <a:pos x="119" y="191"/>
                    </a:cxn>
                    <a:cxn ang="0">
                      <a:pos x="95" y="183"/>
                    </a:cxn>
                    <a:cxn ang="0">
                      <a:pos x="72" y="170"/>
                    </a:cxn>
                    <a:cxn ang="0">
                      <a:pos x="46" y="154"/>
                    </a:cxn>
                    <a:cxn ang="0">
                      <a:pos x="29" y="142"/>
                    </a:cxn>
                    <a:cxn ang="0">
                      <a:pos x="24" y="156"/>
                    </a:cxn>
                    <a:cxn ang="0">
                      <a:pos x="17" y="177"/>
                    </a:cxn>
                    <a:cxn ang="0">
                      <a:pos x="11" y="205"/>
                    </a:cxn>
                    <a:cxn ang="0">
                      <a:pos x="27" y="217"/>
                    </a:cxn>
                    <a:cxn ang="0">
                      <a:pos x="51" y="222"/>
                    </a:cxn>
                    <a:cxn ang="0">
                      <a:pos x="81" y="227"/>
                    </a:cxn>
                    <a:cxn ang="0">
                      <a:pos x="110" y="230"/>
                    </a:cxn>
                    <a:cxn ang="0">
                      <a:pos x="135" y="233"/>
                    </a:cxn>
                    <a:cxn ang="0">
                      <a:pos x="154" y="228"/>
                    </a:cxn>
                    <a:cxn ang="0">
                      <a:pos x="167" y="213"/>
                    </a:cxn>
                    <a:cxn ang="0">
                      <a:pos x="170" y="230"/>
                    </a:cxn>
                    <a:cxn ang="0">
                      <a:pos x="149" y="241"/>
                    </a:cxn>
                    <a:cxn ang="0">
                      <a:pos x="134" y="242"/>
                    </a:cxn>
                    <a:cxn ang="0">
                      <a:pos x="109" y="242"/>
                    </a:cxn>
                    <a:cxn ang="0">
                      <a:pos x="76" y="239"/>
                    </a:cxn>
                    <a:cxn ang="0">
                      <a:pos x="43" y="236"/>
                    </a:cxn>
                    <a:cxn ang="0">
                      <a:pos x="17" y="231"/>
                    </a:cxn>
                    <a:cxn ang="0">
                      <a:pos x="2" y="219"/>
                    </a:cxn>
                    <a:cxn ang="0">
                      <a:pos x="0" y="199"/>
                    </a:cxn>
                    <a:cxn ang="0">
                      <a:pos x="2" y="174"/>
                    </a:cxn>
                    <a:cxn ang="0">
                      <a:pos x="2" y="154"/>
                    </a:cxn>
                    <a:cxn ang="0">
                      <a:pos x="7" y="128"/>
                    </a:cxn>
                    <a:cxn ang="0">
                      <a:pos x="12" y="98"/>
                    </a:cxn>
                    <a:cxn ang="0">
                      <a:pos x="25" y="68"/>
                    </a:cxn>
                    <a:cxn ang="0">
                      <a:pos x="44" y="40"/>
                    </a:cxn>
                    <a:cxn ang="0">
                      <a:pos x="66" y="20"/>
                    </a:cxn>
                    <a:cxn ang="0">
                      <a:pos x="87" y="7"/>
                    </a:cxn>
                    <a:cxn ang="0">
                      <a:pos x="115" y="0"/>
                    </a:cxn>
                    <a:cxn ang="0">
                      <a:pos x="125" y="5"/>
                    </a:cxn>
                    <a:cxn ang="0">
                      <a:pos x="105" y="11"/>
                    </a:cxn>
                    <a:cxn ang="0">
                      <a:pos x="77" y="29"/>
                    </a:cxn>
                    <a:cxn ang="0">
                      <a:pos x="50" y="62"/>
                    </a:cxn>
                    <a:cxn ang="0">
                      <a:pos x="32" y="95"/>
                    </a:cxn>
                    <a:cxn ang="0">
                      <a:pos x="32" y="119"/>
                    </a:cxn>
                    <a:cxn ang="0">
                      <a:pos x="56" y="138"/>
                    </a:cxn>
                    <a:cxn ang="0">
                      <a:pos x="82" y="155"/>
                    </a:cxn>
                    <a:cxn ang="0">
                      <a:pos x="111" y="170"/>
                    </a:cxn>
                    <a:cxn ang="0">
                      <a:pos x="134" y="180"/>
                    </a:cxn>
                    <a:cxn ang="0">
                      <a:pos x="161" y="186"/>
                    </a:cxn>
                    <a:cxn ang="0">
                      <a:pos x="185" y="185"/>
                    </a:cxn>
                    <a:cxn ang="0">
                      <a:pos x="207" y="171"/>
                    </a:cxn>
                    <a:cxn ang="0">
                      <a:pos x="218" y="148"/>
                    </a:cxn>
                    <a:cxn ang="0">
                      <a:pos x="197" y="134"/>
                    </a:cxn>
                    <a:cxn ang="0">
                      <a:pos x="170" y="115"/>
                    </a:cxn>
                    <a:cxn ang="0">
                      <a:pos x="146" y="91"/>
                    </a:cxn>
                    <a:cxn ang="0">
                      <a:pos x="128" y="69"/>
                    </a:cxn>
                    <a:cxn ang="0">
                      <a:pos x="133" y="57"/>
                    </a:cxn>
                  </a:cxnLst>
                  <a:rect l="0" t="0" r="r" b="b"/>
                  <a:pathLst>
                    <a:path w="235" h="243">
                      <a:moveTo>
                        <a:pt x="142" y="66"/>
                      </a:moveTo>
                      <a:lnTo>
                        <a:pt x="144" y="68"/>
                      </a:lnTo>
                      <a:lnTo>
                        <a:pt x="148" y="73"/>
                      </a:lnTo>
                      <a:lnTo>
                        <a:pt x="151" y="76"/>
                      </a:lnTo>
                      <a:lnTo>
                        <a:pt x="154" y="80"/>
                      </a:lnTo>
                      <a:lnTo>
                        <a:pt x="158" y="85"/>
                      </a:lnTo>
                      <a:lnTo>
                        <a:pt x="163" y="90"/>
                      </a:lnTo>
                      <a:lnTo>
                        <a:pt x="167" y="94"/>
                      </a:lnTo>
                      <a:lnTo>
                        <a:pt x="171" y="99"/>
                      </a:lnTo>
                      <a:lnTo>
                        <a:pt x="176" y="104"/>
                      </a:lnTo>
                      <a:lnTo>
                        <a:pt x="181" y="108"/>
                      </a:lnTo>
                      <a:lnTo>
                        <a:pt x="185" y="112"/>
                      </a:lnTo>
                      <a:lnTo>
                        <a:pt x="190" y="116"/>
                      </a:lnTo>
                      <a:lnTo>
                        <a:pt x="195" y="119"/>
                      </a:lnTo>
                      <a:lnTo>
                        <a:pt x="199" y="122"/>
                      </a:lnTo>
                      <a:lnTo>
                        <a:pt x="203" y="123"/>
                      </a:lnTo>
                      <a:lnTo>
                        <a:pt x="206" y="126"/>
                      </a:lnTo>
                      <a:lnTo>
                        <a:pt x="210" y="127"/>
                      </a:lnTo>
                      <a:lnTo>
                        <a:pt x="213" y="129"/>
                      </a:lnTo>
                      <a:lnTo>
                        <a:pt x="217" y="130"/>
                      </a:lnTo>
                      <a:lnTo>
                        <a:pt x="220" y="131"/>
                      </a:lnTo>
                      <a:lnTo>
                        <a:pt x="223" y="133"/>
                      </a:lnTo>
                      <a:lnTo>
                        <a:pt x="226" y="134"/>
                      </a:lnTo>
                      <a:lnTo>
                        <a:pt x="230" y="136"/>
                      </a:lnTo>
                      <a:lnTo>
                        <a:pt x="233" y="140"/>
                      </a:lnTo>
                      <a:lnTo>
                        <a:pt x="235" y="143"/>
                      </a:lnTo>
                      <a:lnTo>
                        <a:pt x="235" y="147"/>
                      </a:lnTo>
                      <a:lnTo>
                        <a:pt x="233" y="151"/>
                      </a:lnTo>
                      <a:lnTo>
                        <a:pt x="231" y="157"/>
                      </a:lnTo>
                      <a:lnTo>
                        <a:pt x="228" y="159"/>
                      </a:lnTo>
                      <a:lnTo>
                        <a:pt x="227" y="163"/>
                      </a:lnTo>
                      <a:lnTo>
                        <a:pt x="225" y="166"/>
                      </a:lnTo>
                      <a:lnTo>
                        <a:pt x="223" y="170"/>
                      </a:lnTo>
                      <a:lnTo>
                        <a:pt x="219" y="173"/>
                      </a:lnTo>
                      <a:lnTo>
                        <a:pt x="216" y="177"/>
                      </a:lnTo>
                      <a:lnTo>
                        <a:pt x="212" y="180"/>
                      </a:lnTo>
                      <a:lnTo>
                        <a:pt x="209" y="184"/>
                      </a:lnTo>
                      <a:lnTo>
                        <a:pt x="205" y="186"/>
                      </a:lnTo>
                      <a:lnTo>
                        <a:pt x="202" y="188"/>
                      </a:lnTo>
                      <a:lnTo>
                        <a:pt x="198" y="191"/>
                      </a:lnTo>
                      <a:lnTo>
                        <a:pt x="194" y="194"/>
                      </a:lnTo>
                      <a:lnTo>
                        <a:pt x="189" y="195"/>
                      </a:lnTo>
                      <a:lnTo>
                        <a:pt x="183" y="197"/>
                      </a:lnTo>
                      <a:lnTo>
                        <a:pt x="180" y="197"/>
                      </a:lnTo>
                      <a:lnTo>
                        <a:pt x="177" y="198"/>
                      </a:lnTo>
                      <a:lnTo>
                        <a:pt x="174" y="198"/>
                      </a:lnTo>
                      <a:lnTo>
                        <a:pt x="170" y="199"/>
                      </a:lnTo>
                      <a:lnTo>
                        <a:pt x="167" y="198"/>
                      </a:lnTo>
                      <a:lnTo>
                        <a:pt x="163" y="198"/>
                      </a:lnTo>
                      <a:lnTo>
                        <a:pt x="160" y="198"/>
                      </a:lnTo>
                      <a:lnTo>
                        <a:pt x="156" y="198"/>
                      </a:lnTo>
                      <a:lnTo>
                        <a:pt x="152" y="198"/>
                      </a:lnTo>
                      <a:lnTo>
                        <a:pt x="148" y="197"/>
                      </a:lnTo>
                      <a:lnTo>
                        <a:pt x="144" y="197"/>
                      </a:lnTo>
                      <a:lnTo>
                        <a:pt x="140" y="197"/>
                      </a:lnTo>
                      <a:lnTo>
                        <a:pt x="135" y="195"/>
                      </a:lnTo>
                      <a:lnTo>
                        <a:pt x="132" y="194"/>
                      </a:lnTo>
                      <a:lnTo>
                        <a:pt x="127" y="193"/>
                      </a:lnTo>
                      <a:lnTo>
                        <a:pt x="124" y="192"/>
                      </a:lnTo>
                      <a:lnTo>
                        <a:pt x="119" y="191"/>
                      </a:lnTo>
                      <a:lnTo>
                        <a:pt x="116" y="190"/>
                      </a:lnTo>
                      <a:lnTo>
                        <a:pt x="111" y="188"/>
                      </a:lnTo>
                      <a:lnTo>
                        <a:pt x="108" y="187"/>
                      </a:lnTo>
                      <a:lnTo>
                        <a:pt x="103" y="186"/>
                      </a:lnTo>
                      <a:lnTo>
                        <a:pt x="99" y="184"/>
                      </a:lnTo>
                      <a:lnTo>
                        <a:pt x="95" y="183"/>
                      </a:lnTo>
                      <a:lnTo>
                        <a:pt x="91" y="180"/>
                      </a:lnTo>
                      <a:lnTo>
                        <a:pt x="87" y="178"/>
                      </a:lnTo>
                      <a:lnTo>
                        <a:pt x="83" y="177"/>
                      </a:lnTo>
                      <a:lnTo>
                        <a:pt x="80" y="174"/>
                      </a:lnTo>
                      <a:lnTo>
                        <a:pt x="76" y="172"/>
                      </a:lnTo>
                      <a:lnTo>
                        <a:pt x="72" y="170"/>
                      </a:lnTo>
                      <a:lnTo>
                        <a:pt x="68" y="167"/>
                      </a:lnTo>
                      <a:lnTo>
                        <a:pt x="66" y="165"/>
                      </a:lnTo>
                      <a:lnTo>
                        <a:pt x="62" y="164"/>
                      </a:lnTo>
                      <a:lnTo>
                        <a:pt x="56" y="160"/>
                      </a:lnTo>
                      <a:lnTo>
                        <a:pt x="52" y="157"/>
                      </a:lnTo>
                      <a:lnTo>
                        <a:pt x="46" y="154"/>
                      </a:lnTo>
                      <a:lnTo>
                        <a:pt x="43" y="151"/>
                      </a:lnTo>
                      <a:lnTo>
                        <a:pt x="39" y="150"/>
                      </a:lnTo>
                      <a:lnTo>
                        <a:pt x="37" y="149"/>
                      </a:lnTo>
                      <a:lnTo>
                        <a:pt x="32" y="145"/>
                      </a:lnTo>
                      <a:lnTo>
                        <a:pt x="30" y="143"/>
                      </a:lnTo>
                      <a:lnTo>
                        <a:pt x="29" y="142"/>
                      </a:lnTo>
                      <a:lnTo>
                        <a:pt x="27" y="143"/>
                      </a:lnTo>
                      <a:lnTo>
                        <a:pt x="27" y="145"/>
                      </a:lnTo>
                      <a:lnTo>
                        <a:pt x="26" y="147"/>
                      </a:lnTo>
                      <a:lnTo>
                        <a:pt x="25" y="150"/>
                      </a:lnTo>
                      <a:lnTo>
                        <a:pt x="24" y="152"/>
                      </a:lnTo>
                      <a:lnTo>
                        <a:pt x="24" y="156"/>
                      </a:lnTo>
                      <a:lnTo>
                        <a:pt x="22" y="159"/>
                      </a:lnTo>
                      <a:lnTo>
                        <a:pt x="22" y="163"/>
                      </a:lnTo>
                      <a:lnTo>
                        <a:pt x="19" y="166"/>
                      </a:lnTo>
                      <a:lnTo>
                        <a:pt x="19" y="170"/>
                      </a:lnTo>
                      <a:lnTo>
                        <a:pt x="18" y="173"/>
                      </a:lnTo>
                      <a:lnTo>
                        <a:pt x="17" y="177"/>
                      </a:lnTo>
                      <a:lnTo>
                        <a:pt x="16" y="180"/>
                      </a:lnTo>
                      <a:lnTo>
                        <a:pt x="16" y="184"/>
                      </a:lnTo>
                      <a:lnTo>
                        <a:pt x="14" y="190"/>
                      </a:lnTo>
                      <a:lnTo>
                        <a:pt x="12" y="195"/>
                      </a:lnTo>
                      <a:lnTo>
                        <a:pt x="11" y="200"/>
                      </a:lnTo>
                      <a:lnTo>
                        <a:pt x="11" y="205"/>
                      </a:lnTo>
                      <a:lnTo>
                        <a:pt x="11" y="207"/>
                      </a:lnTo>
                      <a:lnTo>
                        <a:pt x="14" y="210"/>
                      </a:lnTo>
                      <a:lnTo>
                        <a:pt x="16" y="214"/>
                      </a:lnTo>
                      <a:lnTo>
                        <a:pt x="20" y="216"/>
                      </a:lnTo>
                      <a:lnTo>
                        <a:pt x="23" y="216"/>
                      </a:lnTo>
                      <a:lnTo>
                        <a:pt x="27" y="217"/>
                      </a:lnTo>
                      <a:lnTo>
                        <a:pt x="31" y="219"/>
                      </a:lnTo>
                      <a:lnTo>
                        <a:pt x="34" y="220"/>
                      </a:lnTo>
                      <a:lnTo>
                        <a:pt x="38" y="220"/>
                      </a:lnTo>
                      <a:lnTo>
                        <a:pt x="43" y="221"/>
                      </a:lnTo>
                      <a:lnTo>
                        <a:pt x="46" y="221"/>
                      </a:lnTo>
                      <a:lnTo>
                        <a:pt x="51" y="222"/>
                      </a:lnTo>
                      <a:lnTo>
                        <a:pt x="55" y="223"/>
                      </a:lnTo>
                      <a:lnTo>
                        <a:pt x="60" y="224"/>
                      </a:lnTo>
                      <a:lnTo>
                        <a:pt x="66" y="224"/>
                      </a:lnTo>
                      <a:lnTo>
                        <a:pt x="70" y="226"/>
                      </a:lnTo>
                      <a:lnTo>
                        <a:pt x="75" y="226"/>
                      </a:lnTo>
                      <a:lnTo>
                        <a:pt x="81" y="227"/>
                      </a:lnTo>
                      <a:lnTo>
                        <a:pt x="86" y="227"/>
                      </a:lnTo>
                      <a:lnTo>
                        <a:pt x="91" y="229"/>
                      </a:lnTo>
                      <a:lnTo>
                        <a:pt x="96" y="229"/>
                      </a:lnTo>
                      <a:lnTo>
                        <a:pt x="101" y="229"/>
                      </a:lnTo>
                      <a:lnTo>
                        <a:pt x="105" y="229"/>
                      </a:lnTo>
                      <a:lnTo>
                        <a:pt x="110" y="230"/>
                      </a:lnTo>
                      <a:lnTo>
                        <a:pt x="115" y="230"/>
                      </a:lnTo>
                      <a:lnTo>
                        <a:pt x="120" y="231"/>
                      </a:lnTo>
                      <a:lnTo>
                        <a:pt x="124" y="231"/>
                      </a:lnTo>
                      <a:lnTo>
                        <a:pt x="128" y="233"/>
                      </a:lnTo>
                      <a:lnTo>
                        <a:pt x="132" y="233"/>
                      </a:lnTo>
                      <a:lnTo>
                        <a:pt x="135" y="233"/>
                      </a:lnTo>
                      <a:lnTo>
                        <a:pt x="138" y="233"/>
                      </a:lnTo>
                      <a:lnTo>
                        <a:pt x="140" y="233"/>
                      </a:lnTo>
                      <a:lnTo>
                        <a:pt x="142" y="233"/>
                      </a:lnTo>
                      <a:lnTo>
                        <a:pt x="145" y="233"/>
                      </a:lnTo>
                      <a:lnTo>
                        <a:pt x="149" y="230"/>
                      </a:lnTo>
                      <a:lnTo>
                        <a:pt x="154" y="228"/>
                      </a:lnTo>
                      <a:lnTo>
                        <a:pt x="158" y="224"/>
                      </a:lnTo>
                      <a:lnTo>
                        <a:pt x="160" y="222"/>
                      </a:lnTo>
                      <a:lnTo>
                        <a:pt x="162" y="219"/>
                      </a:lnTo>
                      <a:lnTo>
                        <a:pt x="163" y="215"/>
                      </a:lnTo>
                      <a:lnTo>
                        <a:pt x="166" y="214"/>
                      </a:lnTo>
                      <a:lnTo>
                        <a:pt x="167" y="213"/>
                      </a:lnTo>
                      <a:lnTo>
                        <a:pt x="169" y="214"/>
                      </a:lnTo>
                      <a:lnTo>
                        <a:pt x="170" y="217"/>
                      </a:lnTo>
                      <a:lnTo>
                        <a:pt x="170" y="220"/>
                      </a:lnTo>
                      <a:lnTo>
                        <a:pt x="170" y="223"/>
                      </a:lnTo>
                      <a:lnTo>
                        <a:pt x="170" y="227"/>
                      </a:lnTo>
                      <a:lnTo>
                        <a:pt x="170" y="230"/>
                      </a:lnTo>
                      <a:lnTo>
                        <a:pt x="168" y="233"/>
                      </a:lnTo>
                      <a:lnTo>
                        <a:pt x="166" y="235"/>
                      </a:lnTo>
                      <a:lnTo>
                        <a:pt x="161" y="236"/>
                      </a:lnTo>
                      <a:lnTo>
                        <a:pt x="158" y="238"/>
                      </a:lnTo>
                      <a:lnTo>
                        <a:pt x="153" y="239"/>
                      </a:lnTo>
                      <a:lnTo>
                        <a:pt x="149" y="241"/>
                      </a:lnTo>
                      <a:lnTo>
                        <a:pt x="145" y="242"/>
                      </a:lnTo>
                      <a:lnTo>
                        <a:pt x="142" y="243"/>
                      </a:lnTo>
                      <a:lnTo>
                        <a:pt x="140" y="242"/>
                      </a:lnTo>
                      <a:lnTo>
                        <a:pt x="139" y="242"/>
                      </a:lnTo>
                      <a:lnTo>
                        <a:pt x="137" y="242"/>
                      </a:lnTo>
                      <a:lnTo>
                        <a:pt x="134" y="242"/>
                      </a:lnTo>
                      <a:lnTo>
                        <a:pt x="131" y="242"/>
                      </a:lnTo>
                      <a:lnTo>
                        <a:pt x="127" y="242"/>
                      </a:lnTo>
                      <a:lnTo>
                        <a:pt x="123" y="242"/>
                      </a:lnTo>
                      <a:lnTo>
                        <a:pt x="119" y="242"/>
                      </a:lnTo>
                      <a:lnTo>
                        <a:pt x="113" y="242"/>
                      </a:lnTo>
                      <a:lnTo>
                        <a:pt x="109" y="242"/>
                      </a:lnTo>
                      <a:lnTo>
                        <a:pt x="103" y="241"/>
                      </a:lnTo>
                      <a:lnTo>
                        <a:pt x="99" y="241"/>
                      </a:lnTo>
                      <a:lnTo>
                        <a:pt x="94" y="241"/>
                      </a:lnTo>
                      <a:lnTo>
                        <a:pt x="88" y="241"/>
                      </a:lnTo>
                      <a:lnTo>
                        <a:pt x="82" y="239"/>
                      </a:lnTo>
                      <a:lnTo>
                        <a:pt x="76" y="239"/>
                      </a:lnTo>
                      <a:lnTo>
                        <a:pt x="70" y="238"/>
                      </a:lnTo>
                      <a:lnTo>
                        <a:pt x="65" y="238"/>
                      </a:lnTo>
                      <a:lnTo>
                        <a:pt x="59" y="237"/>
                      </a:lnTo>
                      <a:lnTo>
                        <a:pt x="54" y="237"/>
                      </a:lnTo>
                      <a:lnTo>
                        <a:pt x="48" y="236"/>
                      </a:lnTo>
                      <a:lnTo>
                        <a:pt x="43" y="236"/>
                      </a:lnTo>
                      <a:lnTo>
                        <a:pt x="38" y="235"/>
                      </a:lnTo>
                      <a:lnTo>
                        <a:pt x="33" y="235"/>
                      </a:lnTo>
                      <a:lnTo>
                        <a:pt x="27" y="234"/>
                      </a:lnTo>
                      <a:lnTo>
                        <a:pt x="24" y="233"/>
                      </a:lnTo>
                      <a:lnTo>
                        <a:pt x="20" y="231"/>
                      </a:lnTo>
                      <a:lnTo>
                        <a:pt x="17" y="231"/>
                      </a:lnTo>
                      <a:lnTo>
                        <a:pt x="14" y="230"/>
                      </a:lnTo>
                      <a:lnTo>
                        <a:pt x="11" y="229"/>
                      </a:lnTo>
                      <a:lnTo>
                        <a:pt x="9" y="229"/>
                      </a:lnTo>
                      <a:lnTo>
                        <a:pt x="9" y="229"/>
                      </a:lnTo>
                      <a:lnTo>
                        <a:pt x="4" y="223"/>
                      </a:lnTo>
                      <a:lnTo>
                        <a:pt x="2" y="219"/>
                      </a:lnTo>
                      <a:lnTo>
                        <a:pt x="1" y="215"/>
                      </a:lnTo>
                      <a:lnTo>
                        <a:pt x="0" y="213"/>
                      </a:lnTo>
                      <a:lnTo>
                        <a:pt x="0" y="209"/>
                      </a:lnTo>
                      <a:lnTo>
                        <a:pt x="0" y="206"/>
                      </a:lnTo>
                      <a:lnTo>
                        <a:pt x="0" y="202"/>
                      </a:lnTo>
                      <a:lnTo>
                        <a:pt x="0" y="199"/>
                      </a:lnTo>
                      <a:lnTo>
                        <a:pt x="0" y="197"/>
                      </a:lnTo>
                      <a:lnTo>
                        <a:pt x="0" y="193"/>
                      </a:lnTo>
                      <a:lnTo>
                        <a:pt x="0" y="187"/>
                      </a:lnTo>
                      <a:lnTo>
                        <a:pt x="1" y="183"/>
                      </a:lnTo>
                      <a:lnTo>
                        <a:pt x="1" y="179"/>
                      </a:lnTo>
                      <a:lnTo>
                        <a:pt x="2" y="174"/>
                      </a:lnTo>
                      <a:lnTo>
                        <a:pt x="2" y="171"/>
                      </a:lnTo>
                      <a:lnTo>
                        <a:pt x="2" y="169"/>
                      </a:lnTo>
                      <a:lnTo>
                        <a:pt x="2" y="165"/>
                      </a:lnTo>
                      <a:lnTo>
                        <a:pt x="2" y="162"/>
                      </a:lnTo>
                      <a:lnTo>
                        <a:pt x="2" y="158"/>
                      </a:lnTo>
                      <a:lnTo>
                        <a:pt x="2" y="154"/>
                      </a:lnTo>
                      <a:lnTo>
                        <a:pt x="3" y="150"/>
                      </a:lnTo>
                      <a:lnTo>
                        <a:pt x="3" y="147"/>
                      </a:lnTo>
                      <a:lnTo>
                        <a:pt x="3" y="142"/>
                      </a:lnTo>
                      <a:lnTo>
                        <a:pt x="4" y="137"/>
                      </a:lnTo>
                      <a:lnTo>
                        <a:pt x="5" y="133"/>
                      </a:lnTo>
                      <a:lnTo>
                        <a:pt x="7" y="128"/>
                      </a:lnTo>
                      <a:lnTo>
                        <a:pt x="7" y="123"/>
                      </a:lnTo>
                      <a:lnTo>
                        <a:pt x="8" y="117"/>
                      </a:lnTo>
                      <a:lnTo>
                        <a:pt x="8" y="113"/>
                      </a:lnTo>
                      <a:lnTo>
                        <a:pt x="10" y="108"/>
                      </a:lnTo>
                      <a:lnTo>
                        <a:pt x="11" y="102"/>
                      </a:lnTo>
                      <a:lnTo>
                        <a:pt x="12" y="98"/>
                      </a:lnTo>
                      <a:lnTo>
                        <a:pt x="14" y="92"/>
                      </a:lnTo>
                      <a:lnTo>
                        <a:pt x="16" y="87"/>
                      </a:lnTo>
                      <a:lnTo>
                        <a:pt x="18" y="83"/>
                      </a:lnTo>
                      <a:lnTo>
                        <a:pt x="19" y="77"/>
                      </a:lnTo>
                      <a:lnTo>
                        <a:pt x="22" y="72"/>
                      </a:lnTo>
                      <a:lnTo>
                        <a:pt x="25" y="68"/>
                      </a:lnTo>
                      <a:lnTo>
                        <a:pt x="27" y="62"/>
                      </a:lnTo>
                      <a:lnTo>
                        <a:pt x="30" y="57"/>
                      </a:lnTo>
                      <a:lnTo>
                        <a:pt x="33" y="52"/>
                      </a:lnTo>
                      <a:lnTo>
                        <a:pt x="37" y="49"/>
                      </a:lnTo>
                      <a:lnTo>
                        <a:pt x="40" y="43"/>
                      </a:lnTo>
                      <a:lnTo>
                        <a:pt x="44" y="40"/>
                      </a:lnTo>
                      <a:lnTo>
                        <a:pt x="47" y="36"/>
                      </a:lnTo>
                      <a:lnTo>
                        <a:pt x="51" y="33"/>
                      </a:lnTo>
                      <a:lnTo>
                        <a:pt x="54" y="29"/>
                      </a:lnTo>
                      <a:lnTo>
                        <a:pt x="59" y="26"/>
                      </a:lnTo>
                      <a:lnTo>
                        <a:pt x="62" y="22"/>
                      </a:lnTo>
                      <a:lnTo>
                        <a:pt x="66" y="20"/>
                      </a:lnTo>
                      <a:lnTo>
                        <a:pt x="69" y="18"/>
                      </a:lnTo>
                      <a:lnTo>
                        <a:pt x="73" y="15"/>
                      </a:lnTo>
                      <a:lnTo>
                        <a:pt x="76" y="13"/>
                      </a:lnTo>
                      <a:lnTo>
                        <a:pt x="80" y="11"/>
                      </a:lnTo>
                      <a:lnTo>
                        <a:pt x="83" y="9"/>
                      </a:lnTo>
                      <a:lnTo>
                        <a:pt x="87" y="7"/>
                      </a:lnTo>
                      <a:lnTo>
                        <a:pt x="90" y="6"/>
                      </a:lnTo>
                      <a:lnTo>
                        <a:pt x="94" y="6"/>
                      </a:lnTo>
                      <a:lnTo>
                        <a:pt x="99" y="4"/>
                      </a:lnTo>
                      <a:lnTo>
                        <a:pt x="104" y="2"/>
                      </a:lnTo>
                      <a:lnTo>
                        <a:pt x="109" y="0"/>
                      </a:lnTo>
                      <a:lnTo>
                        <a:pt x="115" y="0"/>
                      </a:lnTo>
                      <a:lnTo>
                        <a:pt x="118" y="0"/>
                      </a:lnTo>
                      <a:lnTo>
                        <a:pt x="122" y="0"/>
                      </a:lnTo>
                      <a:lnTo>
                        <a:pt x="124" y="1"/>
                      </a:lnTo>
                      <a:lnTo>
                        <a:pt x="126" y="2"/>
                      </a:lnTo>
                      <a:lnTo>
                        <a:pt x="126" y="4"/>
                      </a:lnTo>
                      <a:lnTo>
                        <a:pt x="125" y="5"/>
                      </a:lnTo>
                      <a:lnTo>
                        <a:pt x="123" y="5"/>
                      </a:lnTo>
                      <a:lnTo>
                        <a:pt x="120" y="6"/>
                      </a:lnTo>
                      <a:lnTo>
                        <a:pt x="117" y="6"/>
                      </a:lnTo>
                      <a:lnTo>
                        <a:pt x="113" y="8"/>
                      </a:lnTo>
                      <a:lnTo>
                        <a:pt x="109" y="9"/>
                      </a:lnTo>
                      <a:lnTo>
                        <a:pt x="105" y="11"/>
                      </a:lnTo>
                      <a:lnTo>
                        <a:pt x="101" y="13"/>
                      </a:lnTo>
                      <a:lnTo>
                        <a:pt x="97" y="15"/>
                      </a:lnTo>
                      <a:lnTo>
                        <a:pt x="91" y="18"/>
                      </a:lnTo>
                      <a:lnTo>
                        <a:pt x="87" y="21"/>
                      </a:lnTo>
                      <a:lnTo>
                        <a:pt x="82" y="25"/>
                      </a:lnTo>
                      <a:lnTo>
                        <a:pt x="77" y="29"/>
                      </a:lnTo>
                      <a:lnTo>
                        <a:pt x="73" y="34"/>
                      </a:lnTo>
                      <a:lnTo>
                        <a:pt x="67" y="38"/>
                      </a:lnTo>
                      <a:lnTo>
                        <a:pt x="62" y="44"/>
                      </a:lnTo>
                      <a:lnTo>
                        <a:pt x="59" y="50"/>
                      </a:lnTo>
                      <a:lnTo>
                        <a:pt x="53" y="55"/>
                      </a:lnTo>
                      <a:lnTo>
                        <a:pt x="50" y="62"/>
                      </a:lnTo>
                      <a:lnTo>
                        <a:pt x="46" y="68"/>
                      </a:lnTo>
                      <a:lnTo>
                        <a:pt x="43" y="73"/>
                      </a:lnTo>
                      <a:lnTo>
                        <a:pt x="39" y="78"/>
                      </a:lnTo>
                      <a:lnTo>
                        <a:pt x="37" y="84"/>
                      </a:lnTo>
                      <a:lnTo>
                        <a:pt x="33" y="90"/>
                      </a:lnTo>
                      <a:lnTo>
                        <a:pt x="32" y="95"/>
                      </a:lnTo>
                      <a:lnTo>
                        <a:pt x="30" y="100"/>
                      </a:lnTo>
                      <a:lnTo>
                        <a:pt x="30" y="105"/>
                      </a:lnTo>
                      <a:lnTo>
                        <a:pt x="29" y="108"/>
                      </a:lnTo>
                      <a:lnTo>
                        <a:pt x="29" y="112"/>
                      </a:lnTo>
                      <a:lnTo>
                        <a:pt x="30" y="114"/>
                      </a:lnTo>
                      <a:lnTo>
                        <a:pt x="32" y="119"/>
                      </a:lnTo>
                      <a:lnTo>
                        <a:pt x="36" y="123"/>
                      </a:lnTo>
                      <a:lnTo>
                        <a:pt x="41" y="128"/>
                      </a:lnTo>
                      <a:lnTo>
                        <a:pt x="45" y="130"/>
                      </a:lnTo>
                      <a:lnTo>
                        <a:pt x="48" y="133"/>
                      </a:lnTo>
                      <a:lnTo>
                        <a:pt x="52" y="135"/>
                      </a:lnTo>
                      <a:lnTo>
                        <a:pt x="56" y="138"/>
                      </a:lnTo>
                      <a:lnTo>
                        <a:pt x="60" y="141"/>
                      </a:lnTo>
                      <a:lnTo>
                        <a:pt x="65" y="144"/>
                      </a:lnTo>
                      <a:lnTo>
                        <a:pt x="68" y="147"/>
                      </a:lnTo>
                      <a:lnTo>
                        <a:pt x="74" y="150"/>
                      </a:lnTo>
                      <a:lnTo>
                        <a:pt x="77" y="152"/>
                      </a:lnTo>
                      <a:lnTo>
                        <a:pt x="82" y="155"/>
                      </a:lnTo>
                      <a:lnTo>
                        <a:pt x="87" y="157"/>
                      </a:lnTo>
                      <a:lnTo>
                        <a:pt x="92" y="160"/>
                      </a:lnTo>
                      <a:lnTo>
                        <a:pt x="97" y="163"/>
                      </a:lnTo>
                      <a:lnTo>
                        <a:pt x="101" y="165"/>
                      </a:lnTo>
                      <a:lnTo>
                        <a:pt x="105" y="167"/>
                      </a:lnTo>
                      <a:lnTo>
                        <a:pt x="111" y="170"/>
                      </a:lnTo>
                      <a:lnTo>
                        <a:pt x="115" y="172"/>
                      </a:lnTo>
                      <a:lnTo>
                        <a:pt x="119" y="173"/>
                      </a:lnTo>
                      <a:lnTo>
                        <a:pt x="123" y="176"/>
                      </a:lnTo>
                      <a:lnTo>
                        <a:pt x="127" y="178"/>
                      </a:lnTo>
                      <a:lnTo>
                        <a:pt x="131" y="179"/>
                      </a:lnTo>
                      <a:lnTo>
                        <a:pt x="134" y="180"/>
                      </a:lnTo>
                      <a:lnTo>
                        <a:pt x="137" y="181"/>
                      </a:lnTo>
                      <a:lnTo>
                        <a:pt x="140" y="183"/>
                      </a:lnTo>
                      <a:lnTo>
                        <a:pt x="146" y="184"/>
                      </a:lnTo>
                      <a:lnTo>
                        <a:pt x="151" y="185"/>
                      </a:lnTo>
                      <a:lnTo>
                        <a:pt x="156" y="185"/>
                      </a:lnTo>
                      <a:lnTo>
                        <a:pt x="161" y="186"/>
                      </a:lnTo>
                      <a:lnTo>
                        <a:pt x="166" y="186"/>
                      </a:lnTo>
                      <a:lnTo>
                        <a:pt x="170" y="186"/>
                      </a:lnTo>
                      <a:lnTo>
                        <a:pt x="174" y="186"/>
                      </a:lnTo>
                      <a:lnTo>
                        <a:pt x="178" y="186"/>
                      </a:lnTo>
                      <a:lnTo>
                        <a:pt x="182" y="185"/>
                      </a:lnTo>
                      <a:lnTo>
                        <a:pt x="185" y="185"/>
                      </a:lnTo>
                      <a:lnTo>
                        <a:pt x="189" y="184"/>
                      </a:lnTo>
                      <a:lnTo>
                        <a:pt x="192" y="183"/>
                      </a:lnTo>
                      <a:lnTo>
                        <a:pt x="197" y="180"/>
                      </a:lnTo>
                      <a:lnTo>
                        <a:pt x="202" y="178"/>
                      </a:lnTo>
                      <a:lnTo>
                        <a:pt x="204" y="174"/>
                      </a:lnTo>
                      <a:lnTo>
                        <a:pt x="207" y="171"/>
                      </a:lnTo>
                      <a:lnTo>
                        <a:pt x="211" y="167"/>
                      </a:lnTo>
                      <a:lnTo>
                        <a:pt x="214" y="163"/>
                      </a:lnTo>
                      <a:lnTo>
                        <a:pt x="218" y="158"/>
                      </a:lnTo>
                      <a:lnTo>
                        <a:pt x="219" y="155"/>
                      </a:lnTo>
                      <a:lnTo>
                        <a:pt x="219" y="150"/>
                      </a:lnTo>
                      <a:lnTo>
                        <a:pt x="218" y="148"/>
                      </a:lnTo>
                      <a:lnTo>
                        <a:pt x="214" y="144"/>
                      </a:lnTo>
                      <a:lnTo>
                        <a:pt x="210" y="141"/>
                      </a:lnTo>
                      <a:lnTo>
                        <a:pt x="207" y="138"/>
                      </a:lnTo>
                      <a:lnTo>
                        <a:pt x="204" y="137"/>
                      </a:lnTo>
                      <a:lnTo>
                        <a:pt x="201" y="135"/>
                      </a:lnTo>
                      <a:lnTo>
                        <a:pt x="197" y="134"/>
                      </a:lnTo>
                      <a:lnTo>
                        <a:pt x="192" y="130"/>
                      </a:lnTo>
                      <a:lnTo>
                        <a:pt x="189" y="128"/>
                      </a:lnTo>
                      <a:lnTo>
                        <a:pt x="184" y="126"/>
                      </a:lnTo>
                      <a:lnTo>
                        <a:pt x="180" y="122"/>
                      </a:lnTo>
                      <a:lnTo>
                        <a:pt x="175" y="119"/>
                      </a:lnTo>
                      <a:lnTo>
                        <a:pt x="170" y="115"/>
                      </a:lnTo>
                      <a:lnTo>
                        <a:pt x="167" y="112"/>
                      </a:lnTo>
                      <a:lnTo>
                        <a:pt x="162" y="108"/>
                      </a:lnTo>
                      <a:lnTo>
                        <a:pt x="158" y="102"/>
                      </a:lnTo>
                      <a:lnTo>
                        <a:pt x="154" y="98"/>
                      </a:lnTo>
                      <a:lnTo>
                        <a:pt x="149" y="94"/>
                      </a:lnTo>
                      <a:lnTo>
                        <a:pt x="146" y="91"/>
                      </a:lnTo>
                      <a:lnTo>
                        <a:pt x="142" y="86"/>
                      </a:lnTo>
                      <a:lnTo>
                        <a:pt x="139" y="83"/>
                      </a:lnTo>
                      <a:lnTo>
                        <a:pt x="137" y="80"/>
                      </a:lnTo>
                      <a:lnTo>
                        <a:pt x="135" y="78"/>
                      </a:lnTo>
                      <a:lnTo>
                        <a:pt x="131" y="72"/>
                      </a:lnTo>
                      <a:lnTo>
                        <a:pt x="128" y="69"/>
                      </a:lnTo>
                      <a:lnTo>
                        <a:pt x="126" y="64"/>
                      </a:lnTo>
                      <a:lnTo>
                        <a:pt x="126" y="62"/>
                      </a:lnTo>
                      <a:lnTo>
                        <a:pt x="127" y="58"/>
                      </a:lnTo>
                      <a:lnTo>
                        <a:pt x="128" y="57"/>
                      </a:lnTo>
                      <a:lnTo>
                        <a:pt x="131" y="56"/>
                      </a:lnTo>
                      <a:lnTo>
                        <a:pt x="133" y="57"/>
                      </a:lnTo>
                      <a:lnTo>
                        <a:pt x="134" y="58"/>
                      </a:lnTo>
                      <a:lnTo>
                        <a:pt x="137" y="59"/>
                      </a:lnTo>
                      <a:lnTo>
                        <a:pt x="139" y="63"/>
                      </a:lnTo>
                      <a:lnTo>
                        <a:pt x="142" y="66"/>
                      </a:lnTo>
                      <a:lnTo>
                        <a:pt x="142" y="66"/>
                      </a:lnTo>
                      <a:close/>
                    </a:path>
                  </a:pathLst>
                </a:custGeom>
                <a:solidFill>
                  <a:srgbClr val="A33DA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7" name="Freeform 186"/>
                <p:cNvSpPr>
                  <a:spLocks/>
                </p:cNvSpPr>
                <p:nvPr/>
              </p:nvSpPr>
              <p:spPr bwMode="auto">
                <a:xfrm>
                  <a:off x="2952602" y="1368074"/>
                  <a:ext cx="81" cy="112"/>
                </a:xfrm>
                <a:custGeom>
                  <a:avLst/>
                  <a:gdLst/>
                  <a:ahLst/>
                  <a:cxnLst>
                    <a:cxn ang="0">
                      <a:pos x="95" y="28"/>
                    </a:cxn>
                    <a:cxn ang="0">
                      <a:pos x="82" y="31"/>
                    </a:cxn>
                    <a:cxn ang="0">
                      <a:pos x="70" y="35"/>
                    </a:cxn>
                    <a:cxn ang="0">
                      <a:pos x="60" y="41"/>
                    </a:cxn>
                    <a:cxn ang="0">
                      <a:pos x="50" y="48"/>
                    </a:cxn>
                    <a:cxn ang="0">
                      <a:pos x="39" y="59"/>
                    </a:cxn>
                    <a:cxn ang="0">
                      <a:pos x="29" y="72"/>
                    </a:cxn>
                    <a:cxn ang="0">
                      <a:pos x="21" y="88"/>
                    </a:cxn>
                    <a:cxn ang="0">
                      <a:pos x="16" y="102"/>
                    </a:cxn>
                    <a:cxn ang="0">
                      <a:pos x="13" y="112"/>
                    </a:cxn>
                    <a:cxn ang="0">
                      <a:pos x="9" y="122"/>
                    </a:cxn>
                    <a:cxn ang="0">
                      <a:pos x="7" y="133"/>
                    </a:cxn>
                    <a:cxn ang="0">
                      <a:pos x="4" y="144"/>
                    </a:cxn>
                    <a:cxn ang="0">
                      <a:pos x="2" y="155"/>
                    </a:cxn>
                    <a:cxn ang="0">
                      <a:pos x="1" y="167"/>
                    </a:cxn>
                    <a:cxn ang="0">
                      <a:pos x="0" y="178"/>
                    </a:cxn>
                    <a:cxn ang="0">
                      <a:pos x="0" y="189"/>
                    </a:cxn>
                    <a:cxn ang="0">
                      <a:pos x="0" y="200"/>
                    </a:cxn>
                    <a:cxn ang="0">
                      <a:pos x="0" y="211"/>
                    </a:cxn>
                    <a:cxn ang="0">
                      <a:pos x="1" y="222"/>
                    </a:cxn>
                    <a:cxn ang="0">
                      <a:pos x="2" y="233"/>
                    </a:cxn>
                    <a:cxn ang="0">
                      <a:pos x="3" y="243"/>
                    </a:cxn>
                    <a:cxn ang="0">
                      <a:pos x="7" y="254"/>
                    </a:cxn>
                    <a:cxn ang="0">
                      <a:pos x="9" y="263"/>
                    </a:cxn>
                    <a:cxn ang="0">
                      <a:pos x="13" y="272"/>
                    </a:cxn>
                    <a:cxn ang="0">
                      <a:pos x="20" y="284"/>
                    </a:cxn>
                    <a:cxn ang="0">
                      <a:pos x="30" y="300"/>
                    </a:cxn>
                    <a:cxn ang="0">
                      <a:pos x="44" y="314"/>
                    </a:cxn>
                    <a:cxn ang="0">
                      <a:pos x="59" y="325"/>
                    </a:cxn>
                    <a:cxn ang="0">
                      <a:pos x="75" y="332"/>
                    </a:cxn>
                    <a:cxn ang="0">
                      <a:pos x="87" y="335"/>
                    </a:cxn>
                    <a:cxn ang="0">
                      <a:pos x="100" y="336"/>
                    </a:cxn>
                    <a:cxn ang="0">
                      <a:pos x="118" y="337"/>
                    </a:cxn>
                    <a:cxn ang="0">
                      <a:pos x="133" y="336"/>
                    </a:cxn>
                    <a:cxn ang="0">
                      <a:pos x="143" y="335"/>
                    </a:cxn>
                    <a:cxn ang="0">
                      <a:pos x="159" y="330"/>
                    </a:cxn>
                    <a:cxn ang="0">
                      <a:pos x="174" y="325"/>
                    </a:cxn>
                    <a:cxn ang="0">
                      <a:pos x="188" y="319"/>
                    </a:cxn>
                    <a:cxn ang="0">
                      <a:pos x="200" y="312"/>
                    </a:cxn>
                    <a:cxn ang="0">
                      <a:pos x="208" y="304"/>
                    </a:cxn>
                    <a:cxn ang="0">
                      <a:pos x="212" y="293"/>
                    </a:cxn>
                    <a:cxn ang="0">
                      <a:pos x="216" y="279"/>
                    </a:cxn>
                    <a:cxn ang="0">
                      <a:pos x="218" y="269"/>
                    </a:cxn>
                    <a:cxn ang="0">
                      <a:pos x="221" y="257"/>
                    </a:cxn>
                    <a:cxn ang="0">
                      <a:pos x="223" y="244"/>
                    </a:cxn>
                    <a:cxn ang="0">
                      <a:pos x="225" y="230"/>
                    </a:cxn>
                    <a:cxn ang="0">
                      <a:pos x="227" y="217"/>
                    </a:cxn>
                    <a:cxn ang="0">
                      <a:pos x="230" y="201"/>
                    </a:cxn>
                    <a:cxn ang="0">
                      <a:pos x="232" y="187"/>
                    </a:cxn>
                    <a:cxn ang="0">
                      <a:pos x="233" y="172"/>
                    </a:cxn>
                    <a:cxn ang="0">
                      <a:pos x="236" y="158"/>
                    </a:cxn>
                    <a:cxn ang="0">
                      <a:pos x="237" y="143"/>
                    </a:cxn>
                    <a:cxn ang="0">
                      <a:pos x="238" y="131"/>
                    </a:cxn>
                    <a:cxn ang="0">
                      <a:pos x="239" y="118"/>
                    </a:cxn>
                    <a:cxn ang="0">
                      <a:pos x="240" y="107"/>
                    </a:cxn>
                    <a:cxn ang="0">
                      <a:pos x="241" y="97"/>
                    </a:cxn>
                    <a:cxn ang="0">
                      <a:pos x="243" y="84"/>
                    </a:cxn>
                    <a:cxn ang="0">
                      <a:pos x="244" y="77"/>
                    </a:cxn>
                    <a:cxn ang="0">
                      <a:pos x="97" y="28"/>
                    </a:cxn>
                  </a:cxnLst>
                  <a:rect l="0" t="0" r="r" b="b"/>
                  <a:pathLst>
                    <a:path w="244" h="337">
                      <a:moveTo>
                        <a:pt x="97" y="28"/>
                      </a:moveTo>
                      <a:lnTo>
                        <a:pt x="96" y="28"/>
                      </a:lnTo>
                      <a:lnTo>
                        <a:pt x="95" y="28"/>
                      </a:lnTo>
                      <a:lnTo>
                        <a:pt x="92" y="28"/>
                      </a:lnTo>
                      <a:lnTo>
                        <a:pt x="87" y="29"/>
                      </a:lnTo>
                      <a:lnTo>
                        <a:pt x="82" y="31"/>
                      </a:lnTo>
                      <a:lnTo>
                        <a:pt x="76" y="33"/>
                      </a:lnTo>
                      <a:lnTo>
                        <a:pt x="73" y="34"/>
                      </a:lnTo>
                      <a:lnTo>
                        <a:pt x="70" y="35"/>
                      </a:lnTo>
                      <a:lnTo>
                        <a:pt x="67" y="38"/>
                      </a:lnTo>
                      <a:lnTo>
                        <a:pt x="65" y="40"/>
                      </a:lnTo>
                      <a:lnTo>
                        <a:pt x="60" y="41"/>
                      </a:lnTo>
                      <a:lnTo>
                        <a:pt x="57" y="43"/>
                      </a:lnTo>
                      <a:lnTo>
                        <a:pt x="53" y="46"/>
                      </a:lnTo>
                      <a:lnTo>
                        <a:pt x="50" y="48"/>
                      </a:lnTo>
                      <a:lnTo>
                        <a:pt x="46" y="52"/>
                      </a:lnTo>
                      <a:lnTo>
                        <a:pt x="43" y="55"/>
                      </a:lnTo>
                      <a:lnTo>
                        <a:pt x="39" y="59"/>
                      </a:lnTo>
                      <a:lnTo>
                        <a:pt x="36" y="63"/>
                      </a:lnTo>
                      <a:lnTo>
                        <a:pt x="32" y="67"/>
                      </a:lnTo>
                      <a:lnTo>
                        <a:pt x="29" y="72"/>
                      </a:lnTo>
                      <a:lnTo>
                        <a:pt x="27" y="77"/>
                      </a:lnTo>
                      <a:lnTo>
                        <a:pt x="23" y="83"/>
                      </a:lnTo>
                      <a:lnTo>
                        <a:pt x="21" y="88"/>
                      </a:lnTo>
                      <a:lnTo>
                        <a:pt x="18" y="95"/>
                      </a:lnTo>
                      <a:lnTo>
                        <a:pt x="17" y="98"/>
                      </a:lnTo>
                      <a:lnTo>
                        <a:pt x="16" y="102"/>
                      </a:lnTo>
                      <a:lnTo>
                        <a:pt x="15" y="105"/>
                      </a:lnTo>
                      <a:lnTo>
                        <a:pt x="14" y="108"/>
                      </a:lnTo>
                      <a:lnTo>
                        <a:pt x="13" y="112"/>
                      </a:lnTo>
                      <a:lnTo>
                        <a:pt x="11" y="115"/>
                      </a:lnTo>
                      <a:lnTo>
                        <a:pt x="10" y="119"/>
                      </a:lnTo>
                      <a:lnTo>
                        <a:pt x="9" y="122"/>
                      </a:lnTo>
                      <a:lnTo>
                        <a:pt x="8" y="126"/>
                      </a:lnTo>
                      <a:lnTo>
                        <a:pt x="8" y="129"/>
                      </a:lnTo>
                      <a:lnTo>
                        <a:pt x="7" y="133"/>
                      </a:lnTo>
                      <a:lnTo>
                        <a:pt x="6" y="136"/>
                      </a:lnTo>
                      <a:lnTo>
                        <a:pt x="4" y="140"/>
                      </a:lnTo>
                      <a:lnTo>
                        <a:pt x="4" y="144"/>
                      </a:lnTo>
                      <a:lnTo>
                        <a:pt x="3" y="148"/>
                      </a:lnTo>
                      <a:lnTo>
                        <a:pt x="3" y="151"/>
                      </a:lnTo>
                      <a:lnTo>
                        <a:pt x="2" y="155"/>
                      </a:lnTo>
                      <a:lnTo>
                        <a:pt x="2" y="160"/>
                      </a:lnTo>
                      <a:lnTo>
                        <a:pt x="1" y="163"/>
                      </a:lnTo>
                      <a:lnTo>
                        <a:pt x="1" y="167"/>
                      </a:lnTo>
                      <a:lnTo>
                        <a:pt x="1" y="170"/>
                      </a:lnTo>
                      <a:lnTo>
                        <a:pt x="0" y="174"/>
                      </a:lnTo>
                      <a:lnTo>
                        <a:pt x="0" y="178"/>
                      </a:lnTo>
                      <a:lnTo>
                        <a:pt x="0" y="182"/>
                      </a:lnTo>
                      <a:lnTo>
                        <a:pt x="0" y="185"/>
                      </a:lnTo>
                      <a:lnTo>
                        <a:pt x="0" y="189"/>
                      </a:lnTo>
                      <a:lnTo>
                        <a:pt x="0" y="193"/>
                      </a:lnTo>
                      <a:lnTo>
                        <a:pt x="0" y="197"/>
                      </a:lnTo>
                      <a:lnTo>
                        <a:pt x="0" y="200"/>
                      </a:lnTo>
                      <a:lnTo>
                        <a:pt x="0" y="204"/>
                      </a:lnTo>
                      <a:lnTo>
                        <a:pt x="0" y="207"/>
                      </a:lnTo>
                      <a:lnTo>
                        <a:pt x="0" y="211"/>
                      </a:lnTo>
                      <a:lnTo>
                        <a:pt x="0" y="214"/>
                      </a:lnTo>
                      <a:lnTo>
                        <a:pt x="0" y="219"/>
                      </a:lnTo>
                      <a:lnTo>
                        <a:pt x="1" y="222"/>
                      </a:lnTo>
                      <a:lnTo>
                        <a:pt x="1" y="226"/>
                      </a:lnTo>
                      <a:lnTo>
                        <a:pt x="1" y="229"/>
                      </a:lnTo>
                      <a:lnTo>
                        <a:pt x="2" y="233"/>
                      </a:lnTo>
                      <a:lnTo>
                        <a:pt x="2" y="236"/>
                      </a:lnTo>
                      <a:lnTo>
                        <a:pt x="3" y="240"/>
                      </a:lnTo>
                      <a:lnTo>
                        <a:pt x="3" y="243"/>
                      </a:lnTo>
                      <a:lnTo>
                        <a:pt x="4" y="247"/>
                      </a:lnTo>
                      <a:lnTo>
                        <a:pt x="6" y="250"/>
                      </a:lnTo>
                      <a:lnTo>
                        <a:pt x="7" y="254"/>
                      </a:lnTo>
                      <a:lnTo>
                        <a:pt x="7" y="256"/>
                      </a:lnTo>
                      <a:lnTo>
                        <a:pt x="8" y="260"/>
                      </a:lnTo>
                      <a:lnTo>
                        <a:pt x="9" y="263"/>
                      </a:lnTo>
                      <a:lnTo>
                        <a:pt x="10" y="266"/>
                      </a:lnTo>
                      <a:lnTo>
                        <a:pt x="11" y="269"/>
                      </a:lnTo>
                      <a:lnTo>
                        <a:pt x="13" y="272"/>
                      </a:lnTo>
                      <a:lnTo>
                        <a:pt x="15" y="276"/>
                      </a:lnTo>
                      <a:lnTo>
                        <a:pt x="16" y="278"/>
                      </a:lnTo>
                      <a:lnTo>
                        <a:pt x="20" y="284"/>
                      </a:lnTo>
                      <a:lnTo>
                        <a:pt x="23" y="290"/>
                      </a:lnTo>
                      <a:lnTo>
                        <a:pt x="27" y="296"/>
                      </a:lnTo>
                      <a:lnTo>
                        <a:pt x="30" y="300"/>
                      </a:lnTo>
                      <a:lnTo>
                        <a:pt x="34" y="305"/>
                      </a:lnTo>
                      <a:lnTo>
                        <a:pt x="38" y="311"/>
                      </a:lnTo>
                      <a:lnTo>
                        <a:pt x="44" y="314"/>
                      </a:lnTo>
                      <a:lnTo>
                        <a:pt x="49" y="319"/>
                      </a:lnTo>
                      <a:lnTo>
                        <a:pt x="53" y="321"/>
                      </a:lnTo>
                      <a:lnTo>
                        <a:pt x="59" y="325"/>
                      </a:lnTo>
                      <a:lnTo>
                        <a:pt x="65" y="327"/>
                      </a:lnTo>
                      <a:lnTo>
                        <a:pt x="70" y="330"/>
                      </a:lnTo>
                      <a:lnTo>
                        <a:pt x="75" y="332"/>
                      </a:lnTo>
                      <a:lnTo>
                        <a:pt x="81" y="334"/>
                      </a:lnTo>
                      <a:lnTo>
                        <a:pt x="85" y="334"/>
                      </a:lnTo>
                      <a:lnTo>
                        <a:pt x="87" y="335"/>
                      </a:lnTo>
                      <a:lnTo>
                        <a:pt x="90" y="335"/>
                      </a:lnTo>
                      <a:lnTo>
                        <a:pt x="94" y="336"/>
                      </a:lnTo>
                      <a:lnTo>
                        <a:pt x="100" y="336"/>
                      </a:lnTo>
                      <a:lnTo>
                        <a:pt x="106" y="337"/>
                      </a:lnTo>
                      <a:lnTo>
                        <a:pt x="111" y="337"/>
                      </a:lnTo>
                      <a:lnTo>
                        <a:pt x="118" y="337"/>
                      </a:lnTo>
                      <a:lnTo>
                        <a:pt x="124" y="337"/>
                      </a:lnTo>
                      <a:lnTo>
                        <a:pt x="130" y="336"/>
                      </a:lnTo>
                      <a:lnTo>
                        <a:pt x="133" y="336"/>
                      </a:lnTo>
                      <a:lnTo>
                        <a:pt x="136" y="336"/>
                      </a:lnTo>
                      <a:lnTo>
                        <a:pt x="139" y="335"/>
                      </a:lnTo>
                      <a:lnTo>
                        <a:pt x="143" y="335"/>
                      </a:lnTo>
                      <a:lnTo>
                        <a:pt x="147" y="334"/>
                      </a:lnTo>
                      <a:lnTo>
                        <a:pt x="153" y="333"/>
                      </a:lnTo>
                      <a:lnTo>
                        <a:pt x="159" y="330"/>
                      </a:lnTo>
                      <a:lnTo>
                        <a:pt x="165" y="329"/>
                      </a:lnTo>
                      <a:lnTo>
                        <a:pt x="169" y="327"/>
                      </a:lnTo>
                      <a:lnTo>
                        <a:pt x="174" y="325"/>
                      </a:lnTo>
                      <a:lnTo>
                        <a:pt x="179" y="323"/>
                      </a:lnTo>
                      <a:lnTo>
                        <a:pt x="183" y="321"/>
                      </a:lnTo>
                      <a:lnTo>
                        <a:pt x="188" y="319"/>
                      </a:lnTo>
                      <a:lnTo>
                        <a:pt x="191" y="316"/>
                      </a:lnTo>
                      <a:lnTo>
                        <a:pt x="195" y="314"/>
                      </a:lnTo>
                      <a:lnTo>
                        <a:pt x="200" y="312"/>
                      </a:lnTo>
                      <a:lnTo>
                        <a:pt x="202" y="308"/>
                      </a:lnTo>
                      <a:lnTo>
                        <a:pt x="205" y="306"/>
                      </a:lnTo>
                      <a:lnTo>
                        <a:pt x="208" y="304"/>
                      </a:lnTo>
                      <a:lnTo>
                        <a:pt x="209" y="301"/>
                      </a:lnTo>
                      <a:lnTo>
                        <a:pt x="210" y="298"/>
                      </a:lnTo>
                      <a:lnTo>
                        <a:pt x="212" y="293"/>
                      </a:lnTo>
                      <a:lnTo>
                        <a:pt x="214" y="289"/>
                      </a:lnTo>
                      <a:lnTo>
                        <a:pt x="216" y="283"/>
                      </a:lnTo>
                      <a:lnTo>
                        <a:pt x="216" y="279"/>
                      </a:lnTo>
                      <a:lnTo>
                        <a:pt x="217" y="276"/>
                      </a:lnTo>
                      <a:lnTo>
                        <a:pt x="217" y="272"/>
                      </a:lnTo>
                      <a:lnTo>
                        <a:pt x="218" y="269"/>
                      </a:lnTo>
                      <a:lnTo>
                        <a:pt x="219" y="265"/>
                      </a:lnTo>
                      <a:lnTo>
                        <a:pt x="221" y="262"/>
                      </a:lnTo>
                      <a:lnTo>
                        <a:pt x="221" y="257"/>
                      </a:lnTo>
                      <a:lnTo>
                        <a:pt x="222" y="254"/>
                      </a:lnTo>
                      <a:lnTo>
                        <a:pt x="222" y="249"/>
                      </a:lnTo>
                      <a:lnTo>
                        <a:pt x="223" y="244"/>
                      </a:lnTo>
                      <a:lnTo>
                        <a:pt x="224" y="240"/>
                      </a:lnTo>
                      <a:lnTo>
                        <a:pt x="225" y="236"/>
                      </a:lnTo>
                      <a:lnTo>
                        <a:pt x="225" y="230"/>
                      </a:lnTo>
                      <a:lnTo>
                        <a:pt x="226" y="226"/>
                      </a:lnTo>
                      <a:lnTo>
                        <a:pt x="226" y="221"/>
                      </a:lnTo>
                      <a:lnTo>
                        <a:pt x="227" y="217"/>
                      </a:lnTo>
                      <a:lnTo>
                        <a:pt x="227" y="212"/>
                      </a:lnTo>
                      <a:lnTo>
                        <a:pt x="229" y="207"/>
                      </a:lnTo>
                      <a:lnTo>
                        <a:pt x="230" y="201"/>
                      </a:lnTo>
                      <a:lnTo>
                        <a:pt x="231" y="198"/>
                      </a:lnTo>
                      <a:lnTo>
                        <a:pt x="231" y="192"/>
                      </a:lnTo>
                      <a:lnTo>
                        <a:pt x="232" y="187"/>
                      </a:lnTo>
                      <a:lnTo>
                        <a:pt x="232" y="183"/>
                      </a:lnTo>
                      <a:lnTo>
                        <a:pt x="233" y="178"/>
                      </a:lnTo>
                      <a:lnTo>
                        <a:pt x="233" y="172"/>
                      </a:lnTo>
                      <a:lnTo>
                        <a:pt x="234" y="168"/>
                      </a:lnTo>
                      <a:lnTo>
                        <a:pt x="234" y="162"/>
                      </a:lnTo>
                      <a:lnTo>
                        <a:pt x="236" y="158"/>
                      </a:lnTo>
                      <a:lnTo>
                        <a:pt x="236" y="153"/>
                      </a:lnTo>
                      <a:lnTo>
                        <a:pt x="237" y="148"/>
                      </a:lnTo>
                      <a:lnTo>
                        <a:pt x="237" y="143"/>
                      </a:lnTo>
                      <a:lnTo>
                        <a:pt x="238" y="140"/>
                      </a:lnTo>
                      <a:lnTo>
                        <a:pt x="238" y="134"/>
                      </a:lnTo>
                      <a:lnTo>
                        <a:pt x="238" y="131"/>
                      </a:lnTo>
                      <a:lnTo>
                        <a:pt x="239" y="126"/>
                      </a:lnTo>
                      <a:lnTo>
                        <a:pt x="239" y="122"/>
                      </a:lnTo>
                      <a:lnTo>
                        <a:pt x="239" y="118"/>
                      </a:lnTo>
                      <a:lnTo>
                        <a:pt x="240" y="114"/>
                      </a:lnTo>
                      <a:lnTo>
                        <a:pt x="240" y="111"/>
                      </a:lnTo>
                      <a:lnTo>
                        <a:pt x="240" y="107"/>
                      </a:lnTo>
                      <a:lnTo>
                        <a:pt x="240" y="104"/>
                      </a:lnTo>
                      <a:lnTo>
                        <a:pt x="241" y="100"/>
                      </a:lnTo>
                      <a:lnTo>
                        <a:pt x="241" y="97"/>
                      </a:lnTo>
                      <a:lnTo>
                        <a:pt x="243" y="95"/>
                      </a:lnTo>
                      <a:lnTo>
                        <a:pt x="243" y="89"/>
                      </a:lnTo>
                      <a:lnTo>
                        <a:pt x="243" y="84"/>
                      </a:lnTo>
                      <a:lnTo>
                        <a:pt x="243" y="81"/>
                      </a:lnTo>
                      <a:lnTo>
                        <a:pt x="244" y="78"/>
                      </a:lnTo>
                      <a:lnTo>
                        <a:pt x="244" y="77"/>
                      </a:lnTo>
                      <a:lnTo>
                        <a:pt x="244" y="77"/>
                      </a:lnTo>
                      <a:lnTo>
                        <a:pt x="171" y="0"/>
                      </a:lnTo>
                      <a:lnTo>
                        <a:pt x="97" y="28"/>
                      </a:lnTo>
                      <a:lnTo>
                        <a:pt x="97" y="28"/>
                      </a:lnTo>
                      <a:close/>
                    </a:path>
                  </a:pathLst>
                </a:custGeom>
                <a:solidFill>
                  <a:srgbClr val="8A8AA8"/>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8" name="Freeform 187"/>
                <p:cNvSpPr>
                  <a:spLocks/>
                </p:cNvSpPr>
                <p:nvPr/>
              </p:nvSpPr>
              <p:spPr bwMode="auto">
                <a:xfrm>
                  <a:off x="2952650" y="1368092"/>
                  <a:ext cx="35" cy="96"/>
                </a:xfrm>
                <a:custGeom>
                  <a:avLst/>
                  <a:gdLst/>
                  <a:ahLst/>
                  <a:cxnLst>
                    <a:cxn ang="0">
                      <a:pos x="45" y="3"/>
                    </a:cxn>
                    <a:cxn ang="0">
                      <a:pos x="55" y="12"/>
                    </a:cxn>
                    <a:cxn ang="0">
                      <a:pos x="65" y="23"/>
                    </a:cxn>
                    <a:cxn ang="0">
                      <a:pos x="74" y="33"/>
                    </a:cxn>
                    <a:cxn ang="0">
                      <a:pos x="83" y="49"/>
                    </a:cxn>
                    <a:cxn ang="0">
                      <a:pos x="88" y="58"/>
                    </a:cxn>
                    <a:cxn ang="0">
                      <a:pos x="93" y="66"/>
                    </a:cxn>
                    <a:cxn ang="0">
                      <a:pos x="96" y="76"/>
                    </a:cxn>
                    <a:cxn ang="0">
                      <a:pos x="100" y="88"/>
                    </a:cxn>
                    <a:cxn ang="0">
                      <a:pos x="102" y="98"/>
                    </a:cxn>
                    <a:cxn ang="0">
                      <a:pos x="104" y="111"/>
                    </a:cxn>
                    <a:cxn ang="0">
                      <a:pos x="105" y="124"/>
                    </a:cxn>
                    <a:cxn ang="0">
                      <a:pos x="105" y="139"/>
                    </a:cxn>
                    <a:cxn ang="0">
                      <a:pos x="105" y="154"/>
                    </a:cxn>
                    <a:cxn ang="0">
                      <a:pos x="103" y="168"/>
                    </a:cxn>
                    <a:cxn ang="0">
                      <a:pos x="101" y="182"/>
                    </a:cxn>
                    <a:cxn ang="0">
                      <a:pos x="100" y="195"/>
                    </a:cxn>
                    <a:cxn ang="0">
                      <a:pos x="97" y="207"/>
                    </a:cxn>
                    <a:cxn ang="0">
                      <a:pos x="95" y="218"/>
                    </a:cxn>
                    <a:cxn ang="0">
                      <a:pos x="91" y="230"/>
                    </a:cxn>
                    <a:cxn ang="0">
                      <a:pos x="84" y="246"/>
                    </a:cxn>
                    <a:cxn ang="0">
                      <a:pos x="78" y="259"/>
                    </a:cxn>
                    <a:cxn ang="0">
                      <a:pos x="68" y="268"/>
                    </a:cxn>
                    <a:cxn ang="0">
                      <a:pos x="60" y="275"/>
                    </a:cxn>
                    <a:cxn ang="0">
                      <a:pos x="50" y="281"/>
                    </a:cxn>
                    <a:cxn ang="0">
                      <a:pos x="39" y="284"/>
                    </a:cxn>
                    <a:cxn ang="0">
                      <a:pos x="29" y="287"/>
                    </a:cxn>
                    <a:cxn ang="0">
                      <a:pos x="18" y="287"/>
                    </a:cxn>
                    <a:cxn ang="0">
                      <a:pos x="10" y="287"/>
                    </a:cxn>
                    <a:cxn ang="0">
                      <a:pos x="0" y="284"/>
                    </a:cxn>
                    <a:cxn ang="0">
                      <a:pos x="4" y="274"/>
                    </a:cxn>
                    <a:cxn ang="0">
                      <a:pos x="15" y="262"/>
                    </a:cxn>
                    <a:cxn ang="0">
                      <a:pos x="23" y="251"/>
                    </a:cxn>
                    <a:cxn ang="0">
                      <a:pos x="29" y="239"/>
                    </a:cxn>
                    <a:cxn ang="0">
                      <a:pos x="36" y="227"/>
                    </a:cxn>
                    <a:cxn ang="0">
                      <a:pos x="42" y="215"/>
                    </a:cxn>
                    <a:cxn ang="0">
                      <a:pos x="48" y="201"/>
                    </a:cxn>
                    <a:cxn ang="0">
                      <a:pos x="54" y="187"/>
                    </a:cxn>
                    <a:cxn ang="0">
                      <a:pos x="59" y="173"/>
                    </a:cxn>
                    <a:cxn ang="0">
                      <a:pos x="62" y="157"/>
                    </a:cxn>
                    <a:cxn ang="0">
                      <a:pos x="65" y="141"/>
                    </a:cxn>
                    <a:cxn ang="0">
                      <a:pos x="65" y="124"/>
                    </a:cxn>
                    <a:cxn ang="0">
                      <a:pos x="65" y="108"/>
                    </a:cxn>
                    <a:cxn ang="0">
                      <a:pos x="61" y="90"/>
                    </a:cxn>
                    <a:cxn ang="0">
                      <a:pos x="58" y="78"/>
                    </a:cxn>
                    <a:cxn ang="0">
                      <a:pos x="54" y="66"/>
                    </a:cxn>
                    <a:cxn ang="0">
                      <a:pos x="48" y="51"/>
                    </a:cxn>
                    <a:cxn ang="0">
                      <a:pos x="45" y="38"/>
                    </a:cxn>
                    <a:cxn ang="0">
                      <a:pos x="42" y="28"/>
                    </a:cxn>
                    <a:cxn ang="0">
                      <a:pos x="38" y="17"/>
                    </a:cxn>
                    <a:cxn ang="0">
                      <a:pos x="36" y="7"/>
                    </a:cxn>
                    <a:cxn ang="0">
                      <a:pos x="37" y="0"/>
                    </a:cxn>
                  </a:cxnLst>
                  <a:rect l="0" t="0" r="r" b="b"/>
                  <a:pathLst>
                    <a:path w="105" h="288">
                      <a:moveTo>
                        <a:pt x="43" y="2"/>
                      </a:moveTo>
                      <a:lnTo>
                        <a:pt x="43" y="2"/>
                      </a:lnTo>
                      <a:lnTo>
                        <a:pt x="45" y="3"/>
                      </a:lnTo>
                      <a:lnTo>
                        <a:pt x="48" y="7"/>
                      </a:lnTo>
                      <a:lnTo>
                        <a:pt x="53" y="11"/>
                      </a:lnTo>
                      <a:lnTo>
                        <a:pt x="55" y="12"/>
                      </a:lnTo>
                      <a:lnTo>
                        <a:pt x="59" y="16"/>
                      </a:lnTo>
                      <a:lnTo>
                        <a:pt x="61" y="18"/>
                      </a:lnTo>
                      <a:lnTo>
                        <a:pt x="65" y="23"/>
                      </a:lnTo>
                      <a:lnTo>
                        <a:pt x="67" y="26"/>
                      </a:lnTo>
                      <a:lnTo>
                        <a:pt x="71" y="30"/>
                      </a:lnTo>
                      <a:lnTo>
                        <a:pt x="74" y="33"/>
                      </a:lnTo>
                      <a:lnTo>
                        <a:pt x="78" y="39"/>
                      </a:lnTo>
                      <a:lnTo>
                        <a:pt x="81" y="44"/>
                      </a:lnTo>
                      <a:lnTo>
                        <a:pt x="83" y="49"/>
                      </a:lnTo>
                      <a:lnTo>
                        <a:pt x="84" y="51"/>
                      </a:lnTo>
                      <a:lnTo>
                        <a:pt x="87" y="54"/>
                      </a:lnTo>
                      <a:lnTo>
                        <a:pt x="88" y="58"/>
                      </a:lnTo>
                      <a:lnTo>
                        <a:pt x="90" y="61"/>
                      </a:lnTo>
                      <a:lnTo>
                        <a:pt x="91" y="64"/>
                      </a:lnTo>
                      <a:lnTo>
                        <a:pt x="93" y="66"/>
                      </a:lnTo>
                      <a:lnTo>
                        <a:pt x="94" y="69"/>
                      </a:lnTo>
                      <a:lnTo>
                        <a:pt x="95" y="73"/>
                      </a:lnTo>
                      <a:lnTo>
                        <a:pt x="96" y="76"/>
                      </a:lnTo>
                      <a:lnTo>
                        <a:pt x="97" y="80"/>
                      </a:lnTo>
                      <a:lnTo>
                        <a:pt x="98" y="83"/>
                      </a:lnTo>
                      <a:lnTo>
                        <a:pt x="100" y="88"/>
                      </a:lnTo>
                      <a:lnTo>
                        <a:pt x="101" y="91"/>
                      </a:lnTo>
                      <a:lnTo>
                        <a:pt x="101" y="95"/>
                      </a:lnTo>
                      <a:lnTo>
                        <a:pt x="102" y="98"/>
                      </a:lnTo>
                      <a:lnTo>
                        <a:pt x="103" y="103"/>
                      </a:lnTo>
                      <a:lnTo>
                        <a:pt x="103" y="107"/>
                      </a:lnTo>
                      <a:lnTo>
                        <a:pt x="104" y="111"/>
                      </a:lnTo>
                      <a:lnTo>
                        <a:pt x="104" y="115"/>
                      </a:lnTo>
                      <a:lnTo>
                        <a:pt x="105" y="121"/>
                      </a:lnTo>
                      <a:lnTo>
                        <a:pt x="105" y="124"/>
                      </a:lnTo>
                      <a:lnTo>
                        <a:pt x="105" y="129"/>
                      </a:lnTo>
                      <a:lnTo>
                        <a:pt x="105" y="133"/>
                      </a:lnTo>
                      <a:lnTo>
                        <a:pt x="105" y="139"/>
                      </a:lnTo>
                      <a:lnTo>
                        <a:pt x="105" y="144"/>
                      </a:lnTo>
                      <a:lnTo>
                        <a:pt x="105" y="148"/>
                      </a:lnTo>
                      <a:lnTo>
                        <a:pt x="105" y="154"/>
                      </a:lnTo>
                      <a:lnTo>
                        <a:pt x="105" y="159"/>
                      </a:lnTo>
                      <a:lnTo>
                        <a:pt x="104" y="164"/>
                      </a:lnTo>
                      <a:lnTo>
                        <a:pt x="103" y="168"/>
                      </a:lnTo>
                      <a:lnTo>
                        <a:pt x="103" y="173"/>
                      </a:lnTo>
                      <a:lnTo>
                        <a:pt x="102" y="179"/>
                      </a:lnTo>
                      <a:lnTo>
                        <a:pt x="101" y="182"/>
                      </a:lnTo>
                      <a:lnTo>
                        <a:pt x="101" y="187"/>
                      </a:lnTo>
                      <a:lnTo>
                        <a:pt x="100" y="190"/>
                      </a:lnTo>
                      <a:lnTo>
                        <a:pt x="100" y="195"/>
                      </a:lnTo>
                      <a:lnTo>
                        <a:pt x="100" y="198"/>
                      </a:lnTo>
                      <a:lnTo>
                        <a:pt x="98" y="203"/>
                      </a:lnTo>
                      <a:lnTo>
                        <a:pt x="97" y="207"/>
                      </a:lnTo>
                      <a:lnTo>
                        <a:pt x="97" y="211"/>
                      </a:lnTo>
                      <a:lnTo>
                        <a:pt x="96" y="215"/>
                      </a:lnTo>
                      <a:lnTo>
                        <a:pt x="95" y="218"/>
                      </a:lnTo>
                      <a:lnTo>
                        <a:pt x="94" y="222"/>
                      </a:lnTo>
                      <a:lnTo>
                        <a:pt x="94" y="225"/>
                      </a:lnTo>
                      <a:lnTo>
                        <a:pt x="91" y="230"/>
                      </a:lnTo>
                      <a:lnTo>
                        <a:pt x="89" y="236"/>
                      </a:lnTo>
                      <a:lnTo>
                        <a:pt x="87" y="241"/>
                      </a:lnTo>
                      <a:lnTo>
                        <a:pt x="84" y="246"/>
                      </a:lnTo>
                      <a:lnTo>
                        <a:pt x="82" y="251"/>
                      </a:lnTo>
                      <a:lnTo>
                        <a:pt x="80" y="255"/>
                      </a:lnTo>
                      <a:lnTo>
                        <a:pt x="78" y="259"/>
                      </a:lnTo>
                      <a:lnTo>
                        <a:pt x="75" y="263"/>
                      </a:lnTo>
                      <a:lnTo>
                        <a:pt x="72" y="266"/>
                      </a:lnTo>
                      <a:lnTo>
                        <a:pt x="68" y="268"/>
                      </a:lnTo>
                      <a:lnTo>
                        <a:pt x="66" y="270"/>
                      </a:lnTo>
                      <a:lnTo>
                        <a:pt x="62" y="274"/>
                      </a:lnTo>
                      <a:lnTo>
                        <a:pt x="60" y="275"/>
                      </a:lnTo>
                      <a:lnTo>
                        <a:pt x="57" y="277"/>
                      </a:lnTo>
                      <a:lnTo>
                        <a:pt x="53" y="280"/>
                      </a:lnTo>
                      <a:lnTo>
                        <a:pt x="50" y="281"/>
                      </a:lnTo>
                      <a:lnTo>
                        <a:pt x="46" y="282"/>
                      </a:lnTo>
                      <a:lnTo>
                        <a:pt x="43" y="283"/>
                      </a:lnTo>
                      <a:lnTo>
                        <a:pt x="39" y="284"/>
                      </a:lnTo>
                      <a:lnTo>
                        <a:pt x="36" y="286"/>
                      </a:lnTo>
                      <a:lnTo>
                        <a:pt x="32" y="286"/>
                      </a:lnTo>
                      <a:lnTo>
                        <a:pt x="29" y="287"/>
                      </a:lnTo>
                      <a:lnTo>
                        <a:pt x="25" y="287"/>
                      </a:lnTo>
                      <a:lnTo>
                        <a:pt x="22" y="288"/>
                      </a:lnTo>
                      <a:lnTo>
                        <a:pt x="18" y="287"/>
                      </a:lnTo>
                      <a:lnTo>
                        <a:pt x="15" y="287"/>
                      </a:lnTo>
                      <a:lnTo>
                        <a:pt x="11" y="287"/>
                      </a:lnTo>
                      <a:lnTo>
                        <a:pt x="10" y="287"/>
                      </a:lnTo>
                      <a:lnTo>
                        <a:pt x="6" y="287"/>
                      </a:lnTo>
                      <a:lnTo>
                        <a:pt x="3" y="287"/>
                      </a:lnTo>
                      <a:lnTo>
                        <a:pt x="0" y="284"/>
                      </a:lnTo>
                      <a:lnTo>
                        <a:pt x="1" y="281"/>
                      </a:lnTo>
                      <a:lnTo>
                        <a:pt x="2" y="277"/>
                      </a:lnTo>
                      <a:lnTo>
                        <a:pt x="4" y="274"/>
                      </a:lnTo>
                      <a:lnTo>
                        <a:pt x="8" y="270"/>
                      </a:lnTo>
                      <a:lnTo>
                        <a:pt x="11" y="267"/>
                      </a:lnTo>
                      <a:lnTo>
                        <a:pt x="15" y="262"/>
                      </a:lnTo>
                      <a:lnTo>
                        <a:pt x="19" y="256"/>
                      </a:lnTo>
                      <a:lnTo>
                        <a:pt x="21" y="253"/>
                      </a:lnTo>
                      <a:lnTo>
                        <a:pt x="23" y="251"/>
                      </a:lnTo>
                      <a:lnTo>
                        <a:pt x="25" y="247"/>
                      </a:lnTo>
                      <a:lnTo>
                        <a:pt x="28" y="244"/>
                      </a:lnTo>
                      <a:lnTo>
                        <a:pt x="29" y="239"/>
                      </a:lnTo>
                      <a:lnTo>
                        <a:pt x="31" y="236"/>
                      </a:lnTo>
                      <a:lnTo>
                        <a:pt x="33" y="231"/>
                      </a:lnTo>
                      <a:lnTo>
                        <a:pt x="36" y="227"/>
                      </a:lnTo>
                      <a:lnTo>
                        <a:pt x="37" y="224"/>
                      </a:lnTo>
                      <a:lnTo>
                        <a:pt x="39" y="219"/>
                      </a:lnTo>
                      <a:lnTo>
                        <a:pt x="42" y="215"/>
                      </a:lnTo>
                      <a:lnTo>
                        <a:pt x="44" y="211"/>
                      </a:lnTo>
                      <a:lnTo>
                        <a:pt x="46" y="205"/>
                      </a:lnTo>
                      <a:lnTo>
                        <a:pt x="48" y="201"/>
                      </a:lnTo>
                      <a:lnTo>
                        <a:pt x="50" y="196"/>
                      </a:lnTo>
                      <a:lnTo>
                        <a:pt x="52" y="191"/>
                      </a:lnTo>
                      <a:lnTo>
                        <a:pt x="54" y="187"/>
                      </a:lnTo>
                      <a:lnTo>
                        <a:pt x="55" y="182"/>
                      </a:lnTo>
                      <a:lnTo>
                        <a:pt x="58" y="177"/>
                      </a:lnTo>
                      <a:lnTo>
                        <a:pt x="59" y="173"/>
                      </a:lnTo>
                      <a:lnTo>
                        <a:pt x="60" y="167"/>
                      </a:lnTo>
                      <a:lnTo>
                        <a:pt x="61" y="162"/>
                      </a:lnTo>
                      <a:lnTo>
                        <a:pt x="62" y="157"/>
                      </a:lnTo>
                      <a:lnTo>
                        <a:pt x="64" y="152"/>
                      </a:lnTo>
                      <a:lnTo>
                        <a:pt x="65" y="146"/>
                      </a:lnTo>
                      <a:lnTo>
                        <a:pt x="65" y="141"/>
                      </a:lnTo>
                      <a:lnTo>
                        <a:pt x="65" y="136"/>
                      </a:lnTo>
                      <a:lnTo>
                        <a:pt x="66" y="130"/>
                      </a:lnTo>
                      <a:lnTo>
                        <a:pt x="65" y="124"/>
                      </a:lnTo>
                      <a:lnTo>
                        <a:pt x="65" y="118"/>
                      </a:lnTo>
                      <a:lnTo>
                        <a:pt x="65" y="112"/>
                      </a:lnTo>
                      <a:lnTo>
                        <a:pt x="65" y="108"/>
                      </a:lnTo>
                      <a:lnTo>
                        <a:pt x="62" y="102"/>
                      </a:lnTo>
                      <a:lnTo>
                        <a:pt x="62" y="96"/>
                      </a:lnTo>
                      <a:lnTo>
                        <a:pt x="61" y="90"/>
                      </a:lnTo>
                      <a:lnTo>
                        <a:pt x="60" y="85"/>
                      </a:lnTo>
                      <a:lnTo>
                        <a:pt x="58" y="81"/>
                      </a:lnTo>
                      <a:lnTo>
                        <a:pt x="58" y="78"/>
                      </a:lnTo>
                      <a:lnTo>
                        <a:pt x="57" y="74"/>
                      </a:lnTo>
                      <a:lnTo>
                        <a:pt x="55" y="72"/>
                      </a:lnTo>
                      <a:lnTo>
                        <a:pt x="54" y="66"/>
                      </a:lnTo>
                      <a:lnTo>
                        <a:pt x="52" y="61"/>
                      </a:lnTo>
                      <a:lnTo>
                        <a:pt x="51" y="57"/>
                      </a:lnTo>
                      <a:lnTo>
                        <a:pt x="48" y="51"/>
                      </a:lnTo>
                      <a:lnTo>
                        <a:pt x="47" y="46"/>
                      </a:lnTo>
                      <a:lnTo>
                        <a:pt x="46" y="43"/>
                      </a:lnTo>
                      <a:lnTo>
                        <a:pt x="45" y="38"/>
                      </a:lnTo>
                      <a:lnTo>
                        <a:pt x="43" y="33"/>
                      </a:lnTo>
                      <a:lnTo>
                        <a:pt x="42" y="31"/>
                      </a:lnTo>
                      <a:lnTo>
                        <a:pt x="42" y="28"/>
                      </a:lnTo>
                      <a:lnTo>
                        <a:pt x="39" y="24"/>
                      </a:lnTo>
                      <a:lnTo>
                        <a:pt x="39" y="21"/>
                      </a:lnTo>
                      <a:lnTo>
                        <a:pt x="38" y="17"/>
                      </a:lnTo>
                      <a:lnTo>
                        <a:pt x="38" y="16"/>
                      </a:lnTo>
                      <a:lnTo>
                        <a:pt x="36" y="10"/>
                      </a:lnTo>
                      <a:lnTo>
                        <a:pt x="36" y="7"/>
                      </a:lnTo>
                      <a:lnTo>
                        <a:pt x="35" y="3"/>
                      </a:lnTo>
                      <a:lnTo>
                        <a:pt x="36" y="2"/>
                      </a:lnTo>
                      <a:lnTo>
                        <a:pt x="37" y="0"/>
                      </a:lnTo>
                      <a:lnTo>
                        <a:pt x="43" y="2"/>
                      </a:lnTo>
                      <a:lnTo>
                        <a:pt x="43" y="2"/>
                      </a:lnTo>
                      <a:close/>
                    </a:path>
                  </a:pathLst>
                </a:custGeom>
                <a:solidFill>
                  <a:srgbClr val="5C5C7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89" name="Freeform 188"/>
                <p:cNvSpPr>
                  <a:spLocks/>
                </p:cNvSpPr>
                <p:nvPr/>
              </p:nvSpPr>
              <p:spPr bwMode="auto">
                <a:xfrm>
                  <a:off x="2952784" y="1368102"/>
                  <a:ext cx="82" cy="104"/>
                </a:xfrm>
                <a:custGeom>
                  <a:avLst/>
                  <a:gdLst/>
                  <a:ahLst/>
                  <a:cxnLst>
                    <a:cxn ang="0">
                      <a:pos x="59" y="9"/>
                    </a:cxn>
                    <a:cxn ang="0">
                      <a:pos x="66" y="6"/>
                    </a:cxn>
                    <a:cxn ang="0">
                      <a:pos x="78" y="2"/>
                    </a:cxn>
                    <a:cxn ang="0">
                      <a:pos x="92" y="0"/>
                    </a:cxn>
                    <a:cxn ang="0">
                      <a:pos x="109" y="0"/>
                    </a:cxn>
                    <a:cxn ang="0">
                      <a:pos x="124" y="0"/>
                    </a:cxn>
                    <a:cxn ang="0">
                      <a:pos x="134" y="2"/>
                    </a:cxn>
                    <a:cxn ang="0">
                      <a:pos x="144" y="5"/>
                    </a:cxn>
                    <a:cxn ang="0">
                      <a:pos x="154" y="9"/>
                    </a:cxn>
                    <a:cxn ang="0">
                      <a:pos x="165" y="15"/>
                    </a:cxn>
                    <a:cxn ang="0">
                      <a:pos x="175" y="21"/>
                    </a:cxn>
                    <a:cxn ang="0">
                      <a:pos x="186" y="29"/>
                    </a:cxn>
                    <a:cxn ang="0">
                      <a:pos x="196" y="38"/>
                    </a:cxn>
                    <a:cxn ang="0">
                      <a:pos x="207" y="49"/>
                    </a:cxn>
                    <a:cxn ang="0">
                      <a:pos x="217" y="63"/>
                    </a:cxn>
                    <a:cxn ang="0">
                      <a:pos x="226" y="77"/>
                    </a:cxn>
                    <a:cxn ang="0">
                      <a:pos x="233" y="91"/>
                    </a:cxn>
                    <a:cxn ang="0">
                      <a:pos x="238" y="106"/>
                    </a:cxn>
                    <a:cxn ang="0">
                      <a:pos x="243" y="121"/>
                    </a:cxn>
                    <a:cxn ang="0">
                      <a:pos x="246" y="136"/>
                    </a:cxn>
                    <a:cxn ang="0">
                      <a:pos x="247" y="151"/>
                    </a:cxn>
                    <a:cxn ang="0">
                      <a:pos x="247" y="165"/>
                    </a:cxn>
                    <a:cxn ang="0">
                      <a:pos x="246" y="181"/>
                    </a:cxn>
                    <a:cxn ang="0">
                      <a:pos x="244" y="194"/>
                    </a:cxn>
                    <a:cxn ang="0">
                      <a:pos x="241" y="208"/>
                    </a:cxn>
                    <a:cxn ang="0">
                      <a:pos x="238" y="222"/>
                    </a:cxn>
                    <a:cxn ang="0">
                      <a:pos x="233" y="235"/>
                    </a:cxn>
                    <a:cxn ang="0">
                      <a:pos x="227" y="246"/>
                    </a:cxn>
                    <a:cxn ang="0">
                      <a:pos x="222" y="258"/>
                    </a:cxn>
                    <a:cxn ang="0">
                      <a:pos x="215" y="268"/>
                    </a:cxn>
                    <a:cxn ang="0">
                      <a:pos x="209" y="278"/>
                    </a:cxn>
                    <a:cxn ang="0">
                      <a:pos x="194" y="293"/>
                    </a:cxn>
                    <a:cxn ang="0">
                      <a:pos x="179" y="305"/>
                    </a:cxn>
                    <a:cxn ang="0">
                      <a:pos x="165" y="308"/>
                    </a:cxn>
                    <a:cxn ang="0">
                      <a:pos x="150" y="310"/>
                    </a:cxn>
                    <a:cxn ang="0">
                      <a:pos x="134" y="311"/>
                    </a:cxn>
                    <a:cxn ang="0">
                      <a:pos x="121" y="310"/>
                    </a:cxn>
                    <a:cxn ang="0">
                      <a:pos x="107" y="308"/>
                    </a:cxn>
                    <a:cxn ang="0">
                      <a:pos x="93" y="305"/>
                    </a:cxn>
                    <a:cxn ang="0">
                      <a:pos x="79" y="299"/>
                    </a:cxn>
                    <a:cxn ang="0">
                      <a:pos x="66" y="292"/>
                    </a:cxn>
                    <a:cxn ang="0">
                      <a:pos x="53" y="282"/>
                    </a:cxn>
                    <a:cxn ang="0">
                      <a:pos x="43" y="271"/>
                    </a:cxn>
                    <a:cxn ang="0">
                      <a:pos x="31" y="258"/>
                    </a:cxn>
                    <a:cxn ang="0">
                      <a:pos x="21" y="243"/>
                    </a:cxn>
                    <a:cxn ang="0">
                      <a:pos x="13" y="225"/>
                    </a:cxn>
                    <a:cxn ang="0">
                      <a:pos x="7" y="209"/>
                    </a:cxn>
                    <a:cxn ang="0">
                      <a:pos x="3" y="191"/>
                    </a:cxn>
                    <a:cxn ang="0">
                      <a:pos x="1" y="174"/>
                    </a:cxn>
                    <a:cxn ang="0">
                      <a:pos x="0" y="158"/>
                    </a:cxn>
                    <a:cxn ang="0">
                      <a:pos x="0" y="144"/>
                    </a:cxn>
                    <a:cxn ang="0">
                      <a:pos x="0" y="131"/>
                    </a:cxn>
                    <a:cxn ang="0">
                      <a:pos x="1" y="122"/>
                    </a:cxn>
                    <a:cxn ang="0">
                      <a:pos x="2" y="115"/>
                    </a:cxn>
                    <a:cxn ang="0">
                      <a:pos x="56" y="12"/>
                    </a:cxn>
                  </a:cxnLst>
                  <a:rect l="0" t="0" r="r" b="b"/>
                  <a:pathLst>
                    <a:path w="247" h="311">
                      <a:moveTo>
                        <a:pt x="56" y="12"/>
                      </a:moveTo>
                      <a:lnTo>
                        <a:pt x="56" y="11"/>
                      </a:lnTo>
                      <a:lnTo>
                        <a:pt x="59" y="9"/>
                      </a:lnTo>
                      <a:lnTo>
                        <a:pt x="60" y="8"/>
                      </a:lnTo>
                      <a:lnTo>
                        <a:pt x="64" y="7"/>
                      </a:lnTo>
                      <a:lnTo>
                        <a:pt x="66" y="6"/>
                      </a:lnTo>
                      <a:lnTo>
                        <a:pt x="69" y="5"/>
                      </a:lnTo>
                      <a:lnTo>
                        <a:pt x="73" y="4"/>
                      </a:lnTo>
                      <a:lnTo>
                        <a:pt x="78" y="2"/>
                      </a:lnTo>
                      <a:lnTo>
                        <a:pt x="82" y="1"/>
                      </a:lnTo>
                      <a:lnTo>
                        <a:pt x="87" y="1"/>
                      </a:lnTo>
                      <a:lnTo>
                        <a:pt x="92" y="0"/>
                      </a:lnTo>
                      <a:lnTo>
                        <a:pt x="97" y="0"/>
                      </a:lnTo>
                      <a:lnTo>
                        <a:pt x="103" y="0"/>
                      </a:lnTo>
                      <a:lnTo>
                        <a:pt x="109" y="0"/>
                      </a:lnTo>
                      <a:lnTo>
                        <a:pt x="115" y="0"/>
                      </a:lnTo>
                      <a:lnTo>
                        <a:pt x="122" y="0"/>
                      </a:lnTo>
                      <a:lnTo>
                        <a:pt x="124" y="0"/>
                      </a:lnTo>
                      <a:lnTo>
                        <a:pt x="128" y="1"/>
                      </a:lnTo>
                      <a:lnTo>
                        <a:pt x="131" y="1"/>
                      </a:lnTo>
                      <a:lnTo>
                        <a:pt x="134" y="2"/>
                      </a:lnTo>
                      <a:lnTo>
                        <a:pt x="137" y="4"/>
                      </a:lnTo>
                      <a:lnTo>
                        <a:pt x="140" y="5"/>
                      </a:lnTo>
                      <a:lnTo>
                        <a:pt x="144" y="5"/>
                      </a:lnTo>
                      <a:lnTo>
                        <a:pt x="147" y="7"/>
                      </a:lnTo>
                      <a:lnTo>
                        <a:pt x="151" y="8"/>
                      </a:lnTo>
                      <a:lnTo>
                        <a:pt x="154" y="9"/>
                      </a:lnTo>
                      <a:lnTo>
                        <a:pt x="158" y="12"/>
                      </a:lnTo>
                      <a:lnTo>
                        <a:pt x="162" y="13"/>
                      </a:lnTo>
                      <a:lnTo>
                        <a:pt x="165" y="15"/>
                      </a:lnTo>
                      <a:lnTo>
                        <a:pt x="168" y="16"/>
                      </a:lnTo>
                      <a:lnTo>
                        <a:pt x="172" y="19"/>
                      </a:lnTo>
                      <a:lnTo>
                        <a:pt x="175" y="21"/>
                      </a:lnTo>
                      <a:lnTo>
                        <a:pt x="179" y="23"/>
                      </a:lnTo>
                      <a:lnTo>
                        <a:pt x="182" y="26"/>
                      </a:lnTo>
                      <a:lnTo>
                        <a:pt x="186" y="29"/>
                      </a:lnTo>
                      <a:lnTo>
                        <a:pt x="189" y="33"/>
                      </a:lnTo>
                      <a:lnTo>
                        <a:pt x="193" y="35"/>
                      </a:lnTo>
                      <a:lnTo>
                        <a:pt x="196" y="38"/>
                      </a:lnTo>
                      <a:lnTo>
                        <a:pt x="200" y="42"/>
                      </a:lnTo>
                      <a:lnTo>
                        <a:pt x="203" y="45"/>
                      </a:lnTo>
                      <a:lnTo>
                        <a:pt x="207" y="49"/>
                      </a:lnTo>
                      <a:lnTo>
                        <a:pt x="210" y="54"/>
                      </a:lnTo>
                      <a:lnTo>
                        <a:pt x="213" y="58"/>
                      </a:lnTo>
                      <a:lnTo>
                        <a:pt x="217" y="63"/>
                      </a:lnTo>
                      <a:lnTo>
                        <a:pt x="220" y="67"/>
                      </a:lnTo>
                      <a:lnTo>
                        <a:pt x="223" y="72"/>
                      </a:lnTo>
                      <a:lnTo>
                        <a:pt x="226" y="77"/>
                      </a:lnTo>
                      <a:lnTo>
                        <a:pt x="229" y="81"/>
                      </a:lnTo>
                      <a:lnTo>
                        <a:pt x="231" y="86"/>
                      </a:lnTo>
                      <a:lnTo>
                        <a:pt x="233" y="91"/>
                      </a:lnTo>
                      <a:lnTo>
                        <a:pt x="236" y="97"/>
                      </a:lnTo>
                      <a:lnTo>
                        <a:pt x="238" y="101"/>
                      </a:lnTo>
                      <a:lnTo>
                        <a:pt x="238" y="106"/>
                      </a:lnTo>
                      <a:lnTo>
                        <a:pt x="240" y="112"/>
                      </a:lnTo>
                      <a:lnTo>
                        <a:pt x="241" y="115"/>
                      </a:lnTo>
                      <a:lnTo>
                        <a:pt x="243" y="121"/>
                      </a:lnTo>
                      <a:lnTo>
                        <a:pt x="244" y="126"/>
                      </a:lnTo>
                      <a:lnTo>
                        <a:pt x="245" y="131"/>
                      </a:lnTo>
                      <a:lnTo>
                        <a:pt x="246" y="136"/>
                      </a:lnTo>
                      <a:lnTo>
                        <a:pt x="247" y="142"/>
                      </a:lnTo>
                      <a:lnTo>
                        <a:pt x="247" y="146"/>
                      </a:lnTo>
                      <a:lnTo>
                        <a:pt x="247" y="151"/>
                      </a:lnTo>
                      <a:lnTo>
                        <a:pt x="247" y="156"/>
                      </a:lnTo>
                      <a:lnTo>
                        <a:pt x="247" y="160"/>
                      </a:lnTo>
                      <a:lnTo>
                        <a:pt x="247" y="165"/>
                      </a:lnTo>
                      <a:lnTo>
                        <a:pt x="247" y="171"/>
                      </a:lnTo>
                      <a:lnTo>
                        <a:pt x="246" y="176"/>
                      </a:lnTo>
                      <a:lnTo>
                        <a:pt x="246" y="181"/>
                      </a:lnTo>
                      <a:lnTo>
                        <a:pt x="245" y="186"/>
                      </a:lnTo>
                      <a:lnTo>
                        <a:pt x="245" y="191"/>
                      </a:lnTo>
                      <a:lnTo>
                        <a:pt x="244" y="194"/>
                      </a:lnTo>
                      <a:lnTo>
                        <a:pt x="244" y="199"/>
                      </a:lnTo>
                      <a:lnTo>
                        <a:pt x="243" y="203"/>
                      </a:lnTo>
                      <a:lnTo>
                        <a:pt x="241" y="208"/>
                      </a:lnTo>
                      <a:lnTo>
                        <a:pt x="240" y="213"/>
                      </a:lnTo>
                      <a:lnTo>
                        <a:pt x="239" y="219"/>
                      </a:lnTo>
                      <a:lnTo>
                        <a:pt x="238" y="222"/>
                      </a:lnTo>
                      <a:lnTo>
                        <a:pt x="236" y="227"/>
                      </a:lnTo>
                      <a:lnTo>
                        <a:pt x="234" y="230"/>
                      </a:lnTo>
                      <a:lnTo>
                        <a:pt x="233" y="235"/>
                      </a:lnTo>
                      <a:lnTo>
                        <a:pt x="231" y="238"/>
                      </a:lnTo>
                      <a:lnTo>
                        <a:pt x="230" y="243"/>
                      </a:lnTo>
                      <a:lnTo>
                        <a:pt x="227" y="246"/>
                      </a:lnTo>
                      <a:lnTo>
                        <a:pt x="226" y="251"/>
                      </a:lnTo>
                      <a:lnTo>
                        <a:pt x="224" y="255"/>
                      </a:lnTo>
                      <a:lnTo>
                        <a:pt x="222" y="258"/>
                      </a:lnTo>
                      <a:lnTo>
                        <a:pt x="219" y="262"/>
                      </a:lnTo>
                      <a:lnTo>
                        <a:pt x="217" y="265"/>
                      </a:lnTo>
                      <a:lnTo>
                        <a:pt x="215" y="268"/>
                      </a:lnTo>
                      <a:lnTo>
                        <a:pt x="212" y="271"/>
                      </a:lnTo>
                      <a:lnTo>
                        <a:pt x="210" y="274"/>
                      </a:lnTo>
                      <a:lnTo>
                        <a:pt x="209" y="278"/>
                      </a:lnTo>
                      <a:lnTo>
                        <a:pt x="203" y="284"/>
                      </a:lnTo>
                      <a:lnTo>
                        <a:pt x="200" y="288"/>
                      </a:lnTo>
                      <a:lnTo>
                        <a:pt x="194" y="293"/>
                      </a:lnTo>
                      <a:lnTo>
                        <a:pt x="189" y="298"/>
                      </a:lnTo>
                      <a:lnTo>
                        <a:pt x="184" y="301"/>
                      </a:lnTo>
                      <a:lnTo>
                        <a:pt x="179" y="305"/>
                      </a:lnTo>
                      <a:lnTo>
                        <a:pt x="174" y="306"/>
                      </a:lnTo>
                      <a:lnTo>
                        <a:pt x="169" y="308"/>
                      </a:lnTo>
                      <a:lnTo>
                        <a:pt x="165" y="308"/>
                      </a:lnTo>
                      <a:lnTo>
                        <a:pt x="160" y="309"/>
                      </a:lnTo>
                      <a:lnTo>
                        <a:pt x="154" y="310"/>
                      </a:lnTo>
                      <a:lnTo>
                        <a:pt x="150" y="310"/>
                      </a:lnTo>
                      <a:lnTo>
                        <a:pt x="145" y="310"/>
                      </a:lnTo>
                      <a:lnTo>
                        <a:pt x="140" y="311"/>
                      </a:lnTo>
                      <a:lnTo>
                        <a:pt x="134" y="311"/>
                      </a:lnTo>
                      <a:lnTo>
                        <a:pt x="130" y="311"/>
                      </a:lnTo>
                      <a:lnTo>
                        <a:pt x="125" y="311"/>
                      </a:lnTo>
                      <a:lnTo>
                        <a:pt x="121" y="310"/>
                      </a:lnTo>
                      <a:lnTo>
                        <a:pt x="116" y="310"/>
                      </a:lnTo>
                      <a:lnTo>
                        <a:pt x="111" y="309"/>
                      </a:lnTo>
                      <a:lnTo>
                        <a:pt x="107" y="308"/>
                      </a:lnTo>
                      <a:lnTo>
                        <a:pt x="102" y="307"/>
                      </a:lnTo>
                      <a:lnTo>
                        <a:pt x="97" y="306"/>
                      </a:lnTo>
                      <a:lnTo>
                        <a:pt x="93" y="305"/>
                      </a:lnTo>
                      <a:lnTo>
                        <a:pt x="88" y="302"/>
                      </a:lnTo>
                      <a:lnTo>
                        <a:pt x="85" y="301"/>
                      </a:lnTo>
                      <a:lnTo>
                        <a:pt x="79" y="299"/>
                      </a:lnTo>
                      <a:lnTo>
                        <a:pt x="75" y="296"/>
                      </a:lnTo>
                      <a:lnTo>
                        <a:pt x="71" y="294"/>
                      </a:lnTo>
                      <a:lnTo>
                        <a:pt x="66" y="292"/>
                      </a:lnTo>
                      <a:lnTo>
                        <a:pt x="61" y="288"/>
                      </a:lnTo>
                      <a:lnTo>
                        <a:pt x="58" y="286"/>
                      </a:lnTo>
                      <a:lnTo>
                        <a:pt x="53" y="282"/>
                      </a:lnTo>
                      <a:lnTo>
                        <a:pt x="50" y="279"/>
                      </a:lnTo>
                      <a:lnTo>
                        <a:pt x="46" y="274"/>
                      </a:lnTo>
                      <a:lnTo>
                        <a:pt x="43" y="271"/>
                      </a:lnTo>
                      <a:lnTo>
                        <a:pt x="38" y="267"/>
                      </a:lnTo>
                      <a:lnTo>
                        <a:pt x="35" y="263"/>
                      </a:lnTo>
                      <a:lnTo>
                        <a:pt x="31" y="258"/>
                      </a:lnTo>
                      <a:lnTo>
                        <a:pt x="28" y="253"/>
                      </a:lnTo>
                      <a:lnTo>
                        <a:pt x="23" y="248"/>
                      </a:lnTo>
                      <a:lnTo>
                        <a:pt x="21" y="243"/>
                      </a:lnTo>
                      <a:lnTo>
                        <a:pt x="17" y="237"/>
                      </a:lnTo>
                      <a:lnTo>
                        <a:pt x="15" y="232"/>
                      </a:lnTo>
                      <a:lnTo>
                        <a:pt x="13" y="225"/>
                      </a:lnTo>
                      <a:lnTo>
                        <a:pt x="10" y="221"/>
                      </a:lnTo>
                      <a:lnTo>
                        <a:pt x="8" y="214"/>
                      </a:lnTo>
                      <a:lnTo>
                        <a:pt x="7" y="209"/>
                      </a:lnTo>
                      <a:lnTo>
                        <a:pt x="6" y="202"/>
                      </a:lnTo>
                      <a:lnTo>
                        <a:pt x="4" y="196"/>
                      </a:lnTo>
                      <a:lnTo>
                        <a:pt x="3" y="191"/>
                      </a:lnTo>
                      <a:lnTo>
                        <a:pt x="2" y="186"/>
                      </a:lnTo>
                      <a:lnTo>
                        <a:pt x="1" y="180"/>
                      </a:lnTo>
                      <a:lnTo>
                        <a:pt x="1" y="174"/>
                      </a:lnTo>
                      <a:lnTo>
                        <a:pt x="1" y="169"/>
                      </a:lnTo>
                      <a:lnTo>
                        <a:pt x="1" y="164"/>
                      </a:lnTo>
                      <a:lnTo>
                        <a:pt x="0" y="158"/>
                      </a:lnTo>
                      <a:lnTo>
                        <a:pt x="0" y="153"/>
                      </a:lnTo>
                      <a:lnTo>
                        <a:pt x="0" y="149"/>
                      </a:lnTo>
                      <a:lnTo>
                        <a:pt x="0" y="144"/>
                      </a:lnTo>
                      <a:lnTo>
                        <a:pt x="0" y="140"/>
                      </a:lnTo>
                      <a:lnTo>
                        <a:pt x="0" y="136"/>
                      </a:lnTo>
                      <a:lnTo>
                        <a:pt x="0" y="131"/>
                      </a:lnTo>
                      <a:lnTo>
                        <a:pt x="1" y="129"/>
                      </a:lnTo>
                      <a:lnTo>
                        <a:pt x="1" y="126"/>
                      </a:lnTo>
                      <a:lnTo>
                        <a:pt x="1" y="122"/>
                      </a:lnTo>
                      <a:lnTo>
                        <a:pt x="1" y="120"/>
                      </a:lnTo>
                      <a:lnTo>
                        <a:pt x="2" y="119"/>
                      </a:lnTo>
                      <a:lnTo>
                        <a:pt x="2" y="115"/>
                      </a:lnTo>
                      <a:lnTo>
                        <a:pt x="3" y="115"/>
                      </a:lnTo>
                      <a:lnTo>
                        <a:pt x="31" y="34"/>
                      </a:lnTo>
                      <a:lnTo>
                        <a:pt x="56" y="12"/>
                      </a:lnTo>
                      <a:lnTo>
                        <a:pt x="56" y="12"/>
                      </a:lnTo>
                      <a:close/>
                    </a:path>
                  </a:pathLst>
                </a:custGeom>
                <a:solidFill>
                  <a:srgbClr val="8A8AA8"/>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0" name="Freeform 189"/>
                <p:cNvSpPr>
                  <a:spLocks/>
                </p:cNvSpPr>
                <p:nvPr/>
              </p:nvSpPr>
              <p:spPr bwMode="auto">
                <a:xfrm>
                  <a:off x="2952824" y="1368091"/>
                  <a:ext cx="57" cy="114"/>
                </a:xfrm>
                <a:custGeom>
                  <a:avLst/>
                  <a:gdLst/>
                  <a:ahLst/>
                  <a:cxnLst>
                    <a:cxn ang="0">
                      <a:pos x="9" y="47"/>
                    </a:cxn>
                    <a:cxn ang="0">
                      <a:pos x="20" y="50"/>
                    </a:cxn>
                    <a:cxn ang="0">
                      <a:pos x="31" y="54"/>
                    </a:cxn>
                    <a:cxn ang="0">
                      <a:pos x="42" y="59"/>
                    </a:cxn>
                    <a:cxn ang="0">
                      <a:pos x="55" y="66"/>
                    </a:cxn>
                    <a:cxn ang="0">
                      <a:pos x="67" y="74"/>
                    </a:cxn>
                    <a:cxn ang="0">
                      <a:pos x="81" y="86"/>
                    </a:cxn>
                    <a:cxn ang="0">
                      <a:pos x="90" y="97"/>
                    </a:cxn>
                    <a:cxn ang="0">
                      <a:pos x="100" y="112"/>
                    </a:cxn>
                    <a:cxn ang="0">
                      <a:pos x="105" y="122"/>
                    </a:cxn>
                    <a:cxn ang="0">
                      <a:pos x="111" y="138"/>
                    </a:cxn>
                    <a:cxn ang="0">
                      <a:pos x="113" y="146"/>
                    </a:cxn>
                    <a:cxn ang="0">
                      <a:pos x="115" y="156"/>
                    </a:cxn>
                    <a:cxn ang="0">
                      <a:pos x="117" y="166"/>
                    </a:cxn>
                    <a:cxn ang="0">
                      <a:pos x="119" y="176"/>
                    </a:cxn>
                    <a:cxn ang="0">
                      <a:pos x="119" y="185"/>
                    </a:cxn>
                    <a:cxn ang="0">
                      <a:pos x="119" y="195"/>
                    </a:cxn>
                    <a:cxn ang="0">
                      <a:pos x="119" y="205"/>
                    </a:cxn>
                    <a:cxn ang="0">
                      <a:pos x="119" y="214"/>
                    </a:cxn>
                    <a:cxn ang="0">
                      <a:pos x="118" y="224"/>
                    </a:cxn>
                    <a:cxn ang="0">
                      <a:pos x="115" y="239"/>
                    </a:cxn>
                    <a:cxn ang="0">
                      <a:pos x="112" y="255"/>
                    </a:cxn>
                    <a:cxn ang="0">
                      <a:pos x="108" y="269"/>
                    </a:cxn>
                    <a:cxn ang="0">
                      <a:pos x="103" y="281"/>
                    </a:cxn>
                    <a:cxn ang="0">
                      <a:pos x="97" y="290"/>
                    </a:cxn>
                    <a:cxn ang="0">
                      <a:pos x="90" y="298"/>
                    </a:cxn>
                    <a:cxn ang="0">
                      <a:pos x="79" y="309"/>
                    </a:cxn>
                    <a:cxn ang="0">
                      <a:pos x="72" y="318"/>
                    </a:cxn>
                    <a:cxn ang="0">
                      <a:pos x="68" y="333"/>
                    </a:cxn>
                    <a:cxn ang="0">
                      <a:pos x="76" y="340"/>
                    </a:cxn>
                    <a:cxn ang="0">
                      <a:pos x="86" y="341"/>
                    </a:cxn>
                    <a:cxn ang="0">
                      <a:pos x="98" y="337"/>
                    </a:cxn>
                    <a:cxn ang="0">
                      <a:pos x="113" y="328"/>
                    </a:cxn>
                    <a:cxn ang="0">
                      <a:pos x="125" y="314"/>
                    </a:cxn>
                    <a:cxn ang="0">
                      <a:pos x="133" y="305"/>
                    </a:cxn>
                    <a:cxn ang="0">
                      <a:pos x="141" y="292"/>
                    </a:cxn>
                    <a:cxn ang="0">
                      <a:pos x="149" y="278"/>
                    </a:cxn>
                    <a:cxn ang="0">
                      <a:pos x="155" y="261"/>
                    </a:cxn>
                    <a:cxn ang="0">
                      <a:pos x="161" y="244"/>
                    </a:cxn>
                    <a:cxn ang="0">
                      <a:pos x="162" y="233"/>
                    </a:cxn>
                    <a:cxn ang="0">
                      <a:pos x="165" y="219"/>
                    </a:cxn>
                    <a:cxn ang="0">
                      <a:pos x="166" y="209"/>
                    </a:cxn>
                    <a:cxn ang="0">
                      <a:pos x="169" y="194"/>
                    </a:cxn>
                    <a:cxn ang="0">
                      <a:pos x="170" y="176"/>
                    </a:cxn>
                    <a:cxn ang="0">
                      <a:pos x="171" y="160"/>
                    </a:cxn>
                    <a:cxn ang="0">
                      <a:pos x="171" y="146"/>
                    </a:cxn>
                    <a:cxn ang="0">
                      <a:pos x="171" y="134"/>
                    </a:cxn>
                    <a:cxn ang="0">
                      <a:pos x="169" y="122"/>
                    </a:cxn>
                    <a:cxn ang="0">
                      <a:pos x="164" y="113"/>
                    </a:cxn>
                    <a:cxn ang="0">
                      <a:pos x="156" y="102"/>
                    </a:cxn>
                    <a:cxn ang="0">
                      <a:pos x="148" y="87"/>
                    </a:cxn>
                    <a:cxn ang="0">
                      <a:pos x="136" y="70"/>
                    </a:cxn>
                    <a:cxn ang="0">
                      <a:pos x="126" y="55"/>
                    </a:cxn>
                    <a:cxn ang="0">
                      <a:pos x="115" y="39"/>
                    </a:cxn>
                    <a:cxn ang="0">
                      <a:pos x="105" y="25"/>
                    </a:cxn>
                    <a:cxn ang="0">
                      <a:pos x="96" y="12"/>
                    </a:cxn>
                    <a:cxn ang="0">
                      <a:pos x="90" y="4"/>
                    </a:cxn>
                    <a:cxn ang="0">
                      <a:pos x="0" y="10"/>
                    </a:cxn>
                  </a:cxnLst>
                  <a:rect l="0" t="0" r="r" b="b"/>
                  <a:pathLst>
                    <a:path w="171" h="341">
                      <a:moveTo>
                        <a:pt x="6" y="46"/>
                      </a:moveTo>
                      <a:lnTo>
                        <a:pt x="7" y="46"/>
                      </a:lnTo>
                      <a:lnTo>
                        <a:pt x="9" y="47"/>
                      </a:lnTo>
                      <a:lnTo>
                        <a:pt x="12" y="47"/>
                      </a:lnTo>
                      <a:lnTo>
                        <a:pt x="18" y="50"/>
                      </a:lnTo>
                      <a:lnTo>
                        <a:pt x="20" y="50"/>
                      </a:lnTo>
                      <a:lnTo>
                        <a:pt x="24" y="51"/>
                      </a:lnTo>
                      <a:lnTo>
                        <a:pt x="27" y="52"/>
                      </a:lnTo>
                      <a:lnTo>
                        <a:pt x="31" y="54"/>
                      </a:lnTo>
                      <a:lnTo>
                        <a:pt x="34" y="55"/>
                      </a:lnTo>
                      <a:lnTo>
                        <a:pt x="39" y="56"/>
                      </a:lnTo>
                      <a:lnTo>
                        <a:pt x="42" y="59"/>
                      </a:lnTo>
                      <a:lnTo>
                        <a:pt x="47" y="61"/>
                      </a:lnTo>
                      <a:lnTo>
                        <a:pt x="50" y="63"/>
                      </a:lnTo>
                      <a:lnTo>
                        <a:pt x="55" y="66"/>
                      </a:lnTo>
                      <a:lnTo>
                        <a:pt x="58" y="68"/>
                      </a:lnTo>
                      <a:lnTo>
                        <a:pt x="63" y="72"/>
                      </a:lnTo>
                      <a:lnTo>
                        <a:pt x="67" y="74"/>
                      </a:lnTo>
                      <a:lnTo>
                        <a:pt x="71" y="77"/>
                      </a:lnTo>
                      <a:lnTo>
                        <a:pt x="76" y="81"/>
                      </a:lnTo>
                      <a:lnTo>
                        <a:pt x="81" y="86"/>
                      </a:lnTo>
                      <a:lnTo>
                        <a:pt x="83" y="89"/>
                      </a:lnTo>
                      <a:lnTo>
                        <a:pt x="86" y="94"/>
                      </a:lnTo>
                      <a:lnTo>
                        <a:pt x="90" y="97"/>
                      </a:lnTo>
                      <a:lnTo>
                        <a:pt x="94" y="103"/>
                      </a:lnTo>
                      <a:lnTo>
                        <a:pt x="97" y="108"/>
                      </a:lnTo>
                      <a:lnTo>
                        <a:pt x="100" y="112"/>
                      </a:lnTo>
                      <a:lnTo>
                        <a:pt x="101" y="116"/>
                      </a:lnTo>
                      <a:lnTo>
                        <a:pt x="104" y="118"/>
                      </a:lnTo>
                      <a:lnTo>
                        <a:pt x="105" y="122"/>
                      </a:lnTo>
                      <a:lnTo>
                        <a:pt x="107" y="125"/>
                      </a:lnTo>
                      <a:lnTo>
                        <a:pt x="108" y="131"/>
                      </a:lnTo>
                      <a:lnTo>
                        <a:pt x="111" y="138"/>
                      </a:lnTo>
                      <a:lnTo>
                        <a:pt x="111" y="140"/>
                      </a:lnTo>
                      <a:lnTo>
                        <a:pt x="112" y="144"/>
                      </a:lnTo>
                      <a:lnTo>
                        <a:pt x="113" y="146"/>
                      </a:lnTo>
                      <a:lnTo>
                        <a:pt x="114" y="149"/>
                      </a:lnTo>
                      <a:lnTo>
                        <a:pt x="114" y="153"/>
                      </a:lnTo>
                      <a:lnTo>
                        <a:pt x="115" y="156"/>
                      </a:lnTo>
                      <a:lnTo>
                        <a:pt x="115" y="160"/>
                      </a:lnTo>
                      <a:lnTo>
                        <a:pt x="117" y="163"/>
                      </a:lnTo>
                      <a:lnTo>
                        <a:pt x="117" y="166"/>
                      </a:lnTo>
                      <a:lnTo>
                        <a:pt x="117" y="169"/>
                      </a:lnTo>
                      <a:lnTo>
                        <a:pt x="118" y="173"/>
                      </a:lnTo>
                      <a:lnTo>
                        <a:pt x="119" y="176"/>
                      </a:lnTo>
                      <a:lnTo>
                        <a:pt x="119" y="180"/>
                      </a:lnTo>
                      <a:lnTo>
                        <a:pt x="119" y="183"/>
                      </a:lnTo>
                      <a:lnTo>
                        <a:pt x="119" y="185"/>
                      </a:lnTo>
                      <a:lnTo>
                        <a:pt x="119" y="189"/>
                      </a:lnTo>
                      <a:lnTo>
                        <a:pt x="119" y="191"/>
                      </a:lnTo>
                      <a:lnTo>
                        <a:pt x="119" y="195"/>
                      </a:lnTo>
                      <a:lnTo>
                        <a:pt x="119" y="198"/>
                      </a:lnTo>
                      <a:lnTo>
                        <a:pt x="119" y="202"/>
                      </a:lnTo>
                      <a:lnTo>
                        <a:pt x="119" y="205"/>
                      </a:lnTo>
                      <a:lnTo>
                        <a:pt x="119" y="209"/>
                      </a:lnTo>
                      <a:lnTo>
                        <a:pt x="119" y="211"/>
                      </a:lnTo>
                      <a:lnTo>
                        <a:pt x="119" y="214"/>
                      </a:lnTo>
                      <a:lnTo>
                        <a:pt x="118" y="218"/>
                      </a:lnTo>
                      <a:lnTo>
                        <a:pt x="118" y="221"/>
                      </a:lnTo>
                      <a:lnTo>
                        <a:pt x="118" y="224"/>
                      </a:lnTo>
                      <a:lnTo>
                        <a:pt x="118" y="227"/>
                      </a:lnTo>
                      <a:lnTo>
                        <a:pt x="117" y="233"/>
                      </a:lnTo>
                      <a:lnTo>
                        <a:pt x="115" y="239"/>
                      </a:lnTo>
                      <a:lnTo>
                        <a:pt x="114" y="244"/>
                      </a:lnTo>
                      <a:lnTo>
                        <a:pt x="114" y="249"/>
                      </a:lnTo>
                      <a:lnTo>
                        <a:pt x="112" y="255"/>
                      </a:lnTo>
                      <a:lnTo>
                        <a:pt x="111" y="260"/>
                      </a:lnTo>
                      <a:lnTo>
                        <a:pt x="110" y="264"/>
                      </a:lnTo>
                      <a:lnTo>
                        <a:pt x="108" y="269"/>
                      </a:lnTo>
                      <a:lnTo>
                        <a:pt x="106" y="274"/>
                      </a:lnTo>
                      <a:lnTo>
                        <a:pt x="105" y="277"/>
                      </a:lnTo>
                      <a:lnTo>
                        <a:pt x="103" y="281"/>
                      </a:lnTo>
                      <a:lnTo>
                        <a:pt x="101" y="284"/>
                      </a:lnTo>
                      <a:lnTo>
                        <a:pt x="99" y="288"/>
                      </a:lnTo>
                      <a:lnTo>
                        <a:pt x="97" y="290"/>
                      </a:lnTo>
                      <a:lnTo>
                        <a:pt x="96" y="292"/>
                      </a:lnTo>
                      <a:lnTo>
                        <a:pt x="93" y="296"/>
                      </a:lnTo>
                      <a:lnTo>
                        <a:pt x="90" y="298"/>
                      </a:lnTo>
                      <a:lnTo>
                        <a:pt x="85" y="302"/>
                      </a:lnTo>
                      <a:lnTo>
                        <a:pt x="82" y="305"/>
                      </a:lnTo>
                      <a:lnTo>
                        <a:pt x="79" y="309"/>
                      </a:lnTo>
                      <a:lnTo>
                        <a:pt x="77" y="311"/>
                      </a:lnTo>
                      <a:lnTo>
                        <a:pt x="75" y="314"/>
                      </a:lnTo>
                      <a:lnTo>
                        <a:pt x="72" y="318"/>
                      </a:lnTo>
                      <a:lnTo>
                        <a:pt x="71" y="321"/>
                      </a:lnTo>
                      <a:lnTo>
                        <a:pt x="68" y="327"/>
                      </a:lnTo>
                      <a:lnTo>
                        <a:pt x="68" y="333"/>
                      </a:lnTo>
                      <a:lnTo>
                        <a:pt x="69" y="337"/>
                      </a:lnTo>
                      <a:lnTo>
                        <a:pt x="74" y="340"/>
                      </a:lnTo>
                      <a:lnTo>
                        <a:pt x="76" y="340"/>
                      </a:lnTo>
                      <a:lnTo>
                        <a:pt x="79" y="341"/>
                      </a:lnTo>
                      <a:lnTo>
                        <a:pt x="82" y="341"/>
                      </a:lnTo>
                      <a:lnTo>
                        <a:pt x="86" y="341"/>
                      </a:lnTo>
                      <a:lnTo>
                        <a:pt x="90" y="340"/>
                      </a:lnTo>
                      <a:lnTo>
                        <a:pt x="94" y="339"/>
                      </a:lnTo>
                      <a:lnTo>
                        <a:pt x="98" y="337"/>
                      </a:lnTo>
                      <a:lnTo>
                        <a:pt x="104" y="335"/>
                      </a:lnTo>
                      <a:lnTo>
                        <a:pt x="107" y="332"/>
                      </a:lnTo>
                      <a:lnTo>
                        <a:pt x="113" y="328"/>
                      </a:lnTo>
                      <a:lnTo>
                        <a:pt x="118" y="323"/>
                      </a:lnTo>
                      <a:lnTo>
                        <a:pt x="122" y="318"/>
                      </a:lnTo>
                      <a:lnTo>
                        <a:pt x="125" y="314"/>
                      </a:lnTo>
                      <a:lnTo>
                        <a:pt x="128" y="312"/>
                      </a:lnTo>
                      <a:lnTo>
                        <a:pt x="130" y="309"/>
                      </a:lnTo>
                      <a:lnTo>
                        <a:pt x="133" y="305"/>
                      </a:lnTo>
                      <a:lnTo>
                        <a:pt x="135" y="302"/>
                      </a:lnTo>
                      <a:lnTo>
                        <a:pt x="139" y="297"/>
                      </a:lnTo>
                      <a:lnTo>
                        <a:pt x="141" y="292"/>
                      </a:lnTo>
                      <a:lnTo>
                        <a:pt x="144" y="289"/>
                      </a:lnTo>
                      <a:lnTo>
                        <a:pt x="147" y="283"/>
                      </a:lnTo>
                      <a:lnTo>
                        <a:pt x="149" y="278"/>
                      </a:lnTo>
                      <a:lnTo>
                        <a:pt x="151" y="273"/>
                      </a:lnTo>
                      <a:lnTo>
                        <a:pt x="154" y="267"/>
                      </a:lnTo>
                      <a:lnTo>
                        <a:pt x="155" y="261"/>
                      </a:lnTo>
                      <a:lnTo>
                        <a:pt x="156" y="255"/>
                      </a:lnTo>
                      <a:lnTo>
                        <a:pt x="158" y="249"/>
                      </a:lnTo>
                      <a:lnTo>
                        <a:pt x="161" y="244"/>
                      </a:lnTo>
                      <a:lnTo>
                        <a:pt x="161" y="240"/>
                      </a:lnTo>
                      <a:lnTo>
                        <a:pt x="162" y="237"/>
                      </a:lnTo>
                      <a:lnTo>
                        <a:pt x="162" y="233"/>
                      </a:lnTo>
                      <a:lnTo>
                        <a:pt x="163" y="231"/>
                      </a:lnTo>
                      <a:lnTo>
                        <a:pt x="164" y="225"/>
                      </a:lnTo>
                      <a:lnTo>
                        <a:pt x="165" y="219"/>
                      </a:lnTo>
                      <a:lnTo>
                        <a:pt x="165" y="216"/>
                      </a:lnTo>
                      <a:lnTo>
                        <a:pt x="166" y="212"/>
                      </a:lnTo>
                      <a:lnTo>
                        <a:pt x="166" y="209"/>
                      </a:lnTo>
                      <a:lnTo>
                        <a:pt x="168" y="206"/>
                      </a:lnTo>
                      <a:lnTo>
                        <a:pt x="168" y="199"/>
                      </a:lnTo>
                      <a:lnTo>
                        <a:pt x="169" y="194"/>
                      </a:lnTo>
                      <a:lnTo>
                        <a:pt x="169" y="188"/>
                      </a:lnTo>
                      <a:lnTo>
                        <a:pt x="170" y="182"/>
                      </a:lnTo>
                      <a:lnTo>
                        <a:pt x="170" y="176"/>
                      </a:lnTo>
                      <a:lnTo>
                        <a:pt x="171" y="170"/>
                      </a:lnTo>
                      <a:lnTo>
                        <a:pt x="171" y="165"/>
                      </a:lnTo>
                      <a:lnTo>
                        <a:pt x="171" y="160"/>
                      </a:lnTo>
                      <a:lnTo>
                        <a:pt x="171" y="154"/>
                      </a:lnTo>
                      <a:lnTo>
                        <a:pt x="171" y="151"/>
                      </a:lnTo>
                      <a:lnTo>
                        <a:pt x="171" y="146"/>
                      </a:lnTo>
                      <a:lnTo>
                        <a:pt x="171" y="141"/>
                      </a:lnTo>
                      <a:lnTo>
                        <a:pt x="171" y="138"/>
                      </a:lnTo>
                      <a:lnTo>
                        <a:pt x="171" y="134"/>
                      </a:lnTo>
                      <a:lnTo>
                        <a:pt x="170" y="129"/>
                      </a:lnTo>
                      <a:lnTo>
                        <a:pt x="170" y="124"/>
                      </a:lnTo>
                      <a:lnTo>
                        <a:pt x="169" y="122"/>
                      </a:lnTo>
                      <a:lnTo>
                        <a:pt x="168" y="119"/>
                      </a:lnTo>
                      <a:lnTo>
                        <a:pt x="166" y="116"/>
                      </a:lnTo>
                      <a:lnTo>
                        <a:pt x="164" y="113"/>
                      </a:lnTo>
                      <a:lnTo>
                        <a:pt x="162" y="109"/>
                      </a:lnTo>
                      <a:lnTo>
                        <a:pt x="160" y="106"/>
                      </a:lnTo>
                      <a:lnTo>
                        <a:pt x="156" y="102"/>
                      </a:lnTo>
                      <a:lnTo>
                        <a:pt x="154" y="97"/>
                      </a:lnTo>
                      <a:lnTo>
                        <a:pt x="151" y="92"/>
                      </a:lnTo>
                      <a:lnTo>
                        <a:pt x="148" y="87"/>
                      </a:lnTo>
                      <a:lnTo>
                        <a:pt x="144" y="82"/>
                      </a:lnTo>
                      <a:lnTo>
                        <a:pt x="141" y="76"/>
                      </a:lnTo>
                      <a:lnTo>
                        <a:pt x="136" y="70"/>
                      </a:lnTo>
                      <a:lnTo>
                        <a:pt x="133" y="66"/>
                      </a:lnTo>
                      <a:lnTo>
                        <a:pt x="129" y="61"/>
                      </a:lnTo>
                      <a:lnTo>
                        <a:pt x="126" y="55"/>
                      </a:lnTo>
                      <a:lnTo>
                        <a:pt x="122" y="50"/>
                      </a:lnTo>
                      <a:lnTo>
                        <a:pt x="119" y="44"/>
                      </a:lnTo>
                      <a:lnTo>
                        <a:pt x="115" y="39"/>
                      </a:lnTo>
                      <a:lnTo>
                        <a:pt x="112" y="34"/>
                      </a:lnTo>
                      <a:lnTo>
                        <a:pt x="108" y="29"/>
                      </a:lnTo>
                      <a:lnTo>
                        <a:pt x="105" y="25"/>
                      </a:lnTo>
                      <a:lnTo>
                        <a:pt x="101" y="20"/>
                      </a:lnTo>
                      <a:lnTo>
                        <a:pt x="99" y="17"/>
                      </a:lnTo>
                      <a:lnTo>
                        <a:pt x="96" y="12"/>
                      </a:lnTo>
                      <a:lnTo>
                        <a:pt x="93" y="9"/>
                      </a:lnTo>
                      <a:lnTo>
                        <a:pt x="91" y="5"/>
                      </a:lnTo>
                      <a:lnTo>
                        <a:pt x="90" y="4"/>
                      </a:lnTo>
                      <a:lnTo>
                        <a:pt x="88" y="1"/>
                      </a:lnTo>
                      <a:lnTo>
                        <a:pt x="86" y="0"/>
                      </a:lnTo>
                      <a:lnTo>
                        <a:pt x="0" y="10"/>
                      </a:lnTo>
                      <a:lnTo>
                        <a:pt x="6" y="46"/>
                      </a:lnTo>
                      <a:lnTo>
                        <a:pt x="6" y="46"/>
                      </a:lnTo>
                      <a:close/>
                    </a:path>
                  </a:pathLst>
                </a:custGeom>
                <a:solidFill>
                  <a:srgbClr val="5C5C7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1" name="Freeform 190"/>
                <p:cNvSpPr>
                  <a:spLocks/>
                </p:cNvSpPr>
                <p:nvPr/>
              </p:nvSpPr>
              <p:spPr bwMode="auto">
                <a:xfrm>
                  <a:off x="2952805" y="1368138"/>
                  <a:ext cx="36" cy="43"/>
                </a:xfrm>
                <a:custGeom>
                  <a:avLst/>
                  <a:gdLst/>
                  <a:ahLst/>
                  <a:cxnLst>
                    <a:cxn ang="0">
                      <a:pos x="79" y="15"/>
                    </a:cxn>
                    <a:cxn ang="0">
                      <a:pos x="77" y="8"/>
                    </a:cxn>
                    <a:cxn ang="0">
                      <a:pos x="70" y="4"/>
                    </a:cxn>
                    <a:cxn ang="0">
                      <a:pos x="64" y="0"/>
                    </a:cxn>
                    <a:cxn ang="0">
                      <a:pos x="56" y="0"/>
                    </a:cxn>
                    <a:cxn ang="0">
                      <a:pos x="46" y="3"/>
                    </a:cxn>
                    <a:cxn ang="0">
                      <a:pos x="36" y="6"/>
                    </a:cxn>
                    <a:cxn ang="0">
                      <a:pos x="30" y="8"/>
                    </a:cxn>
                    <a:cxn ang="0">
                      <a:pos x="23" y="14"/>
                    </a:cxn>
                    <a:cxn ang="0">
                      <a:pos x="13" y="24"/>
                    </a:cxn>
                    <a:cxn ang="0">
                      <a:pos x="6" y="34"/>
                    </a:cxn>
                    <a:cxn ang="0">
                      <a:pos x="3" y="46"/>
                    </a:cxn>
                    <a:cxn ang="0">
                      <a:pos x="0" y="54"/>
                    </a:cxn>
                    <a:cxn ang="0">
                      <a:pos x="0" y="61"/>
                    </a:cxn>
                    <a:cxn ang="0">
                      <a:pos x="2" y="67"/>
                    </a:cxn>
                    <a:cxn ang="0">
                      <a:pos x="3" y="73"/>
                    </a:cxn>
                    <a:cxn ang="0">
                      <a:pos x="5" y="79"/>
                    </a:cxn>
                    <a:cxn ang="0">
                      <a:pos x="7" y="86"/>
                    </a:cxn>
                    <a:cxn ang="0">
                      <a:pos x="13" y="94"/>
                    </a:cxn>
                    <a:cxn ang="0">
                      <a:pos x="20" y="105"/>
                    </a:cxn>
                    <a:cxn ang="0">
                      <a:pos x="28" y="114"/>
                    </a:cxn>
                    <a:cxn ang="0">
                      <a:pos x="36" y="121"/>
                    </a:cxn>
                    <a:cxn ang="0">
                      <a:pos x="46" y="126"/>
                    </a:cxn>
                    <a:cxn ang="0">
                      <a:pos x="56" y="127"/>
                    </a:cxn>
                    <a:cxn ang="0">
                      <a:pos x="64" y="126"/>
                    </a:cxn>
                    <a:cxn ang="0">
                      <a:pos x="71" y="123"/>
                    </a:cxn>
                    <a:cxn ang="0">
                      <a:pos x="77" y="121"/>
                    </a:cxn>
                    <a:cxn ang="0">
                      <a:pos x="85" y="118"/>
                    </a:cxn>
                    <a:cxn ang="0">
                      <a:pos x="92" y="113"/>
                    </a:cxn>
                    <a:cxn ang="0">
                      <a:pos x="98" y="107"/>
                    </a:cxn>
                    <a:cxn ang="0">
                      <a:pos x="104" y="99"/>
                    </a:cxn>
                    <a:cxn ang="0">
                      <a:pos x="107" y="90"/>
                    </a:cxn>
                    <a:cxn ang="0">
                      <a:pos x="109" y="84"/>
                    </a:cxn>
                    <a:cxn ang="0">
                      <a:pos x="109" y="75"/>
                    </a:cxn>
                    <a:cxn ang="0">
                      <a:pos x="105" y="63"/>
                    </a:cxn>
                    <a:cxn ang="0">
                      <a:pos x="103" y="51"/>
                    </a:cxn>
                    <a:cxn ang="0">
                      <a:pos x="98" y="43"/>
                    </a:cxn>
                    <a:cxn ang="0">
                      <a:pos x="95" y="36"/>
                    </a:cxn>
                    <a:cxn ang="0">
                      <a:pos x="92" y="32"/>
                    </a:cxn>
                    <a:cxn ang="0">
                      <a:pos x="89" y="25"/>
                    </a:cxn>
                    <a:cxn ang="0">
                      <a:pos x="82" y="18"/>
                    </a:cxn>
                    <a:cxn ang="0">
                      <a:pos x="81" y="17"/>
                    </a:cxn>
                  </a:cxnLst>
                  <a:rect l="0" t="0" r="r" b="b"/>
                  <a:pathLst>
                    <a:path w="109" h="127">
                      <a:moveTo>
                        <a:pt x="81" y="17"/>
                      </a:moveTo>
                      <a:lnTo>
                        <a:pt x="79" y="15"/>
                      </a:lnTo>
                      <a:lnTo>
                        <a:pt x="78" y="12"/>
                      </a:lnTo>
                      <a:lnTo>
                        <a:pt x="77" y="8"/>
                      </a:lnTo>
                      <a:lnTo>
                        <a:pt x="74" y="5"/>
                      </a:lnTo>
                      <a:lnTo>
                        <a:pt x="70" y="4"/>
                      </a:lnTo>
                      <a:lnTo>
                        <a:pt x="68" y="1"/>
                      </a:lnTo>
                      <a:lnTo>
                        <a:pt x="64" y="0"/>
                      </a:lnTo>
                      <a:lnTo>
                        <a:pt x="62" y="0"/>
                      </a:lnTo>
                      <a:lnTo>
                        <a:pt x="56" y="0"/>
                      </a:lnTo>
                      <a:lnTo>
                        <a:pt x="52" y="1"/>
                      </a:lnTo>
                      <a:lnTo>
                        <a:pt x="46" y="3"/>
                      </a:lnTo>
                      <a:lnTo>
                        <a:pt x="40" y="5"/>
                      </a:lnTo>
                      <a:lnTo>
                        <a:pt x="36" y="6"/>
                      </a:lnTo>
                      <a:lnTo>
                        <a:pt x="33" y="7"/>
                      </a:lnTo>
                      <a:lnTo>
                        <a:pt x="30" y="8"/>
                      </a:lnTo>
                      <a:lnTo>
                        <a:pt x="28" y="11"/>
                      </a:lnTo>
                      <a:lnTo>
                        <a:pt x="23" y="14"/>
                      </a:lnTo>
                      <a:lnTo>
                        <a:pt x="18" y="19"/>
                      </a:lnTo>
                      <a:lnTo>
                        <a:pt x="13" y="24"/>
                      </a:lnTo>
                      <a:lnTo>
                        <a:pt x="10" y="28"/>
                      </a:lnTo>
                      <a:lnTo>
                        <a:pt x="6" y="34"/>
                      </a:lnTo>
                      <a:lnTo>
                        <a:pt x="5" y="40"/>
                      </a:lnTo>
                      <a:lnTo>
                        <a:pt x="3" y="46"/>
                      </a:lnTo>
                      <a:lnTo>
                        <a:pt x="2" y="51"/>
                      </a:lnTo>
                      <a:lnTo>
                        <a:pt x="0" y="54"/>
                      </a:lnTo>
                      <a:lnTo>
                        <a:pt x="0" y="57"/>
                      </a:lnTo>
                      <a:lnTo>
                        <a:pt x="0" y="61"/>
                      </a:lnTo>
                      <a:lnTo>
                        <a:pt x="2" y="64"/>
                      </a:lnTo>
                      <a:lnTo>
                        <a:pt x="2" y="67"/>
                      </a:lnTo>
                      <a:lnTo>
                        <a:pt x="2" y="70"/>
                      </a:lnTo>
                      <a:lnTo>
                        <a:pt x="3" y="73"/>
                      </a:lnTo>
                      <a:lnTo>
                        <a:pt x="4" y="77"/>
                      </a:lnTo>
                      <a:lnTo>
                        <a:pt x="5" y="79"/>
                      </a:lnTo>
                      <a:lnTo>
                        <a:pt x="6" y="83"/>
                      </a:lnTo>
                      <a:lnTo>
                        <a:pt x="7" y="86"/>
                      </a:lnTo>
                      <a:lnTo>
                        <a:pt x="10" y="90"/>
                      </a:lnTo>
                      <a:lnTo>
                        <a:pt x="13" y="94"/>
                      </a:lnTo>
                      <a:lnTo>
                        <a:pt x="17" y="100"/>
                      </a:lnTo>
                      <a:lnTo>
                        <a:pt x="20" y="105"/>
                      </a:lnTo>
                      <a:lnTo>
                        <a:pt x="25" y="111"/>
                      </a:lnTo>
                      <a:lnTo>
                        <a:pt x="28" y="114"/>
                      </a:lnTo>
                      <a:lnTo>
                        <a:pt x="33" y="119"/>
                      </a:lnTo>
                      <a:lnTo>
                        <a:pt x="36" y="121"/>
                      </a:lnTo>
                      <a:lnTo>
                        <a:pt x="41" y="125"/>
                      </a:lnTo>
                      <a:lnTo>
                        <a:pt x="46" y="126"/>
                      </a:lnTo>
                      <a:lnTo>
                        <a:pt x="50" y="127"/>
                      </a:lnTo>
                      <a:lnTo>
                        <a:pt x="56" y="127"/>
                      </a:lnTo>
                      <a:lnTo>
                        <a:pt x="62" y="127"/>
                      </a:lnTo>
                      <a:lnTo>
                        <a:pt x="64" y="126"/>
                      </a:lnTo>
                      <a:lnTo>
                        <a:pt x="68" y="126"/>
                      </a:lnTo>
                      <a:lnTo>
                        <a:pt x="71" y="123"/>
                      </a:lnTo>
                      <a:lnTo>
                        <a:pt x="75" y="123"/>
                      </a:lnTo>
                      <a:lnTo>
                        <a:pt x="77" y="121"/>
                      </a:lnTo>
                      <a:lnTo>
                        <a:pt x="81" y="120"/>
                      </a:lnTo>
                      <a:lnTo>
                        <a:pt x="85" y="118"/>
                      </a:lnTo>
                      <a:lnTo>
                        <a:pt x="89" y="115"/>
                      </a:lnTo>
                      <a:lnTo>
                        <a:pt x="92" y="113"/>
                      </a:lnTo>
                      <a:lnTo>
                        <a:pt x="96" y="110"/>
                      </a:lnTo>
                      <a:lnTo>
                        <a:pt x="98" y="107"/>
                      </a:lnTo>
                      <a:lnTo>
                        <a:pt x="100" y="105"/>
                      </a:lnTo>
                      <a:lnTo>
                        <a:pt x="104" y="99"/>
                      </a:lnTo>
                      <a:lnTo>
                        <a:pt x="106" y="93"/>
                      </a:lnTo>
                      <a:lnTo>
                        <a:pt x="107" y="90"/>
                      </a:lnTo>
                      <a:lnTo>
                        <a:pt x="107" y="86"/>
                      </a:lnTo>
                      <a:lnTo>
                        <a:pt x="109" y="84"/>
                      </a:lnTo>
                      <a:lnTo>
                        <a:pt x="109" y="80"/>
                      </a:lnTo>
                      <a:lnTo>
                        <a:pt x="109" y="75"/>
                      </a:lnTo>
                      <a:lnTo>
                        <a:pt x="107" y="69"/>
                      </a:lnTo>
                      <a:lnTo>
                        <a:pt x="105" y="63"/>
                      </a:lnTo>
                      <a:lnTo>
                        <a:pt x="104" y="57"/>
                      </a:lnTo>
                      <a:lnTo>
                        <a:pt x="103" y="51"/>
                      </a:lnTo>
                      <a:lnTo>
                        <a:pt x="100" y="48"/>
                      </a:lnTo>
                      <a:lnTo>
                        <a:pt x="98" y="43"/>
                      </a:lnTo>
                      <a:lnTo>
                        <a:pt x="97" y="40"/>
                      </a:lnTo>
                      <a:lnTo>
                        <a:pt x="95" y="36"/>
                      </a:lnTo>
                      <a:lnTo>
                        <a:pt x="95" y="35"/>
                      </a:lnTo>
                      <a:lnTo>
                        <a:pt x="92" y="32"/>
                      </a:lnTo>
                      <a:lnTo>
                        <a:pt x="91" y="28"/>
                      </a:lnTo>
                      <a:lnTo>
                        <a:pt x="89" y="25"/>
                      </a:lnTo>
                      <a:lnTo>
                        <a:pt x="86" y="22"/>
                      </a:lnTo>
                      <a:lnTo>
                        <a:pt x="82" y="18"/>
                      </a:lnTo>
                      <a:lnTo>
                        <a:pt x="81" y="17"/>
                      </a:lnTo>
                      <a:lnTo>
                        <a:pt x="81" y="17"/>
                      </a:lnTo>
                      <a:close/>
                    </a:path>
                  </a:pathLst>
                </a:custGeom>
                <a:solidFill>
                  <a:srgbClr val="B8B8D9"/>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2" name="Freeform 191"/>
                <p:cNvSpPr>
                  <a:spLocks/>
                </p:cNvSpPr>
                <p:nvPr/>
              </p:nvSpPr>
              <p:spPr bwMode="auto">
                <a:xfrm>
                  <a:off x="2952678" y="1367872"/>
                  <a:ext cx="151" cy="173"/>
                </a:xfrm>
                <a:custGeom>
                  <a:avLst/>
                  <a:gdLst/>
                  <a:ahLst/>
                  <a:cxnLst>
                    <a:cxn ang="0">
                      <a:pos x="0" y="487"/>
                    </a:cxn>
                    <a:cxn ang="0">
                      <a:pos x="1" y="443"/>
                    </a:cxn>
                    <a:cxn ang="0">
                      <a:pos x="3" y="382"/>
                    </a:cxn>
                    <a:cxn ang="0">
                      <a:pos x="7" y="312"/>
                    </a:cxn>
                    <a:cxn ang="0">
                      <a:pos x="10" y="238"/>
                    </a:cxn>
                    <a:cxn ang="0">
                      <a:pos x="14" y="167"/>
                    </a:cxn>
                    <a:cxn ang="0">
                      <a:pos x="17" y="106"/>
                    </a:cxn>
                    <a:cxn ang="0">
                      <a:pos x="21" y="60"/>
                    </a:cxn>
                    <a:cxn ang="0">
                      <a:pos x="25" y="39"/>
                    </a:cxn>
                    <a:cxn ang="0">
                      <a:pos x="46" y="16"/>
                    </a:cxn>
                    <a:cxn ang="0">
                      <a:pos x="79" y="6"/>
                    </a:cxn>
                    <a:cxn ang="0">
                      <a:pos x="108" y="0"/>
                    </a:cxn>
                    <a:cxn ang="0">
                      <a:pos x="140" y="0"/>
                    </a:cxn>
                    <a:cxn ang="0">
                      <a:pos x="183" y="1"/>
                    </a:cxn>
                    <a:cxn ang="0">
                      <a:pos x="233" y="5"/>
                    </a:cxn>
                    <a:cxn ang="0">
                      <a:pos x="284" y="9"/>
                    </a:cxn>
                    <a:cxn ang="0">
                      <a:pos x="333" y="15"/>
                    </a:cxn>
                    <a:cxn ang="0">
                      <a:pos x="376" y="21"/>
                    </a:cxn>
                    <a:cxn ang="0">
                      <a:pos x="409" y="27"/>
                    </a:cxn>
                    <a:cxn ang="0">
                      <a:pos x="427" y="37"/>
                    </a:cxn>
                    <a:cxn ang="0">
                      <a:pos x="433" y="67"/>
                    </a:cxn>
                    <a:cxn ang="0">
                      <a:pos x="436" y="113"/>
                    </a:cxn>
                    <a:cxn ang="0">
                      <a:pos x="441" y="171"/>
                    </a:cxn>
                    <a:cxn ang="0">
                      <a:pos x="443" y="235"/>
                    </a:cxn>
                    <a:cxn ang="0">
                      <a:pos x="447" y="300"/>
                    </a:cxn>
                    <a:cxn ang="0">
                      <a:pos x="449" y="358"/>
                    </a:cxn>
                    <a:cxn ang="0">
                      <a:pos x="450" y="404"/>
                    </a:cxn>
                    <a:cxn ang="0">
                      <a:pos x="451" y="433"/>
                    </a:cxn>
                    <a:cxn ang="0">
                      <a:pos x="447" y="451"/>
                    </a:cxn>
                    <a:cxn ang="0">
                      <a:pos x="427" y="483"/>
                    </a:cxn>
                    <a:cxn ang="0">
                      <a:pos x="414" y="470"/>
                    </a:cxn>
                    <a:cxn ang="0">
                      <a:pos x="412" y="439"/>
                    </a:cxn>
                    <a:cxn ang="0">
                      <a:pos x="410" y="394"/>
                    </a:cxn>
                    <a:cxn ang="0">
                      <a:pos x="409" y="338"/>
                    </a:cxn>
                    <a:cxn ang="0">
                      <a:pos x="406" y="278"/>
                    </a:cxn>
                    <a:cxn ang="0">
                      <a:pos x="403" y="217"/>
                    </a:cxn>
                    <a:cxn ang="0">
                      <a:pos x="400" y="161"/>
                    </a:cxn>
                    <a:cxn ang="0">
                      <a:pos x="397" y="116"/>
                    </a:cxn>
                    <a:cxn ang="0">
                      <a:pos x="392" y="88"/>
                    </a:cxn>
                    <a:cxn ang="0">
                      <a:pos x="375" y="73"/>
                    </a:cxn>
                    <a:cxn ang="0">
                      <a:pos x="346" y="67"/>
                    </a:cxn>
                    <a:cxn ang="0">
                      <a:pos x="306" y="64"/>
                    </a:cxn>
                    <a:cxn ang="0">
                      <a:pos x="261" y="60"/>
                    </a:cxn>
                    <a:cxn ang="0">
                      <a:pos x="212" y="59"/>
                    </a:cxn>
                    <a:cxn ang="0">
                      <a:pos x="165" y="59"/>
                    </a:cxn>
                    <a:cxn ang="0">
                      <a:pos x="124" y="61"/>
                    </a:cxn>
                    <a:cxn ang="0">
                      <a:pos x="94" y="65"/>
                    </a:cxn>
                    <a:cxn ang="0">
                      <a:pos x="76" y="74"/>
                    </a:cxn>
                    <a:cxn ang="0">
                      <a:pos x="71" y="99"/>
                    </a:cxn>
                    <a:cxn ang="0">
                      <a:pos x="66" y="143"/>
                    </a:cxn>
                    <a:cxn ang="0">
                      <a:pos x="61" y="200"/>
                    </a:cxn>
                    <a:cxn ang="0">
                      <a:pos x="58" y="266"/>
                    </a:cxn>
                    <a:cxn ang="0">
                      <a:pos x="53" y="335"/>
                    </a:cxn>
                    <a:cxn ang="0">
                      <a:pos x="50" y="398"/>
                    </a:cxn>
                    <a:cxn ang="0">
                      <a:pos x="45" y="453"/>
                    </a:cxn>
                    <a:cxn ang="0">
                      <a:pos x="40" y="493"/>
                    </a:cxn>
                    <a:cxn ang="0">
                      <a:pos x="28" y="517"/>
                    </a:cxn>
                    <a:cxn ang="0">
                      <a:pos x="0" y="506"/>
                    </a:cxn>
                  </a:cxnLst>
                  <a:rect l="0" t="0" r="r" b="b"/>
                  <a:pathLst>
                    <a:path w="453" h="518">
                      <a:moveTo>
                        <a:pt x="0" y="505"/>
                      </a:moveTo>
                      <a:lnTo>
                        <a:pt x="0" y="504"/>
                      </a:lnTo>
                      <a:lnTo>
                        <a:pt x="0" y="500"/>
                      </a:lnTo>
                      <a:lnTo>
                        <a:pt x="0" y="497"/>
                      </a:lnTo>
                      <a:lnTo>
                        <a:pt x="0" y="494"/>
                      </a:lnTo>
                      <a:lnTo>
                        <a:pt x="0" y="490"/>
                      </a:lnTo>
                      <a:lnTo>
                        <a:pt x="0" y="487"/>
                      </a:lnTo>
                      <a:lnTo>
                        <a:pt x="0" y="481"/>
                      </a:lnTo>
                      <a:lnTo>
                        <a:pt x="0" y="476"/>
                      </a:lnTo>
                      <a:lnTo>
                        <a:pt x="0" y="469"/>
                      </a:lnTo>
                      <a:lnTo>
                        <a:pt x="0" y="464"/>
                      </a:lnTo>
                      <a:lnTo>
                        <a:pt x="0" y="457"/>
                      </a:lnTo>
                      <a:lnTo>
                        <a:pt x="1" y="451"/>
                      </a:lnTo>
                      <a:lnTo>
                        <a:pt x="1" y="443"/>
                      </a:lnTo>
                      <a:lnTo>
                        <a:pt x="2" y="436"/>
                      </a:lnTo>
                      <a:lnTo>
                        <a:pt x="2" y="427"/>
                      </a:lnTo>
                      <a:lnTo>
                        <a:pt x="2" y="418"/>
                      </a:lnTo>
                      <a:lnTo>
                        <a:pt x="2" y="410"/>
                      </a:lnTo>
                      <a:lnTo>
                        <a:pt x="3" y="402"/>
                      </a:lnTo>
                      <a:lnTo>
                        <a:pt x="3" y="391"/>
                      </a:lnTo>
                      <a:lnTo>
                        <a:pt x="3" y="382"/>
                      </a:lnTo>
                      <a:lnTo>
                        <a:pt x="4" y="373"/>
                      </a:lnTo>
                      <a:lnTo>
                        <a:pt x="4" y="364"/>
                      </a:lnTo>
                      <a:lnTo>
                        <a:pt x="4" y="353"/>
                      </a:lnTo>
                      <a:lnTo>
                        <a:pt x="5" y="343"/>
                      </a:lnTo>
                      <a:lnTo>
                        <a:pt x="5" y="333"/>
                      </a:lnTo>
                      <a:lnTo>
                        <a:pt x="7" y="323"/>
                      </a:lnTo>
                      <a:lnTo>
                        <a:pt x="7" y="312"/>
                      </a:lnTo>
                      <a:lnTo>
                        <a:pt x="7" y="302"/>
                      </a:lnTo>
                      <a:lnTo>
                        <a:pt x="8" y="292"/>
                      </a:lnTo>
                      <a:lnTo>
                        <a:pt x="9" y="281"/>
                      </a:lnTo>
                      <a:lnTo>
                        <a:pt x="9" y="271"/>
                      </a:lnTo>
                      <a:lnTo>
                        <a:pt x="9" y="260"/>
                      </a:lnTo>
                      <a:lnTo>
                        <a:pt x="10" y="249"/>
                      </a:lnTo>
                      <a:lnTo>
                        <a:pt x="10" y="238"/>
                      </a:lnTo>
                      <a:lnTo>
                        <a:pt x="10" y="228"/>
                      </a:lnTo>
                      <a:lnTo>
                        <a:pt x="11" y="217"/>
                      </a:lnTo>
                      <a:lnTo>
                        <a:pt x="11" y="207"/>
                      </a:lnTo>
                      <a:lnTo>
                        <a:pt x="11" y="197"/>
                      </a:lnTo>
                      <a:lnTo>
                        <a:pt x="11" y="187"/>
                      </a:lnTo>
                      <a:lnTo>
                        <a:pt x="12" y="177"/>
                      </a:lnTo>
                      <a:lnTo>
                        <a:pt x="14" y="167"/>
                      </a:lnTo>
                      <a:lnTo>
                        <a:pt x="14" y="158"/>
                      </a:lnTo>
                      <a:lnTo>
                        <a:pt x="14" y="147"/>
                      </a:lnTo>
                      <a:lnTo>
                        <a:pt x="15" y="139"/>
                      </a:lnTo>
                      <a:lnTo>
                        <a:pt x="15" y="130"/>
                      </a:lnTo>
                      <a:lnTo>
                        <a:pt x="16" y="122"/>
                      </a:lnTo>
                      <a:lnTo>
                        <a:pt x="16" y="114"/>
                      </a:lnTo>
                      <a:lnTo>
                        <a:pt x="17" y="106"/>
                      </a:lnTo>
                      <a:lnTo>
                        <a:pt x="17" y="98"/>
                      </a:lnTo>
                      <a:lnTo>
                        <a:pt x="18" y="91"/>
                      </a:lnTo>
                      <a:lnTo>
                        <a:pt x="18" y="84"/>
                      </a:lnTo>
                      <a:lnTo>
                        <a:pt x="19" y="77"/>
                      </a:lnTo>
                      <a:lnTo>
                        <a:pt x="19" y="71"/>
                      </a:lnTo>
                      <a:lnTo>
                        <a:pt x="21" y="65"/>
                      </a:lnTo>
                      <a:lnTo>
                        <a:pt x="21" y="60"/>
                      </a:lnTo>
                      <a:lnTo>
                        <a:pt x="21" y="56"/>
                      </a:lnTo>
                      <a:lnTo>
                        <a:pt x="22" y="51"/>
                      </a:lnTo>
                      <a:lnTo>
                        <a:pt x="23" y="48"/>
                      </a:lnTo>
                      <a:lnTo>
                        <a:pt x="23" y="44"/>
                      </a:lnTo>
                      <a:lnTo>
                        <a:pt x="23" y="42"/>
                      </a:lnTo>
                      <a:lnTo>
                        <a:pt x="24" y="39"/>
                      </a:lnTo>
                      <a:lnTo>
                        <a:pt x="25" y="39"/>
                      </a:lnTo>
                      <a:lnTo>
                        <a:pt x="26" y="34"/>
                      </a:lnTo>
                      <a:lnTo>
                        <a:pt x="29" y="30"/>
                      </a:lnTo>
                      <a:lnTo>
                        <a:pt x="31" y="25"/>
                      </a:lnTo>
                      <a:lnTo>
                        <a:pt x="34" y="23"/>
                      </a:lnTo>
                      <a:lnTo>
                        <a:pt x="38" y="21"/>
                      </a:lnTo>
                      <a:lnTo>
                        <a:pt x="41" y="18"/>
                      </a:lnTo>
                      <a:lnTo>
                        <a:pt x="46" y="16"/>
                      </a:lnTo>
                      <a:lnTo>
                        <a:pt x="50" y="15"/>
                      </a:lnTo>
                      <a:lnTo>
                        <a:pt x="54" y="13"/>
                      </a:lnTo>
                      <a:lnTo>
                        <a:pt x="59" y="12"/>
                      </a:lnTo>
                      <a:lnTo>
                        <a:pt x="64" y="10"/>
                      </a:lnTo>
                      <a:lnTo>
                        <a:pt x="68" y="9"/>
                      </a:lnTo>
                      <a:lnTo>
                        <a:pt x="74" y="7"/>
                      </a:lnTo>
                      <a:lnTo>
                        <a:pt x="79" y="6"/>
                      </a:lnTo>
                      <a:lnTo>
                        <a:pt x="84" y="5"/>
                      </a:lnTo>
                      <a:lnTo>
                        <a:pt x="90" y="3"/>
                      </a:lnTo>
                      <a:lnTo>
                        <a:pt x="93" y="1"/>
                      </a:lnTo>
                      <a:lnTo>
                        <a:pt x="98" y="1"/>
                      </a:lnTo>
                      <a:lnTo>
                        <a:pt x="101" y="0"/>
                      </a:lnTo>
                      <a:lnTo>
                        <a:pt x="104" y="0"/>
                      </a:lnTo>
                      <a:lnTo>
                        <a:pt x="108" y="0"/>
                      </a:lnTo>
                      <a:lnTo>
                        <a:pt x="112" y="0"/>
                      </a:lnTo>
                      <a:lnTo>
                        <a:pt x="116" y="0"/>
                      </a:lnTo>
                      <a:lnTo>
                        <a:pt x="119" y="0"/>
                      </a:lnTo>
                      <a:lnTo>
                        <a:pt x="124" y="0"/>
                      </a:lnTo>
                      <a:lnTo>
                        <a:pt x="130" y="0"/>
                      </a:lnTo>
                      <a:lnTo>
                        <a:pt x="134" y="0"/>
                      </a:lnTo>
                      <a:lnTo>
                        <a:pt x="140" y="0"/>
                      </a:lnTo>
                      <a:lnTo>
                        <a:pt x="146" y="0"/>
                      </a:lnTo>
                      <a:lnTo>
                        <a:pt x="153" y="0"/>
                      </a:lnTo>
                      <a:lnTo>
                        <a:pt x="158" y="0"/>
                      </a:lnTo>
                      <a:lnTo>
                        <a:pt x="163" y="0"/>
                      </a:lnTo>
                      <a:lnTo>
                        <a:pt x="170" y="0"/>
                      </a:lnTo>
                      <a:lnTo>
                        <a:pt x="177" y="1"/>
                      </a:lnTo>
                      <a:lnTo>
                        <a:pt x="183" y="1"/>
                      </a:lnTo>
                      <a:lnTo>
                        <a:pt x="190" y="1"/>
                      </a:lnTo>
                      <a:lnTo>
                        <a:pt x="197" y="2"/>
                      </a:lnTo>
                      <a:lnTo>
                        <a:pt x="204" y="3"/>
                      </a:lnTo>
                      <a:lnTo>
                        <a:pt x="211" y="3"/>
                      </a:lnTo>
                      <a:lnTo>
                        <a:pt x="218" y="3"/>
                      </a:lnTo>
                      <a:lnTo>
                        <a:pt x="226" y="5"/>
                      </a:lnTo>
                      <a:lnTo>
                        <a:pt x="233" y="5"/>
                      </a:lnTo>
                      <a:lnTo>
                        <a:pt x="240" y="6"/>
                      </a:lnTo>
                      <a:lnTo>
                        <a:pt x="247" y="6"/>
                      </a:lnTo>
                      <a:lnTo>
                        <a:pt x="255" y="7"/>
                      </a:lnTo>
                      <a:lnTo>
                        <a:pt x="262" y="8"/>
                      </a:lnTo>
                      <a:lnTo>
                        <a:pt x="269" y="8"/>
                      </a:lnTo>
                      <a:lnTo>
                        <a:pt x="277" y="9"/>
                      </a:lnTo>
                      <a:lnTo>
                        <a:pt x="284" y="9"/>
                      </a:lnTo>
                      <a:lnTo>
                        <a:pt x="291" y="10"/>
                      </a:lnTo>
                      <a:lnTo>
                        <a:pt x="298" y="10"/>
                      </a:lnTo>
                      <a:lnTo>
                        <a:pt x="305" y="12"/>
                      </a:lnTo>
                      <a:lnTo>
                        <a:pt x="312" y="13"/>
                      </a:lnTo>
                      <a:lnTo>
                        <a:pt x="320" y="14"/>
                      </a:lnTo>
                      <a:lnTo>
                        <a:pt x="326" y="14"/>
                      </a:lnTo>
                      <a:lnTo>
                        <a:pt x="333" y="15"/>
                      </a:lnTo>
                      <a:lnTo>
                        <a:pt x="340" y="16"/>
                      </a:lnTo>
                      <a:lnTo>
                        <a:pt x="347" y="17"/>
                      </a:lnTo>
                      <a:lnTo>
                        <a:pt x="353" y="17"/>
                      </a:lnTo>
                      <a:lnTo>
                        <a:pt x="359" y="18"/>
                      </a:lnTo>
                      <a:lnTo>
                        <a:pt x="364" y="20"/>
                      </a:lnTo>
                      <a:lnTo>
                        <a:pt x="370" y="21"/>
                      </a:lnTo>
                      <a:lnTo>
                        <a:pt x="376" y="21"/>
                      </a:lnTo>
                      <a:lnTo>
                        <a:pt x="381" y="22"/>
                      </a:lnTo>
                      <a:lnTo>
                        <a:pt x="386" y="23"/>
                      </a:lnTo>
                      <a:lnTo>
                        <a:pt x="391" y="24"/>
                      </a:lnTo>
                      <a:lnTo>
                        <a:pt x="396" y="24"/>
                      </a:lnTo>
                      <a:lnTo>
                        <a:pt x="400" y="25"/>
                      </a:lnTo>
                      <a:lnTo>
                        <a:pt x="404" y="25"/>
                      </a:lnTo>
                      <a:lnTo>
                        <a:pt x="409" y="27"/>
                      </a:lnTo>
                      <a:lnTo>
                        <a:pt x="411" y="28"/>
                      </a:lnTo>
                      <a:lnTo>
                        <a:pt x="414" y="29"/>
                      </a:lnTo>
                      <a:lnTo>
                        <a:pt x="417" y="29"/>
                      </a:lnTo>
                      <a:lnTo>
                        <a:pt x="419" y="30"/>
                      </a:lnTo>
                      <a:lnTo>
                        <a:pt x="424" y="32"/>
                      </a:lnTo>
                      <a:lnTo>
                        <a:pt x="426" y="35"/>
                      </a:lnTo>
                      <a:lnTo>
                        <a:pt x="427" y="37"/>
                      </a:lnTo>
                      <a:lnTo>
                        <a:pt x="428" y="42"/>
                      </a:lnTo>
                      <a:lnTo>
                        <a:pt x="429" y="44"/>
                      </a:lnTo>
                      <a:lnTo>
                        <a:pt x="429" y="49"/>
                      </a:lnTo>
                      <a:lnTo>
                        <a:pt x="431" y="52"/>
                      </a:lnTo>
                      <a:lnTo>
                        <a:pt x="432" y="57"/>
                      </a:lnTo>
                      <a:lnTo>
                        <a:pt x="432" y="61"/>
                      </a:lnTo>
                      <a:lnTo>
                        <a:pt x="433" y="67"/>
                      </a:lnTo>
                      <a:lnTo>
                        <a:pt x="433" y="72"/>
                      </a:lnTo>
                      <a:lnTo>
                        <a:pt x="434" y="79"/>
                      </a:lnTo>
                      <a:lnTo>
                        <a:pt x="434" y="85"/>
                      </a:lnTo>
                      <a:lnTo>
                        <a:pt x="435" y="92"/>
                      </a:lnTo>
                      <a:lnTo>
                        <a:pt x="435" y="99"/>
                      </a:lnTo>
                      <a:lnTo>
                        <a:pt x="436" y="106"/>
                      </a:lnTo>
                      <a:lnTo>
                        <a:pt x="436" y="113"/>
                      </a:lnTo>
                      <a:lnTo>
                        <a:pt x="438" y="121"/>
                      </a:lnTo>
                      <a:lnTo>
                        <a:pt x="438" y="128"/>
                      </a:lnTo>
                      <a:lnTo>
                        <a:pt x="439" y="137"/>
                      </a:lnTo>
                      <a:lnTo>
                        <a:pt x="439" y="144"/>
                      </a:lnTo>
                      <a:lnTo>
                        <a:pt x="440" y="153"/>
                      </a:lnTo>
                      <a:lnTo>
                        <a:pt x="440" y="161"/>
                      </a:lnTo>
                      <a:lnTo>
                        <a:pt x="441" y="171"/>
                      </a:lnTo>
                      <a:lnTo>
                        <a:pt x="441" y="180"/>
                      </a:lnTo>
                      <a:lnTo>
                        <a:pt x="442" y="188"/>
                      </a:lnTo>
                      <a:lnTo>
                        <a:pt x="442" y="197"/>
                      </a:lnTo>
                      <a:lnTo>
                        <a:pt x="443" y="207"/>
                      </a:lnTo>
                      <a:lnTo>
                        <a:pt x="443" y="216"/>
                      </a:lnTo>
                      <a:lnTo>
                        <a:pt x="443" y="225"/>
                      </a:lnTo>
                      <a:lnTo>
                        <a:pt x="443" y="235"/>
                      </a:lnTo>
                      <a:lnTo>
                        <a:pt x="445" y="245"/>
                      </a:lnTo>
                      <a:lnTo>
                        <a:pt x="445" y="253"/>
                      </a:lnTo>
                      <a:lnTo>
                        <a:pt x="446" y="262"/>
                      </a:lnTo>
                      <a:lnTo>
                        <a:pt x="446" y="272"/>
                      </a:lnTo>
                      <a:lnTo>
                        <a:pt x="447" y="281"/>
                      </a:lnTo>
                      <a:lnTo>
                        <a:pt x="447" y="290"/>
                      </a:lnTo>
                      <a:lnTo>
                        <a:pt x="447" y="300"/>
                      </a:lnTo>
                      <a:lnTo>
                        <a:pt x="447" y="308"/>
                      </a:lnTo>
                      <a:lnTo>
                        <a:pt x="448" y="317"/>
                      </a:lnTo>
                      <a:lnTo>
                        <a:pt x="448" y="325"/>
                      </a:lnTo>
                      <a:lnTo>
                        <a:pt x="448" y="333"/>
                      </a:lnTo>
                      <a:lnTo>
                        <a:pt x="448" y="342"/>
                      </a:lnTo>
                      <a:lnTo>
                        <a:pt x="449" y="350"/>
                      </a:lnTo>
                      <a:lnTo>
                        <a:pt x="449" y="358"/>
                      </a:lnTo>
                      <a:lnTo>
                        <a:pt x="449" y="365"/>
                      </a:lnTo>
                      <a:lnTo>
                        <a:pt x="449" y="373"/>
                      </a:lnTo>
                      <a:lnTo>
                        <a:pt x="450" y="380"/>
                      </a:lnTo>
                      <a:lnTo>
                        <a:pt x="450" y="386"/>
                      </a:lnTo>
                      <a:lnTo>
                        <a:pt x="450" y="393"/>
                      </a:lnTo>
                      <a:lnTo>
                        <a:pt x="450" y="398"/>
                      </a:lnTo>
                      <a:lnTo>
                        <a:pt x="450" y="404"/>
                      </a:lnTo>
                      <a:lnTo>
                        <a:pt x="450" y="410"/>
                      </a:lnTo>
                      <a:lnTo>
                        <a:pt x="450" y="415"/>
                      </a:lnTo>
                      <a:lnTo>
                        <a:pt x="450" y="419"/>
                      </a:lnTo>
                      <a:lnTo>
                        <a:pt x="451" y="424"/>
                      </a:lnTo>
                      <a:lnTo>
                        <a:pt x="451" y="427"/>
                      </a:lnTo>
                      <a:lnTo>
                        <a:pt x="451" y="431"/>
                      </a:lnTo>
                      <a:lnTo>
                        <a:pt x="451" y="433"/>
                      </a:lnTo>
                      <a:lnTo>
                        <a:pt x="451" y="437"/>
                      </a:lnTo>
                      <a:lnTo>
                        <a:pt x="451" y="439"/>
                      </a:lnTo>
                      <a:lnTo>
                        <a:pt x="453" y="441"/>
                      </a:lnTo>
                      <a:lnTo>
                        <a:pt x="451" y="441"/>
                      </a:lnTo>
                      <a:lnTo>
                        <a:pt x="450" y="444"/>
                      </a:lnTo>
                      <a:lnTo>
                        <a:pt x="449" y="446"/>
                      </a:lnTo>
                      <a:lnTo>
                        <a:pt x="447" y="451"/>
                      </a:lnTo>
                      <a:lnTo>
                        <a:pt x="445" y="455"/>
                      </a:lnTo>
                      <a:lnTo>
                        <a:pt x="442" y="460"/>
                      </a:lnTo>
                      <a:lnTo>
                        <a:pt x="440" y="465"/>
                      </a:lnTo>
                      <a:lnTo>
                        <a:pt x="436" y="470"/>
                      </a:lnTo>
                      <a:lnTo>
                        <a:pt x="433" y="475"/>
                      </a:lnTo>
                      <a:lnTo>
                        <a:pt x="429" y="480"/>
                      </a:lnTo>
                      <a:lnTo>
                        <a:pt x="427" y="483"/>
                      </a:lnTo>
                      <a:lnTo>
                        <a:pt x="424" y="486"/>
                      </a:lnTo>
                      <a:lnTo>
                        <a:pt x="421" y="487"/>
                      </a:lnTo>
                      <a:lnTo>
                        <a:pt x="419" y="487"/>
                      </a:lnTo>
                      <a:lnTo>
                        <a:pt x="417" y="484"/>
                      </a:lnTo>
                      <a:lnTo>
                        <a:pt x="417" y="480"/>
                      </a:lnTo>
                      <a:lnTo>
                        <a:pt x="415" y="476"/>
                      </a:lnTo>
                      <a:lnTo>
                        <a:pt x="414" y="470"/>
                      </a:lnTo>
                      <a:lnTo>
                        <a:pt x="414" y="467"/>
                      </a:lnTo>
                      <a:lnTo>
                        <a:pt x="413" y="464"/>
                      </a:lnTo>
                      <a:lnTo>
                        <a:pt x="413" y="459"/>
                      </a:lnTo>
                      <a:lnTo>
                        <a:pt x="413" y="455"/>
                      </a:lnTo>
                      <a:lnTo>
                        <a:pt x="412" y="451"/>
                      </a:lnTo>
                      <a:lnTo>
                        <a:pt x="412" y="445"/>
                      </a:lnTo>
                      <a:lnTo>
                        <a:pt x="412" y="439"/>
                      </a:lnTo>
                      <a:lnTo>
                        <a:pt x="412" y="434"/>
                      </a:lnTo>
                      <a:lnTo>
                        <a:pt x="412" y="427"/>
                      </a:lnTo>
                      <a:lnTo>
                        <a:pt x="412" y="422"/>
                      </a:lnTo>
                      <a:lnTo>
                        <a:pt x="412" y="416"/>
                      </a:lnTo>
                      <a:lnTo>
                        <a:pt x="412" y="409"/>
                      </a:lnTo>
                      <a:lnTo>
                        <a:pt x="411" y="402"/>
                      </a:lnTo>
                      <a:lnTo>
                        <a:pt x="410" y="394"/>
                      </a:lnTo>
                      <a:lnTo>
                        <a:pt x="410" y="386"/>
                      </a:lnTo>
                      <a:lnTo>
                        <a:pt x="410" y="379"/>
                      </a:lnTo>
                      <a:lnTo>
                        <a:pt x="409" y="371"/>
                      </a:lnTo>
                      <a:lnTo>
                        <a:pt x="409" y="362"/>
                      </a:lnTo>
                      <a:lnTo>
                        <a:pt x="409" y="354"/>
                      </a:lnTo>
                      <a:lnTo>
                        <a:pt x="409" y="346"/>
                      </a:lnTo>
                      <a:lnTo>
                        <a:pt x="409" y="338"/>
                      </a:lnTo>
                      <a:lnTo>
                        <a:pt x="407" y="330"/>
                      </a:lnTo>
                      <a:lnTo>
                        <a:pt x="407" y="321"/>
                      </a:lnTo>
                      <a:lnTo>
                        <a:pt x="407" y="312"/>
                      </a:lnTo>
                      <a:lnTo>
                        <a:pt x="407" y="303"/>
                      </a:lnTo>
                      <a:lnTo>
                        <a:pt x="406" y="295"/>
                      </a:lnTo>
                      <a:lnTo>
                        <a:pt x="406" y="287"/>
                      </a:lnTo>
                      <a:lnTo>
                        <a:pt x="406" y="278"/>
                      </a:lnTo>
                      <a:lnTo>
                        <a:pt x="406" y="268"/>
                      </a:lnTo>
                      <a:lnTo>
                        <a:pt x="405" y="260"/>
                      </a:lnTo>
                      <a:lnTo>
                        <a:pt x="405" y="251"/>
                      </a:lnTo>
                      <a:lnTo>
                        <a:pt x="405" y="243"/>
                      </a:lnTo>
                      <a:lnTo>
                        <a:pt x="404" y="233"/>
                      </a:lnTo>
                      <a:lnTo>
                        <a:pt x="404" y="225"/>
                      </a:lnTo>
                      <a:lnTo>
                        <a:pt x="403" y="217"/>
                      </a:lnTo>
                      <a:lnTo>
                        <a:pt x="403" y="209"/>
                      </a:lnTo>
                      <a:lnTo>
                        <a:pt x="403" y="200"/>
                      </a:lnTo>
                      <a:lnTo>
                        <a:pt x="402" y="192"/>
                      </a:lnTo>
                      <a:lnTo>
                        <a:pt x="402" y="183"/>
                      </a:lnTo>
                      <a:lnTo>
                        <a:pt x="402" y="177"/>
                      </a:lnTo>
                      <a:lnTo>
                        <a:pt x="400" y="168"/>
                      </a:lnTo>
                      <a:lnTo>
                        <a:pt x="400" y="161"/>
                      </a:lnTo>
                      <a:lnTo>
                        <a:pt x="400" y="154"/>
                      </a:lnTo>
                      <a:lnTo>
                        <a:pt x="400" y="147"/>
                      </a:lnTo>
                      <a:lnTo>
                        <a:pt x="399" y="140"/>
                      </a:lnTo>
                      <a:lnTo>
                        <a:pt x="398" y="135"/>
                      </a:lnTo>
                      <a:lnTo>
                        <a:pt x="398" y="128"/>
                      </a:lnTo>
                      <a:lnTo>
                        <a:pt x="398" y="123"/>
                      </a:lnTo>
                      <a:lnTo>
                        <a:pt x="397" y="116"/>
                      </a:lnTo>
                      <a:lnTo>
                        <a:pt x="396" y="111"/>
                      </a:lnTo>
                      <a:lnTo>
                        <a:pt x="396" y="107"/>
                      </a:lnTo>
                      <a:lnTo>
                        <a:pt x="396" y="102"/>
                      </a:lnTo>
                      <a:lnTo>
                        <a:pt x="395" y="99"/>
                      </a:lnTo>
                      <a:lnTo>
                        <a:pt x="393" y="95"/>
                      </a:lnTo>
                      <a:lnTo>
                        <a:pt x="393" y="91"/>
                      </a:lnTo>
                      <a:lnTo>
                        <a:pt x="392" y="88"/>
                      </a:lnTo>
                      <a:lnTo>
                        <a:pt x="391" y="84"/>
                      </a:lnTo>
                      <a:lnTo>
                        <a:pt x="390" y="81"/>
                      </a:lnTo>
                      <a:lnTo>
                        <a:pt x="388" y="79"/>
                      </a:lnTo>
                      <a:lnTo>
                        <a:pt x="384" y="77"/>
                      </a:lnTo>
                      <a:lnTo>
                        <a:pt x="381" y="75"/>
                      </a:lnTo>
                      <a:lnTo>
                        <a:pt x="378" y="74"/>
                      </a:lnTo>
                      <a:lnTo>
                        <a:pt x="375" y="73"/>
                      </a:lnTo>
                      <a:lnTo>
                        <a:pt x="373" y="73"/>
                      </a:lnTo>
                      <a:lnTo>
                        <a:pt x="369" y="72"/>
                      </a:lnTo>
                      <a:lnTo>
                        <a:pt x="364" y="71"/>
                      </a:lnTo>
                      <a:lnTo>
                        <a:pt x="360" y="70"/>
                      </a:lnTo>
                      <a:lnTo>
                        <a:pt x="356" y="70"/>
                      </a:lnTo>
                      <a:lnTo>
                        <a:pt x="350" y="68"/>
                      </a:lnTo>
                      <a:lnTo>
                        <a:pt x="346" y="67"/>
                      </a:lnTo>
                      <a:lnTo>
                        <a:pt x="341" y="67"/>
                      </a:lnTo>
                      <a:lnTo>
                        <a:pt x="337" y="67"/>
                      </a:lnTo>
                      <a:lnTo>
                        <a:pt x="331" y="65"/>
                      </a:lnTo>
                      <a:lnTo>
                        <a:pt x="325" y="65"/>
                      </a:lnTo>
                      <a:lnTo>
                        <a:pt x="319" y="64"/>
                      </a:lnTo>
                      <a:lnTo>
                        <a:pt x="313" y="64"/>
                      </a:lnTo>
                      <a:lnTo>
                        <a:pt x="306" y="64"/>
                      </a:lnTo>
                      <a:lnTo>
                        <a:pt x="300" y="63"/>
                      </a:lnTo>
                      <a:lnTo>
                        <a:pt x="295" y="63"/>
                      </a:lnTo>
                      <a:lnTo>
                        <a:pt x="288" y="63"/>
                      </a:lnTo>
                      <a:lnTo>
                        <a:pt x="281" y="61"/>
                      </a:lnTo>
                      <a:lnTo>
                        <a:pt x="274" y="61"/>
                      </a:lnTo>
                      <a:lnTo>
                        <a:pt x="267" y="60"/>
                      </a:lnTo>
                      <a:lnTo>
                        <a:pt x="261" y="60"/>
                      </a:lnTo>
                      <a:lnTo>
                        <a:pt x="254" y="60"/>
                      </a:lnTo>
                      <a:lnTo>
                        <a:pt x="247" y="60"/>
                      </a:lnTo>
                      <a:lnTo>
                        <a:pt x="240" y="60"/>
                      </a:lnTo>
                      <a:lnTo>
                        <a:pt x="233" y="60"/>
                      </a:lnTo>
                      <a:lnTo>
                        <a:pt x="226" y="59"/>
                      </a:lnTo>
                      <a:lnTo>
                        <a:pt x="219" y="59"/>
                      </a:lnTo>
                      <a:lnTo>
                        <a:pt x="212" y="59"/>
                      </a:lnTo>
                      <a:lnTo>
                        <a:pt x="205" y="59"/>
                      </a:lnTo>
                      <a:lnTo>
                        <a:pt x="198" y="59"/>
                      </a:lnTo>
                      <a:lnTo>
                        <a:pt x="192" y="59"/>
                      </a:lnTo>
                      <a:lnTo>
                        <a:pt x="185" y="59"/>
                      </a:lnTo>
                      <a:lnTo>
                        <a:pt x="179" y="59"/>
                      </a:lnTo>
                      <a:lnTo>
                        <a:pt x="172" y="59"/>
                      </a:lnTo>
                      <a:lnTo>
                        <a:pt x="165" y="59"/>
                      </a:lnTo>
                      <a:lnTo>
                        <a:pt x="159" y="59"/>
                      </a:lnTo>
                      <a:lnTo>
                        <a:pt x="153" y="59"/>
                      </a:lnTo>
                      <a:lnTo>
                        <a:pt x="147" y="59"/>
                      </a:lnTo>
                      <a:lnTo>
                        <a:pt x="141" y="60"/>
                      </a:lnTo>
                      <a:lnTo>
                        <a:pt x="136" y="60"/>
                      </a:lnTo>
                      <a:lnTo>
                        <a:pt x="130" y="61"/>
                      </a:lnTo>
                      <a:lnTo>
                        <a:pt x="124" y="61"/>
                      </a:lnTo>
                      <a:lnTo>
                        <a:pt x="119" y="61"/>
                      </a:lnTo>
                      <a:lnTo>
                        <a:pt x="115" y="63"/>
                      </a:lnTo>
                      <a:lnTo>
                        <a:pt x="110" y="63"/>
                      </a:lnTo>
                      <a:lnTo>
                        <a:pt x="105" y="63"/>
                      </a:lnTo>
                      <a:lnTo>
                        <a:pt x="101" y="64"/>
                      </a:lnTo>
                      <a:lnTo>
                        <a:pt x="97" y="64"/>
                      </a:lnTo>
                      <a:lnTo>
                        <a:pt x="94" y="65"/>
                      </a:lnTo>
                      <a:lnTo>
                        <a:pt x="90" y="66"/>
                      </a:lnTo>
                      <a:lnTo>
                        <a:pt x="87" y="67"/>
                      </a:lnTo>
                      <a:lnTo>
                        <a:pt x="84" y="67"/>
                      </a:lnTo>
                      <a:lnTo>
                        <a:pt x="83" y="68"/>
                      </a:lnTo>
                      <a:lnTo>
                        <a:pt x="79" y="71"/>
                      </a:lnTo>
                      <a:lnTo>
                        <a:pt x="77" y="73"/>
                      </a:lnTo>
                      <a:lnTo>
                        <a:pt x="76" y="74"/>
                      </a:lnTo>
                      <a:lnTo>
                        <a:pt x="75" y="77"/>
                      </a:lnTo>
                      <a:lnTo>
                        <a:pt x="74" y="79"/>
                      </a:lnTo>
                      <a:lnTo>
                        <a:pt x="74" y="82"/>
                      </a:lnTo>
                      <a:lnTo>
                        <a:pt x="73" y="85"/>
                      </a:lnTo>
                      <a:lnTo>
                        <a:pt x="72" y="89"/>
                      </a:lnTo>
                      <a:lnTo>
                        <a:pt x="71" y="94"/>
                      </a:lnTo>
                      <a:lnTo>
                        <a:pt x="71" y="99"/>
                      </a:lnTo>
                      <a:lnTo>
                        <a:pt x="69" y="103"/>
                      </a:lnTo>
                      <a:lnTo>
                        <a:pt x="69" y="109"/>
                      </a:lnTo>
                      <a:lnTo>
                        <a:pt x="68" y="115"/>
                      </a:lnTo>
                      <a:lnTo>
                        <a:pt x="68" y="122"/>
                      </a:lnTo>
                      <a:lnTo>
                        <a:pt x="67" y="128"/>
                      </a:lnTo>
                      <a:lnTo>
                        <a:pt x="67" y="135"/>
                      </a:lnTo>
                      <a:lnTo>
                        <a:pt x="66" y="143"/>
                      </a:lnTo>
                      <a:lnTo>
                        <a:pt x="66" y="150"/>
                      </a:lnTo>
                      <a:lnTo>
                        <a:pt x="65" y="157"/>
                      </a:lnTo>
                      <a:lnTo>
                        <a:pt x="64" y="165"/>
                      </a:lnTo>
                      <a:lnTo>
                        <a:pt x="64" y="174"/>
                      </a:lnTo>
                      <a:lnTo>
                        <a:pt x="62" y="182"/>
                      </a:lnTo>
                      <a:lnTo>
                        <a:pt x="61" y="190"/>
                      </a:lnTo>
                      <a:lnTo>
                        <a:pt x="61" y="200"/>
                      </a:lnTo>
                      <a:lnTo>
                        <a:pt x="60" y="209"/>
                      </a:lnTo>
                      <a:lnTo>
                        <a:pt x="60" y="218"/>
                      </a:lnTo>
                      <a:lnTo>
                        <a:pt x="59" y="226"/>
                      </a:lnTo>
                      <a:lnTo>
                        <a:pt x="59" y="237"/>
                      </a:lnTo>
                      <a:lnTo>
                        <a:pt x="58" y="246"/>
                      </a:lnTo>
                      <a:lnTo>
                        <a:pt x="58" y="257"/>
                      </a:lnTo>
                      <a:lnTo>
                        <a:pt x="58" y="266"/>
                      </a:lnTo>
                      <a:lnTo>
                        <a:pt x="57" y="275"/>
                      </a:lnTo>
                      <a:lnTo>
                        <a:pt x="57" y="286"/>
                      </a:lnTo>
                      <a:lnTo>
                        <a:pt x="57" y="296"/>
                      </a:lnTo>
                      <a:lnTo>
                        <a:pt x="55" y="304"/>
                      </a:lnTo>
                      <a:lnTo>
                        <a:pt x="54" y="315"/>
                      </a:lnTo>
                      <a:lnTo>
                        <a:pt x="54" y="324"/>
                      </a:lnTo>
                      <a:lnTo>
                        <a:pt x="53" y="335"/>
                      </a:lnTo>
                      <a:lnTo>
                        <a:pt x="52" y="343"/>
                      </a:lnTo>
                      <a:lnTo>
                        <a:pt x="52" y="353"/>
                      </a:lnTo>
                      <a:lnTo>
                        <a:pt x="51" y="362"/>
                      </a:lnTo>
                      <a:lnTo>
                        <a:pt x="51" y="372"/>
                      </a:lnTo>
                      <a:lnTo>
                        <a:pt x="50" y="380"/>
                      </a:lnTo>
                      <a:lnTo>
                        <a:pt x="50" y="389"/>
                      </a:lnTo>
                      <a:lnTo>
                        <a:pt x="50" y="398"/>
                      </a:lnTo>
                      <a:lnTo>
                        <a:pt x="50" y="408"/>
                      </a:lnTo>
                      <a:lnTo>
                        <a:pt x="48" y="416"/>
                      </a:lnTo>
                      <a:lnTo>
                        <a:pt x="48" y="423"/>
                      </a:lnTo>
                      <a:lnTo>
                        <a:pt x="47" y="431"/>
                      </a:lnTo>
                      <a:lnTo>
                        <a:pt x="47" y="439"/>
                      </a:lnTo>
                      <a:lnTo>
                        <a:pt x="46" y="446"/>
                      </a:lnTo>
                      <a:lnTo>
                        <a:pt x="45" y="453"/>
                      </a:lnTo>
                      <a:lnTo>
                        <a:pt x="45" y="460"/>
                      </a:lnTo>
                      <a:lnTo>
                        <a:pt x="44" y="467"/>
                      </a:lnTo>
                      <a:lnTo>
                        <a:pt x="43" y="473"/>
                      </a:lnTo>
                      <a:lnTo>
                        <a:pt x="43" y="479"/>
                      </a:lnTo>
                      <a:lnTo>
                        <a:pt x="41" y="484"/>
                      </a:lnTo>
                      <a:lnTo>
                        <a:pt x="41" y="489"/>
                      </a:lnTo>
                      <a:lnTo>
                        <a:pt x="40" y="493"/>
                      </a:lnTo>
                      <a:lnTo>
                        <a:pt x="39" y="497"/>
                      </a:lnTo>
                      <a:lnTo>
                        <a:pt x="39" y="501"/>
                      </a:lnTo>
                      <a:lnTo>
                        <a:pt x="38" y="504"/>
                      </a:lnTo>
                      <a:lnTo>
                        <a:pt x="37" y="509"/>
                      </a:lnTo>
                      <a:lnTo>
                        <a:pt x="36" y="512"/>
                      </a:lnTo>
                      <a:lnTo>
                        <a:pt x="31" y="515"/>
                      </a:lnTo>
                      <a:lnTo>
                        <a:pt x="28" y="517"/>
                      </a:lnTo>
                      <a:lnTo>
                        <a:pt x="24" y="518"/>
                      </a:lnTo>
                      <a:lnTo>
                        <a:pt x="21" y="518"/>
                      </a:lnTo>
                      <a:lnTo>
                        <a:pt x="14" y="518"/>
                      </a:lnTo>
                      <a:lnTo>
                        <a:pt x="10" y="516"/>
                      </a:lnTo>
                      <a:lnTo>
                        <a:pt x="5" y="512"/>
                      </a:lnTo>
                      <a:lnTo>
                        <a:pt x="2" y="509"/>
                      </a:lnTo>
                      <a:lnTo>
                        <a:pt x="0" y="506"/>
                      </a:lnTo>
                      <a:lnTo>
                        <a:pt x="0" y="505"/>
                      </a:lnTo>
                      <a:lnTo>
                        <a:pt x="0" y="505"/>
                      </a:lnTo>
                      <a:close/>
                    </a:path>
                  </a:pathLst>
                </a:custGeom>
                <a:solidFill>
                  <a:srgbClr val="FFA64D"/>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3" name="Freeform 192"/>
                <p:cNvSpPr>
                  <a:spLocks/>
                </p:cNvSpPr>
                <p:nvPr/>
              </p:nvSpPr>
              <p:spPr bwMode="auto">
                <a:xfrm>
                  <a:off x="2952677" y="1367877"/>
                  <a:ext cx="151" cy="159"/>
                </a:xfrm>
                <a:custGeom>
                  <a:avLst/>
                  <a:gdLst/>
                  <a:ahLst/>
                  <a:cxnLst>
                    <a:cxn ang="0">
                      <a:pos x="0" y="443"/>
                    </a:cxn>
                    <a:cxn ang="0">
                      <a:pos x="0" y="401"/>
                    </a:cxn>
                    <a:cxn ang="0">
                      <a:pos x="0" y="342"/>
                    </a:cxn>
                    <a:cxn ang="0">
                      <a:pos x="1" y="274"/>
                    </a:cxn>
                    <a:cxn ang="0">
                      <a:pos x="4" y="202"/>
                    </a:cxn>
                    <a:cxn ang="0">
                      <a:pos x="7" y="131"/>
                    </a:cxn>
                    <a:cxn ang="0">
                      <a:pos x="13" y="73"/>
                    </a:cxn>
                    <a:cxn ang="0">
                      <a:pos x="19" y="29"/>
                    </a:cxn>
                    <a:cxn ang="0">
                      <a:pos x="38" y="6"/>
                    </a:cxn>
                    <a:cxn ang="0">
                      <a:pos x="70" y="1"/>
                    </a:cxn>
                    <a:cxn ang="0">
                      <a:pos x="119" y="0"/>
                    </a:cxn>
                    <a:cxn ang="0">
                      <a:pos x="177" y="0"/>
                    </a:cxn>
                    <a:cxn ang="0">
                      <a:pos x="241" y="3"/>
                    </a:cxn>
                    <a:cxn ang="0">
                      <a:pos x="302" y="7"/>
                    </a:cxn>
                    <a:cxn ang="0">
                      <a:pos x="359" y="13"/>
                    </a:cxn>
                    <a:cxn ang="0">
                      <a:pos x="404" y="20"/>
                    </a:cxn>
                    <a:cxn ang="0">
                      <a:pos x="436" y="28"/>
                    </a:cxn>
                    <a:cxn ang="0">
                      <a:pos x="447" y="52"/>
                    </a:cxn>
                    <a:cxn ang="0">
                      <a:pos x="451" y="91"/>
                    </a:cxn>
                    <a:cxn ang="0">
                      <a:pos x="452" y="143"/>
                    </a:cxn>
                    <a:cxn ang="0">
                      <a:pos x="452" y="202"/>
                    </a:cxn>
                    <a:cxn ang="0">
                      <a:pos x="451" y="263"/>
                    </a:cxn>
                    <a:cxn ang="0">
                      <a:pos x="451" y="322"/>
                    </a:cxn>
                    <a:cxn ang="0">
                      <a:pos x="449" y="372"/>
                    </a:cxn>
                    <a:cxn ang="0">
                      <a:pos x="447" y="409"/>
                    </a:cxn>
                    <a:cxn ang="0">
                      <a:pos x="444" y="436"/>
                    </a:cxn>
                    <a:cxn ang="0">
                      <a:pos x="429" y="442"/>
                    </a:cxn>
                    <a:cxn ang="0">
                      <a:pos x="424" y="422"/>
                    </a:cxn>
                    <a:cxn ang="0">
                      <a:pos x="424" y="393"/>
                    </a:cxn>
                    <a:cxn ang="0">
                      <a:pos x="424" y="349"/>
                    </a:cxn>
                    <a:cxn ang="0">
                      <a:pos x="425" y="296"/>
                    </a:cxn>
                    <a:cxn ang="0">
                      <a:pos x="426" y="239"/>
                    </a:cxn>
                    <a:cxn ang="0">
                      <a:pos x="426" y="181"/>
                    </a:cxn>
                    <a:cxn ang="0">
                      <a:pos x="426" y="129"/>
                    </a:cxn>
                    <a:cxn ang="0">
                      <a:pos x="425" y="86"/>
                    </a:cxn>
                    <a:cxn ang="0">
                      <a:pos x="423" y="57"/>
                    </a:cxn>
                    <a:cxn ang="0">
                      <a:pos x="407" y="43"/>
                    </a:cxn>
                    <a:cxn ang="0">
                      <a:pos x="374" y="37"/>
                    </a:cxn>
                    <a:cxn ang="0">
                      <a:pos x="327" y="31"/>
                    </a:cxn>
                    <a:cxn ang="0">
                      <a:pos x="270" y="27"/>
                    </a:cxn>
                    <a:cxn ang="0">
                      <a:pos x="212" y="23"/>
                    </a:cxn>
                    <a:cxn ang="0">
                      <a:pos x="153" y="21"/>
                    </a:cxn>
                    <a:cxn ang="0">
                      <a:pos x="104" y="20"/>
                    </a:cxn>
                    <a:cxn ang="0">
                      <a:pos x="65" y="21"/>
                    </a:cxn>
                    <a:cxn ang="0">
                      <a:pos x="45" y="27"/>
                    </a:cxn>
                    <a:cxn ang="0">
                      <a:pos x="42" y="51"/>
                    </a:cxn>
                    <a:cxn ang="0">
                      <a:pos x="40" y="92"/>
                    </a:cxn>
                    <a:cxn ang="0">
                      <a:pos x="36" y="143"/>
                    </a:cxn>
                    <a:cxn ang="0">
                      <a:pos x="33" y="202"/>
                    </a:cxn>
                    <a:cxn ang="0">
                      <a:pos x="30" y="263"/>
                    </a:cxn>
                    <a:cxn ang="0">
                      <a:pos x="28" y="320"/>
                    </a:cxn>
                    <a:cxn ang="0">
                      <a:pos x="27" y="367"/>
                    </a:cxn>
                    <a:cxn ang="0">
                      <a:pos x="26" y="403"/>
                    </a:cxn>
                    <a:cxn ang="0">
                      <a:pos x="23" y="432"/>
                    </a:cxn>
                    <a:cxn ang="0">
                      <a:pos x="18" y="455"/>
                    </a:cxn>
                    <a:cxn ang="0">
                      <a:pos x="2" y="476"/>
                    </a:cxn>
                  </a:cxnLst>
                  <a:rect l="0" t="0" r="r" b="b"/>
                  <a:pathLst>
                    <a:path w="452" h="478">
                      <a:moveTo>
                        <a:pt x="0" y="461"/>
                      </a:moveTo>
                      <a:lnTo>
                        <a:pt x="0" y="460"/>
                      </a:lnTo>
                      <a:lnTo>
                        <a:pt x="0" y="457"/>
                      </a:lnTo>
                      <a:lnTo>
                        <a:pt x="0" y="453"/>
                      </a:lnTo>
                      <a:lnTo>
                        <a:pt x="0" y="450"/>
                      </a:lnTo>
                      <a:lnTo>
                        <a:pt x="0" y="446"/>
                      </a:lnTo>
                      <a:lnTo>
                        <a:pt x="0" y="443"/>
                      </a:lnTo>
                      <a:lnTo>
                        <a:pt x="0" y="438"/>
                      </a:lnTo>
                      <a:lnTo>
                        <a:pt x="0" y="432"/>
                      </a:lnTo>
                      <a:lnTo>
                        <a:pt x="0" y="426"/>
                      </a:lnTo>
                      <a:lnTo>
                        <a:pt x="0" y="421"/>
                      </a:lnTo>
                      <a:lnTo>
                        <a:pt x="0" y="414"/>
                      </a:lnTo>
                      <a:lnTo>
                        <a:pt x="0" y="408"/>
                      </a:lnTo>
                      <a:lnTo>
                        <a:pt x="0" y="401"/>
                      </a:lnTo>
                      <a:lnTo>
                        <a:pt x="0" y="394"/>
                      </a:lnTo>
                      <a:lnTo>
                        <a:pt x="0" y="385"/>
                      </a:lnTo>
                      <a:lnTo>
                        <a:pt x="0" y="376"/>
                      </a:lnTo>
                      <a:lnTo>
                        <a:pt x="0" y="368"/>
                      </a:lnTo>
                      <a:lnTo>
                        <a:pt x="0" y="360"/>
                      </a:lnTo>
                      <a:lnTo>
                        <a:pt x="0" y="351"/>
                      </a:lnTo>
                      <a:lnTo>
                        <a:pt x="0" y="342"/>
                      </a:lnTo>
                      <a:lnTo>
                        <a:pt x="0" y="332"/>
                      </a:lnTo>
                      <a:lnTo>
                        <a:pt x="0" y="323"/>
                      </a:lnTo>
                      <a:lnTo>
                        <a:pt x="0" y="314"/>
                      </a:lnTo>
                      <a:lnTo>
                        <a:pt x="0" y="303"/>
                      </a:lnTo>
                      <a:lnTo>
                        <a:pt x="0" y="294"/>
                      </a:lnTo>
                      <a:lnTo>
                        <a:pt x="1" y="285"/>
                      </a:lnTo>
                      <a:lnTo>
                        <a:pt x="1" y="274"/>
                      </a:lnTo>
                      <a:lnTo>
                        <a:pt x="1" y="264"/>
                      </a:lnTo>
                      <a:lnTo>
                        <a:pt x="2" y="253"/>
                      </a:lnTo>
                      <a:lnTo>
                        <a:pt x="2" y="243"/>
                      </a:lnTo>
                      <a:lnTo>
                        <a:pt x="2" y="232"/>
                      </a:lnTo>
                      <a:lnTo>
                        <a:pt x="2" y="222"/>
                      </a:lnTo>
                      <a:lnTo>
                        <a:pt x="4" y="211"/>
                      </a:lnTo>
                      <a:lnTo>
                        <a:pt x="4" y="202"/>
                      </a:lnTo>
                      <a:lnTo>
                        <a:pt x="4" y="192"/>
                      </a:lnTo>
                      <a:lnTo>
                        <a:pt x="5" y="181"/>
                      </a:lnTo>
                      <a:lnTo>
                        <a:pt x="5" y="171"/>
                      </a:lnTo>
                      <a:lnTo>
                        <a:pt x="6" y="162"/>
                      </a:lnTo>
                      <a:lnTo>
                        <a:pt x="6" y="151"/>
                      </a:lnTo>
                      <a:lnTo>
                        <a:pt x="6" y="142"/>
                      </a:lnTo>
                      <a:lnTo>
                        <a:pt x="7" y="131"/>
                      </a:lnTo>
                      <a:lnTo>
                        <a:pt x="7" y="123"/>
                      </a:lnTo>
                      <a:lnTo>
                        <a:pt x="8" y="114"/>
                      </a:lnTo>
                      <a:lnTo>
                        <a:pt x="9" y="106"/>
                      </a:lnTo>
                      <a:lnTo>
                        <a:pt x="9" y="96"/>
                      </a:lnTo>
                      <a:lnTo>
                        <a:pt x="11" y="89"/>
                      </a:lnTo>
                      <a:lnTo>
                        <a:pt x="12" y="80"/>
                      </a:lnTo>
                      <a:lnTo>
                        <a:pt x="13" y="73"/>
                      </a:lnTo>
                      <a:lnTo>
                        <a:pt x="13" y="65"/>
                      </a:lnTo>
                      <a:lnTo>
                        <a:pt x="14" y="58"/>
                      </a:lnTo>
                      <a:lnTo>
                        <a:pt x="15" y="52"/>
                      </a:lnTo>
                      <a:lnTo>
                        <a:pt x="15" y="45"/>
                      </a:lnTo>
                      <a:lnTo>
                        <a:pt x="16" y="40"/>
                      </a:lnTo>
                      <a:lnTo>
                        <a:pt x="18" y="35"/>
                      </a:lnTo>
                      <a:lnTo>
                        <a:pt x="19" y="29"/>
                      </a:lnTo>
                      <a:lnTo>
                        <a:pt x="20" y="24"/>
                      </a:lnTo>
                      <a:lnTo>
                        <a:pt x="21" y="21"/>
                      </a:lnTo>
                      <a:lnTo>
                        <a:pt x="23" y="17"/>
                      </a:lnTo>
                      <a:lnTo>
                        <a:pt x="26" y="13"/>
                      </a:lnTo>
                      <a:lnTo>
                        <a:pt x="29" y="10"/>
                      </a:lnTo>
                      <a:lnTo>
                        <a:pt x="33" y="8"/>
                      </a:lnTo>
                      <a:lnTo>
                        <a:pt x="38" y="6"/>
                      </a:lnTo>
                      <a:lnTo>
                        <a:pt x="42" y="5"/>
                      </a:lnTo>
                      <a:lnTo>
                        <a:pt x="45" y="5"/>
                      </a:lnTo>
                      <a:lnTo>
                        <a:pt x="50" y="3"/>
                      </a:lnTo>
                      <a:lnTo>
                        <a:pt x="55" y="3"/>
                      </a:lnTo>
                      <a:lnTo>
                        <a:pt x="59" y="2"/>
                      </a:lnTo>
                      <a:lnTo>
                        <a:pt x="64" y="1"/>
                      </a:lnTo>
                      <a:lnTo>
                        <a:pt x="70" y="1"/>
                      </a:lnTo>
                      <a:lnTo>
                        <a:pt x="77" y="1"/>
                      </a:lnTo>
                      <a:lnTo>
                        <a:pt x="83" y="0"/>
                      </a:lnTo>
                      <a:lnTo>
                        <a:pt x="90" y="0"/>
                      </a:lnTo>
                      <a:lnTo>
                        <a:pt x="97" y="0"/>
                      </a:lnTo>
                      <a:lnTo>
                        <a:pt x="104" y="0"/>
                      </a:lnTo>
                      <a:lnTo>
                        <a:pt x="111" y="0"/>
                      </a:lnTo>
                      <a:lnTo>
                        <a:pt x="119" y="0"/>
                      </a:lnTo>
                      <a:lnTo>
                        <a:pt x="127" y="0"/>
                      </a:lnTo>
                      <a:lnTo>
                        <a:pt x="134" y="0"/>
                      </a:lnTo>
                      <a:lnTo>
                        <a:pt x="142" y="0"/>
                      </a:lnTo>
                      <a:lnTo>
                        <a:pt x="151" y="0"/>
                      </a:lnTo>
                      <a:lnTo>
                        <a:pt x="159" y="0"/>
                      </a:lnTo>
                      <a:lnTo>
                        <a:pt x="169" y="0"/>
                      </a:lnTo>
                      <a:lnTo>
                        <a:pt x="177" y="0"/>
                      </a:lnTo>
                      <a:lnTo>
                        <a:pt x="186" y="0"/>
                      </a:lnTo>
                      <a:lnTo>
                        <a:pt x="194" y="0"/>
                      </a:lnTo>
                      <a:lnTo>
                        <a:pt x="203" y="1"/>
                      </a:lnTo>
                      <a:lnTo>
                        <a:pt x="213" y="1"/>
                      </a:lnTo>
                      <a:lnTo>
                        <a:pt x="222" y="1"/>
                      </a:lnTo>
                      <a:lnTo>
                        <a:pt x="231" y="2"/>
                      </a:lnTo>
                      <a:lnTo>
                        <a:pt x="241" y="3"/>
                      </a:lnTo>
                      <a:lnTo>
                        <a:pt x="249" y="3"/>
                      </a:lnTo>
                      <a:lnTo>
                        <a:pt x="258" y="3"/>
                      </a:lnTo>
                      <a:lnTo>
                        <a:pt x="266" y="5"/>
                      </a:lnTo>
                      <a:lnTo>
                        <a:pt x="275" y="5"/>
                      </a:lnTo>
                      <a:lnTo>
                        <a:pt x="285" y="5"/>
                      </a:lnTo>
                      <a:lnTo>
                        <a:pt x="294" y="6"/>
                      </a:lnTo>
                      <a:lnTo>
                        <a:pt x="302" y="7"/>
                      </a:lnTo>
                      <a:lnTo>
                        <a:pt x="311" y="8"/>
                      </a:lnTo>
                      <a:lnTo>
                        <a:pt x="320" y="8"/>
                      </a:lnTo>
                      <a:lnTo>
                        <a:pt x="328" y="9"/>
                      </a:lnTo>
                      <a:lnTo>
                        <a:pt x="336" y="9"/>
                      </a:lnTo>
                      <a:lnTo>
                        <a:pt x="344" y="10"/>
                      </a:lnTo>
                      <a:lnTo>
                        <a:pt x="351" y="10"/>
                      </a:lnTo>
                      <a:lnTo>
                        <a:pt x="359" y="13"/>
                      </a:lnTo>
                      <a:lnTo>
                        <a:pt x="367" y="13"/>
                      </a:lnTo>
                      <a:lnTo>
                        <a:pt x="374" y="15"/>
                      </a:lnTo>
                      <a:lnTo>
                        <a:pt x="380" y="15"/>
                      </a:lnTo>
                      <a:lnTo>
                        <a:pt x="387" y="16"/>
                      </a:lnTo>
                      <a:lnTo>
                        <a:pt x="393" y="17"/>
                      </a:lnTo>
                      <a:lnTo>
                        <a:pt x="400" y="19"/>
                      </a:lnTo>
                      <a:lnTo>
                        <a:pt x="404" y="20"/>
                      </a:lnTo>
                      <a:lnTo>
                        <a:pt x="410" y="21"/>
                      </a:lnTo>
                      <a:lnTo>
                        <a:pt x="416" y="22"/>
                      </a:lnTo>
                      <a:lnTo>
                        <a:pt x="421" y="23"/>
                      </a:lnTo>
                      <a:lnTo>
                        <a:pt x="424" y="24"/>
                      </a:lnTo>
                      <a:lnTo>
                        <a:pt x="429" y="26"/>
                      </a:lnTo>
                      <a:lnTo>
                        <a:pt x="432" y="27"/>
                      </a:lnTo>
                      <a:lnTo>
                        <a:pt x="436" y="28"/>
                      </a:lnTo>
                      <a:lnTo>
                        <a:pt x="440" y="30"/>
                      </a:lnTo>
                      <a:lnTo>
                        <a:pt x="444" y="34"/>
                      </a:lnTo>
                      <a:lnTo>
                        <a:pt x="445" y="37"/>
                      </a:lnTo>
                      <a:lnTo>
                        <a:pt x="446" y="43"/>
                      </a:lnTo>
                      <a:lnTo>
                        <a:pt x="446" y="45"/>
                      </a:lnTo>
                      <a:lnTo>
                        <a:pt x="447" y="49"/>
                      </a:lnTo>
                      <a:lnTo>
                        <a:pt x="447" y="52"/>
                      </a:lnTo>
                      <a:lnTo>
                        <a:pt x="449" y="58"/>
                      </a:lnTo>
                      <a:lnTo>
                        <a:pt x="449" y="63"/>
                      </a:lnTo>
                      <a:lnTo>
                        <a:pt x="449" y="67"/>
                      </a:lnTo>
                      <a:lnTo>
                        <a:pt x="450" y="73"/>
                      </a:lnTo>
                      <a:lnTo>
                        <a:pt x="451" y="79"/>
                      </a:lnTo>
                      <a:lnTo>
                        <a:pt x="451" y="85"/>
                      </a:lnTo>
                      <a:lnTo>
                        <a:pt x="451" y="91"/>
                      </a:lnTo>
                      <a:lnTo>
                        <a:pt x="451" y="98"/>
                      </a:lnTo>
                      <a:lnTo>
                        <a:pt x="452" y="106"/>
                      </a:lnTo>
                      <a:lnTo>
                        <a:pt x="452" y="113"/>
                      </a:lnTo>
                      <a:lnTo>
                        <a:pt x="452" y="120"/>
                      </a:lnTo>
                      <a:lnTo>
                        <a:pt x="452" y="128"/>
                      </a:lnTo>
                      <a:lnTo>
                        <a:pt x="452" y="135"/>
                      </a:lnTo>
                      <a:lnTo>
                        <a:pt x="452" y="143"/>
                      </a:lnTo>
                      <a:lnTo>
                        <a:pt x="452" y="151"/>
                      </a:lnTo>
                      <a:lnTo>
                        <a:pt x="452" y="159"/>
                      </a:lnTo>
                      <a:lnTo>
                        <a:pt x="452" y="167"/>
                      </a:lnTo>
                      <a:lnTo>
                        <a:pt x="452" y="175"/>
                      </a:lnTo>
                      <a:lnTo>
                        <a:pt x="452" y="185"/>
                      </a:lnTo>
                      <a:lnTo>
                        <a:pt x="452" y="193"/>
                      </a:lnTo>
                      <a:lnTo>
                        <a:pt x="452" y="202"/>
                      </a:lnTo>
                      <a:lnTo>
                        <a:pt x="452" y="210"/>
                      </a:lnTo>
                      <a:lnTo>
                        <a:pt x="452" y="220"/>
                      </a:lnTo>
                      <a:lnTo>
                        <a:pt x="452" y="228"/>
                      </a:lnTo>
                      <a:lnTo>
                        <a:pt x="452" y="237"/>
                      </a:lnTo>
                      <a:lnTo>
                        <a:pt x="452" y="246"/>
                      </a:lnTo>
                      <a:lnTo>
                        <a:pt x="452" y="254"/>
                      </a:lnTo>
                      <a:lnTo>
                        <a:pt x="451" y="263"/>
                      </a:lnTo>
                      <a:lnTo>
                        <a:pt x="451" y="272"/>
                      </a:lnTo>
                      <a:lnTo>
                        <a:pt x="451" y="280"/>
                      </a:lnTo>
                      <a:lnTo>
                        <a:pt x="451" y="288"/>
                      </a:lnTo>
                      <a:lnTo>
                        <a:pt x="451" y="297"/>
                      </a:lnTo>
                      <a:lnTo>
                        <a:pt x="451" y="306"/>
                      </a:lnTo>
                      <a:lnTo>
                        <a:pt x="451" y="314"/>
                      </a:lnTo>
                      <a:lnTo>
                        <a:pt x="451" y="322"/>
                      </a:lnTo>
                      <a:lnTo>
                        <a:pt x="450" y="329"/>
                      </a:lnTo>
                      <a:lnTo>
                        <a:pt x="450" y="337"/>
                      </a:lnTo>
                      <a:lnTo>
                        <a:pt x="449" y="344"/>
                      </a:lnTo>
                      <a:lnTo>
                        <a:pt x="449" y="352"/>
                      </a:lnTo>
                      <a:lnTo>
                        <a:pt x="449" y="359"/>
                      </a:lnTo>
                      <a:lnTo>
                        <a:pt x="449" y="366"/>
                      </a:lnTo>
                      <a:lnTo>
                        <a:pt x="449" y="372"/>
                      </a:lnTo>
                      <a:lnTo>
                        <a:pt x="449" y="378"/>
                      </a:lnTo>
                      <a:lnTo>
                        <a:pt x="447" y="383"/>
                      </a:lnTo>
                      <a:lnTo>
                        <a:pt x="447" y="390"/>
                      </a:lnTo>
                      <a:lnTo>
                        <a:pt x="447" y="395"/>
                      </a:lnTo>
                      <a:lnTo>
                        <a:pt x="447" y="401"/>
                      </a:lnTo>
                      <a:lnTo>
                        <a:pt x="447" y="404"/>
                      </a:lnTo>
                      <a:lnTo>
                        <a:pt x="447" y="409"/>
                      </a:lnTo>
                      <a:lnTo>
                        <a:pt x="447" y="412"/>
                      </a:lnTo>
                      <a:lnTo>
                        <a:pt x="447" y="417"/>
                      </a:lnTo>
                      <a:lnTo>
                        <a:pt x="446" y="419"/>
                      </a:lnTo>
                      <a:lnTo>
                        <a:pt x="446" y="423"/>
                      </a:lnTo>
                      <a:lnTo>
                        <a:pt x="446" y="428"/>
                      </a:lnTo>
                      <a:lnTo>
                        <a:pt x="446" y="430"/>
                      </a:lnTo>
                      <a:lnTo>
                        <a:pt x="444" y="436"/>
                      </a:lnTo>
                      <a:lnTo>
                        <a:pt x="443" y="440"/>
                      </a:lnTo>
                      <a:lnTo>
                        <a:pt x="440" y="446"/>
                      </a:lnTo>
                      <a:lnTo>
                        <a:pt x="438" y="450"/>
                      </a:lnTo>
                      <a:lnTo>
                        <a:pt x="435" y="451"/>
                      </a:lnTo>
                      <a:lnTo>
                        <a:pt x="431" y="449"/>
                      </a:lnTo>
                      <a:lnTo>
                        <a:pt x="430" y="445"/>
                      </a:lnTo>
                      <a:lnTo>
                        <a:pt x="429" y="442"/>
                      </a:lnTo>
                      <a:lnTo>
                        <a:pt x="428" y="439"/>
                      </a:lnTo>
                      <a:lnTo>
                        <a:pt x="428" y="437"/>
                      </a:lnTo>
                      <a:lnTo>
                        <a:pt x="426" y="433"/>
                      </a:lnTo>
                      <a:lnTo>
                        <a:pt x="426" y="430"/>
                      </a:lnTo>
                      <a:lnTo>
                        <a:pt x="425" y="428"/>
                      </a:lnTo>
                      <a:lnTo>
                        <a:pt x="425" y="425"/>
                      </a:lnTo>
                      <a:lnTo>
                        <a:pt x="424" y="422"/>
                      </a:lnTo>
                      <a:lnTo>
                        <a:pt x="424" y="418"/>
                      </a:lnTo>
                      <a:lnTo>
                        <a:pt x="424" y="415"/>
                      </a:lnTo>
                      <a:lnTo>
                        <a:pt x="424" y="411"/>
                      </a:lnTo>
                      <a:lnTo>
                        <a:pt x="424" y="407"/>
                      </a:lnTo>
                      <a:lnTo>
                        <a:pt x="424" y="402"/>
                      </a:lnTo>
                      <a:lnTo>
                        <a:pt x="424" y="397"/>
                      </a:lnTo>
                      <a:lnTo>
                        <a:pt x="424" y="393"/>
                      </a:lnTo>
                      <a:lnTo>
                        <a:pt x="424" y="387"/>
                      </a:lnTo>
                      <a:lnTo>
                        <a:pt x="424" y="381"/>
                      </a:lnTo>
                      <a:lnTo>
                        <a:pt x="424" y="374"/>
                      </a:lnTo>
                      <a:lnTo>
                        <a:pt x="424" y="368"/>
                      </a:lnTo>
                      <a:lnTo>
                        <a:pt x="424" y="361"/>
                      </a:lnTo>
                      <a:lnTo>
                        <a:pt x="424" y="356"/>
                      </a:lnTo>
                      <a:lnTo>
                        <a:pt x="424" y="349"/>
                      </a:lnTo>
                      <a:lnTo>
                        <a:pt x="424" y="342"/>
                      </a:lnTo>
                      <a:lnTo>
                        <a:pt x="424" y="333"/>
                      </a:lnTo>
                      <a:lnTo>
                        <a:pt x="424" y="327"/>
                      </a:lnTo>
                      <a:lnTo>
                        <a:pt x="424" y="318"/>
                      </a:lnTo>
                      <a:lnTo>
                        <a:pt x="425" y="311"/>
                      </a:lnTo>
                      <a:lnTo>
                        <a:pt x="425" y="303"/>
                      </a:lnTo>
                      <a:lnTo>
                        <a:pt x="425" y="296"/>
                      </a:lnTo>
                      <a:lnTo>
                        <a:pt x="425" y="287"/>
                      </a:lnTo>
                      <a:lnTo>
                        <a:pt x="425" y="280"/>
                      </a:lnTo>
                      <a:lnTo>
                        <a:pt x="425" y="272"/>
                      </a:lnTo>
                      <a:lnTo>
                        <a:pt x="425" y="264"/>
                      </a:lnTo>
                      <a:lnTo>
                        <a:pt x="425" y="254"/>
                      </a:lnTo>
                      <a:lnTo>
                        <a:pt x="426" y="246"/>
                      </a:lnTo>
                      <a:lnTo>
                        <a:pt x="426" y="239"/>
                      </a:lnTo>
                      <a:lnTo>
                        <a:pt x="426" y="231"/>
                      </a:lnTo>
                      <a:lnTo>
                        <a:pt x="426" y="222"/>
                      </a:lnTo>
                      <a:lnTo>
                        <a:pt x="426" y="214"/>
                      </a:lnTo>
                      <a:lnTo>
                        <a:pt x="426" y="206"/>
                      </a:lnTo>
                      <a:lnTo>
                        <a:pt x="426" y="198"/>
                      </a:lnTo>
                      <a:lnTo>
                        <a:pt x="426" y="189"/>
                      </a:lnTo>
                      <a:lnTo>
                        <a:pt x="426" y="181"/>
                      </a:lnTo>
                      <a:lnTo>
                        <a:pt x="426" y="173"/>
                      </a:lnTo>
                      <a:lnTo>
                        <a:pt x="426" y="166"/>
                      </a:lnTo>
                      <a:lnTo>
                        <a:pt x="426" y="158"/>
                      </a:lnTo>
                      <a:lnTo>
                        <a:pt x="426" y="151"/>
                      </a:lnTo>
                      <a:lnTo>
                        <a:pt x="426" y="143"/>
                      </a:lnTo>
                      <a:lnTo>
                        <a:pt x="426" y="136"/>
                      </a:lnTo>
                      <a:lnTo>
                        <a:pt x="426" y="129"/>
                      </a:lnTo>
                      <a:lnTo>
                        <a:pt x="426" y="122"/>
                      </a:lnTo>
                      <a:lnTo>
                        <a:pt x="426" y="115"/>
                      </a:lnTo>
                      <a:lnTo>
                        <a:pt x="426" y="109"/>
                      </a:lnTo>
                      <a:lnTo>
                        <a:pt x="426" y="102"/>
                      </a:lnTo>
                      <a:lnTo>
                        <a:pt x="425" y="96"/>
                      </a:lnTo>
                      <a:lnTo>
                        <a:pt x="425" y="91"/>
                      </a:lnTo>
                      <a:lnTo>
                        <a:pt x="425" y="86"/>
                      </a:lnTo>
                      <a:lnTo>
                        <a:pt x="425" y="81"/>
                      </a:lnTo>
                      <a:lnTo>
                        <a:pt x="424" y="76"/>
                      </a:lnTo>
                      <a:lnTo>
                        <a:pt x="424" y="71"/>
                      </a:lnTo>
                      <a:lnTo>
                        <a:pt x="424" y="67"/>
                      </a:lnTo>
                      <a:lnTo>
                        <a:pt x="424" y="64"/>
                      </a:lnTo>
                      <a:lnTo>
                        <a:pt x="423" y="60"/>
                      </a:lnTo>
                      <a:lnTo>
                        <a:pt x="423" y="57"/>
                      </a:lnTo>
                      <a:lnTo>
                        <a:pt x="422" y="55"/>
                      </a:lnTo>
                      <a:lnTo>
                        <a:pt x="421" y="50"/>
                      </a:lnTo>
                      <a:lnTo>
                        <a:pt x="421" y="49"/>
                      </a:lnTo>
                      <a:lnTo>
                        <a:pt x="417" y="46"/>
                      </a:lnTo>
                      <a:lnTo>
                        <a:pt x="413" y="45"/>
                      </a:lnTo>
                      <a:lnTo>
                        <a:pt x="410" y="44"/>
                      </a:lnTo>
                      <a:lnTo>
                        <a:pt x="407" y="43"/>
                      </a:lnTo>
                      <a:lnTo>
                        <a:pt x="403" y="42"/>
                      </a:lnTo>
                      <a:lnTo>
                        <a:pt x="400" y="42"/>
                      </a:lnTo>
                      <a:lnTo>
                        <a:pt x="395" y="41"/>
                      </a:lnTo>
                      <a:lnTo>
                        <a:pt x="390" y="40"/>
                      </a:lnTo>
                      <a:lnTo>
                        <a:pt x="385" y="38"/>
                      </a:lnTo>
                      <a:lnTo>
                        <a:pt x="380" y="38"/>
                      </a:lnTo>
                      <a:lnTo>
                        <a:pt x="374" y="37"/>
                      </a:lnTo>
                      <a:lnTo>
                        <a:pt x="368" y="36"/>
                      </a:lnTo>
                      <a:lnTo>
                        <a:pt x="361" y="35"/>
                      </a:lnTo>
                      <a:lnTo>
                        <a:pt x="356" y="35"/>
                      </a:lnTo>
                      <a:lnTo>
                        <a:pt x="347" y="34"/>
                      </a:lnTo>
                      <a:lnTo>
                        <a:pt x="342" y="34"/>
                      </a:lnTo>
                      <a:lnTo>
                        <a:pt x="334" y="33"/>
                      </a:lnTo>
                      <a:lnTo>
                        <a:pt x="327" y="31"/>
                      </a:lnTo>
                      <a:lnTo>
                        <a:pt x="318" y="30"/>
                      </a:lnTo>
                      <a:lnTo>
                        <a:pt x="310" y="30"/>
                      </a:lnTo>
                      <a:lnTo>
                        <a:pt x="303" y="29"/>
                      </a:lnTo>
                      <a:lnTo>
                        <a:pt x="295" y="29"/>
                      </a:lnTo>
                      <a:lnTo>
                        <a:pt x="287" y="28"/>
                      </a:lnTo>
                      <a:lnTo>
                        <a:pt x="279" y="27"/>
                      </a:lnTo>
                      <a:lnTo>
                        <a:pt x="270" y="27"/>
                      </a:lnTo>
                      <a:lnTo>
                        <a:pt x="263" y="27"/>
                      </a:lnTo>
                      <a:lnTo>
                        <a:pt x="253" y="26"/>
                      </a:lnTo>
                      <a:lnTo>
                        <a:pt x="245" y="26"/>
                      </a:lnTo>
                      <a:lnTo>
                        <a:pt x="236" y="24"/>
                      </a:lnTo>
                      <a:lnTo>
                        <a:pt x="229" y="24"/>
                      </a:lnTo>
                      <a:lnTo>
                        <a:pt x="220" y="23"/>
                      </a:lnTo>
                      <a:lnTo>
                        <a:pt x="212" y="23"/>
                      </a:lnTo>
                      <a:lnTo>
                        <a:pt x="202" y="22"/>
                      </a:lnTo>
                      <a:lnTo>
                        <a:pt x="194" y="22"/>
                      </a:lnTo>
                      <a:lnTo>
                        <a:pt x="186" y="22"/>
                      </a:lnTo>
                      <a:lnTo>
                        <a:pt x="177" y="21"/>
                      </a:lnTo>
                      <a:lnTo>
                        <a:pt x="169" y="21"/>
                      </a:lnTo>
                      <a:lnTo>
                        <a:pt x="162" y="21"/>
                      </a:lnTo>
                      <a:lnTo>
                        <a:pt x="153" y="21"/>
                      </a:lnTo>
                      <a:lnTo>
                        <a:pt x="145" y="20"/>
                      </a:lnTo>
                      <a:lnTo>
                        <a:pt x="137" y="20"/>
                      </a:lnTo>
                      <a:lnTo>
                        <a:pt x="130" y="20"/>
                      </a:lnTo>
                      <a:lnTo>
                        <a:pt x="123" y="20"/>
                      </a:lnTo>
                      <a:lnTo>
                        <a:pt x="116" y="20"/>
                      </a:lnTo>
                      <a:lnTo>
                        <a:pt x="109" y="20"/>
                      </a:lnTo>
                      <a:lnTo>
                        <a:pt x="104" y="20"/>
                      </a:lnTo>
                      <a:lnTo>
                        <a:pt x="97" y="20"/>
                      </a:lnTo>
                      <a:lnTo>
                        <a:pt x="91" y="20"/>
                      </a:lnTo>
                      <a:lnTo>
                        <a:pt x="85" y="20"/>
                      </a:lnTo>
                      <a:lnTo>
                        <a:pt x="80" y="20"/>
                      </a:lnTo>
                      <a:lnTo>
                        <a:pt x="75" y="20"/>
                      </a:lnTo>
                      <a:lnTo>
                        <a:pt x="70" y="21"/>
                      </a:lnTo>
                      <a:lnTo>
                        <a:pt x="65" y="21"/>
                      </a:lnTo>
                      <a:lnTo>
                        <a:pt x="62" y="22"/>
                      </a:lnTo>
                      <a:lnTo>
                        <a:pt x="57" y="22"/>
                      </a:lnTo>
                      <a:lnTo>
                        <a:pt x="55" y="22"/>
                      </a:lnTo>
                      <a:lnTo>
                        <a:pt x="51" y="23"/>
                      </a:lnTo>
                      <a:lnTo>
                        <a:pt x="50" y="23"/>
                      </a:lnTo>
                      <a:lnTo>
                        <a:pt x="47" y="26"/>
                      </a:lnTo>
                      <a:lnTo>
                        <a:pt x="45" y="27"/>
                      </a:lnTo>
                      <a:lnTo>
                        <a:pt x="44" y="29"/>
                      </a:lnTo>
                      <a:lnTo>
                        <a:pt x="43" y="34"/>
                      </a:lnTo>
                      <a:lnTo>
                        <a:pt x="43" y="36"/>
                      </a:lnTo>
                      <a:lnTo>
                        <a:pt x="43" y="40"/>
                      </a:lnTo>
                      <a:lnTo>
                        <a:pt x="42" y="43"/>
                      </a:lnTo>
                      <a:lnTo>
                        <a:pt x="42" y="48"/>
                      </a:lnTo>
                      <a:lnTo>
                        <a:pt x="42" y="51"/>
                      </a:lnTo>
                      <a:lnTo>
                        <a:pt x="41" y="56"/>
                      </a:lnTo>
                      <a:lnTo>
                        <a:pt x="41" y="60"/>
                      </a:lnTo>
                      <a:lnTo>
                        <a:pt x="41" y="66"/>
                      </a:lnTo>
                      <a:lnTo>
                        <a:pt x="40" y="72"/>
                      </a:lnTo>
                      <a:lnTo>
                        <a:pt x="40" y="79"/>
                      </a:lnTo>
                      <a:lnTo>
                        <a:pt x="40" y="85"/>
                      </a:lnTo>
                      <a:lnTo>
                        <a:pt x="40" y="92"/>
                      </a:lnTo>
                      <a:lnTo>
                        <a:pt x="38" y="98"/>
                      </a:lnTo>
                      <a:lnTo>
                        <a:pt x="38" y="105"/>
                      </a:lnTo>
                      <a:lnTo>
                        <a:pt x="37" y="113"/>
                      </a:lnTo>
                      <a:lnTo>
                        <a:pt x="37" y="120"/>
                      </a:lnTo>
                      <a:lnTo>
                        <a:pt x="37" y="127"/>
                      </a:lnTo>
                      <a:lnTo>
                        <a:pt x="36" y="135"/>
                      </a:lnTo>
                      <a:lnTo>
                        <a:pt x="36" y="143"/>
                      </a:lnTo>
                      <a:lnTo>
                        <a:pt x="36" y="151"/>
                      </a:lnTo>
                      <a:lnTo>
                        <a:pt x="35" y="159"/>
                      </a:lnTo>
                      <a:lnTo>
                        <a:pt x="35" y="167"/>
                      </a:lnTo>
                      <a:lnTo>
                        <a:pt x="34" y="177"/>
                      </a:lnTo>
                      <a:lnTo>
                        <a:pt x="34" y="185"/>
                      </a:lnTo>
                      <a:lnTo>
                        <a:pt x="34" y="194"/>
                      </a:lnTo>
                      <a:lnTo>
                        <a:pt x="33" y="202"/>
                      </a:lnTo>
                      <a:lnTo>
                        <a:pt x="33" y="210"/>
                      </a:lnTo>
                      <a:lnTo>
                        <a:pt x="33" y="220"/>
                      </a:lnTo>
                      <a:lnTo>
                        <a:pt x="33" y="229"/>
                      </a:lnTo>
                      <a:lnTo>
                        <a:pt x="32" y="237"/>
                      </a:lnTo>
                      <a:lnTo>
                        <a:pt x="32" y="246"/>
                      </a:lnTo>
                      <a:lnTo>
                        <a:pt x="32" y="254"/>
                      </a:lnTo>
                      <a:lnTo>
                        <a:pt x="30" y="263"/>
                      </a:lnTo>
                      <a:lnTo>
                        <a:pt x="30" y="271"/>
                      </a:lnTo>
                      <a:lnTo>
                        <a:pt x="29" y="280"/>
                      </a:lnTo>
                      <a:lnTo>
                        <a:pt x="29" y="288"/>
                      </a:lnTo>
                      <a:lnTo>
                        <a:pt x="29" y="295"/>
                      </a:lnTo>
                      <a:lnTo>
                        <a:pt x="29" y="303"/>
                      </a:lnTo>
                      <a:lnTo>
                        <a:pt x="28" y="311"/>
                      </a:lnTo>
                      <a:lnTo>
                        <a:pt x="28" y="320"/>
                      </a:lnTo>
                      <a:lnTo>
                        <a:pt x="28" y="327"/>
                      </a:lnTo>
                      <a:lnTo>
                        <a:pt x="28" y="335"/>
                      </a:lnTo>
                      <a:lnTo>
                        <a:pt x="28" y="342"/>
                      </a:lnTo>
                      <a:lnTo>
                        <a:pt x="28" y="350"/>
                      </a:lnTo>
                      <a:lnTo>
                        <a:pt x="27" y="356"/>
                      </a:lnTo>
                      <a:lnTo>
                        <a:pt x="27" y="361"/>
                      </a:lnTo>
                      <a:lnTo>
                        <a:pt x="27" y="367"/>
                      </a:lnTo>
                      <a:lnTo>
                        <a:pt x="27" y="374"/>
                      </a:lnTo>
                      <a:lnTo>
                        <a:pt x="26" y="379"/>
                      </a:lnTo>
                      <a:lnTo>
                        <a:pt x="26" y="385"/>
                      </a:lnTo>
                      <a:lnTo>
                        <a:pt x="26" y="390"/>
                      </a:lnTo>
                      <a:lnTo>
                        <a:pt x="26" y="395"/>
                      </a:lnTo>
                      <a:lnTo>
                        <a:pt x="26" y="399"/>
                      </a:lnTo>
                      <a:lnTo>
                        <a:pt x="26" y="403"/>
                      </a:lnTo>
                      <a:lnTo>
                        <a:pt x="26" y="407"/>
                      </a:lnTo>
                      <a:lnTo>
                        <a:pt x="26" y="410"/>
                      </a:lnTo>
                      <a:lnTo>
                        <a:pt x="26" y="415"/>
                      </a:lnTo>
                      <a:lnTo>
                        <a:pt x="26" y="418"/>
                      </a:lnTo>
                      <a:lnTo>
                        <a:pt x="26" y="423"/>
                      </a:lnTo>
                      <a:lnTo>
                        <a:pt x="25" y="430"/>
                      </a:lnTo>
                      <a:lnTo>
                        <a:pt x="23" y="432"/>
                      </a:lnTo>
                      <a:lnTo>
                        <a:pt x="22" y="436"/>
                      </a:lnTo>
                      <a:lnTo>
                        <a:pt x="22" y="439"/>
                      </a:lnTo>
                      <a:lnTo>
                        <a:pt x="21" y="442"/>
                      </a:lnTo>
                      <a:lnTo>
                        <a:pt x="20" y="445"/>
                      </a:lnTo>
                      <a:lnTo>
                        <a:pt x="19" y="449"/>
                      </a:lnTo>
                      <a:lnTo>
                        <a:pt x="18" y="452"/>
                      </a:lnTo>
                      <a:lnTo>
                        <a:pt x="18" y="455"/>
                      </a:lnTo>
                      <a:lnTo>
                        <a:pt x="15" y="461"/>
                      </a:lnTo>
                      <a:lnTo>
                        <a:pt x="13" y="467"/>
                      </a:lnTo>
                      <a:lnTo>
                        <a:pt x="11" y="471"/>
                      </a:lnTo>
                      <a:lnTo>
                        <a:pt x="8" y="475"/>
                      </a:lnTo>
                      <a:lnTo>
                        <a:pt x="6" y="476"/>
                      </a:lnTo>
                      <a:lnTo>
                        <a:pt x="4" y="478"/>
                      </a:lnTo>
                      <a:lnTo>
                        <a:pt x="2" y="476"/>
                      </a:lnTo>
                      <a:lnTo>
                        <a:pt x="1" y="474"/>
                      </a:lnTo>
                      <a:lnTo>
                        <a:pt x="0" y="472"/>
                      </a:lnTo>
                      <a:lnTo>
                        <a:pt x="0" y="468"/>
                      </a:lnTo>
                      <a:lnTo>
                        <a:pt x="0" y="465"/>
                      </a:lnTo>
                      <a:lnTo>
                        <a:pt x="0" y="461"/>
                      </a:lnTo>
                      <a:lnTo>
                        <a:pt x="0" y="461"/>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4" name="Freeform 193"/>
                <p:cNvSpPr>
                  <a:spLocks/>
                </p:cNvSpPr>
                <p:nvPr/>
              </p:nvSpPr>
              <p:spPr bwMode="auto">
                <a:xfrm>
                  <a:off x="2952622" y="1368023"/>
                  <a:ext cx="265" cy="153"/>
                </a:xfrm>
                <a:custGeom>
                  <a:avLst/>
                  <a:gdLst/>
                  <a:ahLst/>
                  <a:cxnLst>
                    <a:cxn ang="0">
                      <a:pos x="796" y="381"/>
                    </a:cxn>
                    <a:cxn ang="0">
                      <a:pos x="796" y="315"/>
                    </a:cxn>
                    <a:cxn ang="0">
                      <a:pos x="795" y="234"/>
                    </a:cxn>
                    <a:cxn ang="0">
                      <a:pos x="789" y="149"/>
                    </a:cxn>
                    <a:cxn ang="0">
                      <a:pos x="782" y="78"/>
                    </a:cxn>
                    <a:cxn ang="0">
                      <a:pos x="772" y="34"/>
                    </a:cxn>
                    <a:cxn ang="0">
                      <a:pos x="740" y="21"/>
                    </a:cxn>
                    <a:cxn ang="0">
                      <a:pos x="692" y="15"/>
                    </a:cxn>
                    <a:cxn ang="0">
                      <a:pos x="635" y="14"/>
                    </a:cxn>
                    <a:cxn ang="0">
                      <a:pos x="576" y="16"/>
                    </a:cxn>
                    <a:cxn ang="0">
                      <a:pos x="526" y="21"/>
                    </a:cxn>
                    <a:cxn ang="0">
                      <a:pos x="494" y="33"/>
                    </a:cxn>
                    <a:cxn ang="0">
                      <a:pos x="477" y="65"/>
                    </a:cxn>
                    <a:cxn ang="0">
                      <a:pos x="469" y="105"/>
                    </a:cxn>
                    <a:cxn ang="0">
                      <a:pos x="461" y="149"/>
                    </a:cxn>
                    <a:cxn ang="0">
                      <a:pos x="453" y="191"/>
                    </a:cxn>
                    <a:cxn ang="0">
                      <a:pos x="441" y="234"/>
                    </a:cxn>
                    <a:cxn ang="0">
                      <a:pos x="412" y="238"/>
                    </a:cxn>
                    <a:cxn ang="0">
                      <a:pos x="373" y="236"/>
                    </a:cxn>
                    <a:cxn ang="0">
                      <a:pos x="326" y="231"/>
                    </a:cxn>
                    <a:cxn ang="0">
                      <a:pos x="278" y="224"/>
                    </a:cxn>
                    <a:cxn ang="0">
                      <a:pos x="236" y="216"/>
                    </a:cxn>
                    <a:cxn ang="0">
                      <a:pos x="202" y="195"/>
                    </a:cxn>
                    <a:cxn ang="0">
                      <a:pos x="206" y="151"/>
                    </a:cxn>
                    <a:cxn ang="0">
                      <a:pos x="211" y="116"/>
                    </a:cxn>
                    <a:cxn ang="0">
                      <a:pos x="215" y="81"/>
                    </a:cxn>
                    <a:cxn ang="0">
                      <a:pos x="210" y="45"/>
                    </a:cxn>
                    <a:cxn ang="0">
                      <a:pos x="170" y="6"/>
                    </a:cxn>
                    <a:cxn ang="0">
                      <a:pos x="136" y="0"/>
                    </a:cxn>
                    <a:cxn ang="0">
                      <a:pos x="98" y="2"/>
                    </a:cxn>
                    <a:cxn ang="0">
                      <a:pos x="63" y="11"/>
                    </a:cxn>
                    <a:cxn ang="0">
                      <a:pos x="21" y="29"/>
                    </a:cxn>
                    <a:cxn ang="0">
                      <a:pos x="2" y="62"/>
                    </a:cxn>
                    <a:cxn ang="0">
                      <a:pos x="0" y="116"/>
                    </a:cxn>
                    <a:cxn ang="0">
                      <a:pos x="1" y="170"/>
                    </a:cxn>
                    <a:cxn ang="0">
                      <a:pos x="29" y="193"/>
                    </a:cxn>
                    <a:cxn ang="0">
                      <a:pos x="67" y="194"/>
                    </a:cxn>
                    <a:cxn ang="0">
                      <a:pos x="102" y="208"/>
                    </a:cxn>
                    <a:cxn ang="0">
                      <a:pos x="135" y="243"/>
                    </a:cxn>
                    <a:cxn ang="0">
                      <a:pos x="162" y="293"/>
                    </a:cxn>
                    <a:cxn ang="0">
                      <a:pos x="178" y="346"/>
                    </a:cxn>
                    <a:cxn ang="0">
                      <a:pos x="180" y="393"/>
                    </a:cxn>
                    <a:cxn ang="0">
                      <a:pos x="192" y="431"/>
                    </a:cxn>
                    <a:cxn ang="0">
                      <a:pos x="232" y="450"/>
                    </a:cxn>
                    <a:cxn ang="0">
                      <a:pos x="268" y="452"/>
                    </a:cxn>
                    <a:cxn ang="0">
                      <a:pos x="309" y="453"/>
                    </a:cxn>
                    <a:cxn ang="0">
                      <a:pos x="353" y="456"/>
                    </a:cxn>
                    <a:cxn ang="0">
                      <a:pos x="396" y="458"/>
                    </a:cxn>
                    <a:cxn ang="0">
                      <a:pos x="436" y="458"/>
                    </a:cxn>
                    <a:cxn ang="0">
                      <a:pos x="479" y="452"/>
                    </a:cxn>
                    <a:cxn ang="0">
                      <a:pos x="494" y="416"/>
                    </a:cxn>
                    <a:cxn ang="0">
                      <a:pos x="501" y="375"/>
                    </a:cxn>
                    <a:cxn ang="0">
                      <a:pos x="504" y="342"/>
                    </a:cxn>
                    <a:cxn ang="0">
                      <a:pos x="519" y="294"/>
                    </a:cxn>
                    <a:cxn ang="0">
                      <a:pos x="553" y="266"/>
                    </a:cxn>
                    <a:cxn ang="0">
                      <a:pos x="595" y="244"/>
                    </a:cxn>
                    <a:cxn ang="0">
                      <a:pos x="639" y="241"/>
                    </a:cxn>
                    <a:cxn ang="0">
                      <a:pos x="681" y="267"/>
                    </a:cxn>
                    <a:cxn ang="0">
                      <a:pos x="720" y="308"/>
                    </a:cxn>
                    <a:cxn ang="0">
                      <a:pos x="749" y="352"/>
                    </a:cxn>
                    <a:cxn ang="0">
                      <a:pos x="760" y="393"/>
                    </a:cxn>
                    <a:cxn ang="0">
                      <a:pos x="779" y="422"/>
                    </a:cxn>
                  </a:cxnLst>
                  <a:rect l="0" t="0" r="r" b="b"/>
                  <a:pathLst>
                    <a:path w="797" h="458">
                      <a:moveTo>
                        <a:pt x="795" y="416"/>
                      </a:moveTo>
                      <a:lnTo>
                        <a:pt x="795" y="413"/>
                      </a:lnTo>
                      <a:lnTo>
                        <a:pt x="796" y="409"/>
                      </a:lnTo>
                      <a:lnTo>
                        <a:pt x="796" y="406"/>
                      </a:lnTo>
                      <a:lnTo>
                        <a:pt x="796" y="402"/>
                      </a:lnTo>
                      <a:lnTo>
                        <a:pt x="796" y="399"/>
                      </a:lnTo>
                      <a:lnTo>
                        <a:pt x="796" y="395"/>
                      </a:lnTo>
                      <a:lnTo>
                        <a:pt x="796" y="390"/>
                      </a:lnTo>
                      <a:lnTo>
                        <a:pt x="796" y="386"/>
                      </a:lnTo>
                      <a:lnTo>
                        <a:pt x="796" y="381"/>
                      </a:lnTo>
                      <a:lnTo>
                        <a:pt x="797" y="375"/>
                      </a:lnTo>
                      <a:lnTo>
                        <a:pt x="797" y="370"/>
                      </a:lnTo>
                      <a:lnTo>
                        <a:pt x="797" y="364"/>
                      </a:lnTo>
                      <a:lnTo>
                        <a:pt x="797" y="358"/>
                      </a:lnTo>
                      <a:lnTo>
                        <a:pt x="797" y="352"/>
                      </a:lnTo>
                      <a:lnTo>
                        <a:pt x="797" y="345"/>
                      </a:lnTo>
                      <a:lnTo>
                        <a:pt x="797" y="338"/>
                      </a:lnTo>
                      <a:lnTo>
                        <a:pt x="797" y="330"/>
                      </a:lnTo>
                      <a:lnTo>
                        <a:pt x="797" y="323"/>
                      </a:lnTo>
                      <a:lnTo>
                        <a:pt x="796" y="315"/>
                      </a:lnTo>
                      <a:lnTo>
                        <a:pt x="796" y="308"/>
                      </a:lnTo>
                      <a:lnTo>
                        <a:pt x="796" y="300"/>
                      </a:lnTo>
                      <a:lnTo>
                        <a:pt x="796" y="293"/>
                      </a:lnTo>
                      <a:lnTo>
                        <a:pt x="796" y="284"/>
                      </a:lnTo>
                      <a:lnTo>
                        <a:pt x="796" y="275"/>
                      </a:lnTo>
                      <a:lnTo>
                        <a:pt x="796" y="267"/>
                      </a:lnTo>
                      <a:lnTo>
                        <a:pt x="796" y="259"/>
                      </a:lnTo>
                      <a:lnTo>
                        <a:pt x="795" y="251"/>
                      </a:lnTo>
                      <a:lnTo>
                        <a:pt x="795" y="242"/>
                      </a:lnTo>
                      <a:lnTo>
                        <a:pt x="795" y="234"/>
                      </a:lnTo>
                      <a:lnTo>
                        <a:pt x="795" y="225"/>
                      </a:lnTo>
                      <a:lnTo>
                        <a:pt x="793" y="216"/>
                      </a:lnTo>
                      <a:lnTo>
                        <a:pt x="793" y="208"/>
                      </a:lnTo>
                      <a:lnTo>
                        <a:pt x="792" y="199"/>
                      </a:lnTo>
                      <a:lnTo>
                        <a:pt x="792" y="191"/>
                      </a:lnTo>
                      <a:lnTo>
                        <a:pt x="791" y="182"/>
                      </a:lnTo>
                      <a:lnTo>
                        <a:pt x="791" y="173"/>
                      </a:lnTo>
                      <a:lnTo>
                        <a:pt x="790" y="165"/>
                      </a:lnTo>
                      <a:lnTo>
                        <a:pt x="790" y="158"/>
                      </a:lnTo>
                      <a:lnTo>
                        <a:pt x="789" y="149"/>
                      </a:lnTo>
                      <a:lnTo>
                        <a:pt x="789" y="141"/>
                      </a:lnTo>
                      <a:lnTo>
                        <a:pt x="788" y="133"/>
                      </a:lnTo>
                      <a:lnTo>
                        <a:pt x="788" y="126"/>
                      </a:lnTo>
                      <a:lnTo>
                        <a:pt x="786" y="119"/>
                      </a:lnTo>
                      <a:lnTo>
                        <a:pt x="786" y="112"/>
                      </a:lnTo>
                      <a:lnTo>
                        <a:pt x="785" y="105"/>
                      </a:lnTo>
                      <a:lnTo>
                        <a:pt x="785" y="98"/>
                      </a:lnTo>
                      <a:lnTo>
                        <a:pt x="784" y="91"/>
                      </a:lnTo>
                      <a:lnTo>
                        <a:pt x="783" y="84"/>
                      </a:lnTo>
                      <a:lnTo>
                        <a:pt x="782" y="78"/>
                      </a:lnTo>
                      <a:lnTo>
                        <a:pt x="782" y="73"/>
                      </a:lnTo>
                      <a:lnTo>
                        <a:pt x="781" y="66"/>
                      </a:lnTo>
                      <a:lnTo>
                        <a:pt x="779" y="62"/>
                      </a:lnTo>
                      <a:lnTo>
                        <a:pt x="778" y="57"/>
                      </a:lnTo>
                      <a:lnTo>
                        <a:pt x="778" y="52"/>
                      </a:lnTo>
                      <a:lnTo>
                        <a:pt x="777" y="48"/>
                      </a:lnTo>
                      <a:lnTo>
                        <a:pt x="776" y="44"/>
                      </a:lnTo>
                      <a:lnTo>
                        <a:pt x="775" y="41"/>
                      </a:lnTo>
                      <a:lnTo>
                        <a:pt x="774" y="38"/>
                      </a:lnTo>
                      <a:lnTo>
                        <a:pt x="772" y="34"/>
                      </a:lnTo>
                      <a:lnTo>
                        <a:pt x="770" y="31"/>
                      </a:lnTo>
                      <a:lnTo>
                        <a:pt x="767" y="29"/>
                      </a:lnTo>
                      <a:lnTo>
                        <a:pt x="763" y="27"/>
                      </a:lnTo>
                      <a:lnTo>
                        <a:pt x="760" y="26"/>
                      </a:lnTo>
                      <a:lnTo>
                        <a:pt x="757" y="24"/>
                      </a:lnTo>
                      <a:lnTo>
                        <a:pt x="755" y="23"/>
                      </a:lnTo>
                      <a:lnTo>
                        <a:pt x="752" y="23"/>
                      </a:lnTo>
                      <a:lnTo>
                        <a:pt x="748" y="22"/>
                      </a:lnTo>
                      <a:lnTo>
                        <a:pt x="745" y="22"/>
                      </a:lnTo>
                      <a:lnTo>
                        <a:pt x="740" y="21"/>
                      </a:lnTo>
                      <a:lnTo>
                        <a:pt x="736" y="20"/>
                      </a:lnTo>
                      <a:lnTo>
                        <a:pt x="732" y="20"/>
                      </a:lnTo>
                      <a:lnTo>
                        <a:pt x="727" y="19"/>
                      </a:lnTo>
                      <a:lnTo>
                        <a:pt x="723" y="19"/>
                      </a:lnTo>
                      <a:lnTo>
                        <a:pt x="719" y="19"/>
                      </a:lnTo>
                      <a:lnTo>
                        <a:pt x="714" y="17"/>
                      </a:lnTo>
                      <a:lnTo>
                        <a:pt x="709" y="16"/>
                      </a:lnTo>
                      <a:lnTo>
                        <a:pt x="704" y="16"/>
                      </a:lnTo>
                      <a:lnTo>
                        <a:pt x="698" y="16"/>
                      </a:lnTo>
                      <a:lnTo>
                        <a:pt x="692" y="15"/>
                      </a:lnTo>
                      <a:lnTo>
                        <a:pt x="687" y="15"/>
                      </a:lnTo>
                      <a:lnTo>
                        <a:pt x="682" y="15"/>
                      </a:lnTo>
                      <a:lnTo>
                        <a:pt x="676" y="15"/>
                      </a:lnTo>
                      <a:lnTo>
                        <a:pt x="670" y="14"/>
                      </a:lnTo>
                      <a:lnTo>
                        <a:pt x="664" y="14"/>
                      </a:lnTo>
                      <a:lnTo>
                        <a:pt x="659" y="14"/>
                      </a:lnTo>
                      <a:lnTo>
                        <a:pt x="653" y="14"/>
                      </a:lnTo>
                      <a:lnTo>
                        <a:pt x="647" y="14"/>
                      </a:lnTo>
                      <a:lnTo>
                        <a:pt x="641" y="14"/>
                      </a:lnTo>
                      <a:lnTo>
                        <a:pt x="635" y="14"/>
                      </a:lnTo>
                      <a:lnTo>
                        <a:pt x="630" y="15"/>
                      </a:lnTo>
                      <a:lnTo>
                        <a:pt x="623" y="15"/>
                      </a:lnTo>
                      <a:lnTo>
                        <a:pt x="617" y="15"/>
                      </a:lnTo>
                      <a:lnTo>
                        <a:pt x="611" y="15"/>
                      </a:lnTo>
                      <a:lnTo>
                        <a:pt x="605" y="15"/>
                      </a:lnTo>
                      <a:lnTo>
                        <a:pt x="599" y="15"/>
                      </a:lnTo>
                      <a:lnTo>
                        <a:pt x="594" y="15"/>
                      </a:lnTo>
                      <a:lnTo>
                        <a:pt x="587" y="15"/>
                      </a:lnTo>
                      <a:lnTo>
                        <a:pt x="582" y="16"/>
                      </a:lnTo>
                      <a:lnTo>
                        <a:pt x="576" y="16"/>
                      </a:lnTo>
                      <a:lnTo>
                        <a:pt x="570" y="16"/>
                      </a:lnTo>
                      <a:lnTo>
                        <a:pt x="566" y="16"/>
                      </a:lnTo>
                      <a:lnTo>
                        <a:pt x="560" y="17"/>
                      </a:lnTo>
                      <a:lnTo>
                        <a:pt x="554" y="17"/>
                      </a:lnTo>
                      <a:lnTo>
                        <a:pt x="549" y="19"/>
                      </a:lnTo>
                      <a:lnTo>
                        <a:pt x="545" y="19"/>
                      </a:lnTo>
                      <a:lnTo>
                        <a:pt x="540" y="20"/>
                      </a:lnTo>
                      <a:lnTo>
                        <a:pt x="536" y="20"/>
                      </a:lnTo>
                      <a:lnTo>
                        <a:pt x="531" y="21"/>
                      </a:lnTo>
                      <a:lnTo>
                        <a:pt x="526" y="21"/>
                      </a:lnTo>
                      <a:lnTo>
                        <a:pt x="523" y="22"/>
                      </a:lnTo>
                      <a:lnTo>
                        <a:pt x="518" y="23"/>
                      </a:lnTo>
                      <a:lnTo>
                        <a:pt x="515" y="24"/>
                      </a:lnTo>
                      <a:lnTo>
                        <a:pt x="511" y="24"/>
                      </a:lnTo>
                      <a:lnTo>
                        <a:pt x="509" y="27"/>
                      </a:lnTo>
                      <a:lnTo>
                        <a:pt x="505" y="27"/>
                      </a:lnTo>
                      <a:lnTo>
                        <a:pt x="502" y="28"/>
                      </a:lnTo>
                      <a:lnTo>
                        <a:pt x="500" y="29"/>
                      </a:lnTo>
                      <a:lnTo>
                        <a:pt x="497" y="30"/>
                      </a:lnTo>
                      <a:lnTo>
                        <a:pt x="494" y="33"/>
                      </a:lnTo>
                      <a:lnTo>
                        <a:pt x="491" y="36"/>
                      </a:lnTo>
                      <a:lnTo>
                        <a:pt x="489" y="38"/>
                      </a:lnTo>
                      <a:lnTo>
                        <a:pt x="487" y="41"/>
                      </a:lnTo>
                      <a:lnTo>
                        <a:pt x="484" y="45"/>
                      </a:lnTo>
                      <a:lnTo>
                        <a:pt x="482" y="50"/>
                      </a:lnTo>
                      <a:lnTo>
                        <a:pt x="481" y="52"/>
                      </a:lnTo>
                      <a:lnTo>
                        <a:pt x="481" y="56"/>
                      </a:lnTo>
                      <a:lnTo>
                        <a:pt x="480" y="59"/>
                      </a:lnTo>
                      <a:lnTo>
                        <a:pt x="479" y="63"/>
                      </a:lnTo>
                      <a:lnTo>
                        <a:pt x="477" y="65"/>
                      </a:lnTo>
                      <a:lnTo>
                        <a:pt x="477" y="69"/>
                      </a:lnTo>
                      <a:lnTo>
                        <a:pt x="476" y="73"/>
                      </a:lnTo>
                      <a:lnTo>
                        <a:pt x="475" y="77"/>
                      </a:lnTo>
                      <a:lnTo>
                        <a:pt x="474" y="80"/>
                      </a:lnTo>
                      <a:lnTo>
                        <a:pt x="474" y="84"/>
                      </a:lnTo>
                      <a:lnTo>
                        <a:pt x="473" y="87"/>
                      </a:lnTo>
                      <a:lnTo>
                        <a:pt x="472" y="92"/>
                      </a:lnTo>
                      <a:lnTo>
                        <a:pt x="470" y="95"/>
                      </a:lnTo>
                      <a:lnTo>
                        <a:pt x="470" y="100"/>
                      </a:lnTo>
                      <a:lnTo>
                        <a:pt x="469" y="105"/>
                      </a:lnTo>
                      <a:lnTo>
                        <a:pt x="469" y="109"/>
                      </a:lnTo>
                      <a:lnTo>
                        <a:pt x="468" y="113"/>
                      </a:lnTo>
                      <a:lnTo>
                        <a:pt x="467" y="117"/>
                      </a:lnTo>
                      <a:lnTo>
                        <a:pt x="466" y="122"/>
                      </a:lnTo>
                      <a:lnTo>
                        <a:pt x="466" y="127"/>
                      </a:lnTo>
                      <a:lnTo>
                        <a:pt x="465" y="130"/>
                      </a:lnTo>
                      <a:lnTo>
                        <a:pt x="464" y="136"/>
                      </a:lnTo>
                      <a:lnTo>
                        <a:pt x="462" y="139"/>
                      </a:lnTo>
                      <a:lnTo>
                        <a:pt x="462" y="145"/>
                      </a:lnTo>
                      <a:lnTo>
                        <a:pt x="461" y="149"/>
                      </a:lnTo>
                      <a:lnTo>
                        <a:pt x="461" y="153"/>
                      </a:lnTo>
                      <a:lnTo>
                        <a:pt x="460" y="158"/>
                      </a:lnTo>
                      <a:lnTo>
                        <a:pt x="459" y="162"/>
                      </a:lnTo>
                      <a:lnTo>
                        <a:pt x="458" y="166"/>
                      </a:lnTo>
                      <a:lnTo>
                        <a:pt x="458" y="171"/>
                      </a:lnTo>
                      <a:lnTo>
                        <a:pt x="457" y="174"/>
                      </a:lnTo>
                      <a:lnTo>
                        <a:pt x="457" y="179"/>
                      </a:lnTo>
                      <a:lnTo>
                        <a:pt x="455" y="182"/>
                      </a:lnTo>
                      <a:lnTo>
                        <a:pt x="454" y="187"/>
                      </a:lnTo>
                      <a:lnTo>
                        <a:pt x="453" y="191"/>
                      </a:lnTo>
                      <a:lnTo>
                        <a:pt x="453" y="195"/>
                      </a:lnTo>
                      <a:lnTo>
                        <a:pt x="452" y="199"/>
                      </a:lnTo>
                      <a:lnTo>
                        <a:pt x="451" y="201"/>
                      </a:lnTo>
                      <a:lnTo>
                        <a:pt x="451" y="205"/>
                      </a:lnTo>
                      <a:lnTo>
                        <a:pt x="450" y="209"/>
                      </a:lnTo>
                      <a:lnTo>
                        <a:pt x="448" y="215"/>
                      </a:lnTo>
                      <a:lnTo>
                        <a:pt x="446" y="221"/>
                      </a:lnTo>
                      <a:lnTo>
                        <a:pt x="445" y="225"/>
                      </a:lnTo>
                      <a:lnTo>
                        <a:pt x="443" y="230"/>
                      </a:lnTo>
                      <a:lnTo>
                        <a:pt x="441" y="234"/>
                      </a:lnTo>
                      <a:lnTo>
                        <a:pt x="439" y="237"/>
                      </a:lnTo>
                      <a:lnTo>
                        <a:pt x="438" y="238"/>
                      </a:lnTo>
                      <a:lnTo>
                        <a:pt x="437" y="239"/>
                      </a:lnTo>
                      <a:lnTo>
                        <a:pt x="434" y="239"/>
                      </a:lnTo>
                      <a:lnTo>
                        <a:pt x="431" y="239"/>
                      </a:lnTo>
                      <a:lnTo>
                        <a:pt x="426" y="239"/>
                      </a:lnTo>
                      <a:lnTo>
                        <a:pt x="422" y="239"/>
                      </a:lnTo>
                      <a:lnTo>
                        <a:pt x="418" y="239"/>
                      </a:lnTo>
                      <a:lnTo>
                        <a:pt x="416" y="239"/>
                      </a:lnTo>
                      <a:lnTo>
                        <a:pt x="412" y="238"/>
                      </a:lnTo>
                      <a:lnTo>
                        <a:pt x="409" y="238"/>
                      </a:lnTo>
                      <a:lnTo>
                        <a:pt x="405" y="238"/>
                      </a:lnTo>
                      <a:lnTo>
                        <a:pt x="402" y="238"/>
                      </a:lnTo>
                      <a:lnTo>
                        <a:pt x="398" y="238"/>
                      </a:lnTo>
                      <a:lnTo>
                        <a:pt x="395" y="238"/>
                      </a:lnTo>
                      <a:lnTo>
                        <a:pt x="390" y="237"/>
                      </a:lnTo>
                      <a:lnTo>
                        <a:pt x="387" y="237"/>
                      </a:lnTo>
                      <a:lnTo>
                        <a:pt x="382" y="237"/>
                      </a:lnTo>
                      <a:lnTo>
                        <a:pt x="378" y="237"/>
                      </a:lnTo>
                      <a:lnTo>
                        <a:pt x="373" y="236"/>
                      </a:lnTo>
                      <a:lnTo>
                        <a:pt x="368" y="236"/>
                      </a:lnTo>
                      <a:lnTo>
                        <a:pt x="364" y="235"/>
                      </a:lnTo>
                      <a:lnTo>
                        <a:pt x="360" y="235"/>
                      </a:lnTo>
                      <a:lnTo>
                        <a:pt x="354" y="234"/>
                      </a:lnTo>
                      <a:lnTo>
                        <a:pt x="350" y="234"/>
                      </a:lnTo>
                      <a:lnTo>
                        <a:pt x="345" y="234"/>
                      </a:lnTo>
                      <a:lnTo>
                        <a:pt x="340" y="234"/>
                      </a:lnTo>
                      <a:lnTo>
                        <a:pt x="336" y="232"/>
                      </a:lnTo>
                      <a:lnTo>
                        <a:pt x="331" y="232"/>
                      </a:lnTo>
                      <a:lnTo>
                        <a:pt x="326" y="231"/>
                      </a:lnTo>
                      <a:lnTo>
                        <a:pt x="322" y="231"/>
                      </a:lnTo>
                      <a:lnTo>
                        <a:pt x="316" y="230"/>
                      </a:lnTo>
                      <a:lnTo>
                        <a:pt x="311" y="230"/>
                      </a:lnTo>
                      <a:lnTo>
                        <a:pt x="306" y="229"/>
                      </a:lnTo>
                      <a:lnTo>
                        <a:pt x="301" y="229"/>
                      </a:lnTo>
                      <a:lnTo>
                        <a:pt x="296" y="228"/>
                      </a:lnTo>
                      <a:lnTo>
                        <a:pt x="292" y="227"/>
                      </a:lnTo>
                      <a:lnTo>
                        <a:pt x="287" y="225"/>
                      </a:lnTo>
                      <a:lnTo>
                        <a:pt x="282" y="225"/>
                      </a:lnTo>
                      <a:lnTo>
                        <a:pt x="278" y="224"/>
                      </a:lnTo>
                      <a:lnTo>
                        <a:pt x="273" y="224"/>
                      </a:lnTo>
                      <a:lnTo>
                        <a:pt x="268" y="223"/>
                      </a:lnTo>
                      <a:lnTo>
                        <a:pt x="264" y="223"/>
                      </a:lnTo>
                      <a:lnTo>
                        <a:pt x="259" y="222"/>
                      </a:lnTo>
                      <a:lnTo>
                        <a:pt x="254" y="221"/>
                      </a:lnTo>
                      <a:lnTo>
                        <a:pt x="251" y="220"/>
                      </a:lnTo>
                      <a:lnTo>
                        <a:pt x="247" y="220"/>
                      </a:lnTo>
                      <a:lnTo>
                        <a:pt x="244" y="218"/>
                      </a:lnTo>
                      <a:lnTo>
                        <a:pt x="239" y="217"/>
                      </a:lnTo>
                      <a:lnTo>
                        <a:pt x="236" y="216"/>
                      </a:lnTo>
                      <a:lnTo>
                        <a:pt x="232" y="216"/>
                      </a:lnTo>
                      <a:lnTo>
                        <a:pt x="227" y="214"/>
                      </a:lnTo>
                      <a:lnTo>
                        <a:pt x="221" y="213"/>
                      </a:lnTo>
                      <a:lnTo>
                        <a:pt x="216" y="210"/>
                      </a:lnTo>
                      <a:lnTo>
                        <a:pt x="213" y="208"/>
                      </a:lnTo>
                      <a:lnTo>
                        <a:pt x="209" y="207"/>
                      </a:lnTo>
                      <a:lnTo>
                        <a:pt x="207" y="205"/>
                      </a:lnTo>
                      <a:lnTo>
                        <a:pt x="204" y="202"/>
                      </a:lnTo>
                      <a:lnTo>
                        <a:pt x="203" y="199"/>
                      </a:lnTo>
                      <a:lnTo>
                        <a:pt x="202" y="195"/>
                      </a:lnTo>
                      <a:lnTo>
                        <a:pt x="202" y="193"/>
                      </a:lnTo>
                      <a:lnTo>
                        <a:pt x="202" y="188"/>
                      </a:lnTo>
                      <a:lnTo>
                        <a:pt x="202" y="184"/>
                      </a:lnTo>
                      <a:lnTo>
                        <a:pt x="202" y="178"/>
                      </a:lnTo>
                      <a:lnTo>
                        <a:pt x="203" y="173"/>
                      </a:lnTo>
                      <a:lnTo>
                        <a:pt x="203" y="166"/>
                      </a:lnTo>
                      <a:lnTo>
                        <a:pt x="204" y="160"/>
                      </a:lnTo>
                      <a:lnTo>
                        <a:pt x="204" y="158"/>
                      </a:lnTo>
                      <a:lnTo>
                        <a:pt x="206" y="155"/>
                      </a:lnTo>
                      <a:lnTo>
                        <a:pt x="206" y="151"/>
                      </a:lnTo>
                      <a:lnTo>
                        <a:pt x="207" y="149"/>
                      </a:lnTo>
                      <a:lnTo>
                        <a:pt x="207" y="145"/>
                      </a:lnTo>
                      <a:lnTo>
                        <a:pt x="208" y="142"/>
                      </a:lnTo>
                      <a:lnTo>
                        <a:pt x="208" y="138"/>
                      </a:lnTo>
                      <a:lnTo>
                        <a:pt x="209" y="135"/>
                      </a:lnTo>
                      <a:lnTo>
                        <a:pt x="209" y="131"/>
                      </a:lnTo>
                      <a:lnTo>
                        <a:pt x="210" y="128"/>
                      </a:lnTo>
                      <a:lnTo>
                        <a:pt x="210" y="124"/>
                      </a:lnTo>
                      <a:lnTo>
                        <a:pt x="211" y="121"/>
                      </a:lnTo>
                      <a:lnTo>
                        <a:pt x="211" y="116"/>
                      </a:lnTo>
                      <a:lnTo>
                        <a:pt x="213" y="114"/>
                      </a:lnTo>
                      <a:lnTo>
                        <a:pt x="213" y="109"/>
                      </a:lnTo>
                      <a:lnTo>
                        <a:pt x="213" y="106"/>
                      </a:lnTo>
                      <a:lnTo>
                        <a:pt x="213" y="102"/>
                      </a:lnTo>
                      <a:lnTo>
                        <a:pt x="214" y="99"/>
                      </a:lnTo>
                      <a:lnTo>
                        <a:pt x="214" y="95"/>
                      </a:lnTo>
                      <a:lnTo>
                        <a:pt x="215" y="92"/>
                      </a:lnTo>
                      <a:lnTo>
                        <a:pt x="215" y="88"/>
                      </a:lnTo>
                      <a:lnTo>
                        <a:pt x="215" y="85"/>
                      </a:lnTo>
                      <a:lnTo>
                        <a:pt x="215" y="81"/>
                      </a:lnTo>
                      <a:lnTo>
                        <a:pt x="215" y="78"/>
                      </a:lnTo>
                      <a:lnTo>
                        <a:pt x="215" y="74"/>
                      </a:lnTo>
                      <a:lnTo>
                        <a:pt x="215" y="71"/>
                      </a:lnTo>
                      <a:lnTo>
                        <a:pt x="215" y="67"/>
                      </a:lnTo>
                      <a:lnTo>
                        <a:pt x="215" y="65"/>
                      </a:lnTo>
                      <a:lnTo>
                        <a:pt x="214" y="62"/>
                      </a:lnTo>
                      <a:lnTo>
                        <a:pt x="214" y="58"/>
                      </a:lnTo>
                      <a:lnTo>
                        <a:pt x="213" y="55"/>
                      </a:lnTo>
                      <a:lnTo>
                        <a:pt x="213" y="51"/>
                      </a:lnTo>
                      <a:lnTo>
                        <a:pt x="210" y="45"/>
                      </a:lnTo>
                      <a:lnTo>
                        <a:pt x="208" y="40"/>
                      </a:lnTo>
                      <a:lnTo>
                        <a:pt x="206" y="35"/>
                      </a:lnTo>
                      <a:lnTo>
                        <a:pt x="202" y="29"/>
                      </a:lnTo>
                      <a:lnTo>
                        <a:pt x="199" y="24"/>
                      </a:lnTo>
                      <a:lnTo>
                        <a:pt x="195" y="21"/>
                      </a:lnTo>
                      <a:lnTo>
                        <a:pt x="189" y="16"/>
                      </a:lnTo>
                      <a:lnTo>
                        <a:pt x="185" y="13"/>
                      </a:lnTo>
                      <a:lnTo>
                        <a:pt x="179" y="9"/>
                      </a:lnTo>
                      <a:lnTo>
                        <a:pt x="173" y="7"/>
                      </a:lnTo>
                      <a:lnTo>
                        <a:pt x="170" y="6"/>
                      </a:lnTo>
                      <a:lnTo>
                        <a:pt x="166" y="5"/>
                      </a:lnTo>
                      <a:lnTo>
                        <a:pt x="163" y="4"/>
                      </a:lnTo>
                      <a:lnTo>
                        <a:pt x="160" y="4"/>
                      </a:lnTo>
                      <a:lnTo>
                        <a:pt x="157" y="2"/>
                      </a:lnTo>
                      <a:lnTo>
                        <a:pt x="153" y="2"/>
                      </a:lnTo>
                      <a:lnTo>
                        <a:pt x="150" y="2"/>
                      </a:lnTo>
                      <a:lnTo>
                        <a:pt x="146" y="2"/>
                      </a:lnTo>
                      <a:lnTo>
                        <a:pt x="143" y="1"/>
                      </a:lnTo>
                      <a:lnTo>
                        <a:pt x="139" y="1"/>
                      </a:lnTo>
                      <a:lnTo>
                        <a:pt x="136" y="0"/>
                      </a:lnTo>
                      <a:lnTo>
                        <a:pt x="132" y="0"/>
                      </a:lnTo>
                      <a:lnTo>
                        <a:pt x="128" y="0"/>
                      </a:lnTo>
                      <a:lnTo>
                        <a:pt x="124" y="0"/>
                      </a:lnTo>
                      <a:lnTo>
                        <a:pt x="121" y="0"/>
                      </a:lnTo>
                      <a:lnTo>
                        <a:pt x="117" y="1"/>
                      </a:lnTo>
                      <a:lnTo>
                        <a:pt x="113" y="1"/>
                      </a:lnTo>
                      <a:lnTo>
                        <a:pt x="109" y="1"/>
                      </a:lnTo>
                      <a:lnTo>
                        <a:pt x="106" y="2"/>
                      </a:lnTo>
                      <a:lnTo>
                        <a:pt x="102" y="2"/>
                      </a:lnTo>
                      <a:lnTo>
                        <a:pt x="98" y="2"/>
                      </a:lnTo>
                      <a:lnTo>
                        <a:pt x="94" y="4"/>
                      </a:lnTo>
                      <a:lnTo>
                        <a:pt x="91" y="4"/>
                      </a:lnTo>
                      <a:lnTo>
                        <a:pt x="87" y="5"/>
                      </a:lnTo>
                      <a:lnTo>
                        <a:pt x="84" y="5"/>
                      </a:lnTo>
                      <a:lnTo>
                        <a:pt x="80" y="6"/>
                      </a:lnTo>
                      <a:lnTo>
                        <a:pt x="76" y="7"/>
                      </a:lnTo>
                      <a:lnTo>
                        <a:pt x="73" y="8"/>
                      </a:lnTo>
                      <a:lnTo>
                        <a:pt x="70" y="8"/>
                      </a:lnTo>
                      <a:lnTo>
                        <a:pt x="66" y="9"/>
                      </a:lnTo>
                      <a:lnTo>
                        <a:pt x="63" y="11"/>
                      </a:lnTo>
                      <a:lnTo>
                        <a:pt x="59" y="12"/>
                      </a:lnTo>
                      <a:lnTo>
                        <a:pt x="56" y="13"/>
                      </a:lnTo>
                      <a:lnTo>
                        <a:pt x="52" y="14"/>
                      </a:lnTo>
                      <a:lnTo>
                        <a:pt x="49" y="15"/>
                      </a:lnTo>
                      <a:lnTo>
                        <a:pt x="45" y="16"/>
                      </a:lnTo>
                      <a:lnTo>
                        <a:pt x="41" y="19"/>
                      </a:lnTo>
                      <a:lnTo>
                        <a:pt x="35" y="22"/>
                      </a:lnTo>
                      <a:lnTo>
                        <a:pt x="29" y="24"/>
                      </a:lnTo>
                      <a:lnTo>
                        <a:pt x="24" y="27"/>
                      </a:lnTo>
                      <a:lnTo>
                        <a:pt x="21" y="29"/>
                      </a:lnTo>
                      <a:lnTo>
                        <a:pt x="17" y="33"/>
                      </a:lnTo>
                      <a:lnTo>
                        <a:pt x="14" y="35"/>
                      </a:lnTo>
                      <a:lnTo>
                        <a:pt x="11" y="38"/>
                      </a:lnTo>
                      <a:lnTo>
                        <a:pt x="9" y="41"/>
                      </a:lnTo>
                      <a:lnTo>
                        <a:pt x="8" y="44"/>
                      </a:lnTo>
                      <a:lnTo>
                        <a:pt x="6" y="47"/>
                      </a:lnTo>
                      <a:lnTo>
                        <a:pt x="6" y="50"/>
                      </a:lnTo>
                      <a:lnTo>
                        <a:pt x="5" y="53"/>
                      </a:lnTo>
                      <a:lnTo>
                        <a:pt x="4" y="58"/>
                      </a:lnTo>
                      <a:lnTo>
                        <a:pt x="2" y="62"/>
                      </a:lnTo>
                      <a:lnTo>
                        <a:pt x="2" y="66"/>
                      </a:lnTo>
                      <a:lnTo>
                        <a:pt x="2" y="72"/>
                      </a:lnTo>
                      <a:lnTo>
                        <a:pt x="2" y="77"/>
                      </a:lnTo>
                      <a:lnTo>
                        <a:pt x="1" y="81"/>
                      </a:lnTo>
                      <a:lnTo>
                        <a:pt x="1" y="87"/>
                      </a:lnTo>
                      <a:lnTo>
                        <a:pt x="0" y="93"/>
                      </a:lnTo>
                      <a:lnTo>
                        <a:pt x="0" y="99"/>
                      </a:lnTo>
                      <a:lnTo>
                        <a:pt x="0" y="105"/>
                      </a:lnTo>
                      <a:lnTo>
                        <a:pt x="0" y="112"/>
                      </a:lnTo>
                      <a:lnTo>
                        <a:pt x="0" y="116"/>
                      </a:lnTo>
                      <a:lnTo>
                        <a:pt x="0" y="123"/>
                      </a:lnTo>
                      <a:lnTo>
                        <a:pt x="0" y="128"/>
                      </a:lnTo>
                      <a:lnTo>
                        <a:pt x="0" y="134"/>
                      </a:lnTo>
                      <a:lnTo>
                        <a:pt x="0" y="139"/>
                      </a:lnTo>
                      <a:lnTo>
                        <a:pt x="0" y="145"/>
                      </a:lnTo>
                      <a:lnTo>
                        <a:pt x="0" y="151"/>
                      </a:lnTo>
                      <a:lnTo>
                        <a:pt x="0" y="156"/>
                      </a:lnTo>
                      <a:lnTo>
                        <a:pt x="1" y="160"/>
                      </a:lnTo>
                      <a:lnTo>
                        <a:pt x="1" y="165"/>
                      </a:lnTo>
                      <a:lnTo>
                        <a:pt x="1" y="170"/>
                      </a:lnTo>
                      <a:lnTo>
                        <a:pt x="2" y="173"/>
                      </a:lnTo>
                      <a:lnTo>
                        <a:pt x="2" y="177"/>
                      </a:lnTo>
                      <a:lnTo>
                        <a:pt x="4" y="181"/>
                      </a:lnTo>
                      <a:lnTo>
                        <a:pt x="6" y="186"/>
                      </a:lnTo>
                      <a:lnTo>
                        <a:pt x="8" y="189"/>
                      </a:lnTo>
                      <a:lnTo>
                        <a:pt x="11" y="191"/>
                      </a:lnTo>
                      <a:lnTo>
                        <a:pt x="14" y="192"/>
                      </a:lnTo>
                      <a:lnTo>
                        <a:pt x="19" y="192"/>
                      </a:lnTo>
                      <a:lnTo>
                        <a:pt x="24" y="193"/>
                      </a:lnTo>
                      <a:lnTo>
                        <a:pt x="29" y="193"/>
                      </a:lnTo>
                      <a:lnTo>
                        <a:pt x="36" y="193"/>
                      </a:lnTo>
                      <a:lnTo>
                        <a:pt x="38" y="193"/>
                      </a:lnTo>
                      <a:lnTo>
                        <a:pt x="42" y="193"/>
                      </a:lnTo>
                      <a:lnTo>
                        <a:pt x="45" y="193"/>
                      </a:lnTo>
                      <a:lnTo>
                        <a:pt x="49" y="193"/>
                      </a:lnTo>
                      <a:lnTo>
                        <a:pt x="52" y="193"/>
                      </a:lnTo>
                      <a:lnTo>
                        <a:pt x="56" y="193"/>
                      </a:lnTo>
                      <a:lnTo>
                        <a:pt x="59" y="193"/>
                      </a:lnTo>
                      <a:lnTo>
                        <a:pt x="64" y="194"/>
                      </a:lnTo>
                      <a:lnTo>
                        <a:pt x="67" y="194"/>
                      </a:lnTo>
                      <a:lnTo>
                        <a:pt x="71" y="195"/>
                      </a:lnTo>
                      <a:lnTo>
                        <a:pt x="74" y="195"/>
                      </a:lnTo>
                      <a:lnTo>
                        <a:pt x="78" y="196"/>
                      </a:lnTo>
                      <a:lnTo>
                        <a:pt x="81" y="196"/>
                      </a:lnTo>
                      <a:lnTo>
                        <a:pt x="85" y="199"/>
                      </a:lnTo>
                      <a:lnTo>
                        <a:pt x="88" y="200"/>
                      </a:lnTo>
                      <a:lnTo>
                        <a:pt x="92" y="202"/>
                      </a:lnTo>
                      <a:lnTo>
                        <a:pt x="95" y="203"/>
                      </a:lnTo>
                      <a:lnTo>
                        <a:pt x="99" y="206"/>
                      </a:lnTo>
                      <a:lnTo>
                        <a:pt x="102" y="208"/>
                      </a:lnTo>
                      <a:lnTo>
                        <a:pt x="106" y="212"/>
                      </a:lnTo>
                      <a:lnTo>
                        <a:pt x="109" y="214"/>
                      </a:lnTo>
                      <a:lnTo>
                        <a:pt x="112" y="216"/>
                      </a:lnTo>
                      <a:lnTo>
                        <a:pt x="115" y="220"/>
                      </a:lnTo>
                      <a:lnTo>
                        <a:pt x="119" y="223"/>
                      </a:lnTo>
                      <a:lnTo>
                        <a:pt x="121" y="227"/>
                      </a:lnTo>
                      <a:lnTo>
                        <a:pt x="124" y="230"/>
                      </a:lnTo>
                      <a:lnTo>
                        <a:pt x="128" y="234"/>
                      </a:lnTo>
                      <a:lnTo>
                        <a:pt x="131" y="238"/>
                      </a:lnTo>
                      <a:lnTo>
                        <a:pt x="135" y="243"/>
                      </a:lnTo>
                      <a:lnTo>
                        <a:pt x="137" y="248"/>
                      </a:lnTo>
                      <a:lnTo>
                        <a:pt x="141" y="252"/>
                      </a:lnTo>
                      <a:lnTo>
                        <a:pt x="144" y="257"/>
                      </a:lnTo>
                      <a:lnTo>
                        <a:pt x="146" y="261"/>
                      </a:lnTo>
                      <a:lnTo>
                        <a:pt x="149" y="267"/>
                      </a:lnTo>
                      <a:lnTo>
                        <a:pt x="152" y="272"/>
                      </a:lnTo>
                      <a:lnTo>
                        <a:pt x="155" y="277"/>
                      </a:lnTo>
                      <a:lnTo>
                        <a:pt x="157" y="282"/>
                      </a:lnTo>
                      <a:lnTo>
                        <a:pt x="159" y="287"/>
                      </a:lnTo>
                      <a:lnTo>
                        <a:pt x="162" y="293"/>
                      </a:lnTo>
                      <a:lnTo>
                        <a:pt x="164" y="299"/>
                      </a:lnTo>
                      <a:lnTo>
                        <a:pt x="166" y="303"/>
                      </a:lnTo>
                      <a:lnTo>
                        <a:pt x="167" y="309"/>
                      </a:lnTo>
                      <a:lnTo>
                        <a:pt x="170" y="314"/>
                      </a:lnTo>
                      <a:lnTo>
                        <a:pt x="172" y="320"/>
                      </a:lnTo>
                      <a:lnTo>
                        <a:pt x="173" y="325"/>
                      </a:lnTo>
                      <a:lnTo>
                        <a:pt x="174" y="330"/>
                      </a:lnTo>
                      <a:lnTo>
                        <a:pt x="175" y="336"/>
                      </a:lnTo>
                      <a:lnTo>
                        <a:pt x="177" y="342"/>
                      </a:lnTo>
                      <a:lnTo>
                        <a:pt x="178" y="346"/>
                      </a:lnTo>
                      <a:lnTo>
                        <a:pt x="179" y="351"/>
                      </a:lnTo>
                      <a:lnTo>
                        <a:pt x="179" y="357"/>
                      </a:lnTo>
                      <a:lnTo>
                        <a:pt x="180" y="363"/>
                      </a:lnTo>
                      <a:lnTo>
                        <a:pt x="180" y="366"/>
                      </a:lnTo>
                      <a:lnTo>
                        <a:pt x="180" y="372"/>
                      </a:lnTo>
                      <a:lnTo>
                        <a:pt x="180" y="375"/>
                      </a:lnTo>
                      <a:lnTo>
                        <a:pt x="180" y="381"/>
                      </a:lnTo>
                      <a:lnTo>
                        <a:pt x="180" y="385"/>
                      </a:lnTo>
                      <a:lnTo>
                        <a:pt x="180" y="389"/>
                      </a:lnTo>
                      <a:lnTo>
                        <a:pt x="180" y="393"/>
                      </a:lnTo>
                      <a:lnTo>
                        <a:pt x="181" y="397"/>
                      </a:lnTo>
                      <a:lnTo>
                        <a:pt x="181" y="401"/>
                      </a:lnTo>
                      <a:lnTo>
                        <a:pt x="181" y="404"/>
                      </a:lnTo>
                      <a:lnTo>
                        <a:pt x="181" y="408"/>
                      </a:lnTo>
                      <a:lnTo>
                        <a:pt x="184" y="413"/>
                      </a:lnTo>
                      <a:lnTo>
                        <a:pt x="184" y="415"/>
                      </a:lnTo>
                      <a:lnTo>
                        <a:pt x="185" y="418"/>
                      </a:lnTo>
                      <a:lnTo>
                        <a:pt x="187" y="422"/>
                      </a:lnTo>
                      <a:lnTo>
                        <a:pt x="188" y="425"/>
                      </a:lnTo>
                      <a:lnTo>
                        <a:pt x="192" y="431"/>
                      </a:lnTo>
                      <a:lnTo>
                        <a:pt x="196" y="436"/>
                      </a:lnTo>
                      <a:lnTo>
                        <a:pt x="199" y="437"/>
                      </a:lnTo>
                      <a:lnTo>
                        <a:pt x="202" y="439"/>
                      </a:lnTo>
                      <a:lnTo>
                        <a:pt x="206" y="442"/>
                      </a:lnTo>
                      <a:lnTo>
                        <a:pt x="209" y="444"/>
                      </a:lnTo>
                      <a:lnTo>
                        <a:pt x="213" y="445"/>
                      </a:lnTo>
                      <a:lnTo>
                        <a:pt x="217" y="446"/>
                      </a:lnTo>
                      <a:lnTo>
                        <a:pt x="222" y="447"/>
                      </a:lnTo>
                      <a:lnTo>
                        <a:pt x="227" y="449"/>
                      </a:lnTo>
                      <a:lnTo>
                        <a:pt x="232" y="450"/>
                      </a:lnTo>
                      <a:lnTo>
                        <a:pt x="238" y="451"/>
                      </a:lnTo>
                      <a:lnTo>
                        <a:pt x="241" y="451"/>
                      </a:lnTo>
                      <a:lnTo>
                        <a:pt x="244" y="451"/>
                      </a:lnTo>
                      <a:lnTo>
                        <a:pt x="247" y="451"/>
                      </a:lnTo>
                      <a:lnTo>
                        <a:pt x="251" y="452"/>
                      </a:lnTo>
                      <a:lnTo>
                        <a:pt x="254" y="452"/>
                      </a:lnTo>
                      <a:lnTo>
                        <a:pt x="257" y="452"/>
                      </a:lnTo>
                      <a:lnTo>
                        <a:pt x="260" y="452"/>
                      </a:lnTo>
                      <a:lnTo>
                        <a:pt x="265" y="452"/>
                      </a:lnTo>
                      <a:lnTo>
                        <a:pt x="268" y="452"/>
                      </a:lnTo>
                      <a:lnTo>
                        <a:pt x="272" y="452"/>
                      </a:lnTo>
                      <a:lnTo>
                        <a:pt x="275" y="452"/>
                      </a:lnTo>
                      <a:lnTo>
                        <a:pt x="280" y="452"/>
                      </a:lnTo>
                      <a:lnTo>
                        <a:pt x="283" y="452"/>
                      </a:lnTo>
                      <a:lnTo>
                        <a:pt x="288" y="452"/>
                      </a:lnTo>
                      <a:lnTo>
                        <a:pt x="292" y="452"/>
                      </a:lnTo>
                      <a:lnTo>
                        <a:pt x="296" y="453"/>
                      </a:lnTo>
                      <a:lnTo>
                        <a:pt x="300" y="453"/>
                      </a:lnTo>
                      <a:lnTo>
                        <a:pt x="304" y="453"/>
                      </a:lnTo>
                      <a:lnTo>
                        <a:pt x="309" y="453"/>
                      </a:lnTo>
                      <a:lnTo>
                        <a:pt x="314" y="454"/>
                      </a:lnTo>
                      <a:lnTo>
                        <a:pt x="318" y="454"/>
                      </a:lnTo>
                      <a:lnTo>
                        <a:pt x="323" y="454"/>
                      </a:lnTo>
                      <a:lnTo>
                        <a:pt x="326" y="454"/>
                      </a:lnTo>
                      <a:lnTo>
                        <a:pt x="331" y="454"/>
                      </a:lnTo>
                      <a:lnTo>
                        <a:pt x="335" y="454"/>
                      </a:lnTo>
                      <a:lnTo>
                        <a:pt x="339" y="456"/>
                      </a:lnTo>
                      <a:lnTo>
                        <a:pt x="344" y="456"/>
                      </a:lnTo>
                      <a:lnTo>
                        <a:pt x="349" y="456"/>
                      </a:lnTo>
                      <a:lnTo>
                        <a:pt x="353" y="456"/>
                      </a:lnTo>
                      <a:lnTo>
                        <a:pt x="358" y="456"/>
                      </a:lnTo>
                      <a:lnTo>
                        <a:pt x="362" y="456"/>
                      </a:lnTo>
                      <a:lnTo>
                        <a:pt x="366" y="457"/>
                      </a:lnTo>
                      <a:lnTo>
                        <a:pt x="371" y="457"/>
                      </a:lnTo>
                      <a:lnTo>
                        <a:pt x="375" y="457"/>
                      </a:lnTo>
                      <a:lnTo>
                        <a:pt x="380" y="457"/>
                      </a:lnTo>
                      <a:lnTo>
                        <a:pt x="385" y="458"/>
                      </a:lnTo>
                      <a:lnTo>
                        <a:pt x="388" y="458"/>
                      </a:lnTo>
                      <a:lnTo>
                        <a:pt x="393" y="458"/>
                      </a:lnTo>
                      <a:lnTo>
                        <a:pt x="396" y="458"/>
                      </a:lnTo>
                      <a:lnTo>
                        <a:pt x="401" y="458"/>
                      </a:lnTo>
                      <a:lnTo>
                        <a:pt x="404" y="458"/>
                      </a:lnTo>
                      <a:lnTo>
                        <a:pt x="409" y="458"/>
                      </a:lnTo>
                      <a:lnTo>
                        <a:pt x="412" y="458"/>
                      </a:lnTo>
                      <a:lnTo>
                        <a:pt x="417" y="458"/>
                      </a:lnTo>
                      <a:lnTo>
                        <a:pt x="421" y="458"/>
                      </a:lnTo>
                      <a:lnTo>
                        <a:pt x="424" y="458"/>
                      </a:lnTo>
                      <a:lnTo>
                        <a:pt x="428" y="458"/>
                      </a:lnTo>
                      <a:lnTo>
                        <a:pt x="432" y="458"/>
                      </a:lnTo>
                      <a:lnTo>
                        <a:pt x="436" y="458"/>
                      </a:lnTo>
                      <a:lnTo>
                        <a:pt x="438" y="458"/>
                      </a:lnTo>
                      <a:lnTo>
                        <a:pt x="441" y="458"/>
                      </a:lnTo>
                      <a:lnTo>
                        <a:pt x="445" y="458"/>
                      </a:lnTo>
                      <a:lnTo>
                        <a:pt x="451" y="458"/>
                      </a:lnTo>
                      <a:lnTo>
                        <a:pt x="458" y="457"/>
                      </a:lnTo>
                      <a:lnTo>
                        <a:pt x="462" y="457"/>
                      </a:lnTo>
                      <a:lnTo>
                        <a:pt x="468" y="456"/>
                      </a:lnTo>
                      <a:lnTo>
                        <a:pt x="470" y="454"/>
                      </a:lnTo>
                      <a:lnTo>
                        <a:pt x="475" y="453"/>
                      </a:lnTo>
                      <a:lnTo>
                        <a:pt x="479" y="452"/>
                      </a:lnTo>
                      <a:lnTo>
                        <a:pt x="481" y="452"/>
                      </a:lnTo>
                      <a:lnTo>
                        <a:pt x="483" y="450"/>
                      </a:lnTo>
                      <a:lnTo>
                        <a:pt x="484" y="447"/>
                      </a:lnTo>
                      <a:lnTo>
                        <a:pt x="487" y="444"/>
                      </a:lnTo>
                      <a:lnTo>
                        <a:pt x="488" y="440"/>
                      </a:lnTo>
                      <a:lnTo>
                        <a:pt x="489" y="436"/>
                      </a:lnTo>
                      <a:lnTo>
                        <a:pt x="491" y="432"/>
                      </a:lnTo>
                      <a:lnTo>
                        <a:pt x="493" y="428"/>
                      </a:lnTo>
                      <a:lnTo>
                        <a:pt x="494" y="423"/>
                      </a:lnTo>
                      <a:lnTo>
                        <a:pt x="494" y="416"/>
                      </a:lnTo>
                      <a:lnTo>
                        <a:pt x="495" y="410"/>
                      </a:lnTo>
                      <a:lnTo>
                        <a:pt x="496" y="404"/>
                      </a:lnTo>
                      <a:lnTo>
                        <a:pt x="497" y="399"/>
                      </a:lnTo>
                      <a:lnTo>
                        <a:pt x="497" y="395"/>
                      </a:lnTo>
                      <a:lnTo>
                        <a:pt x="497" y="392"/>
                      </a:lnTo>
                      <a:lnTo>
                        <a:pt x="498" y="388"/>
                      </a:lnTo>
                      <a:lnTo>
                        <a:pt x="498" y="386"/>
                      </a:lnTo>
                      <a:lnTo>
                        <a:pt x="500" y="382"/>
                      </a:lnTo>
                      <a:lnTo>
                        <a:pt x="500" y="379"/>
                      </a:lnTo>
                      <a:lnTo>
                        <a:pt x="501" y="375"/>
                      </a:lnTo>
                      <a:lnTo>
                        <a:pt x="501" y="372"/>
                      </a:lnTo>
                      <a:lnTo>
                        <a:pt x="501" y="368"/>
                      </a:lnTo>
                      <a:lnTo>
                        <a:pt x="501" y="365"/>
                      </a:lnTo>
                      <a:lnTo>
                        <a:pt x="502" y="361"/>
                      </a:lnTo>
                      <a:lnTo>
                        <a:pt x="502" y="358"/>
                      </a:lnTo>
                      <a:lnTo>
                        <a:pt x="502" y="354"/>
                      </a:lnTo>
                      <a:lnTo>
                        <a:pt x="503" y="351"/>
                      </a:lnTo>
                      <a:lnTo>
                        <a:pt x="503" y="349"/>
                      </a:lnTo>
                      <a:lnTo>
                        <a:pt x="504" y="345"/>
                      </a:lnTo>
                      <a:lnTo>
                        <a:pt x="504" y="342"/>
                      </a:lnTo>
                      <a:lnTo>
                        <a:pt x="505" y="338"/>
                      </a:lnTo>
                      <a:lnTo>
                        <a:pt x="505" y="335"/>
                      </a:lnTo>
                      <a:lnTo>
                        <a:pt x="505" y="331"/>
                      </a:lnTo>
                      <a:lnTo>
                        <a:pt x="508" y="325"/>
                      </a:lnTo>
                      <a:lnTo>
                        <a:pt x="509" y="320"/>
                      </a:lnTo>
                      <a:lnTo>
                        <a:pt x="510" y="314"/>
                      </a:lnTo>
                      <a:lnTo>
                        <a:pt x="512" y="308"/>
                      </a:lnTo>
                      <a:lnTo>
                        <a:pt x="515" y="303"/>
                      </a:lnTo>
                      <a:lnTo>
                        <a:pt x="517" y="299"/>
                      </a:lnTo>
                      <a:lnTo>
                        <a:pt x="519" y="294"/>
                      </a:lnTo>
                      <a:lnTo>
                        <a:pt x="522" y="291"/>
                      </a:lnTo>
                      <a:lnTo>
                        <a:pt x="525" y="287"/>
                      </a:lnTo>
                      <a:lnTo>
                        <a:pt x="529" y="285"/>
                      </a:lnTo>
                      <a:lnTo>
                        <a:pt x="532" y="281"/>
                      </a:lnTo>
                      <a:lnTo>
                        <a:pt x="536" y="279"/>
                      </a:lnTo>
                      <a:lnTo>
                        <a:pt x="539" y="275"/>
                      </a:lnTo>
                      <a:lnTo>
                        <a:pt x="543" y="274"/>
                      </a:lnTo>
                      <a:lnTo>
                        <a:pt x="545" y="271"/>
                      </a:lnTo>
                      <a:lnTo>
                        <a:pt x="549" y="268"/>
                      </a:lnTo>
                      <a:lnTo>
                        <a:pt x="553" y="266"/>
                      </a:lnTo>
                      <a:lnTo>
                        <a:pt x="558" y="264"/>
                      </a:lnTo>
                      <a:lnTo>
                        <a:pt x="561" y="260"/>
                      </a:lnTo>
                      <a:lnTo>
                        <a:pt x="566" y="258"/>
                      </a:lnTo>
                      <a:lnTo>
                        <a:pt x="569" y="256"/>
                      </a:lnTo>
                      <a:lnTo>
                        <a:pt x="574" y="253"/>
                      </a:lnTo>
                      <a:lnTo>
                        <a:pt x="579" y="251"/>
                      </a:lnTo>
                      <a:lnTo>
                        <a:pt x="582" y="249"/>
                      </a:lnTo>
                      <a:lnTo>
                        <a:pt x="587" y="248"/>
                      </a:lnTo>
                      <a:lnTo>
                        <a:pt x="591" y="246"/>
                      </a:lnTo>
                      <a:lnTo>
                        <a:pt x="595" y="244"/>
                      </a:lnTo>
                      <a:lnTo>
                        <a:pt x="599" y="243"/>
                      </a:lnTo>
                      <a:lnTo>
                        <a:pt x="604" y="242"/>
                      </a:lnTo>
                      <a:lnTo>
                        <a:pt x="609" y="241"/>
                      </a:lnTo>
                      <a:lnTo>
                        <a:pt x="612" y="239"/>
                      </a:lnTo>
                      <a:lnTo>
                        <a:pt x="617" y="239"/>
                      </a:lnTo>
                      <a:lnTo>
                        <a:pt x="621" y="239"/>
                      </a:lnTo>
                      <a:lnTo>
                        <a:pt x="626" y="239"/>
                      </a:lnTo>
                      <a:lnTo>
                        <a:pt x="631" y="239"/>
                      </a:lnTo>
                      <a:lnTo>
                        <a:pt x="635" y="239"/>
                      </a:lnTo>
                      <a:lnTo>
                        <a:pt x="639" y="241"/>
                      </a:lnTo>
                      <a:lnTo>
                        <a:pt x="644" y="242"/>
                      </a:lnTo>
                      <a:lnTo>
                        <a:pt x="648" y="244"/>
                      </a:lnTo>
                      <a:lnTo>
                        <a:pt x="652" y="245"/>
                      </a:lnTo>
                      <a:lnTo>
                        <a:pt x="656" y="248"/>
                      </a:lnTo>
                      <a:lnTo>
                        <a:pt x="661" y="251"/>
                      </a:lnTo>
                      <a:lnTo>
                        <a:pt x="664" y="253"/>
                      </a:lnTo>
                      <a:lnTo>
                        <a:pt x="669" y="257"/>
                      </a:lnTo>
                      <a:lnTo>
                        <a:pt x="673" y="260"/>
                      </a:lnTo>
                      <a:lnTo>
                        <a:pt x="677" y="264"/>
                      </a:lnTo>
                      <a:lnTo>
                        <a:pt x="681" y="267"/>
                      </a:lnTo>
                      <a:lnTo>
                        <a:pt x="685" y="271"/>
                      </a:lnTo>
                      <a:lnTo>
                        <a:pt x="689" y="275"/>
                      </a:lnTo>
                      <a:lnTo>
                        <a:pt x="694" y="279"/>
                      </a:lnTo>
                      <a:lnTo>
                        <a:pt x="697" y="282"/>
                      </a:lnTo>
                      <a:lnTo>
                        <a:pt x="702" y="286"/>
                      </a:lnTo>
                      <a:lnTo>
                        <a:pt x="705" y="291"/>
                      </a:lnTo>
                      <a:lnTo>
                        <a:pt x="710" y="295"/>
                      </a:lnTo>
                      <a:lnTo>
                        <a:pt x="713" y="299"/>
                      </a:lnTo>
                      <a:lnTo>
                        <a:pt x="717" y="304"/>
                      </a:lnTo>
                      <a:lnTo>
                        <a:pt x="720" y="308"/>
                      </a:lnTo>
                      <a:lnTo>
                        <a:pt x="725" y="314"/>
                      </a:lnTo>
                      <a:lnTo>
                        <a:pt x="727" y="317"/>
                      </a:lnTo>
                      <a:lnTo>
                        <a:pt x="731" y="322"/>
                      </a:lnTo>
                      <a:lnTo>
                        <a:pt x="733" y="325"/>
                      </a:lnTo>
                      <a:lnTo>
                        <a:pt x="736" y="330"/>
                      </a:lnTo>
                      <a:lnTo>
                        <a:pt x="739" y="335"/>
                      </a:lnTo>
                      <a:lnTo>
                        <a:pt x="742" y="339"/>
                      </a:lnTo>
                      <a:lnTo>
                        <a:pt x="745" y="344"/>
                      </a:lnTo>
                      <a:lnTo>
                        <a:pt x="748" y="349"/>
                      </a:lnTo>
                      <a:lnTo>
                        <a:pt x="749" y="352"/>
                      </a:lnTo>
                      <a:lnTo>
                        <a:pt x="752" y="357"/>
                      </a:lnTo>
                      <a:lnTo>
                        <a:pt x="754" y="361"/>
                      </a:lnTo>
                      <a:lnTo>
                        <a:pt x="755" y="366"/>
                      </a:lnTo>
                      <a:lnTo>
                        <a:pt x="756" y="371"/>
                      </a:lnTo>
                      <a:lnTo>
                        <a:pt x="757" y="375"/>
                      </a:lnTo>
                      <a:lnTo>
                        <a:pt x="757" y="379"/>
                      </a:lnTo>
                      <a:lnTo>
                        <a:pt x="760" y="383"/>
                      </a:lnTo>
                      <a:lnTo>
                        <a:pt x="760" y="387"/>
                      </a:lnTo>
                      <a:lnTo>
                        <a:pt x="760" y="390"/>
                      </a:lnTo>
                      <a:lnTo>
                        <a:pt x="760" y="393"/>
                      </a:lnTo>
                      <a:lnTo>
                        <a:pt x="761" y="396"/>
                      </a:lnTo>
                      <a:lnTo>
                        <a:pt x="762" y="402"/>
                      </a:lnTo>
                      <a:lnTo>
                        <a:pt x="763" y="407"/>
                      </a:lnTo>
                      <a:lnTo>
                        <a:pt x="766" y="410"/>
                      </a:lnTo>
                      <a:lnTo>
                        <a:pt x="767" y="414"/>
                      </a:lnTo>
                      <a:lnTo>
                        <a:pt x="769" y="416"/>
                      </a:lnTo>
                      <a:lnTo>
                        <a:pt x="770" y="418"/>
                      </a:lnTo>
                      <a:lnTo>
                        <a:pt x="774" y="421"/>
                      </a:lnTo>
                      <a:lnTo>
                        <a:pt x="777" y="422"/>
                      </a:lnTo>
                      <a:lnTo>
                        <a:pt x="779" y="422"/>
                      </a:lnTo>
                      <a:lnTo>
                        <a:pt x="783" y="423"/>
                      </a:lnTo>
                      <a:lnTo>
                        <a:pt x="786" y="423"/>
                      </a:lnTo>
                      <a:lnTo>
                        <a:pt x="789" y="425"/>
                      </a:lnTo>
                      <a:lnTo>
                        <a:pt x="789" y="424"/>
                      </a:lnTo>
                      <a:lnTo>
                        <a:pt x="790" y="423"/>
                      </a:lnTo>
                      <a:lnTo>
                        <a:pt x="791" y="419"/>
                      </a:lnTo>
                      <a:lnTo>
                        <a:pt x="795" y="416"/>
                      </a:lnTo>
                      <a:lnTo>
                        <a:pt x="795" y="416"/>
                      </a:lnTo>
                      <a:close/>
                    </a:path>
                  </a:pathLst>
                </a:custGeom>
                <a:solidFill>
                  <a:srgbClr val="FFA64D"/>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5" name="Freeform 194"/>
                <p:cNvSpPr>
                  <a:spLocks/>
                </p:cNvSpPr>
                <p:nvPr/>
              </p:nvSpPr>
              <p:spPr bwMode="auto">
                <a:xfrm>
                  <a:off x="2952596" y="1368096"/>
                  <a:ext cx="82" cy="94"/>
                </a:xfrm>
                <a:custGeom>
                  <a:avLst/>
                  <a:gdLst/>
                  <a:ahLst/>
                  <a:cxnLst>
                    <a:cxn ang="0">
                      <a:pos x="32" y="18"/>
                    </a:cxn>
                    <a:cxn ang="0">
                      <a:pos x="19" y="38"/>
                    </a:cxn>
                    <a:cxn ang="0">
                      <a:pos x="7" y="67"/>
                    </a:cxn>
                    <a:cxn ang="0">
                      <a:pos x="4" y="86"/>
                    </a:cxn>
                    <a:cxn ang="0">
                      <a:pos x="1" y="104"/>
                    </a:cxn>
                    <a:cxn ang="0">
                      <a:pos x="0" y="125"/>
                    </a:cxn>
                    <a:cxn ang="0">
                      <a:pos x="4" y="148"/>
                    </a:cxn>
                    <a:cxn ang="0">
                      <a:pos x="10" y="173"/>
                    </a:cxn>
                    <a:cxn ang="0">
                      <a:pos x="18" y="197"/>
                    </a:cxn>
                    <a:cxn ang="0">
                      <a:pos x="29" y="219"/>
                    </a:cxn>
                    <a:cxn ang="0">
                      <a:pos x="42" y="237"/>
                    </a:cxn>
                    <a:cxn ang="0">
                      <a:pos x="58" y="254"/>
                    </a:cxn>
                    <a:cxn ang="0">
                      <a:pos x="84" y="269"/>
                    </a:cxn>
                    <a:cxn ang="0">
                      <a:pos x="99" y="276"/>
                    </a:cxn>
                    <a:cxn ang="0">
                      <a:pos x="115" y="280"/>
                    </a:cxn>
                    <a:cxn ang="0">
                      <a:pos x="134" y="281"/>
                    </a:cxn>
                    <a:cxn ang="0">
                      <a:pos x="152" y="281"/>
                    </a:cxn>
                    <a:cxn ang="0">
                      <a:pos x="179" y="275"/>
                    </a:cxn>
                    <a:cxn ang="0">
                      <a:pos x="200" y="267"/>
                    </a:cxn>
                    <a:cxn ang="0">
                      <a:pos x="216" y="258"/>
                    </a:cxn>
                    <a:cxn ang="0">
                      <a:pos x="237" y="241"/>
                    </a:cxn>
                    <a:cxn ang="0">
                      <a:pos x="248" y="222"/>
                    </a:cxn>
                    <a:cxn ang="0">
                      <a:pos x="234" y="226"/>
                    </a:cxn>
                    <a:cxn ang="0">
                      <a:pos x="216" y="244"/>
                    </a:cxn>
                    <a:cxn ang="0">
                      <a:pos x="202" y="247"/>
                    </a:cxn>
                    <a:cxn ang="0">
                      <a:pos x="205" y="232"/>
                    </a:cxn>
                    <a:cxn ang="0">
                      <a:pos x="216" y="211"/>
                    </a:cxn>
                    <a:cxn ang="0">
                      <a:pos x="224" y="189"/>
                    </a:cxn>
                    <a:cxn ang="0">
                      <a:pos x="231" y="165"/>
                    </a:cxn>
                    <a:cxn ang="0">
                      <a:pos x="235" y="146"/>
                    </a:cxn>
                    <a:cxn ang="0">
                      <a:pos x="237" y="129"/>
                    </a:cxn>
                    <a:cxn ang="0">
                      <a:pos x="238" y="109"/>
                    </a:cxn>
                    <a:cxn ang="0">
                      <a:pos x="235" y="81"/>
                    </a:cxn>
                    <a:cxn ang="0">
                      <a:pos x="228" y="57"/>
                    </a:cxn>
                    <a:cxn ang="0">
                      <a:pos x="220" y="39"/>
                    </a:cxn>
                    <a:cxn ang="0">
                      <a:pos x="205" y="22"/>
                    </a:cxn>
                    <a:cxn ang="0">
                      <a:pos x="200" y="30"/>
                    </a:cxn>
                    <a:cxn ang="0">
                      <a:pos x="205" y="45"/>
                    </a:cxn>
                    <a:cxn ang="0">
                      <a:pos x="212" y="67"/>
                    </a:cxn>
                    <a:cxn ang="0">
                      <a:pos x="217" y="91"/>
                    </a:cxn>
                    <a:cxn ang="0">
                      <a:pos x="222" y="117"/>
                    </a:cxn>
                    <a:cxn ang="0">
                      <a:pos x="221" y="140"/>
                    </a:cxn>
                    <a:cxn ang="0">
                      <a:pos x="215" y="165"/>
                    </a:cxn>
                    <a:cxn ang="0">
                      <a:pos x="206" y="189"/>
                    </a:cxn>
                    <a:cxn ang="0">
                      <a:pos x="195" y="212"/>
                    </a:cxn>
                    <a:cxn ang="0">
                      <a:pos x="180" y="232"/>
                    </a:cxn>
                    <a:cxn ang="0">
                      <a:pos x="162" y="248"/>
                    </a:cxn>
                    <a:cxn ang="0">
                      <a:pos x="141" y="258"/>
                    </a:cxn>
                    <a:cxn ang="0">
                      <a:pos x="118" y="258"/>
                    </a:cxn>
                    <a:cxn ang="0">
                      <a:pos x="94" y="252"/>
                    </a:cxn>
                    <a:cxn ang="0">
                      <a:pos x="73" y="238"/>
                    </a:cxn>
                    <a:cxn ang="0">
                      <a:pos x="54" y="218"/>
                    </a:cxn>
                    <a:cxn ang="0">
                      <a:pos x="40" y="196"/>
                    </a:cxn>
                    <a:cxn ang="0">
                      <a:pos x="29" y="169"/>
                    </a:cxn>
                    <a:cxn ang="0">
                      <a:pos x="23" y="143"/>
                    </a:cxn>
                    <a:cxn ang="0">
                      <a:pos x="22" y="116"/>
                    </a:cxn>
                    <a:cxn ang="0">
                      <a:pos x="25" y="90"/>
                    </a:cxn>
                    <a:cxn ang="0">
                      <a:pos x="29" y="67"/>
                    </a:cxn>
                    <a:cxn ang="0">
                      <a:pos x="36" y="47"/>
                    </a:cxn>
                    <a:cxn ang="0">
                      <a:pos x="50" y="25"/>
                    </a:cxn>
                    <a:cxn ang="0">
                      <a:pos x="63" y="11"/>
                    </a:cxn>
                    <a:cxn ang="0">
                      <a:pos x="46" y="1"/>
                    </a:cxn>
                  </a:cxnLst>
                  <a:rect l="0" t="0" r="r" b="b"/>
                  <a:pathLst>
                    <a:path w="248" h="281">
                      <a:moveTo>
                        <a:pt x="42" y="5"/>
                      </a:moveTo>
                      <a:lnTo>
                        <a:pt x="41" y="7"/>
                      </a:lnTo>
                      <a:lnTo>
                        <a:pt x="39" y="9"/>
                      </a:lnTo>
                      <a:lnTo>
                        <a:pt x="35" y="12"/>
                      </a:lnTo>
                      <a:lnTo>
                        <a:pt x="32" y="18"/>
                      </a:lnTo>
                      <a:lnTo>
                        <a:pt x="28" y="21"/>
                      </a:lnTo>
                      <a:lnTo>
                        <a:pt x="26" y="25"/>
                      </a:lnTo>
                      <a:lnTo>
                        <a:pt x="23" y="29"/>
                      </a:lnTo>
                      <a:lnTo>
                        <a:pt x="21" y="33"/>
                      </a:lnTo>
                      <a:lnTo>
                        <a:pt x="19" y="38"/>
                      </a:lnTo>
                      <a:lnTo>
                        <a:pt x="17" y="44"/>
                      </a:lnTo>
                      <a:lnTo>
                        <a:pt x="14" y="50"/>
                      </a:lnTo>
                      <a:lnTo>
                        <a:pt x="12" y="55"/>
                      </a:lnTo>
                      <a:lnTo>
                        <a:pt x="10" y="61"/>
                      </a:lnTo>
                      <a:lnTo>
                        <a:pt x="7" y="67"/>
                      </a:lnTo>
                      <a:lnTo>
                        <a:pt x="6" y="71"/>
                      </a:lnTo>
                      <a:lnTo>
                        <a:pt x="6" y="74"/>
                      </a:lnTo>
                      <a:lnTo>
                        <a:pt x="5" y="77"/>
                      </a:lnTo>
                      <a:lnTo>
                        <a:pt x="5" y="82"/>
                      </a:lnTo>
                      <a:lnTo>
                        <a:pt x="4" y="86"/>
                      </a:lnTo>
                      <a:lnTo>
                        <a:pt x="3" y="89"/>
                      </a:lnTo>
                      <a:lnTo>
                        <a:pt x="1" y="93"/>
                      </a:lnTo>
                      <a:lnTo>
                        <a:pt x="1" y="96"/>
                      </a:lnTo>
                      <a:lnTo>
                        <a:pt x="1" y="100"/>
                      </a:lnTo>
                      <a:lnTo>
                        <a:pt x="1" y="104"/>
                      </a:lnTo>
                      <a:lnTo>
                        <a:pt x="1" y="109"/>
                      </a:lnTo>
                      <a:lnTo>
                        <a:pt x="1" y="114"/>
                      </a:lnTo>
                      <a:lnTo>
                        <a:pt x="0" y="117"/>
                      </a:lnTo>
                      <a:lnTo>
                        <a:pt x="0" y="122"/>
                      </a:lnTo>
                      <a:lnTo>
                        <a:pt x="0" y="125"/>
                      </a:lnTo>
                      <a:lnTo>
                        <a:pt x="1" y="130"/>
                      </a:lnTo>
                      <a:lnTo>
                        <a:pt x="1" y="134"/>
                      </a:lnTo>
                      <a:lnTo>
                        <a:pt x="1" y="139"/>
                      </a:lnTo>
                      <a:lnTo>
                        <a:pt x="3" y="144"/>
                      </a:lnTo>
                      <a:lnTo>
                        <a:pt x="4" y="148"/>
                      </a:lnTo>
                      <a:lnTo>
                        <a:pt x="4" y="153"/>
                      </a:lnTo>
                      <a:lnTo>
                        <a:pt x="5" y="158"/>
                      </a:lnTo>
                      <a:lnTo>
                        <a:pt x="6" y="162"/>
                      </a:lnTo>
                      <a:lnTo>
                        <a:pt x="7" y="168"/>
                      </a:lnTo>
                      <a:lnTo>
                        <a:pt x="10" y="173"/>
                      </a:lnTo>
                      <a:lnTo>
                        <a:pt x="11" y="177"/>
                      </a:lnTo>
                      <a:lnTo>
                        <a:pt x="12" y="183"/>
                      </a:lnTo>
                      <a:lnTo>
                        <a:pt x="14" y="188"/>
                      </a:lnTo>
                      <a:lnTo>
                        <a:pt x="17" y="193"/>
                      </a:lnTo>
                      <a:lnTo>
                        <a:pt x="18" y="197"/>
                      </a:lnTo>
                      <a:lnTo>
                        <a:pt x="20" y="202"/>
                      </a:lnTo>
                      <a:lnTo>
                        <a:pt x="22" y="206"/>
                      </a:lnTo>
                      <a:lnTo>
                        <a:pt x="25" y="211"/>
                      </a:lnTo>
                      <a:lnTo>
                        <a:pt x="27" y="215"/>
                      </a:lnTo>
                      <a:lnTo>
                        <a:pt x="29" y="219"/>
                      </a:lnTo>
                      <a:lnTo>
                        <a:pt x="32" y="223"/>
                      </a:lnTo>
                      <a:lnTo>
                        <a:pt x="34" y="226"/>
                      </a:lnTo>
                      <a:lnTo>
                        <a:pt x="37" y="230"/>
                      </a:lnTo>
                      <a:lnTo>
                        <a:pt x="40" y="233"/>
                      </a:lnTo>
                      <a:lnTo>
                        <a:pt x="42" y="237"/>
                      </a:lnTo>
                      <a:lnTo>
                        <a:pt x="44" y="240"/>
                      </a:lnTo>
                      <a:lnTo>
                        <a:pt x="47" y="244"/>
                      </a:lnTo>
                      <a:lnTo>
                        <a:pt x="50" y="246"/>
                      </a:lnTo>
                      <a:lnTo>
                        <a:pt x="54" y="249"/>
                      </a:lnTo>
                      <a:lnTo>
                        <a:pt x="58" y="254"/>
                      </a:lnTo>
                      <a:lnTo>
                        <a:pt x="65" y="259"/>
                      </a:lnTo>
                      <a:lnTo>
                        <a:pt x="71" y="262"/>
                      </a:lnTo>
                      <a:lnTo>
                        <a:pt x="77" y="267"/>
                      </a:lnTo>
                      <a:lnTo>
                        <a:pt x="80" y="268"/>
                      </a:lnTo>
                      <a:lnTo>
                        <a:pt x="84" y="269"/>
                      </a:lnTo>
                      <a:lnTo>
                        <a:pt x="86" y="270"/>
                      </a:lnTo>
                      <a:lnTo>
                        <a:pt x="90" y="273"/>
                      </a:lnTo>
                      <a:lnTo>
                        <a:pt x="92" y="274"/>
                      </a:lnTo>
                      <a:lnTo>
                        <a:pt x="95" y="275"/>
                      </a:lnTo>
                      <a:lnTo>
                        <a:pt x="99" y="276"/>
                      </a:lnTo>
                      <a:lnTo>
                        <a:pt x="102" y="277"/>
                      </a:lnTo>
                      <a:lnTo>
                        <a:pt x="106" y="277"/>
                      </a:lnTo>
                      <a:lnTo>
                        <a:pt x="109" y="279"/>
                      </a:lnTo>
                      <a:lnTo>
                        <a:pt x="112" y="279"/>
                      </a:lnTo>
                      <a:lnTo>
                        <a:pt x="115" y="280"/>
                      </a:lnTo>
                      <a:lnTo>
                        <a:pt x="119" y="280"/>
                      </a:lnTo>
                      <a:lnTo>
                        <a:pt x="121" y="280"/>
                      </a:lnTo>
                      <a:lnTo>
                        <a:pt x="125" y="281"/>
                      </a:lnTo>
                      <a:lnTo>
                        <a:pt x="128" y="281"/>
                      </a:lnTo>
                      <a:lnTo>
                        <a:pt x="134" y="281"/>
                      </a:lnTo>
                      <a:lnTo>
                        <a:pt x="140" y="281"/>
                      </a:lnTo>
                      <a:lnTo>
                        <a:pt x="143" y="281"/>
                      </a:lnTo>
                      <a:lnTo>
                        <a:pt x="147" y="281"/>
                      </a:lnTo>
                      <a:lnTo>
                        <a:pt x="149" y="281"/>
                      </a:lnTo>
                      <a:lnTo>
                        <a:pt x="152" y="281"/>
                      </a:lnTo>
                      <a:lnTo>
                        <a:pt x="157" y="280"/>
                      </a:lnTo>
                      <a:lnTo>
                        <a:pt x="163" y="279"/>
                      </a:lnTo>
                      <a:lnTo>
                        <a:pt x="169" y="277"/>
                      </a:lnTo>
                      <a:lnTo>
                        <a:pt x="174" y="276"/>
                      </a:lnTo>
                      <a:lnTo>
                        <a:pt x="179" y="275"/>
                      </a:lnTo>
                      <a:lnTo>
                        <a:pt x="184" y="274"/>
                      </a:lnTo>
                      <a:lnTo>
                        <a:pt x="188" y="272"/>
                      </a:lnTo>
                      <a:lnTo>
                        <a:pt x="193" y="270"/>
                      </a:lnTo>
                      <a:lnTo>
                        <a:pt x="197" y="268"/>
                      </a:lnTo>
                      <a:lnTo>
                        <a:pt x="200" y="267"/>
                      </a:lnTo>
                      <a:lnTo>
                        <a:pt x="204" y="265"/>
                      </a:lnTo>
                      <a:lnTo>
                        <a:pt x="207" y="263"/>
                      </a:lnTo>
                      <a:lnTo>
                        <a:pt x="210" y="261"/>
                      </a:lnTo>
                      <a:lnTo>
                        <a:pt x="214" y="259"/>
                      </a:lnTo>
                      <a:lnTo>
                        <a:pt x="216" y="258"/>
                      </a:lnTo>
                      <a:lnTo>
                        <a:pt x="220" y="255"/>
                      </a:lnTo>
                      <a:lnTo>
                        <a:pt x="224" y="252"/>
                      </a:lnTo>
                      <a:lnTo>
                        <a:pt x="229" y="248"/>
                      </a:lnTo>
                      <a:lnTo>
                        <a:pt x="234" y="245"/>
                      </a:lnTo>
                      <a:lnTo>
                        <a:pt x="237" y="241"/>
                      </a:lnTo>
                      <a:lnTo>
                        <a:pt x="241" y="237"/>
                      </a:lnTo>
                      <a:lnTo>
                        <a:pt x="243" y="233"/>
                      </a:lnTo>
                      <a:lnTo>
                        <a:pt x="244" y="230"/>
                      </a:lnTo>
                      <a:lnTo>
                        <a:pt x="246" y="227"/>
                      </a:lnTo>
                      <a:lnTo>
                        <a:pt x="248" y="222"/>
                      </a:lnTo>
                      <a:lnTo>
                        <a:pt x="248" y="218"/>
                      </a:lnTo>
                      <a:lnTo>
                        <a:pt x="244" y="217"/>
                      </a:lnTo>
                      <a:lnTo>
                        <a:pt x="240" y="220"/>
                      </a:lnTo>
                      <a:lnTo>
                        <a:pt x="236" y="223"/>
                      </a:lnTo>
                      <a:lnTo>
                        <a:pt x="234" y="226"/>
                      </a:lnTo>
                      <a:lnTo>
                        <a:pt x="230" y="230"/>
                      </a:lnTo>
                      <a:lnTo>
                        <a:pt x="227" y="233"/>
                      </a:lnTo>
                      <a:lnTo>
                        <a:pt x="223" y="237"/>
                      </a:lnTo>
                      <a:lnTo>
                        <a:pt x="220" y="240"/>
                      </a:lnTo>
                      <a:lnTo>
                        <a:pt x="216" y="244"/>
                      </a:lnTo>
                      <a:lnTo>
                        <a:pt x="214" y="246"/>
                      </a:lnTo>
                      <a:lnTo>
                        <a:pt x="210" y="247"/>
                      </a:lnTo>
                      <a:lnTo>
                        <a:pt x="207" y="248"/>
                      </a:lnTo>
                      <a:lnTo>
                        <a:pt x="205" y="248"/>
                      </a:lnTo>
                      <a:lnTo>
                        <a:pt x="202" y="247"/>
                      </a:lnTo>
                      <a:lnTo>
                        <a:pt x="200" y="244"/>
                      </a:lnTo>
                      <a:lnTo>
                        <a:pt x="200" y="240"/>
                      </a:lnTo>
                      <a:lnTo>
                        <a:pt x="200" y="238"/>
                      </a:lnTo>
                      <a:lnTo>
                        <a:pt x="202" y="236"/>
                      </a:lnTo>
                      <a:lnTo>
                        <a:pt x="205" y="232"/>
                      </a:lnTo>
                      <a:lnTo>
                        <a:pt x="207" y="229"/>
                      </a:lnTo>
                      <a:lnTo>
                        <a:pt x="209" y="223"/>
                      </a:lnTo>
                      <a:lnTo>
                        <a:pt x="213" y="218"/>
                      </a:lnTo>
                      <a:lnTo>
                        <a:pt x="215" y="215"/>
                      </a:lnTo>
                      <a:lnTo>
                        <a:pt x="216" y="211"/>
                      </a:lnTo>
                      <a:lnTo>
                        <a:pt x="219" y="208"/>
                      </a:lnTo>
                      <a:lnTo>
                        <a:pt x="220" y="204"/>
                      </a:lnTo>
                      <a:lnTo>
                        <a:pt x="222" y="198"/>
                      </a:lnTo>
                      <a:lnTo>
                        <a:pt x="223" y="194"/>
                      </a:lnTo>
                      <a:lnTo>
                        <a:pt x="224" y="189"/>
                      </a:lnTo>
                      <a:lnTo>
                        <a:pt x="227" y="183"/>
                      </a:lnTo>
                      <a:lnTo>
                        <a:pt x="228" y="177"/>
                      </a:lnTo>
                      <a:lnTo>
                        <a:pt x="230" y="172"/>
                      </a:lnTo>
                      <a:lnTo>
                        <a:pt x="230" y="168"/>
                      </a:lnTo>
                      <a:lnTo>
                        <a:pt x="231" y="165"/>
                      </a:lnTo>
                      <a:lnTo>
                        <a:pt x="233" y="161"/>
                      </a:lnTo>
                      <a:lnTo>
                        <a:pt x="234" y="158"/>
                      </a:lnTo>
                      <a:lnTo>
                        <a:pt x="234" y="154"/>
                      </a:lnTo>
                      <a:lnTo>
                        <a:pt x="235" y="150"/>
                      </a:lnTo>
                      <a:lnTo>
                        <a:pt x="235" y="146"/>
                      </a:lnTo>
                      <a:lnTo>
                        <a:pt x="236" y="143"/>
                      </a:lnTo>
                      <a:lnTo>
                        <a:pt x="236" y="139"/>
                      </a:lnTo>
                      <a:lnTo>
                        <a:pt x="236" y="136"/>
                      </a:lnTo>
                      <a:lnTo>
                        <a:pt x="237" y="132"/>
                      </a:lnTo>
                      <a:lnTo>
                        <a:pt x="237" y="129"/>
                      </a:lnTo>
                      <a:lnTo>
                        <a:pt x="237" y="125"/>
                      </a:lnTo>
                      <a:lnTo>
                        <a:pt x="237" y="122"/>
                      </a:lnTo>
                      <a:lnTo>
                        <a:pt x="237" y="118"/>
                      </a:lnTo>
                      <a:lnTo>
                        <a:pt x="238" y="116"/>
                      </a:lnTo>
                      <a:lnTo>
                        <a:pt x="238" y="109"/>
                      </a:lnTo>
                      <a:lnTo>
                        <a:pt x="238" y="103"/>
                      </a:lnTo>
                      <a:lnTo>
                        <a:pt x="237" y="97"/>
                      </a:lnTo>
                      <a:lnTo>
                        <a:pt x="236" y="91"/>
                      </a:lnTo>
                      <a:lnTo>
                        <a:pt x="236" y="86"/>
                      </a:lnTo>
                      <a:lnTo>
                        <a:pt x="235" y="81"/>
                      </a:lnTo>
                      <a:lnTo>
                        <a:pt x="234" y="75"/>
                      </a:lnTo>
                      <a:lnTo>
                        <a:pt x="233" y="71"/>
                      </a:lnTo>
                      <a:lnTo>
                        <a:pt x="231" y="66"/>
                      </a:lnTo>
                      <a:lnTo>
                        <a:pt x="230" y="61"/>
                      </a:lnTo>
                      <a:lnTo>
                        <a:pt x="228" y="57"/>
                      </a:lnTo>
                      <a:lnTo>
                        <a:pt x="227" y="52"/>
                      </a:lnTo>
                      <a:lnTo>
                        <a:pt x="224" y="50"/>
                      </a:lnTo>
                      <a:lnTo>
                        <a:pt x="223" y="46"/>
                      </a:lnTo>
                      <a:lnTo>
                        <a:pt x="221" y="43"/>
                      </a:lnTo>
                      <a:lnTo>
                        <a:pt x="220" y="39"/>
                      </a:lnTo>
                      <a:lnTo>
                        <a:pt x="217" y="36"/>
                      </a:lnTo>
                      <a:lnTo>
                        <a:pt x="216" y="33"/>
                      </a:lnTo>
                      <a:lnTo>
                        <a:pt x="212" y="29"/>
                      </a:lnTo>
                      <a:lnTo>
                        <a:pt x="208" y="25"/>
                      </a:lnTo>
                      <a:lnTo>
                        <a:pt x="205" y="22"/>
                      </a:lnTo>
                      <a:lnTo>
                        <a:pt x="202" y="21"/>
                      </a:lnTo>
                      <a:lnTo>
                        <a:pt x="200" y="21"/>
                      </a:lnTo>
                      <a:lnTo>
                        <a:pt x="199" y="22"/>
                      </a:lnTo>
                      <a:lnTo>
                        <a:pt x="199" y="24"/>
                      </a:lnTo>
                      <a:lnTo>
                        <a:pt x="200" y="30"/>
                      </a:lnTo>
                      <a:lnTo>
                        <a:pt x="200" y="32"/>
                      </a:lnTo>
                      <a:lnTo>
                        <a:pt x="201" y="35"/>
                      </a:lnTo>
                      <a:lnTo>
                        <a:pt x="201" y="38"/>
                      </a:lnTo>
                      <a:lnTo>
                        <a:pt x="204" y="41"/>
                      </a:lnTo>
                      <a:lnTo>
                        <a:pt x="205" y="45"/>
                      </a:lnTo>
                      <a:lnTo>
                        <a:pt x="206" y="50"/>
                      </a:lnTo>
                      <a:lnTo>
                        <a:pt x="207" y="53"/>
                      </a:lnTo>
                      <a:lnTo>
                        <a:pt x="209" y="58"/>
                      </a:lnTo>
                      <a:lnTo>
                        <a:pt x="210" y="62"/>
                      </a:lnTo>
                      <a:lnTo>
                        <a:pt x="212" y="67"/>
                      </a:lnTo>
                      <a:lnTo>
                        <a:pt x="213" y="72"/>
                      </a:lnTo>
                      <a:lnTo>
                        <a:pt x="214" y="76"/>
                      </a:lnTo>
                      <a:lnTo>
                        <a:pt x="215" y="81"/>
                      </a:lnTo>
                      <a:lnTo>
                        <a:pt x="216" y="87"/>
                      </a:lnTo>
                      <a:lnTo>
                        <a:pt x="217" y="91"/>
                      </a:lnTo>
                      <a:lnTo>
                        <a:pt x="220" y="96"/>
                      </a:lnTo>
                      <a:lnTo>
                        <a:pt x="220" y="101"/>
                      </a:lnTo>
                      <a:lnTo>
                        <a:pt x="221" y="107"/>
                      </a:lnTo>
                      <a:lnTo>
                        <a:pt x="221" y="111"/>
                      </a:lnTo>
                      <a:lnTo>
                        <a:pt x="222" y="117"/>
                      </a:lnTo>
                      <a:lnTo>
                        <a:pt x="222" y="122"/>
                      </a:lnTo>
                      <a:lnTo>
                        <a:pt x="222" y="126"/>
                      </a:lnTo>
                      <a:lnTo>
                        <a:pt x="222" y="131"/>
                      </a:lnTo>
                      <a:lnTo>
                        <a:pt x="222" y="137"/>
                      </a:lnTo>
                      <a:lnTo>
                        <a:pt x="221" y="140"/>
                      </a:lnTo>
                      <a:lnTo>
                        <a:pt x="220" y="145"/>
                      </a:lnTo>
                      <a:lnTo>
                        <a:pt x="219" y="150"/>
                      </a:lnTo>
                      <a:lnTo>
                        <a:pt x="217" y="154"/>
                      </a:lnTo>
                      <a:lnTo>
                        <a:pt x="216" y="159"/>
                      </a:lnTo>
                      <a:lnTo>
                        <a:pt x="215" y="165"/>
                      </a:lnTo>
                      <a:lnTo>
                        <a:pt x="214" y="169"/>
                      </a:lnTo>
                      <a:lnTo>
                        <a:pt x="213" y="174"/>
                      </a:lnTo>
                      <a:lnTo>
                        <a:pt x="210" y="179"/>
                      </a:lnTo>
                      <a:lnTo>
                        <a:pt x="208" y="184"/>
                      </a:lnTo>
                      <a:lnTo>
                        <a:pt x="206" y="189"/>
                      </a:lnTo>
                      <a:lnTo>
                        <a:pt x="205" y="194"/>
                      </a:lnTo>
                      <a:lnTo>
                        <a:pt x="202" y="198"/>
                      </a:lnTo>
                      <a:lnTo>
                        <a:pt x="200" y="203"/>
                      </a:lnTo>
                      <a:lnTo>
                        <a:pt x="198" y="208"/>
                      </a:lnTo>
                      <a:lnTo>
                        <a:pt x="195" y="212"/>
                      </a:lnTo>
                      <a:lnTo>
                        <a:pt x="192" y="217"/>
                      </a:lnTo>
                      <a:lnTo>
                        <a:pt x="188" y="220"/>
                      </a:lnTo>
                      <a:lnTo>
                        <a:pt x="186" y="225"/>
                      </a:lnTo>
                      <a:lnTo>
                        <a:pt x="184" y="229"/>
                      </a:lnTo>
                      <a:lnTo>
                        <a:pt x="180" y="232"/>
                      </a:lnTo>
                      <a:lnTo>
                        <a:pt x="177" y="237"/>
                      </a:lnTo>
                      <a:lnTo>
                        <a:pt x="173" y="240"/>
                      </a:lnTo>
                      <a:lnTo>
                        <a:pt x="170" y="244"/>
                      </a:lnTo>
                      <a:lnTo>
                        <a:pt x="165" y="246"/>
                      </a:lnTo>
                      <a:lnTo>
                        <a:pt x="162" y="248"/>
                      </a:lnTo>
                      <a:lnTo>
                        <a:pt x="157" y="251"/>
                      </a:lnTo>
                      <a:lnTo>
                        <a:pt x="154" y="253"/>
                      </a:lnTo>
                      <a:lnTo>
                        <a:pt x="149" y="254"/>
                      </a:lnTo>
                      <a:lnTo>
                        <a:pt x="145" y="256"/>
                      </a:lnTo>
                      <a:lnTo>
                        <a:pt x="141" y="258"/>
                      </a:lnTo>
                      <a:lnTo>
                        <a:pt x="136" y="259"/>
                      </a:lnTo>
                      <a:lnTo>
                        <a:pt x="131" y="259"/>
                      </a:lnTo>
                      <a:lnTo>
                        <a:pt x="127" y="259"/>
                      </a:lnTo>
                      <a:lnTo>
                        <a:pt x="122" y="258"/>
                      </a:lnTo>
                      <a:lnTo>
                        <a:pt x="118" y="258"/>
                      </a:lnTo>
                      <a:lnTo>
                        <a:pt x="113" y="256"/>
                      </a:lnTo>
                      <a:lnTo>
                        <a:pt x="108" y="256"/>
                      </a:lnTo>
                      <a:lnTo>
                        <a:pt x="104" y="254"/>
                      </a:lnTo>
                      <a:lnTo>
                        <a:pt x="99" y="253"/>
                      </a:lnTo>
                      <a:lnTo>
                        <a:pt x="94" y="252"/>
                      </a:lnTo>
                      <a:lnTo>
                        <a:pt x="90" y="249"/>
                      </a:lnTo>
                      <a:lnTo>
                        <a:pt x="85" y="246"/>
                      </a:lnTo>
                      <a:lnTo>
                        <a:pt x="82" y="244"/>
                      </a:lnTo>
                      <a:lnTo>
                        <a:pt x="77" y="240"/>
                      </a:lnTo>
                      <a:lnTo>
                        <a:pt x="73" y="238"/>
                      </a:lnTo>
                      <a:lnTo>
                        <a:pt x="69" y="234"/>
                      </a:lnTo>
                      <a:lnTo>
                        <a:pt x="65" y="231"/>
                      </a:lnTo>
                      <a:lnTo>
                        <a:pt x="62" y="226"/>
                      </a:lnTo>
                      <a:lnTo>
                        <a:pt x="57" y="223"/>
                      </a:lnTo>
                      <a:lnTo>
                        <a:pt x="54" y="218"/>
                      </a:lnTo>
                      <a:lnTo>
                        <a:pt x="51" y="213"/>
                      </a:lnTo>
                      <a:lnTo>
                        <a:pt x="48" y="210"/>
                      </a:lnTo>
                      <a:lnTo>
                        <a:pt x="46" y="205"/>
                      </a:lnTo>
                      <a:lnTo>
                        <a:pt x="42" y="201"/>
                      </a:lnTo>
                      <a:lnTo>
                        <a:pt x="40" y="196"/>
                      </a:lnTo>
                      <a:lnTo>
                        <a:pt x="37" y="190"/>
                      </a:lnTo>
                      <a:lnTo>
                        <a:pt x="35" y="186"/>
                      </a:lnTo>
                      <a:lnTo>
                        <a:pt x="33" y="180"/>
                      </a:lnTo>
                      <a:lnTo>
                        <a:pt x="32" y="175"/>
                      </a:lnTo>
                      <a:lnTo>
                        <a:pt x="29" y="169"/>
                      </a:lnTo>
                      <a:lnTo>
                        <a:pt x="28" y="165"/>
                      </a:lnTo>
                      <a:lnTo>
                        <a:pt x="27" y="159"/>
                      </a:lnTo>
                      <a:lnTo>
                        <a:pt x="26" y="154"/>
                      </a:lnTo>
                      <a:lnTo>
                        <a:pt x="25" y="148"/>
                      </a:lnTo>
                      <a:lnTo>
                        <a:pt x="23" y="143"/>
                      </a:lnTo>
                      <a:lnTo>
                        <a:pt x="23" y="137"/>
                      </a:lnTo>
                      <a:lnTo>
                        <a:pt x="23" y="131"/>
                      </a:lnTo>
                      <a:lnTo>
                        <a:pt x="22" y="126"/>
                      </a:lnTo>
                      <a:lnTo>
                        <a:pt x="22" y="120"/>
                      </a:lnTo>
                      <a:lnTo>
                        <a:pt x="22" y="116"/>
                      </a:lnTo>
                      <a:lnTo>
                        <a:pt x="23" y="110"/>
                      </a:lnTo>
                      <a:lnTo>
                        <a:pt x="23" y="105"/>
                      </a:lnTo>
                      <a:lnTo>
                        <a:pt x="23" y="100"/>
                      </a:lnTo>
                      <a:lnTo>
                        <a:pt x="23" y="95"/>
                      </a:lnTo>
                      <a:lnTo>
                        <a:pt x="25" y="90"/>
                      </a:lnTo>
                      <a:lnTo>
                        <a:pt x="25" y="86"/>
                      </a:lnTo>
                      <a:lnTo>
                        <a:pt x="26" y="81"/>
                      </a:lnTo>
                      <a:lnTo>
                        <a:pt x="27" y="76"/>
                      </a:lnTo>
                      <a:lnTo>
                        <a:pt x="29" y="72"/>
                      </a:lnTo>
                      <a:lnTo>
                        <a:pt x="29" y="67"/>
                      </a:lnTo>
                      <a:lnTo>
                        <a:pt x="30" y="62"/>
                      </a:lnTo>
                      <a:lnTo>
                        <a:pt x="32" y="58"/>
                      </a:lnTo>
                      <a:lnTo>
                        <a:pt x="34" y="55"/>
                      </a:lnTo>
                      <a:lnTo>
                        <a:pt x="35" y="51"/>
                      </a:lnTo>
                      <a:lnTo>
                        <a:pt x="36" y="47"/>
                      </a:lnTo>
                      <a:lnTo>
                        <a:pt x="39" y="44"/>
                      </a:lnTo>
                      <a:lnTo>
                        <a:pt x="40" y="41"/>
                      </a:lnTo>
                      <a:lnTo>
                        <a:pt x="43" y="35"/>
                      </a:lnTo>
                      <a:lnTo>
                        <a:pt x="47" y="30"/>
                      </a:lnTo>
                      <a:lnTo>
                        <a:pt x="50" y="25"/>
                      </a:lnTo>
                      <a:lnTo>
                        <a:pt x="55" y="23"/>
                      </a:lnTo>
                      <a:lnTo>
                        <a:pt x="57" y="19"/>
                      </a:lnTo>
                      <a:lnTo>
                        <a:pt x="61" y="17"/>
                      </a:lnTo>
                      <a:lnTo>
                        <a:pt x="62" y="14"/>
                      </a:lnTo>
                      <a:lnTo>
                        <a:pt x="63" y="11"/>
                      </a:lnTo>
                      <a:lnTo>
                        <a:pt x="63" y="5"/>
                      </a:lnTo>
                      <a:lnTo>
                        <a:pt x="61" y="3"/>
                      </a:lnTo>
                      <a:lnTo>
                        <a:pt x="56" y="0"/>
                      </a:lnTo>
                      <a:lnTo>
                        <a:pt x="51" y="0"/>
                      </a:lnTo>
                      <a:lnTo>
                        <a:pt x="46" y="1"/>
                      </a:lnTo>
                      <a:lnTo>
                        <a:pt x="42" y="5"/>
                      </a:lnTo>
                      <a:lnTo>
                        <a:pt x="42" y="5"/>
                      </a:lnTo>
                      <a:close/>
                    </a:path>
                  </a:pathLst>
                </a:custGeom>
                <a:solidFill>
                  <a:srgbClr val="2E2E3B"/>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6" name="Freeform 195"/>
                <p:cNvSpPr>
                  <a:spLocks/>
                </p:cNvSpPr>
                <p:nvPr/>
              </p:nvSpPr>
              <p:spPr bwMode="auto">
                <a:xfrm>
                  <a:off x="2952789" y="1368107"/>
                  <a:ext cx="87" cy="101"/>
                </a:xfrm>
                <a:custGeom>
                  <a:avLst/>
                  <a:gdLst/>
                  <a:ahLst/>
                  <a:cxnLst>
                    <a:cxn ang="0">
                      <a:pos x="16" y="240"/>
                    </a:cxn>
                    <a:cxn ang="0">
                      <a:pos x="35" y="259"/>
                    </a:cxn>
                    <a:cxn ang="0">
                      <a:pos x="62" y="280"/>
                    </a:cxn>
                    <a:cxn ang="0">
                      <a:pos x="86" y="292"/>
                    </a:cxn>
                    <a:cxn ang="0">
                      <a:pos x="107" y="297"/>
                    </a:cxn>
                    <a:cxn ang="0">
                      <a:pos x="127" y="301"/>
                    </a:cxn>
                    <a:cxn ang="0">
                      <a:pos x="148" y="301"/>
                    </a:cxn>
                    <a:cxn ang="0">
                      <a:pos x="176" y="298"/>
                    </a:cxn>
                    <a:cxn ang="0">
                      <a:pos x="205" y="286"/>
                    </a:cxn>
                    <a:cxn ang="0">
                      <a:pos x="226" y="263"/>
                    </a:cxn>
                    <a:cxn ang="0">
                      <a:pos x="244" y="232"/>
                    </a:cxn>
                    <a:cxn ang="0">
                      <a:pos x="254" y="207"/>
                    </a:cxn>
                    <a:cxn ang="0">
                      <a:pos x="259" y="186"/>
                    </a:cxn>
                    <a:cxn ang="0">
                      <a:pos x="261" y="169"/>
                    </a:cxn>
                    <a:cxn ang="0">
                      <a:pos x="263" y="136"/>
                    </a:cxn>
                    <a:cxn ang="0">
                      <a:pos x="260" y="107"/>
                    </a:cxn>
                    <a:cxn ang="0">
                      <a:pos x="253" y="84"/>
                    </a:cxn>
                    <a:cxn ang="0">
                      <a:pos x="240" y="60"/>
                    </a:cxn>
                    <a:cxn ang="0">
                      <a:pos x="211" y="25"/>
                    </a:cxn>
                    <a:cxn ang="0">
                      <a:pos x="179" y="4"/>
                    </a:cxn>
                    <a:cxn ang="0">
                      <a:pos x="163" y="4"/>
                    </a:cxn>
                    <a:cxn ang="0">
                      <a:pos x="186" y="27"/>
                    </a:cxn>
                    <a:cxn ang="0">
                      <a:pos x="210" y="50"/>
                    </a:cxn>
                    <a:cxn ang="0">
                      <a:pos x="229" y="75"/>
                    </a:cxn>
                    <a:cxn ang="0">
                      <a:pos x="238" y="93"/>
                    </a:cxn>
                    <a:cxn ang="0">
                      <a:pos x="245" y="115"/>
                    </a:cxn>
                    <a:cxn ang="0">
                      <a:pos x="248" y="141"/>
                    </a:cxn>
                    <a:cxn ang="0">
                      <a:pos x="248" y="168"/>
                    </a:cxn>
                    <a:cxn ang="0">
                      <a:pos x="242" y="193"/>
                    </a:cxn>
                    <a:cxn ang="0">
                      <a:pos x="233" y="216"/>
                    </a:cxn>
                    <a:cxn ang="0">
                      <a:pos x="222" y="237"/>
                    </a:cxn>
                    <a:cxn ang="0">
                      <a:pos x="210" y="257"/>
                    </a:cxn>
                    <a:cxn ang="0">
                      <a:pos x="188" y="278"/>
                    </a:cxn>
                    <a:cxn ang="0">
                      <a:pos x="190" y="265"/>
                    </a:cxn>
                    <a:cxn ang="0">
                      <a:pos x="210" y="241"/>
                    </a:cxn>
                    <a:cxn ang="0">
                      <a:pos x="224" y="209"/>
                    </a:cxn>
                    <a:cxn ang="0">
                      <a:pos x="229" y="189"/>
                    </a:cxn>
                    <a:cxn ang="0">
                      <a:pos x="233" y="165"/>
                    </a:cxn>
                    <a:cxn ang="0">
                      <a:pos x="233" y="141"/>
                    </a:cxn>
                    <a:cxn ang="0">
                      <a:pos x="231" y="120"/>
                    </a:cxn>
                    <a:cxn ang="0">
                      <a:pos x="222" y="86"/>
                    </a:cxn>
                    <a:cxn ang="0">
                      <a:pos x="206" y="61"/>
                    </a:cxn>
                    <a:cxn ang="0">
                      <a:pos x="181" y="36"/>
                    </a:cxn>
                    <a:cxn ang="0">
                      <a:pos x="165" y="31"/>
                    </a:cxn>
                    <a:cxn ang="0">
                      <a:pos x="173" y="55"/>
                    </a:cxn>
                    <a:cxn ang="0">
                      <a:pos x="190" y="82"/>
                    </a:cxn>
                    <a:cxn ang="0">
                      <a:pos x="206" y="108"/>
                    </a:cxn>
                    <a:cxn ang="0">
                      <a:pos x="215" y="135"/>
                    </a:cxn>
                    <a:cxn ang="0">
                      <a:pos x="216" y="157"/>
                    </a:cxn>
                    <a:cxn ang="0">
                      <a:pos x="211" y="183"/>
                    </a:cxn>
                    <a:cxn ang="0">
                      <a:pos x="201" y="208"/>
                    </a:cxn>
                    <a:cxn ang="0">
                      <a:pos x="189" y="232"/>
                    </a:cxn>
                    <a:cxn ang="0">
                      <a:pos x="175" y="251"/>
                    </a:cxn>
                    <a:cxn ang="0">
                      <a:pos x="143" y="279"/>
                    </a:cxn>
                    <a:cxn ang="0">
                      <a:pos x="124" y="283"/>
                    </a:cxn>
                    <a:cxn ang="0">
                      <a:pos x="104" y="282"/>
                    </a:cxn>
                    <a:cxn ang="0">
                      <a:pos x="83" y="275"/>
                    </a:cxn>
                    <a:cxn ang="0">
                      <a:pos x="57" y="255"/>
                    </a:cxn>
                    <a:cxn ang="0">
                      <a:pos x="33" y="228"/>
                    </a:cxn>
                    <a:cxn ang="0">
                      <a:pos x="7" y="209"/>
                    </a:cxn>
                    <a:cxn ang="0">
                      <a:pos x="2" y="219"/>
                    </a:cxn>
                  </a:cxnLst>
                  <a:rect l="0" t="0" r="r" b="b"/>
                  <a:pathLst>
                    <a:path w="263" h="301">
                      <a:moveTo>
                        <a:pt x="2" y="219"/>
                      </a:moveTo>
                      <a:lnTo>
                        <a:pt x="3" y="221"/>
                      </a:lnTo>
                      <a:lnTo>
                        <a:pt x="4" y="225"/>
                      </a:lnTo>
                      <a:lnTo>
                        <a:pt x="8" y="229"/>
                      </a:lnTo>
                      <a:lnTo>
                        <a:pt x="10" y="234"/>
                      </a:lnTo>
                      <a:lnTo>
                        <a:pt x="16" y="240"/>
                      </a:lnTo>
                      <a:lnTo>
                        <a:pt x="18" y="243"/>
                      </a:lnTo>
                      <a:lnTo>
                        <a:pt x="21" y="247"/>
                      </a:lnTo>
                      <a:lnTo>
                        <a:pt x="24" y="250"/>
                      </a:lnTo>
                      <a:lnTo>
                        <a:pt x="28" y="254"/>
                      </a:lnTo>
                      <a:lnTo>
                        <a:pt x="31" y="257"/>
                      </a:lnTo>
                      <a:lnTo>
                        <a:pt x="35" y="259"/>
                      </a:lnTo>
                      <a:lnTo>
                        <a:pt x="38" y="263"/>
                      </a:lnTo>
                      <a:lnTo>
                        <a:pt x="43" y="266"/>
                      </a:lnTo>
                      <a:lnTo>
                        <a:pt x="46" y="270"/>
                      </a:lnTo>
                      <a:lnTo>
                        <a:pt x="51" y="273"/>
                      </a:lnTo>
                      <a:lnTo>
                        <a:pt x="57" y="277"/>
                      </a:lnTo>
                      <a:lnTo>
                        <a:pt x="62" y="280"/>
                      </a:lnTo>
                      <a:lnTo>
                        <a:pt x="67" y="283"/>
                      </a:lnTo>
                      <a:lnTo>
                        <a:pt x="73" y="286"/>
                      </a:lnTo>
                      <a:lnTo>
                        <a:pt x="76" y="287"/>
                      </a:lnTo>
                      <a:lnTo>
                        <a:pt x="79" y="289"/>
                      </a:lnTo>
                      <a:lnTo>
                        <a:pt x="82" y="290"/>
                      </a:lnTo>
                      <a:lnTo>
                        <a:pt x="86" y="292"/>
                      </a:lnTo>
                      <a:lnTo>
                        <a:pt x="88" y="292"/>
                      </a:lnTo>
                      <a:lnTo>
                        <a:pt x="91" y="293"/>
                      </a:lnTo>
                      <a:lnTo>
                        <a:pt x="95" y="294"/>
                      </a:lnTo>
                      <a:lnTo>
                        <a:pt x="98" y="295"/>
                      </a:lnTo>
                      <a:lnTo>
                        <a:pt x="102" y="295"/>
                      </a:lnTo>
                      <a:lnTo>
                        <a:pt x="107" y="297"/>
                      </a:lnTo>
                      <a:lnTo>
                        <a:pt x="110" y="298"/>
                      </a:lnTo>
                      <a:lnTo>
                        <a:pt x="114" y="299"/>
                      </a:lnTo>
                      <a:lnTo>
                        <a:pt x="117" y="299"/>
                      </a:lnTo>
                      <a:lnTo>
                        <a:pt x="120" y="300"/>
                      </a:lnTo>
                      <a:lnTo>
                        <a:pt x="124" y="300"/>
                      </a:lnTo>
                      <a:lnTo>
                        <a:pt x="127" y="301"/>
                      </a:lnTo>
                      <a:lnTo>
                        <a:pt x="131" y="301"/>
                      </a:lnTo>
                      <a:lnTo>
                        <a:pt x="134" y="301"/>
                      </a:lnTo>
                      <a:lnTo>
                        <a:pt x="138" y="301"/>
                      </a:lnTo>
                      <a:lnTo>
                        <a:pt x="141" y="301"/>
                      </a:lnTo>
                      <a:lnTo>
                        <a:pt x="145" y="301"/>
                      </a:lnTo>
                      <a:lnTo>
                        <a:pt x="148" y="301"/>
                      </a:lnTo>
                      <a:lnTo>
                        <a:pt x="151" y="301"/>
                      </a:lnTo>
                      <a:lnTo>
                        <a:pt x="154" y="301"/>
                      </a:lnTo>
                      <a:lnTo>
                        <a:pt x="160" y="301"/>
                      </a:lnTo>
                      <a:lnTo>
                        <a:pt x="166" y="300"/>
                      </a:lnTo>
                      <a:lnTo>
                        <a:pt x="172" y="299"/>
                      </a:lnTo>
                      <a:lnTo>
                        <a:pt x="176" y="298"/>
                      </a:lnTo>
                      <a:lnTo>
                        <a:pt x="182" y="295"/>
                      </a:lnTo>
                      <a:lnTo>
                        <a:pt x="187" y="295"/>
                      </a:lnTo>
                      <a:lnTo>
                        <a:pt x="191" y="292"/>
                      </a:lnTo>
                      <a:lnTo>
                        <a:pt x="196" y="291"/>
                      </a:lnTo>
                      <a:lnTo>
                        <a:pt x="201" y="289"/>
                      </a:lnTo>
                      <a:lnTo>
                        <a:pt x="205" y="286"/>
                      </a:lnTo>
                      <a:lnTo>
                        <a:pt x="209" y="283"/>
                      </a:lnTo>
                      <a:lnTo>
                        <a:pt x="212" y="279"/>
                      </a:lnTo>
                      <a:lnTo>
                        <a:pt x="216" y="275"/>
                      </a:lnTo>
                      <a:lnTo>
                        <a:pt x="220" y="271"/>
                      </a:lnTo>
                      <a:lnTo>
                        <a:pt x="223" y="266"/>
                      </a:lnTo>
                      <a:lnTo>
                        <a:pt x="226" y="263"/>
                      </a:lnTo>
                      <a:lnTo>
                        <a:pt x="230" y="258"/>
                      </a:lnTo>
                      <a:lnTo>
                        <a:pt x="233" y="254"/>
                      </a:lnTo>
                      <a:lnTo>
                        <a:pt x="235" y="248"/>
                      </a:lnTo>
                      <a:lnTo>
                        <a:pt x="238" y="243"/>
                      </a:lnTo>
                      <a:lnTo>
                        <a:pt x="241" y="237"/>
                      </a:lnTo>
                      <a:lnTo>
                        <a:pt x="244" y="232"/>
                      </a:lnTo>
                      <a:lnTo>
                        <a:pt x="246" y="226"/>
                      </a:lnTo>
                      <a:lnTo>
                        <a:pt x="248" y="220"/>
                      </a:lnTo>
                      <a:lnTo>
                        <a:pt x="249" y="216"/>
                      </a:lnTo>
                      <a:lnTo>
                        <a:pt x="251" y="214"/>
                      </a:lnTo>
                      <a:lnTo>
                        <a:pt x="252" y="211"/>
                      </a:lnTo>
                      <a:lnTo>
                        <a:pt x="254" y="207"/>
                      </a:lnTo>
                      <a:lnTo>
                        <a:pt x="254" y="204"/>
                      </a:lnTo>
                      <a:lnTo>
                        <a:pt x="255" y="200"/>
                      </a:lnTo>
                      <a:lnTo>
                        <a:pt x="256" y="197"/>
                      </a:lnTo>
                      <a:lnTo>
                        <a:pt x="256" y="193"/>
                      </a:lnTo>
                      <a:lnTo>
                        <a:pt x="258" y="190"/>
                      </a:lnTo>
                      <a:lnTo>
                        <a:pt x="259" y="186"/>
                      </a:lnTo>
                      <a:lnTo>
                        <a:pt x="259" y="184"/>
                      </a:lnTo>
                      <a:lnTo>
                        <a:pt x="260" y="180"/>
                      </a:lnTo>
                      <a:lnTo>
                        <a:pt x="260" y="178"/>
                      </a:lnTo>
                      <a:lnTo>
                        <a:pt x="260" y="175"/>
                      </a:lnTo>
                      <a:lnTo>
                        <a:pt x="261" y="171"/>
                      </a:lnTo>
                      <a:lnTo>
                        <a:pt x="261" y="169"/>
                      </a:lnTo>
                      <a:lnTo>
                        <a:pt x="262" y="163"/>
                      </a:lnTo>
                      <a:lnTo>
                        <a:pt x="263" y="157"/>
                      </a:lnTo>
                      <a:lnTo>
                        <a:pt x="263" y="151"/>
                      </a:lnTo>
                      <a:lnTo>
                        <a:pt x="263" y="146"/>
                      </a:lnTo>
                      <a:lnTo>
                        <a:pt x="263" y="141"/>
                      </a:lnTo>
                      <a:lnTo>
                        <a:pt x="263" y="136"/>
                      </a:lnTo>
                      <a:lnTo>
                        <a:pt x="262" y="130"/>
                      </a:lnTo>
                      <a:lnTo>
                        <a:pt x="262" y="126"/>
                      </a:lnTo>
                      <a:lnTo>
                        <a:pt x="262" y="121"/>
                      </a:lnTo>
                      <a:lnTo>
                        <a:pt x="262" y="117"/>
                      </a:lnTo>
                      <a:lnTo>
                        <a:pt x="261" y="112"/>
                      </a:lnTo>
                      <a:lnTo>
                        <a:pt x="260" y="107"/>
                      </a:lnTo>
                      <a:lnTo>
                        <a:pt x="259" y="103"/>
                      </a:lnTo>
                      <a:lnTo>
                        <a:pt x="259" y="99"/>
                      </a:lnTo>
                      <a:lnTo>
                        <a:pt x="256" y="96"/>
                      </a:lnTo>
                      <a:lnTo>
                        <a:pt x="255" y="91"/>
                      </a:lnTo>
                      <a:lnTo>
                        <a:pt x="254" y="87"/>
                      </a:lnTo>
                      <a:lnTo>
                        <a:pt x="253" y="84"/>
                      </a:lnTo>
                      <a:lnTo>
                        <a:pt x="252" y="81"/>
                      </a:lnTo>
                      <a:lnTo>
                        <a:pt x="249" y="77"/>
                      </a:lnTo>
                      <a:lnTo>
                        <a:pt x="248" y="74"/>
                      </a:lnTo>
                      <a:lnTo>
                        <a:pt x="247" y="70"/>
                      </a:lnTo>
                      <a:lnTo>
                        <a:pt x="244" y="64"/>
                      </a:lnTo>
                      <a:lnTo>
                        <a:pt x="240" y="60"/>
                      </a:lnTo>
                      <a:lnTo>
                        <a:pt x="237" y="53"/>
                      </a:lnTo>
                      <a:lnTo>
                        <a:pt x="232" y="47"/>
                      </a:lnTo>
                      <a:lnTo>
                        <a:pt x="226" y="41"/>
                      </a:lnTo>
                      <a:lnTo>
                        <a:pt x="222" y="35"/>
                      </a:lnTo>
                      <a:lnTo>
                        <a:pt x="217" y="29"/>
                      </a:lnTo>
                      <a:lnTo>
                        <a:pt x="211" y="25"/>
                      </a:lnTo>
                      <a:lnTo>
                        <a:pt x="205" y="19"/>
                      </a:lnTo>
                      <a:lnTo>
                        <a:pt x="199" y="17"/>
                      </a:lnTo>
                      <a:lnTo>
                        <a:pt x="194" y="12"/>
                      </a:lnTo>
                      <a:lnTo>
                        <a:pt x="188" y="8"/>
                      </a:lnTo>
                      <a:lnTo>
                        <a:pt x="183" y="5"/>
                      </a:lnTo>
                      <a:lnTo>
                        <a:pt x="179" y="4"/>
                      </a:lnTo>
                      <a:lnTo>
                        <a:pt x="174" y="2"/>
                      </a:lnTo>
                      <a:lnTo>
                        <a:pt x="170" y="0"/>
                      </a:lnTo>
                      <a:lnTo>
                        <a:pt x="168" y="0"/>
                      </a:lnTo>
                      <a:lnTo>
                        <a:pt x="166" y="2"/>
                      </a:lnTo>
                      <a:lnTo>
                        <a:pt x="163" y="2"/>
                      </a:lnTo>
                      <a:lnTo>
                        <a:pt x="163" y="4"/>
                      </a:lnTo>
                      <a:lnTo>
                        <a:pt x="165" y="6"/>
                      </a:lnTo>
                      <a:lnTo>
                        <a:pt x="168" y="10"/>
                      </a:lnTo>
                      <a:lnTo>
                        <a:pt x="170" y="13"/>
                      </a:lnTo>
                      <a:lnTo>
                        <a:pt x="175" y="18"/>
                      </a:lnTo>
                      <a:lnTo>
                        <a:pt x="181" y="22"/>
                      </a:lnTo>
                      <a:lnTo>
                        <a:pt x="186" y="27"/>
                      </a:lnTo>
                      <a:lnTo>
                        <a:pt x="191" y="33"/>
                      </a:lnTo>
                      <a:lnTo>
                        <a:pt x="197" y="38"/>
                      </a:lnTo>
                      <a:lnTo>
                        <a:pt x="201" y="41"/>
                      </a:lnTo>
                      <a:lnTo>
                        <a:pt x="204" y="43"/>
                      </a:lnTo>
                      <a:lnTo>
                        <a:pt x="206" y="47"/>
                      </a:lnTo>
                      <a:lnTo>
                        <a:pt x="210" y="50"/>
                      </a:lnTo>
                      <a:lnTo>
                        <a:pt x="216" y="56"/>
                      </a:lnTo>
                      <a:lnTo>
                        <a:pt x="220" y="62"/>
                      </a:lnTo>
                      <a:lnTo>
                        <a:pt x="223" y="64"/>
                      </a:lnTo>
                      <a:lnTo>
                        <a:pt x="225" y="68"/>
                      </a:lnTo>
                      <a:lnTo>
                        <a:pt x="226" y="71"/>
                      </a:lnTo>
                      <a:lnTo>
                        <a:pt x="229" y="75"/>
                      </a:lnTo>
                      <a:lnTo>
                        <a:pt x="230" y="77"/>
                      </a:lnTo>
                      <a:lnTo>
                        <a:pt x="232" y="79"/>
                      </a:lnTo>
                      <a:lnTo>
                        <a:pt x="233" y="83"/>
                      </a:lnTo>
                      <a:lnTo>
                        <a:pt x="235" y="86"/>
                      </a:lnTo>
                      <a:lnTo>
                        <a:pt x="237" y="90"/>
                      </a:lnTo>
                      <a:lnTo>
                        <a:pt x="238" y="93"/>
                      </a:lnTo>
                      <a:lnTo>
                        <a:pt x="239" y="97"/>
                      </a:lnTo>
                      <a:lnTo>
                        <a:pt x="241" y="101"/>
                      </a:lnTo>
                      <a:lnTo>
                        <a:pt x="241" y="104"/>
                      </a:lnTo>
                      <a:lnTo>
                        <a:pt x="242" y="107"/>
                      </a:lnTo>
                      <a:lnTo>
                        <a:pt x="244" y="112"/>
                      </a:lnTo>
                      <a:lnTo>
                        <a:pt x="245" y="115"/>
                      </a:lnTo>
                      <a:lnTo>
                        <a:pt x="246" y="120"/>
                      </a:lnTo>
                      <a:lnTo>
                        <a:pt x="247" y="125"/>
                      </a:lnTo>
                      <a:lnTo>
                        <a:pt x="247" y="128"/>
                      </a:lnTo>
                      <a:lnTo>
                        <a:pt x="248" y="133"/>
                      </a:lnTo>
                      <a:lnTo>
                        <a:pt x="248" y="136"/>
                      </a:lnTo>
                      <a:lnTo>
                        <a:pt x="248" y="141"/>
                      </a:lnTo>
                      <a:lnTo>
                        <a:pt x="248" y="144"/>
                      </a:lnTo>
                      <a:lnTo>
                        <a:pt x="249" y="149"/>
                      </a:lnTo>
                      <a:lnTo>
                        <a:pt x="248" y="154"/>
                      </a:lnTo>
                      <a:lnTo>
                        <a:pt x="248" y="158"/>
                      </a:lnTo>
                      <a:lnTo>
                        <a:pt x="248" y="163"/>
                      </a:lnTo>
                      <a:lnTo>
                        <a:pt x="248" y="168"/>
                      </a:lnTo>
                      <a:lnTo>
                        <a:pt x="247" y="171"/>
                      </a:lnTo>
                      <a:lnTo>
                        <a:pt x="247" y="176"/>
                      </a:lnTo>
                      <a:lnTo>
                        <a:pt x="246" y="179"/>
                      </a:lnTo>
                      <a:lnTo>
                        <a:pt x="245" y="184"/>
                      </a:lnTo>
                      <a:lnTo>
                        <a:pt x="244" y="189"/>
                      </a:lnTo>
                      <a:lnTo>
                        <a:pt x="242" y="193"/>
                      </a:lnTo>
                      <a:lnTo>
                        <a:pt x="241" y="197"/>
                      </a:lnTo>
                      <a:lnTo>
                        <a:pt x="240" y="201"/>
                      </a:lnTo>
                      <a:lnTo>
                        <a:pt x="238" y="205"/>
                      </a:lnTo>
                      <a:lnTo>
                        <a:pt x="237" y="209"/>
                      </a:lnTo>
                      <a:lnTo>
                        <a:pt x="234" y="213"/>
                      </a:lnTo>
                      <a:lnTo>
                        <a:pt x="233" y="216"/>
                      </a:lnTo>
                      <a:lnTo>
                        <a:pt x="231" y="220"/>
                      </a:lnTo>
                      <a:lnTo>
                        <a:pt x="229" y="223"/>
                      </a:lnTo>
                      <a:lnTo>
                        <a:pt x="227" y="227"/>
                      </a:lnTo>
                      <a:lnTo>
                        <a:pt x="225" y="232"/>
                      </a:lnTo>
                      <a:lnTo>
                        <a:pt x="224" y="234"/>
                      </a:lnTo>
                      <a:lnTo>
                        <a:pt x="222" y="237"/>
                      </a:lnTo>
                      <a:lnTo>
                        <a:pt x="219" y="241"/>
                      </a:lnTo>
                      <a:lnTo>
                        <a:pt x="218" y="244"/>
                      </a:lnTo>
                      <a:lnTo>
                        <a:pt x="216" y="248"/>
                      </a:lnTo>
                      <a:lnTo>
                        <a:pt x="213" y="251"/>
                      </a:lnTo>
                      <a:lnTo>
                        <a:pt x="212" y="254"/>
                      </a:lnTo>
                      <a:lnTo>
                        <a:pt x="210" y="257"/>
                      </a:lnTo>
                      <a:lnTo>
                        <a:pt x="205" y="261"/>
                      </a:lnTo>
                      <a:lnTo>
                        <a:pt x="202" y="265"/>
                      </a:lnTo>
                      <a:lnTo>
                        <a:pt x="198" y="269"/>
                      </a:lnTo>
                      <a:lnTo>
                        <a:pt x="195" y="273"/>
                      </a:lnTo>
                      <a:lnTo>
                        <a:pt x="191" y="276"/>
                      </a:lnTo>
                      <a:lnTo>
                        <a:pt x="188" y="278"/>
                      </a:lnTo>
                      <a:lnTo>
                        <a:pt x="186" y="279"/>
                      </a:lnTo>
                      <a:lnTo>
                        <a:pt x="183" y="279"/>
                      </a:lnTo>
                      <a:lnTo>
                        <a:pt x="181" y="277"/>
                      </a:lnTo>
                      <a:lnTo>
                        <a:pt x="184" y="273"/>
                      </a:lnTo>
                      <a:lnTo>
                        <a:pt x="187" y="270"/>
                      </a:lnTo>
                      <a:lnTo>
                        <a:pt x="190" y="265"/>
                      </a:lnTo>
                      <a:lnTo>
                        <a:pt x="195" y="261"/>
                      </a:lnTo>
                      <a:lnTo>
                        <a:pt x="199" y="255"/>
                      </a:lnTo>
                      <a:lnTo>
                        <a:pt x="202" y="251"/>
                      </a:lnTo>
                      <a:lnTo>
                        <a:pt x="204" y="248"/>
                      </a:lnTo>
                      <a:lnTo>
                        <a:pt x="206" y="244"/>
                      </a:lnTo>
                      <a:lnTo>
                        <a:pt x="210" y="241"/>
                      </a:lnTo>
                      <a:lnTo>
                        <a:pt x="212" y="236"/>
                      </a:lnTo>
                      <a:lnTo>
                        <a:pt x="215" y="232"/>
                      </a:lnTo>
                      <a:lnTo>
                        <a:pt x="217" y="226"/>
                      </a:lnTo>
                      <a:lnTo>
                        <a:pt x="220" y="221"/>
                      </a:lnTo>
                      <a:lnTo>
                        <a:pt x="222" y="215"/>
                      </a:lnTo>
                      <a:lnTo>
                        <a:pt x="224" y="209"/>
                      </a:lnTo>
                      <a:lnTo>
                        <a:pt x="224" y="206"/>
                      </a:lnTo>
                      <a:lnTo>
                        <a:pt x="225" y="203"/>
                      </a:lnTo>
                      <a:lnTo>
                        <a:pt x="226" y="199"/>
                      </a:lnTo>
                      <a:lnTo>
                        <a:pt x="227" y="196"/>
                      </a:lnTo>
                      <a:lnTo>
                        <a:pt x="229" y="192"/>
                      </a:lnTo>
                      <a:lnTo>
                        <a:pt x="229" y="189"/>
                      </a:lnTo>
                      <a:lnTo>
                        <a:pt x="230" y="184"/>
                      </a:lnTo>
                      <a:lnTo>
                        <a:pt x="231" y="180"/>
                      </a:lnTo>
                      <a:lnTo>
                        <a:pt x="231" y="177"/>
                      </a:lnTo>
                      <a:lnTo>
                        <a:pt x="232" y="173"/>
                      </a:lnTo>
                      <a:lnTo>
                        <a:pt x="232" y="169"/>
                      </a:lnTo>
                      <a:lnTo>
                        <a:pt x="233" y="165"/>
                      </a:lnTo>
                      <a:lnTo>
                        <a:pt x="233" y="161"/>
                      </a:lnTo>
                      <a:lnTo>
                        <a:pt x="233" y="157"/>
                      </a:lnTo>
                      <a:lnTo>
                        <a:pt x="233" y="153"/>
                      </a:lnTo>
                      <a:lnTo>
                        <a:pt x="233" y="149"/>
                      </a:lnTo>
                      <a:lnTo>
                        <a:pt x="233" y="144"/>
                      </a:lnTo>
                      <a:lnTo>
                        <a:pt x="233" y="141"/>
                      </a:lnTo>
                      <a:lnTo>
                        <a:pt x="233" y="137"/>
                      </a:lnTo>
                      <a:lnTo>
                        <a:pt x="233" y="134"/>
                      </a:lnTo>
                      <a:lnTo>
                        <a:pt x="232" y="130"/>
                      </a:lnTo>
                      <a:lnTo>
                        <a:pt x="232" y="127"/>
                      </a:lnTo>
                      <a:lnTo>
                        <a:pt x="231" y="124"/>
                      </a:lnTo>
                      <a:lnTo>
                        <a:pt x="231" y="120"/>
                      </a:lnTo>
                      <a:lnTo>
                        <a:pt x="230" y="113"/>
                      </a:lnTo>
                      <a:lnTo>
                        <a:pt x="229" y="107"/>
                      </a:lnTo>
                      <a:lnTo>
                        <a:pt x="226" y="101"/>
                      </a:lnTo>
                      <a:lnTo>
                        <a:pt x="225" y="96"/>
                      </a:lnTo>
                      <a:lnTo>
                        <a:pt x="224" y="91"/>
                      </a:lnTo>
                      <a:lnTo>
                        <a:pt x="222" y="86"/>
                      </a:lnTo>
                      <a:lnTo>
                        <a:pt x="219" y="81"/>
                      </a:lnTo>
                      <a:lnTo>
                        <a:pt x="217" y="77"/>
                      </a:lnTo>
                      <a:lnTo>
                        <a:pt x="215" y="72"/>
                      </a:lnTo>
                      <a:lnTo>
                        <a:pt x="212" y="69"/>
                      </a:lnTo>
                      <a:lnTo>
                        <a:pt x="210" y="64"/>
                      </a:lnTo>
                      <a:lnTo>
                        <a:pt x="206" y="61"/>
                      </a:lnTo>
                      <a:lnTo>
                        <a:pt x="204" y="57"/>
                      </a:lnTo>
                      <a:lnTo>
                        <a:pt x="202" y="55"/>
                      </a:lnTo>
                      <a:lnTo>
                        <a:pt x="196" y="49"/>
                      </a:lnTo>
                      <a:lnTo>
                        <a:pt x="190" y="44"/>
                      </a:lnTo>
                      <a:lnTo>
                        <a:pt x="186" y="40"/>
                      </a:lnTo>
                      <a:lnTo>
                        <a:pt x="181" y="36"/>
                      </a:lnTo>
                      <a:lnTo>
                        <a:pt x="176" y="34"/>
                      </a:lnTo>
                      <a:lnTo>
                        <a:pt x="173" y="33"/>
                      </a:lnTo>
                      <a:lnTo>
                        <a:pt x="169" y="31"/>
                      </a:lnTo>
                      <a:lnTo>
                        <a:pt x="167" y="31"/>
                      </a:lnTo>
                      <a:lnTo>
                        <a:pt x="166" y="29"/>
                      </a:lnTo>
                      <a:lnTo>
                        <a:pt x="165" y="31"/>
                      </a:lnTo>
                      <a:lnTo>
                        <a:pt x="163" y="34"/>
                      </a:lnTo>
                      <a:lnTo>
                        <a:pt x="166" y="40"/>
                      </a:lnTo>
                      <a:lnTo>
                        <a:pt x="166" y="42"/>
                      </a:lnTo>
                      <a:lnTo>
                        <a:pt x="168" y="46"/>
                      </a:lnTo>
                      <a:lnTo>
                        <a:pt x="170" y="50"/>
                      </a:lnTo>
                      <a:lnTo>
                        <a:pt x="173" y="55"/>
                      </a:lnTo>
                      <a:lnTo>
                        <a:pt x="175" y="58"/>
                      </a:lnTo>
                      <a:lnTo>
                        <a:pt x="177" y="63"/>
                      </a:lnTo>
                      <a:lnTo>
                        <a:pt x="181" y="68"/>
                      </a:lnTo>
                      <a:lnTo>
                        <a:pt x="184" y="74"/>
                      </a:lnTo>
                      <a:lnTo>
                        <a:pt x="187" y="77"/>
                      </a:lnTo>
                      <a:lnTo>
                        <a:pt x="190" y="82"/>
                      </a:lnTo>
                      <a:lnTo>
                        <a:pt x="194" y="87"/>
                      </a:lnTo>
                      <a:lnTo>
                        <a:pt x="197" y="93"/>
                      </a:lnTo>
                      <a:lnTo>
                        <a:pt x="201" y="98"/>
                      </a:lnTo>
                      <a:lnTo>
                        <a:pt x="203" y="103"/>
                      </a:lnTo>
                      <a:lnTo>
                        <a:pt x="204" y="106"/>
                      </a:lnTo>
                      <a:lnTo>
                        <a:pt x="206" y="108"/>
                      </a:lnTo>
                      <a:lnTo>
                        <a:pt x="208" y="112"/>
                      </a:lnTo>
                      <a:lnTo>
                        <a:pt x="210" y="115"/>
                      </a:lnTo>
                      <a:lnTo>
                        <a:pt x="211" y="121"/>
                      </a:lnTo>
                      <a:lnTo>
                        <a:pt x="213" y="128"/>
                      </a:lnTo>
                      <a:lnTo>
                        <a:pt x="213" y="132"/>
                      </a:lnTo>
                      <a:lnTo>
                        <a:pt x="215" y="135"/>
                      </a:lnTo>
                      <a:lnTo>
                        <a:pt x="215" y="139"/>
                      </a:lnTo>
                      <a:lnTo>
                        <a:pt x="216" y="142"/>
                      </a:lnTo>
                      <a:lnTo>
                        <a:pt x="216" y="146"/>
                      </a:lnTo>
                      <a:lnTo>
                        <a:pt x="216" y="149"/>
                      </a:lnTo>
                      <a:lnTo>
                        <a:pt x="216" y="154"/>
                      </a:lnTo>
                      <a:lnTo>
                        <a:pt x="216" y="157"/>
                      </a:lnTo>
                      <a:lnTo>
                        <a:pt x="216" y="162"/>
                      </a:lnTo>
                      <a:lnTo>
                        <a:pt x="215" y="166"/>
                      </a:lnTo>
                      <a:lnTo>
                        <a:pt x="215" y="170"/>
                      </a:lnTo>
                      <a:lnTo>
                        <a:pt x="213" y="176"/>
                      </a:lnTo>
                      <a:lnTo>
                        <a:pt x="212" y="179"/>
                      </a:lnTo>
                      <a:lnTo>
                        <a:pt x="211" y="183"/>
                      </a:lnTo>
                      <a:lnTo>
                        <a:pt x="209" y="187"/>
                      </a:lnTo>
                      <a:lnTo>
                        <a:pt x="208" y="192"/>
                      </a:lnTo>
                      <a:lnTo>
                        <a:pt x="206" y="196"/>
                      </a:lnTo>
                      <a:lnTo>
                        <a:pt x="204" y="200"/>
                      </a:lnTo>
                      <a:lnTo>
                        <a:pt x="203" y="204"/>
                      </a:lnTo>
                      <a:lnTo>
                        <a:pt x="201" y="208"/>
                      </a:lnTo>
                      <a:lnTo>
                        <a:pt x="198" y="212"/>
                      </a:lnTo>
                      <a:lnTo>
                        <a:pt x="197" y="216"/>
                      </a:lnTo>
                      <a:lnTo>
                        <a:pt x="195" y="220"/>
                      </a:lnTo>
                      <a:lnTo>
                        <a:pt x="193" y="223"/>
                      </a:lnTo>
                      <a:lnTo>
                        <a:pt x="190" y="227"/>
                      </a:lnTo>
                      <a:lnTo>
                        <a:pt x="189" y="232"/>
                      </a:lnTo>
                      <a:lnTo>
                        <a:pt x="187" y="235"/>
                      </a:lnTo>
                      <a:lnTo>
                        <a:pt x="186" y="239"/>
                      </a:lnTo>
                      <a:lnTo>
                        <a:pt x="182" y="242"/>
                      </a:lnTo>
                      <a:lnTo>
                        <a:pt x="180" y="246"/>
                      </a:lnTo>
                      <a:lnTo>
                        <a:pt x="177" y="248"/>
                      </a:lnTo>
                      <a:lnTo>
                        <a:pt x="175" y="251"/>
                      </a:lnTo>
                      <a:lnTo>
                        <a:pt x="169" y="257"/>
                      </a:lnTo>
                      <a:lnTo>
                        <a:pt x="165" y="263"/>
                      </a:lnTo>
                      <a:lnTo>
                        <a:pt x="159" y="268"/>
                      </a:lnTo>
                      <a:lnTo>
                        <a:pt x="153" y="272"/>
                      </a:lnTo>
                      <a:lnTo>
                        <a:pt x="148" y="276"/>
                      </a:lnTo>
                      <a:lnTo>
                        <a:pt x="143" y="279"/>
                      </a:lnTo>
                      <a:lnTo>
                        <a:pt x="139" y="280"/>
                      </a:lnTo>
                      <a:lnTo>
                        <a:pt x="137" y="282"/>
                      </a:lnTo>
                      <a:lnTo>
                        <a:pt x="133" y="282"/>
                      </a:lnTo>
                      <a:lnTo>
                        <a:pt x="130" y="283"/>
                      </a:lnTo>
                      <a:lnTo>
                        <a:pt x="126" y="283"/>
                      </a:lnTo>
                      <a:lnTo>
                        <a:pt x="124" y="283"/>
                      </a:lnTo>
                      <a:lnTo>
                        <a:pt x="120" y="283"/>
                      </a:lnTo>
                      <a:lnTo>
                        <a:pt x="117" y="284"/>
                      </a:lnTo>
                      <a:lnTo>
                        <a:pt x="114" y="283"/>
                      </a:lnTo>
                      <a:lnTo>
                        <a:pt x="111" y="283"/>
                      </a:lnTo>
                      <a:lnTo>
                        <a:pt x="108" y="282"/>
                      </a:lnTo>
                      <a:lnTo>
                        <a:pt x="104" y="282"/>
                      </a:lnTo>
                      <a:lnTo>
                        <a:pt x="101" y="280"/>
                      </a:lnTo>
                      <a:lnTo>
                        <a:pt x="97" y="279"/>
                      </a:lnTo>
                      <a:lnTo>
                        <a:pt x="94" y="278"/>
                      </a:lnTo>
                      <a:lnTo>
                        <a:pt x="90" y="278"/>
                      </a:lnTo>
                      <a:lnTo>
                        <a:pt x="87" y="276"/>
                      </a:lnTo>
                      <a:lnTo>
                        <a:pt x="83" y="275"/>
                      </a:lnTo>
                      <a:lnTo>
                        <a:pt x="81" y="272"/>
                      </a:lnTo>
                      <a:lnTo>
                        <a:pt x="78" y="271"/>
                      </a:lnTo>
                      <a:lnTo>
                        <a:pt x="72" y="268"/>
                      </a:lnTo>
                      <a:lnTo>
                        <a:pt x="67" y="264"/>
                      </a:lnTo>
                      <a:lnTo>
                        <a:pt x="61" y="259"/>
                      </a:lnTo>
                      <a:lnTo>
                        <a:pt x="57" y="255"/>
                      </a:lnTo>
                      <a:lnTo>
                        <a:pt x="52" y="251"/>
                      </a:lnTo>
                      <a:lnTo>
                        <a:pt x="50" y="248"/>
                      </a:lnTo>
                      <a:lnTo>
                        <a:pt x="45" y="242"/>
                      </a:lnTo>
                      <a:lnTo>
                        <a:pt x="43" y="237"/>
                      </a:lnTo>
                      <a:lnTo>
                        <a:pt x="38" y="232"/>
                      </a:lnTo>
                      <a:lnTo>
                        <a:pt x="33" y="228"/>
                      </a:lnTo>
                      <a:lnTo>
                        <a:pt x="28" y="223"/>
                      </a:lnTo>
                      <a:lnTo>
                        <a:pt x="23" y="220"/>
                      </a:lnTo>
                      <a:lnTo>
                        <a:pt x="18" y="216"/>
                      </a:lnTo>
                      <a:lnTo>
                        <a:pt x="15" y="214"/>
                      </a:lnTo>
                      <a:lnTo>
                        <a:pt x="10" y="211"/>
                      </a:lnTo>
                      <a:lnTo>
                        <a:pt x="7" y="209"/>
                      </a:lnTo>
                      <a:lnTo>
                        <a:pt x="3" y="208"/>
                      </a:lnTo>
                      <a:lnTo>
                        <a:pt x="2" y="208"/>
                      </a:lnTo>
                      <a:lnTo>
                        <a:pt x="0" y="209"/>
                      </a:lnTo>
                      <a:lnTo>
                        <a:pt x="0" y="211"/>
                      </a:lnTo>
                      <a:lnTo>
                        <a:pt x="0" y="214"/>
                      </a:lnTo>
                      <a:lnTo>
                        <a:pt x="2" y="219"/>
                      </a:lnTo>
                      <a:lnTo>
                        <a:pt x="2" y="219"/>
                      </a:lnTo>
                      <a:close/>
                    </a:path>
                  </a:pathLst>
                </a:custGeom>
                <a:solidFill>
                  <a:srgbClr val="2E2E3B"/>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7" name="Freeform 196"/>
                <p:cNvSpPr>
                  <a:spLocks/>
                </p:cNvSpPr>
                <p:nvPr/>
              </p:nvSpPr>
              <p:spPr bwMode="auto">
                <a:xfrm>
                  <a:off x="2952640" y="1368083"/>
                  <a:ext cx="207" cy="91"/>
                </a:xfrm>
                <a:custGeom>
                  <a:avLst/>
                  <a:gdLst/>
                  <a:ahLst/>
                  <a:cxnLst>
                    <a:cxn ang="0">
                      <a:pos x="35" y="6"/>
                    </a:cxn>
                    <a:cxn ang="0">
                      <a:pos x="65" y="17"/>
                    </a:cxn>
                    <a:cxn ang="0">
                      <a:pos x="96" y="43"/>
                    </a:cxn>
                    <a:cxn ang="0">
                      <a:pos x="116" y="72"/>
                    </a:cxn>
                    <a:cxn ang="0">
                      <a:pos x="124" y="96"/>
                    </a:cxn>
                    <a:cxn ang="0">
                      <a:pos x="129" y="120"/>
                    </a:cxn>
                    <a:cxn ang="0">
                      <a:pos x="131" y="142"/>
                    </a:cxn>
                    <a:cxn ang="0">
                      <a:pos x="132" y="179"/>
                    </a:cxn>
                    <a:cxn ang="0">
                      <a:pos x="132" y="208"/>
                    </a:cxn>
                    <a:cxn ang="0">
                      <a:pos x="140" y="228"/>
                    </a:cxn>
                    <a:cxn ang="0">
                      <a:pos x="166" y="234"/>
                    </a:cxn>
                    <a:cxn ang="0">
                      <a:pos x="192" y="237"/>
                    </a:cxn>
                    <a:cxn ang="0">
                      <a:pos x="217" y="242"/>
                    </a:cxn>
                    <a:cxn ang="0">
                      <a:pos x="240" y="244"/>
                    </a:cxn>
                    <a:cxn ang="0">
                      <a:pos x="266" y="246"/>
                    </a:cxn>
                    <a:cxn ang="0">
                      <a:pos x="289" y="249"/>
                    </a:cxn>
                    <a:cxn ang="0">
                      <a:pos x="320" y="252"/>
                    </a:cxn>
                    <a:cxn ang="0">
                      <a:pos x="350" y="253"/>
                    </a:cxn>
                    <a:cxn ang="0">
                      <a:pos x="383" y="252"/>
                    </a:cxn>
                    <a:cxn ang="0">
                      <a:pos x="410" y="247"/>
                    </a:cxn>
                    <a:cxn ang="0">
                      <a:pos x="429" y="237"/>
                    </a:cxn>
                    <a:cxn ang="0">
                      <a:pos x="426" y="207"/>
                    </a:cxn>
                    <a:cxn ang="0">
                      <a:pos x="429" y="171"/>
                    </a:cxn>
                    <a:cxn ang="0">
                      <a:pos x="440" y="129"/>
                    </a:cxn>
                    <a:cxn ang="0">
                      <a:pos x="467" y="92"/>
                    </a:cxn>
                    <a:cxn ang="0">
                      <a:pos x="506" y="64"/>
                    </a:cxn>
                    <a:cxn ang="0">
                      <a:pos x="546" y="52"/>
                    </a:cxn>
                    <a:cxn ang="0">
                      <a:pos x="578" y="51"/>
                    </a:cxn>
                    <a:cxn ang="0">
                      <a:pos x="609" y="59"/>
                    </a:cxn>
                    <a:cxn ang="0">
                      <a:pos x="615" y="71"/>
                    </a:cxn>
                    <a:cxn ang="0">
                      <a:pos x="586" y="71"/>
                    </a:cxn>
                    <a:cxn ang="0">
                      <a:pos x="556" y="71"/>
                    </a:cxn>
                    <a:cxn ang="0">
                      <a:pos x="532" y="74"/>
                    </a:cxn>
                    <a:cxn ang="0">
                      <a:pos x="506" y="82"/>
                    </a:cxn>
                    <a:cxn ang="0">
                      <a:pos x="483" y="100"/>
                    </a:cxn>
                    <a:cxn ang="0">
                      <a:pos x="465" y="127"/>
                    </a:cxn>
                    <a:cxn ang="0">
                      <a:pos x="455" y="161"/>
                    </a:cxn>
                    <a:cxn ang="0">
                      <a:pos x="453" y="201"/>
                    </a:cxn>
                    <a:cxn ang="0">
                      <a:pos x="449" y="235"/>
                    </a:cxn>
                    <a:cxn ang="0">
                      <a:pos x="440" y="260"/>
                    </a:cxn>
                    <a:cxn ang="0">
                      <a:pos x="413" y="268"/>
                    </a:cxn>
                    <a:cxn ang="0">
                      <a:pos x="379" y="273"/>
                    </a:cxn>
                    <a:cxn ang="0">
                      <a:pos x="342" y="274"/>
                    </a:cxn>
                    <a:cxn ang="0">
                      <a:pos x="311" y="271"/>
                    </a:cxn>
                    <a:cxn ang="0">
                      <a:pos x="282" y="268"/>
                    </a:cxn>
                    <a:cxn ang="0">
                      <a:pos x="259" y="267"/>
                    </a:cxn>
                    <a:cxn ang="0">
                      <a:pos x="233" y="266"/>
                    </a:cxn>
                    <a:cxn ang="0">
                      <a:pos x="205" y="265"/>
                    </a:cxn>
                    <a:cxn ang="0">
                      <a:pos x="180" y="263"/>
                    </a:cxn>
                    <a:cxn ang="0">
                      <a:pos x="153" y="258"/>
                    </a:cxn>
                    <a:cxn ang="0">
                      <a:pos x="123" y="247"/>
                    </a:cxn>
                    <a:cxn ang="0">
                      <a:pos x="117" y="223"/>
                    </a:cxn>
                    <a:cxn ang="0">
                      <a:pos x="117" y="188"/>
                    </a:cxn>
                    <a:cxn ang="0">
                      <a:pos x="117" y="148"/>
                    </a:cxn>
                    <a:cxn ang="0">
                      <a:pos x="111" y="107"/>
                    </a:cxn>
                    <a:cxn ang="0">
                      <a:pos x="96" y="73"/>
                    </a:cxn>
                    <a:cxn ang="0">
                      <a:pos x="76" y="51"/>
                    </a:cxn>
                    <a:cxn ang="0">
                      <a:pos x="38" y="24"/>
                    </a:cxn>
                    <a:cxn ang="0">
                      <a:pos x="11" y="14"/>
                    </a:cxn>
                    <a:cxn ang="0">
                      <a:pos x="3" y="0"/>
                    </a:cxn>
                  </a:cxnLst>
                  <a:rect l="0" t="0" r="r" b="b"/>
                  <a:pathLst>
                    <a:path w="621" h="274">
                      <a:moveTo>
                        <a:pt x="16" y="2"/>
                      </a:moveTo>
                      <a:lnTo>
                        <a:pt x="16" y="2"/>
                      </a:lnTo>
                      <a:lnTo>
                        <a:pt x="19" y="2"/>
                      </a:lnTo>
                      <a:lnTo>
                        <a:pt x="23" y="2"/>
                      </a:lnTo>
                      <a:lnTo>
                        <a:pt x="29" y="5"/>
                      </a:lnTo>
                      <a:lnTo>
                        <a:pt x="31" y="5"/>
                      </a:lnTo>
                      <a:lnTo>
                        <a:pt x="35" y="6"/>
                      </a:lnTo>
                      <a:lnTo>
                        <a:pt x="39" y="7"/>
                      </a:lnTo>
                      <a:lnTo>
                        <a:pt x="43" y="8"/>
                      </a:lnTo>
                      <a:lnTo>
                        <a:pt x="47" y="10"/>
                      </a:lnTo>
                      <a:lnTo>
                        <a:pt x="52" y="12"/>
                      </a:lnTo>
                      <a:lnTo>
                        <a:pt x="55" y="14"/>
                      </a:lnTo>
                      <a:lnTo>
                        <a:pt x="60" y="16"/>
                      </a:lnTo>
                      <a:lnTo>
                        <a:pt x="65" y="17"/>
                      </a:lnTo>
                      <a:lnTo>
                        <a:pt x="69" y="21"/>
                      </a:lnTo>
                      <a:lnTo>
                        <a:pt x="74" y="23"/>
                      </a:lnTo>
                      <a:lnTo>
                        <a:pt x="79" y="27"/>
                      </a:lnTo>
                      <a:lnTo>
                        <a:pt x="83" y="30"/>
                      </a:lnTo>
                      <a:lnTo>
                        <a:pt x="88" y="34"/>
                      </a:lnTo>
                      <a:lnTo>
                        <a:pt x="91" y="37"/>
                      </a:lnTo>
                      <a:lnTo>
                        <a:pt x="96" y="43"/>
                      </a:lnTo>
                      <a:lnTo>
                        <a:pt x="101" y="46"/>
                      </a:lnTo>
                      <a:lnTo>
                        <a:pt x="104" y="52"/>
                      </a:lnTo>
                      <a:lnTo>
                        <a:pt x="108" y="57"/>
                      </a:lnTo>
                      <a:lnTo>
                        <a:pt x="111" y="63"/>
                      </a:lnTo>
                      <a:lnTo>
                        <a:pt x="112" y="65"/>
                      </a:lnTo>
                      <a:lnTo>
                        <a:pt x="115" y="69"/>
                      </a:lnTo>
                      <a:lnTo>
                        <a:pt x="116" y="72"/>
                      </a:lnTo>
                      <a:lnTo>
                        <a:pt x="118" y="76"/>
                      </a:lnTo>
                      <a:lnTo>
                        <a:pt x="119" y="79"/>
                      </a:lnTo>
                      <a:lnTo>
                        <a:pt x="120" y="82"/>
                      </a:lnTo>
                      <a:lnTo>
                        <a:pt x="122" y="86"/>
                      </a:lnTo>
                      <a:lnTo>
                        <a:pt x="123" y="89"/>
                      </a:lnTo>
                      <a:lnTo>
                        <a:pt x="124" y="93"/>
                      </a:lnTo>
                      <a:lnTo>
                        <a:pt x="124" y="96"/>
                      </a:lnTo>
                      <a:lnTo>
                        <a:pt x="125" y="99"/>
                      </a:lnTo>
                      <a:lnTo>
                        <a:pt x="126" y="102"/>
                      </a:lnTo>
                      <a:lnTo>
                        <a:pt x="126" y="106"/>
                      </a:lnTo>
                      <a:lnTo>
                        <a:pt x="126" y="109"/>
                      </a:lnTo>
                      <a:lnTo>
                        <a:pt x="126" y="113"/>
                      </a:lnTo>
                      <a:lnTo>
                        <a:pt x="129" y="116"/>
                      </a:lnTo>
                      <a:lnTo>
                        <a:pt x="129" y="120"/>
                      </a:lnTo>
                      <a:lnTo>
                        <a:pt x="129" y="123"/>
                      </a:lnTo>
                      <a:lnTo>
                        <a:pt x="129" y="125"/>
                      </a:lnTo>
                      <a:lnTo>
                        <a:pt x="130" y="129"/>
                      </a:lnTo>
                      <a:lnTo>
                        <a:pt x="130" y="132"/>
                      </a:lnTo>
                      <a:lnTo>
                        <a:pt x="130" y="135"/>
                      </a:lnTo>
                      <a:lnTo>
                        <a:pt x="131" y="138"/>
                      </a:lnTo>
                      <a:lnTo>
                        <a:pt x="131" y="142"/>
                      </a:lnTo>
                      <a:lnTo>
                        <a:pt x="131" y="148"/>
                      </a:lnTo>
                      <a:lnTo>
                        <a:pt x="132" y="153"/>
                      </a:lnTo>
                      <a:lnTo>
                        <a:pt x="132" y="158"/>
                      </a:lnTo>
                      <a:lnTo>
                        <a:pt x="132" y="164"/>
                      </a:lnTo>
                      <a:lnTo>
                        <a:pt x="132" y="170"/>
                      </a:lnTo>
                      <a:lnTo>
                        <a:pt x="132" y="174"/>
                      </a:lnTo>
                      <a:lnTo>
                        <a:pt x="132" y="179"/>
                      </a:lnTo>
                      <a:lnTo>
                        <a:pt x="133" y="185"/>
                      </a:lnTo>
                      <a:lnTo>
                        <a:pt x="132" y="188"/>
                      </a:lnTo>
                      <a:lnTo>
                        <a:pt x="132" y="193"/>
                      </a:lnTo>
                      <a:lnTo>
                        <a:pt x="132" y="196"/>
                      </a:lnTo>
                      <a:lnTo>
                        <a:pt x="132" y="201"/>
                      </a:lnTo>
                      <a:lnTo>
                        <a:pt x="132" y="204"/>
                      </a:lnTo>
                      <a:lnTo>
                        <a:pt x="132" y="208"/>
                      </a:lnTo>
                      <a:lnTo>
                        <a:pt x="132" y="210"/>
                      </a:lnTo>
                      <a:lnTo>
                        <a:pt x="133" y="214"/>
                      </a:lnTo>
                      <a:lnTo>
                        <a:pt x="133" y="218"/>
                      </a:lnTo>
                      <a:lnTo>
                        <a:pt x="134" y="222"/>
                      </a:lnTo>
                      <a:lnTo>
                        <a:pt x="136" y="225"/>
                      </a:lnTo>
                      <a:lnTo>
                        <a:pt x="139" y="228"/>
                      </a:lnTo>
                      <a:lnTo>
                        <a:pt x="140" y="228"/>
                      </a:lnTo>
                      <a:lnTo>
                        <a:pt x="141" y="229"/>
                      </a:lnTo>
                      <a:lnTo>
                        <a:pt x="145" y="229"/>
                      </a:lnTo>
                      <a:lnTo>
                        <a:pt x="148" y="230"/>
                      </a:lnTo>
                      <a:lnTo>
                        <a:pt x="152" y="231"/>
                      </a:lnTo>
                      <a:lnTo>
                        <a:pt x="156" y="232"/>
                      </a:lnTo>
                      <a:lnTo>
                        <a:pt x="161" y="232"/>
                      </a:lnTo>
                      <a:lnTo>
                        <a:pt x="166" y="234"/>
                      </a:lnTo>
                      <a:lnTo>
                        <a:pt x="170" y="235"/>
                      </a:lnTo>
                      <a:lnTo>
                        <a:pt x="176" y="236"/>
                      </a:lnTo>
                      <a:lnTo>
                        <a:pt x="180" y="236"/>
                      </a:lnTo>
                      <a:lnTo>
                        <a:pt x="182" y="236"/>
                      </a:lnTo>
                      <a:lnTo>
                        <a:pt x="186" y="237"/>
                      </a:lnTo>
                      <a:lnTo>
                        <a:pt x="189" y="237"/>
                      </a:lnTo>
                      <a:lnTo>
                        <a:pt x="192" y="237"/>
                      </a:lnTo>
                      <a:lnTo>
                        <a:pt x="196" y="238"/>
                      </a:lnTo>
                      <a:lnTo>
                        <a:pt x="199" y="238"/>
                      </a:lnTo>
                      <a:lnTo>
                        <a:pt x="202" y="239"/>
                      </a:lnTo>
                      <a:lnTo>
                        <a:pt x="205" y="239"/>
                      </a:lnTo>
                      <a:lnTo>
                        <a:pt x="209" y="240"/>
                      </a:lnTo>
                      <a:lnTo>
                        <a:pt x="212" y="240"/>
                      </a:lnTo>
                      <a:lnTo>
                        <a:pt x="217" y="242"/>
                      </a:lnTo>
                      <a:lnTo>
                        <a:pt x="220" y="242"/>
                      </a:lnTo>
                      <a:lnTo>
                        <a:pt x="224" y="242"/>
                      </a:lnTo>
                      <a:lnTo>
                        <a:pt x="227" y="242"/>
                      </a:lnTo>
                      <a:lnTo>
                        <a:pt x="231" y="243"/>
                      </a:lnTo>
                      <a:lnTo>
                        <a:pt x="234" y="243"/>
                      </a:lnTo>
                      <a:lnTo>
                        <a:pt x="238" y="243"/>
                      </a:lnTo>
                      <a:lnTo>
                        <a:pt x="240" y="244"/>
                      </a:lnTo>
                      <a:lnTo>
                        <a:pt x="245" y="244"/>
                      </a:lnTo>
                      <a:lnTo>
                        <a:pt x="248" y="244"/>
                      </a:lnTo>
                      <a:lnTo>
                        <a:pt x="252" y="245"/>
                      </a:lnTo>
                      <a:lnTo>
                        <a:pt x="255" y="245"/>
                      </a:lnTo>
                      <a:lnTo>
                        <a:pt x="259" y="246"/>
                      </a:lnTo>
                      <a:lnTo>
                        <a:pt x="262" y="246"/>
                      </a:lnTo>
                      <a:lnTo>
                        <a:pt x="266" y="246"/>
                      </a:lnTo>
                      <a:lnTo>
                        <a:pt x="269" y="247"/>
                      </a:lnTo>
                      <a:lnTo>
                        <a:pt x="273" y="247"/>
                      </a:lnTo>
                      <a:lnTo>
                        <a:pt x="276" y="247"/>
                      </a:lnTo>
                      <a:lnTo>
                        <a:pt x="280" y="249"/>
                      </a:lnTo>
                      <a:lnTo>
                        <a:pt x="283" y="249"/>
                      </a:lnTo>
                      <a:lnTo>
                        <a:pt x="287" y="249"/>
                      </a:lnTo>
                      <a:lnTo>
                        <a:pt x="289" y="249"/>
                      </a:lnTo>
                      <a:lnTo>
                        <a:pt x="292" y="250"/>
                      </a:lnTo>
                      <a:lnTo>
                        <a:pt x="296" y="250"/>
                      </a:lnTo>
                      <a:lnTo>
                        <a:pt x="299" y="250"/>
                      </a:lnTo>
                      <a:lnTo>
                        <a:pt x="304" y="251"/>
                      </a:lnTo>
                      <a:lnTo>
                        <a:pt x="310" y="251"/>
                      </a:lnTo>
                      <a:lnTo>
                        <a:pt x="314" y="252"/>
                      </a:lnTo>
                      <a:lnTo>
                        <a:pt x="320" y="252"/>
                      </a:lnTo>
                      <a:lnTo>
                        <a:pt x="324" y="252"/>
                      </a:lnTo>
                      <a:lnTo>
                        <a:pt x="328" y="252"/>
                      </a:lnTo>
                      <a:lnTo>
                        <a:pt x="333" y="252"/>
                      </a:lnTo>
                      <a:lnTo>
                        <a:pt x="338" y="253"/>
                      </a:lnTo>
                      <a:lnTo>
                        <a:pt x="342" y="253"/>
                      </a:lnTo>
                      <a:lnTo>
                        <a:pt x="346" y="253"/>
                      </a:lnTo>
                      <a:lnTo>
                        <a:pt x="350" y="253"/>
                      </a:lnTo>
                      <a:lnTo>
                        <a:pt x="356" y="253"/>
                      </a:lnTo>
                      <a:lnTo>
                        <a:pt x="361" y="252"/>
                      </a:lnTo>
                      <a:lnTo>
                        <a:pt x="366" y="252"/>
                      </a:lnTo>
                      <a:lnTo>
                        <a:pt x="370" y="252"/>
                      </a:lnTo>
                      <a:lnTo>
                        <a:pt x="375" y="252"/>
                      </a:lnTo>
                      <a:lnTo>
                        <a:pt x="378" y="252"/>
                      </a:lnTo>
                      <a:lnTo>
                        <a:pt x="383" y="252"/>
                      </a:lnTo>
                      <a:lnTo>
                        <a:pt x="388" y="252"/>
                      </a:lnTo>
                      <a:lnTo>
                        <a:pt x="392" y="252"/>
                      </a:lnTo>
                      <a:lnTo>
                        <a:pt x="396" y="251"/>
                      </a:lnTo>
                      <a:lnTo>
                        <a:pt x="399" y="250"/>
                      </a:lnTo>
                      <a:lnTo>
                        <a:pt x="403" y="250"/>
                      </a:lnTo>
                      <a:lnTo>
                        <a:pt x="407" y="249"/>
                      </a:lnTo>
                      <a:lnTo>
                        <a:pt x="410" y="247"/>
                      </a:lnTo>
                      <a:lnTo>
                        <a:pt x="413" y="247"/>
                      </a:lnTo>
                      <a:lnTo>
                        <a:pt x="415" y="246"/>
                      </a:lnTo>
                      <a:lnTo>
                        <a:pt x="419" y="246"/>
                      </a:lnTo>
                      <a:lnTo>
                        <a:pt x="422" y="244"/>
                      </a:lnTo>
                      <a:lnTo>
                        <a:pt x="426" y="242"/>
                      </a:lnTo>
                      <a:lnTo>
                        <a:pt x="428" y="239"/>
                      </a:lnTo>
                      <a:lnTo>
                        <a:pt x="429" y="237"/>
                      </a:lnTo>
                      <a:lnTo>
                        <a:pt x="428" y="232"/>
                      </a:lnTo>
                      <a:lnTo>
                        <a:pt x="427" y="227"/>
                      </a:lnTo>
                      <a:lnTo>
                        <a:pt x="427" y="223"/>
                      </a:lnTo>
                      <a:lnTo>
                        <a:pt x="426" y="220"/>
                      </a:lnTo>
                      <a:lnTo>
                        <a:pt x="426" y="216"/>
                      </a:lnTo>
                      <a:lnTo>
                        <a:pt x="426" y="213"/>
                      </a:lnTo>
                      <a:lnTo>
                        <a:pt x="426" y="207"/>
                      </a:lnTo>
                      <a:lnTo>
                        <a:pt x="426" y="202"/>
                      </a:lnTo>
                      <a:lnTo>
                        <a:pt x="426" y="198"/>
                      </a:lnTo>
                      <a:lnTo>
                        <a:pt x="426" y="192"/>
                      </a:lnTo>
                      <a:lnTo>
                        <a:pt x="426" y="186"/>
                      </a:lnTo>
                      <a:lnTo>
                        <a:pt x="427" y="181"/>
                      </a:lnTo>
                      <a:lnTo>
                        <a:pt x="427" y="175"/>
                      </a:lnTo>
                      <a:lnTo>
                        <a:pt x="429" y="171"/>
                      </a:lnTo>
                      <a:lnTo>
                        <a:pt x="429" y="165"/>
                      </a:lnTo>
                      <a:lnTo>
                        <a:pt x="431" y="159"/>
                      </a:lnTo>
                      <a:lnTo>
                        <a:pt x="432" y="152"/>
                      </a:lnTo>
                      <a:lnTo>
                        <a:pt x="434" y="146"/>
                      </a:lnTo>
                      <a:lnTo>
                        <a:pt x="435" y="141"/>
                      </a:lnTo>
                      <a:lnTo>
                        <a:pt x="438" y="135"/>
                      </a:lnTo>
                      <a:lnTo>
                        <a:pt x="440" y="129"/>
                      </a:lnTo>
                      <a:lnTo>
                        <a:pt x="443" y="123"/>
                      </a:lnTo>
                      <a:lnTo>
                        <a:pt x="447" y="117"/>
                      </a:lnTo>
                      <a:lnTo>
                        <a:pt x="450" y="112"/>
                      </a:lnTo>
                      <a:lnTo>
                        <a:pt x="454" y="107"/>
                      </a:lnTo>
                      <a:lnTo>
                        <a:pt x="457" y="101"/>
                      </a:lnTo>
                      <a:lnTo>
                        <a:pt x="462" y="96"/>
                      </a:lnTo>
                      <a:lnTo>
                        <a:pt x="467" y="92"/>
                      </a:lnTo>
                      <a:lnTo>
                        <a:pt x="472" y="87"/>
                      </a:lnTo>
                      <a:lnTo>
                        <a:pt x="478" y="82"/>
                      </a:lnTo>
                      <a:lnTo>
                        <a:pt x="484" y="78"/>
                      </a:lnTo>
                      <a:lnTo>
                        <a:pt x="490" y="74"/>
                      </a:lnTo>
                      <a:lnTo>
                        <a:pt x="494" y="70"/>
                      </a:lnTo>
                      <a:lnTo>
                        <a:pt x="501" y="67"/>
                      </a:lnTo>
                      <a:lnTo>
                        <a:pt x="506" y="64"/>
                      </a:lnTo>
                      <a:lnTo>
                        <a:pt x="513" y="62"/>
                      </a:lnTo>
                      <a:lnTo>
                        <a:pt x="518" y="59"/>
                      </a:lnTo>
                      <a:lnTo>
                        <a:pt x="524" y="58"/>
                      </a:lnTo>
                      <a:lnTo>
                        <a:pt x="529" y="56"/>
                      </a:lnTo>
                      <a:lnTo>
                        <a:pt x="535" y="55"/>
                      </a:lnTo>
                      <a:lnTo>
                        <a:pt x="540" y="53"/>
                      </a:lnTo>
                      <a:lnTo>
                        <a:pt x="546" y="52"/>
                      </a:lnTo>
                      <a:lnTo>
                        <a:pt x="550" y="51"/>
                      </a:lnTo>
                      <a:lnTo>
                        <a:pt x="556" y="51"/>
                      </a:lnTo>
                      <a:lnTo>
                        <a:pt x="561" y="51"/>
                      </a:lnTo>
                      <a:lnTo>
                        <a:pt x="565" y="51"/>
                      </a:lnTo>
                      <a:lnTo>
                        <a:pt x="570" y="51"/>
                      </a:lnTo>
                      <a:lnTo>
                        <a:pt x="575" y="51"/>
                      </a:lnTo>
                      <a:lnTo>
                        <a:pt x="578" y="51"/>
                      </a:lnTo>
                      <a:lnTo>
                        <a:pt x="583" y="52"/>
                      </a:lnTo>
                      <a:lnTo>
                        <a:pt x="587" y="52"/>
                      </a:lnTo>
                      <a:lnTo>
                        <a:pt x="591" y="53"/>
                      </a:lnTo>
                      <a:lnTo>
                        <a:pt x="594" y="55"/>
                      </a:lnTo>
                      <a:lnTo>
                        <a:pt x="598" y="55"/>
                      </a:lnTo>
                      <a:lnTo>
                        <a:pt x="604" y="57"/>
                      </a:lnTo>
                      <a:lnTo>
                        <a:pt x="609" y="59"/>
                      </a:lnTo>
                      <a:lnTo>
                        <a:pt x="614" y="62"/>
                      </a:lnTo>
                      <a:lnTo>
                        <a:pt x="618" y="64"/>
                      </a:lnTo>
                      <a:lnTo>
                        <a:pt x="621" y="67"/>
                      </a:lnTo>
                      <a:lnTo>
                        <a:pt x="621" y="70"/>
                      </a:lnTo>
                      <a:lnTo>
                        <a:pt x="619" y="70"/>
                      </a:lnTo>
                      <a:lnTo>
                        <a:pt x="618" y="71"/>
                      </a:lnTo>
                      <a:lnTo>
                        <a:pt x="615" y="71"/>
                      </a:lnTo>
                      <a:lnTo>
                        <a:pt x="612" y="71"/>
                      </a:lnTo>
                      <a:lnTo>
                        <a:pt x="608" y="71"/>
                      </a:lnTo>
                      <a:lnTo>
                        <a:pt x="604" y="71"/>
                      </a:lnTo>
                      <a:lnTo>
                        <a:pt x="600" y="71"/>
                      </a:lnTo>
                      <a:lnTo>
                        <a:pt x="597" y="71"/>
                      </a:lnTo>
                      <a:lnTo>
                        <a:pt x="591" y="71"/>
                      </a:lnTo>
                      <a:lnTo>
                        <a:pt x="586" y="71"/>
                      </a:lnTo>
                      <a:lnTo>
                        <a:pt x="582" y="71"/>
                      </a:lnTo>
                      <a:lnTo>
                        <a:pt x="577" y="71"/>
                      </a:lnTo>
                      <a:lnTo>
                        <a:pt x="571" y="71"/>
                      </a:lnTo>
                      <a:lnTo>
                        <a:pt x="565" y="71"/>
                      </a:lnTo>
                      <a:lnTo>
                        <a:pt x="562" y="71"/>
                      </a:lnTo>
                      <a:lnTo>
                        <a:pt x="560" y="71"/>
                      </a:lnTo>
                      <a:lnTo>
                        <a:pt x="556" y="71"/>
                      </a:lnTo>
                      <a:lnTo>
                        <a:pt x="554" y="71"/>
                      </a:lnTo>
                      <a:lnTo>
                        <a:pt x="549" y="71"/>
                      </a:lnTo>
                      <a:lnTo>
                        <a:pt x="546" y="71"/>
                      </a:lnTo>
                      <a:lnTo>
                        <a:pt x="542" y="72"/>
                      </a:lnTo>
                      <a:lnTo>
                        <a:pt x="539" y="73"/>
                      </a:lnTo>
                      <a:lnTo>
                        <a:pt x="535" y="73"/>
                      </a:lnTo>
                      <a:lnTo>
                        <a:pt x="532" y="74"/>
                      </a:lnTo>
                      <a:lnTo>
                        <a:pt x="528" y="74"/>
                      </a:lnTo>
                      <a:lnTo>
                        <a:pt x="525" y="77"/>
                      </a:lnTo>
                      <a:lnTo>
                        <a:pt x="521" y="77"/>
                      </a:lnTo>
                      <a:lnTo>
                        <a:pt x="517" y="78"/>
                      </a:lnTo>
                      <a:lnTo>
                        <a:pt x="513" y="80"/>
                      </a:lnTo>
                      <a:lnTo>
                        <a:pt x="510" y="81"/>
                      </a:lnTo>
                      <a:lnTo>
                        <a:pt x="506" y="82"/>
                      </a:lnTo>
                      <a:lnTo>
                        <a:pt x="503" y="85"/>
                      </a:lnTo>
                      <a:lnTo>
                        <a:pt x="499" y="87"/>
                      </a:lnTo>
                      <a:lnTo>
                        <a:pt x="496" y="89"/>
                      </a:lnTo>
                      <a:lnTo>
                        <a:pt x="492" y="91"/>
                      </a:lnTo>
                      <a:lnTo>
                        <a:pt x="489" y="93"/>
                      </a:lnTo>
                      <a:lnTo>
                        <a:pt x="485" y="96"/>
                      </a:lnTo>
                      <a:lnTo>
                        <a:pt x="483" y="100"/>
                      </a:lnTo>
                      <a:lnTo>
                        <a:pt x="479" y="102"/>
                      </a:lnTo>
                      <a:lnTo>
                        <a:pt x="477" y="106"/>
                      </a:lnTo>
                      <a:lnTo>
                        <a:pt x="474" y="109"/>
                      </a:lnTo>
                      <a:lnTo>
                        <a:pt x="472" y="114"/>
                      </a:lnTo>
                      <a:lnTo>
                        <a:pt x="469" y="117"/>
                      </a:lnTo>
                      <a:lnTo>
                        <a:pt x="467" y="122"/>
                      </a:lnTo>
                      <a:lnTo>
                        <a:pt x="465" y="127"/>
                      </a:lnTo>
                      <a:lnTo>
                        <a:pt x="463" y="131"/>
                      </a:lnTo>
                      <a:lnTo>
                        <a:pt x="462" y="136"/>
                      </a:lnTo>
                      <a:lnTo>
                        <a:pt x="460" y="141"/>
                      </a:lnTo>
                      <a:lnTo>
                        <a:pt x="458" y="146"/>
                      </a:lnTo>
                      <a:lnTo>
                        <a:pt x="457" y="151"/>
                      </a:lnTo>
                      <a:lnTo>
                        <a:pt x="456" y="157"/>
                      </a:lnTo>
                      <a:lnTo>
                        <a:pt x="455" y="161"/>
                      </a:lnTo>
                      <a:lnTo>
                        <a:pt x="454" y="167"/>
                      </a:lnTo>
                      <a:lnTo>
                        <a:pt x="454" y="173"/>
                      </a:lnTo>
                      <a:lnTo>
                        <a:pt x="454" y="178"/>
                      </a:lnTo>
                      <a:lnTo>
                        <a:pt x="454" y="184"/>
                      </a:lnTo>
                      <a:lnTo>
                        <a:pt x="453" y="189"/>
                      </a:lnTo>
                      <a:lnTo>
                        <a:pt x="453" y="195"/>
                      </a:lnTo>
                      <a:lnTo>
                        <a:pt x="453" y="201"/>
                      </a:lnTo>
                      <a:lnTo>
                        <a:pt x="452" y="206"/>
                      </a:lnTo>
                      <a:lnTo>
                        <a:pt x="450" y="210"/>
                      </a:lnTo>
                      <a:lnTo>
                        <a:pt x="450" y="216"/>
                      </a:lnTo>
                      <a:lnTo>
                        <a:pt x="450" y="221"/>
                      </a:lnTo>
                      <a:lnTo>
                        <a:pt x="450" y="225"/>
                      </a:lnTo>
                      <a:lnTo>
                        <a:pt x="449" y="230"/>
                      </a:lnTo>
                      <a:lnTo>
                        <a:pt x="449" y="235"/>
                      </a:lnTo>
                      <a:lnTo>
                        <a:pt x="448" y="238"/>
                      </a:lnTo>
                      <a:lnTo>
                        <a:pt x="448" y="242"/>
                      </a:lnTo>
                      <a:lnTo>
                        <a:pt x="447" y="245"/>
                      </a:lnTo>
                      <a:lnTo>
                        <a:pt x="447" y="249"/>
                      </a:lnTo>
                      <a:lnTo>
                        <a:pt x="446" y="253"/>
                      </a:lnTo>
                      <a:lnTo>
                        <a:pt x="443" y="258"/>
                      </a:lnTo>
                      <a:lnTo>
                        <a:pt x="440" y="260"/>
                      </a:lnTo>
                      <a:lnTo>
                        <a:pt x="435" y="263"/>
                      </a:lnTo>
                      <a:lnTo>
                        <a:pt x="432" y="264"/>
                      </a:lnTo>
                      <a:lnTo>
                        <a:pt x="428" y="265"/>
                      </a:lnTo>
                      <a:lnTo>
                        <a:pt x="425" y="266"/>
                      </a:lnTo>
                      <a:lnTo>
                        <a:pt x="421" y="267"/>
                      </a:lnTo>
                      <a:lnTo>
                        <a:pt x="417" y="268"/>
                      </a:lnTo>
                      <a:lnTo>
                        <a:pt x="413" y="268"/>
                      </a:lnTo>
                      <a:lnTo>
                        <a:pt x="409" y="270"/>
                      </a:lnTo>
                      <a:lnTo>
                        <a:pt x="404" y="271"/>
                      </a:lnTo>
                      <a:lnTo>
                        <a:pt x="399" y="271"/>
                      </a:lnTo>
                      <a:lnTo>
                        <a:pt x="395" y="272"/>
                      </a:lnTo>
                      <a:lnTo>
                        <a:pt x="389" y="272"/>
                      </a:lnTo>
                      <a:lnTo>
                        <a:pt x="384" y="273"/>
                      </a:lnTo>
                      <a:lnTo>
                        <a:pt x="379" y="273"/>
                      </a:lnTo>
                      <a:lnTo>
                        <a:pt x="374" y="273"/>
                      </a:lnTo>
                      <a:lnTo>
                        <a:pt x="369" y="273"/>
                      </a:lnTo>
                      <a:lnTo>
                        <a:pt x="363" y="273"/>
                      </a:lnTo>
                      <a:lnTo>
                        <a:pt x="357" y="273"/>
                      </a:lnTo>
                      <a:lnTo>
                        <a:pt x="353" y="273"/>
                      </a:lnTo>
                      <a:lnTo>
                        <a:pt x="347" y="273"/>
                      </a:lnTo>
                      <a:lnTo>
                        <a:pt x="342" y="274"/>
                      </a:lnTo>
                      <a:lnTo>
                        <a:pt x="338" y="273"/>
                      </a:lnTo>
                      <a:lnTo>
                        <a:pt x="332" y="273"/>
                      </a:lnTo>
                      <a:lnTo>
                        <a:pt x="327" y="273"/>
                      </a:lnTo>
                      <a:lnTo>
                        <a:pt x="323" y="273"/>
                      </a:lnTo>
                      <a:lnTo>
                        <a:pt x="318" y="272"/>
                      </a:lnTo>
                      <a:lnTo>
                        <a:pt x="314" y="272"/>
                      </a:lnTo>
                      <a:lnTo>
                        <a:pt x="311" y="271"/>
                      </a:lnTo>
                      <a:lnTo>
                        <a:pt x="307" y="271"/>
                      </a:lnTo>
                      <a:lnTo>
                        <a:pt x="303" y="270"/>
                      </a:lnTo>
                      <a:lnTo>
                        <a:pt x="298" y="270"/>
                      </a:lnTo>
                      <a:lnTo>
                        <a:pt x="294" y="268"/>
                      </a:lnTo>
                      <a:lnTo>
                        <a:pt x="288" y="268"/>
                      </a:lnTo>
                      <a:lnTo>
                        <a:pt x="284" y="268"/>
                      </a:lnTo>
                      <a:lnTo>
                        <a:pt x="282" y="268"/>
                      </a:lnTo>
                      <a:lnTo>
                        <a:pt x="278" y="267"/>
                      </a:lnTo>
                      <a:lnTo>
                        <a:pt x="275" y="267"/>
                      </a:lnTo>
                      <a:lnTo>
                        <a:pt x="273" y="267"/>
                      </a:lnTo>
                      <a:lnTo>
                        <a:pt x="269" y="267"/>
                      </a:lnTo>
                      <a:lnTo>
                        <a:pt x="266" y="267"/>
                      </a:lnTo>
                      <a:lnTo>
                        <a:pt x="262" y="267"/>
                      </a:lnTo>
                      <a:lnTo>
                        <a:pt x="259" y="267"/>
                      </a:lnTo>
                      <a:lnTo>
                        <a:pt x="255" y="267"/>
                      </a:lnTo>
                      <a:lnTo>
                        <a:pt x="251" y="266"/>
                      </a:lnTo>
                      <a:lnTo>
                        <a:pt x="247" y="266"/>
                      </a:lnTo>
                      <a:lnTo>
                        <a:pt x="244" y="266"/>
                      </a:lnTo>
                      <a:lnTo>
                        <a:pt x="240" y="266"/>
                      </a:lnTo>
                      <a:lnTo>
                        <a:pt x="237" y="266"/>
                      </a:lnTo>
                      <a:lnTo>
                        <a:pt x="233" y="266"/>
                      </a:lnTo>
                      <a:lnTo>
                        <a:pt x="228" y="265"/>
                      </a:lnTo>
                      <a:lnTo>
                        <a:pt x="225" y="265"/>
                      </a:lnTo>
                      <a:lnTo>
                        <a:pt x="220" y="265"/>
                      </a:lnTo>
                      <a:lnTo>
                        <a:pt x="217" y="265"/>
                      </a:lnTo>
                      <a:lnTo>
                        <a:pt x="213" y="265"/>
                      </a:lnTo>
                      <a:lnTo>
                        <a:pt x="209" y="265"/>
                      </a:lnTo>
                      <a:lnTo>
                        <a:pt x="205" y="265"/>
                      </a:lnTo>
                      <a:lnTo>
                        <a:pt x="202" y="265"/>
                      </a:lnTo>
                      <a:lnTo>
                        <a:pt x="198" y="264"/>
                      </a:lnTo>
                      <a:lnTo>
                        <a:pt x="195" y="264"/>
                      </a:lnTo>
                      <a:lnTo>
                        <a:pt x="190" y="263"/>
                      </a:lnTo>
                      <a:lnTo>
                        <a:pt x="187" y="263"/>
                      </a:lnTo>
                      <a:lnTo>
                        <a:pt x="183" y="263"/>
                      </a:lnTo>
                      <a:lnTo>
                        <a:pt x="180" y="263"/>
                      </a:lnTo>
                      <a:lnTo>
                        <a:pt x="176" y="261"/>
                      </a:lnTo>
                      <a:lnTo>
                        <a:pt x="173" y="261"/>
                      </a:lnTo>
                      <a:lnTo>
                        <a:pt x="169" y="261"/>
                      </a:lnTo>
                      <a:lnTo>
                        <a:pt x="166" y="260"/>
                      </a:lnTo>
                      <a:lnTo>
                        <a:pt x="162" y="260"/>
                      </a:lnTo>
                      <a:lnTo>
                        <a:pt x="159" y="259"/>
                      </a:lnTo>
                      <a:lnTo>
                        <a:pt x="153" y="258"/>
                      </a:lnTo>
                      <a:lnTo>
                        <a:pt x="147" y="258"/>
                      </a:lnTo>
                      <a:lnTo>
                        <a:pt x="141" y="256"/>
                      </a:lnTo>
                      <a:lnTo>
                        <a:pt x="137" y="254"/>
                      </a:lnTo>
                      <a:lnTo>
                        <a:pt x="132" y="252"/>
                      </a:lnTo>
                      <a:lnTo>
                        <a:pt x="129" y="251"/>
                      </a:lnTo>
                      <a:lnTo>
                        <a:pt x="125" y="249"/>
                      </a:lnTo>
                      <a:lnTo>
                        <a:pt x="123" y="247"/>
                      </a:lnTo>
                      <a:lnTo>
                        <a:pt x="120" y="245"/>
                      </a:lnTo>
                      <a:lnTo>
                        <a:pt x="120" y="243"/>
                      </a:lnTo>
                      <a:lnTo>
                        <a:pt x="119" y="239"/>
                      </a:lnTo>
                      <a:lnTo>
                        <a:pt x="118" y="236"/>
                      </a:lnTo>
                      <a:lnTo>
                        <a:pt x="118" y="231"/>
                      </a:lnTo>
                      <a:lnTo>
                        <a:pt x="118" y="228"/>
                      </a:lnTo>
                      <a:lnTo>
                        <a:pt x="117" y="223"/>
                      </a:lnTo>
                      <a:lnTo>
                        <a:pt x="117" y="220"/>
                      </a:lnTo>
                      <a:lnTo>
                        <a:pt x="117" y="215"/>
                      </a:lnTo>
                      <a:lnTo>
                        <a:pt x="117" y="210"/>
                      </a:lnTo>
                      <a:lnTo>
                        <a:pt x="117" y="204"/>
                      </a:lnTo>
                      <a:lnTo>
                        <a:pt x="117" y="200"/>
                      </a:lnTo>
                      <a:lnTo>
                        <a:pt x="117" y="194"/>
                      </a:lnTo>
                      <a:lnTo>
                        <a:pt x="117" y="188"/>
                      </a:lnTo>
                      <a:lnTo>
                        <a:pt x="117" y="182"/>
                      </a:lnTo>
                      <a:lnTo>
                        <a:pt x="117" y="177"/>
                      </a:lnTo>
                      <a:lnTo>
                        <a:pt x="117" y="172"/>
                      </a:lnTo>
                      <a:lnTo>
                        <a:pt x="118" y="166"/>
                      </a:lnTo>
                      <a:lnTo>
                        <a:pt x="117" y="159"/>
                      </a:lnTo>
                      <a:lnTo>
                        <a:pt x="117" y="153"/>
                      </a:lnTo>
                      <a:lnTo>
                        <a:pt x="117" y="148"/>
                      </a:lnTo>
                      <a:lnTo>
                        <a:pt x="117" y="142"/>
                      </a:lnTo>
                      <a:lnTo>
                        <a:pt x="116" y="135"/>
                      </a:lnTo>
                      <a:lnTo>
                        <a:pt x="116" y="130"/>
                      </a:lnTo>
                      <a:lnTo>
                        <a:pt x="115" y="123"/>
                      </a:lnTo>
                      <a:lnTo>
                        <a:pt x="115" y="118"/>
                      </a:lnTo>
                      <a:lnTo>
                        <a:pt x="112" y="113"/>
                      </a:lnTo>
                      <a:lnTo>
                        <a:pt x="111" y="107"/>
                      </a:lnTo>
                      <a:lnTo>
                        <a:pt x="110" y="101"/>
                      </a:lnTo>
                      <a:lnTo>
                        <a:pt x="109" y="96"/>
                      </a:lnTo>
                      <a:lnTo>
                        <a:pt x="107" y="92"/>
                      </a:lnTo>
                      <a:lnTo>
                        <a:pt x="104" y="86"/>
                      </a:lnTo>
                      <a:lnTo>
                        <a:pt x="102" y="81"/>
                      </a:lnTo>
                      <a:lnTo>
                        <a:pt x="100" y="78"/>
                      </a:lnTo>
                      <a:lnTo>
                        <a:pt x="96" y="73"/>
                      </a:lnTo>
                      <a:lnTo>
                        <a:pt x="94" y="70"/>
                      </a:lnTo>
                      <a:lnTo>
                        <a:pt x="91" y="66"/>
                      </a:lnTo>
                      <a:lnTo>
                        <a:pt x="88" y="63"/>
                      </a:lnTo>
                      <a:lnTo>
                        <a:pt x="84" y="59"/>
                      </a:lnTo>
                      <a:lnTo>
                        <a:pt x="82" y="56"/>
                      </a:lnTo>
                      <a:lnTo>
                        <a:pt x="79" y="53"/>
                      </a:lnTo>
                      <a:lnTo>
                        <a:pt x="76" y="51"/>
                      </a:lnTo>
                      <a:lnTo>
                        <a:pt x="71" y="45"/>
                      </a:lnTo>
                      <a:lnTo>
                        <a:pt x="65" y="41"/>
                      </a:lnTo>
                      <a:lnTo>
                        <a:pt x="59" y="36"/>
                      </a:lnTo>
                      <a:lnTo>
                        <a:pt x="54" y="34"/>
                      </a:lnTo>
                      <a:lnTo>
                        <a:pt x="48" y="30"/>
                      </a:lnTo>
                      <a:lnTo>
                        <a:pt x="44" y="27"/>
                      </a:lnTo>
                      <a:lnTo>
                        <a:pt x="38" y="24"/>
                      </a:lnTo>
                      <a:lnTo>
                        <a:pt x="35" y="23"/>
                      </a:lnTo>
                      <a:lnTo>
                        <a:pt x="29" y="21"/>
                      </a:lnTo>
                      <a:lnTo>
                        <a:pt x="25" y="20"/>
                      </a:lnTo>
                      <a:lnTo>
                        <a:pt x="22" y="19"/>
                      </a:lnTo>
                      <a:lnTo>
                        <a:pt x="18" y="17"/>
                      </a:lnTo>
                      <a:lnTo>
                        <a:pt x="15" y="16"/>
                      </a:lnTo>
                      <a:lnTo>
                        <a:pt x="11" y="14"/>
                      </a:lnTo>
                      <a:lnTo>
                        <a:pt x="8" y="13"/>
                      </a:lnTo>
                      <a:lnTo>
                        <a:pt x="5" y="12"/>
                      </a:lnTo>
                      <a:lnTo>
                        <a:pt x="1" y="8"/>
                      </a:lnTo>
                      <a:lnTo>
                        <a:pt x="0" y="6"/>
                      </a:lnTo>
                      <a:lnTo>
                        <a:pt x="0" y="2"/>
                      </a:lnTo>
                      <a:lnTo>
                        <a:pt x="2" y="1"/>
                      </a:lnTo>
                      <a:lnTo>
                        <a:pt x="3" y="0"/>
                      </a:lnTo>
                      <a:lnTo>
                        <a:pt x="7" y="0"/>
                      </a:lnTo>
                      <a:lnTo>
                        <a:pt x="10" y="1"/>
                      </a:lnTo>
                      <a:lnTo>
                        <a:pt x="16" y="2"/>
                      </a:lnTo>
                      <a:lnTo>
                        <a:pt x="16" y="2"/>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8" name="Freeform 197"/>
                <p:cNvSpPr>
                  <a:spLocks/>
                </p:cNvSpPr>
                <p:nvPr/>
              </p:nvSpPr>
              <p:spPr bwMode="auto">
                <a:xfrm>
                  <a:off x="2952625" y="1368027"/>
                  <a:ext cx="260" cy="137"/>
                </a:xfrm>
                <a:custGeom>
                  <a:avLst/>
                  <a:gdLst/>
                  <a:ahLst/>
                  <a:cxnLst>
                    <a:cxn ang="0">
                      <a:pos x="0" y="109"/>
                    </a:cxn>
                    <a:cxn ang="0">
                      <a:pos x="0" y="68"/>
                    </a:cxn>
                    <a:cxn ang="0">
                      <a:pos x="7" y="20"/>
                    </a:cxn>
                    <a:cxn ang="0">
                      <a:pos x="46" y="1"/>
                    </a:cxn>
                    <a:cxn ang="0">
                      <a:pos x="89" y="0"/>
                    </a:cxn>
                    <a:cxn ang="0">
                      <a:pos x="136" y="2"/>
                    </a:cxn>
                    <a:cxn ang="0">
                      <a:pos x="180" y="9"/>
                    </a:cxn>
                    <a:cxn ang="0">
                      <a:pos x="211" y="41"/>
                    </a:cxn>
                    <a:cxn ang="0">
                      <a:pos x="213" y="94"/>
                    </a:cxn>
                    <a:cxn ang="0">
                      <a:pos x="212" y="133"/>
                    </a:cxn>
                    <a:cxn ang="0">
                      <a:pos x="216" y="188"/>
                    </a:cxn>
                    <a:cxn ang="0">
                      <a:pos x="251" y="201"/>
                    </a:cxn>
                    <a:cxn ang="0">
                      <a:pos x="304" y="207"/>
                    </a:cxn>
                    <a:cxn ang="0">
                      <a:pos x="362" y="212"/>
                    </a:cxn>
                    <a:cxn ang="0">
                      <a:pos x="413" y="213"/>
                    </a:cxn>
                    <a:cxn ang="0">
                      <a:pos x="443" y="201"/>
                    </a:cxn>
                    <a:cxn ang="0">
                      <a:pos x="449" y="153"/>
                    </a:cxn>
                    <a:cxn ang="0">
                      <a:pos x="451" y="109"/>
                    </a:cxn>
                    <a:cxn ang="0">
                      <a:pos x="455" y="58"/>
                    </a:cxn>
                    <a:cxn ang="0">
                      <a:pos x="478" y="26"/>
                    </a:cxn>
                    <a:cxn ang="0">
                      <a:pos x="535" y="17"/>
                    </a:cxn>
                    <a:cxn ang="0">
                      <a:pos x="612" y="11"/>
                    </a:cxn>
                    <a:cxn ang="0">
                      <a:pos x="689" y="9"/>
                    </a:cxn>
                    <a:cxn ang="0">
                      <a:pos x="746" y="13"/>
                    </a:cxn>
                    <a:cxn ang="0">
                      <a:pos x="770" y="49"/>
                    </a:cxn>
                    <a:cxn ang="0">
                      <a:pos x="777" y="128"/>
                    </a:cxn>
                    <a:cxn ang="0">
                      <a:pos x="781" y="230"/>
                    </a:cxn>
                    <a:cxn ang="0">
                      <a:pos x="780" y="326"/>
                    </a:cxn>
                    <a:cxn ang="0">
                      <a:pos x="777" y="392"/>
                    </a:cxn>
                    <a:cxn ang="0">
                      <a:pos x="767" y="398"/>
                    </a:cxn>
                    <a:cxn ang="0">
                      <a:pos x="763" y="349"/>
                    </a:cxn>
                    <a:cxn ang="0">
                      <a:pos x="762" y="282"/>
                    </a:cxn>
                    <a:cxn ang="0">
                      <a:pos x="762" y="198"/>
                    </a:cxn>
                    <a:cxn ang="0">
                      <a:pos x="760" y="115"/>
                    </a:cxn>
                    <a:cxn ang="0">
                      <a:pos x="754" y="58"/>
                    </a:cxn>
                    <a:cxn ang="0">
                      <a:pos x="723" y="34"/>
                    </a:cxn>
                    <a:cxn ang="0">
                      <a:pos x="666" y="31"/>
                    </a:cxn>
                    <a:cxn ang="0">
                      <a:pos x="595" y="31"/>
                    </a:cxn>
                    <a:cxn ang="0">
                      <a:pos x="529" y="33"/>
                    </a:cxn>
                    <a:cxn ang="0">
                      <a:pos x="484" y="40"/>
                    </a:cxn>
                    <a:cxn ang="0">
                      <a:pos x="467" y="75"/>
                    </a:cxn>
                    <a:cxn ang="0">
                      <a:pos x="466" y="117"/>
                    </a:cxn>
                    <a:cxn ang="0">
                      <a:pos x="465" y="162"/>
                    </a:cxn>
                    <a:cxn ang="0">
                      <a:pos x="460" y="209"/>
                    </a:cxn>
                    <a:cxn ang="0">
                      <a:pos x="422" y="228"/>
                    </a:cxn>
                    <a:cxn ang="0">
                      <a:pos x="371" y="232"/>
                    </a:cxn>
                    <a:cxn ang="0">
                      <a:pos x="309" y="230"/>
                    </a:cxn>
                    <a:cxn ang="0">
                      <a:pos x="250" y="224"/>
                    </a:cxn>
                    <a:cxn ang="0">
                      <a:pos x="205" y="207"/>
                    </a:cxn>
                    <a:cxn ang="0">
                      <a:pos x="191" y="154"/>
                    </a:cxn>
                    <a:cxn ang="0">
                      <a:pos x="192" y="112"/>
                    </a:cxn>
                    <a:cxn ang="0">
                      <a:pos x="193" y="70"/>
                    </a:cxn>
                    <a:cxn ang="0">
                      <a:pos x="185" y="27"/>
                    </a:cxn>
                    <a:cxn ang="0">
                      <a:pos x="134" y="15"/>
                    </a:cxn>
                    <a:cxn ang="0">
                      <a:pos x="94" y="11"/>
                    </a:cxn>
                    <a:cxn ang="0">
                      <a:pos x="48" y="15"/>
                    </a:cxn>
                    <a:cxn ang="0">
                      <a:pos x="21" y="42"/>
                    </a:cxn>
                    <a:cxn ang="0">
                      <a:pos x="18" y="102"/>
                    </a:cxn>
                    <a:cxn ang="0">
                      <a:pos x="17" y="153"/>
                    </a:cxn>
                    <a:cxn ang="0">
                      <a:pos x="4" y="156"/>
                    </a:cxn>
                  </a:cxnLst>
                  <a:rect l="0" t="0" r="r" b="b"/>
                  <a:pathLst>
                    <a:path w="781" h="411">
                      <a:moveTo>
                        <a:pt x="4" y="156"/>
                      </a:moveTo>
                      <a:lnTo>
                        <a:pt x="3" y="155"/>
                      </a:lnTo>
                      <a:lnTo>
                        <a:pt x="3" y="151"/>
                      </a:lnTo>
                      <a:lnTo>
                        <a:pt x="2" y="147"/>
                      </a:lnTo>
                      <a:lnTo>
                        <a:pt x="2" y="144"/>
                      </a:lnTo>
                      <a:lnTo>
                        <a:pt x="2" y="139"/>
                      </a:lnTo>
                      <a:lnTo>
                        <a:pt x="2" y="134"/>
                      </a:lnTo>
                      <a:lnTo>
                        <a:pt x="2" y="128"/>
                      </a:lnTo>
                      <a:lnTo>
                        <a:pt x="2" y="124"/>
                      </a:lnTo>
                      <a:lnTo>
                        <a:pt x="0" y="117"/>
                      </a:lnTo>
                      <a:lnTo>
                        <a:pt x="0" y="111"/>
                      </a:lnTo>
                      <a:lnTo>
                        <a:pt x="0" y="109"/>
                      </a:lnTo>
                      <a:lnTo>
                        <a:pt x="0" y="105"/>
                      </a:lnTo>
                      <a:lnTo>
                        <a:pt x="0" y="102"/>
                      </a:lnTo>
                      <a:lnTo>
                        <a:pt x="0" y="98"/>
                      </a:lnTo>
                      <a:lnTo>
                        <a:pt x="0" y="95"/>
                      </a:lnTo>
                      <a:lnTo>
                        <a:pt x="0" y="92"/>
                      </a:lnTo>
                      <a:lnTo>
                        <a:pt x="0" y="89"/>
                      </a:lnTo>
                      <a:lnTo>
                        <a:pt x="0" y="85"/>
                      </a:lnTo>
                      <a:lnTo>
                        <a:pt x="0" y="82"/>
                      </a:lnTo>
                      <a:lnTo>
                        <a:pt x="0" y="79"/>
                      </a:lnTo>
                      <a:lnTo>
                        <a:pt x="0" y="75"/>
                      </a:lnTo>
                      <a:lnTo>
                        <a:pt x="0" y="72"/>
                      </a:lnTo>
                      <a:lnTo>
                        <a:pt x="0" y="68"/>
                      </a:lnTo>
                      <a:lnTo>
                        <a:pt x="0" y="66"/>
                      </a:lnTo>
                      <a:lnTo>
                        <a:pt x="0" y="62"/>
                      </a:lnTo>
                      <a:lnTo>
                        <a:pt x="2" y="59"/>
                      </a:lnTo>
                      <a:lnTo>
                        <a:pt x="2" y="55"/>
                      </a:lnTo>
                      <a:lnTo>
                        <a:pt x="2" y="52"/>
                      </a:lnTo>
                      <a:lnTo>
                        <a:pt x="2" y="49"/>
                      </a:lnTo>
                      <a:lnTo>
                        <a:pt x="3" y="46"/>
                      </a:lnTo>
                      <a:lnTo>
                        <a:pt x="3" y="40"/>
                      </a:lnTo>
                      <a:lnTo>
                        <a:pt x="4" y="34"/>
                      </a:lnTo>
                      <a:lnTo>
                        <a:pt x="5" y="29"/>
                      </a:lnTo>
                      <a:lnTo>
                        <a:pt x="6" y="25"/>
                      </a:lnTo>
                      <a:lnTo>
                        <a:pt x="7" y="20"/>
                      </a:lnTo>
                      <a:lnTo>
                        <a:pt x="10" y="17"/>
                      </a:lnTo>
                      <a:lnTo>
                        <a:pt x="11" y="12"/>
                      </a:lnTo>
                      <a:lnTo>
                        <a:pt x="13" y="10"/>
                      </a:lnTo>
                      <a:lnTo>
                        <a:pt x="15" y="8"/>
                      </a:lnTo>
                      <a:lnTo>
                        <a:pt x="18" y="6"/>
                      </a:lnTo>
                      <a:lnTo>
                        <a:pt x="20" y="5"/>
                      </a:lnTo>
                      <a:lnTo>
                        <a:pt x="24" y="4"/>
                      </a:lnTo>
                      <a:lnTo>
                        <a:pt x="27" y="3"/>
                      </a:lnTo>
                      <a:lnTo>
                        <a:pt x="32" y="3"/>
                      </a:lnTo>
                      <a:lnTo>
                        <a:pt x="38" y="2"/>
                      </a:lnTo>
                      <a:lnTo>
                        <a:pt x="43" y="2"/>
                      </a:lnTo>
                      <a:lnTo>
                        <a:pt x="46" y="1"/>
                      </a:lnTo>
                      <a:lnTo>
                        <a:pt x="49" y="1"/>
                      </a:lnTo>
                      <a:lnTo>
                        <a:pt x="53" y="1"/>
                      </a:lnTo>
                      <a:lnTo>
                        <a:pt x="56" y="1"/>
                      </a:lnTo>
                      <a:lnTo>
                        <a:pt x="60" y="1"/>
                      </a:lnTo>
                      <a:lnTo>
                        <a:pt x="63" y="1"/>
                      </a:lnTo>
                      <a:lnTo>
                        <a:pt x="67" y="0"/>
                      </a:lnTo>
                      <a:lnTo>
                        <a:pt x="69" y="0"/>
                      </a:lnTo>
                      <a:lnTo>
                        <a:pt x="72" y="0"/>
                      </a:lnTo>
                      <a:lnTo>
                        <a:pt x="77" y="0"/>
                      </a:lnTo>
                      <a:lnTo>
                        <a:pt x="81" y="0"/>
                      </a:lnTo>
                      <a:lnTo>
                        <a:pt x="85" y="0"/>
                      </a:lnTo>
                      <a:lnTo>
                        <a:pt x="89" y="0"/>
                      </a:lnTo>
                      <a:lnTo>
                        <a:pt x="92" y="0"/>
                      </a:lnTo>
                      <a:lnTo>
                        <a:pt x="97" y="0"/>
                      </a:lnTo>
                      <a:lnTo>
                        <a:pt x="100" y="0"/>
                      </a:lnTo>
                      <a:lnTo>
                        <a:pt x="104" y="0"/>
                      </a:lnTo>
                      <a:lnTo>
                        <a:pt x="108" y="1"/>
                      </a:lnTo>
                      <a:lnTo>
                        <a:pt x="112" y="1"/>
                      </a:lnTo>
                      <a:lnTo>
                        <a:pt x="117" y="1"/>
                      </a:lnTo>
                      <a:lnTo>
                        <a:pt x="120" y="1"/>
                      </a:lnTo>
                      <a:lnTo>
                        <a:pt x="125" y="1"/>
                      </a:lnTo>
                      <a:lnTo>
                        <a:pt x="128" y="1"/>
                      </a:lnTo>
                      <a:lnTo>
                        <a:pt x="133" y="2"/>
                      </a:lnTo>
                      <a:lnTo>
                        <a:pt x="136" y="2"/>
                      </a:lnTo>
                      <a:lnTo>
                        <a:pt x="140" y="2"/>
                      </a:lnTo>
                      <a:lnTo>
                        <a:pt x="143" y="3"/>
                      </a:lnTo>
                      <a:lnTo>
                        <a:pt x="148" y="3"/>
                      </a:lnTo>
                      <a:lnTo>
                        <a:pt x="151" y="3"/>
                      </a:lnTo>
                      <a:lnTo>
                        <a:pt x="155" y="3"/>
                      </a:lnTo>
                      <a:lnTo>
                        <a:pt x="158" y="4"/>
                      </a:lnTo>
                      <a:lnTo>
                        <a:pt x="162" y="4"/>
                      </a:lnTo>
                      <a:lnTo>
                        <a:pt x="165" y="5"/>
                      </a:lnTo>
                      <a:lnTo>
                        <a:pt x="169" y="5"/>
                      </a:lnTo>
                      <a:lnTo>
                        <a:pt x="172" y="6"/>
                      </a:lnTo>
                      <a:lnTo>
                        <a:pt x="175" y="8"/>
                      </a:lnTo>
                      <a:lnTo>
                        <a:pt x="180" y="9"/>
                      </a:lnTo>
                      <a:lnTo>
                        <a:pt x="186" y="10"/>
                      </a:lnTo>
                      <a:lnTo>
                        <a:pt x="191" y="12"/>
                      </a:lnTo>
                      <a:lnTo>
                        <a:pt x="195" y="13"/>
                      </a:lnTo>
                      <a:lnTo>
                        <a:pt x="199" y="16"/>
                      </a:lnTo>
                      <a:lnTo>
                        <a:pt x="202" y="18"/>
                      </a:lnTo>
                      <a:lnTo>
                        <a:pt x="206" y="20"/>
                      </a:lnTo>
                      <a:lnTo>
                        <a:pt x="208" y="23"/>
                      </a:lnTo>
                      <a:lnTo>
                        <a:pt x="208" y="25"/>
                      </a:lnTo>
                      <a:lnTo>
                        <a:pt x="209" y="29"/>
                      </a:lnTo>
                      <a:lnTo>
                        <a:pt x="211" y="32"/>
                      </a:lnTo>
                      <a:lnTo>
                        <a:pt x="211" y="37"/>
                      </a:lnTo>
                      <a:lnTo>
                        <a:pt x="211" y="41"/>
                      </a:lnTo>
                      <a:lnTo>
                        <a:pt x="212" y="46"/>
                      </a:lnTo>
                      <a:lnTo>
                        <a:pt x="212" y="52"/>
                      </a:lnTo>
                      <a:lnTo>
                        <a:pt x="213" y="58"/>
                      </a:lnTo>
                      <a:lnTo>
                        <a:pt x="213" y="63"/>
                      </a:lnTo>
                      <a:lnTo>
                        <a:pt x="213" y="70"/>
                      </a:lnTo>
                      <a:lnTo>
                        <a:pt x="213" y="73"/>
                      </a:lnTo>
                      <a:lnTo>
                        <a:pt x="213" y="76"/>
                      </a:lnTo>
                      <a:lnTo>
                        <a:pt x="213" y="80"/>
                      </a:lnTo>
                      <a:lnTo>
                        <a:pt x="213" y="83"/>
                      </a:lnTo>
                      <a:lnTo>
                        <a:pt x="213" y="87"/>
                      </a:lnTo>
                      <a:lnTo>
                        <a:pt x="213" y="90"/>
                      </a:lnTo>
                      <a:lnTo>
                        <a:pt x="213" y="94"/>
                      </a:lnTo>
                      <a:lnTo>
                        <a:pt x="213" y="97"/>
                      </a:lnTo>
                      <a:lnTo>
                        <a:pt x="213" y="101"/>
                      </a:lnTo>
                      <a:lnTo>
                        <a:pt x="213" y="104"/>
                      </a:lnTo>
                      <a:lnTo>
                        <a:pt x="213" y="108"/>
                      </a:lnTo>
                      <a:lnTo>
                        <a:pt x="213" y="110"/>
                      </a:lnTo>
                      <a:lnTo>
                        <a:pt x="212" y="113"/>
                      </a:lnTo>
                      <a:lnTo>
                        <a:pt x="212" y="117"/>
                      </a:lnTo>
                      <a:lnTo>
                        <a:pt x="212" y="120"/>
                      </a:lnTo>
                      <a:lnTo>
                        <a:pt x="212" y="124"/>
                      </a:lnTo>
                      <a:lnTo>
                        <a:pt x="212" y="126"/>
                      </a:lnTo>
                      <a:lnTo>
                        <a:pt x="212" y="130"/>
                      </a:lnTo>
                      <a:lnTo>
                        <a:pt x="212" y="133"/>
                      </a:lnTo>
                      <a:lnTo>
                        <a:pt x="212" y="137"/>
                      </a:lnTo>
                      <a:lnTo>
                        <a:pt x="212" y="142"/>
                      </a:lnTo>
                      <a:lnTo>
                        <a:pt x="212" y="148"/>
                      </a:lnTo>
                      <a:lnTo>
                        <a:pt x="212" y="154"/>
                      </a:lnTo>
                      <a:lnTo>
                        <a:pt x="212" y="161"/>
                      </a:lnTo>
                      <a:lnTo>
                        <a:pt x="212" y="166"/>
                      </a:lnTo>
                      <a:lnTo>
                        <a:pt x="212" y="170"/>
                      </a:lnTo>
                      <a:lnTo>
                        <a:pt x="213" y="175"/>
                      </a:lnTo>
                      <a:lnTo>
                        <a:pt x="214" y="180"/>
                      </a:lnTo>
                      <a:lnTo>
                        <a:pt x="214" y="182"/>
                      </a:lnTo>
                      <a:lnTo>
                        <a:pt x="215" y="185"/>
                      </a:lnTo>
                      <a:lnTo>
                        <a:pt x="216" y="188"/>
                      </a:lnTo>
                      <a:lnTo>
                        <a:pt x="218" y="190"/>
                      </a:lnTo>
                      <a:lnTo>
                        <a:pt x="219" y="191"/>
                      </a:lnTo>
                      <a:lnTo>
                        <a:pt x="222" y="192"/>
                      </a:lnTo>
                      <a:lnTo>
                        <a:pt x="225" y="194"/>
                      </a:lnTo>
                      <a:lnTo>
                        <a:pt x="230" y="196"/>
                      </a:lnTo>
                      <a:lnTo>
                        <a:pt x="233" y="196"/>
                      </a:lnTo>
                      <a:lnTo>
                        <a:pt x="235" y="197"/>
                      </a:lnTo>
                      <a:lnTo>
                        <a:pt x="238" y="197"/>
                      </a:lnTo>
                      <a:lnTo>
                        <a:pt x="242" y="198"/>
                      </a:lnTo>
                      <a:lnTo>
                        <a:pt x="244" y="199"/>
                      </a:lnTo>
                      <a:lnTo>
                        <a:pt x="248" y="201"/>
                      </a:lnTo>
                      <a:lnTo>
                        <a:pt x="251" y="201"/>
                      </a:lnTo>
                      <a:lnTo>
                        <a:pt x="256" y="202"/>
                      </a:lnTo>
                      <a:lnTo>
                        <a:pt x="259" y="202"/>
                      </a:lnTo>
                      <a:lnTo>
                        <a:pt x="263" y="203"/>
                      </a:lnTo>
                      <a:lnTo>
                        <a:pt x="268" y="203"/>
                      </a:lnTo>
                      <a:lnTo>
                        <a:pt x="272" y="204"/>
                      </a:lnTo>
                      <a:lnTo>
                        <a:pt x="276" y="204"/>
                      </a:lnTo>
                      <a:lnTo>
                        <a:pt x="280" y="205"/>
                      </a:lnTo>
                      <a:lnTo>
                        <a:pt x="285" y="205"/>
                      </a:lnTo>
                      <a:lnTo>
                        <a:pt x="290" y="206"/>
                      </a:lnTo>
                      <a:lnTo>
                        <a:pt x="294" y="206"/>
                      </a:lnTo>
                      <a:lnTo>
                        <a:pt x="299" y="207"/>
                      </a:lnTo>
                      <a:lnTo>
                        <a:pt x="304" y="207"/>
                      </a:lnTo>
                      <a:lnTo>
                        <a:pt x="309" y="209"/>
                      </a:lnTo>
                      <a:lnTo>
                        <a:pt x="314" y="209"/>
                      </a:lnTo>
                      <a:lnTo>
                        <a:pt x="319" y="210"/>
                      </a:lnTo>
                      <a:lnTo>
                        <a:pt x="323" y="210"/>
                      </a:lnTo>
                      <a:lnTo>
                        <a:pt x="329" y="211"/>
                      </a:lnTo>
                      <a:lnTo>
                        <a:pt x="334" y="211"/>
                      </a:lnTo>
                      <a:lnTo>
                        <a:pt x="338" y="211"/>
                      </a:lnTo>
                      <a:lnTo>
                        <a:pt x="343" y="211"/>
                      </a:lnTo>
                      <a:lnTo>
                        <a:pt x="349" y="212"/>
                      </a:lnTo>
                      <a:lnTo>
                        <a:pt x="353" y="212"/>
                      </a:lnTo>
                      <a:lnTo>
                        <a:pt x="357" y="212"/>
                      </a:lnTo>
                      <a:lnTo>
                        <a:pt x="362" y="212"/>
                      </a:lnTo>
                      <a:lnTo>
                        <a:pt x="367" y="213"/>
                      </a:lnTo>
                      <a:lnTo>
                        <a:pt x="371" y="213"/>
                      </a:lnTo>
                      <a:lnTo>
                        <a:pt x="377" y="213"/>
                      </a:lnTo>
                      <a:lnTo>
                        <a:pt x="380" y="213"/>
                      </a:lnTo>
                      <a:lnTo>
                        <a:pt x="386" y="213"/>
                      </a:lnTo>
                      <a:lnTo>
                        <a:pt x="389" y="213"/>
                      </a:lnTo>
                      <a:lnTo>
                        <a:pt x="393" y="213"/>
                      </a:lnTo>
                      <a:lnTo>
                        <a:pt x="398" y="213"/>
                      </a:lnTo>
                      <a:lnTo>
                        <a:pt x="402" y="214"/>
                      </a:lnTo>
                      <a:lnTo>
                        <a:pt x="406" y="213"/>
                      </a:lnTo>
                      <a:lnTo>
                        <a:pt x="409" y="213"/>
                      </a:lnTo>
                      <a:lnTo>
                        <a:pt x="413" y="213"/>
                      </a:lnTo>
                      <a:lnTo>
                        <a:pt x="416" y="213"/>
                      </a:lnTo>
                      <a:lnTo>
                        <a:pt x="419" y="212"/>
                      </a:lnTo>
                      <a:lnTo>
                        <a:pt x="422" y="212"/>
                      </a:lnTo>
                      <a:lnTo>
                        <a:pt x="425" y="212"/>
                      </a:lnTo>
                      <a:lnTo>
                        <a:pt x="428" y="212"/>
                      </a:lnTo>
                      <a:lnTo>
                        <a:pt x="432" y="211"/>
                      </a:lnTo>
                      <a:lnTo>
                        <a:pt x="436" y="211"/>
                      </a:lnTo>
                      <a:lnTo>
                        <a:pt x="438" y="210"/>
                      </a:lnTo>
                      <a:lnTo>
                        <a:pt x="441" y="209"/>
                      </a:lnTo>
                      <a:lnTo>
                        <a:pt x="442" y="206"/>
                      </a:lnTo>
                      <a:lnTo>
                        <a:pt x="443" y="204"/>
                      </a:lnTo>
                      <a:lnTo>
                        <a:pt x="443" y="201"/>
                      </a:lnTo>
                      <a:lnTo>
                        <a:pt x="444" y="197"/>
                      </a:lnTo>
                      <a:lnTo>
                        <a:pt x="445" y="192"/>
                      </a:lnTo>
                      <a:lnTo>
                        <a:pt x="445" y="188"/>
                      </a:lnTo>
                      <a:lnTo>
                        <a:pt x="446" y="182"/>
                      </a:lnTo>
                      <a:lnTo>
                        <a:pt x="448" y="177"/>
                      </a:lnTo>
                      <a:lnTo>
                        <a:pt x="448" y="174"/>
                      </a:lnTo>
                      <a:lnTo>
                        <a:pt x="448" y="170"/>
                      </a:lnTo>
                      <a:lnTo>
                        <a:pt x="448" y="167"/>
                      </a:lnTo>
                      <a:lnTo>
                        <a:pt x="448" y="163"/>
                      </a:lnTo>
                      <a:lnTo>
                        <a:pt x="448" y="160"/>
                      </a:lnTo>
                      <a:lnTo>
                        <a:pt x="449" y="156"/>
                      </a:lnTo>
                      <a:lnTo>
                        <a:pt x="449" y="153"/>
                      </a:lnTo>
                      <a:lnTo>
                        <a:pt x="449" y="149"/>
                      </a:lnTo>
                      <a:lnTo>
                        <a:pt x="449" y="146"/>
                      </a:lnTo>
                      <a:lnTo>
                        <a:pt x="450" y="142"/>
                      </a:lnTo>
                      <a:lnTo>
                        <a:pt x="450" y="139"/>
                      </a:lnTo>
                      <a:lnTo>
                        <a:pt x="450" y="135"/>
                      </a:lnTo>
                      <a:lnTo>
                        <a:pt x="450" y="131"/>
                      </a:lnTo>
                      <a:lnTo>
                        <a:pt x="451" y="127"/>
                      </a:lnTo>
                      <a:lnTo>
                        <a:pt x="451" y="124"/>
                      </a:lnTo>
                      <a:lnTo>
                        <a:pt x="451" y="120"/>
                      </a:lnTo>
                      <a:lnTo>
                        <a:pt x="451" y="117"/>
                      </a:lnTo>
                      <a:lnTo>
                        <a:pt x="451" y="112"/>
                      </a:lnTo>
                      <a:lnTo>
                        <a:pt x="451" y="109"/>
                      </a:lnTo>
                      <a:lnTo>
                        <a:pt x="451" y="105"/>
                      </a:lnTo>
                      <a:lnTo>
                        <a:pt x="451" y="102"/>
                      </a:lnTo>
                      <a:lnTo>
                        <a:pt x="452" y="97"/>
                      </a:lnTo>
                      <a:lnTo>
                        <a:pt x="452" y="94"/>
                      </a:lnTo>
                      <a:lnTo>
                        <a:pt x="452" y="90"/>
                      </a:lnTo>
                      <a:lnTo>
                        <a:pt x="452" y="87"/>
                      </a:lnTo>
                      <a:lnTo>
                        <a:pt x="452" y="83"/>
                      </a:lnTo>
                      <a:lnTo>
                        <a:pt x="452" y="80"/>
                      </a:lnTo>
                      <a:lnTo>
                        <a:pt x="453" y="76"/>
                      </a:lnTo>
                      <a:lnTo>
                        <a:pt x="453" y="70"/>
                      </a:lnTo>
                      <a:lnTo>
                        <a:pt x="455" y="65"/>
                      </a:lnTo>
                      <a:lnTo>
                        <a:pt x="455" y="58"/>
                      </a:lnTo>
                      <a:lnTo>
                        <a:pt x="456" y="53"/>
                      </a:lnTo>
                      <a:lnTo>
                        <a:pt x="456" y="47"/>
                      </a:lnTo>
                      <a:lnTo>
                        <a:pt x="457" y="44"/>
                      </a:lnTo>
                      <a:lnTo>
                        <a:pt x="458" y="39"/>
                      </a:lnTo>
                      <a:lnTo>
                        <a:pt x="459" y="37"/>
                      </a:lnTo>
                      <a:lnTo>
                        <a:pt x="459" y="34"/>
                      </a:lnTo>
                      <a:lnTo>
                        <a:pt x="461" y="33"/>
                      </a:lnTo>
                      <a:lnTo>
                        <a:pt x="461" y="32"/>
                      </a:lnTo>
                      <a:lnTo>
                        <a:pt x="465" y="30"/>
                      </a:lnTo>
                      <a:lnTo>
                        <a:pt x="470" y="29"/>
                      </a:lnTo>
                      <a:lnTo>
                        <a:pt x="475" y="27"/>
                      </a:lnTo>
                      <a:lnTo>
                        <a:pt x="478" y="26"/>
                      </a:lnTo>
                      <a:lnTo>
                        <a:pt x="481" y="25"/>
                      </a:lnTo>
                      <a:lnTo>
                        <a:pt x="485" y="24"/>
                      </a:lnTo>
                      <a:lnTo>
                        <a:pt x="489" y="24"/>
                      </a:lnTo>
                      <a:lnTo>
                        <a:pt x="494" y="23"/>
                      </a:lnTo>
                      <a:lnTo>
                        <a:pt x="499" y="23"/>
                      </a:lnTo>
                      <a:lnTo>
                        <a:pt x="503" y="22"/>
                      </a:lnTo>
                      <a:lnTo>
                        <a:pt x="508" y="22"/>
                      </a:lnTo>
                      <a:lnTo>
                        <a:pt x="513" y="20"/>
                      </a:lnTo>
                      <a:lnTo>
                        <a:pt x="518" y="19"/>
                      </a:lnTo>
                      <a:lnTo>
                        <a:pt x="524" y="18"/>
                      </a:lnTo>
                      <a:lnTo>
                        <a:pt x="530" y="18"/>
                      </a:lnTo>
                      <a:lnTo>
                        <a:pt x="535" y="17"/>
                      </a:lnTo>
                      <a:lnTo>
                        <a:pt x="540" y="17"/>
                      </a:lnTo>
                      <a:lnTo>
                        <a:pt x="547" y="16"/>
                      </a:lnTo>
                      <a:lnTo>
                        <a:pt x="554" y="16"/>
                      </a:lnTo>
                      <a:lnTo>
                        <a:pt x="560" y="15"/>
                      </a:lnTo>
                      <a:lnTo>
                        <a:pt x="566" y="13"/>
                      </a:lnTo>
                      <a:lnTo>
                        <a:pt x="573" y="13"/>
                      </a:lnTo>
                      <a:lnTo>
                        <a:pt x="579" y="13"/>
                      </a:lnTo>
                      <a:lnTo>
                        <a:pt x="586" y="12"/>
                      </a:lnTo>
                      <a:lnTo>
                        <a:pt x="593" y="12"/>
                      </a:lnTo>
                      <a:lnTo>
                        <a:pt x="600" y="11"/>
                      </a:lnTo>
                      <a:lnTo>
                        <a:pt x="607" y="11"/>
                      </a:lnTo>
                      <a:lnTo>
                        <a:pt x="612" y="11"/>
                      </a:lnTo>
                      <a:lnTo>
                        <a:pt x="619" y="10"/>
                      </a:lnTo>
                      <a:lnTo>
                        <a:pt x="626" y="10"/>
                      </a:lnTo>
                      <a:lnTo>
                        <a:pt x="633" y="10"/>
                      </a:lnTo>
                      <a:lnTo>
                        <a:pt x="639" y="9"/>
                      </a:lnTo>
                      <a:lnTo>
                        <a:pt x="646" y="9"/>
                      </a:lnTo>
                      <a:lnTo>
                        <a:pt x="652" y="9"/>
                      </a:lnTo>
                      <a:lnTo>
                        <a:pt x="659" y="9"/>
                      </a:lnTo>
                      <a:lnTo>
                        <a:pt x="665" y="9"/>
                      </a:lnTo>
                      <a:lnTo>
                        <a:pt x="672" y="9"/>
                      </a:lnTo>
                      <a:lnTo>
                        <a:pt x="678" y="9"/>
                      </a:lnTo>
                      <a:lnTo>
                        <a:pt x="683" y="9"/>
                      </a:lnTo>
                      <a:lnTo>
                        <a:pt x="689" y="9"/>
                      </a:lnTo>
                      <a:lnTo>
                        <a:pt x="695" y="9"/>
                      </a:lnTo>
                      <a:lnTo>
                        <a:pt x="701" y="9"/>
                      </a:lnTo>
                      <a:lnTo>
                        <a:pt x="707" y="10"/>
                      </a:lnTo>
                      <a:lnTo>
                        <a:pt x="711" y="10"/>
                      </a:lnTo>
                      <a:lnTo>
                        <a:pt x="716" y="10"/>
                      </a:lnTo>
                      <a:lnTo>
                        <a:pt x="722" y="10"/>
                      </a:lnTo>
                      <a:lnTo>
                        <a:pt x="726" y="11"/>
                      </a:lnTo>
                      <a:lnTo>
                        <a:pt x="731" y="11"/>
                      </a:lnTo>
                      <a:lnTo>
                        <a:pt x="734" y="11"/>
                      </a:lnTo>
                      <a:lnTo>
                        <a:pt x="739" y="12"/>
                      </a:lnTo>
                      <a:lnTo>
                        <a:pt x="744" y="13"/>
                      </a:lnTo>
                      <a:lnTo>
                        <a:pt x="746" y="13"/>
                      </a:lnTo>
                      <a:lnTo>
                        <a:pt x="750" y="15"/>
                      </a:lnTo>
                      <a:lnTo>
                        <a:pt x="752" y="16"/>
                      </a:lnTo>
                      <a:lnTo>
                        <a:pt x="755" y="17"/>
                      </a:lnTo>
                      <a:lnTo>
                        <a:pt x="759" y="19"/>
                      </a:lnTo>
                      <a:lnTo>
                        <a:pt x="762" y="22"/>
                      </a:lnTo>
                      <a:lnTo>
                        <a:pt x="765" y="25"/>
                      </a:lnTo>
                      <a:lnTo>
                        <a:pt x="766" y="30"/>
                      </a:lnTo>
                      <a:lnTo>
                        <a:pt x="767" y="32"/>
                      </a:lnTo>
                      <a:lnTo>
                        <a:pt x="768" y="37"/>
                      </a:lnTo>
                      <a:lnTo>
                        <a:pt x="769" y="40"/>
                      </a:lnTo>
                      <a:lnTo>
                        <a:pt x="770" y="45"/>
                      </a:lnTo>
                      <a:lnTo>
                        <a:pt x="770" y="49"/>
                      </a:lnTo>
                      <a:lnTo>
                        <a:pt x="772" y="54"/>
                      </a:lnTo>
                      <a:lnTo>
                        <a:pt x="772" y="60"/>
                      </a:lnTo>
                      <a:lnTo>
                        <a:pt x="773" y="66"/>
                      </a:lnTo>
                      <a:lnTo>
                        <a:pt x="774" y="72"/>
                      </a:lnTo>
                      <a:lnTo>
                        <a:pt x="774" y="77"/>
                      </a:lnTo>
                      <a:lnTo>
                        <a:pt x="775" y="84"/>
                      </a:lnTo>
                      <a:lnTo>
                        <a:pt x="776" y="91"/>
                      </a:lnTo>
                      <a:lnTo>
                        <a:pt x="776" y="98"/>
                      </a:lnTo>
                      <a:lnTo>
                        <a:pt x="776" y="105"/>
                      </a:lnTo>
                      <a:lnTo>
                        <a:pt x="777" y="112"/>
                      </a:lnTo>
                      <a:lnTo>
                        <a:pt x="777" y="120"/>
                      </a:lnTo>
                      <a:lnTo>
                        <a:pt x="777" y="128"/>
                      </a:lnTo>
                      <a:lnTo>
                        <a:pt x="779" y="137"/>
                      </a:lnTo>
                      <a:lnTo>
                        <a:pt x="779" y="145"/>
                      </a:lnTo>
                      <a:lnTo>
                        <a:pt x="780" y="153"/>
                      </a:lnTo>
                      <a:lnTo>
                        <a:pt x="780" y="161"/>
                      </a:lnTo>
                      <a:lnTo>
                        <a:pt x="780" y="169"/>
                      </a:lnTo>
                      <a:lnTo>
                        <a:pt x="780" y="178"/>
                      </a:lnTo>
                      <a:lnTo>
                        <a:pt x="780" y="187"/>
                      </a:lnTo>
                      <a:lnTo>
                        <a:pt x="780" y="195"/>
                      </a:lnTo>
                      <a:lnTo>
                        <a:pt x="781" y="204"/>
                      </a:lnTo>
                      <a:lnTo>
                        <a:pt x="781" y="212"/>
                      </a:lnTo>
                      <a:lnTo>
                        <a:pt x="781" y="221"/>
                      </a:lnTo>
                      <a:lnTo>
                        <a:pt x="781" y="230"/>
                      </a:lnTo>
                      <a:lnTo>
                        <a:pt x="781" y="238"/>
                      </a:lnTo>
                      <a:lnTo>
                        <a:pt x="781" y="247"/>
                      </a:lnTo>
                      <a:lnTo>
                        <a:pt x="781" y="255"/>
                      </a:lnTo>
                      <a:lnTo>
                        <a:pt x="781" y="263"/>
                      </a:lnTo>
                      <a:lnTo>
                        <a:pt x="781" y="271"/>
                      </a:lnTo>
                      <a:lnTo>
                        <a:pt x="781" y="280"/>
                      </a:lnTo>
                      <a:lnTo>
                        <a:pt x="781" y="289"/>
                      </a:lnTo>
                      <a:lnTo>
                        <a:pt x="781" y="296"/>
                      </a:lnTo>
                      <a:lnTo>
                        <a:pt x="781" y="303"/>
                      </a:lnTo>
                      <a:lnTo>
                        <a:pt x="781" y="311"/>
                      </a:lnTo>
                      <a:lnTo>
                        <a:pt x="781" y="319"/>
                      </a:lnTo>
                      <a:lnTo>
                        <a:pt x="780" y="326"/>
                      </a:lnTo>
                      <a:lnTo>
                        <a:pt x="780" y="333"/>
                      </a:lnTo>
                      <a:lnTo>
                        <a:pt x="780" y="340"/>
                      </a:lnTo>
                      <a:lnTo>
                        <a:pt x="780" y="347"/>
                      </a:lnTo>
                      <a:lnTo>
                        <a:pt x="780" y="353"/>
                      </a:lnTo>
                      <a:lnTo>
                        <a:pt x="780" y="359"/>
                      </a:lnTo>
                      <a:lnTo>
                        <a:pt x="779" y="364"/>
                      </a:lnTo>
                      <a:lnTo>
                        <a:pt x="779" y="370"/>
                      </a:lnTo>
                      <a:lnTo>
                        <a:pt x="779" y="375"/>
                      </a:lnTo>
                      <a:lnTo>
                        <a:pt x="779" y="381"/>
                      </a:lnTo>
                      <a:lnTo>
                        <a:pt x="777" y="384"/>
                      </a:lnTo>
                      <a:lnTo>
                        <a:pt x="777" y="389"/>
                      </a:lnTo>
                      <a:lnTo>
                        <a:pt x="777" y="392"/>
                      </a:lnTo>
                      <a:lnTo>
                        <a:pt x="777" y="396"/>
                      </a:lnTo>
                      <a:lnTo>
                        <a:pt x="776" y="399"/>
                      </a:lnTo>
                      <a:lnTo>
                        <a:pt x="776" y="402"/>
                      </a:lnTo>
                      <a:lnTo>
                        <a:pt x="776" y="405"/>
                      </a:lnTo>
                      <a:lnTo>
                        <a:pt x="776" y="407"/>
                      </a:lnTo>
                      <a:lnTo>
                        <a:pt x="774" y="410"/>
                      </a:lnTo>
                      <a:lnTo>
                        <a:pt x="772" y="411"/>
                      </a:lnTo>
                      <a:lnTo>
                        <a:pt x="770" y="410"/>
                      </a:lnTo>
                      <a:lnTo>
                        <a:pt x="769" y="407"/>
                      </a:lnTo>
                      <a:lnTo>
                        <a:pt x="768" y="405"/>
                      </a:lnTo>
                      <a:lnTo>
                        <a:pt x="768" y="402"/>
                      </a:lnTo>
                      <a:lnTo>
                        <a:pt x="767" y="398"/>
                      </a:lnTo>
                      <a:lnTo>
                        <a:pt x="767" y="396"/>
                      </a:lnTo>
                      <a:lnTo>
                        <a:pt x="766" y="391"/>
                      </a:lnTo>
                      <a:lnTo>
                        <a:pt x="766" y="386"/>
                      </a:lnTo>
                      <a:lnTo>
                        <a:pt x="765" y="382"/>
                      </a:lnTo>
                      <a:lnTo>
                        <a:pt x="765" y="377"/>
                      </a:lnTo>
                      <a:lnTo>
                        <a:pt x="763" y="374"/>
                      </a:lnTo>
                      <a:lnTo>
                        <a:pt x="763" y="368"/>
                      </a:lnTo>
                      <a:lnTo>
                        <a:pt x="763" y="364"/>
                      </a:lnTo>
                      <a:lnTo>
                        <a:pt x="763" y="361"/>
                      </a:lnTo>
                      <a:lnTo>
                        <a:pt x="763" y="357"/>
                      </a:lnTo>
                      <a:lnTo>
                        <a:pt x="763" y="354"/>
                      </a:lnTo>
                      <a:lnTo>
                        <a:pt x="763" y="349"/>
                      </a:lnTo>
                      <a:lnTo>
                        <a:pt x="763" y="345"/>
                      </a:lnTo>
                      <a:lnTo>
                        <a:pt x="763" y="340"/>
                      </a:lnTo>
                      <a:lnTo>
                        <a:pt x="763" y="336"/>
                      </a:lnTo>
                      <a:lnTo>
                        <a:pt x="763" y="331"/>
                      </a:lnTo>
                      <a:lnTo>
                        <a:pt x="763" y="325"/>
                      </a:lnTo>
                      <a:lnTo>
                        <a:pt x="763" y="319"/>
                      </a:lnTo>
                      <a:lnTo>
                        <a:pt x="763" y="314"/>
                      </a:lnTo>
                      <a:lnTo>
                        <a:pt x="762" y="307"/>
                      </a:lnTo>
                      <a:lnTo>
                        <a:pt x="762" y="302"/>
                      </a:lnTo>
                      <a:lnTo>
                        <a:pt x="762" y="296"/>
                      </a:lnTo>
                      <a:lnTo>
                        <a:pt x="762" y="289"/>
                      </a:lnTo>
                      <a:lnTo>
                        <a:pt x="762" y="282"/>
                      </a:lnTo>
                      <a:lnTo>
                        <a:pt x="762" y="275"/>
                      </a:lnTo>
                      <a:lnTo>
                        <a:pt x="762" y="268"/>
                      </a:lnTo>
                      <a:lnTo>
                        <a:pt x="762" y="262"/>
                      </a:lnTo>
                      <a:lnTo>
                        <a:pt x="762" y="255"/>
                      </a:lnTo>
                      <a:lnTo>
                        <a:pt x="762" y="248"/>
                      </a:lnTo>
                      <a:lnTo>
                        <a:pt x="762" y="240"/>
                      </a:lnTo>
                      <a:lnTo>
                        <a:pt x="762" y="233"/>
                      </a:lnTo>
                      <a:lnTo>
                        <a:pt x="762" y="226"/>
                      </a:lnTo>
                      <a:lnTo>
                        <a:pt x="762" y="219"/>
                      </a:lnTo>
                      <a:lnTo>
                        <a:pt x="762" y="212"/>
                      </a:lnTo>
                      <a:lnTo>
                        <a:pt x="762" y="205"/>
                      </a:lnTo>
                      <a:lnTo>
                        <a:pt x="762" y="198"/>
                      </a:lnTo>
                      <a:lnTo>
                        <a:pt x="762" y="190"/>
                      </a:lnTo>
                      <a:lnTo>
                        <a:pt x="762" y="183"/>
                      </a:lnTo>
                      <a:lnTo>
                        <a:pt x="762" y="176"/>
                      </a:lnTo>
                      <a:lnTo>
                        <a:pt x="761" y="169"/>
                      </a:lnTo>
                      <a:lnTo>
                        <a:pt x="761" y="162"/>
                      </a:lnTo>
                      <a:lnTo>
                        <a:pt x="761" y="155"/>
                      </a:lnTo>
                      <a:lnTo>
                        <a:pt x="761" y="148"/>
                      </a:lnTo>
                      <a:lnTo>
                        <a:pt x="761" y="141"/>
                      </a:lnTo>
                      <a:lnTo>
                        <a:pt x="761" y="134"/>
                      </a:lnTo>
                      <a:lnTo>
                        <a:pt x="760" y="127"/>
                      </a:lnTo>
                      <a:lnTo>
                        <a:pt x="760" y="122"/>
                      </a:lnTo>
                      <a:lnTo>
                        <a:pt x="760" y="115"/>
                      </a:lnTo>
                      <a:lnTo>
                        <a:pt x="760" y="109"/>
                      </a:lnTo>
                      <a:lnTo>
                        <a:pt x="759" y="104"/>
                      </a:lnTo>
                      <a:lnTo>
                        <a:pt x="759" y="98"/>
                      </a:lnTo>
                      <a:lnTo>
                        <a:pt x="759" y="92"/>
                      </a:lnTo>
                      <a:lnTo>
                        <a:pt x="758" y="87"/>
                      </a:lnTo>
                      <a:lnTo>
                        <a:pt x="758" y="82"/>
                      </a:lnTo>
                      <a:lnTo>
                        <a:pt x="757" y="77"/>
                      </a:lnTo>
                      <a:lnTo>
                        <a:pt x="757" y="72"/>
                      </a:lnTo>
                      <a:lnTo>
                        <a:pt x="755" y="68"/>
                      </a:lnTo>
                      <a:lnTo>
                        <a:pt x="755" y="65"/>
                      </a:lnTo>
                      <a:lnTo>
                        <a:pt x="755" y="61"/>
                      </a:lnTo>
                      <a:lnTo>
                        <a:pt x="754" y="58"/>
                      </a:lnTo>
                      <a:lnTo>
                        <a:pt x="754" y="54"/>
                      </a:lnTo>
                      <a:lnTo>
                        <a:pt x="753" y="51"/>
                      </a:lnTo>
                      <a:lnTo>
                        <a:pt x="753" y="49"/>
                      </a:lnTo>
                      <a:lnTo>
                        <a:pt x="751" y="45"/>
                      </a:lnTo>
                      <a:lnTo>
                        <a:pt x="751" y="42"/>
                      </a:lnTo>
                      <a:lnTo>
                        <a:pt x="747" y="41"/>
                      </a:lnTo>
                      <a:lnTo>
                        <a:pt x="744" y="39"/>
                      </a:lnTo>
                      <a:lnTo>
                        <a:pt x="739" y="38"/>
                      </a:lnTo>
                      <a:lnTo>
                        <a:pt x="733" y="37"/>
                      </a:lnTo>
                      <a:lnTo>
                        <a:pt x="730" y="36"/>
                      </a:lnTo>
                      <a:lnTo>
                        <a:pt x="726" y="36"/>
                      </a:lnTo>
                      <a:lnTo>
                        <a:pt x="723" y="34"/>
                      </a:lnTo>
                      <a:lnTo>
                        <a:pt x="719" y="34"/>
                      </a:lnTo>
                      <a:lnTo>
                        <a:pt x="715" y="34"/>
                      </a:lnTo>
                      <a:lnTo>
                        <a:pt x="711" y="33"/>
                      </a:lnTo>
                      <a:lnTo>
                        <a:pt x="707" y="33"/>
                      </a:lnTo>
                      <a:lnTo>
                        <a:pt x="702" y="33"/>
                      </a:lnTo>
                      <a:lnTo>
                        <a:pt x="697" y="32"/>
                      </a:lnTo>
                      <a:lnTo>
                        <a:pt x="691" y="32"/>
                      </a:lnTo>
                      <a:lnTo>
                        <a:pt x="687" y="32"/>
                      </a:lnTo>
                      <a:lnTo>
                        <a:pt x="682" y="32"/>
                      </a:lnTo>
                      <a:lnTo>
                        <a:pt x="676" y="31"/>
                      </a:lnTo>
                      <a:lnTo>
                        <a:pt x="672" y="31"/>
                      </a:lnTo>
                      <a:lnTo>
                        <a:pt x="666" y="31"/>
                      </a:lnTo>
                      <a:lnTo>
                        <a:pt x="660" y="31"/>
                      </a:lnTo>
                      <a:lnTo>
                        <a:pt x="654" y="30"/>
                      </a:lnTo>
                      <a:lnTo>
                        <a:pt x="649" y="30"/>
                      </a:lnTo>
                      <a:lnTo>
                        <a:pt x="643" y="30"/>
                      </a:lnTo>
                      <a:lnTo>
                        <a:pt x="637" y="30"/>
                      </a:lnTo>
                      <a:lnTo>
                        <a:pt x="631" y="30"/>
                      </a:lnTo>
                      <a:lnTo>
                        <a:pt x="625" y="30"/>
                      </a:lnTo>
                      <a:lnTo>
                        <a:pt x="619" y="30"/>
                      </a:lnTo>
                      <a:lnTo>
                        <a:pt x="614" y="31"/>
                      </a:lnTo>
                      <a:lnTo>
                        <a:pt x="608" y="31"/>
                      </a:lnTo>
                      <a:lnTo>
                        <a:pt x="602" y="31"/>
                      </a:lnTo>
                      <a:lnTo>
                        <a:pt x="595" y="31"/>
                      </a:lnTo>
                      <a:lnTo>
                        <a:pt x="589" y="31"/>
                      </a:lnTo>
                      <a:lnTo>
                        <a:pt x="583" y="31"/>
                      </a:lnTo>
                      <a:lnTo>
                        <a:pt x="578" y="31"/>
                      </a:lnTo>
                      <a:lnTo>
                        <a:pt x="571" y="31"/>
                      </a:lnTo>
                      <a:lnTo>
                        <a:pt x="566" y="32"/>
                      </a:lnTo>
                      <a:lnTo>
                        <a:pt x="560" y="32"/>
                      </a:lnTo>
                      <a:lnTo>
                        <a:pt x="554" y="32"/>
                      </a:lnTo>
                      <a:lnTo>
                        <a:pt x="550" y="32"/>
                      </a:lnTo>
                      <a:lnTo>
                        <a:pt x="544" y="32"/>
                      </a:lnTo>
                      <a:lnTo>
                        <a:pt x="538" y="32"/>
                      </a:lnTo>
                      <a:lnTo>
                        <a:pt x="534" y="33"/>
                      </a:lnTo>
                      <a:lnTo>
                        <a:pt x="529" y="33"/>
                      </a:lnTo>
                      <a:lnTo>
                        <a:pt x="524" y="34"/>
                      </a:lnTo>
                      <a:lnTo>
                        <a:pt x="520" y="34"/>
                      </a:lnTo>
                      <a:lnTo>
                        <a:pt x="515" y="34"/>
                      </a:lnTo>
                      <a:lnTo>
                        <a:pt x="510" y="36"/>
                      </a:lnTo>
                      <a:lnTo>
                        <a:pt x="507" y="36"/>
                      </a:lnTo>
                      <a:lnTo>
                        <a:pt x="502" y="36"/>
                      </a:lnTo>
                      <a:lnTo>
                        <a:pt x="500" y="37"/>
                      </a:lnTo>
                      <a:lnTo>
                        <a:pt x="496" y="37"/>
                      </a:lnTo>
                      <a:lnTo>
                        <a:pt x="493" y="38"/>
                      </a:lnTo>
                      <a:lnTo>
                        <a:pt x="489" y="38"/>
                      </a:lnTo>
                      <a:lnTo>
                        <a:pt x="487" y="39"/>
                      </a:lnTo>
                      <a:lnTo>
                        <a:pt x="484" y="40"/>
                      </a:lnTo>
                      <a:lnTo>
                        <a:pt x="482" y="41"/>
                      </a:lnTo>
                      <a:lnTo>
                        <a:pt x="479" y="42"/>
                      </a:lnTo>
                      <a:lnTo>
                        <a:pt x="477" y="45"/>
                      </a:lnTo>
                      <a:lnTo>
                        <a:pt x="474" y="46"/>
                      </a:lnTo>
                      <a:lnTo>
                        <a:pt x="473" y="49"/>
                      </a:lnTo>
                      <a:lnTo>
                        <a:pt x="472" y="52"/>
                      </a:lnTo>
                      <a:lnTo>
                        <a:pt x="471" y="56"/>
                      </a:lnTo>
                      <a:lnTo>
                        <a:pt x="468" y="61"/>
                      </a:lnTo>
                      <a:lnTo>
                        <a:pt x="468" y="67"/>
                      </a:lnTo>
                      <a:lnTo>
                        <a:pt x="467" y="68"/>
                      </a:lnTo>
                      <a:lnTo>
                        <a:pt x="467" y="72"/>
                      </a:lnTo>
                      <a:lnTo>
                        <a:pt x="467" y="75"/>
                      </a:lnTo>
                      <a:lnTo>
                        <a:pt x="467" y="79"/>
                      </a:lnTo>
                      <a:lnTo>
                        <a:pt x="467" y="81"/>
                      </a:lnTo>
                      <a:lnTo>
                        <a:pt x="466" y="84"/>
                      </a:lnTo>
                      <a:lnTo>
                        <a:pt x="466" y="88"/>
                      </a:lnTo>
                      <a:lnTo>
                        <a:pt x="466" y="91"/>
                      </a:lnTo>
                      <a:lnTo>
                        <a:pt x="466" y="95"/>
                      </a:lnTo>
                      <a:lnTo>
                        <a:pt x="466" y="98"/>
                      </a:lnTo>
                      <a:lnTo>
                        <a:pt x="466" y="102"/>
                      </a:lnTo>
                      <a:lnTo>
                        <a:pt x="466" y="105"/>
                      </a:lnTo>
                      <a:lnTo>
                        <a:pt x="466" y="109"/>
                      </a:lnTo>
                      <a:lnTo>
                        <a:pt x="466" y="112"/>
                      </a:lnTo>
                      <a:lnTo>
                        <a:pt x="466" y="117"/>
                      </a:lnTo>
                      <a:lnTo>
                        <a:pt x="466" y="120"/>
                      </a:lnTo>
                      <a:lnTo>
                        <a:pt x="466" y="124"/>
                      </a:lnTo>
                      <a:lnTo>
                        <a:pt x="466" y="128"/>
                      </a:lnTo>
                      <a:lnTo>
                        <a:pt x="466" y="132"/>
                      </a:lnTo>
                      <a:lnTo>
                        <a:pt x="466" y="137"/>
                      </a:lnTo>
                      <a:lnTo>
                        <a:pt x="465" y="140"/>
                      </a:lnTo>
                      <a:lnTo>
                        <a:pt x="465" y="144"/>
                      </a:lnTo>
                      <a:lnTo>
                        <a:pt x="465" y="147"/>
                      </a:lnTo>
                      <a:lnTo>
                        <a:pt x="465" y="152"/>
                      </a:lnTo>
                      <a:lnTo>
                        <a:pt x="465" y="155"/>
                      </a:lnTo>
                      <a:lnTo>
                        <a:pt x="465" y="159"/>
                      </a:lnTo>
                      <a:lnTo>
                        <a:pt x="465" y="162"/>
                      </a:lnTo>
                      <a:lnTo>
                        <a:pt x="465" y="167"/>
                      </a:lnTo>
                      <a:lnTo>
                        <a:pt x="465" y="170"/>
                      </a:lnTo>
                      <a:lnTo>
                        <a:pt x="465" y="174"/>
                      </a:lnTo>
                      <a:lnTo>
                        <a:pt x="464" y="177"/>
                      </a:lnTo>
                      <a:lnTo>
                        <a:pt x="464" y="181"/>
                      </a:lnTo>
                      <a:lnTo>
                        <a:pt x="463" y="183"/>
                      </a:lnTo>
                      <a:lnTo>
                        <a:pt x="463" y="187"/>
                      </a:lnTo>
                      <a:lnTo>
                        <a:pt x="463" y="190"/>
                      </a:lnTo>
                      <a:lnTo>
                        <a:pt x="463" y="194"/>
                      </a:lnTo>
                      <a:lnTo>
                        <a:pt x="461" y="198"/>
                      </a:lnTo>
                      <a:lnTo>
                        <a:pt x="461" y="204"/>
                      </a:lnTo>
                      <a:lnTo>
                        <a:pt x="460" y="209"/>
                      </a:lnTo>
                      <a:lnTo>
                        <a:pt x="459" y="213"/>
                      </a:lnTo>
                      <a:lnTo>
                        <a:pt x="457" y="217"/>
                      </a:lnTo>
                      <a:lnTo>
                        <a:pt x="455" y="220"/>
                      </a:lnTo>
                      <a:lnTo>
                        <a:pt x="452" y="223"/>
                      </a:lnTo>
                      <a:lnTo>
                        <a:pt x="451" y="225"/>
                      </a:lnTo>
                      <a:lnTo>
                        <a:pt x="448" y="225"/>
                      </a:lnTo>
                      <a:lnTo>
                        <a:pt x="443" y="226"/>
                      </a:lnTo>
                      <a:lnTo>
                        <a:pt x="438" y="226"/>
                      </a:lnTo>
                      <a:lnTo>
                        <a:pt x="432" y="227"/>
                      </a:lnTo>
                      <a:lnTo>
                        <a:pt x="429" y="227"/>
                      </a:lnTo>
                      <a:lnTo>
                        <a:pt x="425" y="228"/>
                      </a:lnTo>
                      <a:lnTo>
                        <a:pt x="422" y="228"/>
                      </a:lnTo>
                      <a:lnTo>
                        <a:pt x="419" y="230"/>
                      </a:lnTo>
                      <a:lnTo>
                        <a:pt x="415" y="230"/>
                      </a:lnTo>
                      <a:lnTo>
                        <a:pt x="412" y="230"/>
                      </a:lnTo>
                      <a:lnTo>
                        <a:pt x="407" y="231"/>
                      </a:lnTo>
                      <a:lnTo>
                        <a:pt x="403" y="231"/>
                      </a:lnTo>
                      <a:lnTo>
                        <a:pt x="399" y="231"/>
                      </a:lnTo>
                      <a:lnTo>
                        <a:pt x="394" y="231"/>
                      </a:lnTo>
                      <a:lnTo>
                        <a:pt x="389" y="231"/>
                      </a:lnTo>
                      <a:lnTo>
                        <a:pt x="385" y="232"/>
                      </a:lnTo>
                      <a:lnTo>
                        <a:pt x="380" y="232"/>
                      </a:lnTo>
                      <a:lnTo>
                        <a:pt x="376" y="232"/>
                      </a:lnTo>
                      <a:lnTo>
                        <a:pt x="371" y="232"/>
                      </a:lnTo>
                      <a:lnTo>
                        <a:pt x="366" y="232"/>
                      </a:lnTo>
                      <a:lnTo>
                        <a:pt x="360" y="232"/>
                      </a:lnTo>
                      <a:lnTo>
                        <a:pt x="356" y="232"/>
                      </a:lnTo>
                      <a:lnTo>
                        <a:pt x="351" y="232"/>
                      </a:lnTo>
                      <a:lnTo>
                        <a:pt x="345" y="232"/>
                      </a:lnTo>
                      <a:lnTo>
                        <a:pt x="341" y="232"/>
                      </a:lnTo>
                      <a:lnTo>
                        <a:pt x="335" y="232"/>
                      </a:lnTo>
                      <a:lnTo>
                        <a:pt x="330" y="232"/>
                      </a:lnTo>
                      <a:lnTo>
                        <a:pt x="324" y="232"/>
                      </a:lnTo>
                      <a:lnTo>
                        <a:pt x="319" y="231"/>
                      </a:lnTo>
                      <a:lnTo>
                        <a:pt x="314" y="231"/>
                      </a:lnTo>
                      <a:lnTo>
                        <a:pt x="309" y="230"/>
                      </a:lnTo>
                      <a:lnTo>
                        <a:pt x="304" y="230"/>
                      </a:lnTo>
                      <a:lnTo>
                        <a:pt x="299" y="230"/>
                      </a:lnTo>
                      <a:lnTo>
                        <a:pt x="293" y="228"/>
                      </a:lnTo>
                      <a:lnTo>
                        <a:pt x="288" y="228"/>
                      </a:lnTo>
                      <a:lnTo>
                        <a:pt x="284" y="228"/>
                      </a:lnTo>
                      <a:lnTo>
                        <a:pt x="279" y="227"/>
                      </a:lnTo>
                      <a:lnTo>
                        <a:pt x="273" y="227"/>
                      </a:lnTo>
                      <a:lnTo>
                        <a:pt x="269" y="226"/>
                      </a:lnTo>
                      <a:lnTo>
                        <a:pt x="264" y="226"/>
                      </a:lnTo>
                      <a:lnTo>
                        <a:pt x="259" y="225"/>
                      </a:lnTo>
                      <a:lnTo>
                        <a:pt x="255" y="225"/>
                      </a:lnTo>
                      <a:lnTo>
                        <a:pt x="250" y="224"/>
                      </a:lnTo>
                      <a:lnTo>
                        <a:pt x="248" y="223"/>
                      </a:lnTo>
                      <a:lnTo>
                        <a:pt x="243" y="223"/>
                      </a:lnTo>
                      <a:lnTo>
                        <a:pt x="238" y="221"/>
                      </a:lnTo>
                      <a:lnTo>
                        <a:pt x="235" y="220"/>
                      </a:lnTo>
                      <a:lnTo>
                        <a:pt x="232" y="219"/>
                      </a:lnTo>
                      <a:lnTo>
                        <a:pt x="227" y="218"/>
                      </a:lnTo>
                      <a:lnTo>
                        <a:pt x="223" y="217"/>
                      </a:lnTo>
                      <a:lnTo>
                        <a:pt x="221" y="216"/>
                      </a:lnTo>
                      <a:lnTo>
                        <a:pt x="218" y="216"/>
                      </a:lnTo>
                      <a:lnTo>
                        <a:pt x="212" y="212"/>
                      </a:lnTo>
                      <a:lnTo>
                        <a:pt x="208" y="210"/>
                      </a:lnTo>
                      <a:lnTo>
                        <a:pt x="205" y="207"/>
                      </a:lnTo>
                      <a:lnTo>
                        <a:pt x="202" y="204"/>
                      </a:lnTo>
                      <a:lnTo>
                        <a:pt x="199" y="201"/>
                      </a:lnTo>
                      <a:lnTo>
                        <a:pt x="198" y="196"/>
                      </a:lnTo>
                      <a:lnTo>
                        <a:pt x="195" y="191"/>
                      </a:lnTo>
                      <a:lnTo>
                        <a:pt x="194" y="188"/>
                      </a:lnTo>
                      <a:lnTo>
                        <a:pt x="193" y="182"/>
                      </a:lnTo>
                      <a:lnTo>
                        <a:pt x="192" y="176"/>
                      </a:lnTo>
                      <a:lnTo>
                        <a:pt x="192" y="170"/>
                      </a:lnTo>
                      <a:lnTo>
                        <a:pt x="192" y="164"/>
                      </a:lnTo>
                      <a:lnTo>
                        <a:pt x="191" y="161"/>
                      </a:lnTo>
                      <a:lnTo>
                        <a:pt x="191" y="158"/>
                      </a:lnTo>
                      <a:lnTo>
                        <a:pt x="191" y="154"/>
                      </a:lnTo>
                      <a:lnTo>
                        <a:pt x="191" y="151"/>
                      </a:lnTo>
                      <a:lnTo>
                        <a:pt x="191" y="147"/>
                      </a:lnTo>
                      <a:lnTo>
                        <a:pt x="191" y="144"/>
                      </a:lnTo>
                      <a:lnTo>
                        <a:pt x="191" y="140"/>
                      </a:lnTo>
                      <a:lnTo>
                        <a:pt x="191" y="138"/>
                      </a:lnTo>
                      <a:lnTo>
                        <a:pt x="191" y="133"/>
                      </a:lnTo>
                      <a:lnTo>
                        <a:pt x="191" y="130"/>
                      </a:lnTo>
                      <a:lnTo>
                        <a:pt x="191" y="126"/>
                      </a:lnTo>
                      <a:lnTo>
                        <a:pt x="191" y="123"/>
                      </a:lnTo>
                      <a:lnTo>
                        <a:pt x="191" y="119"/>
                      </a:lnTo>
                      <a:lnTo>
                        <a:pt x="192" y="116"/>
                      </a:lnTo>
                      <a:lnTo>
                        <a:pt x="192" y="112"/>
                      </a:lnTo>
                      <a:lnTo>
                        <a:pt x="192" y="109"/>
                      </a:lnTo>
                      <a:lnTo>
                        <a:pt x="192" y="105"/>
                      </a:lnTo>
                      <a:lnTo>
                        <a:pt x="192" y="102"/>
                      </a:lnTo>
                      <a:lnTo>
                        <a:pt x="192" y="98"/>
                      </a:lnTo>
                      <a:lnTo>
                        <a:pt x="193" y="95"/>
                      </a:lnTo>
                      <a:lnTo>
                        <a:pt x="193" y="91"/>
                      </a:lnTo>
                      <a:lnTo>
                        <a:pt x="193" y="88"/>
                      </a:lnTo>
                      <a:lnTo>
                        <a:pt x="193" y="84"/>
                      </a:lnTo>
                      <a:lnTo>
                        <a:pt x="193" y="81"/>
                      </a:lnTo>
                      <a:lnTo>
                        <a:pt x="193" y="77"/>
                      </a:lnTo>
                      <a:lnTo>
                        <a:pt x="193" y="74"/>
                      </a:lnTo>
                      <a:lnTo>
                        <a:pt x="193" y="70"/>
                      </a:lnTo>
                      <a:lnTo>
                        <a:pt x="193" y="68"/>
                      </a:lnTo>
                      <a:lnTo>
                        <a:pt x="193" y="62"/>
                      </a:lnTo>
                      <a:lnTo>
                        <a:pt x="194" y="56"/>
                      </a:lnTo>
                      <a:lnTo>
                        <a:pt x="193" y="51"/>
                      </a:lnTo>
                      <a:lnTo>
                        <a:pt x="193" y="46"/>
                      </a:lnTo>
                      <a:lnTo>
                        <a:pt x="193" y="41"/>
                      </a:lnTo>
                      <a:lnTo>
                        <a:pt x="192" y="38"/>
                      </a:lnTo>
                      <a:lnTo>
                        <a:pt x="191" y="34"/>
                      </a:lnTo>
                      <a:lnTo>
                        <a:pt x="190" y="32"/>
                      </a:lnTo>
                      <a:lnTo>
                        <a:pt x="189" y="30"/>
                      </a:lnTo>
                      <a:lnTo>
                        <a:pt x="187" y="29"/>
                      </a:lnTo>
                      <a:lnTo>
                        <a:pt x="185" y="27"/>
                      </a:lnTo>
                      <a:lnTo>
                        <a:pt x="182" y="25"/>
                      </a:lnTo>
                      <a:lnTo>
                        <a:pt x="178" y="24"/>
                      </a:lnTo>
                      <a:lnTo>
                        <a:pt x="175" y="23"/>
                      </a:lnTo>
                      <a:lnTo>
                        <a:pt x="171" y="22"/>
                      </a:lnTo>
                      <a:lnTo>
                        <a:pt x="166" y="20"/>
                      </a:lnTo>
                      <a:lnTo>
                        <a:pt x="161" y="19"/>
                      </a:lnTo>
                      <a:lnTo>
                        <a:pt x="156" y="18"/>
                      </a:lnTo>
                      <a:lnTo>
                        <a:pt x="149" y="17"/>
                      </a:lnTo>
                      <a:lnTo>
                        <a:pt x="143" y="16"/>
                      </a:lnTo>
                      <a:lnTo>
                        <a:pt x="140" y="16"/>
                      </a:lnTo>
                      <a:lnTo>
                        <a:pt x="137" y="15"/>
                      </a:lnTo>
                      <a:lnTo>
                        <a:pt x="134" y="15"/>
                      </a:lnTo>
                      <a:lnTo>
                        <a:pt x="132" y="15"/>
                      </a:lnTo>
                      <a:lnTo>
                        <a:pt x="128" y="13"/>
                      </a:lnTo>
                      <a:lnTo>
                        <a:pt x="125" y="13"/>
                      </a:lnTo>
                      <a:lnTo>
                        <a:pt x="121" y="12"/>
                      </a:lnTo>
                      <a:lnTo>
                        <a:pt x="118" y="12"/>
                      </a:lnTo>
                      <a:lnTo>
                        <a:pt x="114" y="12"/>
                      </a:lnTo>
                      <a:lnTo>
                        <a:pt x="111" y="12"/>
                      </a:lnTo>
                      <a:lnTo>
                        <a:pt x="107" y="12"/>
                      </a:lnTo>
                      <a:lnTo>
                        <a:pt x="105" y="12"/>
                      </a:lnTo>
                      <a:lnTo>
                        <a:pt x="101" y="12"/>
                      </a:lnTo>
                      <a:lnTo>
                        <a:pt x="98" y="12"/>
                      </a:lnTo>
                      <a:lnTo>
                        <a:pt x="94" y="11"/>
                      </a:lnTo>
                      <a:lnTo>
                        <a:pt x="91" y="11"/>
                      </a:lnTo>
                      <a:lnTo>
                        <a:pt x="87" y="11"/>
                      </a:lnTo>
                      <a:lnTo>
                        <a:pt x="84" y="11"/>
                      </a:lnTo>
                      <a:lnTo>
                        <a:pt x="81" y="11"/>
                      </a:lnTo>
                      <a:lnTo>
                        <a:pt x="77" y="12"/>
                      </a:lnTo>
                      <a:lnTo>
                        <a:pt x="74" y="12"/>
                      </a:lnTo>
                      <a:lnTo>
                        <a:pt x="70" y="12"/>
                      </a:lnTo>
                      <a:lnTo>
                        <a:pt x="68" y="12"/>
                      </a:lnTo>
                      <a:lnTo>
                        <a:pt x="65" y="12"/>
                      </a:lnTo>
                      <a:lnTo>
                        <a:pt x="60" y="13"/>
                      </a:lnTo>
                      <a:lnTo>
                        <a:pt x="54" y="15"/>
                      </a:lnTo>
                      <a:lnTo>
                        <a:pt x="48" y="15"/>
                      </a:lnTo>
                      <a:lnTo>
                        <a:pt x="43" y="16"/>
                      </a:lnTo>
                      <a:lnTo>
                        <a:pt x="39" y="17"/>
                      </a:lnTo>
                      <a:lnTo>
                        <a:pt x="35" y="19"/>
                      </a:lnTo>
                      <a:lnTo>
                        <a:pt x="32" y="20"/>
                      </a:lnTo>
                      <a:lnTo>
                        <a:pt x="29" y="23"/>
                      </a:lnTo>
                      <a:lnTo>
                        <a:pt x="28" y="25"/>
                      </a:lnTo>
                      <a:lnTo>
                        <a:pt x="27" y="27"/>
                      </a:lnTo>
                      <a:lnTo>
                        <a:pt x="25" y="29"/>
                      </a:lnTo>
                      <a:lnTo>
                        <a:pt x="24" y="32"/>
                      </a:lnTo>
                      <a:lnTo>
                        <a:pt x="22" y="36"/>
                      </a:lnTo>
                      <a:lnTo>
                        <a:pt x="22" y="39"/>
                      </a:lnTo>
                      <a:lnTo>
                        <a:pt x="21" y="42"/>
                      </a:lnTo>
                      <a:lnTo>
                        <a:pt x="21" y="47"/>
                      </a:lnTo>
                      <a:lnTo>
                        <a:pt x="20" y="51"/>
                      </a:lnTo>
                      <a:lnTo>
                        <a:pt x="20" y="56"/>
                      </a:lnTo>
                      <a:lnTo>
                        <a:pt x="19" y="61"/>
                      </a:lnTo>
                      <a:lnTo>
                        <a:pt x="19" y="66"/>
                      </a:lnTo>
                      <a:lnTo>
                        <a:pt x="18" y="70"/>
                      </a:lnTo>
                      <a:lnTo>
                        <a:pt x="18" y="75"/>
                      </a:lnTo>
                      <a:lnTo>
                        <a:pt x="18" y="81"/>
                      </a:lnTo>
                      <a:lnTo>
                        <a:pt x="18" y="87"/>
                      </a:lnTo>
                      <a:lnTo>
                        <a:pt x="18" y="91"/>
                      </a:lnTo>
                      <a:lnTo>
                        <a:pt x="18" y="97"/>
                      </a:lnTo>
                      <a:lnTo>
                        <a:pt x="18" y="102"/>
                      </a:lnTo>
                      <a:lnTo>
                        <a:pt x="18" y="108"/>
                      </a:lnTo>
                      <a:lnTo>
                        <a:pt x="18" y="112"/>
                      </a:lnTo>
                      <a:lnTo>
                        <a:pt x="18" y="117"/>
                      </a:lnTo>
                      <a:lnTo>
                        <a:pt x="18" y="122"/>
                      </a:lnTo>
                      <a:lnTo>
                        <a:pt x="18" y="126"/>
                      </a:lnTo>
                      <a:lnTo>
                        <a:pt x="18" y="131"/>
                      </a:lnTo>
                      <a:lnTo>
                        <a:pt x="18" y="135"/>
                      </a:lnTo>
                      <a:lnTo>
                        <a:pt x="18" y="139"/>
                      </a:lnTo>
                      <a:lnTo>
                        <a:pt x="18" y="142"/>
                      </a:lnTo>
                      <a:lnTo>
                        <a:pt x="18" y="146"/>
                      </a:lnTo>
                      <a:lnTo>
                        <a:pt x="18" y="148"/>
                      </a:lnTo>
                      <a:lnTo>
                        <a:pt x="17" y="153"/>
                      </a:lnTo>
                      <a:lnTo>
                        <a:pt x="17" y="155"/>
                      </a:lnTo>
                      <a:lnTo>
                        <a:pt x="14" y="158"/>
                      </a:lnTo>
                      <a:lnTo>
                        <a:pt x="12" y="161"/>
                      </a:lnTo>
                      <a:lnTo>
                        <a:pt x="10" y="163"/>
                      </a:lnTo>
                      <a:lnTo>
                        <a:pt x="8" y="166"/>
                      </a:lnTo>
                      <a:lnTo>
                        <a:pt x="6" y="167"/>
                      </a:lnTo>
                      <a:lnTo>
                        <a:pt x="5" y="166"/>
                      </a:lnTo>
                      <a:lnTo>
                        <a:pt x="4" y="163"/>
                      </a:lnTo>
                      <a:lnTo>
                        <a:pt x="4" y="162"/>
                      </a:lnTo>
                      <a:lnTo>
                        <a:pt x="4" y="160"/>
                      </a:lnTo>
                      <a:lnTo>
                        <a:pt x="4" y="156"/>
                      </a:lnTo>
                      <a:lnTo>
                        <a:pt x="4" y="156"/>
                      </a:lnTo>
                      <a:close/>
                    </a:path>
                  </a:pathLst>
                </a:custGeom>
                <a:solidFill>
                  <a:srgbClr val="E6803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199" name="Freeform 198"/>
                <p:cNvSpPr>
                  <a:spLocks/>
                </p:cNvSpPr>
                <p:nvPr/>
              </p:nvSpPr>
              <p:spPr bwMode="auto">
                <a:xfrm>
                  <a:off x="2952804" y="1368136"/>
                  <a:ext cx="40" cy="43"/>
                </a:xfrm>
                <a:custGeom>
                  <a:avLst/>
                  <a:gdLst/>
                  <a:ahLst/>
                  <a:cxnLst>
                    <a:cxn ang="0">
                      <a:pos x="75" y="3"/>
                    </a:cxn>
                    <a:cxn ang="0">
                      <a:pos x="80" y="7"/>
                    </a:cxn>
                    <a:cxn ang="0">
                      <a:pos x="91" y="15"/>
                    </a:cxn>
                    <a:cxn ang="0">
                      <a:pos x="99" y="25"/>
                    </a:cxn>
                    <a:cxn ang="0">
                      <a:pos x="104" y="32"/>
                    </a:cxn>
                    <a:cxn ang="0">
                      <a:pos x="108" y="40"/>
                    </a:cxn>
                    <a:cxn ang="0">
                      <a:pos x="113" y="48"/>
                    </a:cxn>
                    <a:cxn ang="0">
                      <a:pos x="115" y="56"/>
                    </a:cxn>
                    <a:cxn ang="0">
                      <a:pos x="116" y="65"/>
                    </a:cxn>
                    <a:cxn ang="0">
                      <a:pos x="116" y="76"/>
                    </a:cxn>
                    <a:cxn ang="0">
                      <a:pos x="114" y="85"/>
                    </a:cxn>
                    <a:cxn ang="0">
                      <a:pos x="110" y="96"/>
                    </a:cxn>
                    <a:cxn ang="0">
                      <a:pos x="104" y="106"/>
                    </a:cxn>
                    <a:cxn ang="0">
                      <a:pos x="93" y="115"/>
                    </a:cxn>
                    <a:cxn ang="0">
                      <a:pos x="83" y="122"/>
                    </a:cxn>
                    <a:cxn ang="0">
                      <a:pos x="72" y="126"/>
                    </a:cxn>
                    <a:cxn ang="0">
                      <a:pos x="63" y="128"/>
                    </a:cxn>
                    <a:cxn ang="0">
                      <a:pos x="54" y="127"/>
                    </a:cxn>
                    <a:cxn ang="0">
                      <a:pos x="44" y="125"/>
                    </a:cxn>
                    <a:cxn ang="0">
                      <a:pos x="36" y="121"/>
                    </a:cxn>
                    <a:cxn ang="0">
                      <a:pos x="29" y="117"/>
                    </a:cxn>
                    <a:cxn ang="0">
                      <a:pos x="22" y="111"/>
                    </a:cxn>
                    <a:cxn ang="0">
                      <a:pos x="15" y="104"/>
                    </a:cxn>
                    <a:cxn ang="0">
                      <a:pos x="10" y="96"/>
                    </a:cxn>
                    <a:cxn ang="0">
                      <a:pos x="6" y="90"/>
                    </a:cxn>
                    <a:cxn ang="0">
                      <a:pos x="3" y="83"/>
                    </a:cxn>
                    <a:cxn ang="0">
                      <a:pos x="0" y="76"/>
                    </a:cxn>
                    <a:cxn ang="0">
                      <a:pos x="0" y="67"/>
                    </a:cxn>
                    <a:cxn ang="0">
                      <a:pos x="4" y="61"/>
                    </a:cxn>
                    <a:cxn ang="0">
                      <a:pos x="8" y="61"/>
                    </a:cxn>
                    <a:cxn ang="0">
                      <a:pos x="12" y="65"/>
                    </a:cxn>
                    <a:cxn ang="0">
                      <a:pos x="17" y="74"/>
                    </a:cxn>
                    <a:cxn ang="0">
                      <a:pos x="22" y="83"/>
                    </a:cxn>
                    <a:cxn ang="0">
                      <a:pos x="29" y="92"/>
                    </a:cxn>
                    <a:cxn ang="0">
                      <a:pos x="36" y="99"/>
                    </a:cxn>
                    <a:cxn ang="0">
                      <a:pos x="44" y="103"/>
                    </a:cxn>
                    <a:cxn ang="0">
                      <a:pos x="50" y="104"/>
                    </a:cxn>
                    <a:cxn ang="0">
                      <a:pos x="60" y="103"/>
                    </a:cxn>
                    <a:cxn ang="0">
                      <a:pos x="71" y="100"/>
                    </a:cxn>
                    <a:cxn ang="0">
                      <a:pos x="82" y="97"/>
                    </a:cxn>
                    <a:cxn ang="0">
                      <a:pos x="89" y="92"/>
                    </a:cxn>
                    <a:cxn ang="0">
                      <a:pos x="94" y="89"/>
                    </a:cxn>
                    <a:cxn ang="0">
                      <a:pos x="98" y="82"/>
                    </a:cxn>
                    <a:cxn ang="0">
                      <a:pos x="98" y="75"/>
                    </a:cxn>
                    <a:cxn ang="0">
                      <a:pos x="96" y="65"/>
                    </a:cxn>
                    <a:cxn ang="0">
                      <a:pos x="90" y="54"/>
                    </a:cxn>
                    <a:cxn ang="0">
                      <a:pos x="83" y="43"/>
                    </a:cxn>
                    <a:cxn ang="0">
                      <a:pos x="77" y="32"/>
                    </a:cxn>
                    <a:cxn ang="0">
                      <a:pos x="71" y="20"/>
                    </a:cxn>
                    <a:cxn ang="0">
                      <a:pos x="68" y="11"/>
                    </a:cxn>
                    <a:cxn ang="0">
                      <a:pos x="65" y="4"/>
                    </a:cxn>
                    <a:cxn ang="0">
                      <a:pos x="67" y="0"/>
                    </a:cxn>
                    <a:cxn ang="0">
                      <a:pos x="70" y="0"/>
                    </a:cxn>
                    <a:cxn ang="0">
                      <a:pos x="75" y="3"/>
                    </a:cxn>
                  </a:cxnLst>
                  <a:rect l="0" t="0" r="r" b="b"/>
                  <a:pathLst>
                    <a:path w="118" h="128">
                      <a:moveTo>
                        <a:pt x="75" y="3"/>
                      </a:moveTo>
                      <a:lnTo>
                        <a:pt x="75" y="3"/>
                      </a:lnTo>
                      <a:lnTo>
                        <a:pt x="77" y="5"/>
                      </a:lnTo>
                      <a:lnTo>
                        <a:pt x="80" y="7"/>
                      </a:lnTo>
                      <a:lnTo>
                        <a:pt x="85" y="12"/>
                      </a:lnTo>
                      <a:lnTo>
                        <a:pt x="91" y="15"/>
                      </a:lnTo>
                      <a:lnTo>
                        <a:pt x="97" y="21"/>
                      </a:lnTo>
                      <a:lnTo>
                        <a:pt x="99" y="25"/>
                      </a:lnTo>
                      <a:lnTo>
                        <a:pt x="101" y="28"/>
                      </a:lnTo>
                      <a:lnTo>
                        <a:pt x="104" y="32"/>
                      </a:lnTo>
                      <a:lnTo>
                        <a:pt x="107" y="36"/>
                      </a:lnTo>
                      <a:lnTo>
                        <a:pt x="108" y="40"/>
                      </a:lnTo>
                      <a:lnTo>
                        <a:pt x="111" y="43"/>
                      </a:lnTo>
                      <a:lnTo>
                        <a:pt x="113" y="48"/>
                      </a:lnTo>
                      <a:lnTo>
                        <a:pt x="114" y="53"/>
                      </a:lnTo>
                      <a:lnTo>
                        <a:pt x="115" y="56"/>
                      </a:lnTo>
                      <a:lnTo>
                        <a:pt x="116" y="61"/>
                      </a:lnTo>
                      <a:lnTo>
                        <a:pt x="116" y="65"/>
                      </a:lnTo>
                      <a:lnTo>
                        <a:pt x="118" y="71"/>
                      </a:lnTo>
                      <a:lnTo>
                        <a:pt x="116" y="76"/>
                      </a:lnTo>
                      <a:lnTo>
                        <a:pt x="115" y="80"/>
                      </a:lnTo>
                      <a:lnTo>
                        <a:pt x="114" y="85"/>
                      </a:lnTo>
                      <a:lnTo>
                        <a:pt x="113" y="91"/>
                      </a:lnTo>
                      <a:lnTo>
                        <a:pt x="110" y="96"/>
                      </a:lnTo>
                      <a:lnTo>
                        <a:pt x="107" y="100"/>
                      </a:lnTo>
                      <a:lnTo>
                        <a:pt x="104" y="106"/>
                      </a:lnTo>
                      <a:lnTo>
                        <a:pt x="99" y="111"/>
                      </a:lnTo>
                      <a:lnTo>
                        <a:pt x="93" y="115"/>
                      </a:lnTo>
                      <a:lnTo>
                        <a:pt x="89" y="119"/>
                      </a:lnTo>
                      <a:lnTo>
                        <a:pt x="83" y="122"/>
                      </a:lnTo>
                      <a:lnTo>
                        <a:pt x="78" y="125"/>
                      </a:lnTo>
                      <a:lnTo>
                        <a:pt x="72" y="126"/>
                      </a:lnTo>
                      <a:lnTo>
                        <a:pt x="68" y="127"/>
                      </a:lnTo>
                      <a:lnTo>
                        <a:pt x="63" y="128"/>
                      </a:lnTo>
                      <a:lnTo>
                        <a:pt x="58" y="128"/>
                      </a:lnTo>
                      <a:lnTo>
                        <a:pt x="54" y="127"/>
                      </a:lnTo>
                      <a:lnTo>
                        <a:pt x="49" y="127"/>
                      </a:lnTo>
                      <a:lnTo>
                        <a:pt x="44" y="125"/>
                      </a:lnTo>
                      <a:lnTo>
                        <a:pt x="40" y="123"/>
                      </a:lnTo>
                      <a:lnTo>
                        <a:pt x="36" y="121"/>
                      </a:lnTo>
                      <a:lnTo>
                        <a:pt x="32" y="119"/>
                      </a:lnTo>
                      <a:lnTo>
                        <a:pt x="29" y="117"/>
                      </a:lnTo>
                      <a:lnTo>
                        <a:pt x="26" y="114"/>
                      </a:lnTo>
                      <a:lnTo>
                        <a:pt x="22" y="111"/>
                      </a:lnTo>
                      <a:lnTo>
                        <a:pt x="19" y="107"/>
                      </a:lnTo>
                      <a:lnTo>
                        <a:pt x="15" y="104"/>
                      </a:lnTo>
                      <a:lnTo>
                        <a:pt x="13" y="100"/>
                      </a:lnTo>
                      <a:lnTo>
                        <a:pt x="10" y="96"/>
                      </a:lnTo>
                      <a:lnTo>
                        <a:pt x="7" y="92"/>
                      </a:lnTo>
                      <a:lnTo>
                        <a:pt x="6" y="90"/>
                      </a:lnTo>
                      <a:lnTo>
                        <a:pt x="5" y="86"/>
                      </a:lnTo>
                      <a:lnTo>
                        <a:pt x="3" y="83"/>
                      </a:lnTo>
                      <a:lnTo>
                        <a:pt x="1" y="79"/>
                      </a:lnTo>
                      <a:lnTo>
                        <a:pt x="0" y="76"/>
                      </a:lnTo>
                      <a:lnTo>
                        <a:pt x="0" y="72"/>
                      </a:lnTo>
                      <a:lnTo>
                        <a:pt x="0" y="67"/>
                      </a:lnTo>
                      <a:lnTo>
                        <a:pt x="3" y="63"/>
                      </a:lnTo>
                      <a:lnTo>
                        <a:pt x="4" y="61"/>
                      </a:lnTo>
                      <a:lnTo>
                        <a:pt x="6" y="60"/>
                      </a:lnTo>
                      <a:lnTo>
                        <a:pt x="8" y="61"/>
                      </a:lnTo>
                      <a:lnTo>
                        <a:pt x="11" y="63"/>
                      </a:lnTo>
                      <a:lnTo>
                        <a:pt x="12" y="65"/>
                      </a:lnTo>
                      <a:lnTo>
                        <a:pt x="14" y="69"/>
                      </a:lnTo>
                      <a:lnTo>
                        <a:pt x="17" y="74"/>
                      </a:lnTo>
                      <a:lnTo>
                        <a:pt x="20" y="78"/>
                      </a:lnTo>
                      <a:lnTo>
                        <a:pt x="22" y="83"/>
                      </a:lnTo>
                      <a:lnTo>
                        <a:pt x="26" y="87"/>
                      </a:lnTo>
                      <a:lnTo>
                        <a:pt x="29" y="92"/>
                      </a:lnTo>
                      <a:lnTo>
                        <a:pt x="33" y="96"/>
                      </a:lnTo>
                      <a:lnTo>
                        <a:pt x="36" y="99"/>
                      </a:lnTo>
                      <a:lnTo>
                        <a:pt x="42" y="101"/>
                      </a:lnTo>
                      <a:lnTo>
                        <a:pt x="44" y="103"/>
                      </a:lnTo>
                      <a:lnTo>
                        <a:pt x="47" y="104"/>
                      </a:lnTo>
                      <a:lnTo>
                        <a:pt x="50" y="104"/>
                      </a:lnTo>
                      <a:lnTo>
                        <a:pt x="54" y="104"/>
                      </a:lnTo>
                      <a:lnTo>
                        <a:pt x="60" y="103"/>
                      </a:lnTo>
                      <a:lnTo>
                        <a:pt x="65" y="101"/>
                      </a:lnTo>
                      <a:lnTo>
                        <a:pt x="71" y="100"/>
                      </a:lnTo>
                      <a:lnTo>
                        <a:pt x="77" y="99"/>
                      </a:lnTo>
                      <a:lnTo>
                        <a:pt x="82" y="97"/>
                      </a:lnTo>
                      <a:lnTo>
                        <a:pt x="85" y="94"/>
                      </a:lnTo>
                      <a:lnTo>
                        <a:pt x="89" y="92"/>
                      </a:lnTo>
                      <a:lnTo>
                        <a:pt x="93" y="91"/>
                      </a:lnTo>
                      <a:lnTo>
                        <a:pt x="94" y="89"/>
                      </a:lnTo>
                      <a:lnTo>
                        <a:pt x="97" y="85"/>
                      </a:lnTo>
                      <a:lnTo>
                        <a:pt x="98" y="82"/>
                      </a:lnTo>
                      <a:lnTo>
                        <a:pt x="98" y="78"/>
                      </a:lnTo>
                      <a:lnTo>
                        <a:pt x="98" y="75"/>
                      </a:lnTo>
                      <a:lnTo>
                        <a:pt x="97" y="70"/>
                      </a:lnTo>
                      <a:lnTo>
                        <a:pt x="96" y="65"/>
                      </a:lnTo>
                      <a:lnTo>
                        <a:pt x="93" y="61"/>
                      </a:lnTo>
                      <a:lnTo>
                        <a:pt x="90" y="54"/>
                      </a:lnTo>
                      <a:lnTo>
                        <a:pt x="86" y="49"/>
                      </a:lnTo>
                      <a:lnTo>
                        <a:pt x="83" y="43"/>
                      </a:lnTo>
                      <a:lnTo>
                        <a:pt x="80" y="38"/>
                      </a:lnTo>
                      <a:lnTo>
                        <a:pt x="77" y="32"/>
                      </a:lnTo>
                      <a:lnTo>
                        <a:pt x="73" y="26"/>
                      </a:lnTo>
                      <a:lnTo>
                        <a:pt x="71" y="20"/>
                      </a:lnTo>
                      <a:lnTo>
                        <a:pt x="70" y="15"/>
                      </a:lnTo>
                      <a:lnTo>
                        <a:pt x="68" y="11"/>
                      </a:lnTo>
                      <a:lnTo>
                        <a:pt x="67" y="7"/>
                      </a:lnTo>
                      <a:lnTo>
                        <a:pt x="65" y="4"/>
                      </a:lnTo>
                      <a:lnTo>
                        <a:pt x="65" y="3"/>
                      </a:lnTo>
                      <a:lnTo>
                        <a:pt x="67" y="0"/>
                      </a:lnTo>
                      <a:lnTo>
                        <a:pt x="69" y="0"/>
                      </a:lnTo>
                      <a:lnTo>
                        <a:pt x="70" y="0"/>
                      </a:lnTo>
                      <a:lnTo>
                        <a:pt x="75" y="3"/>
                      </a:lnTo>
                      <a:lnTo>
                        <a:pt x="75" y="3"/>
                      </a:lnTo>
                      <a:close/>
                    </a:path>
                  </a:pathLst>
                </a:custGeom>
                <a:solidFill>
                  <a:srgbClr val="5C5C7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200" name="Freeform 199"/>
                <p:cNvSpPr>
                  <a:spLocks/>
                </p:cNvSpPr>
                <p:nvPr/>
              </p:nvSpPr>
              <p:spPr bwMode="auto">
                <a:xfrm>
                  <a:off x="2952617" y="1368115"/>
                  <a:ext cx="36" cy="43"/>
                </a:xfrm>
                <a:custGeom>
                  <a:avLst/>
                  <a:gdLst/>
                  <a:ahLst/>
                  <a:cxnLst>
                    <a:cxn ang="0">
                      <a:pos x="79" y="14"/>
                    </a:cxn>
                    <a:cxn ang="0">
                      <a:pos x="76" y="7"/>
                    </a:cxn>
                    <a:cxn ang="0">
                      <a:pos x="70" y="2"/>
                    </a:cxn>
                    <a:cxn ang="0">
                      <a:pos x="64" y="0"/>
                    </a:cxn>
                    <a:cxn ang="0">
                      <a:pos x="55" y="0"/>
                    </a:cxn>
                    <a:cxn ang="0">
                      <a:pos x="46" y="2"/>
                    </a:cxn>
                    <a:cxn ang="0">
                      <a:pos x="36" y="5"/>
                    </a:cxn>
                    <a:cxn ang="0">
                      <a:pos x="29" y="9"/>
                    </a:cxn>
                    <a:cxn ang="0">
                      <a:pos x="21" y="14"/>
                    </a:cxn>
                    <a:cxn ang="0">
                      <a:pos x="12" y="23"/>
                    </a:cxn>
                    <a:cxn ang="0">
                      <a:pos x="5" y="34"/>
                    </a:cxn>
                    <a:cxn ang="0">
                      <a:pos x="1" y="45"/>
                    </a:cxn>
                    <a:cxn ang="0">
                      <a:pos x="0" y="57"/>
                    </a:cxn>
                    <a:cxn ang="0">
                      <a:pos x="0" y="66"/>
                    </a:cxn>
                    <a:cxn ang="0">
                      <a:pos x="1" y="73"/>
                    </a:cxn>
                    <a:cxn ang="0">
                      <a:pos x="5" y="79"/>
                    </a:cxn>
                    <a:cxn ang="0">
                      <a:pos x="7" y="84"/>
                    </a:cxn>
                    <a:cxn ang="0">
                      <a:pos x="13" y="94"/>
                    </a:cxn>
                    <a:cxn ang="0">
                      <a:pos x="20" y="105"/>
                    </a:cxn>
                    <a:cxn ang="0">
                      <a:pos x="27" y="115"/>
                    </a:cxn>
                    <a:cxn ang="0">
                      <a:pos x="35" y="120"/>
                    </a:cxn>
                    <a:cxn ang="0">
                      <a:pos x="44" y="125"/>
                    </a:cxn>
                    <a:cxn ang="0">
                      <a:pos x="55" y="126"/>
                    </a:cxn>
                    <a:cxn ang="0">
                      <a:pos x="63" y="125"/>
                    </a:cxn>
                    <a:cxn ang="0">
                      <a:pos x="70" y="124"/>
                    </a:cxn>
                    <a:cxn ang="0">
                      <a:pos x="76" y="120"/>
                    </a:cxn>
                    <a:cxn ang="0">
                      <a:pos x="84" y="117"/>
                    </a:cxn>
                    <a:cxn ang="0">
                      <a:pos x="90" y="112"/>
                    </a:cxn>
                    <a:cxn ang="0">
                      <a:pos x="96" y="106"/>
                    </a:cxn>
                    <a:cxn ang="0">
                      <a:pos x="103" y="98"/>
                    </a:cxn>
                    <a:cxn ang="0">
                      <a:pos x="106" y="89"/>
                    </a:cxn>
                    <a:cxn ang="0">
                      <a:pos x="107" y="82"/>
                    </a:cxn>
                    <a:cxn ang="0">
                      <a:pos x="107" y="74"/>
                    </a:cxn>
                    <a:cxn ang="0">
                      <a:pos x="106" y="62"/>
                    </a:cxn>
                    <a:cxn ang="0">
                      <a:pos x="101" y="51"/>
                    </a:cxn>
                    <a:cxn ang="0">
                      <a:pos x="98" y="43"/>
                    </a:cxn>
                    <a:cxn ang="0">
                      <a:pos x="94" y="37"/>
                    </a:cxn>
                    <a:cxn ang="0">
                      <a:pos x="92" y="31"/>
                    </a:cxn>
                    <a:cxn ang="0">
                      <a:pos x="89" y="24"/>
                    </a:cxn>
                    <a:cxn ang="0">
                      <a:pos x="82" y="16"/>
                    </a:cxn>
                    <a:cxn ang="0">
                      <a:pos x="80" y="15"/>
                    </a:cxn>
                  </a:cxnLst>
                  <a:rect l="0" t="0" r="r" b="b"/>
                  <a:pathLst>
                    <a:path w="108" h="127">
                      <a:moveTo>
                        <a:pt x="80" y="15"/>
                      </a:moveTo>
                      <a:lnTo>
                        <a:pt x="79" y="14"/>
                      </a:lnTo>
                      <a:lnTo>
                        <a:pt x="78" y="10"/>
                      </a:lnTo>
                      <a:lnTo>
                        <a:pt x="76" y="7"/>
                      </a:lnTo>
                      <a:lnTo>
                        <a:pt x="72" y="4"/>
                      </a:lnTo>
                      <a:lnTo>
                        <a:pt x="70" y="2"/>
                      </a:lnTo>
                      <a:lnTo>
                        <a:pt x="68" y="1"/>
                      </a:lnTo>
                      <a:lnTo>
                        <a:pt x="64" y="0"/>
                      </a:lnTo>
                      <a:lnTo>
                        <a:pt x="61" y="0"/>
                      </a:lnTo>
                      <a:lnTo>
                        <a:pt x="55" y="0"/>
                      </a:lnTo>
                      <a:lnTo>
                        <a:pt x="50" y="0"/>
                      </a:lnTo>
                      <a:lnTo>
                        <a:pt x="46" y="2"/>
                      </a:lnTo>
                      <a:lnTo>
                        <a:pt x="40" y="4"/>
                      </a:lnTo>
                      <a:lnTo>
                        <a:pt x="36" y="5"/>
                      </a:lnTo>
                      <a:lnTo>
                        <a:pt x="33" y="7"/>
                      </a:lnTo>
                      <a:lnTo>
                        <a:pt x="29" y="9"/>
                      </a:lnTo>
                      <a:lnTo>
                        <a:pt x="27" y="10"/>
                      </a:lnTo>
                      <a:lnTo>
                        <a:pt x="21" y="14"/>
                      </a:lnTo>
                      <a:lnTo>
                        <a:pt x="17" y="19"/>
                      </a:lnTo>
                      <a:lnTo>
                        <a:pt x="12" y="23"/>
                      </a:lnTo>
                      <a:lnTo>
                        <a:pt x="8" y="29"/>
                      </a:lnTo>
                      <a:lnTo>
                        <a:pt x="5" y="34"/>
                      </a:lnTo>
                      <a:lnTo>
                        <a:pt x="4" y="39"/>
                      </a:lnTo>
                      <a:lnTo>
                        <a:pt x="1" y="45"/>
                      </a:lnTo>
                      <a:lnTo>
                        <a:pt x="0" y="51"/>
                      </a:lnTo>
                      <a:lnTo>
                        <a:pt x="0" y="57"/>
                      </a:lnTo>
                      <a:lnTo>
                        <a:pt x="0" y="63"/>
                      </a:lnTo>
                      <a:lnTo>
                        <a:pt x="0" y="66"/>
                      </a:lnTo>
                      <a:lnTo>
                        <a:pt x="1" y="69"/>
                      </a:lnTo>
                      <a:lnTo>
                        <a:pt x="1" y="73"/>
                      </a:lnTo>
                      <a:lnTo>
                        <a:pt x="4" y="75"/>
                      </a:lnTo>
                      <a:lnTo>
                        <a:pt x="5" y="79"/>
                      </a:lnTo>
                      <a:lnTo>
                        <a:pt x="6" y="82"/>
                      </a:lnTo>
                      <a:lnTo>
                        <a:pt x="7" y="84"/>
                      </a:lnTo>
                      <a:lnTo>
                        <a:pt x="10" y="88"/>
                      </a:lnTo>
                      <a:lnTo>
                        <a:pt x="13" y="94"/>
                      </a:lnTo>
                      <a:lnTo>
                        <a:pt x="17" y="100"/>
                      </a:lnTo>
                      <a:lnTo>
                        <a:pt x="20" y="105"/>
                      </a:lnTo>
                      <a:lnTo>
                        <a:pt x="24" y="110"/>
                      </a:lnTo>
                      <a:lnTo>
                        <a:pt x="27" y="115"/>
                      </a:lnTo>
                      <a:lnTo>
                        <a:pt x="32" y="118"/>
                      </a:lnTo>
                      <a:lnTo>
                        <a:pt x="35" y="120"/>
                      </a:lnTo>
                      <a:lnTo>
                        <a:pt x="41" y="124"/>
                      </a:lnTo>
                      <a:lnTo>
                        <a:pt x="44" y="125"/>
                      </a:lnTo>
                      <a:lnTo>
                        <a:pt x="50" y="127"/>
                      </a:lnTo>
                      <a:lnTo>
                        <a:pt x="55" y="126"/>
                      </a:lnTo>
                      <a:lnTo>
                        <a:pt x="61" y="126"/>
                      </a:lnTo>
                      <a:lnTo>
                        <a:pt x="63" y="125"/>
                      </a:lnTo>
                      <a:lnTo>
                        <a:pt x="66" y="125"/>
                      </a:lnTo>
                      <a:lnTo>
                        <a:pt x="70" y="124"/>
                      </a:lnTo>
                      <a:lnTo>
                        <a:pt x="73" y="123"/>
                      </a:lnTo>
                      <a:lnTo>
                        <a:pt x="76" y="120"/>
                      </a:lnTo>
                      <a:lnTo>
                        <a:pt x="79" y="119"/>
                      </a:lnTo>
                      <a:lnTo>
                        <a:pt x="84" y="117"/>
                      </a:lnTo>
                      <a:lnTo>
                        <a:pt x="87" y="116"/>
                      </a:lnTo>
                      <a:lnTo>
                        <a:pt x="90" y="112"/>
                      </a:lnTo>
                      <a:lnTo>
                        <a:pt x="93" y="110"/>
                      </a:lnTo>
                      <a:lnTo>
                        <a:pt x="96" y="106"/>
                      </a:lnTo>
                      <a:lnTo>
                        <a:pt x="99" y="104"/>
                      </a:lnTo>
                      <a:lnTo>
                        <a:pt x="103" y="98"/>
                      </a:lnTo>
                      <a:lnTo>
                        <a:pt x="106" y="93"/>
                      </a:lnTo>
                      <a:lnTo>
                        <a:pt x="106" y="89"/>
                      </a:lnTo>
                      <a:lnTo>
                        <a:pt x="107" y="86"/>
                      </a:lnTo>
                      <a:lnTo>
                        <a:pt x="107" y="82"/>
                      </a:lnTo>
                      <a:lnTo>
                        <a:pt x="108" y="80"/>
                      </a:lnTo>
                      <a:lnTo>
                        <a:pt x="107" y="74"/>
                      </a:lnTo>
                      <a:lnTo>
                        <a:pt x="107" y="68"/>
                      </a:lnTo>
                      <a:lnTo>
                        <a:pt x="106" y="62"/>
                      </a:lnTo>
                      <a:lnTo>
                        <a:pt x="104" y="57"/>
                      </a:lnTo>
                      <a:lnTo>
                        <a:pt x="101" y="51"/>
                      </a:lnTo>
                      <a:lnTo>
                        <a:pt x="100" y="47"/>
                      </a:lnTo>
                      <a:lnTo>
                        <a:pt x="98" y="43"/>
                      </a:lnTo>
                      <a:lnTo>
                        <a:pt x="97" y="39"/>
                      </a:lnTo>
                      <a:lnTo>
                        <a:pt x="94" y="37"/>
                      </a:lnTo>
                      <a:lnTo>
                        <a:pt x="94" y="36"/>
                      </a:lnTo>
                      <a:lnTo>
                        <a:pt x="92" y="31"/>
                      </a:lnTo>
                      <a:lnTo>
                        <a:pt x="91" y="27"/>
                      </a:lnTo>
                      <a:lnTo>
                        <a:pt x="89" y="24"/>
                      </a:lnTo>
                      <a:lnTo>
                        <a:pt x="86" y="22"/>
                      </a:lnTo>
                      <a:lnTo>
                        <a:pt x="82" y="16"/>
                      </a:lnTo>
                      <a:lnTo>
                        <a:pt x="80" y="15"/>
                      </a:lnTo>
                      <a:lnTo>
                        <a:pt x="80" y="15"/>
                      </a:lnTo>
                      <a:close/>
                    </a:path>
                  </a:pathLst>
                </a:custGeom>
                <a:solidFill>
                  <a:srgbClr val="B8B8D9"/>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201" name="Freeform 200"/>
                <p:cNvSpPr>
                  <a:spLocks/>
                </p:cNvSpPr>
                <p:nvPr/>
              </p:nvSpPr>
              <p:spPr bwMode="auto">
                <a:xfrm>
                  <a:off x="2952617" y="1368112"/>
                  <a:ext cx="39" cy="43"/>
                </a:xfrm>
                <a:custGeom>
                  <a:avLst/>
                  <a:gdLst/>
                  <a:ahLst/>
                  <a:cxnLst>
                    <a:cxn ang="0">
                      <a:pos x="73" y="4"/>
                    </a:cxn>
                    <a:cxn ang="0">
                      <a:pos x="79" y="9"/>
                    </a:cxn>
                    <a:cxn ang="0">
                      <a:pos x="90" y="17"/>
                    </a:cxn>
                    <a:cxn ang="0">
                      <a:pos x="97" y="26"/>
                    </a:cxn>
                    <a:cxn ang="0">
                      <a:pos x="102" y="33"/>
                    </a:cxn>
                    <a:cxn ang="0">
                      <a:pos x="108" y="41"/>
                    </a:cxn>
                    <a:cxn ang="0">
                      <a:pos x="112" y="48"/>
                    </a:cxn>
                    <a:cxn ang="0">
                      <a:pos x="115" y="57"/>
                    </a:cxn>
                    <a:cxn ang="0">
                      <a:pos x="116" y="67"/>
                    </a:cxn>
                    <a:cxn ang="0">
                      <a:pos x="116" y="76"/>
                    </a:cxn>
                    <a:cxn ang="0">
                      <a:pos x="114" y="86"/>
                    </a:cxn>
                    <a:cxn ang="0">
                      <a:pos x="109" y="96"/>
                    </a:cxn>
                    <a:cxn ang="0">
                      <a:pos x="102" y="106"/>
                    </a:cxn>
                    <a:cxn ang="0">
                      <a:pos x="93" y="115"/>
                    </a:cxn>
                    <a:cxn ang="0">
                      <a:pos x="84" y="122"/>
                    </a:cxn>
                    <a:cxn ang="0">
                      <a:pos x="73" y="126"/>
                    </a:cxn>
                    <a:cxn ang="0">
                      <a:pos x="63" y="128"/>
                    </a:cxn>
                    <a:cxn ang="0">
                      <a:pos x="52" y="128"/>
                    </a:cxn>
                    <a:cxn ang="0">
                      <a:pos x="44" y="126"/>
                    </a:cxn>
                    <a:cxn ang="0">
                      <a:pos x="35" y="122"/>
                    </a:cxn>
                    <a:cxn ang="0">
                      <a:pos x="28" y="118"/>
                    </a:cxn>
                    <a:cxn ang="0">
                      <a:pos x="20" y="112"/>
                    </a:cxn>
                    <a:cxn ang="0">
                      <a:pos x="14" y="105"/>
                    </a:cxn>
                    <a:cxn ang="0">
                      <a:pos x="8" y="97"/>
                    </a:cxn>
                    <a:cxn ang="0">
                      <a:pos x="5" y="90"/>
                    </a:cxn>
                    <a:cxn ang="0">
                      <a:pos x="1" y="83"/>
                    </a:cxn>
                    <a:cxn ang="0">
                      <a:pos x="0" y="77"/>
                    </a:cxn>
                    <a:cxn ang="0">
                      <a:pos x="0" y="69"/>
                    </a:cxn>
                    <a:cxn ang="0">
                      <a:pos x="4" y="62"/>
                    </a:cxn>
                    <a:cxn ang="0">
                      <a:pos x="8" y="62"/>
                    </a:cxn>
                    <a:cxn ang="0">
                      <a:pos x="12" y="67"/>
                    </a:cxn>
                    <a:cxn ang="0">
                      <a:pos x="16" y="75"/>
                    </a:cxn>
                    <a:cxn ang="0">
                      <a:pos x="21" y="84"/>
                    </a:cxn>
                    <a:cxn ang="0">
                      <a:pos x="28" y="92"/>
                    </a:cxn>
                    <a:cxn ang="0">
                      <a:pos x="36" y="100"/>
                    </a:cxn>
                    <a:cxn ang="0">
                      <a:pos x="44" y="103"/>
                    </a:cxn>
                    <a:cxn ang="0">
                      <a:pos x="51" y="104"/>
                    </a:cxn>
                    <a:cxn ang="0">
                      <a:pos x="59" y="103"/>
                    </a:cxn>
                    <a:cxn ang="0">
                      <a:pos x="71" y="100"/>
                    </a:cxn>
                    <a:cxn ang="0">
                      <a:pos x="80" y="98"/>
                    </a:cxn>
                    <a:cxn ang="0">
                      <a:pos x="88" y="93"/>
                    </a:cxn>
                    <a:cxn ang="0">
                      <a:pos x="93" y="89"/>
                    </a:cxn>
                    <a:cxn ang="0">
                      <a:pos x="97" y="83"/>
                    </a:cxn>
                    <a:cxn ang="0">
                      <a:pos x="97" y="75"/>
                    </a:cxn>
                    <a:cxn ang="0">
                      <a:pos x="94" y="66"/>
                    </a:cxn>
                    <a:cxn ang="0">
                      <a:pos x="90" y="55"/>
                    </a:cxn>
                    <a:cxn ang="0">
                      <a:pos x="83" y="43"/>
                    </a:cxn>
                    <a:cxn ang="0">
                      <a:pos x="76" y="32"/>
                    </a:cxn>
                    <a:cxn ang="0">
                      <a:pos x="71" y="20"/>
                    </a:cxn>
                    <a:cxn ang="0">
                      <a:pos x="66" y="11"/>
                    </a:cxn>
                    <a:cxn ang="0">
                      <a:pos x="65" y="4"/>
                    </a:cxn>
                    <a:cxn ang="0">
                      <a:pos x="65" y="0"/>
                    </a:cxn>
                    <a:cxn ang="0">
                      <a:pos x="69" y="2"/>
                    </a:cxn>
                    <a:cxn ang="0">
                      <a:pos x="72" y="4"/>
                    </a:cxn>
                  </a:cxnLst>
                  <a:rect l="0" t="0" r="r" b="b"/>
                  <a:pathLst>
                    <a:path w="117" h="129">
                      <a:moveTo>
                        <a:pt x="72" y="4"/>
                      </a:moveTo>
                      <a:lnTo>
                        <a:pt x="73" y="4"/>
                      </a:lnTo>
                      <a:lnTo>
                        <a:pt x="76" y="6"/>
                      </a:lnTo>
                      <a:lnTo>
                        <a:pt x="79" y="9"/>
                      </a:lnTo>
                      <a:lnTo>
                        <a:pt x="84" y="12"/>
                      </a:lnTo>
                      <a:lnTo>
                        <a:pt x="90" y="17"/>
                      </a:lnTo>
                      <a:lnTo>
                        <a:pt x="94" y="23"/>
                      </a:lnTo>
                      <a:lnTo>
                        <a:pt x="97" y="26"/>
                      </a:lnTo>
                      <a:lnTo>
                        <a:pt x="100" y="29"/>
                      </a:lnTo>
                      <a:lnTo>
                        <a:pt x="102" y="33"/>
                      </a:lnTo>
                      <a:lnTo>
                        <a:pt x="106" y="38"/>
                      </a:lnTo>
                      <a:lnTo>
                        <a:pt x="108" y="41"/>
                      </a:lnTo>
                      <a:lnTo>
                        <a:pt x="110" y="45"/>
                      </a:lnTo>
                      <a:lnTo>
                        <a:pt x="112" y="48"/>
                      </a:lnTo>
                      <a:lnTo>
                        <a:pt x="114" y="53"/>
                      </a:lnTo>
                      <a:lnTo>
                        <a:pt x="115" y="57"/>
                      </a:lnTo>
                      <a:lnTo>
                        <a:pt x="116" y="62"/>
                      </a:lnTo>
                      <a:lnTo>
                        <a:pt x="116" y="67"/>
                      </a:lnTo>
                      <a:lnTo>
                        <a:pt x="117" y="71"/>
                      </a:lnTo>
                      <a:lnTo>
                        <a:pt x="116" y="76"/>
                      </a:lnTo>
                      <a:lnTo>
                        <a:pt x="115" y="82"/>
                      </a:lnTo>
                      <a:lnTo>
                        <a:pt x="114" y="86"/>
                      </a:lnTo>
                      <a:lnTo>
                        <a:pt x="113" y="91"/>
                      </a:lnTo>
                      <a:lnTo>
                        <a:pt x="109" y="96"/>
                      </a:lnTo>
                      <a:lnTo>
                        <a:pt x="107" y="102"/>
                      </a:lnTo>
                      <a:lnTo>
                        <a:pt x="102" y="106"/>
                      </a:lnTo>
                      <a:lnTo>
                        <a:pt x="99" y="112"/>
                      </a:lnTo>
                      <a:lnTo>
                        <a:pt x="93" y="115"/>
                      </a:lnTo>
                      <a:lnTo>
                        <a:pt x="88" y="120"/>
                      </a:lnTo>
                      <a:lnTo>
                        <a:pt x="84" y="122"/>
                      </a:lnTo>
                      <a:lnTo>
                        <a:pt x="78" y="125"/>
                      </a:lnTo>
                      <a:lnTo>
                        <a:pt x="73" y="126"/>
                      </a:lnTo>
                      <a:lnTo>
                        <a:pt x="67" y="128"/>
                      </a:lnTo>
                      <a:lnTo>
                        <a:pt x="63" y="128"/>
                      </a:lnTo>
                      <a:lnTo>
                        <a:pt x="58" y="129"/>
                      </a:lnTo>
                      <a:lnTo>
                        <a:pt x="52" y="128"/>
                      </a:lnTo>
                      <a:lnTo>
                        <a:pt x="49" y="127"/>
                      </a:lnTo>
                      <a:lnTo>
                        <a:pt x="44" y="126"/>
                      </a:lnTo>
                      <a:lnTo>
                        <a:pt x="40" y="125"/>
                      </a:lnTo>
                      <a:lnTo>
                        <a:pt x="35" y="122"/>
                      </a:lnTo>
                      <a:lnTo>
                        <a:pt x="31" y="120"/>
                      </a:lnTo>
                      <a:lnTo>
                        <a:pt x="28" y="118"/>
                      </a:lnTo>
                      <a:lnTo>
                        <a:pt x="25" y="115"/>
                      </a:lnTo>
                      <a:lnTo>
                        <a:pt x="20" y="112"/>
                      </a:lnTo>
                      <a:lnTo>
                        <a:pt x="16" y="109"/>
                      </a:lnTo>
                      <a:lnTo>
                        <a:pt x="14" y="105"/>
                      </a:lnTo>
                      <a:lnTo>
                        <a:pt x="12" y="102"/>
                      </a:lnTo>
                      <a:lnTo>
                        <a:pt x="8" y="97"/>
                      </a:lnTo>
                      <a:lnTo>
                        <a:pt x="6" y="93"/>
                      </a:lnTo>
                      <a:lnTo>
                        <a:pt x="5" y="90"/>
                      </a:lnTo>
                      <a:lnTo>
                        <a:pt x="4" y="86"/>
                      </a:lnTo>
                      <a:lnTo>
                        <a:pt x="1" y="83"/>
                      </a:lnTo>
                      <a:lnTo>
                        <a:pt x="0" y="81"/>
                      </a:lnTo>
                      <a:lnTo>
                        <a:pt x="0" y="77"/>
                      </a:lnTo>
                      <a:lnTo>
                        <a:pt x="0" y="74"/>
                      </a:lnTo>
                      <a:lnTo>
                        <a:pt x="0" y="69"/>
                      </a:lnTo>
                      <a:lnTo>
                        <a:pt x="2" y="66"/>
                      </a:lnTo>
                      <a:lnTo>
                        <a:pt x="4" y="62"/>
                      </a:lnTo>
                      <a:lnTo>
                        <a:pt x="6" y="61"/>
                      </a:lnTo>
                      <a:lnTo>
                        <a:pt x="8" y="62"/>
                      </a:lnTo>
                      <a:lnTo>
                        <a:pt x="11" y="64"/>
                      </a:lnTo>
                      <a:lnTo>
                        <a:pt x="12" y="67"/>
                      </a:lnTo>
                      <a:lnTo>
                        <a:pt x="14" y="70"/>
                      </a:lnTo>
                      <a:lnTo>
                        <a:pt x="16" y="75"/>
                      </a:lnTo>
                      <a:lnTo>
                        <a:pt x="20" y="79"/>
                      </a:lnTo>
                      <a:lnTo>
                        <a:pt x="21" y="84"/>
                      </a:lnTo>
                      <a:lnTo>
                        <a:pt x="25" y="89"/>
                      </a:lnTo>
                      <a:lnTo>
                        <a:pt x="28" y="92"/>
                      </a:lnTo>
                      <a:lnTo>
                        <a:pt x="33" y="97"/>
                      </a:lnTo>
                      <a:lnTo>
                        <a:pt x="36" y="100"/>
                      </a:lnTo>
                      <a:lnTo>
                        <a:pt x="42" y="103"/>
                      </a:lnTo>
                      <a:lnTo>
                        <a:pt x="44" y="103"/>
                      </a:lnTo>
                      <a:lnTo>
                        <a:pt x="48" y="104"/>
                      </a:lnTo>
                      <a:lnTo>
                        <a:pt x="51" y="104"/>
                      </a:lnTo>
                      <a:lnTo>
                        <a:pt x="55" y="104"/>
                      </a:lnTo>
                      <a:lnTo>
                        <a:pt x="59" y="103"/>
                      </a:lnTo>
                      <a:lnTo>
                        <a:pt x="66" y="102"/>
                      </a:lnTo>
                      <a:lnTo>
                        <a:pt x="71" y="100"/>
                      </a:lnTo>
                      <a:lnTo>
                        <a:pt x="77" y="99"/>
                      </a:lnTo>
                      <a:lnTo>
                        <a:pt x="80" y="98"/>
                      </a:lnTo>
                      <a:lnTo>
                        <a:pt x="85" y="96"/>
                      </a:lnTo>
                      <a:lnTo>
                        <a:pt x="88" y="93"/>
                      </a:lnTo>
                      <a:lnTo>
                        <a:pt x="92" y="92"/>
                      </a:lnTo>
                      <a:lnTo>
                        <a:pt x="93" y="89"/>
                      </a:lnTo>
                      <a:lnTo>
                        <a:pt x="95" y="86"/>
                      </a:lnTo>
                      <a:lnTo>
                        <a:pt x="97" y="83"/>
                      </a:lnTo>
                      <a:lnTo>
                        <a:pt x="98" y="79"/>
                      </a:lnTo>
                      <a:lnTo>
                        <a:pt x="97" y="75"/>
                      </a:lnTo>
                      <a:lnTo>
                        <a:pt x="97" y="71"/>
                      </a:lnTo>
                      <a:lnTo>
                        <a:pt x="94" y="66"/>
                      </a:lnTo>
                      <a:lnTo>
                        <a:pt x="93" y="61"/>
                      </a:lnTo>
                      <a:lnTo>
                        <a:pt x="90" y="55"/>
                      </a:lnTo>
                      <a:lnTo>
                        <a:pt x="86" y="49"/>
                      </a:lnTo>
                      <a:lnTo>
                        <a:pt x="83" y="43"/>
                      </a:lnTo>
                      <a:lnTo>
                        <a:pt x="79" y="38"/>
                      </a:lnTo>
                      <a:lnTo>
                        <a:pt x="76" y="32"/>
                      </a:lnTo>
                      <a:lnTo>
                        <a:pt x="73" y="26"/>
                      </a:lnTo>
                      <a:lnTo>
                        <a:pt x="71" y="20"/>
                      </a:lnTo>
                      <a:lnTo>
                        <a:pt x="69" y="17"/>
                      </a:lnTo>
                      <a:lnTo>
                        <a:pt x="66" y="11"/>
                      </a:lnTo>
                      <a:lnTo>
                        <a:pt x="65" y="7"/>
                      </a:lnTo>
                      <a:lnTo>
                        <a:pt x="65" y="4"/>
                      </a:lnTo>
                      <a:lnTo>
                        <a:pt x="65" y="3"/>
                      </a:lnTo>
                      <a:lnTo>
                        <a:pt x="65" y="0"/>
                      </a:lnTo>
                      <a:lnTo>
                        <a:pt x="66" y="0"/>
                      </a:lnTo>
                      <a:lnTo>
                        <a:pt x="69" y="2"/>
                      </a:lnTo>
                      <a:lnTo>
                        <a:pt x="72" y="4"/>
                      </a:lnTo>
                      <a:lnTo>
                        <a:pt x="72" y="4"/>
                      </a:lnTo>
                      <a:close/>
                    </a:path>
                  </a:pathLst>
                </a:custGeom>
                <a:solidFill>
                  <a:srgbClr val="5C5C7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202" name="Freeform 201"/>
                <p:cNvSpPr>
                  <a:spLocks/>
                </p:cNvSpPr>
                <p:nvPr/>
              </p:nvSpPr>
              <p:spPr bwMode="auto">
                <a:xfrm>
                  <a:off x="2952742" y="1367928"/>
                  <a:ext cx="42" cy="37"/>
                </a:xfrm>
                <a:custGeom>
                  <a:avLst/>
                  <a:gdLst/>
                  <a:ahLst/>
                  <a:cxnLst>
                    <a:cxn ang="0">
                      <a:pos x="4" y="39"/>
                    </a:cxn>
                    <a:cxn ang="0">
                      <a:pos x="9" y="29"/>
                    </a:cxn>
                    <a:cxn ang="0">
                      <a:pos x="19" y="17"/>
                    </a:cxn>
                    <a:cxn ang="0">
                      <a:pos x="33" y="6"/>
                    </a:cxn>
                    <a:cxn ang="0">
                      <a:pos x="49" y="0"/>
                    </a:cxn>
                    <a:cxn ang="0">
                      <a:pos x="59" y="0"/>
                    </a:cxn>
                    <a:cxn ang="0">
                      <a:pos x="74" y="7"/>
                    </a:cxn>
                    <a:cxn ang="0">
                      <a:pos x="85" y="18"/>
                    </a:cxn>
                    <a:cxn ang="0">
                      <a:pos x="96" y="32"/>
                    </a:cxn>
                    <a:cxn ang="0">
                      <a:pos x="100" y="46"/>
                    </a:cxn>
                    <a:cxn ang="0">
                      <a:pos x="102" y="57"/>
                    </a:cxn>
                    <a:cxn ang="0">
                      <a:pos x="104" y="71"/>
                    </a:cxn>
                    <a:cxn ang="0">
                      <a:pos x="115" y="89"/>
                    </a:cxn>
                    <a:cxn ang="0">
                      <a:pos x="124" y="103"/>
                    </a:cxn>
                    <a:cxn ang="0">
                      <a:pos x="117" y="110"/>
                    </a:cxn>
                    <a:cxn ang="0">
                      <a:pos x="108" y="110"/>
                    </a:cxn>
                    <a:cxn ang="0">
                      <a:pos x="97" y="107"/>
                    </a:cxn>
                    <a:cxn ang="0">
                      <a:pos x="83" y="101"/>
                    </a:cxn>
                    <a:cxn ang="0">
                      <a:pos x="70" y="93"/>
                    </a:cxn>
                    <a:cxn ang="0">
                      <a:pos x="56" y="85"/>
                    </a:cxn>
                    <a:cxn ang="0">
                      <a:pos x="45" y="77"/>
                    </a:cxn>
                    <a:cxn ang="0">
                      <a:pos x="33" y="68"/>
                    </a:cxn>
                    <a:cxn ang="0">
                      <a:pos x="24" y="57"/>
                    </a:cxn>
                    <a:cxn ang="0">
                      <a:pos x="26" y="52"/>
                    </a:cxn>
                    <a:cxn ang="0">
                      <a:pos x="38" y="57"/>
                    </a:cxn>
                    <a:cxn ang="0">
                      <a:pos x="53" y="68"/>
                    </a:cxn>
                    <a:cxn ang="0">
                      <a:pos x="70" y="81"/>
                    </a:cxn>
                    <a:cxn ang="0">
                      <a:pos x="85" y="91"/>
                    </a:cxn>
                    <a:cxn ang="0">
                      <a:pos x="98" y="97"/>
                    </a:cxn>
                    <a:cxn ang="0">
                      <a:pos x="104" y="93"/>
                    </a:cxn>
                    <a:cxn ang="0">
                      <a:pos x="98" y="82"/>
                    </a:cxn>
                    <a:cxn ang="0">
                      <a:pos x="93" y="71"/>
                    </a:cxn>
                    <a:cxn ang="0">
                      <a:pos x="91" y="55"/>
                    </a:cxn>
                    <a:cxn ang="0">
                      <a:pos x="89" y="46"/>
                    </a:cxn>
                    <a:cxn ang="0">
                      <a:pos x="82" y="31"/>
                    </a:cxn>
                    <a:cxn ang="0">
                      <a:pos x="64" y="17"/>
                    </a:cxn>
                    <a:cxn ang="0">
                      <a:pos x="47" y="11"/>
                    </a:cxn>
                    <a:cxn ang="0">
                      <a:pos x="33" y="17"/>
                    </a:cxn>
                    <a:cxn ang="0">
                      <a:pos x="25" y="28"/>
                    </a:cxn>
                    <a:cxn ang="0">
                      <a:pos x="18" y="39"/>
                    </a:cxn>
                    <a:cxn ang="0">
                      <a:pos x="11" y="50"/>
                    </a:cxn>
                    <a:cxn ang="0">
                      <a:pos x="0" y="47"/>
                    </a:cxn>
                  </a:cxnLst>
                  <a:rect l="0" t="0" r="r" b="b"/>
                  <a:pathLst>
                    <a:path w="124" h="111">
                      <a:moveTo>
                        <a:pt x="3" y="41"/>
                      </a:moveTo>
                      <a:lnTo>
                        <a:pt x="3" y="40"/>
                      </a:lnTo>
                      <a:lnTo>
                        <a:pt x="4" y="39"/>
                      </a:lnTo>
                      <a:lnTo>
                        <a:pt x="4" y="36"/>
                      </a:lnTo>
                      <a:lnTo>
                        <a:pt x="6" y="33"/>
                      </a:lnTo>
                      <a:lnTo>
                        <a:pt x="9" y="29"/>
                      </a:lnTo>
                      <a:lnTo>
                        <a:pt x="12" y="25"/>
                      </a:lnTo>
                      <a:lnTo>
                        <a:pt x="14" y="21"/>
                      </a:lnTo>
                      <a:lnTo>
                        <a:pt x="19" y="17"/>
                      </a:lnTo>
                      <a:lnTo>
                        <a:pt x="23" y="13"/>
                      </a:lnTo>
                      <a:lnTo>
                        <a:pt x="27" y="10"/>
                      </a:lnTo>
                      <a:lnTo>
                        <a:pt x="33" y="6"/>
                      </a:lnTo>
                      <a:lnTo>
                        <a:pt x="38" y="4"/>
                      </a:lnTo>
                      <a:lnTo>
                        <a:pt x="42" y="2"/>
                      </a:lnTo>
                      <a:lnTo>
                        <a:pt x="49" y="0"/>
                      </a:lnTo>
                      <a:lnTo>
                        <a:pt x="52" y="0"/>
                      </a:lnTo>
                      <a:lnTo>
                        <a:pt x="55" y="0"/>
                      </a:lnTo>
                      <a:lnTo>
                        <a:pt x="59" y="0"/>
                      </a:lnTo>
                      <a:lnTo>
                        <a:pt x="62" y="3"/>
                      </a:lnTo>
                      <a:lnTo>
                        <a:pt x="68" y="4"/>
                      </a:lnTo>
                      <a:lnTo>
                        <a:pt x="74" y="7"/>
                      </a:lnTo>
                      <a:lnTo>
                        <a:pt x="77" y="11"/>
                      </a:lnTo>
                      <a:lnTo>
                        <a:pt x="82" y="14"/>
                      </a:lnTo>
                      <a:lnTo>
                        <a:pt x="85" y="18"/>
                      </a:lnTo>
                      <a:lnTo>
                        <a:pt x="90" y="22"/>
                      </a:lnTo>
                      <a:lnTo>
                        <a:pt x="92" y="27"/>
                      </a:lnTo>
                      <a:lnTo>
                        <a:pt x="96" y="32"/>
                      </a:lnTo>
                      <a:lnTo>
                        <a:pt x="97" y="36"/>
                      </a:lnTo>
                      <a:lnTo>
                        <a:pt x="99" y="41"/>
                      </a:lnTo>
                      <a:lnTo>
                        <a:pt x="100" y="46"/>
                      </a:lnTo>
                      <a:lnTo>
                        <a:pt x="102" y="50"/>
                      </a:lnTo>
                      <a:lnTo>
                        <a:pt x="102" y="54"/>
                      </a:lnTo>
                      <a:lnTo>
                        <a:pt x="102" y="57"/>
                      </a:lnTo>
                      <a:lnTo>
                        <a:pt x="102" y="61"/>
                      </a:lnTo>
                      <a:lnTo>
                        <a:pt x="103" y="65"/>
                      </a:lnTo>
                      <a:lnTo>
                        <a:pt x="104" y="71"/>
                      </a:lnTo>
                      <a:lnTo>
                        <a:pt x="106" y="77"/>
                      </a:lnTo>
                      <a:lnTo>
                        <a:pt x="110" y="83"/>
                      </a:lnTo>
                      <a:lnTo>
                        <a:pt x="115" y="89"/>
                      </a:lnTo>
                      <a:lnTo>
                        <a:pt x="119" y="93"/>
                      </a:lnTo>
                      <a:lnTo>
                        <a:pt x="122" y="98"/>
                      </a:lnTo>
                      <a:lnTo>
                        <a:pt x="124" y="103"/>
                      </a:lnTo>
                      <a:lnTo>
                        <a:pt x="122" y="107"/>
                      </a:lnTo>
                      <a:lnTo>
                        <a:pt x="119" y="108"/>
                      </a:lnTo>
                      <a:lnTo>
                        <a:pt x="117" y="110"/>
                      </a:lnTo>
                      <a:lnTo>
                        <a:pt x="114" y="110"/>
                      </a:lnTo>
                      <a:lnTo>
                        <a:pt x="112" y="111"/>
                      </a:lnTo>
                      <a:lnTo>
                        <a:pt x="108" y="110"/>
                      </a:lnTo>
                      <a:lnTo>
                        <a:pt x="105" y="110"/>
                      </a:lnTo>
                      <a:lnTo>
                        <a:pt x="100" y="108"/>
                      </a:lnTo>
                      <a:lnTo>
                        <a:pt x="97" y="107"/>
                      </a:lnTo>
                      <a:lnTo>
                        <a:pt x="92" y="105"/>
                      </a:lnTo>
                      <a:lnTo>
                        <a:pt x="88" y="104"/>
                      </a:lnTo>
                      <a:lnTo>
                        <a:pt x="83" y="101"/>
                      </a:lnTo>
                      <a:lnTo>
                        <a:pt x="79" y="99"/>
                      </a:lnTo>
                      <a:lnTo>
                        <a:pt x="75" y="96"/>
                      </a:lnTo>
                      <a:lnTo>
                        <a:pt x="70" y="93"/>
                      </a:lnTo>
                      <a:lnTo>
                        <a:pt x="66" y="91"/>
                      </a:lnTo>
                      <a:lnTo>
                        <a:pt x="62" y="89"/>
                      </a:lnTo>
                      <a:lnTo>
                        <a:pt x="56" y="85"/>
                      </a:lnTo>
                      <a:lnTo>
                        <a:pt x="53" y="83"/>
                      </a:lnTo>
                      <a:lnTo>
                        <a:pt x="48" y="79"/>
                      </a:lnTo>
                      <a:lnTo>
                        <a:pt x="45" y="77"/>
                      </a:lnTo>
                      <a:lnTo>
                        <a:pt x="40" y="74"/>
                      </a:lnTo>
                      <a:lnTo>
                        <a:pt x="36" y="71"/>
                      </a:lnTo>
                      <a:lnTo>
                        <a:pt x="33" y="68"/>
                      </a:lnTo>
                      <a:lnTo>
                        <a:pt x="31" y="65"/>
                      </a:lnTo>
                      <a:lnTo>
                        <a:pt x="26" y="61"/>
                      </a:lnTo>
                      <a:lnTo>
                        <a:pt x="24" y="57"/>
                      </a:lnTo>
                      <a:lnTo>
                        <a:pt x="23" y="54"/>
                      </a:lnTo>
                      <a:lnTo>
                        <a:pt x="25" y="53"/>
                      </a:lnTo>
                      <a:lnTo>
                        <a:pt x="26" y="52"/>
                      </a:lnTo>
                      <a:lnTo>
                        <a:pt x="30" y="53"/>
                      </a:lnTo>
                      <a:lnTo>
                        <a:pt x="32" y="55"/>
                      </a:lnTo>
                      <a:lnTo>
                        <a:pt x="38" y="57"/>
                      </a:lnTo>
                      <a:lnTo>
                        <a:pt x="41" y="60"/>
                      </a:lnTo>
                      <a:lnTo>
                        <a:pt x="47" y="63"/>
                      </a:lnTo>
                      <a:lnTo>
                        <a:pt x="53" y="68"/>
                      </a:lnTo>
                      <a:lnTo>
                        <a:pt x="59" y="72"/>
                      </a:lnTo>
                      <a:lnTo>
                        <a:pt x="64" y="76"/>
                      </a:lnTo>
                      <a:lnTo>
                        <a:pt x="70" y="81"/>
                      </a:lnTo>
                      <a:lnTo>
                        <a:pt x="75" y="84"/>
                      </a:lnTo>
                      <a:lnTo>
                        <a:pt x="81" y="89"/>
                      </a:lnTo>
                      <a:lnTo>
                        <a:pt x="85" y="91"/>
                      </a:lnTo>
                      <a:lnTo>
                        <a:pt x="90" y="93"/>
                      </a:lnTo>
                      <a:lnTo>
                        <a:pt x="93" y="96"/>
                      </a:lnTo>
                      <a:lnTo>
                        <a:pt x="98" y="97"/>
                      </a:lnTo>
                      <a:lnTo>
                        <a:pt x="102" y="97"/>
                      </a:lnTo>
                      <a:lnTo>
                        <a:pt x="104" y="96"/>
                      </a:lnTo>
                      <a:lnTo>
                        <a:pt x="104" y="93"/>
                      </a:lnTo>
                      <a:lnTo>
                        <a:pt x="103" y="90"/>
                      </a:lnTo>
                      <a:lnTo>
                        <a:pt x="100" y="86"/>
                      </a:lnTo>
                      <a:lnTo>
                        <a:pt x="98" y="82"/>
                      </a:lnTo>
                      <a:lnTo>
                        <a:pt x="96" y="78"/>
                      </a:lnTo>
                      <a:lnTo>
                        <a:pt x="95" y="76"/>
                      </a:lnTo>
                      <a:lnTo>
                        <a:pt x="93" y="71"/>
                      </a:lnTo>
                      <a:lnTo>
                        <a:pt x="92" y="67"/>
                      </a:lnTo>
                      <a:lnTo>
                        <a:pt x="92" y="61"/>
                      </a:lnTo>
                      <a:lnTo>
                        <a:pt x="91" y="55"/>
                      </a:lnTo>
                      <a:lnTo>
                        <a:pt x="90" y="52"/>
                      </a:lnTo>
                      <a:lnTo>
                        <a:pt x="90" y="49"/>
                      </a:lnTo>
                      <a:lnTo>
                        <a:pt x="89" y="46"/>
                      </a:lnTo>
                      <a:lnTo>
                        <a:pt x="89" y="42"/>
                      </a:lnTo>
                      <a:lnTo>
                        <a:pt x="85" y="36"/>
                      </a:lnTo>
                      <a:lnTo>
                        <a:pt x="82" y="31"/>
                      </a:lnTo>
                      <a:lnTo>
                        <a:pt x="76" y="25"/>
                      </a:lnTo>
                      <a:lnTo>
                        <a:pt x="70" y="20"/>
                      </a:lnTo>
                      <a:lnTo>
                        <a:pt x="64" y="17"/>
                      </a:lnTo>
                      <a:lnTo>
                        <a:pt x="59" y="13"/>
                      </a:lnTo>
                      <a:lnTo>
                        <a:pt x="53" y="12"/>
                      </a:lnTo>
                      <a:lnTo>
                        <a:pt x="47" y="11"/>
                      </a:lnTo>
                      <a:lnTo>
                        <a:pt x="41" y="12"/>
                      </a:lnTo>
                      <a:lnTo>
                        <a:pt x="38" y="13"/>
                      </a:lnTo>
                      <a:lnTo>
                        <a:pt x="33" y="17"/>
                      </a:lnTo>
                      <a:lnTo>
                        <a:pt x="28" y="22"/>
                      </a:lnTo>
                      <a:lnTo>
                        <a:pt x="26" y="25"/>
                      </a:lnTo>
                      <a:lnTo>
                        <a:pt x="25" y="28"/>
                      </a:lnTo>
                      <a:lnTo>
                        <a:pt x="23" y="31"/>
                      </a:lnTo>
                      <a:lnTo>
                        <a:pt x="21" y="34"/>
                      </a:lnTo>
                      <a:lnTo>
                        <a:pt x="18" y="39"/>
                      </a:lnTo>
                      <a:lnTo>
                        <a:pt x="16" y="45"/>
                      </a:lnTo>
                      <a:lnTo>
                        <a:pt x="13" y="48"/>
                      </a:lnTo>
                      <a:lnTo>
                        <a:pt x="11" y="50"/>
                      </a:lnTo>
                      <a:lnTo>
                        <a:pt x="6" y="50"/>
                      </a:lnTo>
                      <a:lnTo>
                        <a:pt x="3" y="50"/>
                      </a:lnTo>
                      <a:lnTo>
                        <a:pt x="0" y="47"/>
                      </a:lnTo>
                      <a:lnTo>
                        <a:pt x="3" y="41"/>
                      </a:lnTo>
                      <a:lnTo>
                        <a:pt x="3" y="41"/>
                      </a:lnTo>
                      <a:close/>
                    </a:path>
                  </a:pathLst>
                </a:custGeom>
                <a:solidFill>
                  <a:srgbClr val="A33DA3"/>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sp>
              <p:nvSpPr>
                <p:cNvPr id="203" name="Freeform 202"/>
                <p:cNvSpPr>
                  <a:spLocks/>
                </p:cNvSpPr>
                <p:nvPr/>
              </p:nvSpPr>
              <p:spPr bwMode="auto">
                <a:xfrm>
                  <a:off x="2952739" y="1367946"/>
                  <a:ext cx="31" cy="30"/>
                </a:xfrm>
                <a:custGeom>
                  <a:avLst/>
                  <a:gdLst/>
                  <a:ahLst/>
                  <a:cxnLst>
                    <a:cxn ang="0">
                      <a:pos x="7" y="3"/>
                    </a:cxn>
                    <a:cxn ang="0">
                      <a:pos x="4" y="9"/>
                    </a:cxn>
                    <a:cxn ang="0">
                      <a:pos x="2" y="16"/>
                    </a:cxn>
                    <a:cxn ang="0">
                      <a:pos x="1" y="23"/>
                    </a:cxn>
                    <a:cxn ang="0">
                      <a:pos x="0" y="31"/>
                    </a:cxn>
                    <a:cxn ang="0">
                      <a:pos x="1" y="39"/>
                    </a:cxn>
                    <a:cxn ang="0">
                      <a:pos x="3" y="49"/>
                    </a:cxn>
                    <a:cxn ang="0">
                      <a:pos x="7" y="57"/>
                    </a:cxn>
                    <a:cxn ang="0">
                      <a:pos x="13" y="65"/>
                    </a:cxn>
                    <a:cxn ang="0">
                      <a:pos x="20" y="72"/>
                    </a:cxn>
                    <a:cxn ang="0">
                      <a:pos x="27" y="78"/>
                    </a:cxn>
                    <a:cxn ang="0">
                      <a:pos x="35" y="82"/>
                    </a:cxn>
                    <a:cxn ang="0">
                      <a:pos x="43" y="87"/>
                    </a:cxn>
                    <a:cxn ang="0">
                      <a:pos x="50" y="89"/>
                    </a:cxn>
                    <a:cxn ang="0">
                      <a:pos x="57" y="89"/>
                    </a:cxn>
                    <a:cxn ang="0">
                      <a:pos x="67" y="86"/>
                    </a:cxn>
                    <a:cxn ang="0">
                      <a:pos x="79" y="78"/>
                    </a:cxn>
                    <a:cxn ang="0">
                      <a:pos x="87" y="68"/>
                    </a:cxn>
                    <a:cxn ang="0">
                      <a:pos x="93" y="59"/>
                    </a:cxn>
                    <a:cxn ang="0">
                      <a:pos x="90" y="54"/>
                    </a:cxn>
                    <a:cxn ang="0">
                      <a:pos x="82" y="59"/>
                    </a:cxn>
                    <a:cxn ang="0">
                      <a:pos x="74" y="66"/>
                    </a:cxn>
                    <a:cxn ang="0">
                      <a:pos x="67" y="71"/>
                    </a:cxn>
                    <a:cxn ang="0">
                      <a:pos x="60" y="74"/>
                    </a:cxn>
                    <a:cxn ang="0">
                      <a:pos x="54" y="77"/>
                    </a:cxn>
                    <a:cxn ang="0">
                      <a:pos x="47" y="74"/>
                    </a:cxn>
                    <a:cxn ang="0">
                      <a:pos x="36" y="70"/>
                    </a:cxn>
                    <a:cxn ang="0">
                      <a:pos x="23" y="61"/>
                    </a:cxn>
                    <a:cxn ang="0">
                      <a:pos x="15" y="51"/>
                    </a:cxn>
                    <a:cxn ang="0">
                      <a:pos x="11" y="39"/>
                    </a:cxn>
                    <a:cxn ang="0">
                      <a:pos x="11" y="29"/>
                    </a:cxn>
                    <a:cxn ang="0">
                      <a:pos x="14" y="18"/>
                    </a:cxn>
                    <a:cxn ang="0">
                      <a:pos x="16" y="10"/>
                    </a:cxn>
                    <a:cxn ang="0">
                      <a:pos x="16" y="3"/>
                    </a:cxn>
                    <a:cxn ang="0">
                      <a:pos x="11" y="0"/>
                    </a:cxn>
                    <a:cxn ang="0">
                      <a:pos x="8" y="2"/>
                    </a:cxn>
                  </a:cxnLst>
                  <a:rect l="0" t="0" r="r" b="b"/>
                  <a:pathLst>
                    <a:path w="93" h="89">
                      <a:moveTo>
                        <a:pt x="8" y="2"/>
                      </a:moveTo>
                      <a:lnTo>
                        <a:pt x="7" y="3"/>
                      </a:lnTo>
                      <a:lnTo>
                        <a:pt x="6" y="7"/>
                      </a:lnTo>
                      <a:lnTo>
                        <a:pt x="4" y="9"/>
                      </a:lnTo>
                      <a:lnTo>
                        <a:pt x="3" y="13"/>
                      </a:lnTo>
                      <a:lnTo>
                        <a:pt x="2" y="16"/>
                      </a:lnTo>
                      <a:lnTo>
                        <a:pt x="2" y="20"/>
                      </a:lnTo>
                      <a:lnTo>
                        <a:pt x="1" y="23"/>
                      </a:lnTo>
                      <a:lnTo>
                        <a:pt x="1" y="28"/>
                      </a:lnTo>
                      <a:lnTo>
                        <a:pt x="0" y="31"/>
                      </a:lnTo>
                      <a:lnTo>
                        <a:pt x="1" y="36"/>
                      </a:lnTo>
                      <a:lnTo>
                        <a:pt x="1" y="39"/>
                      </a:lnTo>
                      <a:lnTo>
                        <a:pt x="2" y="44"/>
                      </a:lnTo>
                      <a:lnTo>
                        <a:pt x="3" y="49"/>
                      </a:lnTo>
                      <a:lnTo>
                        <a:pt x="6" y="53"/>
                      </a:lnTo>
                      <a:lnTo>
                        <a:pt x="7" y="57"/>
                      </a:lnTo>
                      <a:lnTo>
                        <a:pt x="10" y="61"/>
                      </a:lnTo>
                      <a:lnTo>
                        <a:pt x="13" y="65"/>
                      </a:lnTo>
                      <a:lnTo>
                        <a:pt x="16" y="68"/>
                      </a:lnTo>
                      <a:lnTo>
                        <a:pt x="20" y="72"/>
                      </a:lnTo>
                      <a:lnTo>
                        <a:pt x="23" y="75"/>
                      </a:lnTo>
                      <a:lnTo>
                        <a:pt x="27" y="78"/>
                      </a:lnTo>
                      <a:lnTo>
                        <a:pt x="31" y="81"/>
                      </a:lnTo>
                      <a:lnTo>
                        <a:pt x="35" y="82"/>
                      </a:lnTo>
                      <a:lnTo>
                        <a:pt x="38" y="85"/>
                      </a:lnTo>
                      <a:lnTo>
                        <a:pt x="43" y="87"/>
                      </a:lnTo>
                      <a:lnTo>
                        <a:pt x="46" y="88"/>
                      </a:lnTo>
                      <a:lnTo>
                        <a:pt x="50" y="89"/>
                      </a:lnTo>
                      <a:lnTo>
                        <a:pt x="53" y="89"/>
                      </a:lnTo>
                      <a:lnTo>
                        <a:pt x="57" y="89"/>
                      </a:lnTo>
                      <a:lnTo>
                        <a:pt x="61" y="89"/>
                      </a:lnTo>
                      <a:lnTo>
                        <a:pt x="67" y="86"/>
                      </a:lnTo>
                      <a:lnTo>
                        <a:pt x="73" y="82"/>
                      </a:lnTo>
                      <a:lnTo>
                        <a:pt x="79" y="78"/>
                      </a:lnTo>
                      <a:lnTo>
                        <a:pt x="85" y="73"/>
                      </a:lnTo>
                      <a:lnTo>
                        <a:pt x="87" y="68"/>
                      </a:lnTo>
                      <a:lnTo>
                        <a:pt x="90" y="63"/>
                      </a:lnTo>
                      <a:lnTo>
                        <a:pt x="93" y="59"/>
                      </a:lnTo>
                      <a:lnTo>
                        <a:pt x="93" y="56"/>
                      </a:lnTo>
                      <a:lnTo>
                        <a:pt x="90" y="54"/>
                      </a:lnTo>
                      <a:lnTo>
                        <a:pt x="87" y="57"/>
                      </a:lnTo>
                      <a:lnTo>
                        <a:pt x="82" y="59"/>
                      </a:lnTo>
                      <a:lnTo>
                        <a:pt x="78" y="65"/>
                      </a:lnTo>
                      <a:lnTo>
                        <a:pt x="74" y="66"/>
                      </a:lnTo>
                      <a:lnTo>
                        <a:pt x="71" y="68"/>
                      </a:lnTo>
                      <a:lnTo>
                        <a:pt x="67" y="71"/>
                      </a:lnTo>
                      <a:lnTo>
                        <a:pt x="64" y="73"/>
                      </a:lnTo>
                      <a:lnTo>
                        <a:pt x="60" y="74"/>
                      </a:lnTo>
                      <a:lnTo>
                        <a:pt x="57" y="75"/>
                      </a:lnTo>
                      <a:lnTo>
                        <a:pt x="54" y="77"/>
                      </a:lnTo>
                      <a:lnTo>
                        <a:pt x="52" y="77"/>
                      </a:lnTo>
                      <a:lnTo>
                        <a:pt x="47" y="74"/>
                      </a:lnTo>
                      <a:lnTo>
                        <a:pt x="42" y="73"/>
                      </a:lnTo>
                      <a:lnTo>
                        <a:pt x="36" y="70"/>
                      </a:lnTo>
                      <a:lnTo>
                        <a:pt x="30" y="66"/>
                      </a:lnTo>
                      <a:lnTo>
                        <a:pt x="23" y="61"/>
                      </a:lnTo>
                      <a:lnTo>
                        <a:pt x="18" y="57"/>
                      </a:lnTo>
                      <a:lnTo>
                        <a:pt x="15" y="51"/>
                      </a:lnTo>
                      <a:lnTo>
                        <a:pt x="13" y="46"/>
                      </a:lnTo>
                      <a:lnTo>
                        <a:pt x="11" y="39"/>
                      </a:lnTo>
                      <a:lnTo>
                        <a:pt x="11" y="35"/>
                      </a:lnTo>
                      <a:lnTo>
                        <a:pt x="11" y="29"/>
                      </a:lnTo>
                      <a:lnTo>
                        <a:pt x="13" y="24"/>
                      </a:lnTo>
                      <a:lnTo>
                        <a:pt x="14" y="18"/>
                      </a:lnTo>
                      <a:lnTo>
                        <a:pt x="15" y="14"/>
                      </a:lnTo>
                      <a:lnTo>
                        <a:pt x="16" y="10"/>
                      </a:lnTo>
                      <a:lnTo>
                        <a:pt x="16" y="8"/>
                      </a:lnTo>
                      <a:lnTo>
                        <a:pt x="16" y="3"/>
                      </a:lnTo>
                      <a:lnTo>
                        <a:pt x="15" y="1"/>
                      </a:lnTo>
                      <a:lnTo>
                        <a:pt x="11" y="0"/>
                      </a:lnTo>
                      <a:lnTo>
                        <a:pt x="8" y="2"/>
                      </a:lnTo>
                      <a:lnTo>
                        <a:pt x="8" y="2"/>
                      </a:lnTo>
                      <a:close/>
                    </a:path>
                  </a:pathLst>
                </a:custGeom>
                <a:solidFill>
                  <a:srgbClr val="7D4D1C"/>
                </a:solidFill>
                <a:ln w="9525">
                  <a:noFill/>
                  <a:round/>
                  <a:headEnd/>
                  <a:tailEnd/>
                </a:ln>
              </p:spPr>
              <p:txBody>
                <a:bodyPr vert="horz" wrap="square" lIns="91440" tIns="45720" rIns="91440" bIns="45720" numCol="1" anchor="t" anchorCtr="0" compatLnSpc="1">
                  <a:prstTxWarp prst="textNoShape">
                    <a:avLst/>
                  </a:prstTxWarp>
                </a:bodyPr>
                <a:lstStyle/>
                <a:p>
                  <a:pPr>
                    <a:lnSpc>
                      <a:spcPct val="115000"/>
                    </a:lnSpc>
                    <a:spcAft>
                      <a:spcPts val="1000"/>
                    </a:spcAft>
                  </a:pPr>
                  <a:r>
                    <a:rPr lang="en-GB" sz="1100">
                      <a:latin typeface="Calibri"/>
                      <a:ea typeface="Times New Roman"/>
                      <a:cs typeface="Times New Roman"/>
                    </a:rPr>
                    <a:t> </a:t>
                  </a:r>
                  <a:endParaRPr lang="en-GB" sz="1100">
                    <a:latin typeface="Calibri"/>
                    <a:ea typeface="Calibri"/>
                    <a:cs typeface="Times New Roman"/>
                  </a:endParaRPr>
                </a:p>
              </p:txBody>
            </p:sp>
          </p:grpSp>
          <p:sp>
            <p:nvSpPr>
              <p:cNvPr id="160" name="TextBox 135"/>
              <p:cNvSpPr txBox="1"/>
              <p:nvPr/>
            </p:nvSpPr>
            <p:spPr>
              <a:xfrm>
                <a:off x="4217034" y="2433129"/>
                <a:ext cx="317716" cy="369332"/>
              </a:xfrm>
              <a:prstGeom prst="rect">
                <a:avLst/>
              </a:prstGeom>
              <a:noFill/>
            </p:spPr>
            <p:txBody>
              <a:bodyPr wrap="none" rtlCol="0">
                <a:spAutoFit/>
              </a:bodyPr>
              <a:lstStyle/>
              <a:p>
                <a:r>
                  <a:rPr lang="en-GB" dirty="0">
                    <a:solidFill>
                      <a:srgbClr val="000000"/>
                    </a:solidFill>
                    <a:latin typeface="Calibri"/>
                    <a:ea typeface="Times New Roman"/>
                    <a:cs typeface="Times New Roman"/>
                  </a:rPr>
                  <a:t>A</a:t>
                </a:r>
                <a:endParaRPr lang="en-GB" sz="1200" dirty="0">
                  <a:latin typeface="Times New Roman"/>
                  <a:ea typeface="Times New Roman"/>
                </a:endParaRPr>
              </a:p>
            </p:txBody>
          </p:sp>
        </p:grpSp>
        <p:sp>
          <p:nvSpPr>
            <p:cNvPr id="158" name="Rectangle 157"/>
            <p:cNvSpPr/>
            <p:nvPr/>
          </p:nvSpPr>
          <p:spPr>
            <a:xfrm>
              <a:off x="3597979" y="2451289"/>
              <a:ext cx="421001" cy="27822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aphicFrame>
        <p:nvGraphicFramePr>
          <p:cNvPr id="204" name="Table 203"/>
          <p:cNvGraphicFramePr>
            <a:graphicFrameLocks noGrp="1"/>
          </p:cNvGraphicFramePr>
          <p:nvPr>
            <p:extLst/>
          </p:nvPr>
        </p:nvGraphicFramePr>
        <p:xfrm>
          <a:off x="6628200" y="3741661"/>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pic>
        <p:nvPicPr>
          <p:cNvPr id="205" name="Picture 204"/>
          <p:cNvPicPr>
            <a:picLocks noChangeAspect="1" noChangeArrowheads="1"/>
          </p:cNvPicPr>
          <p:nvPr/>
        </p:nvPicPr>
        <p:blipFill>
          <a:blip r:embed="rId2" cstate="print"/>
          <a:srcRect/>
          <a:stretch>
            <a:fillRect/>
          </a:stretch>
        </p:blipFill>
        <p:spPr bwMode="auto">
          <a:xfrm rot="4531131">
            <a:off x="2681813" y="4360404"/>
            <a:ext cx="2586603" cy="1171812"/>
          </a:xfrm>
          <a:prstGeom prst="rect">
            <a:avLst/>
          </a:prstGeom>
          <a:noFill/>
          <a:ln w="9525">
            <a:noFill/>
            <a:miter lim="800000"/>
            <a:headEnd/>
            <a:tailEnd/>
          </a:ln>
          <a:effectLst/>
        </p:spPr>
      </p:pic>
      <p:graphicFrame>
        <p:nvGraphicFramePr>
          <p:cNvPr id="206" name="Table 205"/>
          <p:cNvGraphicFramePr>
            <a:graphicFrameLocks noGrp="1"/>
          </p:cNvGraphicFramePr>
          <p:nvPr>
            <p:extLst/>
          </p:nvPr>
        </p:nvGraphicFramePr>
        <p:xfrm>
          <a:off x="3749461" y="3738513"/>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pic>
        <p:nvPicPr>
          <p:cNvPr id="207" name="Picture 206"/>
          <p:cNvPicPr>
            <a:picLocks noChangeAspect="1" noChangeArrowheads="1"/>
          </p:cNvPicPr>
          <p:nvPr/>
        </p:nvPicPr>
        <p:blipFill>
          <a:blip r:embed="rId2" cstate="print"/>
          <a:srcRect/>
          <a:stretch>
            <a:fillRect/>
          </a:stretch>
        </p:blipFill>
        <p:spPr bwMode="auto">
          <a:xfrm rot="4531131">
            <a:off x="3472469" y="4357747"/>
            <a:ext cx="2586603" cy="1171812"/>
          </a:xfrm>
          <a:prstGeom prst="rect">
            <a:avLst/>
          </a:prstGeom>
          <a:noFill/>
          <a:ln w="9525">
            <a:noFill/>
            <a:miter lim="800000"/>
            <a:headEnd/>
            <a:tailEnd/>
          </a:ln>
          <a:effectLst/>
        </p:spPr>
      </p:pic>
      <p:graphicFrame>
        <p:nvGraphicFramePr>
          <p:cNvPr id="208" name="Table 207"/>
          <p:cNvGraphicFramePr>
            <a:graphicFrameLocks noGrp="1"/>
          </p:cNvGraphicFramePr>
          <p:nvPr>
            <p:extLst/>
          </p:nvPr>
        </p:nvGraphicFramePr>
        <p:xfrm>
          <a:off x="5759176" y="3732733"/>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graphicFrame>
        <p:nvGraphicFramePr>
          <p:cNvPr id="209" name="Table 208"/>
          <p:cNvGraphicFramePr>
            <a:graphicFrameLocks noGrp="1"/>
          </p:cNvGraphicFramePr>
          <p:nvPr>
            <p:extLst/>
          </p:nvPr>
        </p:nvGraphicFramePr>
        <p:xfrm>
          <a:off x="2850541" y="3686327"/>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graphicFrame>
        <p:nvGraphicFramePr>
          <p:cNvPr id="210" name="Table 209"/>
          <p:cNvGraphicFramePr>
            <a:graphicFrameLocks noGrp="1"/>
          </p:cNvGraphicFramePr>
          <p:nvPr>
            <p:extLst/>
          </p:nvPr>
        </p:nvGraphicFramePr>
        <p:xfrm>
          <a:off x="4542762" y="3732733"/>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pic>
        <p:nvPicPr>
          <p:cNvPr id="211" name="Picture 210"/>
          <p:cNvPicPr>
            <a:picLocks noChangeAspect="1" noChangeArrowheads="1"/>
          </p:cNvPicPr>
          <p:nvPr/>
        </p:nvPicPr>
        <p:blipFill>
          <a:blip r:embed="rId2" cstate="print"/>
          <a:srcRect/>
          <a:stretch>
            <a:fillRect/>
          </a:stretch>
        </p:blipFill>
        <p:spPr bwMode="auto">
          <a:xfrm rot="4531131">
            <a:off x="6468551" y="4372633"/>
            <a:ext cx="2586603" cy="1171812"/>
          </a:xfrm>
          <a:prstGeom prst="rect">
            <a:avLst/>
          </a:prstGeom>
          <a:noFill/>
          <a:ln w="9525">
            <a:noFill/>
            <a:miter lim="800000"/>
            <a:headEnd/>
            <a:tailEnd/>
          </a:ln>
          <a:effectLst/>
        </p:spPr>
      </p:pic>
      <p:graphicFrame>
        <p:nvGraphicFramePr>
          <p:cNvPr id="212" name="Table 211"/>
          <p:cNvGraphicFramePr>
            <a:graphicFrameLocks noGrp="1"/>
          </p:cNvGraphicFramePr>
          <p:nvPr>
            <p:extLst/>
          </p:nvPr>
        </p:nvGraphicFramePr>
        <p:xfrm>
          <a:off x="7515486" y="3708213"/>
          <a:ext cx="451304" cy="182880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184042">
                <a:tc>
                  <a:txBody>
                    <a:bodyPr/>
                    <a:lstStyle/>
                    <a:p>
                      <a:r>
                        <a:rPr lang="en-GB" b="1" dirty="0">
                          <a:solidFill>
                            <a:schemeClr val="tx1"/>
                          </a:solidFill>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184042">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dirty="0">
                          <a:solidFill>
                            <a:schemeClr val="tx1"/>
                          </a:solidFill>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graphicFrame>
        <p:nvGraphicFramePr>
          <p:cNvPr id="213" name="Table 212"/>
          <p:cNvGraphicFramePr>
            <a:graphicFrameLocks noGrp="1"/>
          </p:cNvGraphicFramePr>
          <p:nvPr>
            <p:extLst/>
          </p:nvPr>
        </p:nvGraphicFramePr>
        <p:xfrm>
          <a:off x="7502960" y="2569376"/>
          <a:ext cx="451304" cy="1097280"/>
        </p:xfrm>
        <a:graphic>
          <a:graphicData uri="http://schemas.openxmlformats.org/drawingml/2006/table">
            <a:tbl>
              <a:tblPr firstRow="1" bandRow="1">
                <a:tableStyleId>{5C22544A-7EE6-4342-B048-85BDC9FD1C3A}</a:tableStyleId>
              </a:tblPr>
              <a:tblGrid>
                <a:gridCol w="225652">
                  <a:extLst>
                    <a:ext uri="{9D8B030D-6E8A-4147-A177-3AD203B41FA5}">
                      <a16:colId xmlns:a16="http://schemas.microsoft.com/office/drawing/2014/main" xmlns="" val="20000"/>
                    </a:ext>
                  </a:extLst>
                </a:gridCol>
                <a:gridCol w="225652">
                  <a:extLst>
                    <a:ext uri="{9D8B030D-6E8A-4147-A177-3AD203B41FA5}">
                      <a16:colId xmlns:a16="http://schemas.microsoft.com/office/drawing/2014/main" xmlns="" val="20001"/>
                    </a:ext>
                  </a:extLst>
                </a:gridCol>
              </a:tblGrid>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184042">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184042">
                <a:tc>
                  <a:txBody>
                    <a:bodyPr/>
                    <a:lstStyle/>
                    <a:p>
                      <a:r>
                        <a:rPr lang="en-GB" b="1" dirty="0">
                          <a:solidFill>
                            <a:schemeClr val="tx1"/>
                          </a:solidFill>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bl>
          </a:graphicData>
        </a:graphic>
      </p:graphicFrame>
      <p:sp>
        <p:nvSpPr>
          <p:cNvPr id="214" name="TextBox 103"/>
          <p:cNvSpPr txBox="1"/>
          <p:nvPr/>
        </p:nvSpPr>
        <p:spPr>
          <a:xfrm>
            <a:off x="7010497" y="2572778"/>
            <a:ext cx="497252" cy="307777"/>
          </a:xfrm>
          <a:prstGeom prst="rect">
            <a:avLst/>
          </a:prstGeom>
          <a:noFill/>
        </p:spPr>
        <p:txBody>
          <a:bodyPr wrap="none" rtlCol="0">
            <a:spAutoFit/>
          </a:bodyPr>
          <a:lstStyle/>
          <a:p>
            <a:r>
              <a:rPr lang="en-GB" sz="1400" dirty="0">
                <a:solidFill>
                  <a:srgbClr val="000000"/>
                </a:solidFill>
                <a:latin typeface="Calibri"/>
                <a:ea typeface="Times New Roman"/>
                <a:cs typeface="Times New Roman"/>
              </a:rPr>
              <a:t>Grid</a:t>
            </a:r>
            <a:endParaRPr lang="en-GB" sz="1200" dirty="0">
              <a:latin typeface="Times New Roman"/>
              <a:ea typeface="Times New Roman"/>
            </a:endParaRPr>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56617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Ambient storage (room temp storage)</a:t>
            </a:r>
          </a:p>
        </p:txBody>
      </p:sp>
      <p:pic>
        <p:nvPicPr>
          <p:cNvPr id="44034" name="Picture 2" descr="http://t0.gstatic.com/images?q=tbn:ANd9GcQij7bFJWbZ9ZalG2tT5nRXQDTpyHUiSEUdjC7TjrIkpoBKEj5y1Q"/>
          <p:cNvPicPr>
            <a:picLocks noChangeAspect="1" noChangeArrowheads="1"/>
          </p:cNvPicPr>
          <p:nvPr/>
        </p:nvPicPr>
        <p:blipFill>
          <a:blip r:embed="rId2" cstate="print"/>
          <a:srcRect/>
          <a:stretch>
            <a:fillRect/>
          </a:stretch>
        </p:blipFill>
        <p:spPr bwMode="auto">
          <a:xfrm>
            <a:off x="1919537" y="1412776"/>
            <a:ext cx="3364704" cy="2520280"/>
          </a:xfrm>
          <a:prstGeom prst="rect">
            <a:avLst/>
          </a:prstGeom>
          <a:noFill/>
        </p:spPr>
      </p:pic>
      <p:sp>
        <p:nvSpPr>
          <p:cNvPr id="4" name="TextBox 3"/>
          <p:cNvSpPr txBox="1"/>
          <p:nvPr/>
        </p:nvSpPr>
        <p:spPr>
          <a:xfrm>
            <a:off x="2639616" y="4005065"/>
            <a:ext cx="2339808" cy="307777"/>
          </a:xfrm>
          <a:prstGeom prst="rect">
            <a:avLst/>
          </a:prstGeom>
          <a:noFill/>
        </p:spPr>
        <p:txBody>
          <a:bodyPr wrap="none" rtlCol="0">
            <a:spAutoFit/>
          </a:bodyPr>
          <a:lstStyle/>
          <a:p>
            <a:r>
              <a:rPr lang="en-GB" sz="1400" dirty="0"/>
              <a:t>Photo – Newman Paperboard</a:t>
            </a:r>
          </a:p>
        </p:txBody>
      </p:sp>
      <p:sp>
        <p:nvSpPr>
          <p:cNvPr id="6" name="TextBox 5"/>
          <p:cNvSpPr txBox="1"/>
          <p:nvPr/>
        </p:nvSpPr>
        <p:spPr>
          <a:xfrm>
            <a:off x="7029308" y="4077073"/>
            <a:ext cx="1915524" cy="307777"/>
          </a:xfrm>
          <a:prstGeom prst="rect">
            <a:avLst/>
          </a:prstGeom>
          <a:noFill/>
        </p:spPr>
        <p:txBody>
          <a:bodyPr wrap="none" rtlCol="0">
            <a:spAutoFit/>
          </a:bodyPr>
          <a:lstStyle/>
          <a:p>
            <a:r>
              <a:rPr lang="en-GB" sz="1400" dirty="0"/>
              <a:t>Photo – Howard Tenens</a:t>
            </a:r>
          </a:p>
        </p:txBody>
      </p:sp>
      <p:pic>
        <p:nvPicPr>
          <p:cNvPr id="9" name="Picture 8" descr="IMG_3141.jpg"/>
          <p:cNvPicPr>
            <a:picLocks noChangeAspect="1"/>
          </p:cNvPicPr>
          <p:nvPr/>
        </p:nvPicPr>
        <p:blipFill>
          <a:blip r:embed="rId3" cstate="print"/>
          <a:stretch>
            <a:fillRect/>
          </a:stretch>
        </p:blipFill>
        <p:spPr>
          <a:xfrm>
            <a:off x="5951984" y="1412776"/>
            <a:ext cx="3888432" cy="2592288"/>
          </a:xfrm>
          <a:prstGeom prst="rect">
            <a:avLst/>
          </a:prstGeom>
        </p:spPr>
      </p:pic>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291280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Hazardous Goods storage</a:t>
            </a:r>
          </a:p>
        </p:txBody>
      </p:sp>
      <p:pic>
        <p:nvPicPr>
          <p:cNvPr id="3074" name="Picture 2" descr="http://www.edie.net/products/images/4178.jpg"/>
          <p:cNvPicPr>
            <a:picLocks noChangeAspect="1" noChangeArrowheads="1"/>
          </p:cNvPicPr>
          <p:nvPr/>
        </p:nvPicPr>
        <p:blipFill>
          <a:blip r:embed="rId2" cstate="print"/>
          <a:srcRect/>
          <a:stretch>
            <a:fillRect/>
          </a:stretch>
        </p:blipFill>
        <p:spPr bwMode="auto">
          <a:xfrm>
            <a:off x="1991544" y="1628801"/>
            <a:ext cx="3333750" cy="2324101"/>
          </a:xfrm>
          <a:prstGeom prst="rect">
            <a:avLst/>
          </a:prstGeom>
          <a:noFill/>
        </p:spPr>
      </p:pic>
      <p:sp>
        <p:nvSpPr>
          <p:cNvPr id="4" name="TextBox 3"/>
          <p:cNvSpPr txBox="1"/>
          <p:nvPr/>
        </p:nvSpPr>
        <p:spPr>
          <a:xfrm>
            <a:off x="3071665" y="4077073"/>
            <a:ext cx="1087029" cy="307777"/>
          </a:xfrm>
          <a:prstGeom prst="rect">
            <a:avLst/>
          </a:prstGeom>
          <a:noFill/>
        </p:spPr>
        <p:txBody>
          <a:bodyPr wrap="none" rtlCol="0">
            <a:spAutoFit/>
          </a:bodyPr>
          <a:lstStyle/>
          <a:p>
            <a:r>
              <a:rPr lang="en-GB" sz="1400" dirty="0"/>
              <a:t>Photo - EDIE</a:t>
            </a:r>
          </a:p>
        </p:txBody>
      </p:sp>
      <p:pic>
        <p:nvPicPr>
          <p:cNvPr id="3076" name="Picture 4" descr="http://www.transmare-chemie.com/images/warehouse7.jpg"/>
          <p:cNvPicPr>
            <a:picLocks noChangeAspect="1" noChangeArrowheads="1"/>
          </p:cNvPicPr>
          <p:nvPr/>
        </p:nvPicPr>
        <p:blipFill>
          <a:blip r:embed="rId3" cstate="print"/>
          <a:srcRect/>
          <a:stretch>
            <a:fillRect/>
          </a:stretch>
        </p:blipFill>
        <p:spPr bwMode="auto">
          <a:xfrm>
            <a:off x="5591944" y="1700808"/>
            <a:ext cx="4439816" cy="3329862"/>
          </a:xfrm>
          <a:prstGeom prst="rect">
            <a:avLst/>
          </a:prstGeom>
          <a:noFill/>
        </p:spPr>
      </p:pic>
      <p:sp>
        <p:nvSpPr>
          <p:cNvPr id="6" name="TextBox 5"/>
          <p:cNvSpPr txBox="1"/>
          <p:nvPr/>
        </p:nvSpPr>
        <p:spPr>
          <a:xfrm>
            <a:off x="6960097" y="5229201"/>
            <a:ext cx="2225609" cy="307777"/>
          </a:xfrm>
          <a:prstGeom prst="rect">
            <a:avLst/>
          </a:prstGeom>
          <a:noFill/>
        </p:spPr>
        <p:txBody>
          <a:bodyPr wrap="none" rtlCol="0">
            <a:spAutoFit/>
          </a:bodyPr>
          <a:lstStyle/>
          <a:p>
            <a:r>
              <a:rPr lang="en-GB" sz="1400" dirty="0"/>
              <a:t>Photo – </a:t>
            </a:r>
            <a:r>
              <a:rPr lang="en-GB" sz="1400" dirty="0" err="1"/>
              <a:t>Transmare</a:t>
            </a:r>
            <a:r>
              <a:rPr lang="en-GB" sz="1400" dirty="0"/>
              <a:t> - </a:t>
            </a:r>
            <a:r>
              <a:rPr lang="en-GB" sz="1400" dirty="0" err="1"/>
              <a:t>chemie</a:t>
            </a:r>
            <a:endParaRPr lang="en-GB" sz="1400" dirty="0"/>
          </a:p>
        </p:txBody>
      </p:sp>
      <p:pic>
        <p:nvPicPr>
          <p:cNvPr id="3078" name="Picture 6" descr="Warehousing &amp; Logistics Services 1">
            <a:hlinkClick r:id="rId4"/>
          </p:cNvPr>
          <p:cNvPicPr>
            <a:picLocks noChangeAspect="1" noChangeArrowheads="1"/>
          </p:cNvPicPr>
          <p:nvPr/>
        </p:nvPicPr>
        <p:blipFill>
          <a:blip r:embed="rId5" cstate="print"/>
          <a:srcRect/>
          <a:stretch>
            <a:fillRect/>
          </a:stretch>
        </p:blipFill>
        <p:spPr bwMode="auto">
          <a:xfrm>
            <a:off x="2567608" y="4437112"/>
            <a:ext cx="1905000" cy="1428750"/>
          </a:xfrm>
          <a:prstGeom prst="rect">
            <a:avLst/>
          </a:prstGeom>
          <a:noFill/>
        </p:spPr>
      </p:pic>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52220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60360143"/>
              </p:ext>
            </p:extLst>
          </p:nvPr>
        </p:nvGraphicFramePr>
        <p:xfrm>
          <a:off x="1942682" y="976059"/>
          <a:ext cx="8306636" cy="5504524"/>
        </p:xfrm>
        <a:graphic>
          <a:graphicData uri="http://schemas.openxmlformats.org/drawingml/2006/table">
            <a:tbl>
              <a:tblPr firstRow="1" bandRow="1">
                <a:tableStyleId>{5C22544A-7EE6-4342-B048-85BDC9FD1C3A}</a:tableStyleId>
              </a:tblPr>
              <a:tblGrid>
                <a:gridCol w="2076659">
                  <a:extLst>
                    <a:ext uri="{9D8B030D-6E8A-4147-A177-3AD203B41FA5}">
                      <a16:colId xmlns:a16="http://schemas.microsoft.com/office/drawing/2014/main" xmlns="" val="20000"/>
                    </a:ext>
                  </a:extLst>
                </a:gridCol>
                <a:gridCol w="2076659">
                  <a:extLst>
                    <a:ext uri="{9D8B030D-6E8A-4147-A177-3AD203B41FA5}">
                      <a16:colId xmlns:a16="http://schemas.microsoft.com/office/drawing/2014/main" xmlns="" val="20001"/>
                    </a:ext>
                  </a:extLst>
                </a:gridCol>
                <a:gridCol w="2076659">
                  <a:extLst>
                    <a:ext uri="{9D8B030D-6E8A-4147-A177-3AD203B41FA5}">
                      <a16:colId xmlns:a16="http://schemas.microsoft.com/office/drawing/2014/main" xmlns="" val="20002"/>
                    </a:ext>
                  </a:extLst>
                </a:gridCol>
                <a:gridCol w="2076659">
                  <a:extLst>
                    <a:ext uri="{9D8B030D-6E8A-4147-A177-3AD203B41FA5}">
                      <a16:colId xmlns:a16="http://schemas.microsoft.com/office/drawing/2014/main" xmlns="" val="20003"/>
                    </a:ext>
                  </a:extLst>
                </a:gridCol>
              </a:tblGrid>
              <a:tr h="298565">
                <a:tc>
                  <a:txBody>
                    <a:bodyPr/>
                    <a:lstStyle/>
                    <a:p>
                      <a:pPr marL="0" marR="0" algn="ctr" fontAlgn="t"/>
                      <a:r>
                        <a:rPr lang="en-GB" sz="1300" dirty="0"/>
                        <a:t>UN Class</a:t>
                      </a:r>
                    </a:p>
                  </a:txBody>
                  <a:tcPr marL="32000" marR="32000" marT="17333" marB="17333"/>
                </a:tc>
                <a:tc>
                  <a:txBody>
                    <a:bodyPr/>
                    <a:lstStyle/>
                    <a:p>
                      <a:pPr marL="0" marR="0" algn="ctr" fontAlgn="t"/>
                      <a:r>
                        <a:rPr lang="en-GB" sz="1300" dirty="0"/>
                        <a:t>Dangerous Goods</a:t>
                      </a:r>
                    </a:p>
                  </a:txBody>
                  <a:tcPr marL="32000" marR="32000" marT="17333" marB="17333"/>
                </a:tc>
                <a:tc>
                  <a:txBody>
                    <a:bodyPr/>
                    <a:lstStyle/>
                    <a:p>
                      <a:pPr marL="0" marR="0" algn="ctr" fontAlgn="t"/>
                      <a:r>
                        <a:rPr lang="en-GB" sz="1300" dirty="0"/>
                        <a:t>Division(s)</a:t>
                      </a:r>
                    </a:p>
                  </a:txBody>
                  <a:tcPr marL="32000" marR="32000" marT="17333" marB="17333"/>
                </a:tc>
                <a:tc>
                  <a:txBody>
                    <a:bodyPr/>
                    <a:lstStyle/>
                    <a:p>
                      <a:pPr marL="0" marR="0" algn="ctr" fontAlgn="t"/>
                      <a:r>
                        <a:rPr lang="en-GB" sz="1300" dirty="0"/>
                        <a:t>Classification</a:t>
                      </a:r>
                    </a:p>
                  </a:txBody>
                  <a:tcPr marL="32000" marR="32000" marT="17333" marB="17333"/>
                </a:tc>
                <a:extLst>
                  <a:ext uri="{0D108BD9-81ED-4DB2-BD59-A6C34878D82A}">
                    <a16:rowId xmlns:a16="http://schemas.microsoft.com/office/drawing/2014/main" xmlns="" val="10000"/>
                  </a:ext>
                </a:extLst>
              </a:tr>
              <a:tr h="298565">
                <a:tc>
                  <a:txBody>
                    <a:bodyPr/>
                    <a:lstStyle/>
                    <a:p>
                      <a:pPr marL="0" marR="0" algn="ctr" fontAlgn="t"/>
                      <a:r>
                        <a:rPr lang="en-GB" sz="1300" dirty="0"/>
                        <a:t>1</a:t>
                      </a:r>
                    </a:p>
                  </a:txBody>
                  <a:tcPr marL="32000" marR="32000" marT="17333" marB="17333"/>
                </a:tc>
                <a:tc>
                  <a:txBody>
                    <a:bodyPr/>
                    <a:lstStyle/>
                    <a:p>
                      <a:pPr marL="0" marR="0" algn="ctr" fontAlgn="t"/>
                      <a:r>
                        <a:rPr lang="en-GB" sz="1300" dirty="0"/>
                        <a:t>Explosives</a:t>
                      </a:r>
                    </a:p>
                  </a:txBody>
                  <a:tcPr marL="32000" marR="32000" marT="17333" marB="17333"/>
                </a:tc>
                <a:tc>
                  <a:txBody>
                    <a:bodyPr/>
                    <a:lstStyle/>
                    <a:p>
                      <a:pPr marL="0" marR="0" algn="ctr" fontAlgn="t"/>
                      <a:r>
                        <a:rPr lang="en-GB" sz="1300" dirty="0"/>
                        <a:t>1.1 - 1.6</a:t>
                      </a:r>
                    </a:p>
                  </a:txBody>
                  <a:tcPr marL="32000" marR="32000" marT="17333" marB="17333"/>
                </a:tc>
                <a:tc>
                  <a:txBody>
                    <a:bodyPr/>
                    <a:lstStyle/>
                    <a:p>
                      <a:pPr marL="0" marR="0" algn="ctr" fontAlgn="t"/>
                      <a:r>
                        <a:rPr lang="en-GB" sz="1300" dirty="0"/>
                        <a:t>Explosive</a:t>
                      </a:r>
                    </a:p>
                  </a:txBody>
                  <a:tcPr marL="32000" marR="32000" marT="17333" marB="17333"/>
                </a:tc>
                <a:extLst>
                  <a:ext uri="{0D108BD9-81ED-4DB2-BD59-A6C34878D82A}">
                    <a16:rowId xmlns:a16="http://schemas.microsoft.com/office/drawing/2014/main" xmlns="" val="10001"/>
                  </a:ext>
                </a:extLst>
              </a:tr>
              <a:tr h="298565">
                <a:tc rowSpan="3">
                  <a:txBody>
                    <a:bodyPr/>
                    <a:lstStyle/>
                    <a:p>
                      <a:pPr marL="0" marR="0" algn="ctr" fontAlgn="t"/>
                      <a:r>
                        <a:rPr lang="en-GB" sz="1300" dirty="0"/>
                        <a:t>2</a:t>
                      </a:r>
                      <a:br>
                        <a:rPr lang="en-GB" sz="1300" dirty="0"/>
                      </a:br>
                      <a:r>
                        <a:rPr lang="en-GB" sz="1300" dirty="0"/>
                        <a:t>  </a:t>
                      </a:r>
                    </a:p>
                  </a:txBody>
                  <a:tcPr marL="32000" marR="32000" marT="17333" marB="17333"/>
                </a:tc>
                <a:tc rowSpan="3">
                  <a:txBody>
                    <a:bodyPr/>
                    <a:lstStyle/>
                    <a:p>
                      <a:pPr marL="0" marR="0" algn="ctr" fontAlgn="t"/>
                      <a:r>
                        <a:rPr lang="en-GB" sz="1300" dirty="0"/>
                        <a:t>Gases</a:t>
                      </a:r>
                      <a:br>
                        <a:rPr lang="en-GB" sz="1300" dirty="0"/>
                      </a:br>
                      <a:r>
                        <a:rPr lang="en-GB" sz="1300" dirty="0"/>
                        <a:t>  </a:t>
                      </a:r>
                    </a:p>
                  </a:txBody>
                  <a:tcPr marL="32000" marR="32000" marT="17333" marB="17333"/>
                </a:tc>
                <a:tc>
                  <a:txBody>
                    <a:bodyPr/>
                    <a:lstStyle/>
                    <a:p>
                      <a:pPr marL="0" marR="0" algn="ctr" fontAlgn="t"/>
                      <a:r>
                        <a:rPr lang="en-GB" sz="1300" dirty="0"/>
                        <a:t>2.1</a:t>
                      </a:r>
                    </a:p>
                  </a:txBody>
                  <a:tcPr marL="32000" marR="32000" marT="17333" marB="17333"/>
                </a:tc>
                <a:tc>
                  <a:txBody>
                    <a:bodyPr/>
                    <a:lstStyle/>
                    <a:p>
                      <a:pPr marL="0" marR="0" algn="ctr" fontAlgn="t"/>
                      <a:r>
                        <a:rPr lang="en-GB" sz="1300" dirty="0"/>
                        <a:t>Flammable gas</a:t>
                      </a:r>
                    </a:p>
                  </a:txBody>
                  <a:tcPr marL="32000" marR="32000" marT="17333" marB="17333"/>
                </a:tc>
                <a:extLst>
                  <a:ext uri="{0D108BD9-81ED-4DB2-BD59-A6C34878D82A}">
                    <a16:rowId xmlns:a16="http://schemas.microsoft.com/office/drawing/2014/main" xmlns="" val="10002"/>
                  </a:ext>
                </a:extLst>
              </a:tr>
              <a:tr h="386085">
                <a:tc vMerge="1">
                  <a:txBody>
                    <a:bodyPr/>
                    <a:lstStyle/>
                    <a:p>
                      <a:endParaRPr lang="en-GB"/>
                    </a:p>
                  </a:txBody>
                  <a:tcPr/>
                </a:tc>
                <a:tc vMerge="1">
                  <a:txBody>
                    <a:bodyPr/>
                    <a:lstStyle/>
                    <a:p>
                      <a:endParaRPr lang="en-GB"/>
                    </a:p>
                  </a:txBody>
                  <a:tcPr/>
                </a:tc>
                <a:tc>
                  <a:txBody>
                    <a:bodyPr/>
                    <a:lstStyle/>
                    <a:p>
                      <a:pPr marL="0" marR="0" algn="ctr" fontAlgn="t"/>
                      <a:r>
                        <a:rPr lang="en-GB" sz="1300" dirty="0"/>
                        <a:t>2.2</a:t>
                      </a:r>
                    </a:p>
                  </a:txBody>
                  <a:tcPr marL="32000" marR="32000" marT="17333" marB="17333"/>
                </a:tc>
                <a:tc>
                  <a:txBody>
                    <a:bodyPr/>
                    <a:lstStyle/>
                    <a:p>
                      <a:pPr marL="0" marR="0" algn="ctr" fontAlgn="t"/>
                      <a:r>
                        <a:rPr lang="en-GB" sz="1300" dirty="0"/>
                        <a:t>Non-flammable, non-toxic gas</a:t>
                      </a:r>
                    </a:p>
                  </a:txBody>
                  <a:tcPr marL="32000" marR="32000" marT="17333" marB="17333"/>
                </a:tc>
                <a:extLst>
                  <a:ext uri="{0D108BD9-81ED-4DB2-BD59-A6C34878D82A}">
                    <a16:rowId xmlns:a16="http://schemas.microsoft.com/office/drawing/2014/main" xmlns="" val="10003"/>
                  </a:ext>
                </a:extLst>
              </a:tr>
              <a:tr h="298565">
                <a:tc vMerge="1">
                  <a:txBody>
                    <a:bodyPr/>
                    <a:lstStyle/>
                    <a:p>
                      <a:endParaRPr lang="en-GB"/>
                    </a:p>
                  </a:txBody>
                  <a:tcPr/>
                </a:tc>
                <a:tc vMerge="1">
                  <a:txBody>
                    <a:bodyPr/>
                    <a:lstStyle/>
                    <a:p>
                      <a:endParaRPr lang="en-GB"/>
                    </a:p>
                  </a:txBody>
                  <a:tcPr/>
                </a:tc>
                <a:tc>
                  <a:txBody>
                    <a:bodyPr/>
                    <a:lstStyle/>
                    <a:p>
                      <a:pPr marL="0" marR="0" algn="ctr" fontAlgn="t"/>
                      <a:r>
                        <a:rPr lang="en-GB" sz="1300" dirty="0"/>
                        <a:t>2.3</a:t>
                      </a:r>
                    </a:p>
                  </a:txBody>
                  <a:tcPr marL="32000" marR="32000" marT="17333" marB="17333"/>
                </a:tc>
                <a:tc>
                  <a:txBody>
                    <a:bodyPr/>
                    <a:lstStyle/>
                    <a:p>
                      <a:pPr marL="0" marR="0" algn="ctr" fontAlgn="t"/>
                      <a:r>
                        <a:rPr lang="en-GB" sz="1300" dirty="0"/>
                        <a:t>Toxic gas</a:t>
                      </a:r>
                    </a:p>
                  </a:txBody>
                  <a:tcPr marL="32000" marR="32000" marT="17333" marB="17333"/>
                </a:tc>
                <a:extLst>
                  <a:ext uri="{0D108BD9-81ED-4DB2-BD59-A6C34878D82A}">
                    <a16:rowId xmlns:a16="http://schemas.microsoft.com/office/drawing/2014/main" xmlns="" val="10004"/>
                  </a:ext>
                </a:extLst>
              </a:tr>
              <a:tr h="298565">
                <a:tc>
                  <a:txBody>
                    <a:bodyPr/>
                    <a:lstStyle/>
                    <a:p>
                      <a:pPr marL="0" marR="0" algn="ctr" fontAlgn="t"/>
                      <a:r>
                        <a:rPr lang="en-GB" sz="1300" dirty="0"/>
                        <a:t>3</a:t>
                      </a:r>
                    </a:p>
                  </a:txBody>
                  <a:tcPr marL="32000" marR="32000" marT="17333" marB="17333"/>
                </a:tc>
                <a:tc>
                  <a:txBody>
                    <a:bodyPr/>
                    <a:lstStyle/>
                    <a:p>
                      <a:pPr marL="0" marR="0" algn="ctr" fontAlgn="t"/>
                      <a:r>
                        <a:rPr lang="en-GB" sz="1300" dirty="0"/>
                        <a:t>Flammable liquid</a:t>
                      </a:r>
                    </a:p>
                  </a:txBody>
                  <a:tcPr marL="32000" marR="32000" marT="17333" marB="17333"/>
                </a:tc>
                <a:tc>
                  <a:txBody>
                    <a:bodyPr/>
                    <a:lstStyle/>
                    <a:p>
                      <a:pPr marL="0" marR="0" algn="ctr" fontAlgn="t"/>
                      <a:r>
                        <a:rPr lang="en-GB" sz="1300" dirty="0"/>
                        <a:t> </a:t>
                      </a:r>
                    </a:p>
                  </a:txBody>
                  <a:tcPr marL="32000" marR="32000" marT="17333" marB="17333"/>
                </a:tc>
                <a:tc>
                  <a:txBody>
                    <a:bodyPr/>
                    <a:lstStyle/>
                    <a:p>
                      <a:pPr marL="0" marR="0" algn="ctr" fontAlgn="t"/>
                      <a:r>
                        <a:rPr lang="en-GB" sz="1300" dirty="0"/>
                        <a:t>Flammable liquid</a:t>
                      </a:r>
                    </a:p>
                  </a:txBody>
                  <a:tcPr marL="32000" marR="32000" marT="17333" marB="17333"/>
                </a:tc>
                <a:extLst>
                  <a:ext uri="{0D108BD9-81ED-4DB2-BD59-A6C34878D82A}">
                    <a16:rowId xmlns:a16="http://schemas.microsoft.com/office/drawing/2014/main" xmlns="" val="10005"/>
                  </a:ext>
                </a:extLst>
              </a:tr>
              <a:tr h="298565">
                <a:tc rowSpan="3">
                  <a:txBody>
                    <a:bodyPr/>
                    <a:lstStyle/>
                    <a:p>
                      <a:pPr marL="0" marR="0" algn="ctr" fontAlgn="t"/>
                      <a:r>
                        <a:rPr lang="en-GB" sz="1300" dirty="0"/>
                        <a:t>4</a:t>
                      </a:r>
                    </a:p>
                  </a:txBody>
                  <a:tcPr marL="32000" marR="32000" marT="17333" marB="17333"/>
                </a:tc>
                <a:tc rowSpan="3">
                  <a:txBody>
                    <a:bodyPr/>
                    <a:lstStyle/>
                    <a:p>
                      <a:pPr marL="0" marR="0" algn="ctr" fontAlgn="t"/>
                      <a:r>
                        <a:rPr lang="en-GB" sz="1300" dirty="0"/>
                        <a:t>Flammable solids</a:t>
                      </a:r>
                    </a:p>
                  </a:txBody>
                  <a:tcPr marL="32000" marR="32000" marT="17333" marB="17333"/>
                </a:tc>
                <a:tc>
                  <a:txBody>
                    <a:bodyPr/>
                    <a:lstStyle/>
                    <a:p>
                      <a:pPr marL="0" marR="0" algn="ctr" fontAlgn="t"/>
                      <a:r>
                        <a:rPr lang="en-GB" sz="1300" dirty="0"/>
                        <a:t>4.1</a:t>
                      </a:r>
                    </a:p>
                  </a:txBody>
                  <a:tcPr marL="32000" marR="32000" marT="17333" marB="17333"/>
                </a:tc>
                <a:tc>
                  <a:txBody>
                    <a:bodyPr/>
                    <a:lstStyle/>
                    <a:p>
                      <a:pPr marL="0" marR="0" algn="ctr" fontAlgn="t"/>
                      <a:r>
                        <a:rPr lang="en-GB" sz="1300" dirty="0"/>
                        <a:t>Flammable solid</a:t>
                      </a:r>
                    </a:p>
                  </a:txBody>
                  <a:tcPr marL="32000" marR="32000" marT="17333" marB="17333"/>
                </a:tc>
                <a:extLst>
                  <a:ext uri="{0D108BD9-81ED-4DB2-BD59-A6C34878D82A}">
                    <a16:rowId xmlns:a16="http://schemas.microsoft.com/office/drawing/2014/main" xmlns="" val="10006"/>
                  </a:ext>
                </a:extLst>
              </a:tr>
              <a:tr h="386085">
                <a:tc vMerge="1">
                  <a:txBody>
                    <a:bodyPr/>
                    <a:lstStyle/>
                    <a:p>
                      <a:endParaRPr lang="en-GB"/>
                    </a:p>
                  </a:txBody>
                  <a:tcPr/>
                </a:tc>
                <a:tc vMerge="1">
                  <a:txBody>
                    <a:bodyPr/>
                    <a:lstStyle/>
                    <a:p>
                      <a:endParaRPr lang="en-GB"/>
                    </a:p>
                  </a:txBody>
                  <a:tcPr/>
                </a:tc>
                <a:tc>
                  <a:txBody>
                    <a:bodyPr/>
                    <a:lstStyle/>
                    <a:p>
                      <a:pPr marL="0" marR="0" algn="ctr" fontAlgn="t"/>
                      <a:r>
                        <a:rPr lang="en-GB" sz="1300" dirty="0"/>
                        <a:t>4.2</a:t>
                      </a:r>
                    </a:p>
                  </a:txBody>
                  <a:tcPr marL="32000" marR="32000" marT="17333" marB="17333"/>
                </a:tc>
                <a:tc>
                  <a:txBody>
                    <a:bodyPr/>
                    <a:lstStyle/>
                    <a:p>
                      <a:pPr marL="0" marR="0" algn="ctr" fontAlgn="t"/>
                      <a:r>
                        <a:rPr lang="en-GB" sz="1300" dirty="0"/>
                        <a:t>Spontaneously combustible substance</a:t>
                      </a:r>
                    </a:p>
                  </a:txBody>
                  <a:tcPr marL="32000" marR="32000" marT="17333" marB="17333"/>
                </a:tc>
                <a:extLst>
                  <a:ext uri="{0D108BD9-81ED-4DB2-BD59-A6C34878D82A}">
                    <a16:rowId xmlns:a16="http://schemas.microsoft.com/office/drawing/2014/main" xmlns="" val="10007"/>
                  </a:ext>
                </a:extLst>
              </a:tr>
              <a:tr h="563597">
                <a:tc vMerge="1">
                  <a:txBody>
                    <a:bodyPr/>
                    <a:lstStyle/>
                    <a:p>
                      <a:endParaRPr lang="en-GB"/>
                    </a:p>
                  </a:txBody>
                  <a:tcPr/>
                </a:tc>
                <a:tc vMerge="1">
                  <a:txBody>
                    <a:bodyPr/>
                    <a:lstStyle/>
                    <a:p>
                      <a:endParaRPr lang="en-GB"/>
                    </a:p>
                  </a:txBody>
                  <a:tcPr/>
                </a:tc>
                <a:tc>
                  <a:txBody>
                    <a:bodyPr/>
                    <a:lstStyle/>
                    <a:p>
                      <a:pPr marL="0" marR="0" algn="ctr" fontAlgn="t"/>
                      <a:r>
                        <a:rPr lang="en-GB" sz="1300" dirty="0"/>
                        <a:t>4.3</a:t>
                      </a:r>
                    </a:p>
                  </a:txBody>
                  <a:tcPr marL="32000" marR="32000" marT="17333" marB="17333"/>
                </a:tc>
                <a:tc>
                  <a:txBody>
                    <a:bodyPr/>
                    <a:lstStyle/>
                    <a:p>
                      <a:pPr marL="0" marR="0" algn="ctr" fontAlgn="t"/>
                      <a:r>
                        <a:rPr lang="en-GB" sz="1300" dirty="0"/>
                        <a:t>Substance which in contact with water emits flammable gas</a:t>
                      </a:r>
                    </a:p>
                  </a:txBody>
                  <a:tcPr marL="32000" marR="32000" marT="17333" marB="17333"/>
                </a:tc>
                <a:extLst>
                  <a:ext uri="{0D108BD9-81ED-4DB2-BD59-A6C34878D82A}">
                    <a16:rowId xmlns:a16="http://schemas.microsoft.com/office/drawing/2014/main" xmlns="" val="10008"/>
                  </a:ext>
                </a:extLst>
              </a:tr>
              <a:tr h="298565">
                <a:tc rowSpan="2">
                  <a:txBody>
                    <a:bodyPr/>
                    <a:lstStyle/>
                    <a:p>
                      <a:pPr marL="0" marR="0" algn="ctr" fontAlgn="t"/>
                      <a:r>
                        <a:rPr lang="en-GB" sz="1300" dirty="0"/>
                        <a:t>5</a:t>
                      </a:r>
                    </a:p>
                  </a:txBody>
                  <a:tcPr marL="32000" marR="32000" marT="17333" marB="17333"/>
                </a:tc>
                <a:tc rowSpan="2">
                  <a:txBody>
                    <a:bodyPr/>
                    <a:lstStyle/>
                    <a:p>
                      <a:pPr marL="0" marR="0" algn="ctr" fontAlgn="t"/>
                      <a:r>
                        <a:rPr lang="en-GB" sz="1300" dirty="0"/>
                        <a:t>Oxidising substances</a:t>
                      </a:r>
                    </a:p>
                  </a:txBody>
                  <a:tcPr marL="32000" marR="32000" marT="17333" marB="17333"/>
                </a:tc>
                <a:tc>
                  <a:txBody>
                    <a:bodyPr/>
                    <a:lstStyle/>
                    <a:p>
                      <a:pPr marL="0" marR="0" algn="ctr" fontAlgn="t"/>
                      <a:r>
                        <a:rPr lang="en-GB" sz="1300" dirty="0"/>
                        <a:t>5.1</a:t>
                      </a:r>
                    </a:p>
                  </a:txBody>
                  <a:tcPr marL="32000" marR="32000" marT="17333" marB="17333"/>
                </a:tc>
                <a:tc>
                  <a:txBody>
                    <a:bodyPr/>
                    <a:lstStyle/>
                    <a:p>
                      <a:pPr marL="0" marR="0" algn="ctr" fontAlgn="t"/>
                      <a:r>
                        <a:rPr lang="en-GB" sz="1300" dirty="0"/>
                        <a:t>Oxidising substance</a:t>
                      </a:r>
                    </a:p>
                  </a:txBody>
                  <a:tcPr marL="32000" marR="32000" marT="17333" marB="17333"/>
                </a:tc>
                <a:extLst>
                  <a:ext uri="{0D108BD9-81ED-4DB2-BD59-A6C34878D82A}">
                    <a16:rowId xmlns:a16="http://schemas.microsoft.com/office/drawing/2014/main" xmlns="" val="10009"/>
                  </a:ext>
                </a:extLst>
              </a:tr>
              <a:tr h="298565">
                <a:tc vMerge="1">
                  <a:txBody>
                    <a:bodyPr/>
                    <a:lstStyle/>
                    <a:p>
                      <a:endParaRPr lang="en-GB"/>
                    </a:p>
                  </a:txBody>
                  <a:tcPr/>
                </a:tc>
                <a:tc vMerge="1">
                  <a:txBody>
                    <a:bodyPr/>
                    <a:lstStyle/>
                    <a:p>
                      <a:endParaRPr lang="en-GB"/>
                    </a:p>
                  </a:txBody>
                  <a:tcPr/>
                </a:tc>
                <a:tc>
                  <a:txBody>
                    <a:bodyPr/>
                    <a:lstStyle/>
                    <a:p>
                      <a:pPr marL="0" marR="0" algn="ctr" fontAlgn="t"/>
                      <a:r>
                        <a:rPr lang="en-GB" sz="1300" dirty="0"/>
                        <a:t>5.2</a:t>
                      </a:r>
                    </a:p>
                  </a:txBody>
                  <a:tcPr marL="32000" marR="32000" marT="17333" marB="17333"/>
                </a:tc>
                <a:tc>
                  <a:txBody>
                    <a:bodyPr/>
                    <a:lstStyle/>
                    <a:p>
                      <a:pPr marL="0" marR="0" algn="ctr" fontAlgn="t"/>
                      <a:r>
                        <a:rPr lang="en-GB" sz="1300" dirty="0"/>
                        <a:t>Organic peroxide</a:t>
                      </a:r>
                    </a:p>
                  </a:txBody>
                  <a:tcPr marL="32000" marR="32000" marT="17333" marB="17333"/>
                </a:tc>
                <a:extLst>
                  <a:ext uri="{0D108BD9-81ED-4DB2-BD59-A6C34878D82A}">
                    <a16:rowId xmlns:a16="http://schemas.microsoft.com/office/drawing/2014/main" xmlns="" val="10010"/>
                  </a:ext>
                </a:extLst>
              </a:tr>
              <a:tr h="298565">
                <a:tc rowSpan="2">
                  <a:txBody>
                    <a:bodyPr/>
                    <a:lstStyle/>
                    <a:p>
                      <a:pPr marL="0" marR="0" algn="ctr" fontAlgn="t"/>
                      <a:r>
                        <a:rPr lang="en-GB" sz="1300" dirty="0"/>
                        <a:t>6</a:t>
                      </a:r>
                    </a:p>
                  </a:txBody>
                  <a:tcPr marL="32000" marR="32000" marT="17333" marB="17333"/>
                </a:tc>
                <a:tc rowSpan="2">
                  <a:txBody>
                    <a:bodyPr/>
                    <a:lstStyle/>
                    <a:p>
                      <a:pPr marL="0" marR="0" algn="ctr" fontAlgn="t"/>
                      <a:r>
                        <a:rPr lang="en-GB" sz="1300" dirty="0"/>
                        <a:t>Toxic substances</a:t>
                      </a:r>
                    </a:p>
                  </a:txBody>
                  <a:tcPr marL="32000" marR="32000" marT="17333" marB="17333"/>
                </a:tc>
                <a:tc>
                  <a:txBody>
                    <a:bodyPr/>
                    <a:lstStyle/>
                    <a:p>
                      <a:pPr marL="0" marR="0" algn="ctr" fontAlgn="t"/>
                      <a:r>
                        <a:rPr lang="en-GB" sz="1300" dirty="0"/>
                        <a:t>6.1</a:t>
                      </a:r>
                    </a:p>
                  </a:txBody>
                  <a:tcPr marL="32000" marR="32000" marT="17333" marB="17333"/>
                </a:tc>
                <a:tc>
                  <a:txBody>
                    <a:bodyPr/>
                    <a:lstStyle/>
                    <a:p>
                      <a:pPr marL="0" marR="0" algn="ctr" fontAlgn="t"/>
                      <a:r>
                        <a:rPr lang="en-GB" sz="1300" dirty="0"/>
                        <a:t>Toxic substance</a:t>
                      </a:r>
                    </a:p>
                  </a:txBody>
                  <a:tcPr marL="32000" marR="32000" marT="17333" marB="17333"/>
                </a:tc>
                <a:extLst>
                  <a:ext uri="{0D108BD9-81ED-4DB2-BD59-A6C34878D82A}">
                    <a16:rowId xmlns:a16="http://schemas.microsoft.com/office/drawing/2014/main" xmlns="" val="10011"/>
                  </a:ext>
                </a:extLst>
              </a:tr>
              <a:tr h="298565">
                <a:tc vMerge="1">
                  <a:txBody>
                    <a:bodyPr/>
                    <a:lstStyle/>
                    <a:p>
                      <a:endParaRPr lang="en-GB"/>
                    </a:p>
                  </a:txBody>
                  <a:tcPr/>
                </a:tc>
                <a:tc vMerge="1">
                  <a:txBody>
                    <a:bodyPr/>
                    <a:lstStyle/>
                    <a:p>
                      <a:endParaRPr lang="en-GB"/>
                    </a:p>
                  </a:txBody>
                  <a:tcPr/>
                </a:tc>
                <a:tc>
                  <a:txBody>
                    <a:bodyPr/>
                    <a:lstStyle/>
                    <a:p>
                      <a:pPr marL="0" marR="0" algn="ctr" fontAlgn="t"/>
                      <a:r>
                        <a:rPr lang="en-GB" sz="1300" dirty="0"/>
                        <a:t>6.2</a:t>
                      </a:r>
                    </a:p>
                  </a:txBody>
                  <a:tcPr marL="32000" marR="32000" marT="17333" marB="17333"/>
                </a:tc>
                <a:tc>
                  <a:txBody>
                    <a:bodyPr/>
                    <a:lstStyle/>
                    <a:p>
                      <a:pPr marL="0" marR="0" algn="ctr" fontAlgn="t"/>
                      <a:r>
                        <a:rPr lang="en-GB" sz="1300" dirty="0"/>
                        <a:t>Infectious substance</a:t>
                      </a:r>
                    </a:p>
                  </a:txBody>
                  <a:tcPr marL="32000" marR="32000" marT="17333" marB="17333"/>
                </a:tc>
                <a:extLst>
                  <a:ext uri="{0D108BD9-81ED-4DB2-BD59-A6C34878D82A}">
                    <a16:rowId xmlns:a16="http://schemas.microsoft.com/office/drawing/2014/main" xmlns="" val="10012"/>
                  </a:ext>
                </a:extLst>
              </a:tr>
              <a:tr h="298565">
                <a:tc>
                  <a:txBody>
                    <a:bodyPr/>
                    <a:lstStyle/>
                    <a:p>
                      <a:pPr marL="0" marR="0" algn="ctr" fontAlgn="t"/>
                      <a:r>
                        <a:rPr lang="en-GB" sz="1300" dirty="0"/>
                        <a:t>7</a:t>
                      </a:r>
                    </a:p>
                  </a:txBody>
                  <a:tcPr marL="32000" marR="32000" marT="17333" marB="17333"/>
                </a:tc>
                <a:tc>
                  <a:txBody>
                    <a:bodyPr/>
                    <a:lstStyle/>
                    <a:p>
                      <a:pPr marL="0" marR="0" algn="ctr" fontAlgn="t"/>
                      <a:r>
                        <a:rPr lang="en-GB" sz="1300" dirty="0"/>
                        <a:t>Radioactive material</a:t>
                      </a:r>
                    </a:p>
                  </a:txBody>
                  <a:tcPr marL="32000" marR="32000" marT="17333" marB="17333"/>
                </a:tc>
                <a:tc>
                  <a:txBody>
                    <a:bodyPr/>
                    <a:lstStyle/>
                    <a:p>
                      <a:pPr marL="0" marR="0" algn="ctr" fontAlgn="t"/>
                      <a:r>
                        <a:rPr lang="en-GB" sz="1300" dirty="0"/>
                        <a:t> </a:t>
                      </a:r>
                    </a:p>
                  </a:txBody>
                  <a:tcPr marL="32000" marR="32000" marT="17333" marB="17333"/>
                </a:tc>
                <a:tc>
                  <a:txBody>
                    <a:bodyPr/>
                    <a:lstStyle/>
                    <a:p>
                      <a:pPr marL="0" marR="0" algn="ctr" fontAlgn="t"/>
                      <a:r>
                        <a:rPr lang="en-GB" sz="1300" dirty="0"/>
                        <a:t>Radioactive material</a:t>
                      </a:r>
                    </a:p>
                  </a:txBody>
                  <a:tcPr marL="32000" marR="32000" marT="17333" marB="17333"/>
                </a:tc>
                <a:extLst>
                  <a:ext uri="{0D108BD9-81ED-4DB2-BD59-A6C34878D82A}">
                    <a16:rowId xmlns:a16="http://schemas.microsoft.com/office/drawing/2014/main" xmlns="" val="10013"/>
                  </a:ext>
                </a:extLst>
              </a:tr>
              <a:tr h="298565">
                <a:tc>
                  <a:txBody>
                    <a:bodyPr/>
                    <a:lstStyle/>
                    <a:p>
                      <a:pPr marL="0" marR="0" algn="ctr" fontAlgn="t"/>
                      <a:r>
                        <a:rPr lang="en-GB" sz="1300" dirty="0"/>
                        <a:t>8</a:t>
                      </a:r>
                    </a:p>
                  </a:txBody>
                  <a:tcPr marL="32000" marR="32000" marT="17333" marB="17333"/>
                </a:tc>
                <a:tc>
                  <a:txBody>
                    <a:bodyPr/>
                    <a:lstStyle/>
                    <a:p>
                      <a:pPr marL="0" marR="0" algn="ctr" fontAlgn="t"/>
                      <a:r>
                        <a:rPr lang="en-GB" sz="1300" dirty="0"/>
                        <a:t>Corrosive substances</a:t>
                      </a:r>
                    </a:p>
                  </a:txBody>
                  <a:tcPr marL="32000" marR="32000" marT="17333" marB="17333"/>
                </a:tc>
                <a:tc>
                  <a:txBody>
                    <a:bodyPr/>
                    <a:lstStyle/>
                    <a:p>
                      <a:pPr marL="0" marR="0" algn="ctr" fontAlgn="t"/>
                      <a:r>
                        <a:rPr lang="en-GB" sz="1300" dirty="0"/>
                        <a:t> </a:t>
                      </a:r>
                    </a:p>
                  </a:txBody>
                  <a:tcPr marL="32000" marR="32000" marT="17333" marB="17333"/>
                </a:tc>
                <a:tc>
                  <a:txBody>
                    <a:bodyPr/>
                    <a:lstStyle/>
                    <a:p>
                      <a:pPr marL="0" marR="0" algn="ctr" fontAlgn="t"/>
                      <a:r>
                        <a:rPr lang="en-GB" sz="1300" dirty="0"/>
                        <a:t>Corrosive substance</a:t>
                      </a:r>
                    </a:p>
                  </a:txBody>
                  <a:tcPr marL="32000" marR="32000" marT="17333" marB="17333"/>
                </a:tc>
                <a:extLst>
                  <a:ext uri="{0D108BD9-81ED-4DB2-BD59-A6C34878D82A}">
                    <a16:rowId xmlns:a16="http://schemas.microsoft.com/office/drawing/2014/main" xmlns="" val="10014"/>
                  </a:ext>
                </a:extLst>
              </a:tr>
              <a:tr h="386085">
                <a:tc>
                  <a:txBody>
                    <a:bodyPr/>
                    <a:lstStyle/>
                    <a:p>
                      <a:pPr marL="0" marR="0" algn="ctr" fontAlgn="t"/>
                      <a:r>
                        <a:rPr lang="en-GB" sz="1300" dirty="0"/>
                        <a:t>9</a:t>
                      </a:r>
                    </a:p>
                  </a:txBody>
                  <a:tcPr marL="32000" marR="32000" marT="17333" marB="17333"/>
                </a:tc>
                <a:tc>
                  <a:txBody>
                    <a:bodyPr/>
                    <a:lstStyle/>
                    <a:p>
                      <a:pPr marL="0" marR="0" algn="ctr" fontAlgn="t"/>
                      <a:r>
                        <a:rPr lang="en-GB" sz="1300" dirty="0"/>
                        <a:t>Miscellaneous dangerous goods</a:t>
                      </a:r>
                    </a:p>
                  </a:txBody>
                  <a:tcPr marL="32000" marR="32000" marT="17333" marB="17333"/>
                </a:tc>
                <a:tc>
                  <a:txBody>
                    <a:bodyPr/>
                    <a:lstStyle/>
                    <a:p>
                      <a:pPr marL="0" marR="0" algn="ctr" fontAlgn="t"/>
                      <a:r>
                        <a:rPr lang="en-GB" sz="1300" dirty="0"/>
                        <a:t> </a:t>
                      </a:r>
                    </a:p>
                  </a:txBody>
                  <a:tcPr marL="32000" marR="32000" marT="17333" marB="17333"/>
                </a:tc>
                <a:tc>
                  <a:txBody>
                    <a:bodyPr/>
                    <a:lstStyle/>
                    <a:p>
                      <a:pPr marL="0" marR="0" algn="ctr" fontAlgn="t"/>
                      <a:r>
                        <a:rPr lang="en-GB" sz="1300" dirty="0"/>
                        <a:t>Miscellaneous dangerous goods</a:t>
                      </a:r>
                    </a:p>
                  </a:txBody>
                  <a:tcPr marL="32000" marR="32000" marT="17333" marB="17333"/>
                </a:tc>
                <a:extLst>
                  <a:ext uri="{0D108BD9-81ED-4DB2-BD59-A6C34878D82A}">
                    <a16:rowId xmlns:a16="http://schemas.microsoft.com/office/drawing/2014/main" xmlns="" val="10015"/>
                  </a:ext>
                </a:extLst>
              </a:tr>
            </a:tbl>
          </a:graphicData>
        </a:graphic>
      </p:graphicFrame>
      <p:sp>
        <p:nvSpPr>
          <p:cNvPr id="4173" name="Rectangle 1"/>
          <p:cNvSpPr>
            <a:spLocks noChangeArrowheads="1"/>
          </p:cNvSpPr>
          <p:nvPr/>
        </p:nvSpPr>
        <p:spPr bwMode="auto">
          <a:xfrm>
            <a:off x="1631504" y="-31739"/>
            <a:ext cx="6984776" cy="1182274"/>
          </a:xfrm>
          <a:prstGeom prst="rect">
            <a:avLst/>
          </a:prstGeom>
          <a:noFill/>
          <a:ln w="25400">
            <a:noFill/>
            <a:miter lim="800000"/>
            <a:headEnd type="none" w="sm" len="sm"/>
            <a:tailEnd type="none" w="med" len="lg"/>
          </a:ln>
        </p:spPr>
        <p:txBody>
          <a:bodyPr wrap="square" lIns="0" tIns="158700" rIns="0" bIns="158700" anchor="ctr">
            <a:spAutoFit/>
          </a:bodyPr>
          <a:lstStyle/>
          <a:p>
            <a:pPr algn="l"/>
            <a:r>
              <a:rPr lang="en-GB" sz="2800" dirty="0">
                <a:solidFill>
                  <a:srgbClr val="C00000"/>
                </a:solidFill>
              </a:rPr>
              <a:t>There are nine classes, some with divisions, as follows:</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3983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Text Box 3"/>
          <p:cNvSpPr txBox="1">
            <a:spLocks noChangeArrowheads="1"/>
          </p:cNvSpPr>
          <p:nvPr/>
        </p:nvSpPr>
        <p:spPr bwMode="auto">
          <a:xfrm>
            <a:off x="2041282" y="3030537"/>
            <a:ext cx="8242788" cy="1465263"/>
          </a:xfrm>
          <a:prstGeom prst="rect">
            <a:avLst/>
          </a:prstGeom>
          <a:noFill/>
          <a:ln w="9525">
            <a:noFill/>
            <a:miter lim="800000"/>
            <a:headEnd/>
            <a:tailEnd/>
          </a:ln>
        </p:spPr>
        <p:txBody>
          <a:bodyPr>
            <a:spAutoFit/>
          </a:bodyPr>
          <a:lstStyle/>
          <a:p>
            <a:pPr algn="l">
              <a:lnSpc>
                <a:spcPct val="100000"/>
              </a:lnSpc>
              <a:spcBef>
                <a:spcPct val="50000"/>
              </a:spcBef>
            </a:pPr>
            <a:r>
              <a:rPr lang="en-GB" dirty="0"/>
              <a:t>Having packed the product the package has to be labelled, this is not about the product labelling or CHIP labelling which has health and safety advice for the user, but a rather simple class warning symbol.  On small packages a 100 mm square coloured diamond with a symbol, these can be larger on IBC’s and road tankers.  I have illustrated a couple of examples below:</a:t>
            </a:r>
          </a:p>
        </p:txBody>
      </p:sp>
      <p:sp>
        <p:nvSpPr>
          <p:cNvPr id="216068" name="Text Box 4"/>
          <p:cNvSpPr txBox="1">
            <a:spLocks noChangeArrowheads="1"/>
          </p:cNvSpPr>
          <p:nvPr/>
        </p:nvSpPr>
        <p:spPr bwMode="auto">
          <a:xfrm>
            <a:off x="2971800" y="4648200"/>
            <a:ext cx="6019800" cy="457200"/>
          </a:xfrm>
          <a:prstGeom prst="rect">
            <a:avLst/>
          </a:prstGeom>
          <a:noFill/>
          <a:ln w="9525">
            <a:noFill/>
            <a:miter lim="800000"/>
            <a:headEnd/>
            <a:tailEnd/>
          </a:ln>
        </p:spPr>
        <p:txBody>
          <a:bodyPr>
            <a:spAutoFit/>
          </a:bodyPr>
          <a:lstStyle/>
          <a:p>
            <a:pPr algn="l">
              <a:lnSpc>
                <a:spcPct val="100000"/>
              </a:lnSpc>
              <a:spcBef>
                <a:spcPct val="50000"/>
              </a:spcBef>
            </a:pPr>
            <a:endParaRPr lang="en-US" sz="2400">
              <a:latin typeface="Times New Roman" pitchFamily="18" charset="0"/>
            </a:endParaRPr>
          </a:p>
        </p:txBody>
      </p:sp>
      <p:pic>
        <p:nvPicPr>
          <p:cNvPr id="216069" name="Picture 5"/>
          <p:cNvPicPr>
            <a:picLocks noChangeAspect="1" noChangeArrowheads="1"/>
          </p:cNvPicPr>
          <p:nvPr/>
        </p:nvPicPr>
        <p:blipFill>
          <a:blip r:embed="rId3" cstate="print"/>
          <a:srcRect/>
          <a:stretch>
            <a:fillRect/>
          </a:stretch>
        </p:blipFill>
        <p:spPr bwMode="auto">
          <a:xfrm>
            <a:off x="3505200" y="4495800"/>
            <a:ext cx="1676400" cy="1676400"/>
          </a:xfrm>
          <a:prstGeom prst="rect">
            <a:avLst/>
          </a:prstGeom>
          <a:noFill/>
          <a:ln w="9525">
            <a:noFill/>
            <a:miter lim="800000"/>
            <a:headEnd/>
            <a:tailEnd/>
          </a:ln>
        </p:spPr>
      </p:pic>
      <p:pic>
        <p:nvPicPr>
          <p:cNvPr id="216070" name="Picture 6"/>
          <p:cNvPicPr>
            <a:picLocks noChangeAspect="1" noChangeArrowheads="1"/>
          </p:cNvPicPr>
          <p:nvPr/>
        </p:nvPicPr>
        <p:blipFill>
          <a:blip r:embed="rId4" cstate="print"/>
          <a:srcRect/>
          <a:stretch>
            <a:fillRect/>
          </a:stretch>
        </p:blipFill>
        <p:spPr bwMode="auto">
          <a:xfrm>
            <a:off x="6553202" y="4495800"/>
            <a:ext cx="1598735" cy="1600200"/>
          </a:xfrm>
          <a:prstGeom prst="rect">
            <a:avLst/>
          </a:prstGeom>
          <a:noFill/>
          <a:ln w="9525">
            <a:noFill/>
            <a:miter lim="800000"/>
            <a:headEnd/>
            <a:tailEnd/>
          </a:ln>
        </p:spPr>
      </p:pic>
      <p:sp>
        <p:nvSpPr>
          <p:cNvPr id="13319" name="Rectangle 7"/>
          <p:cNvSpPr>
            <a:spLocks noChangeArrowheads="1"/>
          </p:cNvSpPr>
          <p:nvPr/>
        </p:nvSpPr>
        <p:spPr bwMode="auto">
          <a:xfrm>
            <a:off x="2041283" y="1187449"/>
            <a:ext cx="8307265" cy="1754326"/>
          </a:xfrm>
          <a:prstGeom prst="rect">
            <a:avLst/>
          </a:prstGeom>
          <a:noFill/>
          <a:ln w="25400">
            <a:noFill/>
            <a:miter lim="800000"/>
            <a:headEnd type="none" w="sm" len="sm"/>
            <a:tailEnd type="none" w="med" len="lg"/>
          </a:ln>
        </p:spPr>
        <p:txBody>
          <a:bodyPr>
            <a:spAutoFit/>
          </a:bodyPr>
          <a:lstStyle/>
          <a:p>
            <a:pPr defTabSz="871538"/>
            <a:r>
              <a:rPr lang="en-GB" dirty="0"/>
              <a:t>The consignor is responsible for ensuring that the packaging conforms to the regulations for the product. The packaging can be as simple as a cardboard box or paper bag for low risk powders in small quantities to very sophisticated double skinned stainless steel packages for more complex high risk products.  In general the package needs to be UN approved and compatible with the product but for every UN number there is a list of packaging options available to the packer.</a:t>
            </a:r>
          </a:p>
        </p:txBody>
      </p:sp>
      <p:sp>
        <p:nvSpPr>
          <p:cNvPr id="2" name="Title 1"/>
          <p:cNvSpPr>
            <a:spLocks noGrp="1"/>
          </p:cNvSpPr>
          <p:nvPr>
            <p:ph type="title"/>
          </p:nvPr>
        </p:nvSpPr>
        <p:spPr>
          <a:xfrm>
            <a:off x="838200" y="205581"/>
            <a:ext cx="10515600" cy="1325563"/>
          </a:xfrm>
        </p:spPr>
        <p:txBody>
          <a:bodyPr/>
          <a:lstStyle/>
          <a:p>
            <a:pPr lvl="1" algn="l">
              <a:lnSpc>
                <a:spcPct val="100000"/>
              </a:lnSpc>
            </a:pPr>
            <a:r>
              <a:rPr lang="en-GB" sz="3200" dirty="0">
                <a:solidFill>
                  <a:srgbClr val="C00000"/>
                </a:solidFill>
              </a:rPr>
              <a:t>Packaging and Labelling</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73669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60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499"/>
                                          </p:stCondLst>
                                        </p:cTn>
                                        <p:tgtEl>
                                          <p:spTgt spid="21606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160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2160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autoUpdateAnimBg="0"/>
      <p:bldP spid="216068"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8" name="Picture 3"/>
          <p:cNvPicPr>
            <a:picLocks noChangeAspect="1" noChangeArrowheads="1"/>
          </p:cNvPicPr>
          <p:nvPr/>
        </p:nvPicPr>
        <p:blipFill>
          <a:blip r:embed="rId2" cstate="print"/>
          <a:srcRect l="67757" t="8859" r="12511" b="22482"/>
          <a:stretch>
            <a:fillRect/>
          </a:stretch>
        </p:blipFill>
        <p:spPr bwMode="auto">
          <a:xfrm>
            <a:off x="3712900" y="980728"/>
            <a:ext cx="4013749" cy="5696236"/>
          </a:xfrm>
          <a:prstGeom prst="rect">
            <a:avLst/>
          </a:prstGeom>
          <a:noFill/>
          <a:ln w="25400">
            <a:noFill/>
            <a:miter lim="800000"/>
            <a:headEnd type="none" w="sm" len="sm"/>
            <a:tailEnd type="none" w="med" len="lg"/>
          </a:ln>
        </p:spPr>
      </p:pic>
      <p:sp>
        <p:nvSpPr>
          <p:cNvPr id="2" name="Title 1"/>
          <p:cNvSpPr>
            <a:spLocks noGrp="1"/>
          </p:cNvSpPr>
          <p:nvPr>
            <p:ph type="title"/>
          </p:nvPr>
        </p:nvSpPr>
        <p:spPr>
          <a:xfrm>
            <a:off x="1981200" y="274638"/>
            <a:ext cx="8229600" cy="490066"/>
          </a:xfrm>
        </p:spPr>
        <p:txBody>
          <a:bodyPr>
            <a:normAutofit fontScale="90000"/>
          </a:bodyPr>
          <a:lstStyle/>
          <a:p>
            <a:r>
              <a:rPr lang="en-GB" dirty="0"/>
              <a:t>New </a:t>
            </a:r>
            <a:r>
              <a:rPr lang="en-GB" dirty="0" err="1"/>
              <a:t>Haz</a:t>
            </a:r>
            <a:r>
              <a:rPr lang="en-GB" dirty="0"/>
              <a:t> </a:t>
            </a:r>
            <a:r>
              <a:rPr lang="en-GB" dirty="0" err="1"/>
              <a:t>chem</a:t>
            </a:r>
            <a:r>
              <a:rPr lang="en-GB" dirty="0"/>
              <a:t> codes</a:t>
            </a:r>
          </a:p>
        </p:txBody>
      </p:sp>
      <p:pic>
        <p:nvPicPr>
          <p:cNvPr id="788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40216" y="1484785"/>
            <a:ext cx="2251720" cy="12665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88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2185" y="3068960"/>
            <a:ext cx="2843787" cy="1599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Footer Placeholder 2"/>
          <p:cNvSpPr>
            <a:spLocks noGrp="1"/>
          </p:cNvSpPr>
          <p:nvPr>
            <p:ph type="ftr" sz="quarter" idx="11"/>
          </p:nvPr>
        </p:nvSpPr>
        <p:spPr>
          <a:xfrm>
            <a:off x="7929466" y="6311839"/>
            <a:ext cx="4114800" cy="365125"/>
          </a:xfrm>
        </p:spPr>
        <p:txBody>
          <a:bodyPr/>
          <a:lstStyle/>
          <a:p>
            <a:r>
              <a:rPr lang="en-GB" dirty="0">
                <a:solidFill>
                  <a:prstClr val="black">
                    <a:tint val="75000"/>
                  </a:prstClr>
                </a:solidFill>
              </a:rPr>
              <a:t>Copyright D.G. Richards 2015</a:t>
            </a:r>
          </a:p>
        </p:txBody>
      </p:sp>
    </p:spTree>
    <p:extLst>
      <p:ext uri="{BB962C8B-B14F-4D97-AF65-F5344CB8AC3E}">
        <p14:creationId xmlns:p14="http://schemas.microsoft.com/office/powerpoint/2010/main" val="689836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Temperature controlled storage</a:t>
            </a:r>
          </a:p>
        </p:txBody>
      </p:sp>
      <p:pic>
        <p:nvPicPr>
          <p:cNvPr id="41986" name="Picture 2" descr="http://www.fordsproduce.com/images/Fords_Produce_Cooler.jpg"/>
          <p:cNvPicPr>
            <a:picLocks noChangeAspect="1" noChangeArrowheads="1"/>
          </p:cNvPicPr>
          <p:nvPr/>
        </p:nvPicPr>
        <p:blipFill>
          <a:blip r:embed="rId2" cstate="print"/>
          <a:srcRect/>
          <a:stretch>
            <a:fillRect/>
          </a:stretch>
        </p:blipFill>
        <p:spPr bwMode="auto">
          <a:xfrm>
            <a:off x="1847528" y="1700809"/>
            <a:ext cx="3384376" cy="2235889"/>
          </a:xfrm>
          <a:prstGeom prst="rect">
            <a:avLst/>
          </a:prstGeom>
          <a:noFill/>
        </p:spPr>
      </p:pic>
      <p:sp>
        <p:nvSpPr>
          <p:cNvPr id="4" name="Rectangle 3"/>
          <p:cNvSpPr/>
          <p:nvPr/>
        </p:nvSpPr>
        <p:spPr>
          <a:xfrm>
            <a:off x="2135560" y="4077073"/>
            <a:ext cx="2205668" cy="307777"/>
          </a:xfrm>
          <a:prstGeom prst="rect">
            <a:avLst/>
          </a:prstGeom>
        </p:spPr>
        <p:txBody>
          <a:bodyPr wrap="none">
            <a:spAutoFit/>
          </a:bodyPr>
          <a:lstStyle/>
          <a:p>
            <a:r>
              <a:rPr lang="en-GB" sz="1400" dirty="0"/>
              <a:t>Photo by fordsproduce.com</a:t>
            </a:r>
          </a:p>
        </p:txBody>
      </p:sp>
      <p:pic>
        <p:nvPicPr>
          <p:cNvPr id="41988" name="Picture 4" descr="http://t2.gstatic.com/images?q=tbn:ANd9GcRXEbXtHZHk97ahGoGPj8I0VISt-MER6F8O6NLAimkJI5ERbIPk"/>
          <p:cNvPicPr>
            <a:picLocks noChangeAspect="1" noChangeArrowheads="1"/>
          </p:cNvPicPr>
          <p:nvPr/>
        </p:nvPicPr>
        <p:blipFill>
          <a:blip r:embed="rId3" cstate="print"/>
          <a:srcRect/>
          <a:stretch>
            <a:fillRect/>
          </a:stretch>
        </p:blipFill>
        <p:spPr bwMode="auto">
          <a:xfrm>
            <a:off x="6528048" y="1536483"/>
            <a:ext cx="3308970" cy="2488799"/>
          </a:xfrm>
          <a:prstGeom prst="rect">
            <a:avLst/>
          </a:prstGeom>
          <a:noFill/>
        </p:spPr>
      </p:pic>
      <p:pic>
        <p:nvPicPr>
          <p:cNvPr id="41994" name="Picture 10" descr="North Texas Refrigerated Warehouse"/>
          <p:cNvPicPr>
            <a:picLocks noChangeAspect="1" noChangeArrowheads="1"/>
          </p:cNvPicPr>
          <p:nvPr/>
        </p:nvPicPr>
        <p:blipFill>
          <a:blip r:embed="rId4" cstate="print"/>
          <a:srcRect/>
          <a:stretch>
            <a:fillRect/>
          </a:stretch>
        </p:blipFill>
        <p:spPr bwMode="auto">
          <a:xfrm>
            <a:off x="4367808" y="4077072"/>
            <a:ext cx="2857500" cy="2228850"/>
          </a:xfrm>
          <a:prstGeom prst="rect">
            <a:avLst/>
          </a:prstGeom>
          <a:noFill/>
        </p:spPr>
      </p:pic>
      <p:sp>
        <p:nvSpPr>
          <p:cNvPr id="9" name="TextBox 8"/>
          <p:cNvSpPr txBox="1"/>
          <p:nvPr/>
        </p:nvSpPr>
        <p:spPr>
          <a:xfrm>
            <a:off x="2351584" y="5877273"/>
            <a:ext cx="1998752" cy="307777"/>
          </a:xfrm>
          <a:prstGeom prst="rect">
            <a:avLst/>
          </a:prstGeom>
          <a:noFill/>
        </p:spPr>
        <p:txBody>
          <a:bodyPr wrap="none" rtlCol="0">
            <a:spAutoFit/>
          </a:bodyPr>
          <a:lstStyle/>
          <a:p>
            <a:r>
              <a:rPr lang="en-GB" sz="1400" dirty="0"/>
              <a:t>Photo by Texas ice house</a:t>
            </a:r>
          </a:p>
        </p:txBody>
      </p:sp>
      <p:pic>
        <p:nvPicPr>
          <p:cNvPr id="41996" name="Picture 12" descr="http://t1.gstatic.com/images?q=tbn:ANd9GcTYHX4jnGXL0zpNOveDqG9GdsoRTf9VixmyA409WuGUWGwMpde4"/>
          <p:cNvPicPr>
            <a:picLocks noChangeAspect="1" noChangeArrowheads="1"/>
          </p:cNvPicPr>
          <p:nvPr/>
        </p:nvPicPr>
        <p:blipFill>
          <a:blip r:embed="rId5" cstate="print"/>
          <a:srcRect/>
          <a:stretch>
            <a:fillRect/>
          </a:stretch>
        </p:blipFill>
        <p:spPr bwMode="auto">
          <a:xfrm>
            <a:off x="7320136" y="4077072"/>
            <a:ext cx="2476500" cy="1847850"/>
          </a:xfrm>
          <a:prstGeom prst="rect">
            <a:avLst/>
          </a:prstGeom>
          <a:noFill/>
        </p:spPr>
      </p:pic>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914025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1524000" y="274638"/>
            <a:ext cx="8229600" cy="1143000"/>
          </a:xfrm>
        </p:spPr>
        <p:txBody>
          <a:bodyPr/>
          <a:lstStyle/>
          <a:p>
            <a:r>
              <a:rPr lang="en-GB" sz="3200" dirty="0"/>
              <a:t>Bulk storage</a:t>
            </a:r>
          </a:p>
        </p:txBody>
      </p:sp>
      <p:pic>
        <p:nvPicPr>
          <p:cNvPr id="5" name="Picture 7" descr="Thames Raw Sugar Sh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2276476"/>
            <a:ext cx="5113338" cy="340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500" y="3213101"/>
            <a:ext cx="3168650"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66619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vertical)">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1143000"/>
          </a:xfrm>
        </p:spPr>
        <p:txBody>
          <a:bodyPr>
            <a:normAutofit/>
          </a:bodyPr>
          <a:lstStyle/>
          <a:p>
            <a:r>
              <a:rPr lang="en-GB" sz="3200" dirty="0"/>
              <a:t>Garment storage</a:t>
            </a:r>
          </a:p>
        </p:txBody>
      </p:sp>
      <p:pic>
        <p:nvPicPr>
          <p:cNvPr id="43012" name="Picture 4" descr="http://www.warehousenews.co.uk/wp-content/uploads/2009/10/asda_dsc-cr_4783.jpg"/>
          <p:cNvPicPr>
            <a:picLocks noChangeAspect="1" noChangeArrowheads="1"/>
          </p:cNvPicPr>
          <p:nvPr/>
        </p:nvPicPr>
        <p:blipFill>
          <a:blip r:embed="rId2" cstate="print"/>
          <a:srcRect/>
          <a:stretch>
            <a:fillRect/>
          </a:stretch>
        </p:blipFill>
        <p:spPr bwMode="auto">
          <a:xfrm>
            <a:off x="1703513" y="1896430"/>
            <a:ext cx="3936125" cy="2525680"/>
          </a:xfrm>
          <a:prstGeom prst="rect">
            <a:avLst/>
          </a:prstGeom>
          <a:noFill/>
        </p:spPr>
      </p:pic>
      <p:pic>
        <p:nvPicPr>
          <p:cNvPr id="43016" name="Picture 8" descr="http://82.147.22.2/~ishelvin/images/stories/conveyors/hanginggarmentconv/hanging-garment-conveyor-5.jpg"/>
          <p:cNvPicPr>
            <a:picLocks noChangeAspect="1" noChangeArrowheads="1"/>
          </p:cNvPicPr>
          <p:nvPr/>
        </p:nvPicPr>
        <p:blipFill>
          <a:blip r:embed="rId3" cstate="print"/>
          <a:srcRect/>
          <a:stretch>
            <a:fillRect/>
          </a:stretch>
        </p:blipFill>
        <p:spPr bwMode="auto">
          <a:xfrm>
            <a:off x="5735960" y="1916833"/>
            <a:ext cx="4762500" cy="3486151"/>
          </a:xfrm>
          <a:prstGeom prst="rect">
            <a:avLst/>
          </a:prstGeom>
          <a:noFill/>
        </p:spPr>
      </p:pic>
      <p:sp>
        <p:nvSpPr>
          <p:cNvPr id="7" name="TextBox 6"/>
          <p:cNvSpPr txBox="1"/>
          <p:nvPr/>
        </p:nvSpPr>
        <p:spPr>
          <a:xfrm>
            <a:off x="2783633" y="4509121"/>
            <a:ext cx="1907061" cy="307777"/>
          </a:xfrm>
          <a:prstGeom prst="rect">
            <a:avLst/>
          </a:prstGeom>
          <a:noFill/>
        </p:spPr>
        <p:txBody>
          <a:bodyPr wrap="none" rtlCol="0">
            <a:spAutoFit/>
          </a:bodyPr>
          <a:lstStyle/>
          <a:p>
            <a:r>
              <a:rPr lang="en-GB" sz="1400" dirty="0"/>
              <a:t>Photo by Asda </a:t>
            </a:r>
            <a:r>
              <a:rPr lang="en-GB" sz="1400" dirty="0" err="1"/>
              <a:t>Walmart</a:t>
            </a:r>
            <a:endParaRPr lang="en-GB" sz="1400" dirty="0"/>
          </a:p>
        </p:txBody>
      </p:sp>
      <p:sp>
        <p:nvSpPr>
          <p:cNvPr id="8" name="TextBox 7"/>
          <p:cNvSpPr txBox="1"/>
          <p:nvPr/>
        </p:nvSpPr>
        <p:spPr>
          <a:xfrm>
            <a:off x="7176121" y="5517233"/>
            <a:ext cx="1804853" cy="307777"/>
          </a:xfrm>
          <a:prstGeom prst="rect">
            <a:avLst/>
          </a:prstGeom>
          <a:noFill/>
        </p:spPr>
        <p:txBody>
          <a:bodyPr wrap="none" rtlCol="0">
            <a:spAutoFit/>
          </a:bodyPr>
          <a:lstStyle/>
          <a:p>
            <a:r>
              <a:rPr lang="en-GB" sz="1400" dirty="0"/>
              <a:t>Photo  by Transformer</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969893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5586" name="Picture 2" descr="Salt Mine Storage: Salt mine to be used as document storage for the national archive"/>
          <p:cNvPicPr>
            <a:picLocks noChangeAspect="1" noChangeArrowheads="1"/>
          </p:cNvPicPr>
          <p:nvPr/>
        </p:nvPicPr>
        <p:blipFill>
          <a:blip r:embed="rId2" cstate="print"/>
          <a:srcRect/>
          <a:stretch>
            <a:fillRect/>
          </a:stretch>
        </p:blipFill>
        <p:spPr bwMode="auto">
          <a:xfrm>
            <a:off x="2495600" y="1340768"/>
            <a:ext cx="6858000" cy="4572000"/>
          </a:xfrm>
          <a:prstGeom prst="rect">
            <a:avLst/>
          </a:prstGeom>
          <a:noFill/>
        </p:spPr>
      </p:pic>
      <p:sp>
        <p:nvSpPr>
          <p:cNvPr id="3" name="Title 2"/>
          <p:cNvSpPr>
            <a:spLocks noGrp="1"/>
          </p:cNvSpPr>
          <p:nvPr>
            <p:ph type="title" idx="4294967295"/>
          </p:nvPr>
        </p:nvSpPr>
        <p:spPr>
          <a:xfrm>
            <a:off x="1524000" y="274638"/>
            <a:ext cx="8229600" cy="1143000"/>
          </a:xfrm>
        </p:spPr>
        <p:txBody>
          <a:bodyPr>
            <a:normAutofit/>
          </a:bodyPr>
          <a:lstStyle/>
          <a:p>
            <a:r>
              <a:rPr lang="en-GB" sz="3200" dirty="0"/>
              <a:t>Archive Storage – Abandoned Salt mines</a:t>
            </a:r>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095331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778098"/>
          </a:xfrm>
        </p:spPr>
        <p:txBody>
          <a:bodyPr>
            <a:normAutofit/>
          </a:bodyPr>
          <a:lstStyle/>
          <a:p>
            <a:r>
              <a:rPr lang="en-GB" sz="3200" dirty="0"/>
              <a:t>Fulfilment Centres</a:t>
            </a:r>
          </a:p>
        </p:txBody>
      </p:sp>
      <p:pic>
        <p:nvPicPr>
          <p:cNvPr id="45060" name="Picture 4" descr="http://t3.gstatic.com/images?q=tbn:ANd9GcRVA1wOxHbtYZ1kIQZnJCimK7VxN0wmj92q60O9n-CazqGlo0Yn">
            <a:hlinkClick r:id="rId2"/>
          </p:cNvPr>
          <p:cNvPicPr>
            <a:picLocks noChangeAspect="1" noChangeArrowheads="1"/>
          </p:cNvPicPr>
          <p:nvPr/>
        </p:nvPicPr>
        <p:blipFill>
          <a:blip r:embed="rId3" cstate="print"/>
          <a:srcRect/>
          <a:stretch>
            <a:fillRect/>
          </a:stretch>
        </p:blipFill>
        <p:spPr bwMode="auto">
          <a:xfrm>
            <a:off x="5303913" y="3140968"/>
            <a:ext cx="5192613" cy="3518804"/>
          </a:xfrm>
          <a:prstGeom prst="rect">
            <a:avLst/>
          </a:prstGeom>
          <a:noFill/>
        </p:spPr>
      </p:pic>
      <p:sp>
        <p:nvSpPr>
          <p:cNvPr id="5" name="TextBox 4"/>
          <p:cNvSpPr txBox="1"/>
          <p:nvPr/>
        </p:nvSpPr>
        <p:spPr>
          <a:xfrm>
            <a:off x="2855641" y="3861049"/>
            <a:ext cx="2333203" cy="307777"/>
          </a:xfrm>
          <a:prstGeom prst="rect">
            <a:avLst/>
          </a:prstGeom>
          <a:noFill/>
        </p:spPr>
        <p:txBody>
          <a:bodyPr wrap="none" rtlCol="0">
            <a:spAutoFit/>
          </a:bodyPr>
          <a:lstStyle/>
          <a:p>
            <a:r>
              <a:rPr lang="en-GB" sz="1400" dirty="0"/>
              <a:t>Photo by BBC News - Amazon</a:t>
            </a:r>
          </a:p>
        </p:txBody>
      </p:sp>
      <p:pic>
        <p:nvPicPr>
          <p:cNvPr id="45062" name="Picture 6" descr="http://davidfiske.com/media/1/20080417-amwh.jpg"/>
          <p:cNvPicPr>
            <a:picLocks noChangeAspect="1" noChangeArrowheads="1"/>
          </p:cNvPicPr>
          <p:nvPr/>
        </p:nvPicPr>
        <p:blipFill>
          <a:blip r:embed="rId4" cstate="print"/>
          <a:srcRect/>
          <a:stretch>
            <a:fillRect/>
          </a:stretch>
        </p:blipFill>
        <p:spPr bwMode="auto">
          <a:xfrm>
            <a:off x="1775520" y="1052736"/>
            <a:ext cx="4743450" cy="2028826"/>
          </a:xfrm>
          <a:prstGeom prst="rect">
            <a:avLst/>
          </a:prstGeom>
          <a:noFill/>
        </p:spPr>
      </p:pic>
      <p:sp>
        <p:nvSpPr>
          <p:cNvPr id="3" name="Footer Placeholder 2"/>
          <p:cNvSpPr>
            <a:spLocks noGrp="1"/>
          </p:cNvSpPr>
          <p:nvPr>
            <p:ph type="ftr" sz="quarter" idx="11"/>
          </p:nvPr>
        </p:nvSpPr>
        <p:spPr>
          <a:xfrm>
            <a:off x="-169506" y="6294647"/>
            <a:ext cx="4114800" cy="365125"/>
          </a:xfrm>
        </p:spPr>
        <p:txBody>
          <a:bodyPr/>
          <a:lstStyle/>
          <a:p>
            <a:r>
              <a:rPr lang="en-GB" dirty="0">
                <a:solidFill>
                  <a:prstClr val="black">
                    <a:tint val="75000"/>
                  </a:prstClr>
                </a:solidFill>
              </a:rPr>
              <a:t>Copyright D.G. Richards 2015</a:t>
            </a:r>
          </a:p>
        </p:txBody>
      </p:sp>
    </p:spTree>
    <p:extLst>
      <p:ext uri="{BB962C8B-B14F-4D97-AF65-F5344CB8AC3E}">
        <p14:creationId xmlns:p14="http://schemas.microsoft.com/office/powerpoint/2010/main" val="1981161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1143000"/>
          </a:xfrm>
        </p:spPr>
        <p:txBody>
          <a:bodyPr/>
          <a:lstStyle/>
          <a:p>
            <a:r>
              <a:rPr lang="en-GB" dirty="0"/>
              <a:t>Other Warehouse examples</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9576" y="1124744"/>
            <a:ext cx="7308304" cy="4896564"/>
          </a:xfrm>
          <a:prstGeom prst="rect">
            <a:avLst/>
          </a:prstGeom>
        </p:spPr>
      </p:pic>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035244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75520" y="917431"/>
            <a:ext cx="8229600" cy="1143000"/>
          </a:xfrm>
        </p:spPr>
        <p:txBody>
          <a:bodyPr>
            <a:normAutofit/>
          </a:bodyPr>
          <a:lstStyle/>
          <a:p>
            <a:r>
              <a:rPr lang="en-GB" sz="3200" dirty="0"/>
              <a:t>Open spaces can also be classed as </a:t>
            </a:r>
            <a:br>
              <a:rPr lang="en-GB" sz="3200" dirty="0"/>
            </a:br>
            <a:r>
              <a:rPr lang="en-GB" sz="3200" dirty="0"/>
              <a:t>warehouses if products are stored for a period</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624" y="2271487"/>
            <a:ext cx="6667500" cy="4533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19536" y="332657"/>
            <a:ext cx="3084114" cy="584775"/>
          </a:xfrm>
          <a:prstGeom prst="rect">
            <a:avLst/>
          </a:prstGeom>
          <a:noFill/>
        </p:spPr>
        <p:txBody>
          <a:bodyPr wrap="none" rtlCol="0">
            <a:spAutoFit/>
          </a:bodyPr>
          <a:lstStyle/>
          <a:p>
            <a:r>
              <a:rPr lang="en-GB" sz="3200" dirty="0">
                <a:solidFill>
                  <a:srgbClr val="FF0000"/>
                </a:solidFill>
              </a:rPr>
              <a:t>Warehouse types</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963481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1524000" y="274638"/>
            <a:ext cx="8229600" cy="1143000"/>
          </a:xfrm>
        </p:spPr>
        <p:txBody>
          <a:bodyPr/>
          <a:lstStyle/>
          <a:p>
            <a:r>
              <a:rPr lang="en-GB" dirty="0"/>
              <a:t>Returns/Recycling warehouse</a:t>
            </a:r>
          </a:p>
        </p:txBody>
      </p:sp>
      <p:pic>
        <p:nvPicPr>
          <p:cNvPr id="727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5521" y="1556793"/>
            <a:ext cx="3533073" cy="2622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495601" y="4323783"/>
            <a:ext cx="1711751" cy="369332"/>
          </a:xfrm>
          <a:prstGeom prst="rect">
            <a:avLst/>
          </a:prstGeom>
          <a:noFill/>
        </p:spPr>
        <p:txBody>
          <a:bodyPr wrap="none" rtlCol="0">
            <a:spAutoFit/>
          </a:bodyPr>
          <a:lstStyle/>
          <a:p>
            <a:r>
              <a:rPr lang="en-GB" dirty="0"/>
              <a:t>J &amp; M Re-cycling</a:t>
            </a:r>
          </a:p>
        </p:txBody>
      </p:sp>
      <p:pic>
        <p:nvPicPr>
          <p:cNvPr id="72708" name="Picture 4" descr="http://your.asda.com/media/BAhbB1sHOgZmIi8yMDExLzEyLzA4LzE3XzIzXzUzXzQ2NV9Bc2RhX3dhcmVob3VzZS5qcGdbCDoGcDoKdGh1bWIiCTU0MHg/Asda-ware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2458" y="1556793"/>
            <a:ext cx="5143500" cy="34099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5663952" y="5085185"/>
            <a:ext cx="4572000" cy="646331"/>
          </a:xfrm>
          <a:prstGeom prst="rect">
            <a:avLst/>
          </a:prstGeom>
        </p:spPr>
        <p:txBody>
          <a:bodyPr>
            <a:spAutoFit/>
          </a:bodyPr>
          <a:lstStyle/>
          <a:p>
            <a:r>
              <a:rPr lang="en-GB" dirty="0"/>
              <a:t>http://your.asda.com/sustainability-store-waste/waste-not-want-not-2</a:t>
            </a:r>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618277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idx="4294967295"/>
          </p:nvPr>
        </p:nvSpPr>
        <p:spPr>
          <a:xfrm>
            <a:off x="1524000" y="274638"/>
            <a:ext cx="8229600" cy="1143000"/>
          </a:xfrm>
        </p:spPr>
        <p:txBody>
          <a:bodyPr/>
          <a:lstStyle/>
          <a:p>
            <a:pPr eaLnBrk="1" hangingPunct="1"/>
            <a:r>
              <a:rPr lang="en-GB" sz="3200" dirty="0"/>
              <a:t>Customs warehousing - advantages</a:t>
            </a:r>
          </a:p>
        </p:txBody>
      </p:sp>
      <p:sp>
        <p:nvSpPr>
          <p:cNvPr id="57347" name="Content Placeholder 2"/>
          <p:cNvSpPr>
            <a:spLocks noGrp="1"/>
          </p:cNvSpPr>
          <p:nvPr>
            <p:ph idx="4294967295"/>
          </p:nvPr>
        </p:nvSpPr>
        <p:spPr>
          <a:xfrm>
            <a:off x="1524000" y="1600201"/>
            <a:ext cx="8229600" cy="4525963"/>
          </a:xfrm>
        </p:spPr>
        <p:txBody>
          <a:bodyPr>
            <a:normAutofit fontScale="92500" lnSpcReduction="20000"/>
          </a:bodyPr>
          <a:lstStyle/>
          <a:p>
            <a:pPr eaLnBrk="1" hangingPunct="1"/>
            <a:endParaRPr lang="en-GB" dirty="0"/>
          </a:p>
          <a:p>
            <a:pPr eaLnBrk="1" hangingPunct="1"/>
            <a:r>
              <a:rPr lang="en-GB" dirty="0"/>
              <a:t>Customs warehousing is a procedure that enables the suspension of Import Duty and/or VAT.</a:t>
            </a:r>
          </a:p>
          <a:p>
            <a:pPr eaLnBrk="1" hangingPunct="1"/>
            <a:r>
              <a:rPr lang="en-GB" dirty="0"/>
              <a:t>Delay paying import duty and/or VAT and excise duty on your stocks of imported goods.</a:t>
            </a:r>
          </a:p>
          <a:p>
            <a:pPr eaLnBrk="1" hangingPunct="1"/>
            <a:r>
              <a:rPr lang="en-GB" dirty="0"/>
              <a:t>If you want to re-export you don’t pay import tax</a:t>
            </a:r>
          </a:p>
          <a:p>
            <a:pPr eaLnBrk="1" hangingPunct="1"/>
            <a:r>
              <a:rPr lang="en-GB" dirty="0"/>
              <a:t>If you do not know the ultimate destination of the imported goods and want to delay having to declare imported goods to another customs procedure, for example release for free circulation</a:t>
            </a:r>
          </a:p>
          <a:p>
            <a:pPr eaLnBrk="1" hangingPunct="1"/>
            <a:r>
              <a:rPr lang="en-GB" dirty="0"/>
              <a:t>Certain countries operate Free Trade Zones on a similar principle</a:t>
            </a:r>
          </a:p>
          <a:p>
            <a:pPr eaLnBrk="1" hangingPunct="1"/>
            <a:endParaRPr lang="en-GB" dirty="0"/>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945993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0" y="274638"/>
            <a:ext cx="8229600" cy="1143000"/>
          </a:xfrm>
        </p:spPr>
        <p:txBody>
          <a:bodyPr rtlCol="0">
            <a:normAutofit/>
          </a:bodyPr>
          <a:lstStyle/>
          <a:p>
            <a:pPr>
              <a:defRPr/>
            </a:pPr>
            <a:r>
              <a:rPr lang="en-GB" sz="3200" dirty="0"/>
              <a:t>HM Revenue and Customs requirements</a:t>
            </a:r>
          </a:p>
        </p:txBody>
      </p:sp>
      <p:sp>
        <p:nvSpPr>
          <p:cNvPr id="3" name="Content Placeholder 2"/>
          <p:cNvSpPr>
            <a:spLocks noGrp="1"/>
          </p:cNvSpPr>
          <p:nvPr>
            <p:ph idx="4294967295"/>
          </p:nvPr>
        </p:nvSpPr>
        <p:spPr>
          <a:xfrm>
            <a:off x="1919536" y="1124745"/>
            <a:ext cx="8229600" cy="4525963"/>
          </a:xfrm>
        </p:spPr>
        <p:txBody>
          <a:bodyPr rtlCol="0">
            <a:noAutofit/>
          </a:bodyPr>
          <a:lstStyle/>
          <a:p>
            <a:pPr>
              <a:defRPr/>
            </a:pPr>
            <a:r>
              <a:rPr lang="en-GB" sz="3000" dirty="0"/>
              <a:t>The warehouse will be used primarily for the storage of goods</a:t>
            </a:r>
          </a:p>
          <a:p>
            <a:pPr>
              <a:defRPr/>
            </a:pPr>
            <a:r>
              <a:rPr lang="en-GB" sz="3000" dirty="0"/>
              <a:t>There is a genuine economic need</a:t>
            </a:r>
          </a:p>
          <a:p>
            <a:pPr>
              <a:defRPr/>
            </a:pPr>
            <a:r>
              <a:rPr lang="en-GB" sz="3000" dirty="0"/>
              <a:t>Your stock records are adequate to verify the receipt, storage, handling and disposal of the goods and they must be able to show at all times the current stock of goods that are held under the customs warehouse procedure.</a:t>
            </a:r>
          </a:p>
          <a:p>
            <a:pPr>
              <a:defRPr/>
            </a:pPr>
            <a:r>
              <a:rPr lang="en-GB" sz="3000" dirty="0"/>
              <a:t>You must be solvent and have a compliant revenue record</a:t>
            </a:r>
          </a:p>
          <a:p>
            <a:pPr>
              <a:defRPr/>
            </a:pPr>
            <a:r>
              <a:rPr lang="en-GB" sz="3000" dirty="0"/>
              <a:t>You must use it regularly</a:t>
            </a:r>
          </a:p>
          <a:p>
            <a:pPr>
              <a:defRPr/>
            </a:pPr>
            <a:endParaRPr lang="en-GB" sz="3000" dirty="0"/>
          </a:p>
        </p:txBody>
      </p:sp>
      <p:sp>
        <p:nvSpPr>
          <p:cNvPr id="4" name="Footer Placeholder 3"/>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2852833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694</Words>
  <Application>Microsoft Office PowerPoint</Application>
  <PresentationFormat>Widescreen</PresentationFormat>
  <Paragraphs>226</Paragraphs>
  <Slides>20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Storage and Warehousing Techniques</vt:lpstr>
      <vt:lpstr>Types of Warehouse Operation</vt:lpstr>
      <vt:lpstr>Functions of a warehouse</vt:lpstr>
      <vt:lpstr>Warehouse Types</vt:lpstr>
      <vt:lpstr>Cross dock operation </vt:lpstr>
      <vt:lpstr>Ambient storage (room temp storage)</vt:lpstr>
      <vt:lpstr>Hazardous Goods storage</vt:lpstr>
      <vt:lpstr>PowerPoint Presentation</vt:lpstr>
      <vt:lpstr>Packaging and Labelling</vt:lpstr>
      <vt:lpstr>New Haz chem codes</vt:lpstr>
      <vt:lpstr>Temperature controlled storage</vt:lpstr>
      <vt:lpstr>Bulk storage</vt:lpstr>
      <vt:lpstr>Garment storage</vt:lpstr>
      <vt:lpstr>Archive Storage – Abandoned Salt mines</vt:lpstr>
      <vt:lpstr>Fulfilment Centres</vt:lpstr>
      <vt:lpstr>Other Warehouse examples</vt:lpstr>
      <vt:lpstr>Open spaces can also be classed as  warehouses if products are stored for a period</vt:lpstr>
      <vt:lpstr>Returns/Recycling warehouse</vt:lpstr>
      <vt:lpstr>Customs warehousing - advantages</vt:lpstr>
      <vt:lpstr>HM Revenue and Customs requirements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and Warehousing Techniques</dc:title>
  <dc:creator>Amy Minshull</dc:creator>
  <cp:lastModifiedBy>Amy Minshull</cp:lastModifiedBy>
  <cp:revision>4</cp:revision>
  <dcterms:created xsi:type="dcterms:W3CDTF">2017-07-27T15:19:01Z</dcterms:created>
  <dcterms:modified xsi:type="dcterms:W3CDTF">2017-07-28T10:04:16Z</dcterms:modified>
</cp:coreProperties>
</file>