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0058400" cy="7772400"/>
  <p:notesSz cx="10058400" cy="7772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5" d="100"/>
          <a:sy n="55" d="100"/>
        </p:scale>
        <p:origin x="1440" y="48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754380" y="2409444"/>
            <a:ext cx="8549640" cy="163220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508760" y="4352544"/>
            <a:ext cx="7040880" cy="19431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3/13/2020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750" b="1" i="0">
                <a:solidFill>
                  <a:srgbClr val="7B9346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700" b="1" i="0">
                <a:solidFill>
                  <a:srgbClr val="010103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3/13/2020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750" b="1" i="0">
                <a:solidFill>
                  <a:srgbClr val="7B9346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502920" y="1787652"/>
            <a:ext cx="4375404" cy="51297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5180076" y="1787652"/>
            <a:ext cx="4375404" cy="51297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3/13/2020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5781" y="7342592"/>
            <a:ext cx="800989" cy="27598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k object 17"/>
          <p:cNvSpPr/>
          <p:nvPr/>
        </p:nvSpPr>
        <p:spPr>
          <a:xfrm>
            <a:off x="1234439" y="120870"/>
            <a:ext cx="8823960" cy="7418857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k object 18"/>
          <p:cNvSpPr/>
          <p:nvPr/>
        </p:nvSpPr>
        <p:spPr>
          <a:xfrm>
            <a:off x="59216" y="5864076"/>
            <a:ext cx="0" cy="1419860"/>
          </a:xfrm>
          <a:custGeom>
            <a:avLst/>
            <a:gdLst/>
            <a:ahLst/>
            <a:cxnLst/>
            <a:rect l="l" t="t" r="r" b="b"/>
            <a:pathLst>
              <a:path h="1419859">
                <a:moveTo>
                  <a:pt x="0" y="1419373"/>
                </a:moveTo>
                <a:lnTo>
                  <a:pt x="0" y="0"/>
                </a:lnTo>
              </a:path>
            </a:pathLst>
          </a:custGeom>
          <a:ln w="1313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k object 19"/>
          <p:cNvSpPr/>
          <p:nvPr/>
        </p:nvSpPr>
        <p:spPr>
          <a:xfrm>
            <a:off x="243050" y="5837791"/>
            <a:ext cx="0" cy="1320800"/>
          </a:xfrm>
          <a:custGeom>
            <a:avLst/>
            <a:gdLst/>
            <a:ahLst/>
            <a:cxnLst/>
            <a:rect l="l" t="t" r="r" b="b"/>
            <a:pathLst>
              <a:path h="1320800">
                <a:moveTo>
                  <a:pt x="0" y="1320805"/>
                </a:moveTo>
                <a:lnTo>
                  <a:pt x="0" y="0"/>
                </a:lnTo>
              </a:path>
            </a:pathLst>
          </a:custGeom>
          <a:ln w="1313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bk object 20"/>
          <p:cNvSpPr/>
          <p:nvPr/>
        </p:nvSpPr>
        <p:spPr>
          <a:xfrm>
            <a:off x="978385" y="7283449"/>
            <a:ext cx="0" cy="387985"/>
          </a:xfrm>
          <a:custGeom>
            <a:avLst/>
            <a:gdLst/>
            <a:ahLst/>
            <a:cxnLst/>
            <a:rect l="l" t="t" r="r" b="b"/>
            <a:pathLst>
              <a:path h="387984">
                <a:moveTo>
                  <a:pt x="0" y="387699"/>
                </a:moveTo>
                <a:lnTo>
                  <a:pt x="0" y="0"/>
                </a:lnTo>
              </a:path>
            </a:pathLst>
          </a:custGeom>
          <a:ln w="1313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bk object 21"/>
          <p:cNvSpPr/>
          <p:nvPr/>
        </p:nvSpPr>
        <p:spPr>
          <a:xfrm>
            <a:off x="4517184" y="219438"/>
            <a:ext cx="919480" cy="0"/>
          </a:xfrm>
          <a:custGeom>
            <a:avLst/>
            <a:gdLst/>
            <a:ahLst/>
            <a:cxnLst/>
            <a:rect l="l" t="t" r="r" b="b"/>
            <a:pathLst>
              <a:path w="919479">
                <a:moveTo>
                  <a:pt x="0" y="0"/>
                </a:moveTo>
                <a:lnTo>
                  <a:pt x="919168" y="0"/>
                </a:lnTo>
              </a:path>
            </a:pathLst>
          </a:custGeom>
          <a:ln w="1971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bk object 22"/>
          <p:cNvSpPr/>
          <p:nvPr/>
        </p:nvSpPr>
        <p:spPr>
          <a:xfrm>
            <a:off x="4517184" y="462572"/>
            <a:ext cx="919480" cy="0"/>
          </a:xfrm>
          <a:custGeom>
            <a:avLst/>
            <a:gdLst/>
            <a:ahLst/>
            <a:cxnLst/>
            <a:rect l="l" t="t" r="r" b="b"/>
            <a:pathLst>
              <a:path w="919479">
                <a:moveTo>
                  <a:pt x="0" y="0"/>
                </a:moveTo>
                <a:lnTo>
                  <a:pt x="919168" y="0"/>
                </a:lnTo>
              </a:path>
            </a:pathLst>
          </a:custGeom>
          <a:ln w="1314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bk object 23"/>
          <p:cNvSpPr/>
          <p:nvPr/>
        </p:nvSpPr>
        <p:spPr>
          <a:xfrm>
            <a:off x="4517184" y="567710"/>
            <a:ext cx="919480" cy="0"/>
          </a:xfrm>
          <a:custGeom>
            <a:avLst/>
            <a:gdLst/>
            <a:ahLst/>
            <a:cxnLst/>
            <a:rect l="l" t="t" r="r" b="b"/>
            <a:pathLst>
              <a:path w="919479">
                <a:moveTo>
                  <a:pt x="0" y="0"/>
                </a:moveTo>
                <a:lnTo>
                  <a:pt x="919168" y="0"/>
                </a:lnTo>
              </a:path>
            </a:pathLst>
          </a:custGeom>
          <a:ln w="6571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bk object 24"/>
          <p:cNvSpPr/>
          <p:nvPr/>
        </p:nvSpPr>
        <p:spPr>
          <a:xfrm>
            <a:off x="39519" y="7270306"/>
            <a:ext cx="945515" cy="0"/>
          </a:xfrm>
          <a:custGeom>
            <a:avLst/>
            <a:gdLst/>
            <a:ahLst/>
            <a:cxnLst/>
            <a:rect l="l" t="t" r="r" b="b"/>
            <a:pathLst>
              <a:path w="945515">
                <a:moveTo>
                  <a:pt x="0" y="0"/>
                </a:moveTo>
                <a:lnTo>
                  <a:pt x="945430" y="0"/>
                </a:lnTo>
              </a:path>
            </a:pathLst>
          </a:custGeom>
          <a:ln w="1971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bk object 25"/>
          <p:cNvSpPr/>
          <p:nvPr/>
        </p:nvSpPr>
        <p:spPr>
          <a:xfrm>
            <a:off x="4911113" y="7559438"/>
            <a:ext cx="584835" cy="0"/>
          </a:xfrm>
          <a:custGeom>
            <a:avLst/>
            <a:gdLst/>
            <a:ahLst/>
            <a:cxnLst/>
            <a:rect l="l" t="t" r="r" b="b"/>
            <a:pathLst>
              <a:path w="584835">
                <a:moveTo>
                  <a:pt x="0" y="0"/>
                </a:moveTo>
                <a:lnTo>
                  <a:pt x="584328" y="0"/>
                </a:lnTo>
              </a:path>
            </a:pathLst>
          </a:custGeom>
          <a:ln w="6571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750" b="1" i="0">
                <a:solidFill>
                  <a:srgbClr val="7B9346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3/13/2020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3/13/2020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060042" y="1103887"/>
            <a:ext cx="835025" cy="4476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750" b="1" i="0">
                <a:solidFill>
                  <a:srgbClr val="7B9346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740773" y="3436470"/>
            <a:ext cx="6497955" cy="207581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700" b="1" i="0">
                <a:solidFill>
                  <a:srgbClr val="010103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419856" y="7228332"/>
            <a:ext cx="3218688" cy="3886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502920" y="7228332"/>
            <a:ext cx="2313432" cy="3886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3/13/2020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7242048" y="7228332"/>
            <a:ext cx="2313432" cy="3886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jpg"/><Relationship Id="rId4" Type="http://schemas.openxmlformats.org/officeDocument/2006/relationships/image" Target="../media/image12.jp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3.jpg"/><Relationship Id="rId7" Type="http://schemas.openxmlformats.org/officeDocument/2006/relationships/image" Target="../media/image27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jpg"/><Relationship Id="rId5" Type="http://schemas.openxmlformats.org/officeDocument/2006/relationships/image" Target="../media/image25.jpg"/><Relationship Id="rId10" Type="http://schemas.openxmlformats.org/officeDocument/2006/relationships/image" Target="../media/image30.jpg"/><Relationship Id="rId4" Type="http://schemas.openxmlformats.org/officeDocument/2006/relationships/image" Target="../media/image24.jpg"/><Relationship Id="rId9" Type="http://schemas.openxmlformats.org/officeDocument/2006/relationships/image" Target="../media/image29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7" Type="http://schemas.openxmlformats.org/officeDocument/2006/relationships/image" Target="../media/image36.jpg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jpg"/><Relationship Id="rId5" Type="http://schemas.openxmlformats.org/officeDocument/2006/relationships/image" Target="../media/image34.jpg"/><Relationship Id="rId4" Type="http://schemas.openxmlformats.org/officeDocument/2006/relationships/image" Target="../media/image33.jp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arriott.com/culture-and-values/core-values.mi" TargetMode="External"/><Relationship Id="rId3" Type="http://schemas.openxmlformats.org/officeDocument/2006/relationships/image" Target="../media/image38.jpg"/><Relationship Id="rId7" Type="http://schemas.openxmlformats.org/officeDocument/2006/relationships/hyperlink" Target="http://www.marriott.com/hotels/hotel-photos/cvtgs-forest-of-arden-marriott" TargetMode="External"/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google.com/maps/%40S2.4622718%2C-1.7030617%2C14z" TargetMode="External"/><Relationship Id="rId5" Type="http://schemas.openxmlformats.org/officeDocument/2006/relationships/hyperlink" Target="http://www.ukgolfguide.com/the-belfry" TargetMode="External"/><Relationship Id="rId10" Type="http://schemas.openxmlformats.org/officeDocument/2006/relationships/hyperlink" Target="http://www.tableresmarriott.com/cast-iron" TargetMode="External"/><Relationship Id="rId4" Type="http://schemas.openxmlformats.org/officeDocument/2006/relationships/image" Target="../media/image39.jpg"/><Relationship Id="rId9" Type="http://schemas.openxmlformats.org/officeDocument/2006/relationships/hyperlink" Target="http://www.marriott.com/about/culture-and-values/history.m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6" y="199725"/>
            <a:ext cx="9782581" cy="741885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696068" y="745132"/>
            <a:ext cx="288881" cy="69654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260701" y="968552"/>
            <a:ext cx="564632" cy="551978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6552486" y="3767872"/>
            <a:ext cx="459740" cy="0"/>
          </a:xfrm>
          <a:custGeom>
            <a:avLst/>
            <a:gdLst/>
            <a:ahLst/>
            <a:cxnLst/>
            <a:rect l="l" t="t" r="r" b="b"/>
            <a:pathLst>
              <a:path w="459740">
                <a:moveTo>
                  <a:pt x="0" y="0"/>
                </a:moveTo>
                <a:lnTo>
                  <a:pt x="459584" y="0"/>
                </a:lnTo>
              </a:path>
            </a:pathLst>
          </a:custGeom>
          <a:ln w="1314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1153403" y="691545"/>
            <a:ext cx="792480" cy="24066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spc="15" dirty="0">
                <a:solidFill>
                  <a:srgbClr val="0C131C"/>
                </a:solidFill>
                <a:latin typeface="Times New Roman"/>
                <a:cs typeface="Times New Roman"/>
              </a:rPr>
              <a:t>Marketing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78248" y="1596176"/>
            <a:ext cx="1831339" cy="1485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800" spc="10" dirty="0">
                <a:solidFill>
                  <a:srgbClr val="334460"/>
                </a:solidFill>
                <a:latin typeface="Times New Roman"/>
                <a:cs typeface="Times New Roman"/>
              </a:rPr>
              <a:t>"</a:t>
            </a:r>
            <a:r>
              <a:rPr sz="800" spc="10" dirty="0">
                <a:solidFill>
                  <a:srgbClr val="263346"/>
                </a:solidFill>
                <a:latin typeface="Times New Roman"/>
                <a:cs typeface="Times New Roman"/>
              </a:rPr>
              <a:t>Good</a:t>
            </a:r>
            <a:r>
              <a:rPr sz="800" spc="15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800" spc="-10" dirty="0">
                <a:solidFill>
                  <a:srgbClr val="263346"/>
                </a:solidFill>
                <a:latin typeface="Times New Roman"/>
                <a:cs typeface="Times New Roman"/>
              </a:rPr>
              <a:t>food</a:t>
            </a:r>
            <a:r>
              <a:rPr sz="800" spc="-40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800" spc="25" dirty="0">
                <a:solidFill>
                  <a:srgbClr val="263346"/>
                </a:solidFill>
                <a:latin typeface="Times New Roman"/>
                <a:cs typeface="Times New Roman"/>
              </a:rPr>
              <a:t>and</a:t>
            </a:r>
            <a:r>
              <a:rPr sz="800" spc="-50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800" spc="10" dirty="0">
                <a:solidFill>
                  <a:srgbClr val="263346"/>
                </a:solidFill>
                <a:latin typeface="Times New Roman"/>
                <a:cs typeface="Times New Roman"/>
              </a:rPr>
              <a:t>good</a:t>
            </a:r>
            <a:r>
              <a:rPr sz="800" spc="-55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800" dirty="0">
                <a:solidFill>
                  <a:srgbClr val="263346"/>
                </a:solidFill>
                <a:latin typeface="Times New Roman"/>
                <a:cs typeface="Times New Roman"/>
              </a:rPr>
              <a:t>service</a:t>
            </a:r>
            <a:r>
              <a:rPr sz="800" spc="-65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800" spc="25" dirty="0">
                <a:solidFill>
                  <a:srgbClr val="263346"/>
                </a:solidFill>
                <a:latin typeface="Times New Roman"/>
                <a:cs typeface="Times New Roman"/>
              </a:rPr>
              <a:t>at</a:t>
            </a:r>
            <a:r>
              <a:rPr sz="800" spc="-65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800" spc="35" dirty="0">
                <a:solidFill>
                  <a:srgbClr val="263346"/>
                </a:solidFill>
                <a:latin typeface="Times New Roman"/>
                <a:cs typeface="Times New Roman"/>
              </a:rPr>
              <a:t>a</a:t>
            </a:r>
            <a:r>
              <a:rPr sz="800" spc="-35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800" dirty="0">
                <a:solidFill>
                  <a:srgbClr val="263346"/>
                </a:solidFill>
                <a:latin typeface="Times New Roman"/>
                <a:cs typeface="Times New Roman"/>
              </a:rPr>
              <a:t>fa</a:t>
            </a:r>
            <a:r>
              <a:rPr sz="800" dirty="0">
                <a:solidFill>
                  <a:srgbClr val="334460"/>
                </a:solidFill>
                <a:latin typeface="Times New Roman"/>
                <a:cs typeface="Times New Roman"/>
              </a:rPr>
              <a:t>i</a:t>
            </a:r>
            <a:r>
              <a:rPr sz="800" dirty="0">
                <a:solidFill>
                  <a:srgbClr val="263346"/>
                </a:solidFill>
                <a:latin typeface="Times New Roman"/>
                <a:cs typeface="Times New Roman"/>
              </a:rPr>
              <a:t>r</a:t>
            </a:r>
            <a:r>
              <a:rPr sz="800" spc="-10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800" spc="-5" dirty="0">
                <a:solidFill>
                  <a:srgbClr val="334460"/>
                </a:solidFill>
                <a:latin typeface="Times New Roman"/>
                <a:cs typeface="Times New Roman"/>
              </a:rPr>
              <a:t>pric</a:t>
            </a:r>
            <a:r>
              <a:rPr sz="800" spc="-5" dirty="0">
                <a:solidFill>
                  <a:srgbClr val="263346"/>
                </a:solidFill>
                <a:latin typeface="Times New Roman"/>
                <a:cs typeface="Times New Roman"/>
              </a:rPr>
              <a:t>e"</a:t>
            </a:r>
            <a:endParaRPr sz="80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1431367" y="2623576"/>
            <a:ext cx="0" cy="112395"/>
          </a:xfrm>
          <a:custGeom>
            <a:avLst/>
            <a:gdLst/>
            <a:ahLst/>
            <a:cxnLst/>
            <a:rect l="l" t="t" r="r" b="b"/>
            <a:pathLst>
              <a:path h="112394">
                <a:moveTo>
                  <a:pt x="0" y="0"/>
                </a:moveTo>
                <a:lnTo>
                  <a:pt x="0" y="111804"/>
                </a:lnTo>
              </a:path>
            </a:pathLst>
          </a:custGeom>
          <a:ln w="6565">
            <a:solidFill>
              <a:srgbClr val="C3D1E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220402" y="2319006"/>
            <a:ext cx="1233170" cy="7715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66395">
              <a:lnSpc>
                <a:spcPct val="100000"/>
              </a:lnSpc>
              <a:spcBef>
                <a:spcPts val="105"/>
              </a:spcBef>
            </a:pPr>
            <a:r>
              <a:rPr sz="800" spc="25" dirty="0">
                <a:solidFill>
                  <a:srgbClr val="263346"/>
                </a:solidFill>
                <a:latin typeface="Times New Roman"/>
                <a:cs typeface="Times New Roman"/>
              </a:rPr>
              <a:t>Conclusion</a:t>
            </a:r>
            <a:endParaRPr sz="800">
              <a:latin typeface="Times New Roman"/>
              <a:cs typeface="Times New Roman"/>
            </a:endParaRPr>
          </a:p>
          <a:p>
            <a:pPr marL="26670" marR="5080" indent="-14604" algn="just">
              <a:lnSpc>
                <a:spcPct val="100000"/>
              </a:lnSpc>
              <a:spcBef>
                <a:spcPts val="735"/>
              </a:spcBef>
            </a:pPr>
            <a:r>
              <a:rPr sz="500" spc="5" dirty="0">
                <a:solidFill>
                  <a:srgbClr val="70747B"/>
                </a:solidFill>
                <a:latin typeface="Times New Roman"/>
                <a:cs typeface="Times New Roman"/>
              </a:rPr>
              <a:t>'</a:t>
            </a:r>
            <a:r>
              <a:rPr sz="500" spc="40" dirty="0">
                <a:solidFill>
                  <a:srgbClr val="70747B"/>
                </a:solidFill>
                <a:latin typeface="Times New Roman"/>
                <a:cs typeface="Times New Roman"/>
              </a:rPr>
              <a:t> </a:t>
            </a:r>
            <a:r>
              <a:rPr sz="500" spc="10" dirty="0">
                <a:solidFill>
                  <a:srgbClr val="334460"/>
                </a:solidFill>
                <a:latin typeface="Times New Roman"/>
                <a:cs typeface="Times New Roman"/>
              </a:rPr>
              <a:t>ln</a:t>
            </a:r>
            <a:r>
              <a:rPr sz="500" spc="-35" dirty="0">
                <a:solidFill>
                  <a:srgbClr val="334460"/>
                </a:solidFill>
                <a:latin typeface="Times New Roman"/>
                <a:cs typeface="Times New Roman"/>
              </a:rPr>
              <a:t> </a:t>
            </a:r>
            <a:r>
              <a:rPr sz="500" spc="10" dirty="0">
                <a:solidFill>
                  <a:srgbClr val="334460"/>
                </a:solidFill>
                <a:latin typeface="Times New Roman"/>
                <a:cs typeface="Times New Roman"/>
              </a:rPr>
              <a:t>is</a:t>
            </a:r>
            <a:r>
              <a:rPr sz="500" spc="-25" dirty="0">
                <a:solidFill>
                  <a:srgbClr val="334460"/>
                </a:solidFill>
                <a:latin typeface="Times New Roman"/>
                <a:cs typeface="Times New Roman"/>
              </a:rPr>
              <a:t> </a:t>
            </a:r>
            <a:r>
              <a:rPr sz="500" spc="5" dirty="0">
                <a:solidFill>
                  <a:srgbClr val="263346"/>
                </a:solidFill>
                <a:latin typeface="Times New Roman"/>
                <a:cs typeface="Times New Roman"/>
              </a:rPr>
              <a:t>i</a:t>
            </a:r>
            <a:r>
              <a:rPr sz="500" spc="5" dirty="0">
                <a:solidFill>
                  <a:srgbClr val="334460"/>
                </a:solidFill>
                <a:latin typeface="Times New Roman"/>
                <a:cs typeface="Times New Roman"/>
              </a:rPr>
              <a:t>s</a:t>
            </a:r>
            <a:r>
              <a:rPr sz="500" spc="-20" dirty="0">
                <a:solidFill>
                  <a:srgbClr val="334460"/>
                </a:solidFill>
                <a:latin typeface="Times New Roman"/>
                <a:cs typeface="Times New Roman"/>
              </a:rPr>
              <a:t> </a:t>
            </a:r>
            <a:r>
              <a:rPr sz="500" spc="15" dirty="0">
                <a:solidFill>
                  <a:srgbClr val="425777"/>
                </a:solidFill>
                <a:latin typeface="Times New Roman"/>
                <a:cs typeface="Times New Roman"/>
              </a:rPr>
              <a:t>a</a:t>
            </a:r>
            <a:r>
              <a:rPr sz="500" spc="15" dirty="0">
                <a:solidFill>
                  <a:srgbClr val="334460"/>
                </a:solidFill>
                <a:latin typeface="Times New Roman"/>
                <a:cs typeface="Times New Roman"/>
              </a:rPr>
              <a:t>,;mall</a:t>
            </a:r>
            <a:r>
              <a:rPr sz="500" spc="-80" dirty="0">
                <a:solidFill>
                  <a:srgbClr val="334460"/>
                </a:solidFill>
                <a:latin typeface="Times New Roman"/>
                <a:cs typeface="Times New Roman"/>
              </a:rPr>
              <a:t> </a:t>
            </a:r>
            <a:r>
              <a:rPr sz="500" spc="10" dirty="0">
                <a:solidFill>
                  <a:srgbClr val="263346"/>
                </a:solidFill>
                <a:latin typeface="Times New Roman"/>
                <a:cs typeface="Times New Roman"/>
              </a:rPr>
              <a:t>4</a:t>
            </a:r>
            <a:r>
              <a:rPr sz="500" spc="-45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500" spc="10" dirty="0">
                <a:solidFill>
                  <a:srgbClr val="334460"/>
                </a:solidFill>
                <a:latin typeface="Times New Roman"/>
                <a:cs typeface="Times New Roman"/>
              </a:rPr>
              <a:t>s</a:t>
            </a:r>
            <a:r>
              <a:rPr sz="500" spc="10" dirty="0">
                <a:solidFill>
                  <a:srgbClr val="263346"/>
                </a:solidFill>
                <a:latin typeface="Times New Roman"/>
                <a:cs typeface="Times New Roman"/>
              </a:rPr>
              <a:t>t</a:t>
            </a:r>
            <a:r>
              <a:rPr sz="500" spc="10" dirty="0">
                <a:solidFill>
                  <a:srgbClr val="334460"/>
                </a:solidFill>
                <a:latin typeface="Times New Roman"/>
                <a:cs typeface="Times New Roman"/>
              </a:rPr>
              <a:t>ar</a:t>
            </a:r>
            <a:r>
              <a:rPr sz="500" spc="45" dirty="0">
                <a:solidFill>
                  <a:srgbClr val="334460"/>
                </a:solidFill>
                <a:latin typeface="Times New Roman"/>
                <a:cs typeface="Times New Roman"/>
              </a:rPr>
              <a:t> </a:t>
            </a:r>
            <a:r>
              <a:rPr sz="500" spc="-35" dirty="0">
                <a:solidFill>
                  <a:srgbClr val="334460"/>
                </a:solidFill>
                <a:latin typeface="Times New Roman"/>
                <a:cs typeface="Times New Roman"/>
              </a:rPr>
              <a:t>hote-</a:t>
            </a:r>
            <a:r>
              <a:rPr sz="500" spc="-35" dirty="0">
                <a:solidFill>
                  <a:srgbClr val="263346"/>
                </a:solidFill>
                <a:latin typeface="Times New Roman"/>
                <a:cs typeface="Times New Roman"/>
              </a:rPr>
              <a:t>1</a:t>
            </a:r>
            <a:r>
              <a:rPr sz="500" spc="-35" dirty="0">
                <a:solidFill>
                  <a:srgbClr val="334460"/>
                </a:solidFill>
                <a:latin typeface="Times New Roman"/>
                <a:cs typeface="Times New Roman"/>
              </a:rPr>
              <a:t>,</a:t>
            </a:r>
            <a:r>
              <a:rPr sz="500" spc="-10" dirty="0">
                <a:solidFill>
                  <a:srgbClr val="334460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334460"/>
                </a:solidFill>
                <a:latin typeface="Times New Roman"/>
                <a:cs typeface="Times New Roman"/>
              </a:rPr>
              <a:t>they</a:t>
            </a:r>
            <a:r>
              <a:rPr sz="550" spc="-90" dirty="0">
                <a:solidFill>
                  <a:srgbClr val="334460"/>
                </a:solidFill>
                <a:latin typeface="Times New Roman"/>
                <a:cs typeface="Times New Roman"/>
              </a:rPr>
              <a:t> </a:t>
            </a:r>
            <a:r>
              <a:rPr sz="500" spc="65" dirty="0">
                <a:solidFill>
                  <a:srgbClr val="334460"/>
                </a:solidFill>
                <a:latin typeface="Arial"/>
                <a:cs typeface="Arial"/>
              </a:rPr>
              <a:t>an-</a:t>
            </a:r>
            <a:r>
              <a:rPr sz="500" spc="65" dirty="0">
                <a:solidFill>
                  <a:srgbClr val="334460"/>
                </a:solidFill>
                <a:latin typeface="Times New Roman"/>
                <a:cs typeface="Times New Roman"/>
              </a:rPr>
              <a:t>ofmi8' </a:t>
            </a:r>
            <a:r>
              <a:rPr sz="500" spc="65" dirty="0">
                <a:solidFill>
                  <a:srgbClr val="526787"/>
                </a:solidFill>
                <a:latin typeface="Times New Roman"/>
                <a:cs typeface="Times New Roman"/>
              </a:rPr>
              <a:t> </a:t>
            </a:r>
            <a:r>
              <a:rPr sz="450" spc="-25" dirty="0">
                <a:solidFill>
                  <a:srgbClr val="526787"/>
                </a:solidFill>
                <a:latin typeface="Times New Roman"/>
                <a:cs typeface="Times New Roman"/>
              </a:rPr>
              <a:t>Cl</a:t>
            </a:r>
            <a:r>
              <a:rPr sz="450" spc="-25" dirty="0">
                <a:solidFill>
                  <a:srgbClr val="334460"/>
                </a:solidFill>
                <a:latin typeface="Times New Roman"/>
                <a:cs typeface="Times New Roman"/>
              </a:rPr>
              <a:t>t</a:t>
            </a:r>
            <a:r>
              <a:rPr sz="450" spc="-25" dirty="0">
                <a:solidFill>
                  <a:srgbClr val="526787"/>
                </a:solidFill>
                <a:latin typeface="Times New Roman"/>
                <a:cs typeface="Times New Roman"/>
              </a:rPr>
              <a:t>.</a:t>
            </a:r>
            <a:r>
              <a:rPr sz="450" spc="-25" dirty="0">
                <a:solidFill>
                  <a:srgbClr val="334460"/>
                </a:solidFill>
                <a:latin typeface="Times New Roman"/>
                <a:cs typeface="Times New Roman"/>
              </a:rPr>
              <a:t>u </a:t>
            </a:r>
            <a:r>
              <a:rPr sz="450" spc="15" dirty="0">
                <a:solidFill>
                  <a:srgbClr val="334460"/>
                </a:solidFill>
                <a:latin typeface="Times New Roman"/>
                <a:cs typeface="Times New Roman"/>
              </a:rPr>
              <a:t>fo</a:t>
            </a:r>
            <a:r>
              <a:rPr sz="450" spc="15" dirty="0">
                <a:solidFill>
                  <a:srgbClr val="263346"/>
                </a:solidFill>
                <a:latin typeface="Times New Roman"/>
                <a:cs typeface="Times New Roman"/>
              </a:rPr>
              <a:t>r m</a:t>
            </a:r>
            <a:r>
              <a:rPr sz="450" spc="15" dirty="0">
                <a:solidFill>
                  <a:srgbClr val="334460"/>
                </a:solidFill>
                <a:latin typeface="Times New Roman"/>
                <a:cs typeface="Times New Roman"/>
              </a:rPr>
              <a:t>ar </a:t>
            </a:r>
            <a:r>
              <a:rPr sz="450" spc="-35" dirty="0">
                <a:solidFill>
                  <a:srgbClr val="334460"/>
                </a:solidFill>
                <a:latin typeface="Times New Roman"/>
                <a:cs typeface="Times New Roman"/>
              </a:rPr>
              <a:t>t&gt; </a:t>
            </a:r>
            <a:r>
              <a:rPr sz="450" spc="-35" dirty="0">
                <a:solidFill>
                  <a:srgbClr val="263346"/>
                </a:solidFill>
                <a:latin typeface="Times New Roman"/>
                <a:cs typeface="Times New Roman"/>
              </a:rPr>
              <a:t>th </a:t>
            </a:r>
            <a:r>
              <a:rPr sz="450" spc="-35" dirty="0">
                <a:solidFill>
                  <a:srgbClr val="334460"/>
                </a:solidFill>
                <a:latin typeface="Times New Roman"/>
                <a:cs typeface="Times New Roman"/>
              </a:rPr>
              <a:t>e </a:t>
            </a:r>
            <a:r>
              <a:rPr sz="450" spc="-40" dirty="0">
                <a:solidFill>
                  <a:srgbClr val="263346"/>
                </a:solidFill>
                <a:latin typeface="Times New Roman"/>
                <a:cs typeface="Times New Roman"/>
              </a:rPr>
              <a:t>n </a:t>
            </a:r>
            <a:r>
              <a:rPr sz="650" spc="-60" dirty="0">
                <a:solidFill>
                  <a:srgbClr val="263346"/>
                </a:solidFill>
                <a:latin typeface="Times New Roman"/>
                <a:cs typeface="Times New Roman"/>
              </a:rPr>
              <a:t>.m </a:t>
            </a:r>
            <a:r>
              <a:rPr sz="650" spc="5" dirty="0">
                <a:solidFill>
                  <a:srgbClr val="334460"/>
                </a:solidFill>
                <a:latin typeface="Times New Roman"/>
                <a:cs typeface="Times New Roman"/>
              </a:rPr>
              <a:t>rsOM</a:t>
            </a:r>
            <a:r>
              <a:rPr sz="500" spc="5" dirty="0">
                <a:solidFill>
                  <a:srgbClr val="334460"/>
                </a:solidFill>
                <a:latin typeface="Times New Roman"/>
                <a:cs typeface="Times New Roman"/>
              </a:rPr>
              <a:t>ln </a:t>
            </a:r>
            <a:r>
              <a:rPr sz="500" spc="-30" dirty="0">
                <a:solidFill>
                  <a:srgbClr val="334460"/>
                </a:solidFill>
                <a:latin typeface="Times New Roman"/>
                <a:cs typeface="Times New Roman"/>
              </a:rPr>
              <a:t>th!!</a:t>
            </a:r>
            <a:r>
              <a:rPr sz="650" spc="-30" dirty="0">
                <a:solidFill>
                  <a:srgbClr val="334460"/>
                </a:solidFill>
                <a:latin typeface="Times New Roman"/>
                <a:cs typeface="Times New Roman"/>
              </a:rPr>
              <a:t>sam</a:t>
            </a:r>
            <a:r>
              <a:rPr sz="650" spc="-30" dirty="0">
                <a:solidFill>
                  <a:srgbClr val="526787"/>
                </a:solidFill>
                <a:latin typeface="Times New Roman"/>
                <a:cs typeface="Times New Roman"/>
              </a:rPr>
              <a:t>t </a:t>
            </a:r>
            <a:r>
              <a:rPr sz="650" spc="-20" dirty="0">
                <a:solidFill>
                  <a:srgbClr val="A0B6DA"/>
                </a:solidFill>
                <a:latin typeface="Times New Roman"/>
                <a:cs typeface="Times New Roman"/>
              </a:rPr>
              <a:t>' </a:t>
            </a:r>
            <a:r>
              <a:rPr sz="650" spc="-20" dirty="0">
                <a:solidFill>
                  <a:srgbClr val="334460"/>
                </a:solidFill>
                <a:latin typeface="Times New Roman"/>
                <a:cs typeface="Times New Roman"/>
              </a:rPr>
              <a:t> </a:t>
            </a:r>
            <a:r>
              <a:rPr sz="450" spc="35" dirty="0">
                <a:solidFill>
                  <a:srgbClr val="334460"/>
                </a:solidFill>
                <a:latin typeface="Arial"/>
                <a:cs typeface="Arial"/>
              </a:rPr>
              <a:t>ti.mt</a:t>
            </a:r>
            <a:r>
              <a:rPr sz="500" spc="35" dirty="0">
                <a:solidFill>
                  <a:srgbClr val="334460"/>
                </a:solidFill>
                <a:latin typeface="Times New Roman"/>
                <a:cs typeface="Times New Roman"/>
              </a:rPr>
              <a:t>l </a:t>
            </a:r>
            <a:r>
              <a:rPr sz="500" spc="75" dirty="0">
                <a:solidFill>
                  <a:srgbClr val="263346"/>
                </a:solidFill>
                <a:latin typeface="Times New Roman"/>
                <a:cs typeface="Times New Roman"/>
              </a:rPr>
              <a:t>w </a:t>
            </a:r>
            <a:r>
              <a:rPr sz="500" spc="-5" dirty="0">
                <a:solidFill>
                  <a:srgbClr val="334460"/>
                </a:solidFill>
                <a:latin typeface="Times New Roman"/>
                <a:cs typeface="Times New Roman"/>
              </a:rPr>
              <a:t>ding.,</a:t>
            </a:r>
            <a:r>
              <a:rPr sz="450" spc="-5" dirty="0">
                <a:solidFill>
                  <a:srgbClr val="334460"/>
                </a:solidFill>
                <a:latin typeface="Arial"/>
                <a:cs typeface="Arial"/>
              </a:rPr>
              <a:t>oontf' </a:t>
            </a:r>
            <a:r>
              <a:rPr sz="450" spc="50" dirty="0">
                <a:solidFill>
                  <a:srgbClr val="263346"/>
                </a:solidFill>
                <a:latin typeface="Arial"/>
                <a:cs typeface="Arial"/>
              </a:rPr>
              <a:t>l'ffl </a:t>
            </a:r>
            <a:r>
              <a:rPr sz="450" spc="10" dirty="0">
                <a:solidFill>
                  <a:srgbClr val="334460"/>
                </a:solidFill>
                <a:latin typeface="Arial"/>
                <a:cs typeface="Arial"/>
              </a:rPr>
              <a:t>}, </a:t>
            </a:r>
            <a:r>
              <a:rPr sz="450" dirty="0">
                <a:solidFill>
                  <a:srgbClr val="263346"/>
                </a:solidFill>
                <a:latin typeface="Arial"/>
                <a:cs typeface="Arial"/>
              </a:rPr>
              <a:t>n</a:t>
            </a:r>
            <a:r>
              <a:rPr sz="450" dirty="0">
                <a:solidFill>
                  <a:srgbClr val="334460"/>
                </a:solidFill>
                <a:latin typeface="Arial"/>
                <a:cs typeface="Arial"/>
              </a:rPr>
              <a:t>« </a:t>
            </a:r>
            <a:r>
              <a:rPr sz="450" spc="10" dirty="0">
                <a:solidFill>
                  <a:srgbClr val="334460"/>
                </a:solidFill>
                <a:latin typeface="Arial"/>
                <a:cs typeface="Arial"/>
              </a:rPr>
              <a:t>cou</a:t>
            </a:r>
            <a:r>
              <a:rPr sz="450" spc="10" dirty="0">
                <a:solidFill>
                  <a:srgbClr val="263346"/>
                </a:solidFill>
                <a:latin typeface="Arial"/>
                <a:cs typeface="Arial"/>
              </a:rPr>
              <a:t>n</a:t>
            </a:r>
            <a:r>
              <a:rPr sz="450" spc="10" dirty="0">
                <a:solidFill>
                  <a:srgbClr val="334460"/>
                </a:solidFill>
                <a:latin typeface="Arial"/>
                <a:cs typeface="Arial"/>
              </a:rPr>
              <a:t>t</a:t>
            </a:r>
            <a:r>
              <a:rPr sz="450" spc="-105" dirty="0">
                <a:solidFill>
                  <a:srgbClr val="334460"/>
                </a:solidFill>
                <a:latin typeface="Arial"/>
                <a:cs typeface="Arial"/>
              </a:rPr>
              <a:t> </a:t>
            </a:r>
            <a:r>
              <a:rPr sz="450" spc="5" dirty="0">
                <a:solidFill>
                  <a:srgbClr val="263346"/>
                </a:solidFill>
                <a:latin typeface="Arial"/>
                <a:cs typeface="Arial"/>
              </a:rPr>
              <a:t>i</a:t>
            </a:r>
            <a:r>
              <a:rPr sz="450" spc="5" dirty="0">
                <a:solidFill>
                  <a:srgbClr val="334460"/>
                </a:solidFill>
                <a:latin typeface="Arial"/>
                <a:cs typeface="Arial"/>
              </a:rPr>
              <a:t>ng</a:t>
            </a:r>
            <a:endParaRPr sz="450">
              <a:latin typeface="Arial"/>
              <a:cs typeface="Arial"/>
            </a:endParaRPr>
          </a:p>
          <a:p>
            <a:pPr marL="10160" algn="ctr">
              <a:lnSpc>
                <a:spcPct val="100000"/>
              </a:lnSpc>
              <a:spcBef>
                <a:spcPts val="125"/>
              </a:spcBef>
            </a:pPr>
            <a:r>
              <a:rPr sz="500" dirty="0">
                <a:solidFill>
                  <a:srgbClr val="334460"/>
                </a:solidFill>
                <a:latin typeface="Times New Roman"/>
                <a:cs typeface="Times New Roman"/>
              </a:rPr>
              <a:t>t</a:t>
            </a:r>
            <a:r>
              <a:rPr sz="500" dirty="0">
                <a:solidFill>
                  <a:srgbClr val="263346"/>
                </a:solidFill>
                <a:latin typeface="Times New Roman"/>
                <a:cs typeface="Times New Roman"/>
              </a:rPr>
              <a:t>h</a:t>
            </a:r>
            <a:r>
              <a:rPr sz="500" dirty="0">
                <a:solidFill>
                  <a:srgbClr val="334460"/>
                </a:solidFill>
                <a:latin typeface="Times New Roman"/>
                <a:cs typeface="Times New Roman"/>
              </a:rPr>
              <a:t>t-</a:t>
            </a:r>
            <a:r>
              <a:rPr sz="400" dirty="0">
                <a:solidFill>
                  <a:srgbClr val="334460"/>
                </a:solidFill>
                <a:latin typeface="Times New Roman"/>
                <a:cs typeface="Times New Roman"/>
              </a:rPr>
              <a:t>i.t11ff</a:t>
            </a:r>
            <a:r>
              <a:rPr sz="500" dirty="0">
                <a:solidFill>
                  <a:srgbClr val="334460"/>
                </a:solidFill>
                <a:latin typeface="Times New Roman"/>
                <a:cs typeface="Times New Roman"/>
              </a:rPr>
              <a:t>.and </a:t>
            </a:r>
            <a:r>
              <a:rPr sz="500" dirty="0">
                <a:solidFill>
                  <a:srgbClr val="263346"/>
                </a:solidFill>
                <a:latin typeface="Times New Roman"/>
                <a:cs typeface="Times New Roman"/>
              </a:rPr>
              <a:t>t</a:t>
            </a:r>
            <a:r>
              <a:rPr sz="500" dirty="0">
                <a:solidFill>
                  <a:srgbClr val="334460"/>
                </a:solidFill>
                <a:latin typeface="Times New Roman"/>
                <a:cs typeface="Times New Roman"/>
              </a:rPr>
              <a:t>he </a:t>
            </a:r>
            <a:r>
              <a:rPr sz="500" spc="-5" dirty="0">
                <a:solidFill>
                  <a:srgbClr val="334460"/>
                </a:solidFill>
                <a:latin typeface="Times New Roman"/>
                <a:cs typeface="Times New Roman"/>
              </a:rPr>
              <a:t>ho </a:t>
            </a:r>
            <a:r>
              <a:rPr sz="500" spc="-5" dirty="0">
                <a:solidFill>
                  <a:srgbClr val="263346"/>
                </a:solidFill>
                <a:latin typeface="Times New Roman"/>
                <a:cs typeface="Times New Roman"/>
              </a:rPr>
              <a:t>t</a:t>
            </a:r>
            <a:r>
              <a:rPr sz="500" spc="-5" dirty="0">
                <a:solidFill>
                  <a:srgbClr val="334460"/>
                </a:solidFill>
                <a:latin typeface="Times New Roman"/>
                <a:cs typeface="Times New Roman"/>
              </a:rPr>
              <a:t>el </a:t>
            </a:r>
            <a:r>
              <a:rPr sz="500" spc="-55" dirty="0">
                <a:solidFill>
                  <a:srgbClr val="334460"/>
                </a:solidFill>
                <a:latin typeface="Times New Roman"/>
                <a:cs typeface="Times New Roman"/>
              </a:rPr>
              <a:t>p,</a:t>
            </a:r>
            <a:r>
              <a:rPr sz="500" spc="-55" dirty="0">
                <a:solidFill>
                  <a:srgbClr val="263346"/>
                </a:solidFill>
                <a:latin typeface="Times New Roman"/>
                <a:cs typeface="Times New Roman"/>
              </a:rPr>
              <a:t>u </a:t>
            </a:r>
            <a:r>
              <a:rPr sz="500" spc="-35" dirty="0">
                <a:solidFill>
                  <a:srgbClr val="334460"/>
                </a:solidFill>
                <a:latin typeface="Times New Roman"/>
                <a:cs typeface="Times New Roman"/>
              </a:rPr>
              <a:t>e1u., </a:t>
            </a:r>
            <a:r>
              <a:rPr sz="500" spc="5" dirty="0">
                <a:solidFill>
                  <a:srgbClr val="334460"/>
                </a:solidFill>
                <a:latin typeface="Times New Roman"/>
                <a:cs typeface="Times New Roman"/>
              </a:rPr>
              <a:t>Lhb</a:t>
            </a:r>
            <a:r>
              <a:rPr sz="500" spc="-60" dirty="0">
                <a:solidFill>
                  <a:srgbClr val="334460"/>
                </a:solidFill>
                <a:latin typeface="Times New Roman"/>
                <a:cs typeface="Times New Roman"/>
              </a:rPr>
              <a:t> </a:t>
            </a:r>
            <a:r>
              <a:rPr sz="500" spc="-20" dirty="0">
                <a:solidFill>
                  <a:srgbClr val="263346"/>
                </a:solidFill>
                <a:latin typeface="Times New Roman"/>
                <a:cs typeface="Times New Roman"/>
              </a:rPr>
              <a:t>i</a:t>
            </a:r>
            <a:r>
              <a:rPr sz="500" spc="-20" dirty="0">
                <a:solidFill>
                  <a:srgbClr val="334460"/>
                </a:solidFill>
                <a:latin typeface="Times New Roman"/>
                <a:cs typeface="Times New Roman"/>
              </a:rPr>
              <a:t>$</a:t>
            </a:r>
            <a:endParaRPr sz="500">
              <a:latin typeface="Times New Roman"/>
              <a:cs typeface="Times New Roman"/>
            </a:endParaRPr>
          </a:p>
          <a:p>
            <a:pPr marL="58419" algn="just">
              <a:lnSpc>
                <a:spcPct val="100000"/>
              </a:lnSpc>
              <a:spcBef>
                <a:spcPts val="25"/>
              </a:spcBef>
            </a:pPr>
            <a:r>
              <a:rPr sz="550" spc="15" dirty="0">
                <a:solidFill>
                  <a:srgbClr val="334460"/>
                </a:solidFill>
                <a:latin typeface="Times New Roman"/>
                <a:cs typeface="Times New Roman"/>
              </a:rPr>
              <a:t>s</a:t>
            </a:r>
            <a:r>
              <a:rPr sz="550" spc="15" dirty="0">
                <a:solidFill>
                  <a:srgbClr val="263346"/>
                </a:solidFill>
                <a:latin typeface="Times New Roman"/>
                <a:cs typeface="Times New Roman"/>
              </a:rPr>
              <a:t>h</a:t>
            </a:r>
            <a:r>
              <a:rPr sz="550" spc="15" dirty="0">
                <a:solidFill>
                  <a:srgbClr val="334460"/>
                </a:solidFill>
                <a:latin typeface="Times New Roman"/>
                <a:cs typeface="Times New Roman"/>
              </a:rPr>
              <a:t>o</a:t>
            </a:r>
            <a:r>
              <a:rPr sz="550" spc="15" dirty="0">
                <a:solidFill>
                  <a:srgbClr val="263346"/>
                </a:solidFill>
                <a:latin typeface="Times New Roman"/>
                <a:cs typeface="Times New Roman"/>
              </a:rPr>
              <a:t>wi</a:t>
            </a:r>
            <a:r>
              <a:rPr sz="550" spc="15" dirty="0">
                <a:solidFill>
                  <a:srgbClr val="334460"/>
                </a:solidFill>
                <a:latin typeface="Times New Roman"/>
                <a:cs typeface="Times New Roman"/>
              </a:rPr>
              <a:t>ngme</a:t>
            </a:r>
            <a:r>
              <a:rPr sz="500" spc="15" dirty="0">
                <a:solidFill>
                  <a:srgbClr val="334460"/>
                </a:solidFill>
                <a:latin typeface="Times New Roman"/>
                <a:cs typeface="Times New Roman"/>
              </a:rPr>
              <a:t>the </a:t>
            </a:r>
            <a:r>
              <a:rPr sz="550" spc="-55" dirty="0">
                <a:solidFill>
                  <a:srgbClr val="263346"/>
                </a:solidFill>
                <a:latin typeface="Times New Roman"/>
                <a:cs typeface="Times New Roman"/>
              </a:rPr>
              <a:t>pror</a:t>
            </a:r>
            <a:r>
              <a:rPr sz="550" spc="-55" dirty="0">
                <a:solidFill>
                  <a:srgbClr val="334460"/>
                </a:solidFill>
                <a:latin typeface="Times New Roman"/>
                <a:cs typeface="Times New Roman"/>
              </a:rPr>
              <a:t>cs</a:t>
            </a:r>
            <a:r>
              <a:rPr sz="550" spc="-55" dirty="0">
                <a:solidFill>
                  <a:srgbClr val="263346"/>
                </a:solidFill>
                <a:latin typeface="Times New Roman"/>
                <a:cs typeface="Times New Roman"/>
              </a:rPr>
              <a:t>&lt;.i</a:t>
            </a:r>
            <a:r>
              <a:rPr sz="550" spc="-55" dirty="0">
                <a:solidFill>
                  <a:srgbClr val="334460"/>
                </a:solidFill>
                <a:latin typeface="Times New Roman"/>
                <a:cs typeface="Times New Roman"/>
              </a:rPr>
              <a:t>on </a:t>
            </a:r>
            <a:r>
              <a:rPr sz="550" spc="5" dirty="0">
                <a:solidFill>
                  <a:srgbClr val="334460"/>
                </a:solidFill>
                <a:latin typeface="Times New Roman"/>
                <a:cs typeface="Times New Roman"/>
              </a:rPr>
              <a:t>alismand </a:t>
            </a:r>
            <a:r>
              <a:rPr sz="450" spc="10" dirty="0">
                <a:solidFill>
                  <a:srgbClr val="334460"/>
                </a:solidFill>
                <a:latin typeface="Times New Roman"/>
                <a:cs typeface="Times New Roman"/>
              </a:rPr>
              <a:t>ho</a:t>
            </a:r>
            <a:r>
              <a:rPr sz="450" spc="-80" dirty="0">
                <a:solidFill>
                  <a:srgbClr val="334460"/>
                </a:solidFill>
                <a:latin typeface="Times New Roman"/>
                <a:cs typeface="Times New Roman"/>
              </a:rPr>
              <a:t> </a:t>
            </a:r>
            <a:r>
              <a:rPr sz="450" spc="10" dirty="0">
                <a:solidFill>
                  <a:srgbClr val="263346"/>
                </a:solidFill>
                <a:latin typeface="Times New Roman"/>
                <a:cs typeface="Times New Roman"/>
              </a:rPr>
              <a:t>w</a:t>
            </a:r>
            <a:endParaRPr sz="45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  <a:spcBef>
                <a:spcPts val="114"/>
              </a:spcBef>
            </a:pPr>
            <a:r>
              <a:rPr sz="500" spc="30" dirty="0">
                <a:solidFill>
                  <a:srgbClr val="334460"/>
                </a:solidFill>
                <a:latin typeface="Times New Roman"/>
                <a:cs typeface="Times New Roman"/>
              </a:rPr>
              <a:t>good</a:t>
            </a:r>
            <a:r>
              <a:rPr sz="500" spc="-70" dirty="0">
                <a:solidFill>
                  <a:srgbClr val="334460"/>
                </a:solidFill>
                <a:latin typeface="Times New Roman"/>
                <a:cs typeface="Times New Roman"/>
              </a:rPr>
              <a:t> </a:t>
            </a:r>
            <a:r>
              <a:rPr sz="450" dirty="0">
                <a:solidFill>
                  <a:srgbClr val="334460"/>
                </a:solidFill>
                <a:latin typeface="Times New Roman"/>
                <a:cs typeface="Times New Roman"/>
              </a:rPr>
              <a:t>t.h</a:t>
            </a:r>
            <a:r>
              <a:rPr sz="450" dirty="0">
                <a:solidFill>
                  <a:srgbClr val="263346"/>
                </a:solidFill>
                <a:latin typeface="Times New Roman"/>
                <a:cs typeface="Times New Roman"/>
              </a:rPr>
              <a:t>c</a:t>
            </a:r>
            <a:r>
              <a:rPr sz="450" spc="-20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450" spc="15" dirty="0">
                <a:solidFill>
                  <a:srgbClr val="334460"/>
                </a:solidFill>
                <a:latin typeface="Times New Roman"/>
                <a:cs typeface="Times New Roman"/>
              </a:rPr>
              <a:t>tra</a:t>
            </a:r>
            <a:r>
              <a:rPr sz="450" spc="-40" dirty="0">
                <a:solidFill>
                  <a:srgbClr val="334460"/>
                </a:solidFill>
                <a:latin typeface="Times New Roman"/>
                <a:cs typeface="Times New Roman"/>
              </a:rPr>
              <a:t> </a:t>
            </a:r>
            <a:r>
              <a:rPr sz="450" spc="25" dirty="0">
                <a:solidFill>
                  <a:srgbClr val="263346"/>
                </a:solidFill>
                <a:latin typeface="Times New Roman"/>
                <a:cs typeface="Times New Roman"/>
              </a:rPr>
              <a:t>inm</a:t>
            </a:r>
            <a:r>
              <a:rPr sz="450" spc="-65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450" spc="-5" dirty="0">
                <a:solidFill>
                  <a:srgbClr val="334460"/>
                </a:solidFill>
                <a:latin typeface="Times New Roman"/>
                <a:cs typeface="Times New Roman"/>
              </a:rPr>
              <a:t>p,o</a:t>
            </a:r>
            <a:r>
              <a:rPr sz="450" spc="-20" dirty="0">
                <a:solidFill>
                  <a:srgbClr val="334460"/>
                </a:solidFill>
                <a:latin typeface="Times New Roman"/>
                <a:cs typeface="Times New Roman"/>
              </a:rPr>
              <a:t> </a:t>
            </a:r>
            <a:r>
              <a:rPr sz="450" spc="-10" dirty="0">
                <a:solidFill>
                  <a:srgbClr val="263346"/>
                </a:solidFill>
                <a:latin typeface="Times New Roman"/>
                <a:cs typeface="Times New Roman"/>
              </a:rPr>
              <a:t>f</a:t>
            </a:r>
            <a:r>
              <a:rPr sz="450" spc="60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450" spc="-60" dirty="0">
                <a:solidFill>
                  <a:srgbClr val="263346"/>
                </a:solidFill>
                <a:latin typeface="Times New Roman"/>
                <a:cs typeface="Times New Roman"/>
              </a:rPr>
              <a:t>M</a:t>
            </a:r>
            <a:r>
              <a:rPr sz="450" spc="-60" dirty="0">
                <a:solidFill>
                  <a:srgbClr val="334460"/>
                </a:solidFill>
                <a:latin typeface="Times New Roman"/>
                <a:cs typeface="Times New Roman"/>
              </a:rPr>
              <a:t>a</a:t>
            </a:r>
            <a:r>
              <a:rPr sz="450" spc="-60" dirty="0">
                <a:solidFill>
                  <a:srgbClr val="263346"/>
                </a:solidFill>
                <a:latin typeface="Times New Roman"/>
                <a:cs typeface="Times New Roman"/>
              </a:rPr>
              <a:t>.</a:t>
            </a:r>
            <a:r>
              <a:rPr sz="450" spc="-45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450" spc="10" dirty="0">
                <a:solidFill>
                  <a:srgbClr val="263346"/>
                </a:solidFill>
                <a:latin typeface="Times New Roman"/>
                <a:cs typeface="Times New Roman"/>
              </a:rPr>
              <a:t>rri</a:t>
            </a:r>
            <a:r>
              <a:rPr sz="450" spc="-65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450" spc="30" dirty="0">
                <a:solidFill>
                  <a:srgbClr val="334460"/>
                </a:solidFill>
                <a:latin typeface="Times New Roman"/>
                <a:cs typeface="Times New Roman"/>
              </a:rPr>
              <a:t>o</a:t>
            </a:r>
            <a:r>
              <a:rPr sz="450" spc="30" dirty="0">
                <a:solidFill>
                  <a:srgbClr val="263346"/>
                </a:solidFill>
                <a:latin typeface="Times New Roman"/>
                <a:cs typeface="Times New Roman"/>
              </a:rPr>
              <a:t>u</a:t>
            </a:r>
            <a:r>
              <a:rPr sz="450" spc="110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400" spc="5" dirty="0">
                <a:solidFill>
                  <a:srgbClr val="334460"/>
                </a:solidFill>
                <a:latin typeface="Times New Roman"/>
                <a:cs typeface="Times New Roman"/>
              </a:rPr>
              <a:t>1i</a:t>
            </a:r>
            <a:r>
              <a:rPr sz="400" spc="5" dirty="0">
                <a:solidFill>
                  <a:srgbClr val="263346"/>
                </a:solidFill>
                <a:latin typeface="Times New Roman"/>
                <a:cs typeface="Times New Roman"/>
              </a:rPr>
              <a:t>.</a:t>
            </a:r>
            <a:endParaRPr sz="40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276580" y="3849724"/>
            <a:ext cx="5233670" cy="3662045"/>
          </a:xfrm>
          <a:prstGeom prst="rect">
            <a:avLst/>
          </a:prstGeom>
        </p:spPr>
        <p:txBody>
          <a:bodyPr vert="horz" wrap="square" lIns="0" tIns="97155" rIns="0" bIns="0" rtlCol="0">
            <a:spAutoFit/>
          </a:bodyPr>
          <a:lstStyle/>
          <a:p>
            <a:pPr marL="1730375" marR="5080" algn="ctr">
              <a:lnSpc>
                <a:spcPct val="87600"/>
              </a:lnSpc>
              <a:spcBef>
                <a:spcPts val="765"/>
              </a:spcBef>
              <a:tabLst>
                <a:tab pos="3205480" algn="l"/>
                <a:tab pos="3801110" algn="l"/>
              </a:tabLst>
            </a:pPr>
            <a:r>
              <a:rPr sz="3500" spc="250" dirty="0">
                <a:latin typeface="Times New Roman"/>
                <a:cs typeface="Times New Roman"/>
              </a:rPr>
              <a:t>Fores</a:t>
            </a:r>
            <a:r>
              <a:rPr sz="3500" spc="160" dirty="0">
                <a:latin typeface="Times New Roman"/>
                <a:cs typeface="Times New Roman"/>
              </a:rPr>
              <a:t>t</a:t>
            </a:r>
            <a:r>
              <a:rPr sz="3500" dirty="0">
                <a:latin typeface="Times New Roman"/>
                <a:cs typeface="Times New Roman"/>
              </a:rPr>
              <a:t>	</a:t>
            </a:r>
            <a:r>
              <a:rPr sz="3500" spc="65" dirty="0">
                <a:latin typeface="Times New Roman"/>
                <a:cs typeface="Times New Roman"/>
              </a:rPr>
              <a:t>of</a:t>
            </a:r>
            <a:r>
              <a:rPr sz="3500" dirty="0">
                <a:latin typeface="Times New Roman"/>
                <a:cs typeface="Times New Roman"/>
              </a:rPr>
              <a:t>	</a:t>
            </a:r>
            <a:r>
              <a:rPr sz="4300" b="1" spc="-95" dirty="0">
                <a:latin typeface="Times New Roman"/>
                <a:cs typeface="Times New Roman"/>
              </a:rPr>
              <a:t>Arden  </a:t>
            </a:r>
            <a:r>
              <a:rPr sz="3500" spc="409" dirty="0">
                <a:latin typeface="Times New Roman"/>
                <a:cs typeface="Times New Roman"/>
              </a:rPr>
              <a:t>Marriott  </a:t>
            </a:r>
            <a:r>
              <a:rPr sz="4200" spc="5" dirty="0">
                <a:latin typeface="Times New Roman"/>
                <a:cs typeface="Times New Roman"/>
              </a:rPr>
              <a:t>Hote1</a:t>
            </a:r>
            <a:r>
              <a:rPr sz="4200" spc="5" dirty="0">
                <a:latin typeface="Arial"/>
                <a:cs typeface="Arial"/>
              </a:rPr>
              <a:t>&amp;</a:t>
            </a:r>
            <a:r>
              <a:rPr sz="4200" spc="5" dirty="0">
                <a:latin typeface="Times New Roman"/>
                <a:cs typeface="Times New Roman"/>
              </a:rPr>
              <a:t>Country  </a:t>
            </a:r>
            <a:r>
              <a:rPr sz="4200" spc="65" dirty="0">
                <a:latin typeface="Times New Roman"/>
                <a:cs typeface="Times New Roman"/>
              </a:rPr>
              <a:t>Club</a:t>
            </a:r>
            <a:endParaRPr sz="4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944"/>
              </a:spcBef>
            </a:pPr>
            <a:r>
              <a:rPr sz="2250" spc="155" dirty="0">
                <a:latin typeface="Times New Roman"/>
                <a:cs typeface="Times New Roman"/>
              </a:rPr>
              <a:t>Student </a:t>
            </a:r>
            <a:r>
              <a:rPr sz="2250" spc="100" dirty="0">
                <a:latin typeface="Times New Roman"/>
                <a:cs typeface="Times New Roman"/>
              </a:rPr>
              <a:t>: </a:t>
            </a:r>
            <a:r>
              <a:rPr sz="2250" spc="145" dirty="0">
                <a:latin typeface="Times New Roman"/>
                <a:cs typeface="Times New Roman"/>
              </a:rPr>
              <a:t>Feraru </a:t>
            </a:r>
            <a:r>
              <a:rPr sz="2250" spc="204" dirty="0">
                <a:latin typeface="Times New Roman"/>
                <a:cs typeface="Times New Roman"/>
              </a:rPr>
              <a:t>Mihai</a:t>
            </a:r>
            <a:r>
              <a:rPr sz="2250" spc="160" dirty="0">
                <a:latin typeface="Times New Roman"/>
                <a:cs typeface="Times New Roman"/>
              </a:rPr>
              <a:t> </a:t>
            </a:r>
            <a:r>
              <a:rPr sz="2250" spc="75" dirty="0">
                <a:latin typeface="Times New Roman"/>
                <a:cs typeface="Times New Roman"/>
              </a:rPr>
              <a:t>Stelian/1815329</a:t>
            </a:r>
            <a:endParaRPr sz="225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2100">
              <a:latin typeface="Times New Roman"/>
              <a:cs typeface="Times New Roman"/>
            </a:endParaRPr>
          </a:p>
          <a:p>
            <a:pPr marL="1463675" marR="1458595" algn="ctr">
              <a:lnSpc>
                <a:spcPts val="2430"/>
              </a:lnSpc>
            </a:pPr>
            <a:r>
              <a:rPr sz="2250" spc="40" dirty="0">
                <a:latin typeface="Times New Roman"/>
                <a:cs typeface="Times New Roman"/>
              </a:rPr>
              <a:t>Course:M4X01918  </a:t>
            </a:r>
            <a:r>
              <a:rPr sz="2250" spc="85" dirty="0">
                <a:latin typeface="Times New Roman"/>
                <a:cs typeface="Times New Roman"/>
              </a:rPr>
              <a:t>Lecturer </a:t>
            </a:r>
            <a:r>
              <a:rPr sz="2250" spc="-10" dirty="0">
                <a:latin typeface="Times New Roman"/>
                <a:cs typeface="Times New Roman"/>
              </a:rPr>
              <a:t>Dr</a:t>
            </a:r>
            <a:r>
              <a:rPr sz="2250" spc="-10" dirty="0">
                <a:solidFill>
                  <a:srgbClr val="0C131C"/>
                </a:solidFill>
                <a:latin typeface="Times New Roman"/>
                <a:cs typeface="Times New Roman"/>
              </a:rPr>
              <a:t>.</a:t>
            </a:r>
            <a:r>
              <a:rPr sz="2250" spc="250" dirty="0">
                <a:solidFill>
                  <a:srgbClr val="0C131C"/>
                </a:solidFill>
                <a:latin typeface="Times New Roman"/>
                <a:cs typeface="Times New Roman"/>
              </a:rPr>
              <a:t> </a:t>
            </a:r>
            <a:r>
              <a:rPr sz="2250" spc="45" dirty="0">
                <a:latin typeface="Times New Roman"/>
                <a:cs typeface="Times New Roman"/>
              </a:rPr>
              <a:t>Jazz</a:t>
            </a:r>
            <a:endParaRPr sz="225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6" y="199725"/>
            <a:ext cx="9782581" cy="741885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696068" y="745132"/>
            <a:ext cx="288881" cy="69654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260701" y="968552"/>
            <a:ext cx="564632" cy="551978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6552486" y="3767872"/>
            <a:ext cx="459740" cy="0"/>
          </a:xfrm>
          <a:custGeom>
            <a:avLst/>
            <a:gdLst/>
            <a:ahLst/>
            <a:cxnLst/>
            <a:rect l="l" t="t" r="r" b="b"/>
            <a:pathLst>
              <a:path w="459740">
                <a:moveTo>
                  <a:pt x="0" y="0"/>
                </a:moveTo>
                <a:lnTo>
                  <a:pt x="459584" y="0"/>
                </a:lnTo>
              </a:path>
            </a:pathLst>
          </a:custGeom>
          <a:ln w="1314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1153403" y="691545"/>
            <a:ext cx="792480" cy="24066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spc="15" dirty="0">
                <a:solidFill>
                  <a:srgbClr val="0C131C"/>
                </a:solidFill>
                <a:latin typeface="Times New Roman"/>
                <a:cs typeface="Times New Roman"/>
              </a:rPr>
              <a:t>Marketing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78248" y="1596176"/>
            <a:ext cx="1831339" cy="1485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800" spc="10" dirty="0">
                <a:solidFill>
                  <a:srgbClr val="334460"/>
                </a:solidFill>
                <a:latin typeface="Times New Roman"/>
                <a:cs typeface="Times New Roman"/>
              </a:rPr>
              <a:t>"</a:t>
            </a:r>
            <a:r>
              <a:rPr sz="800" spc="10" dirty="0">
                <a:solidFill>
                  <a:srgbClr val="263346"/>
                </a:solidFill>
                <a:latin typeface="Times New Roman"/>
                <a:cs typeface="Times New Roman"/>
              </a:rPr>
              <a:t>Good</a:t>
            </a:r>
            <a:r>
              <a:rPr sz="800" spc="15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800" spc="-10" dirty="0">
                <a:solidFill>
                  <a:srgbClr val="263346"/>
                </a:solidFill>
                <a:latin typeface="Times New Roman"/>
                <a:cs typeface="Times New Roman"/>
              </a:rPr>
              <a:t>food</a:t>
            </a:r>
            <a:r>
              <a:rPr sz="800" spc="-40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800" spc="25" dirty="0">
                <a:solidFill>
                  <a:srgbClr val="263346"/>
                </a:solidFill>
                <a:latin typeface="Times New Roman"/>
                <a:cs typeface="Times New Roman"/>
              </a:rPr>
              <a:t>and</a:t>
            </a:r>
            <a:r>
              <a:rPr sz="800" spc="-50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800" spc="10" dirty="0">
                <a:solidFill>
                  <a:srgbClr val="263346"/>
                </a:solidFill>
                <a:latin typeface="Times New Roman"/>
                <a:cs typeface="Times New Roman"/>
              </a:rPr>
              <a:t>good</a:t>
            </a:r>
            <a:r>
              <a:rPr sz="800" spc="-55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800" dirty="0">
                <a:solidFill>
                  <a:srgbClr val="263346"/>
                </a:solidFill>
                <a:latin typeface="Times New Roman"/>
                <a:cs typeface="Times New Roman"/>
              </a:rPr>
              <a:t>service</a:t>
            </a:r>
            <a:r>
              <a:rPr sz="800" spc="-65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800" spc="25" dirty="0">
                <a:solidFill>
                  <a:srgbClr val="263346"/>
                </a:solidFill>
                <a:latin typeface="Times New Roman"/>
                <a:cs typeface="Times New Roman"/>
              </a:rPr>
              <a:t>at</a:t>
            </a:r>
            <a:r>
              <a:rPr sz="800" spc="-65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800" spc="35" dirty="0">
                <a:solidFill>
                  <a:srgbClr val="263346"/>
                </a:solidFill>
                <a:latin typeface="Times New Roman"/>
                <a:cs typeface="Times New Roman"/>
              </a:rPr>
              <a:t>a</a:t>
            </a:r>
            <a:r>
              <a:rPr sz="800" spc="-35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800" dirty="0">
                <a:solidFill>
                  <a:srgbClr val="263346"/>
                </a:solidFill>
                <a:latin typeface="Times New Roman"/>
                <a:cs typeface="Times New Roman"/>
              </a:rPr>
              <a:t>fa</a:t>
            </a:r>
            <a:r>
              <a:rPr sz="800" dirty="0">
                <a:solidFill>
                  <a:srgbClr val="334460"/>
                </a:solidFill>
                <a:latin typeface="Times New Roman"/>
                <a:cs typeface="Times New Roman"/>
              </a:rPr>
              <a:t>i</a:t>
            </a:r>
            <a:r>
              <a:rPr sz="800" dirty="0">
                <a:solidFill>
                  <a:srgbClr val="263346"/>
                </a:solidFill>
                <a:latin typeface="Times New Roman"/>
                <a:cs typeface="Times New Roman"/>
              </a:rPr>
              <a:t>r</a:t>
            </a:r>
            <a:r>
              <a:rPr sz="800" spc="-10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800" spc="-5" dirty="0">
                <a:solidFill>
                  <a:srgbClr val="334460"/>
                </a:solidFill>
                <a:latin typeface="Times New Roman"/>
                <a:cs typeface="Times New Roman"/>
              </a:rPr>
              <a:t>pric</a:t>
            </a:r>
            <a:r>
              <a:rPr sz="800" spc="-5" dirty="0">
                <a:solidFill>
                  <a:srgbClr val="263346"/>
                </a:solidFill>
                <a:latin typeface="Times New Roman"/>
                <a:cs typeface="Times New Roman"/>
              </a:rPr>
              <a:t>e"</a:t>
            </a:r>
            <a:endParaRPr sz="80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1431367" y="2623576"/>
            <a:ext cx="0" cy="112395"/>
          </a:xfrm>
          <a:custGeom>
            <a:avLst/>
            <a:gdLst/>
            <a:ahLst/>
            <a:cxnLst/>
            <a:rect l="l" t="t" r="r" b="b"/>
            <a:pathLst>
              <a:path h="112394">
                <a:moveTo>
                  <a:pt x="0" y="0"/>
                </a:moveTo>
                <a:lnTo>
                  <a:pt x="0" y="111804"/>
                </a:lnTo>
              </a:path>
            </a:pathLst>
          </a:custGeom>
          <a:ln w="6565">
            <a:solidFill>
              <a:srgbClr val="C3D1E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220402" y="2319006"/>
            <a:ext cx="1233170" cy="7715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66395">
              <a:lnSpc>
                <a:spcPct val="100000"/>
              </a:lnSpc>
              <a:spcBef>
                <a:spcPts val="105"/>
              </a:spcBef>
            </a:pPr>
            <a:r>
              <a:rPr sz="800" spc="25" dirty="0">
                <a:solidFill>
                  <a:srgbClr val="263346"/>
                </a:solidFill>
                <a:latin typeface="Times New Roman"/>
                <a:cs typeface="Times New Roman"/>
              </a:rPr>
              <a:t>Conclusion</a:t>
            </a:r>
            <a:endParaRPr sz="800">
              <a:latin typeface="Times New Roman"/>
              <a:cs typeface="Times New Roman"/>
            </a:endParaRPr>
          </a:p>
          <a:p>
            <a:pPr marL="26670" marR="5080" indent="-14604" algn="just">
              <a:lnSpc>
                <a:spcPct val="100000"/>
              </a:lnSpc>
              <a:spcBef>
                <a:spcPts val="735"/>
              </a:spcBef>
            </a:pPr>
            <a:r>
              <a:rPr sz="500" spc="5" dirty="0">
                <a:solidFill>
                  <a:srgbClr val="70747B"/>
                </a:solidFill>
                <a:latin typeface="Times New Roman"/>
                <a:cs typeface="Times New Roman"/>
              </a:rPr>
              <a:t>'</a:t>
            </a:r>
            <a:r>
              <a:rPr sz="500" spc="40" dirty="0">
                <a:solidFill>
                  <a:srgbClr val="70747B"/>
                </a:solidFill>
                <a:latin typeface="Times New Roman"/>
                <a:cs typeface="Times New Roman"/>
              </a:rPr>
              <a:t> </a:t>
            </a:r>
            <a:r>
              <a:rPr sz="500" spc="10" dirty="0">
                <a:solidFill>
                  <a:srgbClr val="334460"/>
                </a:solidFill>
                <a:latin typeface="Times New Roman"/>
                <a:cs typeface="Times New Roman"/>
              </a:rPr>
              <a:t>ln</a:t>
            </a:r>
            <a:r>
              <a:rPr sz="500" spc="-35" dirty="0">
                <a:solidFill>
                  <a:srgbClr val="334460"/>
                </a:solidFill>
                <a:latin typeface="Times New Roman"/>
                <a:cs typeface="Times New Roman"/>
              </a:rPr>
              <a:t> </a:t>
            </a:r>
            <a:r>
              <a:rPr sz="500" spc="10" dirty="0">
                <a:solidFill>
                  <a:srgbClr val="334460"/>
                </a:solidFill>
                <a:latin typeface="Times New Roman"/>
                <a:cs typeface="Times New Roman"/>
              </a:rPr>
              <a:t>is</a:t>
            </a:r>
            <a:r>
              <a:rPr sz="500" spc="-25" dirty="0">
                <a:solidFill>
                  <a:srgbClr val="334460"/>
                </a:solidFill>
                <a:latin typeface="Times New Roman"/>
                <a:cs typeface="Times New Roman"/>
              </a:rPr>
              <a:t> </a:t>
            </a:r>
            <a:r>
              <a:rPr sz="500" spc="5" dirty="0">
                <a:solidFill>
                  <a:srgbClr val="263346"/>
                </a:solidFill>
                <a:latin typeface="Times New Roman"/>
                <a:cs typeface="Times New Roman"/>
              </a:rPr>
              <a:t>i</a:t>
            </a:r>
            <a:r>
              <a:rPr sz="500" spc="5" dirty="0">
                <a:solidFill>
                  <a:srgbClr val="334460"/>
                </a:solidFill>
                <a:latin typeface="Times New Roman"/>
                <a:cs typeface="Times New Roman"/>
              </a:rPr>
              <a:t>s</a:t>
            </a:r>
            <a:r>
              <a:rPr sz="500" spc="-20" dirty="0">
                <a:solidFill>
                  <a:srgbClr val="334460"/>
                </a:solidFill>
                <a:latin typeface="Times New Roman"/>
                <a:cs typeface="Times New Roman"/>
              </a:rPr>
              <a:t> </a:t>
            </a:r>
            <a:r>
              <a:rPr sz="500" spc="15" dirty="0">
                <a:solidFill>
                  <a:srgbClr val="425777"/>
                </a:solidFill>
                <a:latin typeface="Times New Roman"/>
                <a:cs typeface="Times New Roman"/>
              </a:rPr>
              <a:t>a</a:t>
            </a:r>
            <a:r>
              <a:rPr sz="500" spc="15" dirty="0">
                <a:solidFill>
                  <a:srgbClr val="334460"/>
                </a:solidFill>
                <a:latin typeface="Times New Roman"/>
                <a:cs typeface="Times New Roman"/>
              </a:rPr>
              <a:t>,;mall</a:t>
            </a:r>
            <a:r>
              <a:rPr sz="500" spc="-80" dirty="0">
                <a:solidFill>
                  <a:srgbClr val="334460"/>
                </a:solidFill>
                <a:latin typeface="Times New Roman"/>
                <a:cs typeface="Times New Roman"/>
              </a:rPr>
              <a:t> </a:t>
            </a:r>
            <a:r>
              <a:rPr sz="500" spc="10" dirty="0">
                <a:solidFill>
                  <a:srgbClr val="263346"/>
                </a:solidFill>
                <a:latin typeface="Times New Roman"/>
                <a:cs typeface="Times New Roman"/>
              </a:rPr>
              <a:t>4</a:t>
            </a:r>
            <a:r>
              <a:rPr sz="500" spc="-45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500" spc="10" dirty="0">
                <a:solidFill>
                  <a:srgbClr val="334460"/>
                </a:solidFill>
                <a:latin typeface="Times New Roman"/>
                <a:cs typeface="Times New Roman"/>
              </a:rPr>
              <a:t>s</a:t>
            </a:r>
            <a:r>
              <a:rPr sz="500" spc="10" dirty="0">
                <a:solidFill>
                  <a:srgbClr val="263346"/>
                </a:solidFill>
                <a:latin typeface="Times New Roman"/>
                <a:cs typeface="Times New Roman"/>
              </a:rPr>
              <a:t>t</a:t>
            </a:r>
            <a:r>
              <a:rPr sz="500" spc="10" dirty="0">
                <a:solidFill>
                  <a:srgbClr val="334460"/>
                </a:solidFill>
                <a:latin typeface="Times New Roman"/>
                <a:cs typeface="Times New Roman"/>
              </a:rPr>
              <a:t>ar</a:t>
            </a:r>
            <a:r>
              <a:rPr sz="500" spc="45" dirty="0">
                <a:solidFill>
                  <a:srgbClr val="334460"/>
                </a:solidFill>
                <a:latin typeface="Times New Roman"/>
                <a:cs typeface="Times New Roman"/>
              </a:rPr>
              <a:t> </a:t>
            </a:r>
            <a:r>
              <a:rPr sz="500" spc="-35" dirty="0">
                <a:solidFill>
                  <a:srgbClr val="334460"/>
                </a:solidFill>
                <a:latin typeface="Times New Roman"/>
                <a:cs typeface="Times New Roman"/>
              </a:rPr>
              <a:t>hote-</a:t>
            </a:r>
            <a:r>
              <a:rPr sz="500" spc="-35" dirty="0">
                <a:solidFill>
                  <a:srgbClr val="263346"/>
                </a:solidFill>
                <a:latin typeface="Times New Roman"/>
                <a:cs typeface="Times New Roman"/>
              </a:rPr>
              <a:t>1</a:t>
            </a:r>
            <a:r>
              <a:rPr sz="500" spc="-35" dirty="0">
                <a:solidFill>
                  <a:srgbClr val="334460"/>
                </a:solidFill>
                <a:latin typeface="Times New Roman"/>
                <a:cs typeface="Times New Roman"/>
              </a:rPr>
              <a:t>,</a:t>
            </a:r>
            <a:r>
              <a:rPr sz="500" spc="-10" dirty="0">
                <a:solidFill>
                  <a:srgbClr val="334460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334460"/>
                </a:solidFill>
                <a:latin typeface="Times New Roman"/>
                <a:cs typeface="Times New Roman"/>
              </a:rPr>
              <a:t>they</a:t>
            </a:r>
            <a:r>
              <a:rPr sz="550" spc="-90" dirty="0">
                <a:solidFill>
                  <a:srgbClr val="334460"/>
                </a:solidFill>
                <a:latin typeface="Times New Roman"/>
                <a:cs typeface="Times New Roman"/>
              </a:rPr>
              <a:t> </a:t>
            </a:r>
            <a:r>
              <a:rPr sz="500" spc="65" dirty="0">
                <a:solidFill>
                  <a:srgbClr val="334460"/>
                </a:solidFill>
                <a:latin typeface="Arial"/>
                <a:cs typeface="Arial"/>
              </a:rPr>
              <a:t>an-</a:t>
            </a:r>
            <a:r>
              <a:rPr sz="500" spc="65" dirty="0">
                <a:solidFill>
                  <a:srgbClr val="334460"/>
                </a:solidFill>
                <a:latin typeface="Times New Roman"/>
                <a:cs typeface="Times New Roman"/>
              </a:rPr>
              <a:t>ofmi8' </a:t>
            </a:r>
            <a:r>
              <a:rPr sz="500" spc="65" dirty="0">
                <a:solidFill>
                  <a:srgbClr val="526787"/>
                </a:solidFill>
                <a:latin typeface="Times New Roman"/>
                <a:cs typeface="Times New Roman"/>
              </a:rPr>
              <a:t> </a:t>
            </a:r>
            <a:r>
              <a:rPr sz="450" spc="-25" dirty="0">
                <a:solidFill>
                  <a:srgbClr val="526787"/>
                </a:solidFill>
                <a:latin typeface="Times New Roman"/>
                <a:cs typeface="Times New Roman"/>
              </a:rPr>
              <a:t>Cl</a:t>
            </a:r>
            <a:r>
              <a:rPr sz="450" spc="-25" dirty="0">
                <a:solidFill>
                  <a:srgbClr val="334460"/>
                </a:solidFill>
                <a:latin typeface="Times New Roman"/>
                <a:cs typeface="Times New Roman"/>
              </a:rPr>
              <a:t>t</a:t>
            </a:r>
            <a:r>
              <a:rPr sz="450" spc="-25" dirty="0">
                <a:solidFill>
                  <a:srgbClr val="526787"/>
                </a:solidFill>
                <a:latin typeface="Times New Roman"/>
                <a:cs typeface="Times New Roman"/>
              </a:rPr>
              <a:t>.</a:t>
            </a:r>
            <a:r>
              <a:rPr sz="450" spc="-25" dirty="0">
                <a:solidFill>
                  <a:srgbClr val="334460"/>
                </a:solidFill>
                <a:latin typeface="Times New Roman"/>
                <a:cs typeface="Times New Roman"/>
              </a:rPr>
              <a:t>u </a:t>
            </a:r>
            <a:r>
              <a:rPr sz="450" spc="15" dirty="0">
                <a:solidFill>
                  <a:srgbClr val="334460"/>
                </a:solidFill>
                <a:latin typeface="Times New Roman"/>
                <a:cs typeface="Times New Roman"/>
              </a:rPr>
              <a:t>fo</a:t>
            </a:r>
            <a:r>
              <a:rPr sz="450" spc="15" dirty="0">
                <a:solidFill>
                  <a:srgbClr val="263346"/>
                </a:solidFill>
                <a:latin typeface="Times New Roman"/>
                <a:cs typeface="Times New Roman"/>
              </a:rPr>
              <a:t>r m</a:t>
            </a:r>
            <a:r>
              <a:rPr sz="450" spc="15" dirty="0">
                <a:solidFill>
                  <a:srgbClr val="334460"/>
                </a:solidFill>
                <a:latin typeface="Times New Roman"/>
                <a:cs typeface="Times New Roman"/>
              </a:rPr>
              <a:t>ar </a:t>
            </a:r>
            <a:r>
              <a:rPr sz="450" spc="-35" dirty="0">
                <a:solidFill>
                  <a:srgbClr val="334460"/>
                </a:solidFill>
                <a:latin typeface="Times New Roman"/>
                <a:cs typeface="Times New Roman"/>
              </a:rPr>
              <a:t>t&gt; </a:t>
            </a:r>
            <a:r>
              <a:rPr sz="450" spc="-35" dirty="0">
                <a:solidFill>
                  <a:srgbClr val="263346"/>
                </a:solidFill>
                <a:latin typeface="Times New Roman"/>
                <a:cs typeface="Times New Roman"/>
              </a:rPr>
              <a:t>th </a:t>
            </a:r>
            <a:r>
              <a:rPr sz="450" spc="-35" dirty="0">
                <a:solidFill>
                  <a:srgbClr val="334460"/>
                </a:solidFill>
                <a:latin typeface="Times New Roman"/>
                <a:cs typeface="Times New Roman"/>
              </a:rPr>
              <a:t>e </a:t>
            </a:r>
            <a:r>
              <a:rPr sz="450" spc="-40" dirty="0">
                <a:solidFill>
                  <a:srgbClr val="263346"/>
                </a:solidFill>
                <a:latin typeface="Times New Roman"/>
                <a:cs typeface="Times New Roman"/>
              </a:rPr>
              <a:t>n </a:t>
            </a:r>
            <a:r>
              <a:rPr sz="650" spc="-60" dirty="0">
                <a:solidFill>
                  <a:srgbClr val="263346"/>
                </a:solidFill>
                <a:latin typeface="Times New Roman"/>
                <a:cs typeface="Times New Roman"/>
              </a:rPr>
              <a:t>.m </a:t>
            </a:r>
            <a:r>
              <a:rPr sz="650" spc="5" dirty="0">
                <a:solidFill>
                  <a:srgbClr val="334460"/>
                </a:solidFill>
                <a:latin typeface="Times New Roman"/>
                <a:cs typeface="Times New Roman"/>
              </a:rPr>
              <a:t>rsOM</a:t>
            </a:r>
            <a:r>
              <a:rPr sz="500" spc="5" dirty="0">
                <a:solidFill>
                  <a:srgbClr val="334460"/>
                </a:solidFill>
                <a:latin typeface="Times New Roman"/>
                <a:cs typeface="Times New Roman"/>
              </a:rPr>
              <a:t>ln </a:t>
            </a:r>
            <a:r>
              <a:rPr sz="500" spc="-30" dirty="0">
                <a:solidFill>
                  <a:srgbClr val="334460"/>
                </a:solidFill>
                <a:latin typeface="Times New Roman"/>
                <a:cs typeface="Times New Roman"/>
              </a:rPr>
              <a:t>th!!</a:t>
            </a:r>
            <a:r>
              <a:rPr sz="650" spc="-30" dirty="0">
                <a:solidFill>
                  <a:srgbClr val="334460"/>
                </a:solidFill>
                <a:latin typeface="Times New Roman"/>
                <a:cs typeface="Times New Roman"/>
              </a:rPr>
              <a:t>sam</a:t>
            </a:r>
            <a:r>
              <a:rPr sz="650" spc="-30" dirty="0">
                <a:solidFill>
                  <a:srgbClr val="526787"/>
                </a:solidFill>
                <a:latin typeface="Times New Roman"/>
                <a:cs typeface="Times New Roman"/>
              </a:rPr>
              <a:t>t </a:t>
            </a:r>
            <a:r>
              <a:rPr sz="650" spc="-20" dirty="0">
                <a:solidFill>
                  <a:srgbClr val="A0B6DA"/>
                </a:solidFill>
                <a:latin typeface="Times New Roman"/>
                <a:cs typeface="Times New Roman"/>
              </a:rPr>
              <a:t>' </a:t>
            </a:r>
            <a:r>
              <a:rPr sz="650" spc="-20" dirty="0">
                <a:solidFill>
                  <a:srgbClr val="334460"/>
                </a:solidFill>
                <a:latin typeface="Times New Roman"/>
                <a:cs typeface="Times New Roman"/>
              </a:rPr>
              <a:t> </a:t>
            </a:r>
            <a:r>
              <a:rPr sz="450" spc="35" dirty="0">
                <a:solidFill>
                  <a:srgbClr val="334460"/>
                </a:solidFill>
                <a:latin typeface="Arial"/>
                <a:cs typeface="Arial"/>
              </a:rPr>
              <a:t>ti.mt</a:t>
            </a:r>
            <a:r>
              <a:rPr sz="500" spc="35" dirty="0">
                <a:solidFill>
                  <a:srgbClr val="334460"/>
                </a:solidFill>
                <a:latin typeface="Times New Roman"/>
                <a:cs typeface="Times New Roman"/>
              </a:rPr>
              <a:t>l </a:t>
            </a:r>
            <a:r>
              <a:rPr sz="500" spc="75" dirty="0">
                <a:solidFill>
                  <a:srgbClr val="263346"/>
                </a:solidFill>
                <a:latin typeface="Times New Roman"/>
                <a:cs typeface="Times New Roman"/>
              </a:rPr>
              <a:t>w </a:t>
            </a:r>
            <a:r>
              <a:rPr sz="500" spc="-5" dirty="0">
                <a:solidFill>
                  <a:srgbClr val="334460"/>
                </a:solidFill>
                <a:latin typeface="Times New Roman"/>
                <a:cs typeface="Times New Roman"/>
              </a:rPr>
              <a:t>ding.,</a:t>
            </a:r>
            <a:r>
              <a:rPr sz="450" spc="-5" dirty="0">
                <a:solidFill>
                  <a:srgbClr val="334460"/>
                </a:solidFill>
                <a:latin typeface="Arial"/>
                <a:cs typeface="Arial"/>
              </a:rPr>
              <a:t>oontf' </a:t>
            </a:r>
            <a:r>
              <a:rPr sz="450" spc="50" dirty="0">
                <a:solidFill>
                  <a:srgbClr val="263346"/>
                </a:solidFill>
                <a:latin typeface="Arial"/>
                <a:cs typeface="Arial"/>
              </a:rPr>
              <a:t>l'ffl </a:t>
            </a:r>
            <a:r>
              <a:rPr sz="450" spc="10" dirty="0">
                <a:solidFill>
                  <a:srgbClr val="334460"/>
                </a:solidFill>
                <a:latin typeface="Arial"/>
                <a:cs typeface="Arial"/>
              </a:rPr>
              <a:t>}, </a:t>
            </a:r>
            <a:r>
              <a:rPr sz="450" dirty="0">
                <a:solidFill>
                  <a:srgbClr val="263346"/>
                </a:solidFill>
                <a:latin typeface="Arial"/>
                <a:cs typeface="Arial"/>
              </a:rPr>
              <a:t>n</a:t>
            </a:r>
            <a:r>
              <a:rPr sz="450" dirty="0">
                <a:solidFill>
                  <a:srgbClr val="334460"/>
                </a:solidFill>
                <a:latin typeface="Arial"/>
                <a:cs typeface="Arial"/>
              </a:rPr>
              <a:t>« </a:t>
            </a:r>
            <a:r>
              <a:rPr sz="450" spc="10" dirty="0">
                <a:solidFill>
                  <a:srgbClr val="334460"/>
                </a:solidFill>
                <a:latin typeface="Arial"/>
                <a:cs typeface="Arial"/>
              </a:rPr>
              <a:t>cou</a:t>
            </a:r>
            <a:r>
              <a:rPr sz="450" spc="10" dirty="0">
                <a:solidFill>
                  <a:srgbClr val="263346"/>
                </a:solidFill>
                <a:latin typeface="Arial"/>
                <a:cs typeface="Arial"/>
              </a:rPr>
              <a:t>n</a:t>
            </a:r>
            <a:r>
              <a:rPr sz="450" spc="10" dirty="0">
                <a:solidFill>
                  <a:srgbClr val="334460"/>
                </a:solidFill>
                <a:latin typeface="Arial"/>
                <a:cs typeface="Arial"/>
              </a:rPr>
              <a:t>t</a:t>
            </a:r>
            <a:r>
              <a:rPr sz="450" spc="-105" dirty="0">
                <a:solidFill>
                  <a:srgbClr val="334460"/>
                </a:solidFill>
                <a:latin typeface="Arial"/>
                <a:cs typeface="Arial"/>
              </a:rPr>
              <a:t> </a:t>
            </a:r>
            <a:r>
              <a:rPr sz="450" spc="5" dirty="0">
                <a:solidFill>
                  <a:srgbClr val="263346"/>
                </a:solidFill>
                <a:latin typeface="Arial"/>
                <a:cs typeface="Arial"/>
              </a:rPr>
              <a:t>i</a:t>
            </a:r>
            <a:r>
              <a:rPr sz="450" spc="5" dirty="0">
                <a:solidFill>
                  <a:srgbClr val="334460"/>
                </a:solidFill>
                <a:latin typeface="Arial"/>
                <a:cs typeface="Arial"/>
              </a:rPr>
              <a:t>ng</a:t>
            </a:r>
            <a:endParaRPr sz="450">
              <a:latin typeface="Arial"/>
              <a:cs typeface="Arial"/>
            </a:endParaRPr>
          </a:p>
          <a:p>
            <a:pPr marL="10160" algn="ctr">
              <a:lnSpc>
                <a:spcPct val="100000"/>
              </a:lnSpc>
              <a:spcBef>
                <a:spcPts val="125"/>
              </a:spcBef>
            </a:pPr>
            <a:r>
              <a:rPr sz="500" dirty="0">
                <a:solidFill>
                  <a:srgbClr val="334460"/>
                </a:solidFill>
                <a:latin typeface="Times New Roman"/>
                <a:cs typeface="Times New Roman"/>
              </a:rPr>
              <a:t>t</a:t>
            </a:r>
            <a:r>
              <a:rPr sz="500" dirty="0">
                <a:solidFill>
                  <a:srgbClr val="263346"/>
                </a:solidFill>
                <a:latin typeface="Times New Roman"/>
                <a:cs typeface="Times New Roman"/>
              </a:rPr>
              <a:t>h</a:t>
            </a:r>
            <a:r>
              <a:rPr sz="500" dirty="0">
                <a:solidFill>
                  <a:srgbClr val="334460"/>
                </a:solidFill>
                <a:latin typeface="Times New Roman"/>
                <a:cs typeface="Times New Roman"/>
              </a:rPr>
              <a:t>t-</a:t>
            </a:r>
            <a:r>
              <a:rPr sz="400" dirty="0">
                <a:solidFill>
                  <a:srgbClr val="334460"/>
                </a:solidFill>
                <a:latin typeface="Times New Roman"/>
                <a:cs typeface="Times New Roman"/>
              </a:rPr>
              <a:t>i.t11ff</a:t>
            </a:r>
            <a:r>
              <a:rPr sz="500" dirty="0">
                <a:solidFill>
                  <a:srgbClr val="334460"/>
                </a:solidFill>
                <a:latin typeface="Times New Roman"/>
                <a:cs typeface="Times New Roman"/>
              </a:rPr>
              <a:t>.and </a:t>
            </a:r>
            <a:r>
              <a:rPr sz="500" dirty="0">
                <a:solidFill>
                  <a:srgbClr val="263346"/>
                </a:solidFill>
                <a:latin typeface="Times New Roman"/>
                <a:cs typeface="Times New Roman"/>
              </a:rPr>
              <a:t>t</a:t>
            </a:r>
            <a:r>
              <a:rPr sz="500" dirty="0">
                <a:solidFill>
                  <a:srgbClr val="334460"/>
                </a:solidFill>
                <a:latin typeface="Times New Roman"/>
                <a:cs typeface="Times New Roman"/>
              </a:rPr>
              <a:t>he </a:t>
            </a:r>
            <a:r>
              <a:rPr sz="500" spc="-5" dirty="0">
                <a:solidFill>
                  <a:srgbClr val="334460"/>
                </a:solidFill>
                <a:latin typeface="Times New Roman"/>
                <a:cs typeface="Times New Roman"/>
              </a:rPr>
              <a:t>ho </a:t>
            </a:r>
            <a:r>
              <a:rPr sz="500" spc="-5" dirty="0">
                <a:solidFill>
                  <a:srgbClr val="263346"/>
                </a:solidFill>
                <a:latin typeface="Times New Roman"/>
                <a:cs typeface="Times New Roman"/>
              </a:rPr>
              <a:t>t</a:t>
            </a:r>
            <a:r>
              <a:rPr sz="500" spc="-5" dirty="0">
                <a:solidFill>
                  <a:srgbClr val="334460"/>
                </a:solidFill>
                <a:latin typeface="Times New Roman"/>
                <a:cs typeface="Times New Roman"/>
              </a:rPr>
              <a:t>el </a:t>
            </a:r>
            <a:r>
              <a:rPr sz="500" spc="-55" dirty="0">
                <a:solidFill>
                  <a:srgbClr val="334460"/>
                </a:solidFill>
                <a:latin typeface="Times New Roman"/>
                <a:cs typeface="Times New Roman"/>
              </a:rPr>
              <a:t>p,</a:t>
            </a:r>
            <a:r>
              <a:rPr sz="500" spc="-55" dirty="0">
                <a:solidFill>
                  <a:srgbClr val="263346"/>
                </a:solidFill>
                <a:latin typeface="Times New Roman"/>
                <a:cs typeface="Times New Roman"/>
              </a:rPr>
              <a:t>u </a:t>
            </a:r>
            <a:r>
              <a:rPr sz="500" spc="-35" dirty="0">
                <a:solidFill>
                  <a:srgbClr val="334460"/>
                </a:solidFill>
                <a:latin typeface="Times New Roman"/>
                <a:cs typeface="Times New Roman"/>
              </a:rPr>
              <a:t>e1u., </a:t>
            </a:r>
            <a:r>
              <a:rPr sz="500" spc="5" dirty="0">
                <a:solidFill>
                  <a:srgbClr val="334460"/>
                </a:solidFill>
                <a:latin typeface="Times New Roman"/>
                <a:cs typeface="Times New Roman"/>
              </a:rPr>
              <a:t>Lhb</a:t>
            </a:r>
            <a:r>
              <a:rPr sz="500" spc="-60" dirty="0">
                <a:solidFill>
                  <a:srgbClr val="334460"/>
                </a:solidFill>
                <a:latin typeface="Times New Roman"/>
                <a:cs typeface="Times New Roman"/>
              </a:rPr>
              <a:t> </a:t>
            </a:r>
            <a:r>
              <a:rPr sz="500" spc="-20" dirty="0">
                <a:solidFill>
                  <a:srgbClr val="263346"/>
                </a:solidFill>
                <a:latin typeface="Times New Roman"/>
                <a:cs typeface="Times New Roman"/>
              </a:rPr>
              <a:t>i</a:t>
            </a:r>
            <a:r>
              <a:rPr sz="500" spc="-20" dirty="0">
                <a:solidFill>
                  <a:srgbClr val="334460"/>
                </a:solidFill>
                <a:latin typeface="Times New Roman"/>
                <a:cs typeface="Times New Roman"/>
              </a:rPr>
              <a:t>$</a:t>
            </a:r>
            <a:endParaRPr sz="500">
              <a:latin typeface="Times New Roman"/>
              <a:cs typeface="Times New Roman"/>
            </a:endParaRPr>
          </a:p>
          <a:p>
            <a:pPr marL="58419" algn="just">
              <a:lnSpc>
                <a:spcPct val="100000"/>
              </a:lnSpc>
              <a:spcBef>
                <a:spcPts val="25"/>
              </a:spcBef>
            </a:pPr>
            <a:r>
              <a:rPr sz="550" spc="15" dirty="0">
                <a:solidFill>
                  <a:srgbClr val="334460"/>
                </a:solidFill>
                <a:latin typeface="Times New Roman"/>
                <a:cs typeface="Times New Roman"/>
              </a:rPr>
              <a:t>s</a:t>
            </a:r>
            <a:r>
              <a:rPr sz="550" spc="15" dirty="0">
                <a:solidFill>
                  <a:srgbClr val="263346"/>
                </a:solidFill>
                <a:latin typeface="Times New Roman"/>
                <a:cs typeface="Times New Roman"/>
              </a:rPr>
              <a:t>h</a:t>
            </a:r>
            <a:r>
              <a:rPr sz="550" spc="15" dirty="0">
                <a:solidFill>
                  <a:srgbClr val="334460"/>
                </a:solidFill>
                <a:latin typeface="Times New Roman"/>
                <a:cs typeface="Times New Roman"/>
              </a:rPr>
              <a:t>o</a:t>
            </a:r>
            <a:r>
              <a:rPr sz="550" spc="15" dirty="0">
                <a:solidFill>
                  <a:srgbClr val="263346"/>
                </a:solidFill>
                <a:latin typeface="Times New Roman"/>
                <a:cs typeface="Times New Roman"/>
              </a:rPr>
              <a:t>wi</a:t>
            </a:r>
            <a:r>
              <a:rPr sz="550" spc="15" dirty="0">
                <a:solidFill>
                  <a:srgbClr val="334460"/>
                </a:solidFill>
                <a:latin typeface="Times New Roman"/>
                <a:cs typeface="Times New Roman"/>
              </a:rPr>
              <a:t>ngme</a:t>
            </a:r>
            <a:r>
              <a:rPr sz="500" spc="15" dirty="0">
                <a:solidFill>
                  <a:srgbClr val="334460"/>
                </a:solidFill>
                <a:latin typeface="Times New Roman"/>
                <a:cs typeface="Times New Roman"/>
              </a:rPr>
              <a:t>the </a:t>
            </a:r>
            <a:r>
              <a:rPr sz="550" spc="-55" dirty="0">
                <a:solidFill>
                  <a:srgbClr val="263346"/>
                </a:solidFill>
                <a:latin typeface="Times New Roman"/>
                <a:cs typeface="Times New Roman"/>
              </a:rPr>
              <a:t>pror</a:t>
            </a:r>
            <a:r>
              <a:rPr sz="550" spc="-55" dirty="0">
                <a:solidFill>
                  <a:srgbClr val="334460"/>
                </a:solidFill>
                <a:latin typeface="Times New Roman"/>
                <a:cs typeface="Times New Roman"/>
              </a:rPr>
              <a:t>cs</a:t>
            </a:r>
            <a:r>
              <a:rPr sz="550" spc="-55" dirty="0">
                <a:solidFill>
                  <a:srgbClr val="263346"/>
                </a:solidFill>
                <a:latin typeface="Times New Roman"/>
                <a:cs typeface="Times New Roman"/>
              </a:rPr>
              <a:t>&lt;.i</a:t>
            </a:r>
            <a:r>
              <a:rPr sz="550" spc="-55" dirty="0">
                <a:solidFill>
                  <a:srgbClr val="334460"/>
                </a:solidFill>
                <a:latin typeface="Times New Roman"/>
                <a:cs typeface="Times New Roman"/>
              </a:rPr>
              <a:t>on </a:t>
            </a:r>
            <a:r>
              <a:rPr sz="550" spc="5" dirty="0">
                <a:solidFill>
                  <a:srgbClr val="334460"/>
                </a:solidFill>
                <a:latin typeface="Times New Roman"/>
                <a:cs typeface="Times New Roman"/>
              </a:rPr>
              <a:t>alismand </a:t>
            </a:r>
            <a:r>
              <a:rPr sz="450" spc="10" dirty="0">
                <a:solidFill>
                  <a:srgbClr val="334460"/>
                </a:solidFill>
                <a:latin typeface="Times New Roman"/>
                <a:cs typeface="Times New Roman"/>
              </a:rPr>
              <a:t>ho</a:t>
            </a:r>
            <a:r>
              <a:rPr sz="450" spc="-80" dirty="0">
                <a:solidFill>
                  <a:srgbClr val="334460"/>
                </a:solidFill>
                <a:latin typeface="Times New Roman"/>
                <a:cs typeface="Times New Roman"/>
              </a:rPr>
              <a:t> </a:t>
            </a:r>
            <a:r>
              <a:rPr sz="450" spc="10" dirty="0">
                <a:solidFill>
                  <a:srgbClr val="263346"/>
                </a:solidFill>
                <a:latin typeface="Times New Roman"/>
                <a:cs typeface="Times New Roman"/>
              </a:rPr>
              <a:t>w</a:t>
            </a:r>
            <a:endParaRPr sz="45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  <a:spcBef>
                <a:spcPts val="114"/>
              </a:spcBef>
            </a:pPr>
            <a:r>
              <a:rPr sz="500" spc="30" dirty="0">
                <a:solidFill>
                  <a:srgbClr val="334460"/>
                </a:solidFill>
                <a:latin typeface="Times New Roman"/>
                <a:cs typeface="Times New Roman"/>
              </a:rPr>
              <a:t>good</a:t>
            </a:r>
            <a:r>
              <a:rPr sz="500" spc="-70" dirty="0">
                <a:solidFill>
                  <a:srgbClr val="334460"/>
                </a:solidFill>
                <a:latin typeface="Times New Roman"/>
                <a:cs typeface="Times New Roman"/>
              </a:rPr>
              <a:t> </a:t>
            </a:r>
            <a:r>
              <a:rPr sz="450" dirty="0">
                <a:solidFill>
                  <a:srgbClr val="334460"/>
                </a:solidFill>
                <a:latin typeface="Times New Roman"/>
                <a:cs typeface="Times New Roman"/>
              </a:rPr>
              <a:t>t.h</a:t>
            </a:r>
            <a:r>
              <a:rPr sz="450" dirty="0">
                <a:solidFill>
                  <a:srgbClr val="263346"/>
                </a:solidFill>
                <a:latin typeface="Times New Roman"/>
                <a:cs typeface="Times New Roman"/>
              </a:rPr>
              <a:t>c</a:t>
            </a:r>
            <a:r>
              <a:rPr sz="450" spc="-20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450" spc="15" dirty="0">
                <a:solidFill>
                  <a:srgbClr val="334460"/>
                </a:solidFill>
                <a:latin typeface="Times New Roman"/>
                <a:cs typeface="Times New Roman"/>
              </a:rPr>
              <a:t>tra</a:t>
            </a:r>
            <a:r>
              <a:rPr sz="450" spc="-40" dirty="0">
                <a:solidFill>
                  <a:srgbClr val="334460"/>
                </a:solidFill>
                <a:latin typeface="Times New Roman"/>
                <a:cs typeface="Times New Roman"/>
              </a:rPr>
              <a:t> </a:t>
            </a:r>
            <a:r>
              <a:rPr sz="450" spc="25" dirty="0">
                <a:solidFill>
                  <a:srgbClr val="263346"/>
                </a:solidFill>
                <a:latin typeface="Times New Roman"/>
                <a:cs typeface="Times New Roman"/>
              </a:rPr>
              <a:t>inm</a:t>
            </a:r>
            <a:r>
              <a:rPr sz="450" spc="-65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450" spc="-5" dirty="0">
                <a:solidFill>
                  <a:srgbClr val="334460"/>
                </a:solidFill>
                <a:latin typeface="Times New Roman"/>
                <a:cs typeface="Times New Roman"/>
              </a:rPr>
              <a:t>p,o</a:t>
            </a:r>
            <a:r>
              <a:rPr sz="450" spc="-20" dirty="0">
                <a:solidFill>
                  <a:srgbClr val="334460"/>
                </a:solidFill>
                <a:latin typeface="Times New Roman"/>
                <a:cs typeface="Times New Roman"/>
              </a:rPr>
              <a:t> </a:t>
            </a:r>
            <a:r>
              <a:rPr sz="450" spc="-10" dirty="0">
                <a:solidFill>
                  <a:srgbClr val="263346"/>
                </a:solidFill>
                <a:latin typeface="Times New Roman"/>
                <a:cs typeface="Times New Roman"/>
              </a:rPr>
              <a:t>f</a:t>
            </a:r>
            <a:r>
              <a:rPr sz="450" spc="60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450" spc="-60" dirty="0">
                <a:solidFill>
                  <a:srgbClr val="263346"/>
                </a:solidFill>
                <a:latin typeface="Times New Roman"/>
                <a:cs typeface="Times New Roman"/>
              </a:rPr>
              <a:t>M</a:t>
            </a:r>
            <a:r>
              <a:rPr sz="450" spc="-60" dirty="0">
                <a:solidFill>
                  <a:srgbClr val="334460"/>
                </a:solidFill>
                <a:latin typeface="Times New Roman"/>
                <a:cs typeface="Times New Roman"/>
              </a:rPr>
              <a:t>a</a:t>
            </a:r>
            <a:r>
              <a:rPr sz="450" spc="-60" dirty="0">
                <a:solidFill>
                  <a:srgbClr val="263346"/>
                </a:solidFill>
                <a:latin typeface="Times New Roman"/>
                <a:cs typeface="Times New Roman"/>
              </a:rPr>
              <a:t>.</a:t>
            </a:r>
            <a:r>
              <a:rPr sz="450" spc="-45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450" spc="10" dirty="0">
                <a:solidFill>
                  <a:srgbClr val="263346"/>
                </a:solidFill>
                <a:latin typeface="Times New Roman"/>
                <a:cs typeface="Times New Roman"/>
              </a:rPr>
              <a:t>rri</a:t>
            </a:r>
            <a:r>
              <a:rPr sz="450" spc="-65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450" spc="30" dirty="0">
                <a:solidFill>
                  <a:srgbClr val="334460"/>
                </a:solidFill>
                <a:latin typeface="Times New Roman"/>
                <a:cs typeface="Times New Roman"/>
              </a:rPr>
              <a:t>o</a:t>
            </a:r>
            <a:r>
              <a:rPr sz="450" spc="30" dirty="0">
                <a:solidFill>
                  <a:srgbClr val="263346"/>
                </a:solidFill>
                <a:latin typeface="Times New Roman"/>
                <a:cs typeface="Times New Roman"/>
              </a:rPr>
              <a:t>u</a:t>
            </a:r>
            <a:r>
              <a:rPr sz="450" spc="110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400" spc="5" dirty="0">
                <a:solidFill>
                  <a:srgbClr val="334460"/>
                </a:solidFill>
                <a:latin typeface="Times New Roman"/>
                <a:cs typeface="Times New Roman"/>
              </a:rPr>
              <a:t>1i</a:t>
            </a:r>
            <a:r>
              <a:rPr sz="400" spc="5" dirty="0">
                <a:solidFill>
                  <a:srgbClr val="263346"/>
                </a:solidFill>
                <a:latin typeface="Times New Roman"/>
                <a:cs typeface="Times New Roman"/>
              </a:rPr>
              <a:t>.</a:t>
            </a:r>
            <a:endParaRPr sz="40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276580" y="3849724"/>
            <a:ext cx="5233670" cy="3662045"/>
          </a:xfrm>
          <a:prstGeom prst="rect">
            <a:avLst/>
          </a:prstGeom>
        </p:spPr>
        <p:txBody>
          <a:bodyPr vert="horz" wrap="square" lIns="0" tIns="97155" rIns="0" bIns="0" rtlCol="0">
            <a:spAutoFit/>
          </a:bodyPr>
          <a:lstStyle/>
          <a:p>
            <a:pPr marL="1730375" marR="5080" algn="ctr">
              <a:lnSpc>
                <a:spcPct val="87600"/>
              </a:lnSpc>
              <a:spcBef>
                <a:spcPts val="765"/>
              </a:spcBef>
              <a:tabLst>
                <a:tab pos="3205480" algn="l"/>
                <a:tab pos="3801110" algn="l"/>
              </a:tabLst>
            </a:pPr>
            <a:r>
              <a:rPr sz="3500" spc="250" dirty="0">
                <a:latin typeface="Times New Roman"/>
                <a:cs typeface="Times New Roman"/>
              </a:rPr>
              <a:t>Fores</a:t>
            </a:r>
            <a:r>
              <a:rPr sz="3500" spc="160" dirty="0">
                <a:latin typeface="Times New Roman"/>
                <a:cs typeface="Times New Roman"/>
              </a:rPr>
              <a:t>t</a:t>
            </a:r>
            <a:r>
              <a:rPr sz="3500" dirty="0">
                <a:latin typeface="Times New Roman"/>
                <a:cs typeface="Times New Roman"/>
              </a:rPr>
              <a:t>	</a:t>
            </a:r>
            <a:r>
              <a:rPr sz="3500" spc="65" dirty="0">
                <a:latin typeface="Times New Roman"/>
                <a:cs typeface="Times New Roman"/>
              </a:rPr>
              <a:t>of</a:t>
            </a:r>
            <a:r>
              <a:rPr sz="3500" dirty="0">
                <a:latin typeface="Times New Roman"/>
                <a:cs typeface="Times New Roman"/>
              </a:rPr>
              <a:t>	</a:t>
            </a:r>
            <a:r>
              <a:rPr sz="4300" b="1" spc="-95" dirty="0">
                <a:latin typeface="Times New Roman"/>
                <a:cs typeface="Times New Roman"/>
              </a:rPr>
              <a:t>Arden  </a:t>
            </a:r>
            <a:r>
              <a:rPr sz="3500" spc="409" dirty="0">
                <a:latin typeface="Times New Roman"/>
                <a:cs typeface="Times New Roman"/>
              </a:rPr>
              <a:t>Marriott  </a:t>
            </a:r>
            <a:r>
              <a:rPr sz="4200" spc="5" dirty="0">
                <a:latin typeface="Times New Roman"/>
                <a:cs typeface="Times New Roman"/>
              </a:rPr>
              <a:t>Hote1</a:t>
            </a:r>
            <a:r>
              <a:rPr sz="4200" spc="5" dirty="0">
                <a:latin typeface="Arial"/>
                <a:cs typeface="Arial"/>
              </a:rPr>
              <a:t>&amp;</a:t>
            </a:r>
            <a:r>
              <a:rPr sz="4200" spc="5" dirty="0">
                <a:latin typeface="Times New Roman"/>
                <a:cs typeface="Times New Roman"/>
              </a:rPr>
              <a:t>Country  </a:t>
            </a:r>
            <a:r>
              <a:rPr sz="4200" spc="65" dirty="0">
                <a:latin typeface="Times New Roman"/>
                <a:cs typeface="Times New Roman"/>
              </a:rPr>
              <a:t>Club</a:t>
            </a:r>
            <a:endParaRPr sz="4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944"/>
              </a:spcBef>
            </a:pPr>
            <a:r>
              <a:rPr sz="2250" spc="155" dirty="0">
                <a:latin typeface="Times New Roman"/>
                <a:cs typeface="Times New Roman"/>
              </a:rPr>
              <a:t>Student </a:t>
            </a:r>
            <a:r>
              <a:rPr sz="2250" spc="100" dirty="0">
                <a:latin typeface="Times New Roman"/>
                <a:cs typeface="Times New Roman"/>
              </a:rPr>
              <a:t>: </a:t>
            </a:r>
            <a:r>
              <a:rPr sz="2250" spc="145" dirty="0">
                <a:latin typeface="Times New Roman"/>
                <a:cs typeface="Times New Roman"/>
              </a:rPr>
              <a:t>Feraru </a:t>
            </a:r>
            <a:r>
              <a:rPr sz="2250" spc="204" dirty="0">
                <a:latin typeface="Times New Roman"/>
                <a:cs typeface="Times New Roman"/>
              </a:rPr>
              <a:t>Mihai</a:t>
            </a:r>
            <a:r>
              <a:rPr sz="2250" spc="160" dirty="0">
                <a:latin typeface="Times New Roman"/>
                <a:cs typeface="Times New Roman"/>
              </a:rPr>
              <a:t> </a:t>
            </a:r>
            <a:r>
              <a:rPr sz="2250" spc="75" dirty="0">
                <a:latin typeface="Times New Roman"/>
                <a:cs typeface="Times New Roman"/>
              </a:rPr>
              <a:t>Stelian/1815329</a:t>
            </a:r>
            <a:endParaRPr sz="225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2100">
              <a:latin typeface="Times New Roman"/>
              <a:cs typeface="Times New Roman"/>
            </a:endParaRPr>
          </a:p>
          <a:p>
            <a:pPr marL="1463675" marR="1458595" algn="ctr">
              <a:lnSpc>
                <a:spcPts val="2430"/>
              </a:lnSpc>
            </a:pPr>
            <a:r>
              <a:rPr sz="2250" spc="40" dirty="0">
                <a:latin typeface="Times New Roman"/>
                <a:cs typeface="Times New Roman"/>
              </a:rPr>
              <a:t>Course:M4X01918  </a:t>
            </a:r>
            <a:r>
              <a:rPr sz="2250" spc="85" dirty="0">
                <a:latin typeface="Times New Roman"/>
                <a:cs typeface="Times New Roman"/>
              </a:rPr>
              <a:t>Lecturer </a:t>
            </a:r>
            <a:r>
              <a:rPr sz="2250" spc="-10" dirty="0">
                <a:latin typeface="Times New Roman"/>
                <a:cs typeface="Times New Roman"/>
              </a:rPr>
              <a:t>Dr</a:t>
            </a:r>
            <a:r>
              <a:rPr sz="2250" spc="-10" dirty="0">
                <a:solidFill>
                  <a:srgbClr val="0C131C"/>
                </a:solidFill>
                <a:latin typeface="Times New Roman"/>
                <a:cs typeface="Times New Roman"/>
              </a:rPr>
              <a:t>.</a:t>
            </a:r>
            <a:r>
              <a:rPr sz="2250" spc="250" dirty="0">
                <a:solidFill>
                  <a:srgbClr val="0C131C"/>
                </a:solidFill>
                <a:latin typeface="Times New Roman"/>
                <a:cs typeface="Times New Roman"/>
              </a:rPr>
              <a:t> </a:t>
            </a:r>
            <a:r>
              <a:rPr sz="2250" spc="45" dirty="0">
                <a:latin typeface="Times New Roman"/>
                <a:cs typeface="Times New Roman"/>
              </a:rPr>
              <a:t>Jazz</a:t>
            </a:r>
            <a:endParaRPr sz="225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6" y="160297"/>
            <a:ext cx="8797757" cy="745828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9520088" y="1283968"/>
            <a:ext cx="538311" cy="2641612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9336254" y="5318670"/>
            <a:ext cx="722144" cy="1077672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8811014" y="3281605"/>
            <a:ext cx="0" cy="1235710"/>
          </a:xfrm>
          <a:custGeom>
            <a:avLst/>
            <a:gdLst/>
            <a:ahLst/>
            <a:cxnLst/>
            <a:rect l="l" t="t" r="r" b="b"/>
            <a:pathLst>
              <a:path h="1235710">
                <a:moveTo>
                  <a:pt x="0" y="1235380"/>
                </a:moveTo>
                <a:lnTo>
                  <a:pt x="0" y="0"/>
                </a:lnTo>
              </a:path>
            </a:pathLst>
          </a:custGeom>
          <a:ln w="1313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-14717" y="110726"/>
            <a:ext cx="184785" cy="133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700" b="1" spc="-90" dirty="0">
                <a:solidFill>
                  <a:srgbClr val="3F4D62"/>
                </a:solidFill>
                <a:latin typeface="Times New Roman"/>
                <a:cs typeface="Times New Roman"/>
              </a:rPr>
              <a:t>2020</a:t>
            </a:r>
            <a:r>
              <a:rPr sz="700" b="1" spc="-270" dirty="0">
                <a:solidFill>
                  <a:srgbClr val="3F4D62"/>
                </a:solidFill>
                <a:latin typeface="Times New Roman"/>
                <a:cs typeface="Times New Roman"/>
              </a:rPr>
              <a:t>J</a:t>
            </a:r>
            <a:r>
              <a:rPr sz="700" b="1" spc="-45" dirty="0">
                <a:solidFill>
                  <a:srgbClr val="05080C"/>
                </a:solidFill>
                <a:latin typeface="Times New Roman"/>
                <a:cs typeface="Times New Roman"/>
              </a:rPr>
              <a:t>.</a:t>
            </a:r>
            <a:endParaRPr sz="7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-16364" y="183192"/>
            <a:ext cx="182245" cy="1409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550" spc="-55" dirty="0">
                <a:solidFill>
                  <a:srgbClr val="3F4D62"/>
                </a:solidFill>
                <a:latin typeface="Times New Roman"/>
                <a:cs typeface="Times New Roman"/>
              </a:rPr>
              <a:t>,1</a:t>
            </a:r>
            <a:r>
              <a:rPr sz="550" spc="-30" dirty="0">
                <a:solidFill>
                  <a:srgbClr val="3F4D62"/>
                </a:solidFill>
                <a:latin typeface="Times New Roman"/>
                <a:cs typeface="Times New Roman"/>
              </a:rPr>
              <a:t> </a:t>
            </a:r>
            <a:r>
              <a:rPr sz="750" spc="-15" dirty="0">
                <a:solidFill>
                  <a:srgbClr val="3F4D62"/>
                </a:solidFill>
                <a:latin typeface="Times New Roman"/>
                <a:cs typeface="Times New Roman"/>
              </a:rPr>
              <a:t>I</a:t>
            </a:r>
            <a:endParaRPr sz="75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-18700" y="484554"/>
            <a:ext cx="245110" cy="3124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5880">
              <a:lnSpc>
                <a:spcPct val="100000"/>
              </a:lnSpc>
              <a:spcBef>
                <a:spcPts val="100"/>
              </a:spcBef>
            </a:pPr>
            <a:r>
              <a:rPr sz="500" spc="-25" dirty="0">
                <a:solidFill>
                  <a:srgbClr val="626972"/>
                </a:solidFill>
                <a:latin typeface="Arial"/>
                <a:cs typeface="Arial"/>
              </a:rPr>
              <a:t>20).</a:t>
            </a:r>
            <a:endParaRPr sz="500">
              <a:latin typeface="Arial"/>
              <a:cs typeface="Arial"/>
            </a:endParaRPr>
          </a:p>
          <a:p>
            <a:pPr marL="13970">
              <a:lnSpc>
                <a:spcPts val="755"/>
              </a:lnSpc>
              <a:spcBef>
                <a:spcPts val="30"/>
              </a:spcBef>
            </a:pPr>
            <a:r>
              <a:rPr sz="650" spc="-5" dirty="0">
                <a:solidFill>
                  <a:srgbClr val="3F4D62"/>
                </a:solidFill>
                <a:latin typeface="Arial"/>
                <a:cs typeface="Arial"/>
              </a:rPr>
              <a:t>•l</a:t>
            </a:r>
            <a:endParaRPr sz="650">
              <a:latin typeface="Arial"/>
              <a:cs typeface="Arial"/>
            </a:endParaRPr>
          </a:p>
          <a:p>
            <a:pPr marL="12700">
              <a:lnSpc>
                <a:spcPts val="875"/>
              </a:lnSpc>
            </a:pPr>
            <a:r>
              <a:rPr sz="750" spc="-85" dirty="0">
                <a:solidFill>
                  <a:srgbClr val="3F4D62"/>
                </a:solidFill>
                <a:latin typeface="Arial"/>
                <a:cs typeface="Arial"/>
              </a:rPr>
              <a:t>l&lt;!L!lli!.:</a:t>
            </a:r>
            <a:endParaRPr sz="75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-17111" y="1354888"/>
            <a:ext cx="191135" cy="209550"/>
          </a:xfrm>
          <a:prstGeom prst="rect">
            <a:avLst/>
          </a:prstGeom>
        </p:spPr>
        <p:txBody>
          <a:bodyPr vert="horz" wrap="square" lIns="0" tIns="29845" rIns="0" bIns="0" rtlCol="0">
            <a:spAutoFit/>
          </a:bodyPr>
          <a:lstStyle/>
          <a:p>
            <a:pPr marL="20955">
              <a:lnSpc>
                <a:spcPct val="100000"/>
              </a:lnSpc>
              <a:spcBef>
                <a:spcPts val="235"/>
              </a:spcBef>
            </a:pPr>
            <a:r>
              <a:rPr sz="550" spc="-85" dirty="0">
                <a:solidFill>
                  <a:srgbClr val="626972"/>
                </a:solidFill>
                <a:latin typeface="Times New Roman"/>
                <a:cs typeface="Times New Roman"/>
              </a:rPr>
              <a:t>0</a:t>
            </a:r>
            <a:r>
              <a:rPr sz="550" spc="-65" dirty="0">
                <a:solidFill>
                  <a:srgbClr val="626972"/>
                </a:solidFill>
                <a:latin typeface="Times New Roman"/>
                <a:cs typeface="Times New Roman"/>
              </a:rPr>
              <a:t> </a:t>
            </a:r>
            <a:r>
              <a:rPr sz="550" spc="10" dirty="0">
                <a:solidFill>
                  <a:srgbClr val="3F4D62"/>
                </a:solidFill>
                <a:latin typeface="Times New Roman"/>
                <a:cs typeface="Times New Roman"/>
              </a:rPr>
              <a:t>20).</a:t>
            </a:r>
            <a:endParaRPr sz="5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15"/>
              </a:spcBef>
            </a:pPr>
            <a:r>
              <a:rPr sz="450" b="1" spc="10" dirty="0">
                <a:solidFill>
                  <a:srgbClr val="3F4D62"/>
                </a:solidFill>
                <a:latin typeface="Arial"/>
                <a:cs typeface="Arial"/>
              </a:rPr>
              <a:t>1</a:t>
            </a:r>
            <a:r>
              <a:rPr sz="450" b="1" spc="-80" dirty="0">
                <a:solidFill>
                  <a:srgbClr val="3F4D62"/>
                </a:solidFill>
                <a:latin typeface="Arial"/>
                <a:cs typeface="Arial"/>
              </a:rPr>
              <a:t> </a:t>
            </a:r>
            <a:r>
              <a:rPr sz="450" b="1" dirty="0">
                <a:solidFill>
                  <a:srgbClr val="2D3849"/>
                </a:solidFill>
                <a:latin typeface="Arial"/>
                <a:cs typeface="Arial"/>
              </a:rPr>
              <a:t>8</a:t>
            </a:r>
            <a:r>
              <a:rPr sz="450" b="1" dirty="0">
                <a:solidFill>
                  <a:srgbClr val="3F4D62"/>
                </a:solidFill>
                <a:latin typeface="Arial"/>
                <a:cs typeface="Arial"/>
              </a:rPr>
              <a:t>.i</a:t>
            </a:r>
            <a:r>
              <a:rPr sz="450" b="1" dirty="0">
                <a:solidFill>
                  <a:srgbClr val="2D3849"/>
                </a:solidFill>
                <a:latin typeface="Arial"/>
                <a:cs typeface="Arial"/>
              </a:rPr>
              <a:t>r</a:t>
            </a:r>
            <a:endParaRPr sz="4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988772" y="1255754"/>
            <a:ext cx="4067175" cy="47815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950" b="0" spc="125" dirty="0">
                <a:solidFill>
                  <a:srgbClr val="000101"/>
                </a:solidFill>
                <a:latin typeface="Times New Roman"/>
                <a:cs typeface="Times New Roman"/>
              </a:rPr>
              <a:t>Marriott </a:t>
            </a:r>
            <a:r>
              <a:rPr sz="2950" b="0" spc="40" dirty="0">
                <a:solidFill>
                  <a:srgbClr val="000101"/>
                </a:solidFill>
                <a:latin typeface="Times New Roman"/>
                <a:cs typeface="Times New Roman"/>
              </a:rPr>
              <a:t>business </a:t>
            </a:r>
            <a:r>
              <a:rPr sz="2950" b="0" spc="100" dirty="0">
                <a:solidFill>
                  <a:srgbClr val="000101"/>
                </a:solidFill>
                <a:latin typeface="Times New Roman"/>
                <a:cs typeface="Times New Roman"/>
              </a:rPr>
              <a:t>history</a:t>
            </a:r>
            <a:endParaRPr sz="295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6" y="120871"/>
            <a:ext cx="10058273" cy="755027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4504053" y="219438"/>
            <a:ext cx="932815" cy="0"/>
          </a:xfrm>
          <a:custGeom>
            <a:avLst/>
            <a:gdLst/>
            <a:ahLst/>
            <a:cxnLst/>
            <a:rect l="l" t="t" r="r" b="b"/>
            <a:pathLst>
              <a:path w="932814">
                <a:moveTo>
                  <a:pt x="0" y="0"/>
                </a:moveTo>
                <a:lnTo>
                  <a:pt x="932299" y="0"/>
                </a:lnTo>
              </a:path>
            </a:pathLst>
          </a:custGeom>
          <a:ln w="1971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504053" y="456000"/>
            <a:ext cx="932815" cy="0"/>
          </a:xfrm>
          <a:custGeom>
            <a:avLst/>
            <a:gdLst/>
            <a:ahLst/>
            <a:cxnLst/>
            <a:rect l="l" t="t" r="r" b="b"/>
            <a:pathLst>
              <a:path w="932814">
                <a:moveTo>
                  <a:pt x="0" y="0"/>
                </a:moveTo>
                <a:lnTo>
                  <a:pt x="932299" y="0"/>
                </a:lnTo>
              </a:path>
            </a:pathLst>
          </a:custGeom>
          <a:ln w="1314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4504053" y="567710"/>
            <a:ext cx="932815" cy="0"/>
          </a:xfrm>
          <a:custGeom>
            <a:avLst/>
            <a:gdLst/>
            <a:ahLst/>
            <a:cxnLst/>
            <a:rect l="l" t="t" r="r" b="b"/>
            <a:pathLst>
              <a:path w="932814">
                <a:moveTo>
                  <a:pt x="0" y="0"/>
                </a:moveTo>
                <a:lnTo>
                  <a:pt x="932299" y="0"/>
                </a:lnTo>
              </a:path>
            </a:pathLst>
          </a:custGeom>
          <a:ln w="6571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2521275" y="2039653"/>
            <a:ext cx="4885055" cy="0"/>
          </a:xfrm>
          <a:custGeom>
            <a:avLst/>
            <a:gdLst/>
            <a:ahLst/>
            <a:cxnLst/>
            <a:rect l="l" t="t" r="r" b="b"/>
            <a:pathLst>
              <a:path w="4885055">
                <a:moveTo>
                  <a:pt x="0" y="0"/>
                </a:moveTo>
                <a:lnTo>
                  <a:pt x="4884725" y="0"/>
                </a:lnTo>
              </a:path>
            </a:pathLst>
          </a:custGeom>
          <a:ln w="1971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2521275" y="5029536"/>
            <a:ext cx="5095240" cy="0"/>
          </a:xfrm>
          <a:custGeom>
            <a:avLst/>
            <a:gdLst/>
            <a:ahLst/>
            <a:cxnLst/>
            <a:rect l="l" t="t" r="r" b="b"/>
            <a:pathLst>
              <a:path w="5095240">
                <a:moveTo>
                  <a:pt x="0" y="0"/>
                </a:moveTo>
                <a:lnTo>
                  <a:pt x="5094820" y="0"/>
                </a:lnTo>
              </a:path>
            </a:pathLst>
          </a:custGeom>
          <a:ln w="1314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2782963" y="1432262"/>
            <a:ext cx="4635500" cy="43942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700" spc="35" dirty="0">
                <a:solidFill>
                  <a:srgbClr val="000001"/>
                </a:solidFill>
              </a:rPr>
              <a:t>Forest of </a:t>
            </a:r>
            <a:r>
              <a:rPr sz="2700" spc="45" dirty="0">
                <a:solidFill>
                  <a:srgbClr val="000001"/>
                </a:solidFill>
              </a:rPr>
              <a:t>Arden Country</a:t>
            </a:r>
            <a:r>
              <a:rPr sz="2700" spc="15" dirty="0">
                <a:solidFill>
                  <a:srgbClr val="000001"/>
                </a:solidFill>
              </a:rPr>
              <a:t> Club</a:t>
            </a:r>
            <a:endParaRPr sz="2700"/>
          </a:p>
        </p:txBody>
      </p:sp>
      <p:sp>
        <p:nvSpPr>
          <p:cNvPr id="9" name="object 9"/>
          <p:cNvSpPr txBox="1"/>
          <p:nvPr/>
        </p:nvSpPr>
        <p:spPr>
          <a:xfrm>
            <a:off x="5995958" y="2220256"/>
            <a:ext cx="1110615" cy="2520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ts val="740"/>
              </a:lnSpc>
              <a:spcBef>
                <a:spcPts val="105"/>
              </a:spcBef>
            </a:pPr>
            <a:r>
              <a:rPr sz="750" b="1" dirty="0">
                <a:solidFill>
                  <a:srgbClr val="E975B3"/>
                </a:solidFill>
                <a:latin typeface="Arial"/>
                <a:cs typeface="Arial"/>
              </a:rPr>
              <a:t>,Pi</a:t>
            </a:r>
            <a:r>
              <a:rPr sz="750" b="1" spc="-80" dirty="0">
                <a:solidFill>
                  <a:srgbClr val="E975B3"/>
                </a:solidFill>
                <a:latin typeface="Arial"/>
                <a:cs typeface="Arial"/>
              </a:rPr>
              <a:t> </a:t>
            </a:r>
            <a:r>
              <a:rPr sz="650" spc="20" dirty="0">
                <a:solidFill>
                  <a:srgbClr val="E29CBF"/>
                </a:solidFill>
                <a:latin typeface="Arial"/>
                <a:cs typeface="Arial"/>
              </a:rPr>
              <a:t>Forest</a:t>
            </a:r>
            <a:r>
              <a:rPr sz="650" spc="-40" dirty="0">
                <a:solidFill>
                  <a:srgbClr val="E29CBF"/>
                </a:solidFill>
                <a:latin typeface="Arial"/>
                <a:cs typeface="Arial"/>
              </a:rPr>
              <a:t> </a:t>
            </a:r>
            <a:r>
              <a:rPr sz="650" spc="20" dirty="0">
                <a:solidFill>
                  <a:srgbClr val="E29CBF"/>
                </a:solidFill>
                <a:latin typeface="Arial"/>
                <a:cs typeface="Arial"/>
              </a:rPr>
              <a:t>of</a:t>
            </a:r>
            <a:r>
              <a:rPr sz="650" spc="10" dirty="0">
                <a:solidFill>
                  <a:srgbClr val="E29CBF"/>
                </a:solidFill>
                <a:latin typeface="Arial"/>
                <a:cs typeface="Arial"/>
              </a:rPr>
              <a:t> </a:t>
            </a:r>
            <a:r>
              <a:rPr sz="650" spc="25" dirty="0">
                <a:solidFill>
                  <a:srgbClr val="E29CBF"/>
                </a:solidFill>
                <a:latin typeface="Arial"/>
                <a:cs typeface="Arial"/>
              </a:rPr>
              <a:t>Arden</a:t>
            </a:r>
            <a:r>
              <a:rPr sz="650" spc="-55" dirty="0">
                <a:solidFill>
                  <a:srgbClr val="E29CBF"/>
                </a:solidFill>
                <a:latin typeface="Arial"/>
                <a:cs typeface="Arial"/>
              </a:rPr>
              <a:t> </a:t>
            </a:r>
            <a:r>
              <a:rPr sz="650" spc="35" dirty="0">
                <a:solidFill>
                  <a:srgbClr val="E29CBF"/>
                </a:solidFill>
                <a:latin typeface="Arial"/>
                <a:cs typeface="Arial"/>
              </a:rPr>
              <a:t>Marriott</a:t>
            </a:r>
            <a:endParaRPr sz="650">
              <a:latin typeface="Arial"/>
              <a:cs typeface="Arial"/>
            </a:endParaRPr>
          </a:p>
          <a:p>
            <a:pPr marL="19685">
              <a:lnSpc>
                <a:spcPts val="1040"/>
              </a:lnSpc>
            </a:pPr>
            <a:r>
              <a:rPr sz="1000" b="1" spc="90" dirty="0">
                <a:solidFill>
                  <a:srgbClr val="E975B3"/>
                </a:solidFill>
                <a:latin typeface="Times New Roman"/>
                <a:cs typeface="Times New Roman"/>
              </a:rPr>
              <a:t>T</a:t>
            </a:r>
            <a:r>
              <a:rPr sz="1000" b="1" spc="-5" dirty="0">
                <a:solidFill>
                  <a:srgbClr val="E975B3"/>
                </a:solidFill>
                <a:latin typeface="Times New Roman"/>
                <a:cs typeface="Times New Roman"/>
              </a:rPr>
              <a:t> </a:t>
            </a:r>
            <a:r>
              <a:rPr sz="650" spc="40" dirty="0">
                <a:solidFill>
                  <a:srgbClr val="DF87B1"/>
                </a:solidFill>
                <a:latin typeface="Arial"/>
                <a:cs typeface="Arial"/>
              </a:rPr>
              <a:t>Hotel</a:t>
            </a:r>
            <a:r>
              <a:rPr sz="650" spc="-90" dirty="0">
                <a:solidFill>
                  <a:srgbClr val="DF87B1"/>
                </a:solidFill>
                <a:latin typeface="Arial"/>
                <a:cs typeface="Arial"/>
              </a:rPr>
              <a:t> </a:t>
            </a:r>
            <a:r>
              <a:rPr sz="650" spc="60" dirty="0">
                <a:solidFill>
                  <a:srgbClr val="E29CBF"/>
                </a:solidFill>
                <a:latin typeface="Arial"/>
                <a:cs typeface="Arial"/>
              </a:rPr>
              <a:t>&amp;</a:t>
            </a:r>
            <a:r>
              <a:rPr sz="650" spc="-70" dirty="0">
                <a:solidFill>
                  <a:srgbClr val="E29CBF"/>
                </a:solidFill>
                <a:latin typeface="Arial"/>
                <a:cs typeface="Arial"/>
              </a:rPr>
              <a:t> </a:t>
            </a:r>
            <a:r>
              <a:rPr sz="650" spc="15" dirty="0">
                <a:solidFill>
                  <a:srgbClr val="E29CBF"/>
                </a:solidFill>
                <a:latin typeface="Arial"/>
                <a:cs typeface="Arial"/>
              </a:rPr>
              <a:t>Country</a:t>
            </a:r>
            <a:r>
              <a:rPr sz="650" spc="-80" dirty="0">
                <a:solidFill>
                  <a:srgbClr val="E29CBF"/>
                </a:solidFill>
                <a:latin typeface="Arial"/>
                <a:cs typeface="Arial"/>
              </a:rPr>
              <a:t> </a:t>
            </a:r>
            <a:r>
              <a:rPr sz="650" spc="30" dirty="0">
                <a:solidFill>
                  <a:srgbClr val="E29CBF"/>
                </a:solidFill>
                <a:latin typeface="Arial"/>
                <a:cs typeface="Arial"/>
              </a:rPr>
              <a:t>Club</a:t>
            </a:r>
            <a:endParaRPr sz="65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721321" y="2449882"/>
            <a:ext cx="445134" cy="217170"/>
          </a:xfrm>
          <a:prstGeom prst="rect">
            <a:avLst/>
          </a:prstGeom>
        </p:spPr>
        <p:txBody>
          <a:bodyPr vert="horz" wrap="square" lIns="0" tIns="22225" rIns="0" bIns="0" rtlCol="0">
            <a:spAutoFit/>
          </a:bodyPr>
          <a:lstStyle/>
          <a:p>
            <a:pPr marL="12700" marR="5080" indent="111760">
              <a:lnSpc>
                <a:spcPts val="720"/>
              </a:lnSpc>
              <a:spcBef>
                <a:spcPts val="175"/>
              </a:spcBef>
            </a:pPr>
            <a:r>
              <a:rPr sz="650" spc="15" dirty="0">
                <a:solidFill>
                  <a:srgbClr val="808282"/>
                </a:solidFill>
                <a:latin typeface="Arial"/>
                <a:cs typeface="Arial"/>
              </a:rPr>
              <a:t>Little  </a:t>
            </a:r>
            <a:r>
              <a:rPr sz="650" spc="25" dirty="0">
                <a:solidFill>
                  <a:srgbClr val="808282"/>
                </a:solidFill>
                <a:latin typeface="Arial"/>
                <a:cs typeface="Arial"/>
              </a:rPr>
              <a:t>Packin</a:t>
            </a:r>
            <a:r>
              <a:rPr sz="650" spc="-185" dirty="0">
                <a:solidFill>
                  <a:srgbClr val="808282"/>
                </a:solidFill>
                <a:latin typeface="Arial"/>
                <a:cs typeface="Arial"/>
              </a:rPr>
              <a:t>g</a:t>
            </a:r>
            <a:r>
              <a:rPr sz="650" spc="10" dirty="0">
                <a:solidFill>
                  <a:srgbClr val="95999E"/>
                </a:solidFill>
                <a:latin typeface="Arial"/>
                <a:cs typeface="Arial"/>
              </a:rPr>
              <a:t>t</a:t>
            </a:r>
            <a:r>
              <a:rPr sz="650" spc="25" dirty="0">
                <a:solidFill>
                  <a:srgbClr val="808282"/>
                </a:solidFill>
                <a:latin typeface="Arial"/>
                <a:cs typeface="Arial"/>
              </a:rPr>
              <a:t>on</a:t>
            </a:r>
            <a:endParaRPr sz="65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512402" y="3415846"/>
            <a:ext cx="191770" cy="1250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50" spc="30" dirty="0">
                <a:solidFill>
                  <a:srgbClr val="95999E"/>
                </a:solidFill>
                <a:latin typeface="Arial"/>
                <a:cs typeface="Arial"/>
              </a:rPr>
              <a:t>own</a:t>
            </a:r>
            <a:endParaRPr sz="65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272360" y="3015368"/>
            <a:ext cx="693420" cy="1409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750" b="1" i="1" spc="20" dirty="0">
                <a:solidFill>
                  <a:srgbClr val="18B3C1"/>
                </a:solidFill>
                <a:latin typeface="Times New Roman"/>
                <a:cs typeface="Times New Roman"/>
              </a:rPr>
              <a:t>f;\ </a:t>
            </a:r>
            <a:r>
              <a:rPr sz="650" spc="-25" dirty="0">
                <a:solidFill>
                  <a:srgbClr val="5EA0A3"/>
                </a:solidFill>
                <a:latin typeface="Arial"/>
                <a:cs typeface="Arial"/>
              </a:rPr>
              <a:t>NEC</a:t>
            </a:r>
            <a:r>
              <a:rPr sz="650" spc="-25" dirty="0">
                <a:solidFill>
                  <a:srgbClr val="2B8285"/>
                </a:solidFill>
                <a:latin typeface="Arial"/>
                <a:cs typeface="Arial"/>
              </a:rPr>
              <a:t>,</a:t>
            </a:r>
            <a:r>
              <a:rPr sz="650" spc="-80" dirty="0">
                <a:solidFill>
                  <a:srgbClr val="2B8285"/>
                </a:solidFill>
                <a:latin typeface="Arial"/>
                <a:cs typeface="Arial"/>
              </a:rPr>
              <a:t> </a:t>
            </a:r>
            <a:r>
              <a:rPr sz="650" spc="25" dirty="0">
                <a:solidFill>
                  <a:srgbClr val="5EA0A3"/>
                </a:solidFill>
                <a:latin typeface="Arial"/>
                <a:cs typeface="Arial"/>
              </a:rPr>
              <a:t>National</a:t>
            </a:r>
            <a:endParaRPr sz="65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262494" y="3081993"/>
            <a:ext cx="983615" cy="4762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R="148590" algn="ctr">
              <a:lnSpc>
                <a:spcPct val="100000"/>
              </a:lnSpc>
              <a:spcBef>
                <a:spcPts val="105"/>
              </a:spcBef>
            </a:pPr>
            <a:r>
              <a:rPr sz="1000" b="1" spc="75" dirty="0">
                <a:solidFill>
                  <a:srgbClr val="18B3C1"/>
                </a:solidFill>
                <a:latin typeface="Times New Roman"/>
                <a:cs typeface="Times New Roman"/>
              </a:rPr>
              <a:t>Y</a:t>
            </a:r>
            <a:r>
              <a:rPr sz="1000" b="1" spc="-110" dirty="0">
                <a:solidFill>
                  <a:srgbClr val="18B3C1"/>
                </a:solidFill>
                <a:latin typeface="Times New Roman"/>
                <a:cs typeface="Times New Roman"/>
              </a:rPr>
              <a:t> </a:t>
            </a:r>
            <a:r>
              <a:rPr sz="650" spc="15" dirty="0">
                <a:solidFill>
                  <a:srgbClr val="5EA0A3"/>
                </a:solidFill>
                <a:latin typeface="Arial"/>
                <a:cs typeface="Arial"/>
              </a:rPr>
              <a:t>Exhibition Centre</a:t>
            </a:r>
            <a:endParaRPr sz="650">
              <a:latin typeface="Arial"/>
              <a:cs typeface="Arial"/>
            </a:endParaRPr>
          </a:p>
          <a:p>
            <a:pPr marL="236854">
              <a:lnSpc>
                <a:spcPts val="705"/>
              </a:lnSpc>
              <a:spcBef>
                <a:spcPts val="755"/>
              </a:spcBef>
            </a:pPr>
            <a:r>
              <a:rPr sz="650" spc="40" dirty="0">
                <a:solidFill>
                  <a:srgbClr val="E29CBF"/>
                </a:solidFill>
                <a:latin typeface="Arial"/>
                <a:cs typeface="Arial"/>
              </a:rPr>
              <a:t>Hilton</a:t>
            </a:r>
            <a:r>
              <a:rPr sz="650" spc="-114" dirty="0">
                <a:solidFill>
                  <a:srgbClr val="E29CBF"/>
                </a:solidFill>
                <a:latin typeface="Arial"/>
                <a:cs typeface="Arial"/>
              </a:rPr>
              <a:t> </a:t>
            </a:r>
            <a:r>
              <a:rPr sz="650" spc="20" dirty="0">
                <a:solidFill>
                  <a:srgbClr val="E29CBF"/>
                </a:solidFill>
                <a:latin typeface="Arial"/>
                <a:cs typeface="Arial"/>
              </a:rPr>
              <a:t>Birmingham</a:t>
            </a:r>
            <a:endParaRPr sz="650">
              <a:latin typeface="Arial"/>
              <a:cs typeface="Arial"/>
            </a:endParaRPr>
          </a:p>
          <a:p>
            <a:pPr marR="254000" algn="ctr">
              <a:lnSpc>
                <a:spcPts val="885"/>
              </a:lnSpc>
            </a:pPr>
            <a:r>
              <a:rPr sz="800" b="1" spc="45" dirty="0">
                <a:solidFill>
                  <a:srgbClr val="E975B3"/>
                </a:solidFill>
                <a:latin typeface="Times New Roman"/>
                <a:cs typeface="Times New Roman"/>
              </a:rPr>
              <a:t>T</a:t>
            </a:r>
            <a:r>
              <a:rPr sz="800" b="1" spc="229" dirty="0">
                <a:solidFill>
                  <a:srgbClr val="E975B3"/>
                </a:solidFill>
                <a:latin typeface="Times New Roman"/>
                <a:cs typeface="Times New Roman"/>
              </a:rPr>
              <a:t> </a:t>
            </a:r>
            <a:r>
              <a:rPr sz="800" b="1" spc="-75" dirty="0">
                <a:solidFill>
                  <a:srgbClr val="E29CBF"/>
                </a:solidFill>
                <a:latin typeface="Times New Roman"/>
                <a:cs typeface="Times New Roman"/>
              </a:rPr>
              <a:t>Metropole</a:t>
            </a:r>
            <a:endParaRPr sz="800">
              <a:latin typeface="Times New Roman"/>
              <a:cs typeface="Times New Roman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297542" y="3547634"/>
            <a:ext cx="714375" cy="1409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750" b="1" spc="-80" dirty="0">
                <a:solidFill>
                  <a:srgbClr val="E975B3"/>
                </a:solidFill>
                <a:latin typeface="Arial"/>
                <a:cs typeface="Arial"/>
              </a:rPr>
              <a:t>,Pi </a:t>
            </a:r>
            <a:r>
              <a:rPr sz="650" spc="20" dirty="0">
                <a:solidFill>
                  <a:srgbClr val="E29CBF"/>
                </a:solidFill>
                <a:latin typeface="Arial"/>
                <a:cs typeface="Arial"/>
              </a:rPr>
              <a:t>Crowne</a:t>
            </a:r>
            <a:r>
              <a:rPr sz="650" spc="-55" dirty="0">
                <a:solidFill>
                  <a:srgbClr val="E29CBF"/>
                </a:solidFill>
                <a:latin typeface="Arial"/>
                <a:cs typeface="Arial"/>
              </a:rPr>
              <a:t> </a:t>
            </a:r>
            <a:r>
              <a:rPr sz="650" spc="20" dirty="0">
                <a:solidFill>
                  <a:srgbClr val="E29CBF"/>
                </a:solidFill>
                <a:latin typeface="Arial"/>
                <a:cs typeface="Arial"/>
              </a:rPr>
              <a:t>Plaza</a:t>
            </a:r>
            <a:endParaRPr sz="65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304969" y="3614258"/>
            <a:ext cx="820419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b="1" spc="55" dirty="0">
                <a:solidFill>
                  <a:srgbClr val="E975B3"/>
                </a:solidFill>
                <a:latin typeface="Times New Roman"/>
                <a:cs typeface="Times New Roman"/>
              </a:rPr>
              <a:t>T </a:t>
            </a:r>
            <a:r>
              <a:rPr sz="650" spc="30" dirty="0">
                <a:solidFill>
                  <a:srgbClr val="E29CBF"/>
                </a:solidFill>
                <a:latin typeface="Arial"/>
                <a:cs typeface="Arial"/>
              </a:rPr>
              <a:t>Bir'llingham</a:t>
            </a:r>
            <a:r>
              <a:rPr sz="650" spc="-80" dirty="0">
                <a:solidFill>
                  <a:srgbClr val="E29CBF"/>
                </a:solidFill>
                <a:latin typeface="Arial"/>
                <a:cs typeface="Arial"/>
              </a:rPr>
              <a:t> </a:t>
            </a:r>
            <a:r>
              <a:rPr sz="650" spc="30" dirty="0">
                <a:solidFill>
                  <a:srgbClr val="E29CBF"/>
                </a:solidFill>
                <a:latin typeface="Arial"/>
                <a:cs typeface="Arial"/>
              </a:rPr>
              <a:t>Nee</a:t>
            </a:r>
            <a:endParaRPr sz="65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248567" y="3830559"/>
            <a:ext cx="665480" cy="1562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650" spc="25" dirty="0">
                <a:solidFill>
                  <a:srgbClr val="5EA0A3"/>
                </a:solidFill>
                <a:latin typeface="Arial"/>
                <a:cs typeface="Arial"/>
              </a:rPr>
              <a:t>The</a:t>
            </a:r>
            <a:r>
              <a:rPr sz="650" spc="-105" dirty="0">
                <a:solidFill>
                  <a:srgbClr val="5EA0A3"/>
                </a:solidFill>
                <a:latin typeface="Arial"/>
                <a:cs typeface="Arial"/>
              </a:rPr>
              <a:t> </a:t>
            </a:r>
            <a:r>
              <a:rPr sz="650" spc="20" dirty="0">
                <a:solidFill>
                  <a:srgbClr val="499195"/>
                </a:solidFill>
                <a:latin typeface="Arial"/>
                <a:cs typeface="Arial"/>
              </a:rPr>
              <a:t>Nationa</a:t>
            </a:r>
            <a:r>
              <a:rPr sz="650" spc="20" dirty="0">
                <a:solidFill>
                  <a:srgbClr val="2B8285"/>
                </a:solidFill>
                <a:latin typeface="Arial"/>
                <a:cs typeface="Arial"/>
              </a:rPr>
              <a:t>l</a:t>
            </a:r>
            <a:r>
              <a:rPr sz="650" spc="-35" dirty="0">
                <a:solidFill>
                  <a:srgbClr val="2B8285"/>
                </a:solidFill>
                <a:latin typeface="Arial"/>
                <a:cs typeface="Arial"/>
              </a:rPr>
              <a:t> </a:t>
            </a:r>
            <a:r>
              <a:rPr sz="850" b="1" spc="-160" dirty="0">
                <a:solidFill>
                  <a:srgbClr val="18B3C1"/>
                </a:solidFill>
                <a:latin typeface="Times New Roman"/>
                <a:cs typeface="Times New Roman"/>
              </a:rPr>
              <a:t>fc11i</a:t>
            </a:r>
            <a:endParaRPr sz="850">
              <a:latin typeface="Times New Roman"/>
              <a:cs typeface="Times New Roman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2935674" y="3909960"/>
            <a:ext cx="955675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650" spc="30" dirty="0">
                <a:solidFill>
                  <a:srgbClr val="5EA0A3"/>
                </a:solidFill>
                <a:latin typeface="Arial"/>
                <a:cs typeface="Arial"/>
              </a:rPr>
              <a:t>Motorcycle </a:t>
            </a:r>
            <a:r>
              <a:rPr sz="650" spc="45" dirty="0">
                <a:solidFill>
                  <a:srgbClr val="499195"/>
                </a:solidFill>
                <a:latin typeface="Arial"/>
                <a:cs typeface="Arial"/>
              </a:rPr>
              <a:t>Museum</a:t>
            </a:r>
            <a:r>
              <a:rPr sz="650" spc="-110" dirty="0">
                <a:solidFill>
                  <a:srgbClr val="499195"/>
                </a:solidFill>
                <a:latin typeface="Arial"/>
                <a:cs typeface="Arial"/>
              </a:rPr>
              <a:t> </a:t>
            </a:r>
            <a:r>
              <a:rPr sz="1000" b="1" spc="75" dirty="0">
                <a:solidFill>
                  <a:srgbClr val="18B3C1"/>
                </a:solidFill>
                <a:latin typeface="Times New Roman"/>
                <a:cs typeface="Times New Roman"/>
              </a:rPr>
              <a:t>T</a:t>
            </a:r>
            <a:endParaRPr sz="1000">
              <a:latin typeface="Times New Roman"/>
              <a:cs typeface="Times New Roman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6633505" y="3460470"/>
            <a:ext cx="190500" cy="374015"/>
          </a:xfrm>
          <a:prstGeom prst="rect">
            <a:avLst/>
          </a:prstGeom>
          <a:solidFill>
            <a:srgbClr val="EBEDE8"/>
          </a:solidFill>
        </p:spPr>
        <p:txBody>
          <a:bodyPr vert="horz" wrap="square" lIns="0" tIns="825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65"/>
              </a:spcBef>
            </a:pPr>
            <a:r>
              <a:rPr sz="2200" i="1" spc="80" dirty="0">
                <a:solidFill>
                  <a:srgbClr val="A5AAAA"/>
                </a:solidFill>
                <a:latin typeface="Times New Roman"/>
                <a:cs typeface="Times New Roman"/>
              </a:rPr>
              <a:t>I</a:t>
            </a:r>
            <a:endParaRPr sz="2200">
              <a:latin typeface="Times New Roman"/>
              <a:cs typeface="Times New Roman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2561607" y="4388379"/>
            <a:ext cx="401320" cy="1250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50" spc="-70" dirty="0">
                <a:solidFill>
                  <a:srgbClr val="808282"/>
                </a:solidFill>
                <a:latin typeface="Arial"/>
                <a:cs typeface="Arial"/>
              </a:rPr>
              <a:t>B</a:t>
            </a:r>
            <a:r>
              <a:rPr sz="650" spc="25" dirty="0">
                <a:solidFill>
                  <a:srgbClr val="95999E"/>
                </a:solidFill>
                <a:latin typeface="Arial"/>
                <a:cs typeface="Arial"/>
              </a:rPr>
              <a:t>i</a:t>
            </a:r>
            <a:r>
              <a:rPr sz="650" spc="30" dirty="0">
                <a:solidFill>
                  <a:srgbClr val="808282"/>
                </a:solidFill>
                <a:latin typeface="Arial"/>
                <a:cs typeface="Arial"/>
              </a:rPr>
              <a:t>ckenhill</a:t>
            </a:r>
            <a:endParaRPr sz="650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5012776" y="4197815"/>
            <a:ext cx="890905" cy="1250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50" spc="20" dirty="0">
                <a:solidFill>
                  <a:srgbClr val="549769"/>
                </a:solidFill>
                <a:latin typeface="Arial"/>
                <a:cs typeface="Arial"/>
              </a:rPr>
              <a:t>Stoneb</a:t>
            </a:r>
            <a:r>
              <a:rPr sz="650" spc="20" dirty="0">
                <a:solidFill>
                  <a:srgbClr val="6EA57E"/>
                </a:solidFill>
                <a:latin typeface="Arial"/>
                <a:cs typeface="Arial"/>
              </a:rPr>
              <a:t>r</a:t>
            </a:r>
            <a:r>
              <a:rPr sz="650" spc="20" dirty="0">
                <a:solidFill>
                  <a:srgbClr val="388750"/>
                </a:solidFill>
                <a:latin typeface="Arial"/>
                <a:cs typeface="Arial"/>
              </a:rPr>
              <a:t>i</a:t>
            </a:r>
            <a:r>
              <a:rPr sz="650" spc="20" dirty="0">
                <a:solidFill>
                  <a:srgbClr val="549769"/>
                </a:solidFill>
                <a:latin typeface="Arial"/>
                <a:cs typeface="Arial"/>
              </a:rPr>
              <a:t>dge </a:t>
            </a:r>
            <a:r>
              <a:rPr sz="650" spc="10" dirty="0">
                <a:solidFill>
                  <a:srgbClr val="549769"/>
                </a:solidFill>
                <a:latin typeface="Arial"/>
                <a:cs typeface="Arial"/>
              </a:rPr>
              <a:t>Go</a:t>
            </a:r>
            <a:r>
              <a:rPr sz="650" spc="10" dirty="0">
                <a:solidFill>
                  <a:srgbClr val="6EA57E"/>
                </a:solidFill>
                <a:latin typeface="Arial"/>
                <a:cs typeface="Arial"/>
              </a:rPr>
              <a:t>l</a:t>
            </a:r>
            <a:r>
              <a:rPr sz="650" spc="10" dirty="0">
                <a:solidFill>
                  <a:srgbClr val="549769"/>
                </a:solidFill>
                <a:latin typeface="Arial"/>
                <a:cs typeface="Arial"/>
              </a:rPr>
              <a:t>f</a:t>
            </a:r>
            <a:r>
              <a:rPr sz="650" spc="-100" dirty="0">
                <a:solidFill>
                  <a:srgbClr val="549769"/>
                </a:solidFill>
                <a:latin typeface="Arial"/>
                <a:cs typeface="Arial"/>
              </a:rPr>
              <a:t> </a:t>
            </a:r>
            <a:r>
              <a:rPr sz="650" spc="20" dirty="0">
                <a:solidFill>
                  <a:srgbClr val="549769"/>
                </a:solidFill>
                <a:latin typeface="Arial"/>
                <a:cs typeface="Arial"/>
              </a:rPr>
              <a:t>Club</a:t>
            </a:r>
            <a:endParaRPr sz="650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5638634" y="3977498"/>
            <a:ext cx="196850" cy="80772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5100" spc="-440" dirty="0">
                <a:solidFill>
                  <a:srgbClr val="4BB344"/>
                </a:solidFill>
                <a:latin typeface="Arial"/>
                <a:cs typeface="Arial"/>
              </a:rPr>
              <a:t>•</a:t>
            </a:r>
            <a:endParaRPr sz="5100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6704266" y="4480374"/>
            <a:ext cx="316865" cy="1250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50" spc="-114" dirty="0">
                <a:solidFill>
                  <a:srgbClr val="808282"/>
                </a:solidFill>
                <a:latin typeface="Arial"/>
                <a:cs typeface="Arial"/>
              </a:rPr>
              <a:t>Me </a:t>
            </a:r>
            <a:r>
              <a:rPr sz="650" spc="-60" dirty="0">
                <a:solidFill>
                  <a:srgbClr val="95999E"/>
                </a:solidFill>
                <a:latin typeface="Arial"/>
                <a:cs typeface="Arial"/>
              </a:rPr>
              <a:t>r</a:t>
            </a:r>
            <a:r>
              <a:rPr sz="650" spc="-60" dirty="0">
                <a:solidFill>
                  <a:srgbClr val="808282"/>
                </a:solidFill>
                <a:latin typeface="Arial"/>
                <a:cs typeface="Arial"/>
              </a:rPr>
              <a:t>ide</a:t>
            </a:r>
            <a:r>
              <a:rPr sz="650" spc="-40" dirty="0">
                <a:solidFill>
                  <a:srgbClr val="808282"/>
                </a:solidFill>
                <a:latin typeface="Arial"/>
                <a:cs typeface="Arial"/>
              </a:rPr>
              <a:t> </a:t>
            </a:r>
            <a:r>
              <a:rPr sz="650" spc="-90" dirty="0">
                <a:solidFill>
                  <a:srgbClr val="95999E"/>
                </a:solidFill>
                <a:latin typeface="Arial"/>
                <a:cs typeface="Arial"/>
              </a:rPr>
              <a:t>n</a:t>
            </a:r>
            <a:endParaRPr sz="650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3359552" y="4580768"/>
            <a:ext cx="191135" cy="2019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50" b="1" spc="-185" dirty="0">
                <a:solidFill>
                  <a:srgbClr val="7070C3"/>
                </a:solidFill>
                <a:latin typeface="Arial"/>
                <a:cs typeface="Arial"/>
              </a:rPr>
              <a:t>ma</a:t>
            </a:r>
            <a:endParaRPr sz="1150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3494737" y="4679883"/>
            <a:ext cx="427355" cy="2247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b="1" spc="10" dirty="0">
                <a:solidFill>
                  <a:srgbClr val="6095E8"/>
                </a:solidFill>
                <a:latin typeface="Times New Roman"/>
                <a:cs typeface="Times New Roman"/>
              </a:rPr>
              <a:t>G</a:t>
            </a:r>
            <a:r>
              <a:rPr sz="1000" b="1" spc="10" dirty="0">
                <a:solidFill>
                  <a:srgbClr val="E26254"/>
                </a:solidFill>
                <a:latin typeface="Times New Roman"/>
                <a:cs typeface="Times New Roman"/>
              </a:rPr>
              <a:t>o</a:t>
            </a:r>
            <a:r>
              <a:rPr sz="1000" b="1" spc="200" dirty="0">
                <a:solidFill>
                  <a:srgbClr val="E26254"/>
                </a:solidFill>
                <a:latin typeface="Times New Roman"/>
                <a:cs typeface="Times New Roman"/>
              </a:rPr>
              <a:t> </a:t>
            </a:r>
            <a:r>
              <a:rPr sz="1300" b="1" spc="-340" dirty="0">
                <a:solidFill>
                  <a:srgbClr val="499195"/>
                </a:solidFill>
                <a:latin typeface="Courier New"/>
                <a:cs typeface="Courier New"/>
              </a:rPr>
              <a:t>cu</a:t>
            </a:r>
            <a:r>
              <a:rPr sz="1300" b="1" spc="-340" dirty="0">
                <a:solidFill>
                  <a:srgbClr val="E26254"/>
                </a:solidFill>
                <a:latin typeface="Courier New"/>
                <a:cs typeface="Courier New"/>
              </a:rPr>
              <a:t>e</a:t>
            </a:r>
            <a:endParaRPr sz="1300">
              <a:latin typeface="Courier New"/>
              <a:cs typeface="Courier New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2527943" y="4791776"/>
            <a:ext cx="1675764" cy="2324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328295" algn="l"/>
              </a:tabLst>
            </a:pPr>
            <a:r>
              <a:rPr sz="1350" spc="-130" dirty="0">
                <a:solidFill>
                  <a:srgbClr val="1F1F1D"/>
                </a:solidFill>
                <a:latin typeface="Times New Roman"/>
                <a:cs typeface="Times New Roman"/>
              </a:rPr>
              <a:t>3.	</a:t>
            </a:r>
            <a:r>
              <a:rPr sz="1350" spc="25" dirty="0">
                <a:solidFill>
                  <a:srgbClr val="1F1F1D"/>
                </a:solidFill>
                <a:latin typeface="Times New Roman"/>
                <a:cs typeface="Times New Roman"/>
              </a:rPr>
              <a:t>oo </a:t>
            </a:r>
            <a:r>
              <a:rPr sz="1350" spc="35" dirty="0">
                <a:solidFill>
                  <a:srgbClr val="1F1F1D"/>
                </a:solidFill>
                <a:latin typeface="Times New Roman"/>
                <a:cs typeface="Times New Roman"/>
              </a:rPr>
              <a:t>le </a:t>
            </a:r>
            <a:r>
              <a:rPr sz="1350" spc="-40" dirty="0">
                <a:solidFill>
                  <a:srgbClr val="1F1F1D"/>
                </a:solidFill>
                <a:latin typeface="Times New Roman"/>
                <a:cs typeface="Times New Roman"/>
              </a:rPr>
              <a:t>Maps,</a:t>
            </a:r>
            <a:r>
              <a:rPr sz="1250" i="1" spc="-40" dirty="0">
                <a:solidFill>
                  <a:srgbClr val="5680BA"/>
                </a:solidFill>
                <a:latin typeface="Arial"/>
                <a:cs typeface="Arial"/>
              </a:rPr>
              <a:t>~</a:t>
            </a:r>
            <a:r>
              <a:rPr sz="1250" i="1" spc="-40" dirty="0">
                <a:solidFill>
                  <a:srgbClr val="1F1F1D"/>
                </a:solidFill>
                <a:latin typeface="Arial"/>
                <a:cs typeface="Arial"/>
              </a:rPr>
              <a:t>2020</a:t>
            </a:r>
            <a:r>
              <a:rPr sz="1250" i="1" spc="30" dirty="0">
                <a:solidFill>
                  <a:srgbClr val="1F1F1D"/>
                </a:solidFill>
                <a:latin typeface="Arial"/>
                <a:cs typeface="Arial"/>
              </a:rPr>
              <a:t> </a:t>
            </a:r>
            <a:r>
              <a:rPr sz="1250" i="1" spc="-60" dirty="0">
                <a:solidFill>
                  <a:srgbClr val="1F1F1D"/>
                </a:solidFill>
                <a:latin typeface="Arial"/>
                <a:cs typeface="Arial"/>
              </a:rPr>
              <a:t>)</a:t>
            </a:r>
            <a:endParaRPr sz="1250">
              <a:latin typeface="Arial"/>
              <a:cs typeface="Arial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5834238" y="4851203"/>
            <a:ext cx="0" cy="112395"/>
          </a:xfrm>
          <a:custGeom>
            <a:avLst/>
            <a:gdLst/>
            <a:ahLst/>
            <a:cxnLst/>
            <a:rect l="l" t="t" r="r" b="b"/>
            <a:pathLst>
              <a:path h="112395">
                <a:moveTo>
                  <a:pt x="0" y="0"/>
                </a:moveTo>
                <a:lnTo>
                  <a:pt x="0" y="111804"/>
                </a:lnTo>
              </a:path>
            </a:pathLst>
          </a:custGeom>
          <a:ln w="32827">
            <a:solidFill>
              <a:srgbClr val="EBEDE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5861107" y="4817997"/>
            <a:ext cx="0" cy="157480"/>
          </a:xfrm>
          <a:custGeom>
            <a:avLst/>
            <a:gdLst/>
            <a:ahLst/>
            <a:cxnLst/>
            <a:rect l="l" t="t" r="r" b="b"/>
            <a:pathLst>
              <a:path h="157479">
                <a:moveTo>
                  <a:pt x="0" y="0"/>
                </a:moveTo>
                <a:lnTo>
                  <a:pt x="0" y="156883"/>
                </a:lnTo>
              </a:path>
            </a:pathLst>
          </a:custGeom>
          <a:ln w="32827">
            <a:solidFill>
              <a:srgbClr val="EBEDE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 txBox="1"/>
          <p:nvPr/>
        </p:nvSpPr>
        <p:spPr>
          <a:xfrm>
            <a:off x="5609000" y="4797069"/>
            <a:ext cx="269240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208279" algn="l"/>
              </a:tabLst>
            </a:pPr>
            <a:r>
              <a:rPr sz="1000" spc="-40" dirty="0">
                <a:solidFill>
                  <a:srgbClr val="95999E"/>
                </a:solidFill>
                <a:latin typeface="Arial"/>
                <a:cs typeface="Arial"/>
              </a:rPr>
              <a:t>.	</a:t>
            </a:r>
            <a:r>
              <a:rPr sz="650" spc="-40" dirty="0">
                <a:solidFill>
                  <a:srgbClr val="A5AAAA"/>
                </a:solidFill>
                <a:latin typeface="Times New Roman"/>
                <a:cs typeface="Times New Roman"/>
              </a:rPr>
              <a:t>.</a:t>
            </a:r>
            <a:r>
              <a:rPr sz="650" spc="-80" dirty="0">
                <a:solidFill>
                  <a:srgbClr val="A5AAAA"/>
                </a:solidFill>
                <a:latin typeface="Times New Roman"/>
                <a:cs typeface="Times New Roman"/>
              </a:rPr>
              <a:t>.</a:t>
            </a:r>
            <a:r>
              <a:rPr sz="900" spc="-290" dirty="0">
                <a:solidFill>
                  <a:srgbClr val="A5AAAA"/>
                </a:solidFill>
                <a:latin typeface="Arial"/>
                <a:cs typeface="Arial"/>
              </a:rPr>
              <a:t>"</a:t>
            </a:r>
            <a:r>
              <a:rPr sz="650" spc="-40" dirty="0">
                <a:solidFill>
                  <a:srgbClr val="A5AAAA"/>
                </a:solidFill>
                <a:latin typeface="Times New Roman"/>
                <a:cs typeface="Times New Roman"/>
              </a:rPr>
              <a:t>.</a:t>
            </a:r>
            <a:endParaRPr sz="650">
              <a:latin typeface="Times New Roman"/>
              <a:cs typeface="Times New Roman"/>
            </a:endParaRPr>
          </a:p>
        </p:txBody>
      </p:sp>
      <p:sp>
        <p:nvSpPr>
          <p:cNvPr id="29" name="object 29"/>
          <p:cNvSpPr/>
          <p:nvPr/>
        </p:nvSpPr>
        <p:spPr>
          <a:xfrm>
            <a:off x="6298861" y="4949125"/>
            <a:ext cx="20320" cy="82550"/>
          </a:xfrm>
          <a:custGeom>
            <a:avLst/>
            <a:gdLst/>
            <a:ahLst/>
            <a:cxnLst/>
            <a:rect l="l" t="t" r="r" b="b"/>
            <a:pathLst>
              <a:path w="20320" h="82550">
                <a:moveTo>
                  <a:pt x="0" y="0"/>
                </a:moveTo>
                <a:lnTo>
                  <a:pt x="19696" y="0"/>
                </a:lnTo>
                <a:lnTo>
                  <a:pt x="19696" y="82344"/>
                </a:lnTo>
                <a:lnTo>
                  <a:pt x="0" y="82344"/>
                </a:lnTo>
                <a:lnTo>
                  <a:pt x="0" y="0"/>
                </a:lnTo>
                <a:close/>
              </a:path>
            </a:pathLst>
          </a:custGeom>
          <a:solidFill>
            <a:srgbClr val="EBEDE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 txBox="1"/>
          <p:nvPr/>
        </p:nvSpPr>
        <p:spPr>
          <a:xfrm>
            <a:off x="4854827" y="4939627"/>
            <a:ext cx="2787650" cy="946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50" b="1" spc="-65" dirty="0">
                <a:solidFill>
                  <a:srgbClr val="808282"/>
                </a:solidFill>
                <a:latin typeface="Arial"/>
                <a:cs typeface="Arial"/>
              </a:rPr>
              <a:t>Dat </a:t>
            </a:r>
            <a:r>
              <a:rPr sz="450" b="1" spc="-60" dirty="0">
                <a:solidFill>
                  <a:srgbClr val="5D625D"/>
                </a:solidFill>
                <a:latin typeface="Arial"/>
                <a:cs typeface="Arial"/>
              </a:rPr>
              <a:t>e </a:t>
            </a:r>
            <a:r>
              <a:rPr sz="450" b="1" spc="-25" dirty="0">
                <a:solidFill>
                  <a:srgbClr val="808282"/>
                </a:solidFill>
                <a:latin typeface="Arial"/>
                <a:cs typeface="Arial"/>
              </a:rPr>
              <a:t>ca.rtograf</a:t>
            </a:r>
            <a:r>
              <a:rPr sz="450" b="1" spc="-25" dirty="0">
                <a:solidFill>
                  <a:srgbClr val="95999E"/>
                </a:solidFill>
                <a:latin typeface="Arial"/>
                <a:cs typeface="Arial"/>
              </a:rPr>
              <a:t>JC&lt;' </a:t>
            </a:r>
            <a:r>
              <a:rPr sz="450" b="1" spc="15" dirty="0">
                <a:solidFill>
                  <a:srgbClr val="808282"/>
                </a:solidFill>
                <a:latin typeface="Arial"/>
                <a:cs typeface="Arial"/>
              </a:rPr>
              <a:t>fti2020</a:t>
            </a:r>
            <a:r>
              <a:rPr sz="450" b="1" spc="155" dirty="0">
                <a:solidFill>
                  <a:srgbClr val="808282"/>
                </a:solidFill>
                <a:latin typeface="Arial"/>
                <a:cs typeface="Arial"/>
              </a:rPr>
              <a:t> </a:t>
            </a:r>
            <a:r>
              <a:rPr sz="450" b="1" spc="5" dirty="0">
                <a:solidFill>
                  <a:srgbClr val="707270"/>
                </a:solidFill>
                <a:latin typeface="Arial"/>
                <a:cs typeface="Arial"/>
              </a:rPr>
              <a:t>Rcgatul </a:t>
            </a:r>
            <a:r>
              <a:rPr sz="450" b="1" dirty="0">
                <a:solidFill>
                  <a:srgbClr val="5D625D"/>
                </a:solidFill>
                <a:latin typeface="Arial"/>
                <a:cs typeface="Arial"/>
              </a:rPr>
              <a:t>U</a:t>
            </a:r>
            <a:r>
              <a:rPr sz="450" b="1" dirty="0">
                <a:solidFill>
                  <a:srgbClr val="808282"/>
                </a:solidFill>
                <a:latin typeface="Arial"/>
                <a:cs typeface="Arial"/>
              </a:rPr>
              <a:t>nit </a:t>
            </a:r>
            <a:r>
              <a:rPr sz="450" b="1" spc="-5" dirty="0">
                <a:solidFill>
                  <a:srgbClr val="808282"/>
                </a:solidFill>
                <a:latin typeface="Arial"/>
                <a:cs typeface="Arial"/>
              </a:rPr>
              <a:t>Co</a:t>
            </a:r>
            <a:r>
              <a:rPr sz="450" b="1" spc="-5" dirty="0">
                <a:solidFill>
                  <a:srgbClr val="5D625D"/>
                </a:solidFill>
                <a:latin typeface="Arial"/>
                <a:cs typeface="Arial"/>
              </a:rPr>
              <a:t>nd</a:t>
            </a:r>
            <a:r>
              <a:rPr sz="450" b="1" spc="-5" dirty="0">
                <a:solidFill>
                  <a:srgbClr val="808282"/>
                </a:solidFill>
                <a:latin typeface="Arial"/>
                <a:cs typeface="Arial"/>
              </a:rPr>
              <a:t>i\i</a:t>
            </a:r>
            <a:r>
              <a:rPr sz="450" b="1" spc="-5" dirty="0">
                <a:solidFill>
                  <a:srgbClr val="A5AAAA"/>
                </a:solidFill>
                <a:latin typeface="Arial"/>
                <a:cs typeface="Arial"/>
              </a:rPr>
              <a:t>i </a:t>
            </a:r>
            <a:r>
              <a:rPr sz="450" b="1" spc="-10" dirty="0">
                <a:solidFill>
                  <a:srgbClr val="5D625D"/>
                </a:solidFill>
                <a:latin typeface="Arial"/>
                <a:cs typeface="Arial"/>
              </a:rPr>
              <a:t>T</a:t>
            </a:r>
            <a:r>
              <a:rPr sz="450" b="1" spc="-10" dirty="0">
                <a:solidFill>
                  <a:srgbClr val="95999E"/>
                </a:solidFill>
                <a:latin typeface="Arial"/>
                <a:cs typeface="Arial"/>
              </a:rPr>
              <a:t>r</a:t>
            </a:r>
            <a:r>
              <a:rPr sz="450" b="1" spc="-10" dirty="0">
                <a:solidFill>
                  <a:srgbClr val="707270"/>
                </a:solidFill>
                <a:latin typeface="Arial"/>
                <a:cs typeface="Arial"/>
              </a:rPr>
              <a:t>imitc1</a:t>
            </a:r>
            <a:r>
              <a:rPr sz="450" b="1" spc="-10" dirty="0">
                <a:solidFill>
                  <a:srgbClr val="95999E"/>
                </a:solidFill>
                <a:latin typeface="Arial"/>
                <a:cs typeface="Arial"/>
              </a:rPr>
              <a:t>i </a:t>
            </a:r>
            <a:r>
              <a:rPr sz="450" b="1" spc="5" dirty="0">
                <a:solidFill>
                  <a:srgbClr val="808282"/>
                </a:solidFill>
                <a:latin typeface="Arial"/>
                <a:cs typeface="Arial"/>
              </a:rPr>
              <a:t>fee</a:t>
            </a:r>
            <a:r>
              <a:rPr sz="450" b="1" spc="5" dirty="0">
                <a:solidFill>
                  <a:srgbClr val="95999E"/>
                </a:solidFill>
                <a:latin typeface="Arial"/>
                <a:cs typeface="Arial"/>
              </a:rPr>
              <a:t>d</a:t>
            </a:r>
            <a:r>
              <a:rPr sz="450" b="1" spc="5" dirty="0">
                <a:solidFill>
                  <a:srgbClr val="707270"/>
                </a:solidFill>
                <a:latin typeface="Arial"/>
                <a:cs typeface="Arial"/>
              </a:rPr>
              <a:t>ba</a:t>
            </a:r>
            <a:r>
              <a:rPr sz="450" b="1" spc="5" dirty="0">
                <a:solidFill>
                  <a:srgbClr val="95999E"/>
                </a:solidFill>
                <a:latin typeface="Arial"/>
                <a:cs typeface="Arial"/>
              </a:rPr>
              <a:t>ck </a:t>
            </a:r>
            <a:r>
              <a:rPr sz="450" b="1" spc="10" dirty="0">
                <a:solidFill>
                  <a:srgbClr val="707270"/>
                </a:solidFill>
                <a:latin typeface="Arial"/>
                <a:cs typeface="Arial"/>
              </a:rPr>
              <a:t>500 </a:t>
            </a:r>
            <a:r>
              <a:rPr sz="450" b="1" spc="20" dirty="0">
                <a:solidFill>
                  <a:srgbClr val="808282"/>
                </a:solidFill>
                <a:latin typeface="Arial"/>
                <a:cs typeface="Arial"/>
              </a:rPr>
              <a:t>m</a:t>
            </a:r>
            <a:r>
              <a:rPr sz="450" b="1" spc="-75" dirty="0">
                <a:solidFill>
                  <a:srgbClr val="808282"/>
                </a:solidFill>
                <a:latin typeface="Arial"/>
                <a:cs typeface="Arial"/>
              </a:rPr>
              <a:t> </a:t>
            </a:r>
            <a:r>
              <a:rPr sz="450" b="1" spc="625" dirty="0">
                <a:solidFill>
                  <a:srgbClr val="808282"/>
                </a:solidFill>
                <a:latin typeface="Times New Roman"/>
                <a:cs typeface="Times New Roman"/>
              </a:rPr>
              <a:t>L-.1</a:t>
            </a:r>
            <a:endParaRPr sz="450">
              <a:latin typeface="Times New Roman"/>
              <a:cs typeface="Times New Roman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2835142" y="5217260"/>
            <a:ext cx="4491990" cy="117538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ts val="3070"/>
              </a:lnSpc>
              <a:spcBef>
                <a:spcPts val="114"/>
              </a:spcBef>
              <a:tabLst>
                <a:tab pos="3484245" algn="l"/>
              </a:tabLst>
            </a:pPr>
            <a:r>
              <a:rPr sz="2700" b="1" spc="30" dirty="0">
                <a:solidFill>
                  <a:srgbClr val="000001"/>
                </a:solidFill>
                <a:latin typeface="Times New Roman"/>
                <a:cs typeface="Times New Roman"/>
              </a:rPr>
              <a:t>-The</a:t>
            </a:r>
            <a:r>
              <a:rPr sz="2700" b="1" spc="245" dirty="0">
                <a:solidFill>
                  <a:srgbClr val="000001"/>
                </a:solidFill>
                <a:latin typeface="Times New Roman"/>
                <a:cs typeface="Times New Roman"/>
              </a:rPr>
              <a:t> </a:t>
            </a:r>
            <a:r>
              <a:rPr sz="2700" b="1" spc="100" dirty="0">
                <a:solidFill>
                  <a:srgbClr val="000001"/>
                </a:solidFill>
                <a:latin typeface="Times New Roman"/>
                <a:cs typeface="Times New Roman"/>
              </a:rPr>
              <a:t>ancient</a:t>
            </a:r>
            <a:r>
              <a:rPr sz="2700" b="1" spc="320" dirty="0">
                <a:solidFill>
                  <a:srgbClr val="000001"/>
                </a:solidFill>
                <a:latin typeface="Times New Roman"/>
                <a:cs typeface="Times New Roman"/>
              </a:rPr>
              <a:t> </a:t>
            </a:r>
            <a:r>
              <a:rPr sz="2700" b="1" spc="-10" dirty="0">
                <a:solidFill>
                  <a:srgbClr val="000001"/>
                </a:solidFill>
                <a:latin typeface="Times New Roman"/>
                <a:cs typeface="Times New Roman"/>
              </a:rPr>
              <a:t>forest</a:t>
            </a:r>
            <a:r>
              <a:rPr sz="2700" b="1" spc="240" dirty="0">
                <a:solidFill>
                  <a:srgbClr val="000001"/>
                </a:solidFill>
                <a:latin typeface="Times New Roman"/>
                <a:cs typeface="Times New Roman"/>
              </a:rPr>
              <a:t> </a:t>
            </a:r>
            <a:r>
              <a:rPr sz="2700" b="1" spc="-10" dirty="0">
                <a:solidFill>
                  <a:srgbClr val="000001"/>
                </a:solidFill>
                <a:latin typeface="Times New Roman"/>
                <a:cs typeface="Times New Roman"/>
              </a:rPr>
              <a:t>of</a:t>
            </a:r>
            <a:r>
              <a:rPr sz="2700" b="1" dirty="0">
                <a:solidFill>
                  <a:srgbClr val="000001"/>
                </a:solidFill>
                <a:latin typeface="Times New Roman"/>
                <a:cs typeface="Times New Roman"/>
              </a:rPr>
              <a:t>	</a:t>
            </a:r>
            <a:r>
              <a:rPr sz="2700" b="1" spc="90" dirty="0">
                <a:solidFill>
                  <a:srgbClr val="000001"/>
                </a:solidFill>
                <a:latin typeface="Times New Roman"/>
                <a:cs typeface="Times New Roman"/>
              </a:rPr>
              <a:t>Arden</a:t>
            </a:r>
            <a:endParaRPr sz="2700">
              <a:latin typeface="Times New Roman"/>
              <a:cs typeface="Times New Roman"/>
            </a:endParaRPr>
          </a:p>
          <a:p>
            <a:pPr marL="393700">
              <a:lnSpc>
                <a:spcPts val="2900"/>
              </a:lnSpc>
              <a:tabLst>
                <a:tab pos="3197860" algn="l"/>
              </a:tabLst>
            </a:pPr>
            <a:r>
              <a:rPr sz="2700" spc="-35" dirty="0">
                <a:solidFill>
                  <a:srgbClr val="000001"/>
                </a:solidFill>
                <a:latin typeface="Times New Roman"/>
                <a:cs typeface="Times New Roman"/>
              </a:rPr>
              <a:t>-</a:t>
            </a:r>
            <a:r>
              <a:rPr sz="2700" spc="135" dirty="0">
                <a:solidFill>
                  <a:srgbClr val="000001"/>
                </a:solidFill>
                <a:latin typeface="Times New Roman"/>
                <a:cs typeface="Times New Roman"/>
              </a:rPr>
              <a:t> </a:t>
            </a:r>
            <a:r>
              <a:rPr sz="2700" b="1" spc="95" dirty="0">
                <a:solidFill>
                  <a:srgbClr val="000001"/>
                </a:solidFill>
                <a:latin typeface="Times New Roman"/>
                <a:cs typeface="Times New Roman"/>
              </a:rPr>
              <a:t>The</a:t>
            </a:r>
            <a:r>
              <a:rPr sz="2700" b="1" spc="260" dirty="0">
                <a:solidFill>
                  <a:srgbClr val="000001"/>
                </a:solidFill>
                <a:latin typeface="Times New Roman"/>
                <a:cs typeface="Times New Roman"/>
              </a:rPr>
              <a:t> </a:t>
            </a:r>
            <a:r>
              <a:rPr sz="2700" b="1" spc="35" dirty="0">
                <a:solidFill>
                  <a:srgbClr val="000001"/>
                </a:solidFill>
                <a:latin typeface="Times New Roman"/>
                <a:cs typeface="Times New Roman"/>
              </a:rPr>
              <a:t>Pacltington	</a:t>
            </a:r>
            <a:r>
              <a:rPr sz="2700" b="1" spc="65" dirty="0">
                <a:solidFill>
                  <a:srgbClr val="000001"/>
                </a:solidFill>
                <a:latin typeface="Times New Roman"/>
                <a:cs typeface="Times New Roman"/>
              </a:rPr>
              <a:t>estate</a:t>
            </a:r>
            <a:endParaRPr sz="2700">
              <a:latin typeface="Times New Roman"/>
              <a:cs typeface="Times New Roman"/>
            </a:endParaRPr>
          </a:p>
          <a:p>
            <a:pPr marL="328295">
              <a:lnSpc>
                <a:spcPts val="3070"/>
              </a:lnSpc>
              <a:tabLst>
                <a:tab pos="3414395" algn="l"/>
              </a:tabLst>
            </a:pPr>
            <a:r>
              <a:rPr sz="2700" spc="30" dirty="0">
                <a:solidFill>
                  <a:srgbClr val="000001"/>
                </a:solidFill>
                <a:latin typeface="Times New Roman"/>
                <a:cs typeface="Times New Roman"/>
              </a:rPr>
              <a:t>- </a:t>
            </a:r>
            <a:r>
              <a:rPr sz="2700" b="1" spc="95" dirty="0">
                <a:solidFill>
                  <a:srgbClr val="000001"/>
                </a:solidFill>
                <a:latin typeface="Times New Roman"/>
                <a:cs typeface="Times New Roman"/>
              </a:rPr>
              <a:t>The</a:t>
            </a:r>
            <a:r>
              <a:rPr sz="2700" b="1" spc="250" dirty="0">
                <a:solidFill>
                  <a:srgbClr val="000001"/>
                </a:solidFill>
                <a:latin typeface="Times New Roman"/>
                <a:cs typeface="Times New Roman"/>
              </a:rPr>
              <a:t> </a:t>
            </a:r>
            <a:r>
              <a:rPr sz="2700" b="1" spc="55" dirty="0">
                <a:solidFill>
                  <a:srgbClr val="000001"/>
                </a:solidFill>
                <a:latin typeface="Times New Roman"/>
                <a:cs typeface="Times New Roman"/>
              </a:rPr>
              <a:t>Country</a:t>
            </a:r>
            <a:r>
              <a:rPr sz="2700" b="1" spc="310" dirty="0">
                <a:solidFill>
                  <a:srgbClr val="000001"/>
                </a:solidFill>
                <a:latin typeface="Times New Roman"/>
                <a:cs typeface="Times New Roman"/>
              </a:rPr>
              <a:t> </a:t>
            </a:r>
            <a:r>
              <a:rPr sz="2700" b="1" spc="-90" dirty="0">
                <a:solidFill>
                  <a:srgbClr val="000001"/>
                </a:solidFill>
                <a:latin typeface="Times New Roman"/>
                <a:cs typeface="Times New Roman"/>
              </a:rPr>
              <a:t>Golf	</a:t>
            </a:r>
            <a:r>
              <a:rPr sz="2700" b="1" spc="45" dirty="0">
                <a:solidFill>
                  <a:srgbClr val="000001"/>
                </a:solidFill>
                <a:latin typeface="Times New Roman"/>
                <a:cs typeface="Times New Roman"/>
              </a:rPr>
              <a:t>Club</a:t>
            </a:r>
            <a:endParaRPr sz="27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705108" y="173440"/>
            <a:ext cx="1641372" cy="70311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5725235" y="173441"/>
            <a:ext cx="1746420" cy="90025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65781" y="7342592"/>
            <a:ext cx="800989" cy="275989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260701" y="1540245"/>
            <a:ext cx="3322138" cy="6117763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5357567" y="1711096"/>
            <a:ext cx="3440316" cy="5960055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84950" y="7263736"/>
            <a:ext cx="0" cy="421005"/>
          </a:xfrm>
          <a:custGeom>
            <a:avLst/>
            <a:gdLst/>
            <a:ahLst/>
            <a:cxnLst/>
            <a:rect l="l" t="t" r="r" b="b"/>
            <a:pathLst>
              <a:path h="421004">
                <a:moveTo>
                  <a:pt x="0" y="420553"/>
                </a:moveTo>
                <a:lnTo>
                  <a:pt x="0" y="0"/>
                </a:lnTo>
              </a:path>
            </a:pathLst>
          </a:custGeom>
          <a:ln w="1313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8811014" y="3281605"/>
            <a:ext cx="0" cy="1235710"/>
          </a:xfrm>
          <a:custGeom>
            <a:avLst/>
            <a:gdLst/>
            <a:ahLst/>
            <a:cxnLst/>
            <a:rect l="l" t="t" r="r" b="b"/>
            <a:pathLst>
              <a:path h="1235710">
                <a:moveTo>
                  <a:pt x="0" y="1235380"/>
                </a:moveTo>
                <a:lnTo>
                  <a:pt x="0" y="0"/>
                </a:lnTo>
              </a:path>
            </a:pathLst>
          </a:custGeom>
          <a:ln w="1313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4346481" y="232581"/>
            <a:ext cx="1379220" cy="0"/>
          </a:xfrm>
          <a:custGeom>
            <a:avLst/>
            <a:gdLst/>
            <a:ahLst/>
            <a:cxnLst/>
            <a:rect l="l" t="t" r="r" b="b"/>
            <a:pathLst>
              <a:path w="1379220">
                <a:moveTo>
                  <a:pt x="0" y="0"/>
                </a:moveTo>
                <a:lnTo>
                  <a:pt x="1378752" y="0"/>
                </a:lnTo>
              </a:path>
            </a:pathLst>
          </a:custGeom>
          <a:ln w="1971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4582838" y="7211166"/>
            <a:ext cx="775335" cy="0"/>
          </a:xfrm>
          <a:custGeom>
            <a:avLst/>
            <a:gdLst/>
            <a:ahLst/>
            <a:cxnLst/>
            <a:rect l="l" t="t" r="r" b="b"/>
            <a:pathLst>
              <a:path w="775335">
                <a:moveTo>
                  <a:pt x="0" y="0"/>
                </a:moveTo>
                <a:lnTo>
                  <a:pt x="774727" y="0"/>
                </a:lnTo>
              </a:path>
            </a:pathLst>
          </a:custGeom>
          <a:ln w="6571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126" y="7270306"/>
            <a:ext cx="998219" cy="0"/>
          </a:xfrm>
          <a:custGeom>
            <a:avLst/>
            <a:gdLst/>
            <a:ahLst/>
            <a:cxnLst/>
            <a:rect l="l" t="t" r="r" b="b"/>
            <a:pathLst>
              <a:path w="998219">
                <a:moveTo>
                  <a:pt x="0" y="0"/>
                </a:moveTo>
                <a:lnTo>
                  <a:pt x="997954" y="0"/>
                </a:lnTo>
              </a:path>
            </a:pathLst>
          </a:custGeom>
          <a:ln w="1971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4582838" y="7322876"/>
            <a:ext cx="775335" cy="0"/>
          </a:xfrm>
          <a:custGeom>
            <a:avLst/>
            <a:gdLst/>
            <a:ahLst/>
            <a:cxnLst/>
            <a:rect l="l" t="t" r="r" b="b"/>
            <a:pathLst>
              <a:path w="775335">
                <a:moveTo>
                  <a:pt x="0" y="0"/>
                </a:moveTo>
                <a:lnTo>
                  <a:pt x="774727" y="0"/>
                </a:lnTo>
              </a:path>
            </a:pathLst>
          </a:custGeom>
          <a:ln w="1971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4582838" y="7566009"/>
            <a:ext cx="775335" cy="0"/>
          </a:xfrm>
          <a:custGeom>
            <a:avLst/>
            <a:gdLst/>
            <a:ahLst/>
            <a:cxnLst/>
            <a:rect l="l" t="t" r="r" b="b"/>
            <a:pathLst>
              <a:path w="775335">
                <a:moveTo>
                  <a:pt x="0" y="0"/>
                </a:moveTo>
                <a:lnTo>
                  <a:pt x="774727" y="0"/>
                </a:lnTo>
              </a:path>
            </a:pathLst>
          </a:custGeom>
          <a:ln w="1314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>
            <a:spLocks noGrp="1"/>
          </p:cNvSpPr>
          <p:nvPr>
            <p:ph type="title"/>
          </p:nvPr>
        </p:nvSpPr>
        <p:spPr>
          <a:xfrm>
            <a:off x="1851041" y="121168"/>
            <a:ext cx="6450965" cy="2276475"/>
          </a:xfrm>
          <a:prstGeom prst="rect">
            <a:avLst/>
          </a:prstGeom>
        </p:spPr>
        <p:txBody>
          <a:bodyPr vert="horz" wrap="square" lIns="0" tIns="90170" rIns="0" bIns="0" rtlCol="0">
            <a:spAutoFit/>
          </a:bodyPr>
          <a:lstStyle/>
          <a:p>
            <a:pPr marL="1944370">
              <a:lnSpc>
                <a:spcPct val="100000"/>
              </a:lnSpc>
              <a:spcBef>
                <a:spcPts val="710"/>
              </a:spcBef>
            </a:pPr>
            <a:r>
              <a:rPr sz="4200" b="0" spc="40" dirty="0">
                <a:solidFill>
                  <a:srgbClr val="000101"/>
                </a:solidFill>
                <a:latin typeface="Times New Roman"/>
                <a:cs typeface="Times New Roman"/>
              </a:rPr>
              <a:t>Operat:i0ns</a:t>
            </a:r>
            <a:endParaRPr sz="4200">
              <a:latin typeface="Times New Roman"/>
              <a:cs typeface="Times New Roman"/>
            </a:endParaRPr>
          </a:p>
          <a:p>
            <a:pPr marL="12700" marR="5080" algn="ctr">
              <a:lnSpc>
                <a:spcPts val="6050"/>
              </a:lnSpc>
              <a:spcBef>
                <a:spcPts val="325"/>
              </a:spcBef>
            </a:pPr>
            <a:r>
              <a:rPr sz="4500" b="0" spc="-150" dirty="0">
                <a:solidFill>
                  <a:srgbClr val="000101"/>
                </a:solidFill>
                <a:latin typeface="Times New Roman"/>
                <a:cs typeface="Times New Roman"/>
              </a:rPr>
              <a:t>0£ </a:t>
            </a:r>
            <a:r>
              <a:rPr sz="4200" b="0" spc="60" dirty="0">
                <a:solidFill>
                  <a:srgbClr val="000101"/>
                </a:solidFill>
                <a:latin typeface="Times New Roman"/>
                <a:cs typeface="Times New Roman"/>
              </a:rPr>
              <a:t>Rorest </a:t>
            </a:r>
            <a:r>
              <a:rPr sz="4200" b="0" spc="75" dirty="0">
                <a:solidFill>
                  <a:srgbClr val="000101"/>
                </a:solidFill>
                <a:latin typeface="Times New Roman"/>
                <a:cs typeface="Times New Roman"/>
              </a:rPr>
              <a:t>of </a:t>
            </a:r>
            <a:r>
              <a:rPr sz="4200" b="0" spc="150" dirty="0">
                <a:solidFill>
                  <a:srgbClr val="000101"/>
                </a:solidFill>
                <a:latin typeface="Times New Roman"/>
                <a:cs typeface="Times New Roman"/>
              </a:rPr>
              <a:t>Arden</a:t>
            </a:r>
            <a:r>
              <a:rPr sz="4200" b="0" spc="25" dirty="0">
                <a:solidFill>
                  <a:srgbClr val="000101"/>
                </a:solidFill>
                <a:latin typeface="Times New Roman"/>
                <a:cs typeface="Times New Roman"/>
              </a:rPr>
              <a:t> </a:t>
            </a:r>
            <a:r>
              <a:rPr sz="4200" b="0" spc="215" dirty="0">
                <a:solidFill>
                  <a:srgbClr val="000101"/>
                </a:solidFill>
                <a:latin typeface="Times New Roman"/>
                <a:cs typeface="Times New Roman"/>
              </a:rPr>
              <a:t>Marriott  </a:t>
            </a:r>
            <a:r>
              <a:rPr sz="4200" b="0" spc="114" dirty="0">
                <a:solidFill>
                  <a:srgbClr val="000101"/>
                </a:solidFill>
                <a:latin typeface="Times New Roman"/>
                <a:cs typeface="Times New Roman"/>
              </a:rPr>
              <a:t>Hotel </a:t>
            </a:r>
            <a:r>
              <a:rPr sz="4250" b="0" spc="-220" dirty="0">
                <a:solidFill>
                  <a:srgbClr val="000101"/>
                </a:solidFill>
                <a:latin typeface="Times New Roman"/>
                <a:cs typeface="Times New Roman"/>
              </a:rPr>
              <a:t>&amp; </a:t>
            </a:r>
            <a:r>
              <a:rPr sz="4200" b="0" spc="220" dirty="0">
                <a:solidFill>
                  <a:srgbClr val="000101"/>
                </a:solidFill>
                <a:latin typeface="Times New Roman"/>
                <a:cs typeface="Times New Roman"/>
              </a:rPr>
              <a:t>Country</a:t>
            </a:r>
            <a:r>
              <a:rPr sz="4200" b="0" spc="260" dirty="0">
                <a:solidFill>
                  <a:srgbClr val="000101"/>
                </a:solidFill>
                <a:latin typeface="Times New Roman"/>
                <a:cs typeface="Times New Roman"/>
              </a:rPr>
              <a:t> </a:t>
            </a:r>
            <a:r>
              <a:rPr sz="4200" b="0" spc="105" dirty="0">
                <a:solidFill>
                  <a:srgbClr val="000101"/>
                </a:solidFill>
                <a:latin typeface="Times New Roman"/>
                <a:cs typeface="Times New Roman"/>
              </a:rPr>
              <a:t>Club</a:t>
            </a:r>
            <a:endParaRPr sz="4200">
              <a:latin typeface="Times New Roman"/>
              <a:cs typeface="Times New Roman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491845" y="2555750"/>
            <a:ext cx="3097530" cy="373761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R="4445" algn="ctr">
              <a:lnSpc>
                <a:spcPct val="100000"/>
              </a:lnSpc>
              <a:spcBef>
                <a:spcPts val="114"/>
              </a:spcBef>
            </a:pPr>
            <a:r>
              <a:rPr sz="2650" b="1" spc="250" dirty="0">
                <a:solidFill>
                  <a:srgbClr val="000101"/>
                </a:solidFill>
                <a:latin typeface="Times New Roman"/>
                <a:cs typeface="Times New Roman"/>
              </a:rPr>
              <a:t>-housekeeping</a:t>
            </a:r>
            <a:endParaRPr sz="2650">
              <a:latin typeface="Times New Roman"/>
              <a:cs typeface="Times New Roman"/>
            </a:endParaRPr>
          </a:p>
          <a:p>
            <a:pPr marL="2540" algn="ctr">
              <a:lnSpc>
                <a:spcPct val="100000"/>
              </a:lnSpc>
              <a:spcBef>
                <a:spcPts val="30"/>
              </a:spcBef>
              <a:tabLst>
                <a:tab pos="1101090" algn="l"/>
              </a:tabLst>
            </a:pPr>
            <a:r>
              <a:rPr sz="2650" b="1" spc="160" dirty="0">
                <a:solidFill>
                  <a:srgbClr val="000101"/>
                </a:solidFill>
                <a:latin typeface="Times New Roman"/>
                <a:cs typeface="Times New Roman"/>
              </a:rPr>
              <a:t>-front	</a:t>
            </a:r>
            <a:r>
              <a:rPr sz="2650" b="1" spc="200" dirty="0">
                <a:solidFill>
                  <a:srgbClr val="000101"/>
                </a:solidFill>
                <a:latin typeface="Times New Roman"/>
                <a:cs typeface="Times New Roman"/>
              </a:rPr>
              <a:t>office</a:t>
            </a:r>
            <a:endParaRPr sz="2650">
              <a:latin typeface="Times New Roman"/>
              <a:cs typeface="Times New Roman"/>
            </a:endParaRPr>
          </a:p>
          <a:p>
            <a:pPr algn="ctr">
              <a:lnSpc>
                <a:spcPts val="2945"/>
              </a:lnSpc>
              <a:spcBef>
                <a:spcPts val="75"/>
              </a:spcBef>
            </a:pPr>
            <a:r>
              <a:rPr sz="2650" b="1" spc="195" dirty="0">
                <a:solidFill>
                  <a:srgbClr val="000101"/>
                </a:solidFill>
                <a:latin typeface="Times New Roman"/>
                <a:cs typeface="Times New Roman"/>
              </a:rPr>
              <a:t>-m.arketing</a:t>
            </a:r>
            <a:endParaRPr sz="2650">
              <a:latin typeface="Times New Roman"/>
              <a:cs typeface="Times New Roman"/>
            </a:endParaRPr>
          </a:p>
          <a:p>
            <a:pPr marR="9525" algn="ctr">
              <a:lnSpc>
                <a:spcPts val="3604"/>
              </a:lnSpc>
              <a:tabLst>
                <a:tab pos="2110740" algn="l"/>
              </a:tabLst>
            </a:pPr>
            <a:r>
              <a:rPr sz="2650" b="1" spc="195" dirty="0">
                <a:solidFill>
                  <a:srgbClr val="000101"/>
                </a:solidFill>
                <a:latin typeface="Times New Roman"/>
                <a:cs typeface="Times New Roman"/>
              </a:rPr>
              <a:t>-conference	</a:t>
            </a:r>
            <a:r>
              <a:rPr sz="3200" spc="-290" dirty="0">
                <a:solidFill>
                  <a:srgbClr val="000101"/>
                </a:solidFill>
                <a:latin typeface="Arial"/>
                <a:cs typeface="Arial"/>
              </a:rPr>
              <a:t>&amp;</a:t>
            </a:r>
            <a:endParaRPr sz="3200">
              <a:latin typeface="Arial"/>
              <a:cs typeface="Arial"/>
            </a:endParaRPr>
          </a:p>
          <a:p>
            <a:pPr marR="22860" algn="ctr">
              <a:lnSpc>
                <a:spcPct val="100000"/>
              </a:lnSpc>
              <a:spcBef>
                <a:spcPts val="25"/>
              </a:spcBef>
            </a:pPr>
            <a:r>
              <a:rPr sz="2650" b="1" spc="310" dirty="0">
                <a:solidFill>
                  <a:srgbClr val="000101"/>
                </a:solidFill>
                <a:latin typeface="Times New Roman"/>
                <a:cs typeface="Times New Roman"/>
              </a:rPr>
              <a:t>banqueting</a:t>
            </a:r>
            <a:endParaRPr sz="265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  <a:spcBef>
                <a:spcPts val="25"/>
              </a:spcBef>
              <a:tabLst>
                <a:tab pos="1538605" algn="l"/>
              </a:tabLst>
            </a:pPr>
            <a:r>
              <a:rPr sz="2650" b="1" spc="210" dirty="0">
                <a:solidFill>
                  <a:srgbClr val="000101"/>
                </a:solidFill>
                <a:latin typeface="Times New Roman"/>
                <a:cs typeface="Times New Roman"/>
              </a:rPr>
              <a:t>-hum.an	</a:t>
            </a:r>
            <a:r>
              <a:rPr sz="2650" b="1" spc="145" dirty="0">
                <a:solidFill>
                  <a:srgbClr val="000101"/>
                </a:solidFill>
                <a:latin typeface="Times New Roman"/>
                <a:cs typeface="Times New Roman"/>
              </a:rPr>
              <a:t>resources</a:t>
            </a:r>
            <a:endParaRPr sz="2650">
              <a:latin typeface="Times New Roman"/>
              <a:cs typeface="Times New Roman"/>
            </a:endParaRPr>
          </a:p>
          <a:p>
            <a:pPr marL="24130" algn="ctr">
              <a:lnSpc>
                <a:spcPct val="100000"/>
              </a:lnSpc>
              <a:spcBef>
                <a:spcPts val="80"/>
              </a:spcBef>
              <a:tabLst>
                <a:tab pos="935990" algn="l"/>
              </a:tabLst>
            </a:pPr>
            <a:r>
              <a:rPr sz="2650" b="1" spc="170" dirty="0">
                <a:solidFill>
                  <a:srgbClr val="000101"/>
                </a:solidFill>
                <a:latin typeface="Times New Roman"/>
                <a:cs typeface="Times New Roman"/>
              </a:rPr>
              <a:t>-golf	</a:t>
            </a:r>
            <a:r>
              <a:rPr sz="2650" b="1" spc="215" dirty="0">
                <a:solidFill>
                  <a:srgbClr val="000101"/>
                </a:solidFill>
                <a:latin typeface="Times New Roman"/>
                <a:cs typeface="Times New Roman"/>
              </a:rPr>
              <a:t>am.enities</a:t>
            </a:r>
            <a:endParaRPr sz="265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  <a:spcBef>
                <a:spcPts val="80"/>
              </a:spcBef>
            </a:pPr>
            <a:r>
              <a:rPr sz="2650" b="1" spc="250" dirty="0">
                <a:solidFill>
                  <a:srgbClr val="000101"/>
                </a:solidFill>
                <a:latin typeface="Times New Roman"/>
                <a:cs typeface="Times New Roman"/>
              </a:rPr>
              <a:t>-financial</a:t>
            </a:r>
            <a:endParaRPr sz="2650">
              <a:latin typeface="Times New Roman"/>
              <a:cs typeface="Times New Roman"/>
            </a:endParaRPr>
          </a:p>
          <a:p>
            <a:pPr marL="2540" algn="ctr">
              <a:lnSpc>
                <a:spcPct val="100000"/>
              </a:lnSpc>
              <a:spcBef>
                <a:spcPts val="80"/>
              </a:spcBef>
            </a:pPr>
            <a:r>
              <a:rPr sz="2650" b="1" spc="190" dirty="0">
                <a:solidFill>
                  <a:srgbClr val="000101"/>
                </a:solidFill>
                <a:latin typeface="Times New Roman"/>
                <a:cs typeface="Times New Roman"/>
              </a:rPr>
              <a:t>-facilities</a:t>
            </a:r>
            <a:endParaRPr sz="265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6" y="114300"/>
            <a:ext cx="10058273" cy="75438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6" y="120871"/>
            <a:ext cx="8797757" cy="755027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8811014" y="3281605"/>
            <a:ext cx="0" cy="1235710"/>
          </a:xfrm>
          <a:custGeom>
            <a:avLst/>
            <a:gdLst/>
            <a:ahLst/>
            <a:cxnLst/>
            <a:rect l="l" t="t" r="r" b="b"/>
            <a:pathLst>
              <a:path h="1235710">
                <a:moveTo>
                  <a:pt x="0" y="1235380"/>
                </a:moveTo>
                <a:lnTo>
                  <a:pt x="0" y="0"/>
                </a:lnTo>
              </a:path>
            </a:pathLst>
          </a:custGeom>
          <a:ln w="1313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0051892" y="114300"/>
            <a:ext cx="0" cy="6834505"/>
          </a:xfrm>
          <a:custGeom>
            <a:avLst/>
            <a:gdLst/>
            <a:ahLst/>
            <a:cxnLst/>
            <a:rect l="l" t="t" r="r" b="b"/>
            <a:pathLst>
              <a:path h="6834505">
                <a:moveTo>
                  <a:pt x="0" y="6834018"/>
                </a:moveTo>
                <a:lnTo>
                  <a:pt x="0" y="0"/>
                </a:lnTo>
              </a:path>
            </a:pathLst>
          </a:custGeom>
          <a:ln w="4595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4517184" y="219438"/>
            <a:ext cx="1037590" cy="0"/>
          </a:xfrm>
          <a:custGeom>
            <a:avLst/>
            <a:gdLst/>
            <a:ahLst/>
            <a:cxnLst/>
            <a:rect l="l" t="t" r="r" b="b"/>
            <a:pathLst>
              <a:path w="1037589">
                <a:moveTo>
                  <a:pt x="0" y="0"/>
                </a:moveTo>
                <a:lnTo>
                  <a:pt x="1037346" y="0"/>
                </a:lnTo>
              </a:path>
            </a:pathLst>
          </a:custGeom>
          <a:ln w="1971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4517184" y="462572"/>
            <a:ext cx="1037590" cy="0"/>
          </a:xfrm>
          <a:custGeom>
            <a:avLst/>
            <a:gdLst/>
            <a:ahLst/>
            <a:cxnLst/>
            <a:rect l="l" t="t" r="r" b="b"/>
            <a:pathLst>
              <a:path w="1037589">
                <a:moveTo>
                  <a:pt x="0" y="0"/>
                </a:moveTo>
                <a:lnTo>
                  <a:pt x="1037346" y="0"/>
                </a:lnTo>
              </a:path>
            </a:pathLst>
          </a:custGeom>
          <a:ln w="1314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4517184" y="574282"/>
            <a:ext cx="1037590" cy="0"/>
          </a:xfrm>
          <a:custGeom>
            <a:avLst/>
            <a:gdLst/>
            <a:ahLst/>
            <a:cxnLst/>
            <a:rect l="l" t="t" r="r" b="b"/>
            <a:pathLst>
              <a:path w="1037589">
                <a:moveTo>
                  <a:pt x="0" y="0"/>
                </a:moveTo>
                <a:lnTo>
                  <a:pt x="1037346" y="0"/>
                </a:lnTo>
              </a:path>
            </a:pathLst>
          </a:custGeom>
          <a:ln w="6571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2350623" y="1953940"/>
            <a:ext cx="5357495" cy="54673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3400" b="0" spc="75" dirty="0">
                <a:solidFill>
                  <a:srgbClr val="000001"/>
                </a:solidFill>
                <a:latin typeface="Times New Roman"/>
                <a:cs typeface="Times New Roman"/>
              </a:rPr>
              <a:t>Food </a:t>
            </a:r>
            <a:r>
              <a:rPr sz="3400" b="0" spc="-200" dirty="0">
                <a:solidFill>
                  <a:srgbClr val="000001"/>
                </a:solidFill>
                <a:latin typeface="Times New Roman"/>
                <a:cs typeface="Times New Roman"/>
              </a:rPr>
              <a:t>&amp; </a:t>
            </a:r>
            <a:r>
              <a:rPr sz="3400" b="0" spc="20" dirty="0">
                <a:solidFill>
                  <a:srgbClr val="000001"/>
                </a:solidFill>
                <a:latin typeface="Times New Roman"/>
                <a:cs typeface="Times New Roman"/>
              </a:rPr>
              <a:t>Beverage</a:t>
            </a:r>
            <a:r>
              <a:rPr sz="3400" b="0" spc="250" dirty="0">
                <a:solidFill>
                  <a:srgbClr val="000001"/>
                </a:solidFill>
                <a:latin typeface="Times New Roman"/>
                <a:cs typeface="Times New Roman"/>
              </a:rPr>
              <a:t> </a:t>
            </a:r>
            <a:r>
              <a:rPr sz="3400" b="0" spc="114" dirty="0">
                <a:solidFill>
                  <a:srgbClr val="000001"/>
                </a:solidFill>
                <a:latin typeface="Times New Roman"/>
                <a:cs typeface="Times New Roman"/>
              </a:rPr>
              <a:t>department</a:t>
            </a:r>
            <a:endParaRPr sz="340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34658" y="6997865"/>
            <a:ext cx="146050" cy="43180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650" spc="65" dirty="0">
                <a:solidFill>
                  <a:srgbClr val="000001"/>
                </a:solidFill>
                <a:latin typeface="Times New Roman"/>
                <a:cs typeface="Times New Roman"/>
              </a:rPr>
              <a:t>-</a:t>
            </a:r>
            <a:endParaRPr sz="265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1617" y="7290465"/>
            <a:ext cx="810895" cy="30162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800" spc="-470" dirty="0">
                <a:solidFill>
                  <a:srgbClr val="5DA8CA"/>
                </a:solidFill>
                <a:latin typeface="Times New Roman"/>
                <a:cs typeface="Times New Roman"/>
              </a:rPr>
              <a:t>z</a:t>
            </a:r>
            <a:r>
              <a:rPr sz="1800" spc="-470" dirty="0">
                <a:solidFill>
                  <a:srgbClr val="3D97BA"/>
                </a:solidFill>
                <a:latin typeface="Times New Roman"/>
                <a:cs typeface="Times New Roman"/>
              </a:rPr>
              <a:t>Q.</a:t>
            </a:r>
            <a:r>
              <a:rPr sz="1800" spc="-470" dirty="0">
                <a:solidFill>
                  <a:srgbClr val="5DA8CA"/>
                </a:solidFill>
                <a:latin typeface="Times New Roman"/>
                <a:cs typeface="Times New Roman"/>
              </a:rPr>
              <a:t>%</a:t>
            </a:r>
            <a:r>
              <a:rPr sz="1800" spc="-195" dirty="0">
                <a:solidFill>
                  <a:srgbClr val="5DA8CA"/>
                </a:solidFill>
                <a:latin typeface="Times New Roman"/>
                <a:cs typeface="Times New Roman"/>
              </a:rPr>
              <a:t> </a:t>
            </a:r>
            <a:r>
              <a:rPr sz="1000" spc="-390" dirty="0">
                <a:solidFill>
                  <a:srgbClr val="1F8AB3"/>
                </a:solidFill>
                <a:latin typeface="Times New Roman"/>
                <a:cs typeface="Times New Roman"/>
              </a:rPr>
              <a:t>P</a:t>
            </a:r>
            <a:r>
              <a:rPr sz="1000" spc="459" dirty="0">
                <a:solidFill>
                  <a:srgbClr val="1F8AB3"/>
                </a:solidFill>
                <a:latin typeface="Times New Roman"/>
                <a:cs typeface="Times New Roman"/>
              </a:rPr>
              <a:t> </a:t>
            </a:r>
            <a:r>
              <a:rPr sz="1000" spc="-130" dirty="0">
                <a:solidFill>
                  <a:srgbClr val="1F8AB3"/>
                </a:solidFill>
                <a:latin typeface="Times New Roman"/>
                <a:cs typeface="Times New Roman"/>
              </a:rPr>
              <a:t>f:H </a:t>
            </a:r>
            <a:r>
              <a:rPr sz="1000" spc="-135" dirty="0">
                <a:solidFill>
                  <a:srgbClr val="1F8AB3"/>
                </a:solidFill>
                <a:latin typeface="Times New Roman"/>
                <a:cs typeface="Times New Roman"/>
              </a:rPr>
              <a:t>? </a:t>
            </a:r>
            <a:r>
              <a:rPr sz="1000" spc="-20" dirty="0">
                <a:solidFill>
                  <a:srgbClr val="3D97BA"/>
                </a:solidFill>
                <a:latin typeface="Times New Roman"/>
                <a:cs typeface="Times New Roman"/>
              </a:rPr>
              <a:t>Z</a:t>
            </a:r>
            <a:r>
              <a:rPr sz="1000" spc="-135" dirty="0">
                <a:solidFill>
                  <a:srgbClr val="3D97BA"/>
                </a:solidFill>
                <a:latin typeface="Times New Roman"/>
                <a:cs typeface="Times New Roman"/>
              </a:rPr>
              <a:t> </a:t>
            </a:r>
            <a:r>
              <a:rPr sz="850" spc="-10" dirty="0">
                <a:solidFill>
                  <a:srgbClr val="1F8AB3"/>
                </a:solidFill>
                <a:latin typeface="Arial"/>
                <a:cs typeface="Arial"/>
              </a:rPr>
              <a:t>I</a:t>
            </a:r>
            <a:endParaRPr sz="85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12910" y="7298497"/>
            <a:ext cx="215900" cy="36322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300" spc="-5" dirty="0">
                <a:solidFill>
                  <a:srgbClr val="5DA8CA"/>
                </a:solidFill>
                <a:latin typeface="Arial"/>
                <a:cs typeface="Arial"/>
              </a:rPr>
              <a:t>'</a:t>
            </a:r>
            <a:r>
              <a:rPr sz="300" dirty="0">
                <a:solidFill>
                  <a:srgbClr val="5DA8CA"/>
                </a:solidFill>
                <a:latin typeface="Arial"/>
                <a:cs typeface="Arial"/>
              </a:rPr>
              <a:t> </a:t>
            </a:r>
            <a:r>
              <a:rPr sz="2200" spc="-50" dirty="0">
                <a:solidFill>
                  <a:srgbClr val="83AAD1"/>
                </a:solidFill>
                <a:latin typeface="Arial"/>
                <a:cs typeface="Arial"/>
              </a:rPr>
              <a:t>.</a:t>
            </a:r>
            <a:endParaRPr sz="2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05174" y="120871"/>
            <a:ext cx="9874497" cy="755027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4772116" y="1019373"/>
            <a:ext cx="80645" cy="2095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200" spc="10" dirty="0">
                <a:solidFill>
                  <a:srgbClr val="C88A85"/>
                </a:solidFill>
                <a:latin typeface="Arial"/>
                <a:cs typeface="Arial"/>
              </a:rPr>
              <a:t>•</a:t>
            </a:r>
            <a:endParaRPr sz="12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072742" y="1467962"/>
            <a:ext cx="45720" cy="0"/>
          </a:xfrm>
          <a:custGeom>
            <a:avLst/>
            <a:gdLst/>
            <a:ahLst/>
            <a:cxnLst/>
            <a:rect l="l" t="t" r="r" b="b"/>
            <a:pathLst>
              <a:path w="45719">
                <a:moveTo>
                  <a:pt x="0" y="0"/>
                </a:moveTo>
                <a:lnTo>
                  <a:pt x="45228" y="0"/>
                </a:lnTo>
              </a:path>
            </a:pathLst>
          </a:custGeom>
          <a:ln w="12777">
            <a:solidFill>
              <a:srgbClr val="7B93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2494100" y="1097027"/>
            <a:ext cx="376555" cy="486409"/>
          </a:xfrm>
          <a:custGeom>
            <a:avLst/>
            <a:gdLst/>
            <a:ahLst/>
            <a:cxnLst/>
            <a:rect l="l" t="t" r="r" b="b"/>
            <a:pathLst>
              <a:path w="376555" h="486409">
                <a:moveTo>
                  <a:pt x="0" y="486057"/>
                </a:moveTo>
                <a:lnTo>
                  <a:pt x="375988" y="486057"/>
                </a:lnTo>
                <a:lnTo>
                  <a:pt x="375988" y="0"/>
                </a:lnTo>
                <a:lnTo>
                  <a:pt x="0" y="0"/>
                </a:lnTo>
                <a:lnTo>
                  <a:pt x="0" y="486057"/>
                </a:lnTo>
                <a:close/>
              </a:path>
            </a:pathLst>
          </a:custGeom>
          <a:solidFill>
            <a:srgbClr val="283A0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2870089" y="1097027"/>
            <a:ext cx="193675" cy="486409"/>
          </a:xfrm>
          <a:custGeom>
            <a:avLst/>
            <a:gdLst/>
            <a:ahLst/>
            <a:cxnLst/>
            <a:rect l="l" t="t" r="r" b="b"/>
            <a:pathLst>
              <a:path w="193675" h="486409">
                <a:moveTo>
                  <a:pt x="0" y="486057"/>
                </a:moveTo>
                <a:lnTo>
                  <a:pt x="193454" y="486057"/>
                </a:lnTo>
                <a:lnTo>
                  <a:pt x="193454" y="0"/>
                </a:lnTo>
                <a:lnTo>
                  <a:pt x="0" y="0"/>
                </a:lnTo>
                <a:lnTo>
                  <a:pt x="0" y="486057"/>
                </a:lnTo>
                <a:close/>
              </a:path>
            </a:pathLst>
          </a:custGeom>
          <a:solidFill>
            <a:srgbClr val="36490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2406187" y="1467962"/>
            <a:ext cx="330200" cy="0"/>
          </a:xfrm>
          <a:custGeom>
            <a:avLst/>
            <a:gdLst/>
            <a:ahLst/>
            <a:cxnLst/>
            <a:rect l="l" t="t" r="r" b="b"/>
            <a:pathLst>
              <a:path w="330200">
                <a:moveTo>
                  <a:pt x="0" y="0"/>
                </a:moveTo>
                <a:lnTo>
                  <a:pt x="329996" y="0"/>
                </a:lnTo>
              </a:path>
            </a:pathLst>
          </a:custGeom>
          <a:ln w="12777">
            <a:solidFill>
              <a:srgbClr val="8CAA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  <a:tabLst>
                <a:tab pos="207645" algn="l"/>
              </a:tabLst>
            </a:pPr>
            <a:r>
              <a:rPr spc="-635" dirty="0"/>
              <a:t>:,	</a:t>
            </a:r>
            <a:r>
              <a:rPr spc="-500" dirty="0">
                <a:solidFill>
                  <a:srgbClr val="A1BF6B"/>
                </a:solidFill>
              </a:rPr>
              <a:t>"</a:t>
            </a:r>
            <a:r>
              <a:rPr spc="-500" dirty="0"/>
              <a:t>1</a:t>
            </a:r>
            <a:r>
              <a:rPr spc="-500" dirty="0">
                <a:solidFill>
                  <a:srgbClr val="F6F7F4"/>
                </a:solidFill>
              </a:rPr>
              <a:t>s </a:t>
            </a:r>
            <a:r>
              <a:rPr spc="-450" dirty="0">
                <a:solidFill>
                  <a:srgbClr val="F6F7F4"/>
                </a:solidFill>
              </a:rPr>
              <a:t>i</a:t>
            </a:r>
            <a:r>
              <a:rPr spc="-450" dirty="0">
                <a:solidFill>
                  <a:srgbClr val="DFDFDB"/>
                </a:solidFill>
              </a:rPr>
              <a:t>rr</a:t>
            </a:r>
          </a:p>
        </p:txBody>
      </p:sp>
      <p:sp>
        <p:nvSpPr>
          <p:cNvPr id="9" name="object 9"/>
          <p:cNvSpPr/>
          <p:nvPr/>
        </p:nvSpPr>
        <p:spPr>
          <a:xfrm>
            <a:off x="3833812" y="1097027"/>
            <a:ext cx="223520" cy="486409"/>
          </a:xfrm>
          <a:custGeom>
            <a:avLst/>
            <a:gdLst/>
            <a:ahLst/>
            <a:cxnLst/>
            <a:rect l="l" t="t" r="r" b="b"/>
            <a:pathLst>
              <a:path w="223520" h="486409">
                <a:moveTo>
                  <a:pt x="0" y="0"/>
                </a:moveTo>
                <a:lnTo>
                  <a:pt x="223226" y="0"/>
                </a:lnTo>
                <a:lnTo>
                  <a:pt x="223226" y="486057"/>
                </a:lnTo>
                <a:lnTo>
                  <a:pt x="0" y="486057"/>
                </a:lnTo>
                <a:lnTo>
                  <a:pt x="0" y="0"/>
                </a:lnTo>
                <a:close/>
              </a:path>
            </a:pathLst>
          </a:custGeom>
          <a:solidFill>
            <a:srgbClr val="465D0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3833812" y="1467962"/>
            <a:ext cx="135890" cy="0"/>
          </a:xfrm>
          <a:custGeom>
            <a:avLst/>
            <a:gdLst/>
            <a:ahLst/>
            <a:cxnLst/>
            <a:rect l="l" t="t" r="r" b="b"/>
            <a:pathLst>
              <a:path w="135889">
                <a:moveTo>
                  <a:pt x="0" y="0"/>
                </a:moveTo>
                <a:lnTo>
                  <a:pt x="135490" y="0"/>
                </a:lnTo>
              </a:path>
            </a:pathLst>
          </a:custGeom>
          <a:ln w="12777">
            <a:solidFill>
              <a:srgbClr val="C6D17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4928822" y="1177958"/>
            <a:ext cx="177800" cy="393700"/>
          </a:xfrm>
          <a:custGeom>
            <a:avLst/>
            <a:gdLst/>
            <a:ahLst/>
            <a:cxnLst/>
            <a:rect l="l" t="t" r="r" b="b"/>
            <a:pathLst>
              <a:path w="177800" h="393700">
                <a:moveTo>
                  <a:pt x="0" y="0"/>
                </a:moveTo>
                <a:lnTo>
                  <a:pt x="177268" y="0"/>
                </a:lnTo>
                <a:lnTo>
                  <a:pt x="177268" y="393422"/>
                </a:lnTo>
                <a:lnTo>
                  <a:pt x="0" y="393422"/>
                </a:lnTo>
                <a:lnTo>
                  <a:pt x="0" y="0"/>
                </a:lnTo>
                <a:close/>
              </a:path>
            </a:pathLst>
          </a:custGeom>
          <a:solidFill>
            <a:srgbClr val="2F26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4632503" y="1467962"/>
            <a:ext cx="473709" cy="0"/>
          </a:xfrm>
          <a:custGeom>
            <a:avLst/>
            <a:gdLst/>
            <a:ahLst/>
            <a:cxnLst/>
            <a:rect l="l" t="t" r="r" b="b"/>
            <a:pathLst>
              <a:path w="473710">
                <a:moveTo>
                  <a:pt x="0" y="0"/>
                </a:moveTo>
                <a:lnTo>
                  <a:pt x="473587" y="0"/>
                </a:lnTo>
              </a:path>
            </a:pathLst>
          </a:custGeom>
          <a:ln w="12777">
            <a:solidFill>
              <a:srgbClr val="DFDFD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 txBox="1"/>
          <p:nvPr/>
        </p:nvSpPr>
        <p:spPr>
          <a:xfrm>
            <a:off x="3779151" y="1103887"/>
            <a:ext cx="1391285" cy="44767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  <a:tabLst>
                <a:tab pos="514984" algn="l"/>
              </a:tabLst>
            </a:pPr>
            <a:r>
              <a:rPr sz="2750" b="1" spc="-545" dirty="0">
                <a:solidFill>
                  <a:srgbClr val="728718"/>
                </a:solidFill>
                <a:latin typeface="Times New Roman"/>
                <a:cs typeface="Times New Roman"/>
              </a:rPr>
              <a:t>-</a:t>
            </a:r>
            <a:r>
              <a:rPr sz="2750" b="1" spc="-545" dirty="0">
                <a:solidFill>
                  <a:srgbClr val="D3DDB5"/>
                </a:solidFill>
                <a:latin typeface="Times New Roman"/>
                <a:cs typeface="Times New Roman"/>
              </a:rPr>
              <a:t>e</a:t>
            </a:r>
            <a:r>
              <a:rPr sz="2750" b="1" spc="-545" dirty="0">
                <a:solidFill>
                  <a:srgbClr val="A1BF6B"/>
                </a:solidFill>
                <a:latin typeface="Times New Roman"/>
                <a:cs typeface="Times New Roman"/>
              </a:rPr>
              <a:t>-	</a:t>
            </a:r>
            <a:r>
              <a:rPr sz="2750" b="1" u="heavy" spc="-195" dirty="0">
                <a:solidFill>
                  <a:srgbClr val="C6D17B"/>
                </a:solidFill>
                <a:uFill>
                  <a:solidFill>
                    <a:srgbClr val="BD6454"/>
                  </a:solidFill>
                </a:uFill>
                <a:latin typeface="Times New Roman"/>
                <a:cs typeface="Times New Roman"/>
              </a:rPr>
              <a:t>;</a:t>
            </a:r>
            <a:r>
              <a:rPr sz="2750" b="1" u="heavy" spc="-195" dirty="0">
                <a:solidFill>
                  <a:srgbClr val="BD6454"/>
                </a:solidFill>
                <a:uFill>
                  <a:solidFill>
                    <a:srgbClr val="BD6454"/>
                  </a:solidFill>
                </a:uFill>
                <a:latin typeface="Times New Roman"/>
                <a:cs typeface="Times New Roman"/>
              </a:rPr>
              <a:t>-</a:t>
            </a:r>
            <a:r>
              <a:rPr sz="2750" b="1" spc="-195" dirty="0">
                <a:solidFill>
                  <a:srgbClr val="C6D17B"/>
                </a:solidFill>
                <a:latin typeface="Times New Roman"/>
                <a:cs typeface="Times New Roman"/>
              </a:rPr>
              <a:t>-</a:t>
            </a:r>
            <a:r>
              <a:rPr sz="2150" b="1" spc="-195" dirty="0">
                <a:solidFill>
                  <a:srgbClr val="BD6454"/>
                </a:solidFill>
                <a:latin typeface="Arial"/>
                <a:cs typeface="Arial"/>
              </a:rPr>
              <a:t>:· </a:t>
            </a:r>
            <a:r>
              <a:rPr sz="2150" b="1" spc="-385" dirty="0">
                <a:solidFill>
                  <a:srgbClr val="D8BC7E"/>
                </a:solidFill>
                <a:latin typeface="Arial"/>
                <a:cs typeface="Arial"/>
              </a:rPr>
              <a:t>}</a:t>
            </a:r>
            <a:r>
              <a:rPr sz="2150" b="1" spc="-195" dirty="0">
                <a:solidFill>
                  <a:srgbClr val="D8BC7E"/>
                </a:solidFill>
                <a:latin typeface="Arial"/>
                <a:cs typeface="Arial"/>
              </a:rPr>
              <a:t> </a:t>
            </a:r>
            <a:r>
              <a:rPr sz="2150" b="1" spc="-300" dirty="0">
                <a:solidFill>
                  <a:srgbClr val="DFDFDB"/>
                </a:solidFill>
                <a:latin typeface="Arial"/>
                <a:cs typeface="Arial"/>
              </a:rPr>
              <a:t>11</a:t>
            </a:r>
            <a:endParaRPr sz="215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5213576" y="1157725"/>
            <a:ext cx="932815" cy="407034"/>
          </a:xfrm>
          <a:prstGeom prst="rect">
            <a:avLst/>
          </a:prstGeom>
          <a:solidFill>
            <a:srgbClr val="13110A"/>
          </a:solidFill>
        </p:spPr>
        <p:txBody>
          <a:bodyPr vert="horz" wrap="square" lIns="0" tIns="1778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40"/>
              </a:spcBef>
            </a:pPr>
            <a:r>
              <a:rPr sz="2300" b="1" spc="45" dirty="0">
                <a:solidFill>
                  <a:srgbClr val="F6F7F4"/>
                </a:solidFill>
                <a:latin typeface="Times New Roman"/>
                <a:cs typeface="Times New Roman"/>
              </a:rPr>
              <a:t>Burger</a:t>
            </a:r>
            <a:endParaRPr sz="2300">
              <a:latin typeface="Times New Roman"/>
              <a:cs typeface="Times New Roman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2736184" y="1434498"/>
            <a:ext cx="151130" cy="222885"/>
          </a:xfrm>
          <a:custGeom>
            <a:avLst/>
            <a:gdLst/>
            <a:ahLst/>
            <a:cxnLst/>
            <a:rect l="l" t="t" r="r" b="b"/>
            <a:pathLst>
              <a:path w="151130" h="222885">
                <a:moveTo>
                  <a:pt x="0" y="0"/>
                </a:moveTo>
                <a:lnTo>
                  <a:pt x="151006" y="0"/>
                </a:lnTo>
                <a:lnTo>
                  <a:pt x="151006" y="222392"/>
                </a:lnTo>
                <a:lnTo>
                  <a:pt x="0" y="222392"/>
                </a:lnTo>
                <a:lnTo>
                  <a:pt x="0" y="0"/>
                </a:lnTo>
                <a:close/>
              </a:path>
            </a:pathLst>
          </a:custGeom>
          <a:solidFill>
            <a:srgbClr val="283A0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 txBox="1"/>
          <p:nvPr/>
        </p:nvSpPr>
        <p:spPr>
          <a:xfrm>
            <a:off x="2723484" y="1427152"/>
            <a:ext cx="318135" cy="2247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300" b="1" i="1" spc="60" dirty="0">
                <a:solidFill>
                  <a:srgbClr val="F6F7F4"/>
                </a:solidFill>
                <a:latin typeface="Times New Roman"/>
                <a:cs typeface="Times New Roman"/>
              </a:rPr>
              <a:t>E</a:t>
            </a:r>
            <a:r>
              <a:rPr sz="1300" b="1" i="1" spc="10" dirty="0">
                <a:solidFill>
                  <a:srgbClr val="F6F7F4"/>
                </a:solidFill>
                <a:latin typeface="Times New Roman"/>
                <a:cs typeface="Times New Roman"/>
              </a:rPr>
              <a:t>,</a:t>
            </a:r>
            <a:r>
              <a:rPr sz="1300" b="1" i="1" spc="20" dirty="0">
                <a:solidFill>
                  <a:srgbClr val="8CAA3B"/>
                </a:solidFill>
                <a:latin typeface="Times New Roman"/>
                <a:cs typeface="Times New Roman"/>
              </a:rPr>
              <a:t>..</a:t>
            </a:r>
            <a:r>
              <a:rPr sz="1300" b="1" i="1" dirty="0">
                <a:solidFill>
                  <a:srgbClr val="8CAA3B"/>
                </a:solidFill>
                <a:latin typeface="Times New Roman"/>
                <a:cs typeface="Times New Roman"/>
              </a:rPr>
              <a:t>,</a:t>
            </a:r>
            <a:endParaRPr sz="1300">
              <a:latin typeface="Times New Roman"/>
              <a:cs typeface="Times New Roman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763931" y="1388820"/>
            <a:ext cx="382905" cy="27114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300" spc="-165" dirty="0">
                <a:solidFill>
                  <a:srgbClr val="8CAA3B"/>
                </a:solidFill>
                <a:latin typeface="Times New Roman"/>
                <a:cs typeface="Times New Roman"/>
              </a:rPr>
              <a:t>..,.</a:t>
            </a:r>
            <a:r>
              <a:rPr sz="1300" spc="-145" dirty="0">
                <a:solidFill>
                  <a:srgbClr val="8CAA3B"/>
                </a:solidFill>
                <a:latin typeface="Times New Roman"/>
                <a:cs typeface="Times New Roman"/>
              </a:rPr>
              <a:t> </a:t>
            </a:r>
            <a:r>
              <a:rPr sz="1600" i="1" spc="-210" dirty="0">
                <a:solidFill>
                  <a:srgbClr val="728718"/>
                </a:solidFill>
                <a:latin typeface="Times New Roman"/>
                <a:cs typeface="Times New Roman"/>
              </a:rPr>
              <a:t>.,,.v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4810497" y="1465484"/>
            <a:ext cx="324485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281940" algn="l"/>
              </a:tabLst>
            </a:pPr>
            <a:r>
              <a:rPr sz="1000" i="1" spc="-150" dirty="0">
                <a:solidFill>
                  <a:srgbClr val="AF9760"/>
                </a:solidFill>
                <a:latin typeface="Times New Roman"/>
                <a:cs typeface="Times New Roman"/>
              </a:rPr>
              <a:t>I	</a:t>
            </a:r>
            <a:r>
              <a:rPr sz="1000" spc="-20" dirty="0">
                <a:solidFill>
                  <a:srgbClr val="82693B"/>
                </a:solidFill>
                <a:latin typeface="Times New Roman"/>
                <a:cs typeface="Times New Roman"/>
              </a:rPr>
              <a:t>.</a:t>
            </a:r>
            <a:endParaRPr sz="1000">
              <a:latin typeface="Times New Roman"/>
              <a:cs typeface="Times New Roman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531056" y="1399408"/>
            <a:ext cx="1527175" cy="43942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188720" indent="-1176020">
              <a:lnSpc>
                <a:spcPct val="100000"/>
              </a:lnSpc>
              <a:spcBef>
                <a:spcPts val="114"/>
              </a:spcBef>
              <a:buClr>
                <a:srgbClr val="82693B"/>
              </a:buClr>
              <a:buChar char="•"/>
              <a:tabLst>
                <a:tab pos="1188720" algn="l"/>
                <a:tab pos="1189355" algn="l"/>
              </a:tabLst>
            </a:pPr>
            <a:r>
              <a:rPr sz="2700" spc="-385" dirty="0">
                <a:solidFill>
                  <a:srgbClr val="7B9346"/>
                </a:solidFill>
                <a:latin typeface="Times New Roman"/>
                <a:cs typeface="Times New Roman"/>
              </a:rPr>
              <a:t>..</a:t>
            </a:r>
            <a:r>
              <a:rPr sz="2700" spc="-140" dirty="0">
                <a:solidFill>
                  <a:srgbClr val="7B9346"/>
                </a:solidFill>
                <a:latin typeface="Times New Roman"/>
                <a:cs typeface="Times New Roman"/>
              </a:rPr>
              <a:t> </a:t>
            </a:r>
            <a:r>
              <a:rPr sz="2700" b="1" spc="-555" dirty="0">
                <a:solidFill>
                  <a:srgbClr val="899C18"/>
                </a:solidFill>
                <a:latin typeface="Times New Roman"/>
                <a:cs typeface="Times New Roman"/>
              </a:rPr>
              <a:t>--</a:t>
            </a:r>
            <a:endParaRPr sz="2700">
              <a:latin typeface="Times New Roman"/>
              <a:cs typeface="Times New Roman"/>
            </a:endParaRPr>
          </a:p>
        </p:txBody>
      </p:sp>
      <p:graphicFrame>
        <p:nvGraphicFramePr>
          <p:cNvPr id="20" name="object 20"/>
          <p:cNvGraphicFramePr>
            <a:graphicFrameLocks noGrp="1"/>
          </p:cNvGraphicFramePr>
          <p:nvPr/>
        </p:nvGraphicFramePr>
        <p:xfrm>
          <a:off x="2847798" y="1097027"/>
          <a:ext cx="918209" cy="1010031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7653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781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1940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6446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934">
                <a:tc>
                  <a:txBody>
                    <a:bodyPr/>
                    <a:lstStyle/>
                    <a:p>
                      <a:pPr>
                        <a:lnSpc>
                          <a:spcPts val="2650"/>
                        </a:lnSpc>
                        <a:spcBef>
                          <a:spcPts val="170"/>
                        </a:spcBef>
                      </a:pPr>
                      <a:r>
                        <a:rPr sz="2750" b="1" dirty="0">
                          <a:solidFill>
                            <a:srgbClr val="DFDFDB"/>
                          </a:solidFill>
                          <a:latin typeface="Times New Roman"/>
                          <a:cs typeface="Times New Roman"/>
                        </a:rPr>
                        <a:t>h</a:t>
                      </a:r>
                      <a:endParaRPr sz="2750">
                        <a:latin typeface="Times New Roman"/>
                        <a:cs typeface="Times New Roman"/>
                      </a:endParaRPr>
                    </a:p>
                  </a:txBody>
                  <a:tcPr marL="0" marR="0" marT="21590" marB="0">
                    <a:lnB w="19050">
                      <a:solidFill>
                        <a:srgbClr val="8CAA3B"/>
                      </a:solidFill>
                      <a:prstDash val="solid"/>
                    </a:lnB>
                    <a:solidFill>
                      <a:srgbClr val="36490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0"/>
                        </a:lnSpc>
                        <a:spcBef>
                          <a:spcPts val="170"/>
                        </a:spcBef>
                      </a:pPr>
                      <a:r>
                        <a:rPr sz="2750" b="1" dirty="0">
                          <a:solidFill>
                            <a:srgbClr val="F6F7F4"/>
                          </a:solidFill>
                          <a:latin typeface="Times New Roman"/>
                          <a:cs typeface="Times New Roman"/>
                        </a:rPr>
                        <a:t>a</a:t>
                      </a:r>
                      <a:r>
                        <a:rPr sz="2750" b="1" spc="-155" dirty="0">
                          <a:solidFill>
                            <a:srgbClr val="F6F7F4"/>
                          </a:solidFill>
                          <a:latin typeface="Times New Roman"/>
                          <a:cs typeface="Times New Roman"/>
                        </a:rPr>
                        <a:t>t</a:t>
                      </a:r>
                      <a:endParaRPr sz="2750">
                        <a:latin typeface="Times New Roman"/>
                        <a:cs typeface="Times New Roman"/>
                      </a:endParaRPr>
                    </a:p>
                  </a:txBody>
                  <a:tcPr marL="0" marR="0" marT="21590" marB="0">
                    <a:lnB w="19050">
                      <a:solidFill>
                        <a:srgbClr val="8CAA3B"/>
                      </a:solidFill>
                      <a:prstDash val="solid"/>
                    </a:lnB>
                    <a:solidFill>
                      <a:srgbClr val="465D0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0"/>
                        </a:lnSpc>
                        <a:spcBef>
                          <a:spcPts val="170"/>
                        </a:spcBef>
                      </a:pPr>
                      <a:r>
                        <a:rPr sz="2750" b="1" spc="-5" dirty="0">
                          <a:solidFill>
                            <a:srgbClr val="F6F7F4"/>
                          </a:solidFill>
                          <a:latin typeface="Times New Roman"/>
                          <a:cs typeface="Times New Roman"/>
                        </a:rPr>
                        <a:t>u</a:t>
                      </a:r>
                      <a:r>
                        <a:rPr sz="2750" b="1" spc="-380" dirty="0">
                          <a:solidFill>
                            <a:srgbClr val="F6F7F4"/>
                          </a:solidFill>
                          <a:latin typeface="Times New Roman"/>
                          <a:cs typeface="Times New Roman"/>
                        </a:rPr>
                        <a:t>r</a:t>
                      </a:r>
                      <a:endParaRPr sz="2750">
                        <a:latin typeface="Times New Roman"/>
                        <a:cs typeface="Times New Roman"/>
                      </a:endParaRPr>
                    </a:p>
                  </a:txBody>
                  <a:tcPr marL="0" marR="0" marT="21590" marB="0">
                    <a:lnB w="19050">
                      <a:solidFill>
                        <a:srgbClr val="8CAA3B"/>
                      </a:solidFill>
                      <a:prstDash val="solid"/>
                    </a:lnB>
                    <a:solidFill>
                      <a:srgbClr val="364907"/>
                    </a:solidFill>
                  </a:tcPr>
                </a:tc>
                <a:tc>
                  <a:txBody>
                    <a:bodyPr/>
                    <a:lstStyle/>
                    <a:p>
                      <a:pPr marR="6350" algn="r">
                        <a:lnSpc>
                          <a:spcPts val="2650"/>
                        </a:lnSpc>
                        <a:spcBef>
                          <a:spcPts val="170"/>
                        </a:spcBef>
                      </a:pPr>
                      <a:r>
                        <a:rPr sz="2750" b="1" dirty="0">
                          <a:solidFill>
                            <a:srgbClr val="F6F7F4"/>
                          </a:solidFill>
                          <a:latin typeface="Times New Roman"/>
                          <a:cs typeface="Times New Roman"/>
                        </a:rPr>
                        <a:t>e</a:t>
                      </a:r>
                      <a:endParaRPr sz="2750">
                        <a:latin typeface="Times New Roman"/>
                        <a:cs typeface="Times New Roman"/>
                      </a:endParaRPr>
                    </a:p>
                  </a:txBody>
                  <a:tcPr marL="0" marR="0" marT="21590" marB="0">
                    <a:lnR w="78785">
                      <a:solidFill>
                        <a:srgbClr val="FFFFFF"/>
                      </a:solidFill>
                      <a:prstDash val="solid"/>
                    </a:lnR>
                    <a:solidFill>
                      <a:srgbClr val="465D0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799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8CAA3B"/>
                      </a:solidFill>
                      <a:prstDash val="solid"/>
                    </a:lnT>
                    <a:solidFill>
                      <a:srgbClr val="36490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985"/>
                        </a:lnSpc>
                      </a:pPr>
                      <a:r>
                        <a:rPr sz="2700" b="1" dirty="0">
                          <a:solidFill>
                            <a:srgbClr val="899C18"/>
                          </a:solidFill>
                          <a:latin typeface="Times New Roman"/>
                          <a:cs typeface="Times New Roman"/>
                        </a:rPr>
                        <a:t>4</a:t>
                      </a:r>
                      <a:r>
                        <a:rPr sz="2700" b="1" spc="-310" dirty="0">
                          <a:solidFill>
                            <a:srgbClr val="899C18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00" spc="-80" dirty="0">
                          <a:solidFill>
                            <a:srgbClr val="728718"/>
                          </a:solidFill>
                          <a:latin typeface="Times New Roman"/>
                          <a:cs typeface="Times New Roman"/>
                        </a:rPr>
                        <a:t>.</a:t>
                      </a:r>
                      <a:r>
                        <a:rPr sz="1950" spc="-330" baseline="51282" dirty="0">
                          <a:solidFill>
                            <a:srgbClr val="728718"/>
                          </a:solidFill>
                          <a:latin typeface="Times New Roman"/>
                          <a:cs typeface="Times New Roman"/>
                        </a:rPr>
                        <a:t>·</a:t>
                      </a:r>
                      <a:r>
                        <a:rPr sz="2700" dirty="0">
                          <a:solidFill>
                            <a:srgbClr val="728718"/>
                          </a:solidFill>
                          <a:latin typeface="Times New Roman"/>
                          <a:cs typeface="Times New Roman"/>
                        </a:rPr>
                        <a:t>.</a:t>
                      </a:r>
                      <a:endParaRPr sz="2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8CAA3B"/>
                      </a:solidFill>
                      <a:prstDash val="solid"/>
                    </a:lnT>
                    <a:lnB w="19050">
                      <a:solidFill>
                        <a:srgbClr val="8CAA3B"/>
                      </a:solidFill>
                      <a:prstDash val="solid"/>
                    </a:lnB>
                    <a:solidFill>
                      <a:srgbClr val="465D07"/>
                    </a:solidFill>
                  </a:tcPr>
                </a:tc>
                <a:tc>
                  <a:txBody>
                    <a:bodyPr/>
                    <a:lstStyle/>
                    <a:p>
                      <a:pPr marR="29845" algn="ctr">
                        <a:lnSpc>
                          <a:spcPts val="985"/>
                        </a:lnSpc>
                      </a:pPr>
                      <a:r>
                        <a:rPr sz="1300" dirty="0">
                          <a:solidFill>
                            <a:srgbClr val="8CAA3B"/>
                          </a:solidFill>
                          <a:latin typeface="Times New Roman"/>
                          <a:cs typeface="Times New Roman"/>
                        </a:rPr>
                        <a:t>,.-</a:t>
                      </a:r>
                      <a:r>
                        <a:rPr sz="1300" spc="-204" dirty="0">
                          <a:solidFill>
                            <a:srgbClr val="8CAA3B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4050" spc="352" baseline="-24691" dirty="0">
                          <a:solidFill>
                            <a:srgbClr val="728718"/>
                          </a:solidFill>
                          <a:latin typeface="Times New Roman"/>
                          <a:cs typeface="Times New Roman"/>
                        </a:rPr>
                        <a:t>.</a:t>
                      </a:r>
                      <a:r>
                        <a:rPr sz="1300" dirty="0">
                          <a:solidFill>
                            <a:srgbClr val="8CAA3B"/>
                          </a:solidFill>
                          <a:latin typeface="Times New Roman"/>
                          <a:cs typeface="Times New Roman"/>
                        </a:rPr>
                        <a:t>-</a:t>
                      </a: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8CAA3B"/>
                      </a:solidFill>
                      <a:prstDash val="solid"/>
                    </a:lnT>
                    <a:lnB w="19050">
                      <a:solidFill>
                        <a:srgbClr val="8CAA3B"/>
                      </a:solidFill>
                      <a:prstDash val="solid"/>
                    </a:lnB>
                    <a:solidFill>
                      <a:srgbClr val="364907"/>
                    </a:solidFill>
                  </a:tcPr>
                </a:tc>
                <a:tc>
                  <a:txBody>
                    <a:bodyPr/>
                    <a:lstStyle/>
                    <a:p>
                      <a:pPr marR="17780" algn="r">
                        <a:lnSpc>
                          <a:spcPts val="985"/>
                        </a:lnSpc>
                      </a:pPr>
                      <a:r>
                        <a:rPr sz="1300" dirty="0">
                          <a:solidFill>
                            <a:srgbClr val="8CAA3B"/>
                          </a:solidFill>
                          <a:latin typeface="Times New Roman"/>
                          <a:cs typeface="Times New Roman"/>
                        </a:rPr>
                        <a:t>-</a:t>
                      </a: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78785">
                      <a:solidFill>
                        <a:srgbClr val="FFFFFF"/>
                      </a:solidFill>
                      <a:prstDash val="solid"/>
                    </a:lnR>
                    <a:lnB w="19050">
                      <a:solidFill>
                        <a:srgbClr val="8CAA3B"/>
                      </a:solidFill>
                      <a:prstDash val="solid"/>
                    </a:lnB>
                    <a:solidFill>
                      <a:srgbClr val="465D0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21" name="object 21"/>
          <p:cNvSpPr txBox="1"/>
          <p:nvPr/>
        </p:nvSpPr>
        <p:spPr>
          <a:xfrm>
            <a:off x="4355266" y="1399408"/>
            <a:ext cx="953769" cy="43942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  <a:tabLst>
                <a:tab pos="421640" algn="l"/>
                <a:tab pos="633730" algn="l"/>
                <a:tab pos="873125" algn="l"/>
              </a:tabLst>
            </a:pPr>
            <a:r>
              <a:rPr sz="2700" spc="-95" dirty="0">
                <a:solidFill>
                  <a:srgbClr val="82693B"/>
                </a:solidFill>
                <a:latin typeface="Times New Roman"/>
                <a:cs typeface="Times New Roman"/>
              </a:rPr>
              <a:t>.	</a:t>
            </a:r>
            <a:r>
              <a:rPr sz="800" spc="-120" dirty="0">
                <a:solidFill>
                  <a:srgbClr val="BD6454"/>
                </a:solidFill>
                <a:latin typeface="Times New Roman"/>
                <a:cs typeface="Times New Roman"/>
              </a:rPr>
              <a:t>i	</a:t>
            </a:r>
            <a:r>
              <a:rPr sz="800" spc="-145" dirty="0">
                <a:solidFill>
                  <a:srgbClr val="AF9760"/>
                </a:solidFill>
                <a:latin typeface="Times New Roman"/>
                <a:cs typeface="Times New Roman"/>
              </a:rPr>
              <a:t>-       </a:t>
            </a:r>
            <a:r>
              <a:rPr sz="800" spc="-140" dirty="0">
                <a:solidFill>
                  <a:srgbClr val="AF9760"/>
                </a:solidFill>
                <a:latin typeface="Times New Roman"/>
                <a:cs typeface="Times New Roman"/>
              </a:rPr>
              <a:t> </a:t>
            </a:r>
            <a:r>
              <a:rPr sz="800" spc="-145" dirty="0">
                <a:solidFill>
                  <a:srgbClr val="AF9760"/>
                </a:solidFill>
                <a:latin typeface="Times New Roman"/>
                <a:cs typeface="Times New Roman"/>
              </a:rPr>
              <a:t>-	</a:t>
            </a:r>
            <a:r>
              <a:rPr sz="800" spc="-145" dirty="0">
                <a:solidFill>
                  <a:srgbClr val="976933"/>
                </a:solidFill>
                <a:latin typeface="Times New Roman"/>
                <a:cs typeface="Times New Roman"/>
              </a:rPr>
              <a:t>-</a:t>
            </a:r>
            <a:r>
              <a:rPr sz="800" spc="-100" dirty="0">
                <a:solidFill>
                  <a:srgbClr val="976933"/>
                </a:solidFill>
                <a:latin typeface="Times New Roman"/>
                <a:cs typeface="Times New Roman"/>
              </a:rPr>
              <a:t> </a:t>
            </a:r>
            <a:r>
              <a:rPr sz="800" spc="-145" dirty="0">
                <a:solidFill>
                  <a:srgbClr val="976933"/>
                </a:solidFill>
                <a:latin typeface="Times New Roman"/>
                <a:cs typeface="Times New Roman"/>
              </a:rPr>
              <a:t>·</a:t>
            </a:r>
            <a:endParaRPr sz="800">
              <a:latin typeface="Times New Roman"/>
              <a:cs typeface="Times New Roman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648633" y="1998753"/>
            <a:ext cx="512445" cy="180975"/>
          </a:xfrm>
          <a:custGeom>
            <a:avLst/>
            <a:gdLst/>
            <a:ahLst/>
            <a:cxnLst/>
            <a:rect l="l" t="t" r="r" b="b"/>
            <a:pathLst>
              <a:path w="512444" h="180975">
                <a:moveTo>
                  <a:pt x="0" y="0"/>
                </a:moveTo>
                <a:lnTo>
                  <a:pt x="512108" y="0"/>
                </a:lnTo>
                <a:lnTo>
                  <a:pt x="512108" y="180606"/>
                </a:lnTo>
                <a:lnTo>
                  <a:pt x="0" y="180606"/>
                </a:lnTo>
                <a:lnTo>
                  <a:pt x="0" y="0"/>
                </a:lnTo>
                <a:close/>
              </a:path>
            </a:pathLst>
          </a:custGeom>
          <a:solidFill>
            <a:srgbClr val="13110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1221921" y="1780775"/>
            <a:ext cx="0" cy="468630"/>
          </a:xfrm>
          <a:custGeom>
            <a:avLst/>
            <a:gdLst/>
            <a:ahLst/>
            <a:cxnLst/>
            <a:rect l="l" t="t" r="r" b="b"/>
            <a:pathLst>
              <a:path h="468630">
                <a:moveTo>
                  <a:pt x="0" y="0"/>
                </a:moveTo>
                <a:lnTo>
                  <a:pt x="0" y="468382"/>
                </a:lnTo>
              </a:path>
            </a:pathLst>
          </a:custGeom>
          <a:ln w="65654">
            <a:solidFill>
              <a:srgbClr val="13110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1569216" y="1780775"/>
            <a:ext cx="138430" cy="468630"/>
          </a:xfrm>
          <a:custGeom>
            <a:avLst/>
            <a:gdLst/>
            <a:ahLst/>
            <a:cxnLst/>
            <a:rect l="l" t="t" r="r" b="b"/>
            <a:pathLst>
              <a:path w="138430" h="468630">
                <a:moveTo>
                  <a:pt x="0" y="0"/>
                </a:moveTo>
                <a:lnTo>
                  <a:pt x="137938" y="0"/>
                </a:lnTo>
                <a:lnTo>
                  <a:pt x="137938" y="468382"/>
                </a:lnTo>
                <a:lnTo>
                  <a:pt x="0" y="468382"/>
                </a:lnTo>
                <a:lnTo>
                  <a:pt x="0" y="0"/>
                </a:lnTo>
                <a:close/>
              </a:path>
            </a:pathLst>
          </a:custGeom>
          <a:solidFill>
            <a:srgbClr val="13110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1757668" y="1998753"/>
            <a:ext cx="757555" cy="180975"/>
          </a:xfrm>
          <a:custGeom>
            <a:avLst/>
            <a:gdLst/>
            <a:ahLst/>
            <a:cxnLst/>
            <a:rect l="l" t="t" r="r" b="b"/>
            <a:pathLst>
              <a:path w="757555" h="180975">
                <a:moveTo>
                  <a:pt x="0" y="0"/>
                </a:moveTo>
                <a:lnTo>
                  <a:pt x="757042" y="0"/>
                </a:lnTo>
                <a:lnTo>
                  <a:pt x="757042" y="180606"/>
                </a:lnTo>
                <a:lnTo>
                  <a:pt x="0" y="180606"/>
                </a:lnTo>
                <a:lnTo>
                  <a:pt x="0" y="0"/>
                </a:lnTo>
                <a:close/>
              </a:path>
            </a:pathLst>
          </a:custGeom>
          <a:solidFill>
            <a:srgbClr val="13110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2539294" y="1998753"/>
            <a:ext cx="0" cy="180975"/>
          </a:xfrm>
          <a:custGeom>
            <a:avLst/>
            <a:gdLst/>
            <a:ahLst/>
            <a:cxnLst/>
            <a:rect l="l" t="t" r="r" b="b"/>
            <a:pathLst>
              <a:path h="180975">
                <a:moveTo>
                  <a:pt x="0" y="0"/>
                </a:moveTo>
                <a:lnTo>
                  <a:pt x="0" y="180606"/>
                </a:lnTo>
              </a:path>
            </a:pathLst>
          </a:custGeom>
          <a:ln w="59089">
            <a:solidFill>
              <a:srgbClr val="2F261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2589340" y="1998753"/>
            <a:ext cx="0" cy="180975"/>
          </a:xfrm>
          <a:custGeom>
            <a:avLst/>
            <a:gdLst/>
            <a:ahLst/>
            <a:cxnLst/>
            <a:rect l="l" t="t" r="r" b="b"/>
            <a:pathLst>
              <a:path h="180975">
                <a:moveTo>
                  <a:pt x="0" y="0"/>
                </a:moveTo>
                <a:lnTo>
                  <a:pt x="0" y="180606"/>
                </a:lnTo>
              </a:path>
            </a:pathLst>
          </a:custGeom>
          <a:ln w="26261">
            <a:solidFill>
              <a:srgbClr val="4D4B3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2647625" y="1998753"/>
            <a:ext cx="92075" cy="180975"/>
          </a:xfrm>
          <a:custGeom>
            <a:avLst/>
            <a:gdLst/>
            <a:ahLst/>
            <a:cxnLst/>
            <a:rect l="l" t="t" r="r" b="b"/>
            <a:pathLst>
              <a:path w="92075" h="180975">
                <a:moveTo>
                  <a:pt x="0" y="0"/>
                </a:moveTo>
                <a:lnTo>
                  <a:pt x="91916" y="0"/>
                </a:lnTo>
                <a:lnTo>
                  <a:pt x="91916" y="180606"/>
                </a:lnTo>
                <a:lnTo>
                  <a:pt x="0" y="180606"/>
                </a:lnTo>
                <a:lnTo>
                  <a:pt x="0" y="0"/>
                </a:lnTo>
                <a:close/>
              </a:path>
            </a:pathLst>
          </a:custGeom>
          <a:solidFill>
            <a:srgbClr val="13110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2772370" y="1998753"/>
            <a:ext cx="727075" cy="180975"/>
          </a:xfrm>
          <a:custGeom>
            <a:avLst/>
            <a:gdLst/>
            <a:ahLst/>
            <a:cxnLst/>
            <a:rect l="l" t="t" r="r" b="b"/>
            <a:pathLst>
              <a:path w="727075" h="180975">
                <a:moveTo>
                  <a:pt x="0" y="0"/>
                </a:moveTo>
                <a:lnTo>
                  <a:pt x="727029" y="0"/>
                </a:lnTo>
                <a:lnTo>
                  <a:pt x="727029" y="180606"/>
                </a:lnTo>
                <a:lnTo>
                  <a:pt x="0" y="180606"/>
                </a:lnTo>
                <a:lnTo>
                  <a:pt x="0" y="0"/>
                </a:lnTo>
                <a:close/>
              </a:path>
            </a:pathLst>
          </a:custGeom>
          <a:solidFill>
            <a:srgbClr val="13110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3539328" y="1998753"/>
            <a:ext cx="0" cy="180975"/>
          </a:xfrm>
          <a:custGeom>
            <a:avLst/>
            <a:gdLst/>
            <a:ahLst/>
            <a:cxnLst/>
            <a:rect l="l" t="t" r="r" b="b"/>
            <a:pathLst>
              <a:path h="180975">
                <a:moveTo>
                  <a:pt x="0" y="0"/>
                </a:moveTo>
                <a:lnTo>
                  <a:pt x="0" y="180606"/>
                </a:lnTo>
              </a:path>
            </a:pathLst>
          </a:custGeom>
          <a:ln w="65654">
            <a:solidFill>
              <a:srgbClr val="2F261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3671841" y="1998753"/>
            <a:ext cx="483870" cy="180975"/>
          </a:xfrm>
          <a:custGeom>
            <a:avLst/>
            <a:gdLst/>
            <a:ahLst/>
            <a:cxnLst/>
            <a:rect l="l" t="t" r="r" b="b"/>
            <a:pathLst>
              <a:path w="483870" h="180975">
                <a:moveTo>
                  <a:pt x="0" y="0"/>
                </a:moveTo>
                <a:lnTo>
                  <a:pt x="483302" y="0"/>
                </a:lnTo>
                <a:lnTo>
                  <a:pt x="483302" y="180606"/>
                </a:lnTo>
                <a:lnTo>
                  <a:pt x="0" y="180606"/>
                </a:lnTo>
                <a:lnTo>
                  <a:pt x="0" y="0"/>
                </a:lnTo>
                <a:close/>
              </a:path>
            </a:pathLst>
          </a:custGeom>
          <a:solidFill>
            <a:srgbClr val="13110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4161842" y="1998753"/>
            <a:ext cx="736600" cy="180975"/>
          </a:xfrm>
          <a:custGeom>
            <a:avLst/>
            <a:gdLst/>
            <a:ahLst/>
            <a:cxnLst/>
            <a:rect l="l" t="t" r="r" b="b"/>
            <a:pathLst>
              <a:path w="736600" h="180975">
                <a:moveTo>
                  <a:pt x="0" y="0"/>
                </a:moveTo>
                <a:lnTo>
                  <a:pt x="736139" y="0"/>
                </a:lnTo>
                <a:lnTo>
                  <a:pt x="736139" y="180606"/>
                </a:lnTo>
                <a:lnTo>
                  <a:pt x="0" y="180606"/>
                </a:lnTo>
                <a:lnTo>
                  <a:pt x="0" y="0"/>
                </a:lnTo>
                <a:close/>
              </a:path>
            </a:pathLst>
          </a:custGeom>
          <a:solidFill>
            <a:srgbClr val="2F26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5033578" y="1998753"/>
            <a:ext cx="1115695" cy="180975"/>
          </a:xfrm>
          <a:custGeom>
            <a:avLst/>
            <a:gdLst/>
            <a:ahLst/>
            <a:cxnLst/>
            <a:rect l="l" t="t" r="r" b="b"/>
            <a:pathLst>
              <a:path w="1115695" h="180975">
                <a:moveTo>
                  <a:pt x="0" y="0"/>
                </a:moveTo>
                <a:lnTo>
                  <a:pt x="1115597" y="0"/>
                </a:lnTo>
                <a:lnTo>
                  <a:pt x="1115597" y="180606"/>
                </a:lnTo>
                <a:lnTo>
                  <a:pt x="0" y="180606"/>
                </a:lnTo>
                <a:lnTo>
                  <a:pt x="0" y="0"/>
                </a:lnTo>
                <a:close/>
              </a:path>
            </a:pathLst>
          </a:custGeom>
          <a:solidFill>
            <a:srgbClr val="13110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 txBox="1"/>
          <p:nvPr/>
        </p:nvSpPr>
        <p:spPr>
          <a:xfrm>
            <a:off x="483452" y="1399408"/>
            <a:ext cx="3763645" cy="81978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25400">
              <a:lnSpc>
                <a:spcPts val="3145"/>
              </a:lnSpc>
              <a:spcBef>
                <a:spcPts val="114"/>
              </a:spcBef>
            </a:pPr>
            <a:r>
              <a:rPr sz="2700" spc="-240" dirty="0">
                <a:solidFill>
                  <a:srgbClr val="A78542"/>
                </a:solidFill>
                <a:latin typeface="Times New Roman"/>
                <a:cs typeface="Times New Roman"/>
              </a:rPr>
              <a:t>:</a:t>
            </a:r>
            <a:endParaRPr sz="2700">
              <a:latin typeface="Times New Roman"/>
              <a:cs typeface="Times New Roman"/>
            </a:endParaRPr>
          </a:p>
          <a:p>
            <a:pPr marL="12700">
              <a:lnSpc>
                <a:spcPts val="3085"/>
              </a:lnSpc>
              <a:tabLst>
                <a:tab pos="165100" algn="l"/>
              </a:tabLst>
            </a:pPr>
            <a:r>
              <a:rPr sz="1050" spc="-145" dirty="0">
                <a:solidFill>
                  <a:srgbClr val="898057"/>
                </a:solidFill>
                <a:latin typeface="Times New Roman"/>
                <a:cs typeface="Times New Roman"/>
              </a:rPr>
              <a:t>.	</a:t>
            </a:r>
            <a:r>
              <a:rPr sz="1050" spc="30" dirty="0">
                <a:solidFill>
                  <a:srgbClr val="CDCDC8"/>
                </a:solidFill>
                <a:latin typeface="Times New Roman"/>
                <a:cs typeface="Times New Roman"/>
              </a:rPr>
              <a:t>8.(Forest </a:t>
            </a:r>
            <a:r>
              <a:rPr sz="2650" b="1" spc="-455" dirty="0">
                <a:solidFill>
                  <a:srgbClr val="CDCDC8"/>
                </a:solidFill>
                <a:latin typeface="Times New Roman"/>
                <a:cs typeface="Times New Roman"/>
              </a:rPr>
              <a:t>o</a:t>
            </a:r>
            <a:r>
              <a:rPr sz="2650" b="1" spc="-455" dirty="0">
                <a:solidFill>
                  <a:srgbClr val="AF9760"/>
                </a:solidFill>
                <a:latin typeface="Times New Roman"/>
                <a:cs typeface="Times New Roman"/>
              </a:rPr>
              <a:t>7:l</a:t>
            </a:r>
            <a:r>
              <a:rPr sz="2650" b="1" spc="-455" dirty="0">
                <a:solidFill>
                  <a:srgbClr val="DFDFDB"/>
                </a:solidFill>
                <a:latin typeface="Times New Roman"/>
                <a:cs typeface="Times New Roman"/>
              </a:rPr>
              <a:t>en </a:t>
            </a:r>
            <a:r>
              <a:rPr sz="1050" spc="50" dirty="0">
                <a:solidFill>
                  <a:srgbClr val="DFDFDB"/>
                </a:solidFill>
                <a:latin typeface="Times New Roman"/>
                <a:cs typeface="Times New Roman"/>
              </a:rPr>
              <a:t>Marriott </a:t>
            </a:r>
            <a:r>
              <a:rPr sz="1050" spc="-20" dirty="0">
                <a:solidFill>
                  <a:srgbClr val="DFDFDB"/>
                </a:solidFill>
                <a:latin typeface="Times New Roman"/>
                <a:cs typeface="Times New Roman"/>
              </a:rPr>
              <a:t>Hot</a:t>
            </a:r>
            <a:r>
              <a:rPr sz="1050" spc="-20" dirty="0">
                <a:solidFill>
                  <a:srgbClr val="898057"/>
                </a:solidFill>
                <a:latin typeface="Times New Roman"/>
                <a:cs typeface="Times New Roman"/>
              </a:rPr>
              <a:t>,</a:t>
            </a:r>
            <a:r>
              <a:rPr sz="1050" spc="-20" dirty="0">
                <a:solidFill>
                  <a:srgbClr val="DFDFDB"/>
                </a:solidFill>
                <a:latin typeface="Times New Roman"/>
                <a:cs typeface="Times New Roman"/>
              </a:rPr>
              <a:t>el </a:t>
            </a:r>
            <a:r>
              <a:rPr sz="1050" spc="-35" dirty="0">
                <a:solidFill>
                  <a:srgbClr val="CDCDC8"/>
                </a:solidFill>
                <a:latin typeface="Times New Roman"/>
                <a:cs typeface="Times New Roman"/>
              </a:rPr>
              <a:t>&amp;</a:t>
            </a:r>
            <a:r>
              <a:rPr sz="1050" spc="-35" dirty="0">
                <a:solidFill>
                  <a:srgbClr val="7B7C7B"/>
                </a:solidFill>
                <a:latin typeface="Times New Roman"/>
                <a:cs typeface="Times New Roman"/>
              </a:rPr>
              <a:t>.</a:t>
            </a:r>
            <a:r>
              <a:rPr sz="1050" spc="-35" dirty="0">
                <a:solidFill>
                  <a:srgbClr val="BABAB1"/>
                </a:solidFill>
                <a:latin typeface="Times New Roman"/>
                <a:cs typeface="Times New Roman"/>
              </a:rPr>
              <a:t>e </a:t>
            </a:r>
            <a:r>
              <a:rPr sz="1050" spc="20" dirty="0">
                <a:solidFill>
                  <a:srgbClr val="BABAB1"/>
                </a:solidFill>
                <a:latin typeface="Times New Roman"/>
                <a:cs typeface="Times New Roman"/>
              </a:rPr>
              <a:t>o</a:t>
            </a:r>
            <a:r>
              <a:rPr sz="1050" spc="20" dirty="0">
                <a:solidFill>
                  <a:srgbClr val="DFDFDB"/>
                </a:solidFill>
                <a:latin typeface="Times New Roman"/>
                <a:cs typeface="Times New Roman"/>
              </a:rPr>
              <a:t>unt </a:t>
            </a:r>
            <a:r>
              <a:rPr sz="1050" spc="35" dirty="0">
                <a:solidFill>
                  <a:srgbClr val="DFDFDB"/>
                </a:solidFill>
                <a:latin typeface="Times New Roman"/>
                <a:cs typeface="Times New Roman"/>
              </a:rPr>
              <a:t>ry </a:t>
            </a:r>
            <a:r>
              <a:rPr sz="1050" spc="-125" dirty="0">
                <a:solidFill>
                  <a:srgbClr val="CDCDC8"/>
                </a:solidFill>
                <a:latin typeface="Times New Roman"/>
                <a:cs typeface="Times New Roman"/>
              </a:rPr>
              <a:t>Club</a:t>
            </a:r>
            <a:r>
              <a:rPr sz="1050" spc="-125" dirty="0">
                <a:solidFill>
                  <a:srgbClr val="9A8E67"/>
                </a:solidFill>
                <a:latin typeface="Times New Roman"/>
                <a:cs typeface="Times New Roman"/>
              </a:rPr>
              <a:t>--=-</a:t>
            </a:r>
            <a:r>
              <a:rPr sz="1050" spc="-125" dirty="0">
                <a:solidFill>
                  <a:srgbClr val="BABAB1"/>
                </a:solidFill>
                <a:latin typeface="Times New Roman"/>
                <a:cs typeface="Times New Roman"/>
              </a:rPr>
              <a:t>C </a:t>
            </a:r>
            <a:r>
              <a:rPr sz="1050" spc="-220" dirty="0">
                <a:solidFill>
                  <a:srgbClr val="BABAB1"/>
                </a:solidFill>
                <a:latin typeface="Times New Roman"/>
                <a:cs typeface="Times New Roman"/>
              </a:rPr>
              <a:t>as </a:t>
            </a:r>
            <a:r>
              <a:rPr sz="1050" spc="-145" dirty="0">
                <a:solidFill>
                  <a:srgbClr val="DFDFDB"/>
                </a:solidFill>
                <a:latin typeface="Times New Roman"/>
                <a:cs typeface="Times New Roman"/>
              </a:rPr>
              <a:t>t </a:t>
            </a:r>
            <a:r>
              <a:rPr sz="1050" spc="-200" dirty="0">
                <a:solidFill>
                  <a:srgbClr val="DFDFDB"/>
                </a:solidFill>
                <a:latin typeface="Times New Roman"/>
                <a:cs typeface="Times New Roman"/>
              </a:rPr>
              <a:t>J </a:t>
            </a:r>
            <a:r>
              <a:rPr sz="1050" spc="-215" dirty="0">
                <a:solidFill>
                  <a:srgbClr val="DFDFDB"/>
                </a:solidFill>
                <a:latin typeface="Times New Roman"/>
                <a:cs typeface="Times New Roman"/>
              </a:rPr>
              <a:t>ro</a:t>
            </a:r>
            <a:r>
              <a:rPr sz="1050" spc="-180" dirty="0">
                <a:solidFill>
                  <a:srgbClr val="DFDFDB"/>
                </a:solidFill>
                <a:latin typeface="Times New Roman"/>
                <a:cs typeface="Times New Roman"/>
              </a:rPr>
              <a:t> </a:t>
            </a:r>
            <a:r>
              <a:rPr sz="1050" spc="45" dirty="0">
                <a:solidFill>
                  <a:srgbClr val="DFDFDB"/>
                </a:solidFill>
                <a:latin typeface="Times New Roman"/>
                <a:cs typeface="Times New Roman"/>
              </a:rPr>
              <a:t>n</a:t>
            </a:r>
            <a:endParaRPr sz="1050">
              <a:latin typeface="Times New Roman"/>
              <a:cs typeface="Times New Roman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4351905" y="1991360"/>
            <a:ext cx="1820545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spc="570" dirty="0">
                <a:solidFill>
                  <a:srgbClr val="DFDFDB"/>
                </a:solidFill>
                <a:latin typeface="Times New Roman"/>
                <a:cs typeface="Times New Roman"/>
              </a:rPr>
              <a:t>a;</a:t>
            </a:r>
            <a:r>
              <a:rPr sz="1050" spc="50" dirty="0">
                <a:solidFill>
                  <a:srgbClr val="DFDFDB"/>
                </a:solidFill>
                <a:latin typeface="Times New Roman"/>
                <a:cs typeface="Times New Roman"/>
              </a:rPr>
              <a:t> </a:t>
            </a:r>
            <a:r>
              <a:rPr sz="1050" spc="125" dirty="0">
                <a:solidFill>
                  <a:srgbClr val="CDCDC8"/>
                </a:solidFill>
                <a:latin typeface="Times New Roman"/>
                <a:cs typeface="Times New Roman"/>
              </a:rPr>
              <a:t>;ill </a:t>
            </a:r>
            <a:r>
              <a:rPr sz="1050" spc="155" dirty="0">
                <a:solidFill>
                  <a:srgbClr val="A7A393"/>
                </a:solidFill>
                <a:latin typeface="Times New Roman"/>
                <a:cs typeface="Times New Roman"/>
              </a:rPr>
              <a:t>- </a:t>
            </a:r>
            <a:r>
              <a:rPr sz="1050" spc="10" dirty="0">
                <a:solidFill>
                  <a:srgbClr val="DFDFDB"/>
                </a:solidFill>
                <a:latin typeface="Times New Roman"/>
                <a:cs typeface="Times New Roman"/>
              </a:rPr>
              <a:t>Bi,rmingham, </a:t>
            </a:r>
            <a:r>
              <a:rPr sz="1050" spc="20" dirty="0">
                <a:solidFill>
                  <a:srgbClr val="CDCDC8"/>
                </a:solidFill>
                <a:latin typeface="Times New Roman"/>
                <a:cs typeface="Times New Roman"/>
              </a:rPr>
              <a:t>2020)</a:t>
            </a:r>
            <a:endParaRPr sz="1050">
              <a:latin typeface="Times New Roman"/>
              <a:cs typeface="Times New Roman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605930" y="2064556"/>
            <a:ext cx="168910" cy="2247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300" spc="-100" dirty="0">
                <a:solidFill>
                  <a:srgbClr val="AF9760"/>
                </a:solidFill>
                <a:latin typeface="Times New Roman"/>
                <a:cs typeface="Times New Roman"/>
              </a:rPr>
              <a:t>...,.</a:t>
            </a:r>
            <a:endParaRPr sz="1300">
              <a:latin typeface="Times New Roman"/>
              <a:cs typeface="Times New Roman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3226263" y="1872897"/>
            <a:ext cx="132715" cy="45529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800" spc="-515" dirty="0">
                <a:solidFill>
                  <a:srgbClr val="898057"/>
                </a:solidFill>
                <a:latin typeface="Arial"/>
                <a:cs typeface="Arial"/>
              </a:rPr>
              <a:t>-·</a:t>
            </a:r>
            <a:endParaRPr sz="2800">
              <a:latin typeface="Arial"/>
              <a:cs typeface="Arial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5873708" y="1911229"/>
            <a:ext cx="61594" cy="40894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500" spc="-345" dirty="0">
                <a:solidFill>
                  <a:srgbClr val="A7A393"/>
                </a:solidFill>
                <a:latin typeface="Times New Roman"/>
                <a:cs typeface="Times New Roman"/>
              </a:rPr>
              <a:t>.</a:t>
            </a:r>
            <a:endParaRPr sz="2500">
              <a:latin typeface="Times New Roman"/>
              <a:cs typeface="Times New Roman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1476245" y="1885674"/>
            <a:ext cx="904875" cy="43942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  <a:tabLst>
                <a:tab pos="461645" algn="l"/>
                <a:tab pos="678180" algn="l"/>
              </a:tabLst>
            </a:pPr>
            <a:r>
              <a:rPr sz="2050" spc="-254" dirty="0">
                <a:solidFill>
                  <a:srgbClr val="A7A393"/>
                </a:solidFill>
                <a:latin typeface="Arial"/>
                <a:cs typeface="Arial"/>
              </a:rPr>
              <a:t>-	</a:t>
            </a:r>
            <a:r>
              <a:rPr sz="2050" spc="-285" dirty="0">
                <a:solidFill>
                  <a:srgbClr val="A78542"/>
                </a:solidFill>
                <a:latin typeface="Times New Roman"/>
                <a:cs typeface="Times New Roman"/>
              </a:rPr>
              <a:t>...	</a:t>
            </a:r>
            <a:r>
              <a:rPr sz="2050" spc="-285" dirty="0">
                <a:solidFill>
                  <a:srgbClr val="7B7C7B"/>
                </a:solidFill>
                <a:latin typeface="Times New Roman"/>
                <a:cs typeface="Times New Roman"/>
              </a:rPr>
              <a:t>.</a:t>
            </a:r>
            <a:r>
              <a:rPr sz="2050" spc="-385" dirty="0">
                <a:solidFill>
                  <a:srgbClr val="7B7C7B"/>
                </a:solidFill>
                <a:latin typeface="Times New Roman"/>
                <a:cs typeface="Times New Roman"/>
              </a:rPr>
              <a:t> </a:t>
            </a:r>
            <a:r>
              <a:rPr sz="4050" spc="-569" baseline="-2057" dirty="0">
                <a:solidFill>
                  <a:srgbClr val="9A8E67"/>
                </a:solidFill>
                <a:latin typeface="Arial"/>
                <a:cs typeface="Arial"/>
              </a:rPr>
              <a:t>.</a:t>
            </a:r>
            <a:r>
              <a:rPr sz="2050" spc="-380" dirty="0">
                <a:solidFill>
                  <a:srgbClr val="7B7C7B"/>
                </a:solidFill>
                <a:latin typeface="Times New Roman"/>
                <a:cs typeface="Times New Roman"/>
              </a:rPr>
              <a:t>.</a:t>
            </a:r>
            <a:r>
              <a:rPr sz="4050" spc="-569" baseline="-2057" dirty="0">
                <a:solidFill>
                  <a:srgbClr val="9A8E67"/>
                </a:solidFill>
                <a:latin typeface="Arial"/>
                <a:cs typeface="Arial"/>
              </a:rPr>
              <a:t>..</a:t>
            </a:r>
            <a:endParaRPr sz="4050" baseline="-2057">
              <a:latin typeface="Arial"/>
              <a:cs typeface="Arial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51531" y="7233150"/>
            <a:ext cx="825500" cy="3784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  <a:tabLst>
                <a:tab pos="326390" algn="l"/>
              </a:tabLst>
            </a:pPr>
            <a:r>
              <a:rPr sz="2300" spc="-730" dirty="0">
                <a:solidFill>
                  <a:srgbClr val="3895B8"/>
                </a:solidFill>
                <a:latin typeface="Arial"/>
                <a:cs typeface="Arial"/>
              </a:rPr>
              <a:t>C	</a:t>
            </a:r>
            <a:r>
              <a:rPr sz="950" spc="-280" dirty="0">
                <a:solidFill>
                  <a:srgbClr val="1D89B1"/>
                </a:solidFill>
                <a:latin typeface="Arial"/>
                <a:cs typeface="Arial"/>
              </a:rPr>
              <a:t>P</a:t>
            </a:r>
            <a:r>
              <a:rPr sz="950" spc="275" dirty="0">
                <a:solidFill>
                  <a:srgbClr val="1D89B1"/>
                </a:solidFill>
                <a:latin typeface="Arial"/>
                <a:cs typeface="Arial"/>
              </a:rPr>
              <a:t> </a:t>
            </a:r>
            <a:r>
              <a:rPr sz="950" spc="-25" dirty="0">
                <a:solidFill>
                  <a:srgbClr val="1D89B1"/>
                </a:solidFill>
                <a:latin typeface="Arial"/>
                <a:cs typeface="Arial"/>
              </a:rPr>
              <a:t>i:H? </a:t>
            </a:r>
            <a:r>
              <a:rPr sz="950" spc="20" dirty="0">
                <a:solidFill>
                  <a:srgbClr val="3895B8"/>
                </a:solidFill>
                <a:latin typeface="Arial"/>
                <a:cs typeface="Arial"/>
              </a:rPr>
              <a:t>Z</a:t>
            </a:r>
            <a:r>
              <a:rPr sz="950" spc="-145" dirty="0">
                <a:solidFill>
                  <a:srgbClr val="3895B8"/>
                </a:solidFill>
                <a:latin typeface="Arial"/>
                <a:cs typeface="Arial"/>
              </a:rPr>
              <a:t> </a:t>
            </a:r>
            <a:r>
              <a:rPr sz="950" spc="5" dirty="0">
                <a:solidFill>
                  <a:srgbClr val="1D89B1"/>
                </a:solidFill>
                <a:latin typeface="Arial"/>
                <a:cs typeface="Arial"/>
              </a:rPr>
              <a:t>I</a:t>
            </a:r>
            <a:endParaRPr sz="950">
              <a:latin typeface="Arial"/>
              <a:cs typeface="Arial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104466" y="7400714"/>
            <a:ext cx="189230" cy="24066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850" spc="-105" dirty="0">
                <a:solidFill>
                  <a:srgbClr val="69ACCC"/>
                </a:solidFill>
                <a:latin typeface="Times New Roman"/>
                <a:cs typeface="Times New Roman"/>
              </a:rPr>
              <a:t>..</a:t>
            </a:r>
            <a:r>
              <a:rPr sz="900" spc="-105" dirty="0">
                <a:solidFill>
                  <a:srgbClr val="69ACCC"/>
                </a:solidFill>
                <a:latin typeface="Arial"/>
                <a:cs typeface="Arial"/>
              </a:rPr>
              <a:t>,,</a:t>
            </a:r>
            <a:r>
              <a:rPr sz="1400" spc="-105" dirty="0">
                <a:solidFill>
                  <a:srgbClr val="69ACCC"/>
                </a:solidFill>
                <a:latin typeface="Times New Roman"/>
                <a:cs typeface="Times New Roman"/>
              </a:rPr>
              <a:t>..</a:t>
            </a:r>
            <a:r>
              <a:rPr sz="800" spc="-105" dirty="0">
                <a:solidFill>
                  <a:srgbClr val="69ACCC"/>
                </a:solidFill>
                <a:latin typeface="Arial"/>
                <a:cs typeface="Arial"/>
              </a:rPr>
              <a:t>,.</a:t>
            </a:r>
            <a:endParaRPr sz="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34439" y="114300"/>
            <a:ext cx="7629100" cy="755685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9126159" y="1665097"/>
            <a:ext cx="932240" cy="6006053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978385" y="7283449"/>
            <a:ext cx="0" cy="387985"/>
          </a:xfrm>
          <a:custGeom>
            <a:avLst/>
            <a:gdLst/>
            <a:ahLst/>
            <a:cxnLst/>
            <a:rect l="l" t="t" r="r" b="b"/>
            <a:pathLst>
              <a:path h="387984">
                <a:moveTo>
                  <a:pt x="0" y="387699"/>
                </a:moveTo>
                <a:lnTo>
                  <a:pt x="0" y="0"/>
                </a:lnTo>
              </a:path>
            </a:pathLst>
          </a:custGeom>
          <a:ln w="1313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26" y="7270306"/>
            <a:ext cx="991869" cy="0"/>
          </a:xfrm>
          <a:custGeom>
            <a:avLst/>
            <a:gdLst/>
            <a:ahLst/>
            <a:cxnLst/>
            <a:rect l="l" t="t" r="r" b="b"/>
            <a:pathLst>
              <a:path w="991869">
                <a:moveTo>
                  <a:pt x="0" y="0"/>
                </a:moveTo>
                <a:lnTo>
                  <a:pt x="991388" y="0"/>
                </a:lnTo>
              </a:path>
            </a:pathLst>
          </a:custGeom>
          <a:ln w="1971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71696" y="7399072"/>
            <a:ext cx="805180" cy="1714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227329" algn="l"/>
              </a:tabLst>
            </a:pPr>
            <a:r>
              <a:rPr sz="950" spc="-80" dirty="0">
                <a:solidFill>
                  <a:srgbClr val="56A5C8"/>
                </a:solidFill>
                <a:latin typeface="Arial"/>
                <a:cs typeface="Arial"/>
              </a:rPr>
              <a:t>f	</a:t>
            </a:r>
            <a:r>
              <a:rPr sz="950" dirty="0">
                <a:solidFill>
                  <a:srgbClr val="56A5C8"/>
                </a:solidFill>
                <a:latin typeface="Arial"/>
                <a:cs typeface="Arial"/>
              </a:rPr>
              <a:t>} </a:t>
            </a:r>
            <a:r>
              <a:rPr sz="950" dirty="0">
                <a:solidFill>
                  <a:srgbClr val="1F8CB8"/>
                </a:solidFill>
                <a:latin typeface="Arial"/>
                <a:cs typeface="Arial"/>
              </a:rPr>
              <a:t>P </a:t>
            </a:r>
            <a:r>
              <a:rPr sz="950" spc="-25" dirty="0">
                <a:solidFill>
                  <a:srgbClr val="1F8CB8"/>
                </a:solidFill>
                <a:latin typeface="Arial"/>
                <a:cs typeface="Arial"/>
              </a:rPr>
              <a:t>i:H? </a:t>
            </a:r>
            <a:r>
              <a:rPr sz="950" spc="20" dirty="0">
                <a:solidFill>
                  <a:srgbClr val="3F9AC1"/>
                </a:solidFill>
                <a:latin typeface="Arial"/>
                <a:cs typeface="Arial"/>
              </a:rPr>
              <a:t>Z</a:t>
            </a:r>
            <a:r>
              <a:rPr sz="950" spc="-110" dirty="0">
                <a:solidFill>
                  <a:srgbClr val="3F9AC1"/>
                </a:solidFill>
                <a:latin typeface="Arial"/>
                <a:cs typeface="Arial"/>
              </a:rPr>
              <a:t> </a:t>
            </a:r>
            <a:r>
              <a:rPr sz="950" spc="5" dirty="0">
                <a:solidFill>
                  <a:srgbClr val="1F8CB8"/>
                </a:solidFill>
                <a:latin typeface="Arial"/>
                <a:cs typeface="Arial"/>
              </a:rPr>
              <a:t>I</a:t>
            </a:r>
            <a:endParaRPr sz="95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7045" y="7490338"/>
            <a:ext cx="262890" cy="1409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675" spc="-67" baseline="30864" dirty="0">
                <a:solidFill>
                  <a:srgbClr val="6DAFCF"/>
                </a:solidFill>
                <a:latin typeface="Times New Roman"/>
                <a:cs typeface="Times New Roman"/>
              </a:rPr>
              <a:t>'#</a:t>
            </a:r>
            <a:r>
              <a:rPr sz="750" spc="-45" dirty="0">
                <a:solidFill>
                  <a:srgbClr val="6DAFCF"/>
                </a:solidFill>
                <a:latin typeface="Times New Roman"/>
                <a:cs typeface="Times New Roman"/>
              </a:rPr>
              <a:t>..,,11,'</a:t>
            </a:r>
            <a:r>
              <a:rPr sz="675" spc="-67" baseline="30864" dirty="0">
                <a:solidFill>
                  <a:srgbClr val="6DAFCF"/>
                </a:solidFill>
                <a:latin typeface="Times New Roman"/>
                <a:cs typeface="Times New Roman"/>
              </a:rPr>
              <a:t>..</a:t>
            </a:r>
            <a:endParaRPr sz="675" baseline="30864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6" y="2966189"/>
            <a:ext cx="1089871" cy="465239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234439" y="120870"/>
            <a:ext cx="7563445" cy="749771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8811014" y="3281605"/>
            <a:ext cx="0" cy="1235710"/>
          </a:xfrm>
          <a:custGeom>
            <a:avLst/>
            <a:gdLst/>
            <a:ahLst/>
            <a:cxnLst/>
            <a:rect l="l" t="t" r="r" b="b"/>
            <a:pathLst>
              <a:path h="1235710">
                <a:moveTo>
                  <a:pt x="0" y="1235380"/>
                </a:moveTo>
                <a:lnTo>
                  <a:pt x="0" y="0"/>
                </a:lnTo>
              </a:path>
            </a:pathLst>
          </a:custGeom>
          <a:ln w="1313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4543445" y="7211166"/>
            <a:ext cx="709295" cy="0"/>
          </a:xfrm>
          <a:custGeom>
            <a:avLst/>
            <a:gdLst/>
            <a:ahLst/>
            <a:cxnLst/>
            <a:rect l="l" t="t" r="r" b="b"/>
            <a:pathLst>
              <a:path w="709295">
                <a:moveTo>
                  <a:pt x="0" y="0"/>
                </a:moveTo>
                <a:lnTo>
                  <a:pt x="709073" y="0"/>
                </a:lnTo>
              </a:path>
            </a:pathLst>
          </a:custGeom>
          <a:ln w="6571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4543445" y="7322876"/>
            <a:ext cx="906144" cy="0"/>
          </a:xfrm>
          <a:custGeom>
            <a:avLst/>
            <a:gdLst/>
            <a:ahLst/>
            <a:cxnLst/>
            <a:rect l="l" t="t" r="r" b="b"/>
            <a:pathLst>
              <a:path w="906145">
                <a:moveTo>
                  <a:pt x="0" y="0"/>
                </a:moveTo>
                <a:lnTo>
                  <a:pt x="906037" y="0"/>
                </a:lnTo>
              </a:path>
            </a:pathLst>
          </a:custGeom>
          <a:ln w="1314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4543445" y="7559438"/>
            <a:ext cx="1024255" cy="0"/>
          </a:xfrm>
          <a:custGeom>
            <a:avLst/>
            <a:gdLst/>
            <a:ahLst/>
            <a:cxnLst/>
            <a:rect l="l" t="t" r="r" b="b"/>
            <a:pathLst>
              <a:path w="1024254">
                <a:moveTo>
                  <a:pt x="0" y="0"/>
                </a:moveTo>
                <a:lnTo>
                  <a:pt x="1024216" y="0"/>
                </a:lnTo>
              </a:path>
            </a:pathLst>
          </a:custGeom>
          <a:ln w="6571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2765409" y="5958160"/>
            <a:ext cx="4064000" cy="3708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250" spc="60" dirty="0">
                <a:solidFill>
                  <a:srgbClr val="030508"/>
                </a:solidFill>
                <a:latin typeface="Times New Roman"/>
                <a:cs typeface="Times New Roman"/>
              </a:rPr>
              <a:t>6.(Core </a:t>
            </a:r>
            <a:r>
              <a:rPr sz="2250" spc="30" dirty="0">
                <a:solidFill>
                  <a:srgbClr val="030508"/>
                </a:solidFill>
                <a:latin typeface="Times New Roman"/>
                <a:cs typeface="Times New Roman"/>
              </a:rPr>
              <a:t>Values </a:t>
            </a:r>
            <a:r>
              <a:rPr sz="2250" spc="-30" dirty="0">
                <a:solidFill>
                  <a:srgbClr val="030508"/>
                </a:solidFill>
                <a:latin typeface="Times New Roman"/>
                <a:cs typeface="Times New Roman"/>
              </a:rPr>
              <a:t>&amp; </a:t>
            </a:r>
            <a:r>
              <a:rPr sz="2250" spc="45" dirty="0">
                <a:solidFill>
                  <a:srgbClr val="030508"/>
                </a:solidFill>
                <a:latin typeface="Times New Roman"/>
                <a:cs typeface="Times New Roman"/>
              </a:rPr>
              <a:t>Heritage,</a:t>
            </a:r>
            <a:r>
              <a:rPr sz="2250" spc="-100" dirty="0">
                <a:solidFill>
                  <a:srgbClr val="030508"/>
                </a:solidFill>
                <a:latin typeface="Times New Roman"/>
                <a:cs typeface="Times New Roman"/>
              </a:rPr>
              <a:t> </a:t>
            </a:r>
            <a:r>
              <a:rPr sz="2250" spc="15" dirty="0">
                <a:solidFill>
                  <a:srgbClr val="030508"/>
                </a:solidFill>
                <a:latin typeface="Times New Roman"/>
                <a:cs typeface="Times New Roman"/>
              </a:rPr>
              <a:t>2020)</a:t>
            </a:r>
            <a:endParaRPr sz="225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60701" y="120871"/>
            <a:ext cx="3243352" cy="356814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575845" y="3859869"/>
            <a:ext cx="328274" cy="118281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3808111" y="2190790"/>
            <a:ext cx="2402969" cy="2339338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5436353" y="127443"/>
            <a:ext cx="3361531" cy="4928381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9007980" y="114300"/>
            <a:ext cx="1050419" cy="4258122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65781" y="7342592"/>
            <a:ext cx="800989" cy="275989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71819" y="7263738"/>
            <a:ext cx="485846" cy="354843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2022298" y="5693228"/>
            <a:ext cx="2481755" cy="1977923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5567663" y="5693227"/>
            <a:ext cx="2823160" cy="1859643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1372314" y="3689017"/>
            <a:ext cx="0" cy="735965"/>
          </a:xfrm>
          <a:custGeom>
            <a:avLst/>
            <a:gdLst/>
            <a:ahLst/>
            <a:cxnLst/>
            <a:rect l="l" t="t" r="r" b="b"/>
            <a:pathLst>
              <a:path h="735964">
                <a:moveTo>
                  <a:pt x="0" y="735971"/>
                </a:moveTo>
                <a:lnTo>
                  <a:pt x="0" y="0"/>
                </a:lnTo>
              </a:path>
            </a:pathLst>
          </a:custGeom>
          <a:ln w="65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8811014" y="3281605"/>
            <a:ext cx="0" cy="1222375"/>
          </a:xfrm>
          <a:custGeom>
            <a:avLst/>
            <a:gdLst/>
            <a:ahLst/>
            <a:cxnLst/>
            <a:rect l="l" t="t" r="r" b="b"/>
            <a:pathLst>
              <a:path h="1222375">
                <a:moveTo>
                  <a:pt x="0" y="1222238"/>
                </a:moveTo>
                <a:lnTo>
                  <a:pt x="0" y="0"/>
                </a:lnTo>
              </a:path>
            </a:pathLst>
          </a:custGeom>
          <a:ln w="1313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4504053" y="219438"/>
            <a:ext cx="932815" cy="0"/>
          </a:xfrm>
          <a:custGeom>
            <a:avLst/>
            <a:gdLst/>
            <a:ahLst/>
            <a:cxnLst/>
            <a:rect l="l" t="t" r="r" b="b"/>
            <a:pathLst>
              <a:path w="932814">
                <a:moveTo>
                  <a:pt x="0" y="0"/>
                </a:moveTo>
                <a:lnTo>
                  <a:pt x="932299" y="0"/>
                </a:lnTo>
              </a:path>
            </a:pathLst>
          </a:custGeom>
          <a:ln w="1971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4504053" y="456000"/>
            <a:ext cx="932815" cy="0"/>
          </a:xfrm>
          <a:custGeom>
            <a:avLst/>
            <a:gdLst/>
            <a:ahLst/>
            <a:cxnLst/>
            <a:rect l="l" t="t" r="r" b="b"/>
            <a:pathLst>
              <a:path w="932814">
                <a:moveTo>
                  <a:pt x="0" y="0"/>
                </a:moveTo>
                <a:lnTo>
                  <a:pt x="932299" y="0"/>
                </a:lnTo>
              </a:path>
            </a:pathLst>
          </a:custGeom>
          <a:ln w="1314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4504053" y="567710"/>
            <a:ext cx="932815" cy="0"/>
          </a:xfrm>
          <a:custGeom>
            <a:avLst/>
            <a:gdLst/>
            <a:ahLst/>
            <a:cxnLst/>
            <a:rect l="l" t="t" r="r" b="b"/>
            <a:pathLst>
              <a:path w="932814">
                <a:moveTo>
                  <a:pt x="0" y="0"/>
                </a:moveTo>
                <a:lnTo>
                  <a:pt x="932299" y="0"/>
                </a:lnTo>
              </a:path>
            </a:pathLst>
          </a:custGeom>
          <a:ln w="6571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126" y="7270306"/>
            <a:ext cx="972185" cy="0"/>
          </a:xfrm>
          <a:custGeom>
            <a:avLst/>
            <a:gdLst/>
            <a:ahLst/>
            <a:cxnLst/>
            <a:rect l="l" t="t" r="r" b="b"/>
            <a:pathLst>
              <a:path w="972185">
                <a:moveTo>
                  <a:pt x="0" y="0"/>
                </a:moveTo>
                <a:lnTo>
                  <a:pt x="971692" y="0"/>
                </a:lnTo>
              </a:path>
            </a:pathLst>
          </a:custGeom>
          <a:ln w="1971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4504053" y="7322876"/>
            <a:ext cx="1063625" cy="0"/>
          </a:xfrm>
          <a:custGeom>
            <a:avLst/>
            <a:gdLst/>
            <a:ahLst/>
            <a:cxnLst/>
            <a:rect l="l" t="t" r="r" b="b"/>
            <a:pathLst>
              <a:path w="1063625">
                <a:moveTo>
                  <a:pt x="0" y="0"/>
                </a:moveTo>
                <a:lnTo>
                  <a:pt x="1063609" y="0"/>
                </a:lnTo>
              </a:path>
            </a:pathLst>
          </a:custGeom>
          <a:ln w="1314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1483928" y="7408301"/>
            <a:ext cx="538480" cy="0"/>
          </a:xfrm>
          <a:custGeom>
            <a:avLst/>
            <a:gdLst/>
            <a:ahLst/>
            <a:cxnLst/>
            <a:rect l="l" t="t" r="r" b="b"/>
            <a:pathLst>
              <a:path w="538480">
                <a:moveTo>
                  <a:pt x="0" y="0"/>
                </a:moveTo>
                <a:lnTo>
                  <a:pt x="538369" y="0"/>
                </a:lnTo>
              </a:path>
            </a:pathLst>
          </a:custGeom>
          <a:ln w="6571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1457665" y="7500297"/>
            <a:ext cx="565150" cy="0"/>
          </a:xfrm>
          <a:custGeom>
            <a:avLst/>
            <a:gdLst/>
            <a:ahLst/>
            <a:cxnLst/>
            <a:rect l="l" t="t" r="r" b="b"/>
            <a:pathLst>
              <a:path w="565150">
                <a:moveTo>
                  <a:pt x="0" y="0"/>
                </a:moveTo>
                <a:lnTo>
                  <a:pt x="564632" y="0"/>
                </a:lnTo>
              </a:path>
            </a:pathLst>
          </a:custGeom>
          <a:ln w="1314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4504053" y="7559438"/>
            <a:ext cx="1063625" cy="0"/>
          </a:xfrm>
          <a:custGeom>
            <a:avLst/>
            <a:gdLst/>
            <a:ahLst/>
            <a:cxnLst/>
            <a:rect l="l" t="t" r="r" b="b"/>
            <a:pathLst>
              <a:path w="1063625">
                <a:moveTo>
                  <a:pt x="0" y="0"/>
                </a:moveTo>
                <a:lnTo>
                  <a:pt x="1063609" y="0"/>
                </a:lnTo>
              </a:path>
            </a:pathLst>
          </a:custGeom>
          <a:ln w="6571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 txBox="1">
            <a:spLocks noGrp="1"/>
          </p:cNvSpPr>
          <p:nvPr>
            <p:ph type="title"/>
          </p:nvPr>
        </p:nvSpPr>
        <p:spPr>
          <a:xfrm>
            <a:off x="3275383" y="931028"/>
            <a:ext cx="3460115" cy="9150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800" spc="65" dirty="0">
                <a:solidFill>
                  <a:srgbClr val="010103"/>
                </a:solidFill>
              </a:rPr>
              <a:t>Marketing</a:t>
            </a:r>
            <a:endParaRPr sz="5800"/>
          </a:p>
        </p:txBody>
      </p:sp>
      <p:sp>
        <p:nvSpPr>
          <p:cNvPr id="22" name="object 22"/>
          <p:cNvSpPr txBox="1"/>
          <p:nvPr/>
        </p:nvSpPr>
        <p:spPr>
          <a:xfrm>
            <a:off x="681002" y="5009720"/>
            <a:ext cx="8203565" cy="109474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3450" spc="95" dirty="0">
                <a:solidFill>
                  <a:srgbClr val="010103"/>
                </a:solidFill>
                <a:latin typeface="Times New Roman"/>
                <a:cs typeface="Times New Roman"/>
              </a:rPr>
              <a:t>"Good </a:t>
            </a:r>
            <a:r>
              <a:rPr sz="3450" spc="100" dirty="0">
                <a:solidFill>
                  <a:srgbClr val="010103"/>
                </a:solidFill>
                <a:latin typeface="Times New Roman"/>
                <a:cs typeface="Times New Roman"/>
              </a:rPr>
              <a:t>food </a:t>
            </a:r>
            <a:r>
              <a:rPr sz="3450" spc="135" dirty="0">
                <a:solidFill>
                  <a:srgbClr val="010103"/>
                </a:solidFill>
                <a:latin typeface="Times New Roman"/>
                <a:cs typeface="Times New Roman"/>
              </a:rPr>
              <a:t>and </a:t>
            </a:r>
            <a:r>
              <a:rPr sz="3450" spc="95" dirty="0">
                <a:solidFill>
                  <a:srgbClr val="010103"/>
                </a:solidFill>
                <a:latin typeface="Times New Roman"/>
                <a:cs typeface="Times New Roman"/>
              </a:rPr>
              <a:t>good </a:t>
            </a:r>
            <a:r>
              <a:rPr sz="3450" spc="55" dirty="0">
                <a:solidFill>
                  <a:srgbClr val="010103"/>
                </a:solidFill>
                <a:latin typeface="Times New Roman"/>
                <a:cs typeface="Times New Roman"/>
              </a:rPr>
              <a:t>service </a:t>
            </a:r>
            <a:r>
              <a:rPr sz="3450" spc="114" dirty="0">
                <a:solidFill>
                  <a:srgbClr val="010103"/>
                </a:solidFill>
                <a:latin typeface="Times New Roman"/>
                <a:cs typeface="Times New Roman"/>
              </a:rPr>
              <a:t>at </a:t>
            </a:r>
            <a:r>
              <a:rPr sz="3450" spc="65" dirty="0">
                <a:solidFill>
                  <a:srgbClr val="010103"/>
                </a:solidFill>
                <a:latin typeface="Times New Roman"/>
                <a:cs typeface="Times New Roman"/>
              </a:rPr>
              <a:t>a </a:t>
            </a:r>
            <a:r>
              <a:rPr sz="3450" spc="75" dirty="0">
                <a:solidFill>
                  <a:srgbClr val="010103"/>
                </a:solidFill>
                <a:latin typeface="Times New Roman"/>
                <a:cs typeface="Times New Roman"/>
              </a:rPr>
              <a:t>fair</a:t>
            </a:r>
            <a:r>
              <a:rPr sz="3450" spc="-505" dirty="0">
                <a:solidFill>
                  <a:srgbClr val="010103"/>
                </a:solidFill>
                <a:latin typeface="Times New Roman"/>
                <a:cs typeface="Times New Roman"/>
              </a:rPr>
              <a:t> </a:t>
            </a:r>
            <a:r>
              <a:rPr sz="3450" spc="60" dirty="0">
                <a:solidFill>
                  <a:srgbClr val="010103"/>
                </a:solidFill>
                <a:latin typeface="Times New Roman"/>
                <a:cs typeface="Times New Roman"/>
              </a:rPr>
              <a:t>price"</a:t>
            </a:r>
            <a:endParaRPr sz="3450">
              <a:latin typeface="Times New Roman"/>
              <a:cs typeface="Times New Roman"/>
            </a:endParaRPr>
          </a:p>
          <a:p>
            <a:pPr marL="3142615">
              <a:lnSpc>
                <a:spcPct val="100000"/>
              </a:lnSpc>
              <a:spcBef>
                <a:spcPts val="1610"/>
              </a:spcBef>
            </a:pPr>
            <a:r>
              <a:rPr sz="2150" spc="65" dirty="0">
                <a:solidFill>
                  <a:srgbClr val="010103"/>
                </a:solidFill>
                <a:latin typeface="Times New Roman"/>
                <a:cs typeface="Times New Roman"/>
              </a:rPr>
              <a:t>7.(Our </a:t>
            </a:r>
            <a:r>
              <a:rPr sz="2200" spc="55" dirty="0">
                <a:solidFill>
                  <a:srgbClr val="010103"/>
                </a:solidFill>
                <a:latin typeface="Times New Roman"/>
                <a:cs typeface="Times New Roman"/>
              </a:rPr>
              <a:t>Story </a:t>
            </a:r>
            <a:r>
              <a:rPr sz="2150" spc="40" dirty="0">
                <a:solidFill>
                  <a:srgbClr val="010103"/>
                </a:solidFill>
                <a:latin typeface="Times New Roman"/>
                <a:cs typeface="Times New Roman"/>
              </a:rPr>
              <a:t>1927-1956,</a:t>
            </a:r>
            <a:r>
              <a:rPr sz="2150" spc="-200" dirty="0">
                <a:solidFill>
                  <a:srgbClr val="010103"/>
                </a:solidFill>
                <a:latin typeface="Times New Roman"/>
                <a:cs typeface="Times New Roman"/>
              </a:rPr>
              <a:t> </a:t>
            </a:r>
            <a:r>
              <a:rPr sz="2150" spc="5" dirty="0">
                <a:solidFill>
                  <a:srgbClr val="010103"/>
                </a:solidFill>
                <a:latin typeface="Times New Roman"/>
                <a:cs typeface="Times New Roman"/>
              </a:rPr>
              <a:t>2020)</a:t>
            </a:r>
            <a:endParaRPr sz="215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339486" y="160299"/>
            <a:ext cx="3151435" cy="296359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720286" y="5134677"/>
            <a:ext cx="617156" cy="114338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65781" y="7342592"/>
            <a:ext cx="800989" cy="275989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3427313" y="6948322"/>
            <a:ext cx="1063609" cy="473124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5383829" y="120871"/>
            <a:ext cx="3309007" cy="3187020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5593925" y="4497273"/>
            <a:ext cx="3098911" cy="3108166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1372314" y="3662733"/>
            <a:ext cx="0" cy="762635"/>
          </a:xfrm>
          <a:custGeom>
            <a:avLst/>
            <a:gdLst/>
            <a:ahLst/>
            <a:cxnLst/>
            <a:rect l="l" t="t" r="r" b="b"/>
            <a:pathLst>
              <a:path h="762635">
                <a:moveTo>
                  <a:pt x="0" y="762255"/>
                </a:moveTo>
                <a:lnTo>
                  <a:pt x="0" y="0"/>
                </a:lnTo>
              </a:path>
            </a:pathLst>
          </a:custGeom>
          <a:ln w="65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1608672" y="3531310"/>
            <a:ext cx="0" cy="972819"/>
          </a:xfrm>
          <a:custGeom>
            <a:avLst/>
            <a:gdLst/>
            <a:ahLst/>
            <a:cxnLst/>
            <a:rect l="l" t="t" r="r" b="b"/>
            <a:pathLst>
              <a:path h="972820">
                <a:moveTo>
                  <a:pt x="0" y="972533"/>
                </a:moveTo>
                <a:lnTo>
                  <a:pt x="0" y="0"/>
                </a:lnTo>
              </a:path>
            </a:pathLst>
          </a:custGeom>
          <a:ln w="1313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1720286" y="3583879"/>
            <a:ext cx="0" cy="854710"/>
          </a:xfrm>
          <a:custGeom>
            <a:avLst/>
            <a:gdLst/>
            <a:ahLst/>
            <a:cxnLst/>
            <a:rect l="l" t="t" r="r" b="b"/>
            <a:pathLst>
              <a:path h="854710">
                <a:moveTo>
                  <a:pt x="0" y="854251"/>
                </a:moveTo>
                <a:lnTo>
                  <a:pt x="0" y="0"/>
                </a:lnTo>
              </a:path>
            </a:pathLst>
          </a:custGeom>
          <a:ln w="65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8692836" y="3307890"/>
            <a:ext cx="0" cy="1183005"/>
          </a:xfrm>
          <a:custGeom>
            <a:avLst/>
            <a:gdLst/>
            <a:ahLst/>
            <a:cxnLst/>
            <a:rect l="l" t="t" r="r" b="b"/>
            <a:pathLst>
              <a:path h="1183004">
                <a:moveTo>
                  <a:pt x="0" y="1182810"/>
                </a:moveTo>
                <a:lnTo>
                  <a:pt x="0" y="0"/>
                </a:lnTo>
              </a:path>
            </a:pathLst>
          </a:custGeom>
          <a:ln w="1313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4490922" y="219438"/>
            <a:ext cx="893444" cy="0"/>
          </a:xfrm>
          <a:custGeom>
            <a:avLst/>
            <a:gdLst/>
            <a:ahLst/>
            <a:cxnLst/>
            <a:rect l="l" t="t" r="r" b="b"/>
            <a:pathLst>
              <a:path w="893445">
                <a:moveTo>
                  <a:pt x="0" y="0"/>
                </a:moveTo>
                <a:lnTo>
                  <a:pt x="892907" y="0"/>
                </a:lnTo>
              </a:path>
            </a:pathLst>
          </a:custGeom>
          <a:ln w="1314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8692836" y="291721"/>
            <a:ext cx="1247775" cy="0"/>
          </a:xfrm>
          <a:custGeom>
            <a:avLst/>
            <a:gdLst/>
            <a:ahLst/>
            <a:cxnLst/>
            <a:rect l="l" t="t" r="r" b="b"/>
            <a:pathLst>
              <a:path w="1247775">
                <a:moveTo>
                  <a:pt x="0" y="0"/>
                </a:moveTo>
                <a:lnTo>
                  <a:pt x="1247443" y="0"/>
                </a:lnTo>
              </a:path>
            </a:pathLst>
          </a:custGeom>
          <a:ln w="1314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8692836" y="436287"/>
            <a:ext cx="1103630" cy="0"/>
          </a:xfrm>
          <a:custGeom>
            <a:avLst/>
            <a:gdLst/>
            <a:ahLst/>
            <a:cxnLst/>
            <a:rect l="l" t="t" r="r" b="b"/>
            <a:pathLst>
              <a:path w="1103629">
                <a:moveTo>
                  <a:pt x="0" y="0"/>
                </a:moveTo>
                <a:lnTo>
                  <a:pt x="1103002" y="0"/>
                </a:lnTo>
              </a:path>
            </a:pathLst>
          </a:custGeom>
          <a:ln w="6571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4490922" y="462572"/>
            <a:ext cx="893444" cy="0"/>
          </a:xfrm>
          <a:custGeom>
            <a:avLst/>
            <a:gdLst/>
            <a:ahLst/>
            <a:cxnLst/>
            <a:rect l="l" t="t" r="r" b="b"/>
            <a:pathLst>
              <a:path w="893445">
                <a:moveTo>
                  <a:pt x="0" y="0"/>
                </a:moveTo>
                <a:lnTo>
                  <a:pt x="892907" y="0"/>
                </a:lnTo>
              </a:path>
            </a:pathLst>
          </a:custGeom>
          <a:ln w="6571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4504053" y="567710"/>
            <a:ext cx="854075" cy="0"/>
          </a:xfrm>
          <a:custGeom>
            <a:avLst/>
            <a:gdLst/>
            <a:ahLst/>
            <a:cxnLst/>
            <a:rect l="l" t="t" r="r" b="b"/>
            <a:pathLst>
              <a:path w="854075">
                <a:moveTo>
                  <a:pt x="0" y="0"/>
                </a:moveTo>
                <a:lnTo>
                  <a:pt x="853513" y="0"/>
                </a:lnTo>
              </a:path>
            </a:pathLst>
          </a:custGeom>
          <a:ln w="6571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126" y="7270306"/>
            <a:ext cx="945515" cy="0"/>
          </a:xfrm>
          <a:custGeom>
            <a:avLst/>
            <a:gdLst/>
            <a:ahLst/>
            <a:cxnLst/>
            <a:rect l="l" t="t" r="r" b="b"/>
            <a:pathLst>
              <a:path w="945515">
                <a:moveTo>
                  <a:pt x="0" y="0"/>
                </a:moveTo>
                <a:lnTo>
                  <a:pt x="945430" y="0"/>
                </a:lnTo>
              </a:path>
            </a:pathLst>
          </a:custGeom>
          <a:ln w="1971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4490922" y="7322876"/>
            <a:ext cx="1103630" cy="0"/>
          </a:xfrm>
          <a:custGeom>
            <a:avLst/>
            <a:gdLst/>
            <a:ahLst/>
            <a:cxnLst/>
            <a:rect l="l" t="t" r="r" b="b"/>
            <a:pathLst>
              <a:path w="1103629">
                <a:moveTo>
                  <a:pt x="0" y="0"/>
                </a:moveTo>
                <a:lnTo>
                  <a:pt x="1103002" y="0"/>
                </a:lnTo>
              </a:path>
            </a:pathLst>
          </a:custGeom>
          <a:ln w="6571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4425267" y="7552866"/>
            <a:ext cx="1169035" cy="0"/>
          </a:xfrm>
          <a:custGeom>
            <a:avLst/>
            <a:gdLst/>
            <a:ahLst/>
            <a:cxnLst/>
            <a:rect l="l" t="t" r="r" b="b"/>
            <a:pathLst>
              <a:path w="1169035">
                <a:moveTo>
                  <a:pt x="0" y="0"/>
                </a:moveTo>
                <a:lnTo>
                  <a:pt x="1168656" y="0"/>
                </a:lnTo>
              </a:path>
            </a:pathLst>
          </a:custGeom>
          <a:ln w="6571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 txBox="1">
            <a:spLocks noGrp="1"/>
          </p:cNvSpPr>
          <p:nvPr>
            <p:ph type="title"/>
          </p:nvPr>
        </p:nvSpPr>
        <p:spPr>
          <a:xfrm>
            <a:off x="3535819" y="1176170"/>
            <a:ext cx="2884170" cy="72326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4550" spc="70" dirty="0">
                <a:solidFill>
                  <a:srgbClr val="010103"/>
                </a:solidFill>
              </a:rPr>
              <a:t>Conclusion</a:t>
            </a:r>
            <a:endParaRPr sz="4550"/>
          </a:p>
        </p:txBody>
      </p:sp>
      <p:sp>
        <p:nvSpPr>
          <p:cNvPr id="21" name="object 21"/>
          <p:cNvSpPr txBox="1"/>
          <p:nvPr/>
        </p:nvSpPr>
        <p:spPr>
          <a:xfrm>
            <a:off x="1609481" y="2431081"/>
            <a:ext cx="6781165" cy="103759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19685">
              <a:lnSpc>
                <a:spcPct val="123000"/>
              </a:lnSpc>
              <a:spcBef>
                <a:spcPts val="95"/>
              </a:spcBef>
            </a:pPr>
            <a:r>
              <a:rPr sz="2700" b="1" spc="105" dirty="0">
                <a:solidFill>
                  <a:srgbClr val="010103"/>
                </a:solidFill>
                <a:latin typeface="Times New Roman"/>
                <a:cs typeface="Times New Roman"/>
              </a:rPr>
              <a:t>This </a:t>
            </a:r>
            <a:r>
              <a:rPr sz="2700" b="1" spc="65" dirty="0">
                <a:solidFill>
                  <a:srgbClr val="010103"/>
                </a:solidFill>
                <a:latin typeface="Times New Roman"/>
                <a:cs typeface="Times New Roman"/>
              </a:rPr>
              <a:t>is </a:t>
            </a:r>
            <a:r>
              <a:rPr sz="2700" b="1" spc="85" dirty="0">
                <a:solidFill>
                  <a:srgbClr val="010103"/>
                </a:solidFill>
                <a:latin typeface="Times New Roman"/>
                <a:cs typeface="Times New Roman"/>
              </a:rPr>
              <a:t>a </a:t>
            </a:r>
            <a:r>
              <a:rPr sz="2700" b="1" spc="10" dirty="0">
                <a:solidFill>
                  <a:srgbClr val="010103"/>
                </a:solidFill>
                <a:latin typeface="Times New Roman"/>
                <a:cs typeface="Times New Roman"/>
              </a:rPr>
              <a:t>small </a:t>
            </a:r>
            <a:r>
              <a:rPr sz="2700" b="1" spc="20" dirty="0">
                <a:solidFill>
                  <a:srgbClr val="010103"/>
                </a:solidFill>
                <a:latin typeface="Times New Roman"/>
                <a:cs typeface="Times New Roman"/>
              </a:rPr>
              <a:t>4 </a:t>
            </a:r>
            <a:r>
              <a:rPr sz="2700" b="1" dirty="0">
                <a:solidFill>
                  <a:srgbClr val="010103"/>
                </a:solidFill>
                <a:latin typeface="Times New Roman"/>
                <a:cs typeface="Times New Roman"/>
              </a:rPr>
              <a:t>star </a:t>
            </a:r>
            <a:r>
              <a:rPr sz="2700" b="1" spc="85" dirty="0">
                <a:solidFill>
                  <a:srgbClr val="010103"/>
                </a:solidFill>
                <a:latin typeface="Times New Roman"/>
                <a:cs typeface="Times New Roman"/>
              </a:rPr>
              <a:t>hotel, </a:t>
            </a:r>
            <a:r>
              <a:rPr sz="2700" b="1" spc="90" dirty="0">
                <a:solidFill>
                  <a:srgbClr val="010103"/>
                </a:solidFill>
                <a:latin typeface="Times New Roman"/>
                <a:cs typeface="Times New Roman"/>
              </a:rPr>
              <a:t>they </a:t>
            </a:r>
            <a:r>
              <a:rPr sz="2700" b="1" spc="-10" dirty="0">
                <a:solidFill>
                  <a:srgbClr val="010103"/>
                </a:solidFill>
                <a:latin typeface="Times New Roman"/>
                <a:cs typeface="Times New Roman"/>
              </a:rPr>
              <a:t>are </a:t>
            </a:r>
            <a:r>
              <a:rPr sz="2700" b="1" spc="50" dirty="0">
                <a:solidFill>
                  <a:srgbClr val="010103"/>
                </a:solidFill>
                <a:latin typeface="Times New Roman"/>
                <a:cs typeface="Times New Roman"/>
              </a:rPr>
              <a:t>offering  </a:t>
            </a:r>
            <a:r>
              <a:rPr sz="2700" b="1" dirty="0">
                <a:solidFill>
                  <a:srgbClr val="010103"/>
                </a:solidFill>
                <a:latin typeface="Times New Roman"/>
                <a:cs typeface="Times New Roman"/>
              </a:rPr>
              <a:t>cater </a:t>
            </a:r>
            <a:r>
              <a:rPr sz="2700" b="1" spc="75" dirty="0">
                <a:solidFill>
                  <a:srgbClr val="010103"/>
                </a:solidFill>
                <a:latin typeface="Times New Roman"/>
                <a:cs typeface="Times New Roman"/>
              </a:rPr>
              <a:t>for </a:t>
            </a:r>
            <a:r>
              <a:rPr sz="2700" b="1" spc="110" dirty="0">
                <a:solidFill>
                  <a:srgbClr val="010103"/>
                </a:solidFill>
                <a:latin typeface="Times New Roman"/>
                <a:cs typeface="Times New Roman"/>
              </a:rPr>
              <a:t>more </a:t>
            </a:r>
            <a:r>
              <a:rPr sz="2700" b="1" spc="105" dirty="0">
                <a:solidFill>
                  <a:srgbClr val="010103"/>
                </a:solidFill>
                <a:latin typeface="Times New Roman"/>
                <a:cs typeface="Times New Roman"/>
              </a:rPr>
              <a:t>then </a:t>
            </a:r>
            <a:r>
              <a:rPr sz="2700" b="1" spc="85" dirty="0">
                <a:solidFill>
                  <a:srgbClr val="010103"/>
                </a:solidFill>
                <a:latin typeface="Times New Roman"/>
                <a:cs typeface="Times New Roman"/>
              </a:rPr>
              <a:t>300 </a:t>
            </a:r>
            <a:r>
              <a:rPr sz="2700" b="1" spc="65" dirty="0">
                <a:solidFill>
                  <a:srgbClr val="010103"/>
                </a:solidFill>
                <a:latin typeface="Times New Roman"/>
                <a:cs typeface="Times New Roman"/>
              </a:rPr>
              <a:t>persons </a:t>
            </a:r>
            <a:r>
              <a:rPr sz="2700" b="1" spc="114" dirty="0">
                <a:solidFill>
                  <a:srgbClr val="010103"/>
                </a:solidFill>
                <a:latin typeface="Times New Roman"/>
                <a:cs typeface="Times New Roman"/>
              </a:rPr>
              <a:t>in </a:t>
            </a:r>
            <a:r>
              <a:rPr sz="2700" b="1" spc="90" dirty="0">
                <a:solidFill>
                  <a:srgbClr val="010103"/>
                </a:solidFill>
                <a:latin typeface="Times New Roman"/>
                <a:cs typeface="Times New Roman"/>
              </a:rPr>
              <a:t>the</a:t>
            </a:r>
            <a:r>
              <a:rPr sz="2700" b="1" spc="-405" dirty="0">
                <a:solidFill>
                  <a:srgbClr val="010103"/>
                </a:solidFill>
                <a:latin typeface="Times New Roman"/>
                <a:cs typeface="Times New Roman"/>
              </a:rPr>
              <a:t> </a:t>
            </a:r>
            <a:r>
              <a:rPr sz="2700" b="1" spc="45" dirty="0">
                <a:solidFill>
                  <a:srgbClr val="010103"/>
                </a:solidFill>
                <a:latin typeface="Times New Roman"/>
                <a:cs typeface="Times New Roman"/>
              </a:rPr>
              <a:t>same</a:t>
            </a:r>
            <a:endParaRPr sz="2700">
              <a:latin typeface="Times New Roman"/>
              <a:cs typeface="Times New Roman"/>
            </a:endParaRPr>
          </a:p>
        </p:txBody>
      </p:sp>
      <p:sp>
        <p:nvSpPr>
          <p:cNvPr id="22" name="object 22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algn="ctr">
              <a:lnSpc>
                <a:spcPct val="124600"/>
              </a:lnSpc>
              <a:spcBef>
                <a:spcPts val="95"/>
              </a:spcBef>
            </a:pPr>
            <a:r>
              <a:rPr spc="95" dirty="0"/>
              <a:t>time </a:t>
            </a:r>
            <a:r>
              <a:rPr spc="-60" dirty="0"/>
              <a:t>( </a:t>
            </a:r>
            <a:r>
              <a:rPr spc="65" dirty="0"/>
              <a:t>wedding, </a:t>
            </a:r>
            <a:r>
              <a:rPr spc="60" dirty="0"/>
              <a:t>conference), </a:t>
            </a:r>
            <a:r>
              <a:rPr spc="65" dirty="0"/>
              <a:t>not </a:t>
            </a:r>
            <a:r>
              <a:rPr spc="75" dirty="0"/>
              <a:t>counting  </a:t>
            </a:r>
            <a:r>
              <a:rPr spc="90" dirty="0"/>
              <a:t>the </a:t>
            </a:r>
            <a:r>
              <a:rPr spc="20" dirty="0"/>
              <a:t>staff </a:t>
            </a:r>
            <a:r>
              <a:rPr spc="50" dirty="0"/>
              <a:t>and </a:t>
            </a:r>
            <a:r>
              <a:rPr spc="90" dirty="0"/>
              <a:t>the hotel </a:t>
            </a:r>
            <a:r>
              <a:rPr spc="60" dirty="0"/>
              <a:t>guests, </a:t>
            </a:r>
            <a:r>
              <a:rPr spc="65" dirty="0"/>
              <a:t>this </a:t>
            </a:r>
            <a:r>
              <a:rPr spc="60" dirty="0"/>
              <a:t>is  </a:t>
            </a:r>
            <a:r>
              <a:rPr spc="110" dirty="0"/>
              <a:t>showing </a:t>
            </a:r>
            <a:r>
              <a:rPr spc="160" dirty="0"/>
              <a:t>me </a:t>
            </a:r>
            <a:r>
              <a:rPr spc="90" dirty="0"/>
              <a:t>the </a:t>
            </a:r>
            <a:r>
              <a:rPr spc="70" dirty="0"/>
              <a:t>professionalism </a:t>
            </a:r>
            <a:r>
              <a:rPr spc="50" dirty="0"/>
              <a:t>and how  </a:t>
            </a:r>
            <a:r>
              <a:rPr spc="130" dirty="0"/>
              <a:t>good </a:t>
            </a:r>
            <a:r>
              <a:rPr spc="90" dirty="0"/>
              <a:t>the </a:t>
            </a:r>
            <a:r>
              <a:rPr spc="40" dirty="0"/>
              <a:t>training </a:t>
            </a:r>
            <a:r>
              <a:rPr spc="35" dirty="0"/>
              <a:t>of </a:t>
            </a:r>
            <a:r>
              <a:rPr spc="25" dirty="0"/>
              <a:t>Marriott</a:t>
            </a:r>
            <a:r>
              <a:rPr spc="245" dirty="0"/>
              <a:t> </a:t>
            </a:r>
            <a:r>
              <a:rPr spc="20" dirty="0"/>
              <a:t>is.</a:t>
            </a:r>
          </a:p>
        </p:txBody>
      </p:sp>
      <p:sp>
        <p:nvSpPr>
          <p:cNvPr id="23" name="object 23"/>
          <p:cNvSpPr txBox="1"/>
          <p:nvPr/>
        </p:nvSpPr>
        <p:spPr>
          <a:xfrm>
            <a:off x="9714047" y="1888228"/>
            <a:ext cx="375920" cy="576580"/>
          </a:xfrm>
          <a:prstGeom prst="rect">
            <a:avLst/>
          </a:prstGeom>
        </p:spPr>
        <p:txBody>
          <a:bodyPr vert="horz" wrap="square" lIns="0" tIns="43815" rIns="0" bIns="0" rtlCol="0">
            <a:spAutoFit/>
          </a:bodyPr>
          <a:lstStyle/>
          <a:p>
            <a:pPr marL="26034">
              <a:lnSpc>
                <a:spcPct val="100000"/>
              </a:lnSpc>
              <a:spcBef>
                <a:spcPts val="345"/>
              </a:spcBef>
            </a:pPr>
            <a:r>
              <a:rPr sz="1000" spc="30" dirty="0">
                <a:solidFill>
                  <a:srgbClr val="1F262F"/>
                </a:solidFill>
                <a:latin typeface="Times New Roman"/>
                <a:cs typeface="Times New Roman"/>
              </a:rPr>
              <a:t>I</a:t>
            </a:r>
            <a:r>
              <a:rPr sz="1000" spc="60" dirty="0">
                <a:solidFill>
                  <a:srgbClr val="010103"/>
                </a:solidFill>
                <a:latin typeface="Times New Roman"/>
                <a:cs typeface="Times New Roman"/>
              </a:rPr>
              <a:t>.</a:t>
            </a:r>
            <a:r>
              <a:rPr sz="1000" spc="40" dirty="0">
                <a:solidFill>
                  <a:srgbClr val="1F262F"/>
                </a:solidFill>
                <a:latin typeface="Times New Roman"/>
                <a:cs typeface="Times New Roman"/>
              </a:rPr>
              <a:t>Man</a:t>
            </a:r>
            <a:endParaRPr sz="1000">
              <a:latin typeface="Times New Roman"/>
              <a:cs typeface="Times New Roman"/>
            </a:endParaRPr>
          </a:p>
          <a:p>
            <a:pPr marL="13335">
              <a:lnSpc>
                <a:spcPct val="100000"/>
              </a:lnSpc>
              <a:spcBef>
                <a:spcPts val="250"/>
              </a:spcBef>
            </a:pPr>
            <a:r>
              <a:rPr sz="1000" u="heavy" spc="-25" dirty="0">
                <a:solidFill>
                  <a:srgbClr val="1F262F"/>
                </a:solidFill>
                <a:uFill>
                  <a:solidFill>
                    <a:srgbClr val="1F262F"/>
                  </a:solidFill>
                </a:uFill>
                <a:latin typeface="Times New Roman"/>
                <a:cs typeface="Times New Roman"/>
              </a:rPr>
              <a:t>&lt;</a:t>
            </a:r>
            <a:r>
              <a:rPr sz="1000" u="heavy" spc="95" dirty="0">
                <a:solidFill>
                  <a:srgbClr val="1F262F"/>
                </a:solidFill>
                <a:uFill>
                  <a:solidFill>
                    <a:srgbClr val="1F262F"/>
                  </a:solidFill>
                </a:uFill>
                <a:latin typeface="Times New Roman"/>
                <a:cs typeface="Times New Roman"/>
              </a:rPr>
              <a:t>h</a:t>
            </a:r>
            <a:r>
              <a:rPr sz="1000" u="heavy" spc="-10" dirty="0">
                <a:solidFill>
                  <a:srgbClr val="010103"/>
                </a:solidFill>
                <a:uFill>
                  <a:solidFill>
                    <a:srgbClr val="1F262F"/>
                  </a:solidFill>
                </a:uFill>
                <a:latin typeface="Times New Roman"/>
                <a:cs typeface="Times New Roman"/>
              </a:rPr>
              <a:t>t</a:t>
            </a:r>
            <a:r>
              <a:rPr sz="1000" u="heavy" spc="-160" dirty="0">
                <a:solidFill>
                  <a:srgbClr val="010103"/>
                </a:solidFill>
                <a:uFill>
                  <a:solidFill>
                    <a:srgbClr val="1F262F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1000" u="heavy" spc="-20" dirty="0">
                <a:solidFill>
                  <a:srgbClr val="1F262F"/>
                </a:solidFill>
                <a:uFill>
                  <a:solidFill>
                    <a:srgbClr val="1F262F"/>
                  </a:solidFill>
                </a:uFill>
                <a:latin typeface="Times New Roman"/>
                <a:cs typeface="Times New Roman"/>
              </a:rPr>
              <a:t>tps</a:t>
            </a:r>
            <a:endParaRPr sz="1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00"/>
              </a:spcBef>
            </a:pPr>
            <a:r>
              <a:rPr sz="950" spc="-30" dirty="0">
                <a:solidFill>
                  <a:srgbClr val="1F262F"/>
                </a:solidFill>
                <a:latin typeface="Arial"/>
                <a:cs typeface="Arial"/>
              </a:rPr>
              <a:t>2</a:t>
            </a:r>
            <a:r>
              <a:rPr sz="950" spc="-30" dirty="0">
                <a:solidFill>
                  <a:srgbClr val="010103"/>
                </a:solidFill>
                <a:latin typeface="Arial"/>
                <a:cs typeface="Arial"/>
              </a:rPr>
              <a:t>.</a:t>
            </a:r>
            <a:r>
              <a:rPr sz="950" spc="-30" dirty="0">
                <a:solidFill>
                  <a:srgbClr val="1F262F"/>
                </a:solidFill>
                <a:latin typeface="Arial"/>
                <a:cs typeface="Arial"/>
              </a:rPr>
              <a:t>Uk</a:t>
            </a:r>
            <a:r>
              <a:rPr sz="950" spc="-150" dirty="0">
                <a:solidFill>
                  <a:srgbClr val="1F262F"/>
                </a:solidFill>
                <a:latin typeface="Arial"/>
                <a:cs typeface="Arial"/>
              </a:rPr>
              <a:t> </a:t>
            </a:r>
            <a:r>
              <a:rPr sz="950" spc="-20" dirty="0">
                <a:solidFill>
                  <a:srgbClr val="1F262F"/>
                </a:solidFill>
                <a:latin typeface="Arial"/>
                <a:cs typeface="Arial"/>
              </a:rPr>
              <a:t>g</a:t>
            </a:r>
            <a:endParaRPr sz="950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9716468" y="2464302"/>
            <a:ext cx="375920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spc="10" dirty="0">
                <a:solidFill>
                  <a:srgbClr val="1F262F"/>
                </a:solidFill>
                <a:latin typeface="Times New Roman"/>
                <a:cs typeface="Times New Roman"/>
              </a:rPr>
              <a:t>Availa</a:t>
            </a:r>
            <a:endParaRPr sz="1000">
              <a:latin typeface="Times New Roman"/>
              <a:cs typeface="Times New Roman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9712376" y="2654867"/>
            <a:ext cx="351155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spc="10" dirty="0">
                <a:solidFill>
                  <a:srgbClr val="1F262F"/>
                </a:solidFill>
                <a:latin typeface="Times New Roman"/>
                <a:cs typeface="Times New Roman"/>
              </a:rPr>
              <a:t>3</a:t>
            </a:r>
            <a:r>
              <a:rPr sz="1000" spc="10" dirty="0">
                <a:solidFill>
                  <a:srgbClr val="010103"/>
                </a:solidFill>
                <a:latin typeface="Times New Roman"/>
                <a:cs typeface="Times New Roman"/>
              </a:rPr>
              <a:t>.</a:t>
            </a:r>
            <a:r>
              <a:rPr sz="1000" spc="10" dirty="0">
                <a:solidFill>
                  <a:srgbClr val="1F262F"/>
                </a:solidFill>
                <a:latin typeface="Times New Roman"/>
                <a:cs typeface="Times New Roman"/>
              </a:rPr>
              <a:t>Goo</a:t>
            </a:r>
            <a:endParaRPr sz="1000">
              <a:latin typeface="Times New Roman"/>
              <a:cs typeface="Times New Roman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9715186" y="2838859"/>
            <a:ext cx="368300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u="heavy" spc="30" dirty="0">
                <a:solidFill>
                  <a:srgbClr val="1F262F"/>
                </a:solidFill>
                <a:uFill>
                  <a:solidFill>
                    <a:srgbClr val="1F262F"/>
                  </a:solidFill>
                </a:uFill>
                <a:latin typeface="Times New Roman"/>
                <a:cs typeface="Times New Roman"/>
              </a:rPr>
              <a:t>&lt;</a:t>
            </a:r>
            <a:r>
              <a:rPr sz="1000" u="heavy" spc="40" dirty="0">
                <a:solidFill>
                  <a:srgbClr val="1F262F"/>
                </a:solidFill>
                <a:uFill>
                  <a:solidFill>
                    <a:srgbClr val="1F262F"/>
                  </a:solidFill>
                </a:uFill>
                <a:latin typeface="Times New Roman"/>
                <a:cs typeface="Times New Roman"/>
              </a:rPr>
              <a:t>h</a:t>
            </a:r>
            <a:r>
              <a:rPr sz="1000" u="heavy" spc="25" dirty="0">
                <a:solidFill>
                  <a:srgbClr val="010103"/>
                </a:solidFill>
                <a:uFill>
                  <a:solidFill>
                    <a:srgbClr val="1F262F"/>
                  </a:solidFill>
                </a:uFill>
                <a:latin typeface="Times New Roman"/>
                <a:cs typeface="Times New Roman"/>
              </a:rPr>
              <a:t>t</a:t>
            </a:r>
            <a:r>
              <a:rPr sz="1000" u="heavy" spc="20" dirty="0">
                <a:solidFill>
                  <a:srgbClr val="1F262F"/>
                </a:solidFill>
                <a:uFill>
                  <a:solidFill>
                    <a:srgbClr val="1F262F"/>
                  </a:solidFill>
                </a:uFill>
                <a:latin typeface="Times New Roman"/>
                <a:cs typeface="Times New Roman"/>
              </a:rPr>
              <a:t>tps</a:t>
            </a:r>
            <a:endParaRPr sz="1000">
              <a:latin typeface="Times New Roman"/>
              <a:cs typeface="Times New Roman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9715441" y="3016281"/>
            <a:ext cx="381635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spc="40" dirty="0">
                <a:solidFill>
                  <a:srgbClr val="1F262F"/>
                </a:solidFill>
                <a:latin typeface="Times New Roman"/>
                <a:cs typeface="Times New Roman"/>
              </a:rPr>
              <a:t>4.Man</a:t>
            </a:r>
            <a:endParaRPr sz="1000">
              <a:latin typeface="Times New Roman"/>
              <a:cs typeface="Times New Roman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9716468" y="3200273"/>
            <a:ext cx="375920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spc="10" dirty="0">
                <a:solidFill>
                  <a:srgbClr val="1F262F"/>
                </a:solidFill>
                <a:latin typeface="Times New Roman"/>
                <a:cs typeface="Times New Roman"/>
              </a:rPr>
              <a:t>Availa</a:t>
            </a:r>
            <a:endParaRPr sz="1000">
              <a:latin typeface="Times New Roman"/>
              <a:cs typeface="Times New Roman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9716590" y="3384267"/>
            <a:ext cx="347345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u="heavy" spc="15" dirty="0">
                <a:solidFill>
                  <a:srgbClr val="1F262F"/>
                </a:solidFill>
                <a:uFill>
                  <a:solidFill>
                    <a:srgbClr val="1F262F"/>
                  </a:solidFill>
                </a:uFill>
                <a:latin typeface="Times New Roman"/>
                <a:cs typeface="Times New Roman"/>
              </a:rPr>
              <a:t>hote</a:t>
            </a:r>
            <a:r>
              <a:rPr sz="1000" u="heavy" spc="120" dirty="0">
                <a:solidFill>
                  <a:srgbClr val="1F262F"/>
                </a:solidFill>
                <a:uFill>
                  <a:solidFill>
                    <a:srgbClr val="1F262F"/>
                  </a:solidFill>
                </a:uFill>
                <a:latin typeface="Times New Roman"/>
                <a:cs typeface="Times New Roman"/>
              </a:rPr>
              <a:t>l</a:t>
            </a:r>
            <a:r>
              <a:rPr sz="1000" u="heavy" spc="10" dirty="0">
                <a:solidFill>
                  <a:srgbClr val="010103"/>
                </a:solidFill>
                <a:uFill>
                  <a:solidFill>
                    <a:srgbClr val="1F262F"/>
                  </a:solidFill>
                </a:uFill>
                <a:latin typeface="Times New Roman"/>
                <a:cs typeface="Times New Roman"/>
              </a:rPr>
              <a:t>-</a:t>
            </a:r>
            <a:endParaRPr sz="1000">
              <a:latin typeface="Times New Roman"/>
              <a:cs typeface="Times New Roman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9711357" y="3568260"/>
            <a:ext cx="388620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spc="50" dirty="0">
                <a:solidFill>
                  <a:srgbClr val="1F262F"/>
                </a:solidFill>
                <a:latin typeface="Times New Roman"/>
                <a:cs typeface="Times New Roman"/>
              </a:rPr>
              <a:t>5.Man</a:t>
            </a:r>
            <a:endParaRPr sz="1000">
              <a:latin typeface="Times New Roman"/>
              <a:cs typeface="Times New Roman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9716468" y="3752252"/>
            <a:ext cx="375920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spc="10" dirty="0">
                <a:solidFill>
                  <a:srgbClr val="1F262F"/>
                </a:solidFill>
                <a:latin typeface="Times New Roman"/>
                <a:cs typeface="Times New Roman"/>
              </a:rPr>
              <a:t>Availa</a:t>
            </a:r>
            <a:endParaRPr sz="1000">
              <a:latin typeface="Times New Roman"/>
              <a:cs typeface="Times New Roman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9716590" y="3929674"/>
            <a:ext cx="346710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u="heavy" spc="15" dirty="0">
                <a:solidFill>
                  <a:srgbClr val="1F262F"/>
                </a:solidFill>
                <a:uFill>
                  <a:solidFill>
                    <a:srgbClr val="1F262F"/>
                  </a:solidFill>
                </a:uFill>
                <a:latin typeface="Times New Roman"/>
                <a:cs typeface="Times New Roman"/>
              </a:rPr>
              <a:t>hot</a:t>
            </a:r>
            <a:r>
              <a:rPr sz="1000" u="heavy" spc="105" dirty="0">
                <a:solidFill>
                  <a:srgbClr val="1F262F"/>
                </a:solidFill>
                <a:uFill>
                  <a:solidFill>
                    <a:srgbClr val="1F262F"/>
                  </a:solidFill>
                </a:uFill>
                <a:latin typeface="Times New Roman"/>
                <a:cs typeface="Times New Roman"/>
              </a:rPr>
              <a:t>e</a:t>
            </a:r>
            <a:r>
              <a:rPr sz="1000" u="heavy" spc="5" dirty="0">
                <a:solidFill>
                  <a:srgbClr val="010103"/>
                </a:solidFill>
                <a:uFill>
                  <a:solidFill>
                    <a:srgbClr val="1F262F"/>
                  </a:solidFill>
                </a:uFill>
                <a:latin typeface="Times New Roman"/>
                <a:cs typeface="Times New Roman"/>
              </a:rPr>
              <a:t>l-</a:t>
            </a:r>
            <a:endParaRPr sz="1000">
              <a:latin typeface="Times New Roman"/>
              <a:cs typeface="Times New Roman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9711994" y="4120238"/>
            <a:ext cx="388620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spc="50" dirty="0">
                <a:solidFill>
                  <a:srgbClr val="1F262F"/>
                </a:solidFill>
                <a:latin typeface="Times New Roman"/>
                <a:cs typeface="Times New Roman"/>
              </a:rPr>
              <a:t>6.Man</a:t>
            </a:r>
            <a:endParaRPr sz="1000">
              <a:latin typeface="Times New Roman"/>
              <a:cs typeface="Times New Roman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9715186" y="4304231"/>
            <a:ext cx="360045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u="heavy" spc="-5" dirty="0">
                <a:solidFill>
                  <a:srgbClr val="1F262F"/>
                </a:solidFill>
                <a:uFill>
                  <a:solidFill>
                    <a:srgbClr val="1F262F"/>
                  </a:solidFill>
                </a:uFill>
                <a:latin typeface="Times New Roman"/>
                <a:cs typeface="Times New Roman"/>
              </a:rPr>
              <a:t>&lt;</a:t>
            </a:r>
            <a:r>
              <a:rPr sz="1000" u="heavy" spc="-5" dirty="0">
                <a:solidFill>
                  <a:srgbClr val="010103"/>
                </a:solidFill>
                <a:uFill>
                  <a:solidFill>
                    <a:srgbClr val="1F262F"/>
                  </a:solidFill>
                </a:uFill>
                <a:latin typeface="Times New Roman"/>
                <a:cs typeface="Times New Roman"/>
              </a:rPr>
              <a:t>ht</a:t>
            </a:r>
            <a:r>
              <a:rPr sz="1000" u="heavy" spc="-140" dirty="0">
                <a:solidFill>
                  <a:srgbClr val="010103"/>
                </a:solidFill>
                <a:uFill>
                  <a:solidFill>
                    <a:srgbClr val="1F262F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1000" u="heavy" spc="-20" dirty="0">
                <a:solidFill>
                  <a:srgbClr val="1F262F"/>
                </a:solidFill>
                <a:uFill>
                  <a:solidFill>
                    <a:srgbClr val="1F262F"/>
                  </a:solidFill>
                </a:uFill>
                <a:latin typeface="Times New Roman"/>
                <a:cs typeface="Times New Roman"/>
              </a:rPr>
              <a:t>tps</a:t>
            </a:r>
            <a:endParaRPr sz="1000">
              <a:latin typeface="Times New Roman"/>
              <a:cs typeface="Times New Roman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9706194" y="4488225"/>
            <a:ext cx="358140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spc="-20" dirty="0">
                <a:solidFill>
                  <a:srgbClr val="1F262F"/>
                </a:solidFill>
                <a:latin typeface="Times New Roman"/>
                <a:cs typeface="Times New Roman"/>
              </a:rPr>
              <a:t>7</a:t>
            </a:r>
            <a:r>
              <a:rPr sz="1000" spc="-190" dirty="0">
                <a:solidFill>
                  <a:srgbClr val="1F262F"/>
                </a:solidFill>
                <a:latin typeface="Times New Roman"/>
                <a:cs typeface="Times New Roman"/>
              </a:rPr>
              <a:t> </a:t>
            </a:r>
            <a:r>
              <a:rPr sz="1000" spc="-20" dirty="0">
                <a:solidFill>
                  <a:srgbClr val="010103"/>
                </a:solidFill>
                <a:latin typeface="Times New Roman"/>
                <a:cs typeface="Times New Roman"/>
              </a:rPr>
              <a:t>.</a:t>
            </a:r>
            <a:r>
              <a:rPr sz="1000" spc="-20" dirty="0">
                <a:solidFill>
                  <a:srgbClr val="1F262F"/>
                </a:solidFill>
                <a:latin typeface="Times New Roman"/>
                <a:cs typeface="Times New Roman"/>
              </a:rPr>
              <a:t>Man</a:t>
            </a:r>
            <a:endParaRPr sz="1000">
              <a:latin typeface="Times New Roman"/>
              <a:cs typeface="Times New Roman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9715186" y="4672217"/>
            <a:ext cx="360045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u="heavy" spc="-5" dirty="0">
                <a:solidFill>
                  <a:srgbClr val="1F262F"/>
                </a:solidFill>
                <a:uFill>
                  <a:solidFill>
                    <a:srgbClr val="1F262F"/>
                  </a:solidFill>
                </a:uFill>
                <a:latin typeface="Times New Roman"/>
                <a:cs typeface="Times New Roman"/>
              </a:rPr>
              <a:t>&lt;</a:t>
            </a:r>
            <a:r>
              <a:rPr sz="1000" u="heavy" spc="-5" dirty="0">
                <a:solidFill>
                  <a:srgbClr val="010103"/>
                </a:solidFill>
                <a:uFill>
                  <a:solidFill>
                    <a:srgbClr val="1F262F"/>
                  </a:solidFill>
                </a:uFill>
                <a:latin typeface="Times New Roman"/>
                <a:cs typeface="Times New Roman"/>
              </a:rPr>
              <a:t>ht</a:t>
            </a:r>
            <a:r>
              <a:rPr sz="1000" u="heavy" spc="-140" dirty="0">
                <a:solidFill>
                  <a:srgbClr val="010103"/>
                </a:solidFill>
                <a:uFill>
                  <a:solidFill>
                    <a:srgbClr val="1F262F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1000" u="heavy" spc="-20" dirty="0">
                <a:solidFill>
                  <a:srgbClr val="1F262F"/>
                </a:solidFill>
                <a:uFill>
                  <a:solidFill>
                    <a:srgbClr val="1F262F"/>
                  </a:solidFill>
                </a:uFill>
                <a:latin typeface="Times New Roman"/>
                <a:cs typeface="Times New Roman"/>
              </a:rPr>
              <a:t>tps</a:t>
            </a:r>
            <a:endParaRPr sz="1000">
              <a:latin typeface="Times New Roman"/>
              <a:cs typeface="Times New Roman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9709824" y="4856210"/>
            <a:ext cx="378460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spc="5" dirty="0">
                <a:solidFill>
                  <a:srgbClr val="1F262F"/>
                </a:solidFill>
                <a:latin typeface="Times New Roman"/>
                <a:cs typeface="Times New Roman"/>
              </a:rPr>
              <a:t>8</a:t>
            </a:r>
            <a:r>
              <a:rPr sz="1000" spc="5" dirty="0">
                <a:solidFill>
                  <a:srgbClr val="010103"/>
                </a:solidFill>
                <a:latin typeface="Times New Roman"/>
                <a:cs typeface="Times New Roman"/>
              </a:rPr>
              <a:t>.T</a:t>
            </a:r>
            <a:r>
              <a:rPr sz="1000" spc="-160" dirty="0">
                <a:solidFill>
                  <a:srgbClr val="010103"/>
                </a:solidFill>
                <a:latin typeface="Times New Roman"/>
                <a:cs typeface="Times New Roman"/>
              </a:rPr>
              <a:t> </a:t>
            </a:r>
            <a:r>
              <a:rPr sz="1000" spc="5" dirty="0">
                <a:solidFill>
                  <a:srgbClr val="1F262F"/>
                </a:solidFill>
                <a:latin typeface="Times New Roman"/>
                <a:cs typeface="Times New Roman"/>
              </a:rPr>
              <a:t>ab</a:t>
            </a:r>
            <a:r>
              <a:rPr sz="1000" spc="5" dirty="0">
                <a:solidFill>
                  <a:srgbClr val="010103"/>
                </a:solidFill>
                <a:latin typeface="Times New Roman"/>
                <a:cs typeface="Times New Roman"/>
              </a:rPr>
              <a:t>l</a:t>
            </a:r>
            <a:endParaRPr sz="1000">
              <a:latin typeface="Times New Roman"/>
              <a:cs typeface="Times New Roman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9712269" y="5040202"/>
            <a:ext cx="350520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950" spc="-25" dirty="0">
                <a:solidFill>
                  <a:srgbClr val="1F262F"/>
                </a:solidFill>
                <a:latin typeface="Arial"/>
                <a:cs typeface="Arial"/>
              </a:rPr>
              <a:t>&amp;</a:t>
            </a:r>
            <a:r>
              <a:rPr sz="950" spc="40" dirty="0">
                <a:solidFill>
                  <a:srgbClr val="1F262F"/>
                </a:solidFill>
                <a:latin typeface="Arial"/>
                <a:cs typeface="Arial"/>
              </a:rPr>
              <a:t> </a:t>
            </a:r>
            <a:r>
              <a:rPr sz="1000" spc="70" dirty="0">
                <a:solidFill>
                  <a:srgbClr val="1F262F"/>
                </a:solidFill>
                <a:latin typeface="Times New Roman"/>
                <a:cs typeface="Times New Roman"/>
              </a:rPr>
              <a:t>Gri</a:t>
            </a:r>
            <a:endParaRPr sz="1000">
              <a:latin typeface="Times New Roman"/>
              <a:cs typeface="Times New Roman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9711301" y="5217625"/>
            <a:ext cx="377825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u="heavy" spc="55" dirty="0">
                <a:solidFill>
                  <a:srgbClr val="1F262F"/>
                </a:solidFill>
                <a:uFill>
                  <a:solidFill>
                    <a:srgbClr val="1F262F"/>
                  </a:solidFill>
                </a:uFill>
                <a:latin typeface="Times New Roman"/>
                <a:cs typeface="Times New Roman"/>
              </a:rPr>
              <a:t>bar-gr</a:t>
            </a:r>
            <a:endParaRPr sz="10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389965" y="114299"/>
            <a:ext cx="5186737" cy="109081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65781" y="7342592"/>
            <a:ext cx="800989" cy="27598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2678846" y="6422628"/>
            <a:ext cx="5029165" cy="123538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984950" y="7276877"/>
            <a:ext cx="0" cy="407670"/>
          </a:xfrm>
          <a:custGeom>
            <a:avLst/>
            <a:gdLst/>
            <a:ahLst/>
            <a:cxnLst/>
            <a:rect l="l" t="t" r="r" b="b"/>
            <a:pathLst>
              <a:path h="407670">
                <a:moveTo>
                  <a:pt x="0" y="407412"/>
                </a:moveTo>
                <a:lnTo>
                  <a:pt x="0" y="0"/>
                </a:lnTo>
              </a:path>
            </a:pathLst>
          </a:custGeom>
          <a:ln w="1313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26" y="7270306"/>
            <a:ext cx="998219" cy="0"/>
          </a:xfrm>
          <a:custGeom>
            <a:avLst/>
            <a:gdLst/>
            <a:ahLst/>
            <a:cxnLst/>
            <a:rect l="l" t="t" r="r" b="b"/>
            <a:pathLst>
              <a:path w="998219">
                <a:moveTo>
                  <a:pt x="0" y="0"/>
                </a:moveTo>
                <a:lnTo>
                  <a:pt x="997954" y="0"/>
                </a:lnTo>
              </a:path>
            </a:pathLst>
          </a:custGeom>
          <a:ln w="1971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1223763" y="1255752"/>
            <a:ext cx="7586980" cy="5013325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31750">
              <a:lnSpc>
                <a:spcPct val="100000"/>
              </a:lnSpc>
              <a:spcBef>
                <a:spcPts val="425"/>
              </a:spcBef>
            </a:pPr>
            <a:r>
              <a:rPr sz="1450" spc="70" dirty="0">
                <a:solidFill>
                  <a:srgbClr val="0C0F13"/>
                </a:solidFill>
                <a:latin typeface="Times New Roman"/>
                <a:cs typeface="Times New Roman"/>
              </a:rPr>
              <a:t>I.Marriott </a:t>
            </a:r>
            <a:r>
              <a:rPr sz="1450" spc="-10" dirty="0">
                <a:solidFill>
                  <a:srgbClr val="0C0F13"/>
                </a:solidFill>
                <a:latin typeface="Times New Roman"/>
                <a:cs typeface="Times New Roman"/>
              </a:rPr>
              <a:t>I </a:t>
            </a:r>
            <a:r>
              <a:rPr sz="1450" spc="45" dirty="0">
                <a:solidFill>
                  <a:srgbClr val="0C0F13"/>
                </a:solidFill>
                <a:latin typeface="Times New Roman"/>
                <a:cs typeface="Times New Roman"/>
              </a:rPr>
              <a:t>ternational. </a:t>
            </a:r>
            <a:r>
              <a:rPr sz="1450" spc="20" dirty="0">
                <a:solidFill>
                  <a:srgbClr val="0C0F13"/>
                </a:solidFill>
                <a:latin typeface="Times New Roman"/>
                <a:cs typeface="Times New Roman"/>
              </a:rPr>
              <a:t>2020. </a:t>
            </a:r>
            <a:r>
              <a:rPr sz="1450" spc="75" dirty="0">
                <a:solidFill>
                  <a:srgbClr val="0C0F13"/>
                </a:solidFill>
                <a:latin typeface="Times New Roman"/>
                <a:cs typeface="Times New Roman"/>
              </a:rPr>
              <a:t>Core </a:t>
            </a:r>
            <a:r>
              <a:rPr sz="1450" spc="15" dirty="0">
                <a:solidFill>
                  <a:srgbClr val="0C0F13"/>
                </a:solidFill>
                <a:latin typeface="Times New Roman"/>
                <a:cs typeface="Times New Roman"/>
              </a:rPr>
              <a:t>Values </a:t>
            </a:r>
            <a:r>
              <a:rPr sz="1400" spc="15" dirty="0">
                <a:solidFill>
                  <a:srgbClr val="0C0F13"/>
                </a:solidFill>
                <a:latin typeface="Times New Roman"/>
                <a:cs typeface="Times New Roman"/>
              </a:rPr>
              <a:t>&amp; </a:t>
            </a:r>
            <a:r>
              <a:rPr sz="1450" spc="30" dirty="0">
                <a:solidFill>
                  <a:srgbClr val="0C0F13"/>
                </a:solidFill>
                <a:latin typeface="Times New Roman"/>
                <a:cs typeface="Times New Roman"/>
              </a:rPr>
              <a:t>Heritage. </a:t>
            </a:r>
            <a:r>
              <a:rPr sz="1450" spc="45" dirty="0">
                <a:solidFill>
                  <a:srgbClr val="0C0F13"/>
                </a:solidFill>
                <a:latin typeface="Times New Roman"/>
                <a:cs typeface="Times New Roman"/>
              </a:rPr>
              <a:t>[online] </a:t>
            </a:r>
            <a:r>
              <a:rPr sz="1450" spc="5" dirty="0">
                <a:solidFill>
                  <a:srgbClr val="0C0F13"/>
                </a:solidFill>
                <a:latin typeface="Times New Roman"/>
                <a:cs typeface="Times New Roman"/>
              </a:rPr>
              <a:t>Available</a:t>
            </a:r>
            <a:r>
              <a:rPr sz="1450" spc="100" dirty="0">
                <a:solidFill>
                  <a:srgbClr val="0C0F13"/>
                </a:solidFill>
                <a:latin typeface="Times New Roman"/>
                <a:cs typeface="Times New Roman"/>
              </a:rPr>
              <a:t> </a:t>
            </a:r>
            <a:r>
              <a:rPr sz="1450" dirty="0">
                <a:solidFill>
                  <a:srgbClr val="0C0F13"/>
                </a:solidFill>
                <a:latin typeface="Times New Roman"/>
                <a:cs typeface="Times New Roman"/>
              </a:rPr>
              <a:t>at:</a:t>
            </a:r>
            <a:endParaRPr sz="1450">
              <a:latin typeface="Times New Roman"/>
              <a:cs typeface="Times New Roman"/>
            </a:endParaRPr>
          </a:p>
          <a:p>
            <a:pPr marL="19685" marR="287655" algn="just">
              <a:lnSpc>
                <a:spcPct val="118900"/>
              </a:lnSpc>
              <a:tabLst>
                <a:tab pos="1229995" algn="l"/>
              </a:tabLst>
            </a:pPr>
            <a:r>
              <a:rPr sz="1450" u="heavy" spc="65" dirty="0">
                <a:solidFill>
                  <a:srgbClr val="1C212A"/>
                </a:solidFill>
                <a:uFill>
                  <a:solidFill>
                    <a:srgbClr val="384454"/>
                  </a:solidFill>
                </a:uFill>
                <a:latin typeface="Times New Roman"/>
                <a:cs typeface="Times New Roman"/>
              </a:rPr>
              <a:t>&lt;https://	</a:t>
            </a:r>
            <a:r>
              <a:rPr sz="1450" u="heavy" spc="30" dirty="0">
                <a:solidFill>
                  <a:srgbClr val="0C0F13"/>
                </a:solidFill>
                <a:uFill>
                  <a:solidFill>
                    <a:srgbClr val="0C0F13"/>
                  </a:solidFill>
                </a:uFill>
                <a:latin typeface="Times New Roman"/>
                <a:cs typeface="Times New Roman"/>
              </a:rPr>
              <a:t>arrio </a:t>
            </a:r>
            <a:r>
              <a:rPr sz="1450" u="heavy" spc="60" dirty="0">
                <a:solidFill>
                  <a:srgbClr val="0C0F13"/>
                </a:solidFill>
                <a:uFill>
                  <a:solidFill>
                    <a:srgbClr val="0C0F13"/>
                  </a:solidFill>
                </a:uFill>
                <a:latin typeface="Times New Roman"/>
                <a:cs typeface="Times New Roman"/>
              </a:rPr>
              <a:t>tt.com/ </a:t>
            </a:r>
            <a:r>
              <a:rPr sz="1450" u="heavy" spc="35" dirty="0">
                <a:solidFill>
                  <a:srgbClr val="0C0F13"/>
                </a:solidFill>
                <a:uFill>
                  <a:solidFill>
                    <a:srgbClr val="0C0F13"/>
                  </a:solidFill>
                </a:uFill>
                <a:latin typeface="Times New Roman"/>
                <a:cs typeface="Times New Roman"/>
              </a:rPr>
              <a:t>culture-and-values/ </a:t>
            </a:r>
            <a:r>
              <a:rPr sz="1450" u="heavy" spc="40" dirty="0">
                <a:solidFill>
                  <a:srgbClr val="0C0F13"/>
                </a:solidFill>
                <a:uFill>
                  <a:solidFill>
                    <a:srgbClr val="0C0F13"/>
                  </a:solidFill>
                </a:uFill>
                <a:latin typeface="Times New Roman"/>
                <a:cs typeface="Times New Roman"/>
              </a:rPr>
              <a:t>core-values.mi&gt;</a:t>
            </a:r>
            <a:r>
              <a:rPr sz="1450" spc="40" dirty="0">
                <a:solidFill>
                  <a:srgbClr val="0C0F13"/>
                </a:solidFill>
                <a:latin typeface="Times New Roman"/>
                <a:cs typeface="Times New Roman"/>
              </a:rPr>
              <a:t> </a:t>
            </a:r>
            <a:r>
              <a:rPr sz="1450" dirty="0">
                <a:solidFill>
                  <a:srgbClr val="1C212A"/>
                </a:solidFill>
                <a:latin typeface="Times New Roman"/>
                <a:cs typeface="Times New Roman"/>
              </a:rPr>
              <a:t>[Accessed </a:t>
            </a:r>
            <a:r>
              <a:rPr sz="1450" dirty="0">
                <a:solidFill>
                  <a:srgbClr val="0C0F13"/>
                </a:solidFill>
                <a:latin typeface="Times New Roman"/>
                <a:cs typeface="Times New Roman"/>
              </a:rPr>
              <a:t>9 </a:t>
            </a:r>
            <a:r>
              <a:rPr sz="1450" spc="35" dirty="0">
                <a:solidFill>
                  <a:srgbClr val="0C0F13"/>
                </a:solidFill>
                <a:latin typeface="Times New Roman"/>
                <a:cs typeface="Times New Roman"/>
              </a:rPr>
              <a:t>March</a:t>
            </a:r>
            <a:r>
              <a:rPr sz="1450" spc="-125" dirty="0">
                <a:solidFill>
                  <a:srgbClr val="0C0F13"/>
                </a:solidFill>
                <a:latin typeface="Times New Roman"/>
                <a:cs typeface="Times New Roman"/>
              </a:rPr>
              <a:t> </a:t>
            </a:r>
            <a:r>
              <a:rPr sz="1450" spc="30" dirty="0">
                <a:solidFill>
                  <a:srgbClr val="0C0F13"/>
                </a:solidFill>
                <a:latin typeface="Times New Roman"/>
                <a:cs typeface="Times New Roman"/>
              </a:rPr>
              <a:t>2020].  2.Ukgo fg </a:t>
            </a:r>
            <a:r>
              <a:rPr sz="1450" spc="15" dirty="0">
                <a:solidFill>
                  <a:srgbClr val="2D3138"/>
                </a:solidFill>
                <a:latin typeface="Times New Roman"/>
                <a:cs typeface="Times New Roman"/>
              </a:rPr>
              <a:t>d</a:t>
            </a:r>
            <a:r>
              <a:rPr sz="1450" spc="15" dirty="0">
                <a:solidFill>
                  <a:srgbClr val="0C0F13"/>
                </a:solidFill>
                <a:latin typeface="Times New Roman"/>
                <a:cs typeface="Times New Roman"/>
              </a:rPr>
              <a:t>e.co </a:t>
            </a:r>
            <a:r>
              <a:rPr sz="1450" spc="75" dirty="0">
                <a:solidFill>
                  <a:srgbClr val="0C0F13"/>
                </a:solidFill>
                <a:latin typeface="Times New Roman"/>
                <a:cs typeface="Times New Roman"/>
              </a:rPr>
              <a:t>m. </a:t>
            </a:r>
            <a:r>
              <a:rPr sz="1450" spc="15" dirty="0">
                <a:solidFill>
                  <a:srgbClr val="0C0F13"/>
                </a:solidFill>
                <a:latin typeface="Times New Roman"/>
                <a:cs typeface="Times New Roman"/>
              </a:rPr>
              <a:t>2020. The </a:t>
            </a:r>
            <a:r>
              <a:rPr sz="1450" spc="-5" dirty="0">
                <a:solidFill>
                  <a:srgbClr val="0C0F13"/>
                </a:solidFill>
                <a:latin typeface="Times New Roman"/>
                <a:cs typeface="Times New Roman"/>
              </a:rPr>
              <a:t>Belfry </a:t>
            </a:r>
            <a:r>
              <a:rPr sz="1450" spc="25" dirty="0">
                <a:solidFill>
                  <a:srgbClr val="0C0F13"/>
                </a:solidFill>
                <a:latin typeface="Times New Roman"/>
                <a:cs typeface="Times New Roman"/>
              </a:rPr>
              <a:t>Golf </a:t>
            </a:r>
            <a:r>
              <a:rPr sz="1450" spc="55" dirty="0">
                <a:solidFill>
                  <a:srgbClr val="0C0F13"/>
                </a:solidFill>
                <a:latin typeface="Times New Roman"/>
                <a:cs typeface="Times New Roman"/>
              </a:rPr>
              <a:t>Club </a:t>
            </a:r>
            <a:r>
              <a:rPr sz="1450" spc="50" dirty="0">
                <a:solidFill>
                  <a:srgbClr val="0C0F13"/>
                </a:solidFill>
                <a:latin typeface="Times New Roman"/>
                <a:cs typeface="Times New Roman"/>
              </a:rPr>
              <a:t>In </a:t>
            </a:r>
            <a:r>
              <a:rPr sz="1450" spc="60" dirty="0">
                <a:solidFill>
                  <a:srgbClr val="0C0F13"/>
                </a:solidFill>
                <a:latin typeface="Times New Roman"/>
                <a:cs typeface="Times New Roman"/>
              </a:rPr>
              <a:t>Warwickshire </a:t>
            </a:r>
            <a:r>
              <a:rPr sz="1450" spc="45" dirty="0">
                <a:solidFill>
                  <a:srgbClr val="0C0F13"/>
                </a:solidFill>
                <a:latin typeface="Times New Roman"/>
                <a:cs typeface="Times New Roman"/>
              </a:rPr>
              <a:t>- </a:t>
            </a:r>
            <a:r>
              <a:rPr sz="1450" spc="30" dirty="0">
                <a:solidFill>
                  <a:srgbClr val="0C0F13"/>
                </a:solidFill>
                <a:latin typeface="Times New Roman"/>
                <a:cs typeface="Times New Roman"/>
              </a:rPr>
              <a:t>UK </a:t>
            </a:r>
            <a:r>
              <a:rPr sz="1450" spc="25" dirty="0">
                <a:solidFill>
                  <a:srgbClr val="0C0F13"/>
                </a:solidFill>
                <a:latin typeface="Times New Roman"/>
                <a:cs typeface="Times New Roman"/>
              </a:rPr>
              <a:t>Golf </a:t>
            </a:r>
            <a:r>
              <a:rPr sz="1450" spc="35" dirty="0">
                <a:solidFill>
                  <a:srgbClr val="0C0F13"/>
                </a:solidFill>
                <a:latin typeface="Times New Roman"/>
                <a:cs typeface="Times New Roman"/>
              </a:rPr>
              <a:t>Guide. </a:t>
            </a:r>
            <a:r>
              <a:rPr sz="1450" spc="45" dirty="0">
                <a:solidFill>
                  <a:srgbClr val="1C212A"/>
                </a:solidFill>
                <a:latin typeface="Times New Roman"/>
                <a:cs typeface="Times New Roman"/>
              </a:rPr>
              <a:t>[online]  </a:t>
            </a:r>
            <a:r>
              <a:rPr sz="1450" spc="5" dirty="0">
                <a:solidFill>
                  <a:srgbClr val="0C0F13"/>
                </a:solidFill>
                <a:latin typeface="Times New Roman"/>
                <a:cs typeface="Times New Roman"/>
              </a:rPr>
              <a:t>Available </a:t>
            </a:r>
            <a:r>
              <a:rPr sz="1450" dirty="0">
                <a:solidFill>
                  <a:srgbClr val="0C0F13"/>
                </a:solidFill>
                <a:latin typeface="Times New Roman"/>
                <a:cs typeface="Times New Roman"/>
              </a:rPr>
              <a:t>at: </a:t>
            </a:r>
            <a:r>
              <a:rPr sz="1450" u="heavy" spc="55" dirty="0">
                <a:solidFill>
                  <a:srgbClr val="0C0F13"/>
                </a:solidFill>
                <a:uFill>
                  <a:solidFill>
                    <a:srgbClr val="0C0F13"/>
                  </a:solidFill>
                </a:uFill>
                <a:latin typeface="Times New Roman"/>
                <a:cs typeface="Times New Roman"/>
                <a:hlinkClick r:id="rId5"/>
              </a:rPr>
              <a:t>&lt;http://www.ukgolfguide.com/the-belfry&gt;</a:t>
            </a:r>
            <a:r>
              <a:rPr sz="1450" spc="55" dirty="0">
                <a:solidFill>
                  <a:srgbClr val="0C0F13"/>
                </a:solidFill>
                <a:latin typeface="Times New Roman"/>
                <a:cs typeface="Times New Roman"/>
                <a:hlinkClick r:id="rId5"/>
              </a:rPr>
              <a:t> </a:t>
            </a:r>
            <a:r>
              <a:rPr sz="1450" dirty="0">
                <a:solidFill>
                  <a:srgbClr val="1C212A"/>
                </a:solidFill>
                <a:latin typeface="Times New Roman"/>
                <a:cs typeface="Times New Roman"/>
              </a:rPr>
              <a:t>[Accessed </a:t>
            </a:r>
            <a:r>
              <a:rPr sz="1450" dirty="0">
                <a:solidFill>
                  <a:srgbClr val="0C0F13"/>
                </a:solidFill>
                <a:latin typeface="Times New Roman"/>
                <a:cs typeface="Times New Roman"/>
              </a:rPr>
              <a:t>13 </a:t>
            </a:r>
            <a:r>
              <a:rPr sz="1450" spc="45" dirty="0">
                <a:solidFill>
                  <a:srgbClr val="0C0F13"/>
                </a:solidFill>
                <a:latin typeface="Times New Roman"/>
                <a:cs typeface="Times New Roman"/>
              </a:rPr>
              <a:t>March</a:t>
            </a:r>
            <a:r>
              <a:rPr sz="1450" spc="150" dirty="0">
                <a:solidFill>
                  <a:srgbClr val="0C0F13"/>
                </a:solidFill>
                <a:latin typeface="Times New Roman"/>
                <a:cs typeface="Times New Roman"/>
              </a:rPr>
              <a:t> </a:t>
            </a:r>
            <a:r>
              <a:rPr sz="1450" spc="20" dirty="0">
                <a:solidFill>
                  <a:srgbClr val="0C0F13"/>
                </a:solidFill>
                <a:latin typeface="Times New Roman"/>
                <a:cs typeface="Times New Roman"/>
              </a:rPr>
              <a:t>2020].</a:t>
            </a:r>
            <a:endParaRPr sz="1450">
              <a:latin typeface="Times New Roman"/>
              <a:cs typeface="Times New Roman"/>
            </a:endParaRPr>
          </a:p>
          <a:p>
            <a:pPr marL="15875">
              <a:lnSpc>
                <a:spcPct val="100000"/>
              </a:lnSpc>
              <a:spcBef>
                <a:spcPts val="330"/>
              </a:spcBef>
            </a:pPr>
            <a:r>
              <a:rPr sz="1450" spc="35" dirty="0">
                <a:solidFill>
                  <a:srgbClr val="0C0F13"/>
                </a:solidFill>
                <a:latin typeface="Times New Roman"/>
                <a:cs typeface="Times New Roman"/>
              </a:rPr>
              <a:t>3.Google Maps. </a:t>
            </a:r>
            <a:r>
              <a:rPr sz="1450" spc="15" dirty="0">
                <a:solidFill>
                  <a:srgbClr val="0C0F13"/>
                </a:solidFill>
                <a:latin typeface="Times New Roman"/>
                <a:cs typeface="Times New Roman"/>
              </a:rPr>
              <a:t>2020. </a:t>
            </a:r>
            <a:r>
              <a:rPr sz="1450" spc="35" dirty="0">
                <a:solidFill>
                  <a:srgbClr val="0C0F13"/>
                </a:solidFill>
                <a:latin typeface="Times New Roman"/>
                <a:cs typeface="Times New Roman"/>
              </a:rPr>
              <a:t>Google Maps. </a:t>
            </a:r>
            <a:r>
              <a:rPr sz="1450" spc="45" dirty="0">
                <a:solidFill>
                  <a:srgbClr val="1C212A"/>
                </a:solidFill>
                <a:latin typeface="Times New Roman"/>
                <a:cs typeface="Times New Roman"/>
              </a:rPr>
              <a:t>[online] </a:t>
            </a:r>
            <a:r>
              <a:rPr sz="1450" spc="5" dirty="0">
                <a:solidFill>
                  <a:srgbClr val="0C0F13"/>
                </a:solidFill>
                <a:latin typeface="Times New Roman"/>
                <a:cs typeface="Times New Roman"/>
              </a:rPr>
              <a:t>Available </a:t>
            </a:r>
            <a:r>
              <a:rPr sz="1450" dirty="0">
                <a:solidFill>
                  <a:srgbClr val="0C0F13"/>
                </a:solidFill>
                <a:latin typeface="Times New Roman"/>
                <a:cs typeface="Times New Roman"/>
              </a:rPr>
              <a:t>at:</a:t>
            </a:r>
            <a:endParaRPr sz="1450">
              <a:latin typeface="Times New Roman"/>
              <a:cs typeface="Times New Roman"/>
            </a:endParaRPr>
          </a:p>
          <a:p>
            <a:pPr marL="15875" marR="5080" indent="10795">
              <a:lnSpc>
                <a:spcPct val="118000"/>
              </a:lnSpc>
              <a:spcBef>
                <a:spcPts val="20"/>
              </a:spcBef>
            </a:pPr>
            <a:r>
              <a:rPr sz="1450" u="heavy" spc="45" dirty="0">
                <a:solidFill>
                  <a:srgbClr val="0C0F13"/>
                </a:solidFill>
                <a:uFill>
                  <a:solidFill>
                    <a:srgbClr val="0C0F13"/>
                  </a:solidFill>
                </a:uFill>
                <a:latin typeface="Times New Roman"/>
                <a:cs typeface="Times New Roman"/>
                <a:hlinkClick r:id="rId6"/>
              </a:rPr>
              <a:t>&lt;https://www.google.com/maps/@S2.4622718,-1.7030617,14z&gt;</a:t>
            </a:r>
            <a:r>
              <a:rPr sz="1450" spc="45" dirty="0">
                <a:solidFill>
                  <a:srgbClr val="0C0F13"/>
                </a:solidFill>
                <a:latin typeface="Times New Roman"/>
                <a:cs typeface="Times New Roman"/>
                <a:hlinkClick r:id="rId6"/>
              </a:rPr>
              <a:t> </a:t>
            </a:r>
            <a:r>
              <a:rPr sz="1450" dirty="0">
                <a:solidFill>
                  <a:srgbClr val="1C212A"/>
                </a:solidFill>
                <a:latin typeface="Times New Roman"/>
                <a:cs typeface="Times New Roman"/>
              </a:rPr>
              <a:t>[Accessed </a:t>
            </a:r>
            <a:r>
              <a:rPr sz="1450" dirty="0">
                <a:solidFill>
                  <a:srgbClr val="0C0F13"/>
                </a:solidFill>
                <a:latin typeface="Times New Roman"/>
                <a:cs typeface="Times New Roman"/>
              </a:rPr>
              <a:t>13 </a:t>
            </a:r>
            <a:r>
              <a:rPr sz="1450" spc="60" dirty="0">
                <a:solidFill>
                  <a:srgbClr val="0C0F13"/>
                </a:solidFill>
                <a:latin typeface="Times New Roman"/>
                <a:cs typeface="Times New Roman"/>
              </a:rPr>
              <a:t>March </a:t>
            </a:r>
            <a:r>
              <a:rPr sz="1450" spc="20" dirty="0">
                <a:solidFill>
                  <a:srgbClr val="0C0F13"/>
                </a:solidFill>
                <a:latin typeface="Times New Roman"/>
                <a:cs typeface="Times New Roman"/>
              </a:rPr>
              <a:t>2020].  </a:t>
            </a:r>
            <a:r>
              <a:rPr sz="1450" spc="55" dirty="0">
                <a:solidFill>
                  <a:srgbClr val="0C0F13"/>
                </a:solidFill>
                <a:latin typeface="Times New Roman"/>
                <a:cs typeface="Times New Roman"/>
              </a:rPr>
              <a:t>4.Marriott </a:t>
            </a:r>
            <a:r>
              <a:rPr sz="1450" spc="60" dirty="0">
                <a:solidFill>
                  <a:srgbClr val="0C0F13"/>
                </a:solidFill>
                <a:latin typeface="Times New Roman"/>
                <a:cs typeface="Times New Roman"/>
              </a:rPr>
              <a:t>International. </a:t>
            </a:r>
            <a:r>
              <a:rPr sz="1450" spc="15" dirty="0">
                <a:solidFill>
                  <a:srgbClr val="0C0F13"/>
                </a:solidFill>
                <a:latin typeface="Times New Roman"/>
                <a:cs typeface="Times New Roman"/>
              </a:rPr>
              <a:t>2020. </a:t>
            </a:r>
            <a:r>
              <a:rPr sz="1450" spc="35" dirty="0">
                <a:solidFill>
                  <a:srgbClr val="0C0F13"/>
                </a:solidFill>
                <a:latin typeface="Times New Roman"/>
                <a:cs typeface="Times New Roman"/>
              </a:rPr>
              <a:t>Forest Of </a:t>
            </a:r>
            <a:r>
              <a:rPr sz="1450" spc="40" dirty="0">
                <a:solidFill>
                  <a:srgbClr val="0C0F13"/>
                </a:solidFill>
                <a:latin typeface="Times New Roman"/>
                <a:cs typeface="Times New Roman"/>
              </a:rPr>
              <a:t>Arden </a:t>
            </a:r>
            <a:r>
              <a:rPr sz="1450" spc="65" dirty="0">
                <a:solidFill>
                  <a:srgbClr val="0C0F13"/>
                </a:solidFill>
                <a:latin typeface="Times New Roman"/>
                <a:cs typeface="Times New Roman"/>
              </a:rPr>
              <a:t>Marriott </a:t>
            </a:r>
            <a:r>
              <a:rPr sz="1450" spc="40" dirty="0">
                <a:solidFill>
                  <a:srgbClr val="0C0F13"/>
                </a:solidFill>
                <a:latin typeface="Times New Roman"/>
                <a:cs typeface="Times New Roman"/>
              </a:rPr>
              <a:t>Hotel </a:t>
            </a:r>
            <a:r>
              <a:rPr sz="1450" spc="-20" dirty="0">
                <a:solidFill>
                  <a:srgbClr val="0C0F13"/>
                </a:solidFill>
                <a:latin typeface="Times New Roman"/>
                <a:cs typeface="Times New Roman"/>
              </a:rPr>
              <a:t>&amp; </a:t>
            </a:r>
            <a:r>
              <a:rPr sz="1450" spc="70" dirty="0">
                <a:solidFill>
                  <a:srgbClr val="0C0F13"/>
                </a:solidFill>
                <a:latin typeface="Times New Roman"/>
                <a:cs typeface="Times New Roman"/>
              </a:rPr>
              <a:t>Country </a:t>
            </a:r>
            <a:r>
              <a:rPr sz="1450" spc="40" dirty="0">
                <a:solidFill>
                  <a:srgbClr val="0C0F13"/>
                </a:solidFill>
                <a:latin typeface="Times New Roman"/>
                <a:cs typeface="Times New Roman"/>
              </a:rPr>
              <a:t>Club. </a:t>
            </a:r>
            <a:r>
              <a:rPr sz="1450" spc="50" dirty="0">
                <a:solidFill>
                  <a:srgbClr val="0C0F13"/>
                </a:solidFill>
                <a:latin typeface="Times New Roman"/>
                <a:cs typeface="Times New Roman"/>
              </a:rPr>
              <a:t>[online]  </a:t>
            </a:r>
            <a:r>
              <a:rPr sz="1450" spc="5" dirty="0">
                <a:solidFill>
                  <a:srgbClr val="0C0F13"/>
                </a:solidFill>
                <a:latin typeface="Times New Roman"/>
                <a:cs typeface="Times New Roman"/>
              </a:rPr>
              <a:t>Available </a:t>
            </a:r>
            <a:r>
              <a:rPr sz="1450" dirty="0">
                <a:solidFill>
                  <a:srgbClr val="0C0F13"/>
                </a:solidFill>
                <a:latin typeface="Times New Roman"/>
                <a:cs typeface="Times New Roman"/>
              </a:rPr>
              <a:t>at: </a:t>
            </a:r>
            <a:r>
              <a:rPr sz="1450" u="heavy" spc="70" dirty="0">
                <a:solidFill>
                  <a:srgbClr val="0C0F13"/>
                </a:solidFill>
                <a:uFill>
                  <a:solidFill>
                    <a:srgbClr val="0C0F13"/>
                  </a:solidFill>
                </a:uFill>
                <a:latin typeface="Times New Roman"/>
                <a:cs typeface="Times New Roman"/>
              </a:rPr>
              <a:t>&lt;https:/</a:t>
            </a:r>
            <a:r>
              <a:rPr sz="1450" u="heavy" spc="70" dirty="0">
                <a:solidFill>
                  <a:srgbClr val="0C0F13"/>
                </a:solidFill>
                <a:uFill>
                  <a:solidFill>
                    <a:srgbClr val="0C0F13"/>
                  </a:solidFill>
                </a:uFill>
                <a:latin typeface="Times New Roman"/>
                <a:cs typeface="Times New Roman"/>
                <a:hlinkClick r:id="rId7"/>
              </a:rPr>
              <a:t>/www.marriott.com/hotels/hotel-photos/cvtgs-forest-of-arden-marriott­ </a:t>
            </a:r>
            <a:r>
              <a:rPr sz="1450" spc="70" dirty="0">
                <a:solidFill>
                  <a:srgbClr val="0C0F13"/>
                </a:solidFill>
                <a:latin typeface="Times New Roman"/>
                <a:cs typeface="Times New Roman"/>
              </a:rPr>
              <a:t> </a:t>
            </a:r>
            <a:r>
              <a:rPr sz="1450" u="heavy" spc="60" dirty="0">
                <a:solidFill>
                  <a:srgbClr val="0C0F13"/>
                </a:solidFill>
                <a:uFill>
                  <a:solidFill>
                    <a:srgbClr val="0C0F13"/>
                  </a:solidFill>
                </a:uFill>
                <a:latin typeface="Times New Roman"/>
                <a:cs typeface="Times New Roman"/>
              </a:rPr>
              <a:t>hotel-and-country-club/</a:t>
            </a:r>
            <a:r>
              <a:rPr sz="1450" spc="60" dirty="0">
                <a:solidFill>
                  <a:srgbClr val="0C0F13"/>
                </a:solidFill>
                <a:latin typeface="Times New Roman"/>
                <a:cs typeface="Times New Roman"/>
              </a:rPr>
              <a:t>&gt; </a:t>
            </a:r>
            <a:r>
              <a:rPr sz="1450" spc="10" dirty="0">
                <a:solidFill>
                  <a:srgbClr val="0C0F13"/>
                </a:solidFill>
                <a:latin typeface="Times New Roman"/>
                <a:cs typeface="Times New Roman"/>
              </a:rPr>
              <a:t>[Accessed 13 </a:t>
            </a:r>
            <a:r>
              <a:rPr sz="1450" spc="45" dirty="0">
                <a:solidFill>
                  <a:srgbClr val="0C0F13"/>
                </a:solidFill>
                <a:latin typeface="Times New Roman"/>
                <a:cs typeface="Times New Roman"/>
              </a:rPr>
              <a:t>March</a:t>
            </a:r>
            <a:r>
              <a:rPr sz="1450" spc="210" dirty="0">
                <a:solidFill>
                  <a:srgbClr val="0C0F13"/>
                </a:solidFill>
                <a:latin typeface="Times New Roman"/>
                <a:cs typeface="Times New Roman"/>
              </a:rPr>
              <a:t> </a:t>
            </a:r>
            <a:r>
              <a:rPr sz="1450" spc="20" dirty="0">
                <a:solidFill>
                  <a:srgbClr val="0C0F13"/>
                </a:solidFill>
                <a:latin typeface="Times New Roman"/>
                <a:cs typeface="Times New Roman"/>
              </a:rPr>
              <a:t>2020].</a:t>
            </a:r>
            <a:endParaRPr sz="1450">
              <a:latin typeface="Times New Roman"/>
              <a:cs typeface="Times New Roman"/>
            </a:endParaRPr>
          </a:p>
          <a:p>
            <a:pPr marL="15240" marR="5080" indent="-635">
              <a:lnSpc>
                <a:spcPct val="118900"/>
              </a:lnSpc>
              <a:buSzPct val="93103"/>
              <a:buAutoNum type="arabicPeriod" startAt="5"/>
              <a:tabLst>
                <a:tab pos="168275" algn="l"/>
              </a:tabLst>
            </a:pPr>
            <a:r>
              <a:rPr sz="1450" spc="60" dirty="0">
                <a:solidFill>
                  <a:srgbClr val="0C0F13"/>
                </a:solidFill>
                <a:latin typeface="Times New Roman"/>
                <a:cs typeface="Times New Roman"/>
              </a:rPr>
              <a:t>Marriott International. </a:t>
            </a:r>
            <a:r>
              <a:rPr sz="1450" spc="15" dirty="0">
                <a:solidFill>
                  <a:srgbClr val="0C0F13"/>
                </a:solidFill>
                <a:latin typeface="Times New Roman"/>
                <a:cs typeface="Times New Roman"/>
              </a:rPr>
              <a:t>2020. </a:t>
            </a:r>
            <a:r>
              <a:rPr sz="1450" spc="35" dirty="0">
                <a:solidFill>
                  <a:srgbClr val="0C0F13"/>
                </a:solidFill>
                <a:latin typeface="Times New Roman"/>
                <a:cs typeface="Times New Roman"/>
              </a:rPr>
              <a:t>Forest </a:t>
            </a:r>
            <a:r>
              <a:rPr sz="1450" spc="70" dirty="0">
                <a:solidFill>
                  <a:srgbClr val="0C0F13"/>
                </a:solidFill>
                <a:latin typeface="Times New Roman"/>
                <a:cs typeface="Times New Roman"/>
              </a:rPr>
              <a:t>Of </a:t>
            </a:r>
            <a:r>
              <a:rPr sz="1450" spc="40" dirty="0">
                <a:solidFill>
                  <a:srgbClr val="0C0F13"/>
                </a:solidFill>
                <a:latin typeface="Times New Roman"/>
                <a:cs typeface="Times New Roman"/>
              </a:rPr>
              <a:t>Arden </a:t>
            </a:r>
            <a:r>
              <a:rPr sz="1450" spc="65" dirty="0">
                <a:solidFill>
                  <a:srgbClr val="0C0F13"/>
                </a:solidFill>
                <a:latin typeface="Times New Roman"/>
                <a:cs typeface="Times New Roman"/>
              </a:rPr>
              <a:t>Marriott </a:t>
            </a:r>
            <a:r>
              <a:rPr sz="1450" spc="40" dirty="0">
                <a:solidFill>
                  <a:srgbClr val="0C0F13"/>
                </a:solidFill>
                <a:latin typeface="Times New Roman"/>
                <a:cs typeface="Times New Roman"/>
              </a:rPr>
              <a:t>Hotel </a:t>
            </a:r>
            <a:r>
              <a:rPr sz="1350" spc="65" dirty="0">
                <a:solidFill>
                  <a:srgbClr val="0C0F13"/>
                </a:solidFill>
                <a:latin typeface="Arial"/>
                <a:cs typeface="Arial"/>
              </a:rPr>
              <a:t>&amp; </a:t>
            </a:r>
            <a:r>
              <a:rPr sz="1450" spc="70" dirty="0">
                <a:solidFill>
                  <a:srgbClr val="0C0F13"/>
                </a:solidFill>
                <a:latin typeface="Times New Roman"/>
                <a:cs typeface="Times New Roman"/>
              </a:rPr>
              <a:t>Country </a:t>
            </a:r>
            <a:r>
              <a:rPr sz="1450" spc="40" dirty="0">
                <a:solidFill>
                  <a:srgbClr val="0C0F13"/>
                </a:solidFill>
                <a:latin typeface="Times New Roman"/>
                <a:cs typeface="Times New Roman"/>
              </a:rPr>
              <a:t>Club. </a:t>
            </a:r>
            <a:r>
              <a:rPr sz="1450" spc="45" dirty="0">
                <a:solidFill>
                  <a:srgbClr val="0C0F13"/>
                </a:solidFill>
                <a:latin typeface="Times New Roman"/>
                <a:cs typeface="Times New Roman"/>
              </a:rPr>
              <a:t>[online]  </a:t>
            </a:r>
            <a:r>
              <a:rPr sz="1450" spc="10" dirty="0">
                <a:solidFill>
                  <a:srgbClr val="0C0F13"/>
                </a:solidFill>
                <a:latin typeface="Times New Roman"/>
                <a:cs typeface="Times New Roman"/>
              </a:rPr>
              <a:t>Available </a:t>
            </a:r>
            <a:r>
              <a:rPr sz="1450" spc="5" dirty="0">
                <a:solidFill>
                  <a:srgbClr val="0C0F13"/>
                </a:solidFill>
                <a:latin typeface="Times New Roman"/>
                <a:cs typeface="Times New Roman"/>
              </a:rPr>
              <a:t>at: </a:t>
            </a:r>
            <a:r>
              <a:rPr sz="1450" u="heavy" spc="70" dirty="0">
                <a:solidFill>
                  <a:srgbClr val="0C0F13"/>
                </a:solidFill>
                <a:uFill>
                  <a:solidFill>
                    <a:srgbClr val="0C0F13"/>
                  </a:solidFill>
                </a:uFill>
                <a:latin typeface="Times New Roman"/>
                <a:cs typeface="Times New Roman"/>
              </a:rPr>
              <a:t>&lt;https:/</a:t>
            </a:r>
            <a:r>
              <a:rPr sz="1450" u="heavy" spc="70" dirty="0">
                <a:solidFill>
                  <a:srgbClr val="0C0F13"/>
                </a:solidFill>
                <a:uFill>
                  <a:solidFill>
                    <a:srgbClr val="0C0F13"/>
                  </a:solidFill>
                </a:uFill>
                <a:latin typeface="Times New Roman"/>
                <a:cs typeface="Times New Roman"/>
                <a:hlinkClick r:id="rId7"/>
              </a:rPr>
              <a:t>/www.marriott.com/hotels/hotel-photos/cvtgs-forest-of-arden-marriott­ </a:t>
            </a:r>
            <a:r>
              <a:rPr sz="1450" u="heavy" spc="70" dirty="0">
                <a:solidFill>
                  <a:srgbClr val="0C0F13"/>
                </a:solidFill>
                <a:uFill>
                  <a:solidFill>
                    <a:srgbClr val="0C0F13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1450" u="heavy" spc="60" dirty="0">
                <a:solidFill>
                  <a:srgbClr val="0C0F13"/>
                </a:solidFill>
                <a:uFill>
                  <a:solidFill>
                    <a:srgbClr val="0C0F13"/>
                  </a:solidFill>
                </a:uFill>
                <a:latin typeface="Times New Roman"/>
                <a:cs typeface="Times New Roman"/>
              </a:rPr>
              <a:t>hotel-and-country-clubl</a:t>
            </a:r>
            <a:r>
              <a:rPr sz="1450" spc="60" dirty="0">
                <a:solidFill>
                  <a:srgbClr val="0C0F13"/>
                </a:solidFill>
                <a:latin typeface="Times New Roman"/>
                <a:cs typeface="Times New Roman"/>
              </a:rPr>
              <a:t>&gt; </a:t>
            </a:r>
            <a:r>
              <a:rPr sz="1450" spc="10" dirty="0">
                <a:solidFill>
                  <a:srgbClr val="0C0F13"/>
                </a:solidFill>
                <a:latin typeface="Times New Roman"/>
                <a:cs typeface="Times New Roman"/>
              </a:rPr>
              <a:t>[Accessed 13 </a:t>
            </a:r>
            <a:r>
              <a:rPr sz="1450" spc="60" dirty="0">
                <a:solidFill>
                  <a:srgbClr val="0C0F13"/>
                </a:solidFill>
                <a:latin typeface="Times New Roman"/>
                <a:cs typeface="Times New Roman"/>
              </a:rPr>
              <a:t>March</a:t>
            </a:r>
            <a:r>
              <a:rPr sz="1450" spc="135" dirty="0">
                <a:solidFill>
                  <a:srgbClr val="0C0F13"/>
                </a:solidFill>
                <a:latin typeface="Times New Roman"/>
                <a:cs typeface="Times New Roman"/>
              </a:rPr>
              <a:t> </a:t>
            </a:r>
            <a:r>
              <a:rPr sz="1450" spc="20" dirty="0">
                <a:solidFill>
                  <a:srgbClr val="0C0F13"/>
                </a:solidFill>
                <a:latin typeface="Times New Roman"/>
                <a:cs typeface="Times New Roman"/>
              </a:rPr>
              <a:t>2020].</a:t>
            </a:r>
            <a:endParaRPr sz="1450">
              <a:latin typeface="Times New Roman"/>
              <a:cs typeface="Times New Roman"/>
            </a:endParaRPr>
          </a:p>
          <a:p>
            <a:pPr marL="168910" indent="-153670">
              <a:lnSpc>
                <a:spcPct val="100000"/>
              </a:lnSpc>
              <a:spcBef>
                <a:spcPts val="330"/>
              </a:spcBef>
              <a:buSzPct val="93103"/>
              <a:buAutoNum type="arabicPeriod" startAt="5"/>
              <a:tabLst>
                <a:tab pos="169545" algn="l"/>
              </a:tabLst>
            </a:pPr>
            <a:r>
              <a:rPr sz="1450" spc="60" dirty="0">
                <a:solidFill>
                  <a:srgbClr val="0C0F13"/>
                </a:solidFill>
                <a:latin typeface="Times New Roman"/>
                <a:cs typeface="Times New Roman"/>
              </a:rPr>
              <a:t>Marriott International. </a:t>
            </a:r>
            <a:r>
              <a:rPr sz="1450" spc="20" dirty="0">
                <a:solidFill>
                  <a:srgbClr val="0C0F13"/>
                </a:solidFill>
                <a:latin typeface="Times New Roman"/>
                <a:cs typeface="Times New Roman"/>
              </a:rPr>
              <a:t>2020. </a:t>
            </a:r>
            <a:r>
              <a:rPr sz="1450" spc="75" dirty="0">
                <a:solidFill>
                  <a:srgbClr val="0C0F13"/>
                </a:solidFill>
                <a:latin typeface="Times New Roman"/>
                <a:cs typeface="Times New Roman"/>
              </a:rPr>
              <a:t>Core </a:t>
            </a:r>
            <a:r>
              <a:rPr sz="1450" spc="15" dirty="0">
                <a:solidFill>
                  <a:srgbClr val="0C0F13"/>
                </a:solidFill>
                <a:latin typeface="Times New Roman"/>
                <a:cs typeface="Times New Roman"/>
              </a:rPr>
              <a:t>Values </a:t>
            </a:r>
            <a:r>
              <a:rPr sz="1350" spc="30" dirty="0">
                <a:solidFill>
                  <a:srgbClr val="0C0F13"/>
                </a:solidFill>
                <a:latin typeface="Arial"/>
                <a:cs typeface="Arial"/>
              </a:rPr>
              <a:t>&amp; </a:t>
            </a:r>
            <a:r>
              <a:rPr sz="1450" spc="20" dirty="0">
                <a:solidFill>
                  <a:srgbClr val="0C0F13"/>
                </a:solidFill>
                <a:latin typeface="Times New Roman"/>
                <a:cs typeface="Times New Roman"/>
              </a:rPr>
              <a:t>Heritage. </a:t>
            </a:r>
            <a:r>
              <a:rPr sz="1450" spc="45" dirty="0">
                <a:solidFill>
                  <a:srgbClr val="0C0F13"/>
                </a:solidFill>
                <a:latin typeface="Times New Roman"/>
                <a:cs typeface="Times New Roman"/>
              </a:rPr>
              <a:t>[online] </a:t>
            </a:r>
            <a:r>
              <a:rPr sz="1450" spc="10" dirty="0">
                <a:solidFill>
                  <a:srgbClr val="0C0F13"/>
                </a:solidFill>
                <a:latin typeface="Times New Roman"/>
                <a:cs typeface="Times New Roman"/>
              </a:rPr>
              <a:t>Available</a:t>
            </a:r>
            <a:r>
              <a:rPr sz="1450" spc="-40" dirty="0">
                <a:solidFill>
                  <a:srgbClr val="0C0F13"/>
                </a:solidFill>
                <a:latin typeface="Times New Roman"/>
                <a:cs typeface="Times New Roman"/>
              </a:rPr>
              <a:t> </a:t>
            </a:r>
            <a:r>
              <a:rPr sz="1450" spc="5" dirty="0">
                <a:solidFill>
                  <a:srgbClr val="0C0F13"/>
                </a:solidFill>
                <a:latin typeface="Times New Roman"/>
                <a:cs typeface="Times New Roman"/>
              </a:rPr>
              <a:t>at:</a:t>
            </a:r>
            <a:endParaRPr sz="1450">
              <a:latin typeface="Times New Roman"/>
              <a:cs typeface="Times New Roman"/>
            </a:endParaRPr>
          </a:p>
          <a:p>
            <a:pPr marL="16510" marR="100330" indent="9525">
              <a:lnSpc>
                <a:spcPct val="118900"/>
              </a:lnSpc>
            </a:pPr>
            <a:r>
              <a:rPr sz="1450" u="heavy" spc="60" dirty="0">
                <a:solidFill>
                  <a:srgbClr val="0C0F13"/>
                </a:solidFill>
                <a:uFill>
                  <a:solidFill>
                    <a:srgbClr val="0C0F13"/>
                  </a:solidFill>
                </a:uFill>
                <a:latin typeface="Times New Roman"/>
                <a:cs typeface="Times New Roman"/>
              </a:rPr>
              <a:t>&lt;https:/</a:t>
            </a:r>
            <a:r>
              <a:rPr sz="1450" u="heavy" spc="60" dirty="0">
                <a:solidFill>
                  <a:srgbClr val="0C0F13"/>
                </a:solidFill>
                <a:uFill>
                  <a:solidFill>
                    <a:srgbClr val="0C0F13"/>
                  </a:solidFill>
                </a:uFill>
                <a:latin typeface="Times New Roman"/>
                <a:cs typeface="Times New Roman"/>
                <a:hlinkClick r:id="rId8"/>
              </a:rPr>
              <a:t>/www.marriott.com/culture-and-values/core-values.mi#</a:t>
            </a:r>
            <a:r>
              <a:rPr sz="1450" u="heavy" spc="60" dirty="0">
                <a:solidFill>
                  <a:srgbClr val="0C0F13"/>
                </a:solidFill>
                <a:uFill>
                  <a:solidFill>
                    <a:srgbClr val="0C0F13"/>
                  </a:solidFill>
                </a:uFill>
                <a:latin typeface="Times New Roman"/>
                <a:cs typeface="Times New Roman"/>
              </a:rPr>
              <a:t>&gt; </a:t>
            </a:r>
            <a:r>
              <a:rPr sz="1450" u="heavy" dirty="0">
                <a:solidFill>
                  <a:srgbClr val="0C0F13"/>
                </a:solidFill>
                <a:uFill>
                  <a:solidFill>
                    <a:srgbClr val="0C0F13"/>
                  </a:solidFill>
                </a:uFill>
                <a:latin typeface="Times New Roman"/>
                <a:cs typeface="Times New Roman"/>
              </a:rPr>
              <a:t>[Accessed 13 </a:t>
            </a:r>
            <a:r>
              <a:rPr sz="1450" u="heavy" spc="60" dirty="0">
                <a:solidFill>
                  <a:srgbClr val="0C0F13"/>
                </a:solidFill>
                <a:uFill>
                  <a:solidFill>
                    <a:srgbClr val="0C0F13"/>
                  </a:solidFill>
                </a:uFill>
                <a:latin typeface="Times New Roman"/>
                <a:cs typeface="Times New Roman"/>
              </a:rPr>
              <a:t>March </a:t>
            </a:r>
            <a:r>
              <a:rPr sz="1450" u="heavy" spc="20" dirty="0">
                <a:solidFill>
                  <a:srgbClr val="0C0F13"/>
                </a:solidFill>
                <a:uFill>
                  <a:solidFill>
                    <a:srgbClr val="0C0F13"/>
                  </a:solidFill>
                </a:uFill>
                <a:latin typeface="Times New Roman"/>
                <a:cs typeface="Times New Roman"/>
              </a:rPr>
              <a:t>2020]. </a:t>
            </a:r>
            <a:r>
              <a:rPr sz="1450" spc="20" dirty="0">
                <a:solidFill>
                  <a:srgbClr val="0C0F13"/>
                </a:solidFill>
                <a:latin typeface="Times New Roman"/>
                <a:cs typeface="Times New Roman"/>
              </a:rPr>
              <a:t> </a:t>
            </a:r>
            <a:r>
              <a:rPr sz="1450" spc="60" dirty="0">
                <a:solidFill>
                  <a:srgbClr val="0C0F13"/>
                </a:solidFill>
                <a:latin typeface="Times New Roman"/>
                <a:cs typeface="Times New Roman"/>
              </a:rPr>
              <a:t>7.Marriott International. </a:t>
            </a:r>
            <a:r>
              <a:rPr sz="1450" spc="20" dirty="0">
                <a:solidFill>
                  <a:srgbClr val="0C0F13"/>
                </a:solidFill>
                <a:latin typeface="Times New Roman"/>
                <a:cs typeface="Times New Roman"/>
              </a:rPr>
              <a:t>2020. Our </a:t>
            </a:r>
            <a:r>
              <a:rPr sz="1450" spc="60" dirty="0">
                <a:solidFill>
                  <a:srgbClr val="0C0F13"/>
                </a:solidFill>
                <a:latin typeface="Times New Roman"/>
                <a:cs typeface="Times New Roman"/>
              </a:rPr>
              <a:t>Story </a:t>
            </a:r>
            <a:r>
              <a:rPr sz="1450" spc="35" dirty="0">
                <a:solidFill>
                  <a:srgbClr val="0C0F13"/>
                </a:solidFill>
                <a:latin typeface="Times New Roman"/>
                <a:cs typeface="Times New Roman"/>
              </a:rPr>
              <a:t>1927-1956. </a:t>
            </a:r>
            <a:r>
              <a:rPr sz="1450" spc="45" dirty="0">
                <a:solidFill>
                  <a:srgbClr val="1C212A"/>
                </a:solidFill>
                <a:latin typeface="Times New Roman"/>
                <a:cs typeface="Times New Roman"/>
              </a:rPr>
              <a:t>[online] </a:t>
            </a:r>
            <a:r>
              <a:rPr sz="1450" spc="10" dirty="0">
                <a:solidFill>
                  <a:srgbClr val="0C0F13"/>
                </a:solidFill>
                <a:latin typeface="Times New Roman"/>
                <a:cs typeface="Times New Roman"/>
              </a:rPr>
              <a:t>Available</a:t>
            </a:r>
            <a:r>
              <a:rPr sz="1450" spc="-190" dirty="0">
                <a:solidFill>
                  <a:srgbClr val="0C0F13"/>
                </a:solidFill>
                <a:latin typeface="Times New Roman"/>
                <a:cs typeface="Times New Roman"/>
              </a:rPr>
              <a:t> </a:t>
            </a:r>
            <a:r>
              <a:rPr sz="1450" spc="5" dirty="0">
                <a:solidFill>
                  <a:srgbClr val="0C0F13"/>
                </a:solidFill>
                <a:latin typeface="Times New Roman"/>
                <a:cs typeface="Times New Roman"/>
              </a:rPr>
              <a:t>at:</a:t>
            </a:r>
            <a:endParaRPr sz="1450">
              <a:latin typeface="Times New Roman"/>
              <a:cs typeface="Times New Roman"/>
            </a:endParaRPr>
          </a:p>
          <a:p>
            <a:pPr marL="12700" marR="5715" indent="13970">
              <a:lnSpc>
                <a:spcPct val="118000"/>
              </a:lnSpc>
              <a:spcBef>
                <a:spcPts val="70"/>
              </a:spcBef>
            </a:pPr>
            <a:r>
              <a:rPr sz="1450" u="heavy" spc="65" dirty="0">
                <a:solidFill>
                  <a:srgbClr val="0C0F13"/>
                </a:solidFill>
                <a:uFill>
                  <a:solidFill>
                    <a:srgbClr val="1C212A"/>
                  </a:solidFill>
                </a:uFill>
                <a:latin typeface="Times New Roman"/>
                <a:cs typeface="Times New Roman"/>
              </a:rPr>
              <a:t>&lt;https:/</a:t>
            </a:r>
            <a:r>
              <a:rPr sz="1450" u="heavy" spc="65" dirty="0">
                <a:solidFill>
                  <a:srgbClr val="1C212A"/>
                </a:solidFill>
                <a:uFill>
                  <a:solidFill>
                    <a:srgbClr val="1C212A"/>
                  </a:solidFill>
                </a:uFill>
                <a:latin typeface="Times New Roman"/>
                <a:cs typeface="Times New Roman"/>
                <a:hlinkClick r:id="rId9"/>
              </a:rPr>
              <a:t>/www.marriott.com/about/culture-and-values/history.mi&gt;</a:t>
            </a:r>
            <a:r>
              <a:rPr sz="1450" spc="65" dirty="0">
                <a:solidFill>
                  <a:srgbClr val="1C212A"/>
                </a:solidFill>
                <a:latin typeface="Times New Roman"/>
                <a:cs typeface="Times New Roman"/>
                <a:hlinkClick r:id="rId9"/>
              </a:rPr>
              <a:t> </a:t>
            </a:r>
            <a:r>
              <a:rPr sz="1450" dirty="0">
                <a:solidFill>
                  <a:srgbClr val="1C212A"/>
                </a:solidFill>
                <a:latin typeface="Times New Roman"/>
                <a:cs typeface="Times New Roman"/>
              </a:rPr>
              <a:t>[Accessed </a:t>
            </a:r>
            <a:r>
              <a:rPr sz="1450" dirty="0">
                <a:solidFill>
                  <a:srgbClr val="0C0F13"/>
                </a:solidFill>
                <a:latin typeface="Times New Roman"/>
                <a:cs typeface="Times New Roman"/>
              </a:rPr>
              <a:t>13 </a:t>
            </a:r>
            <a:r>
              <a:rPr sz="1450" spc="60" dirty="0">
                <a:solidFill>
                  <a:srgbClr val="0C0F13"/>
                </a:solidFill>
                <a:latin typeface="Times New Roman"/>
                <a:cs typeface="Times New Roman"/>
              </a:rPr>
              <a:t>March </a:t>
            </a:r>
            <a:r>
              <a:rPr sz="1450" spc="30" dirty="0">
                <a:solidFill>
                  <a:srgbClr val="0C0F13"/>
                </a:solidFill>
                <a:latin typeface="Times New Roman"/>
                <a:cs typeface="Times New Roman"/>
              </a:rPr>
              <a:t>2020].  </a:t>
            </a:r>
            <a:r>
              <a:rPr sz="1450" spc="45" dirty="0">
                <a:solidFill>
                  <a:srgbClr val="0C0F13"/>
                </a:solidFill>
                <a:latin typeface="Times New Roman"/>
                <a:cs typeface="Times New Roman"/>
              </a:rPr>
              <a:t>8.Tableres1narriott.com.</a:t>
            </a:r>
            <a:r>
              <a:rPr sz="1450" spc="-120" dirty="0">
                <a:solidFill>
                  <a:srgbClr val="0C0F13"/>
                </a:solidFill>
                <a:latin typeface="Times New Roman"/>
                <a:cs typeface="Times New Roman"/>
              </a:rPr>
              <a:t> </a:t>
            </a:r>
            <a:r>
              <a:rPr sz="1450" spc="20" dirty="0">
                <a:solidFill>
                  <a:srgbClr val="0C0F13"/>
                </a:solidFill>
                <a:latin typeface="Times New Roman"/>
                <a:cs typeface="Times New Roman"/>
              </a:rPr>
              <a:t>2020.</a:t>
            </a:r>
            <a:r>
              <a:rPr sz="1450" spc="-10" dirty="0">
                <a:solidFill>
                  <a:srgbClr val="0C0F13"/>
                </a:solidFill>
                <a:latin typeface="Times New Roman"/>
                <a:cs typeface="Times New Roman"/>
              </a:rPr>
              <a:t> </a:t>
            </a:r>
            <a:r>
              <a:rPr sz="1450" spc="45" dirty="0">
                <a:solidFill>
                  <a:srgbClr val="0C0F13"/>
                </a:solidFill>
                <a:latin typeface="Times New Roman"/>
                <a:cs typeface="Times New Roman"/>
              </a:rPr>
              <a:t>Forest</a:t>
            </a:r>
            <a:r>
              <a:rPr sz="1450" spc="20" dirty="0">
                <a:solidFill>
                  <a:srgbClr val="0C0F13"/>
                </a:solidFill>
                <a:latin typeface="Times New Roman"/>
                <a:cs typeface="Times New Roman"/>
              </a:rPr>
              <a:t> </a:t>
            </a:r>
            <a:r>
              <a:rPr sz="1450" spc="35" dirty="0">
                <a:solidFill>
                  <a:srgbClr val="0C0F13"/>
                </a:solidFill>
                <a:latin typeface="Times New Roman"/>
                <a:cs typeface="Times New Roman"/>
              </a:rPr>
              <a:t>Of</a:t>
            </a:r>
            <a:r>
              <a:rPr sz="1450" spc="-20" dirty="0">
                <a:solidFill>
                  <a:srgbClr val="0C0F13"/>
                </a:solidFill>
                <a:latin typeface="Times New Roman"/>
                <a:cs typeface="Times New Roman"/>
              </a:rPr>
              <a:t> </a:t>
            </a:r>
            <a:r>
              <a:rPr sz="1450" spc="55" dirty="0">
                <a:solidFill>
                  <a:srgbClr val="0C0F13"/>
                </a:solidFill>
                <a:latin typeface="Times New Roman"/>
                <a:cs typeface="Times New Roman"/>
              </a:rPr>
              <a:t>Arden</a:t>
            </a:r>
            <a:r>
              <a:rPr sz="1450" spc="45" dirty="0">
                <a:solidFill>
                  <a:srgbClr val="0C0F13"/>
                </a:solidFill>
                <a:latin typeface="Times New Roman"/>
                <a:cs typeface="Times New Roman"/>
              </a:rPr>
              <a:t> </a:t>
            </a:r>
            <a:r>
              <a:rPr sz="1450" spc="65" dirty="0">
                <a:solidFill>
                  <a:srgbClr val="0C0F13"/>
                </a:solidFill>
                <a:latin typeface="Times New Roman"/>
                <a:cs typeface="Times New Roman"/>
              </a:rPr>
              <a:t>Marriott</a:t>
            </a:r>
            <a:r>
              <a:rPr sz="1450" spc="90" dirty="0">
                <a:solidFill>
                  <a:srgbClr val="0C0F13"/>
                </a:solidFill>
                <a:latin typeface="Times New Roman"/>
                <a:cs typeface="Times New Roman"/>
              </a:rPr>
              <a:t> </a:t>
            </a:r>
            <a:r>
              <a:rPr sz="1450" spc="40" dirty="0">
                <a:solidFill>
                  <a:srgbClr val="0C0F13"/>
                </a:solidFill>
                <a:latin typeface="Times New Roman"/>
                <a:cs typeface="Times New Roman"/>
              </a:rPr>
              <a:t>Hotel</a:t>
            </a:r>
            <a:r>
              <a:rPr sz="1450" spc="-25" dirty="0">
                <a:solidFill>
                  <a:srgbClr val="0C0F13"/>
                </a:solidFill>
                <a:latin typeface="Times New Roman"/>
                <a:cs typeface="Times New Roman"/>
              </a:rPr>
              <a:t> </a:t>
            </a:r>
            <a:r>
              <a:rPr sz="1450" spc="-20" dirty="0">
                <a:solidFill>
                  <a:srgbClr val="0C0F13"/>
                </a:solidFill>
                <a:latin typeface="Times New Roman"/>
                <a:cs typeface="Times New Roman"/>
              </a:rPr>
              <a:t>&amp;</a:t>
            </a:r>
            <a:r>
              <a:rPr sz="1450" spc="-75" dirty="0">
                <a:solidFill>
                  <a:srgbClr val="0C0F13"/>
                </a:solidFill>
                <a:latin typeface="Times New Roman"/>
                <a:cs typeface="Times New Roman"/>
              </a:rPr>
              <a:t> </a:t>
            </a:r>
            <a:r>
              <a:rPr sz="1450" spc="70" dirty="0">
                <a:solidFill>
                  <a:srgbClr val="0C0F13"/>
                </a:solidFill>
                <a:latin typeface="Times New Roman"/>
                <a:cs typeface="Times New Roman"/>
              </a:rPr>
              <a:t>Country</a:t>
            </a:r>
            <a:r>
              <a:rPr sz="1450" spc="-20" dirty="0">
                <a:solidFill>
                  <a:srgbClr val="0C0F13"/>
                </a:solidFill>
                <a:latin typeface="Times New Roman"/>
                <a:cs typeface="Times New Roman"/>
              </a:rPr>
              <a:t> </a:t>
            </a:r>
            <a:r>
              <a:rPr sz="1450" spc="40" dirty="0">
                <a:solidFill>
                  <a:srgbClr val="0C0F13"/>
                </a:solidFill>
                <a:latin typeface="Times New Roman"/>
                <a:cs typeface="Times New Roman"/>
              </a:rPr>
              <a:t>Club</a:t>
            </a:r>
            <a:r>
              <a:rPr sz="1450" spc="-5" dirty="0">
                <a:solidFill>
                  <a:srgbClr val="0C0F13"/>
                </a:solidFill>
                <a:latin typeface="Times New Roman"/>
                <a:cs typeface="Times New Roman"/>
              </a:rPr>
              <a:t> </a:t>
            </a:r>
            <a:r>
              <a:rPr sz="1450" spc="30" dirty="0">
                <a:solidFill>
                  <a:srgbClr val="0C0F13"/>
                </a:solidFill>
                <a:latin typeface="Times New Roman"/>
                <a:cs typeface="Times New Roman"/>
              </a:rPr>
              <a:t>-</a:t>
            </a:r>
            <a:r>
              <a:rPr sz="1450" spc="60" dirty="0">
                <a:solidFill>
                  <a:srgbClr val="0C0F13"/>
                </a:solidFill>
                <a:latin typeface="Times New Roman"/>
                <a:cs typeface="Times New Roman"/>
              </a:rPr>
              <a:t> </a:t>
            </a:r>
            <a:r>
              <a:rPr sz="1450" spc="35" dirty="0">
                <a:solidFill>
                  <a:srgbClr val="0C0F13"/>
                </a:solidFill>
                <a:latin typeface="Times New Roman"/>
                <a:cs typeface="Times New Roman"/>
              </a:rPr>
              <a:t>Cast</a:t>
            </a:r>
            <a:r>
              <a:rPr sz="1450" spc="15" dirty="0">
                <a:solidFill>
                  <a:srgbClr val="0C0F13"/>
                </a:solidFill>
                <a:latin typeface="Times New Roman"/>
                <a:cs typeface="Times New Roman"/>
              </a:rPr>
              <a:t> </a:t>
            </a:r>
            <a:r>
              <a:rPr sz="1450" spc="65" dirty="0">
                <a:solidFill>
                  <a:srgbClr val="0C0F13"/>
                </a:solidFill>
                <a:latin typeface="Times New Roman"/>
                <a:cs typeface="Times New Roman"/>
              </a:rPr>
              <a:t>Iron</a:t>
            </a:r>
            <a:r>
              <a:rPr sz="1450" spc="5" dirty="0">
                <a:solidFill>
                  <a:srgbClr val="0C0F13"/>
                </a:solidFill>
                <a:latin typeface="Times New Roman"/>
                <a:cs typeface="Times New Roman"/>
              </a:rPr>
              <a:t> </a:t>
            </a:r>
            <a:r>
              <a:rPr sz="1450" spc="30" dirty="0">
                <a:solidFill>
                  <a:srgbClr val="0C0F13"/>
                </a:solidFill>
                <a:latin typeface="Times New Roman"/>
                <a:cs typeface="Times New Roman"/>
              </a:rPr>
              <a:t>Bar  </a:t>
            </a:r>
            <a:r>
              <a:rPr sz="1450" spc="-20" dirty="0">
                <a:solidFill>
                  <a:srgbClr val="0C0F13"/>
                </a:solidFill>
                <a:latin typeface="Times New Roman"/>
                <a:cs typeface="Times New Roman"/>
              </a:rPr>
              <a:t>&amp; </a:t>
            </a:r>
            <a:r>
              <a:rPr sz="1450" spc="40" dirty="0">
                <a:solidFill>
                  <a:srgbClr val="0C0F13"/>
                </a:solidFill>
                <a:latin typeface="Times New Roman"/>
                <a:cs typeface="Times New Roman"/>
              </a:rPr>
              <a:t>Grill - Birmingham. </a:t>
            </a:r>
            <a:r>
              <a:rPr sz="1450" spc="45" dirty="0">
                <a:solidFill>
                  <a:srgbClr val="0C0F13"/>
                </a:solidFill>
                <a:latin typeface="Times New Roman"/>
                <a:cs typeface="Times New Roman"/>
              </a:rPr>
              <a:t>[online] </a:t>
            </a:r>
            <a:r>
              <a:rPr sz="1450" spc="10" dirty="0">
                <a:solidFill>
                  <a:srgbClr val="0C0F13"/>
                </a:solidFill>
                <a:latin typeface="Times New Roman"/>
                <a:cs typeface="Times New Roman"/>
              </a:rPr>
              <a:t>Available </a:t>
            </a:r>
            <a:r>
              <a:rPr sz="1450" spc="5" dirty="0">
                <a:solidFill>
                  <a:srgbClr val="0C0F13"/>
                </a:solidFill>
                <a:latin typeface="Times New Roman"/>
                <a:cs typeface="Times New Roman"/>
              </a:rPr>
              <a:t>at: </a:t>
            </a:r>
            <a:r>
              <a:rPr sz="1450" u="heavy" spc="-50" dirty="0">
                <a:solidFill>
                  <a:srgbClr val="0C0F13"/>
                </a:solidFill>
                <a:uFill>
                  <a:solidFill>
                    <a:srgbClr val="0C0F13"/>
                  </a:solidFill>
                </a:uFill>
                <a:latin typeface="Times New Roman"/>
                <a:cs typeface="Times New Roman"/>
              </a:rPr>
              <a:t>&lt;ht </a:t>
            </a:r>
            <a:r>
              <a:rPr sz="1450" u="heavy" spc="-40" dirty="0">
                <a:solidFill>
                  <a:srgbClr val="0C0F13"/>
                </a:solidFill>
                <a:uFill>
                  <a:solidFill>
                    <a:srgbClr val="0C0F13"/>
                  </a:solidFill>
                </a:uFill>
                <a:latin typeface="Times New Roman"/>
                <a:cs typeface="Times New Roman"/>
              </a:rPr>
              <a:t>tps:/ </a:t>
            </a:r>
            <a:r>
              <a:rPr sz="1450" u="heavy" spc="-30" dirty="0">
                <a:solidFill>
                  <a:srgbClr val="0C0F13"/>
                </a:solidFill>
                <a:uFill>
                  <a:solidFill>
                    <a:srgbClr val="0C0F13"/>
                  </a:solidFill>
                </a:uFill>
                <a:latin typeface="Times New Roman"/>
                <a:cs typeface="Times New Roman"/>
              </a:rPr>
              <a:t>/ </a:t>
            </a:r>
            <a:r>
              <a:rPr sz="1450" u="heavy" spc="60" dirty="0">
                <a:solidFill>
                  <a:srgbClr val="0C0F13"/>
                </a:solidFill>
                <a:uFill>
                  <a:solidFill>
                    <a:srgbClr val="0C0F13"/>
                  </a:solidFill>
                </a:uFill>
                <a:latin typeface="Times New Roman"/>
                <a:cs typeface="Times New Roman"/>
                <a:hlinkClick r:id="rId10"/>
              </a:rPr>
              <a:t>www.tableresmarriott.com/cast</a:t>
            </a:r>
            <a:r>
              <a:rPr sz="1450" u="heavy" spc="60" dirty="0">
                <a:solidFill>
                  <a:srgbClr val="2D3138"/>
                </a:solidFill>
                <a:uFill>
                  <a:solidFill>
                    <a:srgbClr val="0C0F13"/>
                  </a:solidFill>
                </a:uFill>
                <a:latin typeface="Times New Roman"/>
                <a:cs typeface="Times New Roman"/>
                <a:hlinkClick r:id="rId10"/>
              </a:rPr>
              <a:t>-</a:t>
            </a:r>
            <a:r>
              <a:rPr sz="1450" u="heavy" spc="60" dirty="0">
                <a:solidFill>
                  <a:srgbClr val="0C0F13"/>
                </a:solidFill>
                <a:uFill>
                  <a:solidFill>
                    <a:srgbClr val="0C0F13"/>
                  </a:solidFill>
                </a:uFill>
                <a:latin typeface="Times New Roman"/>
                <a:cs typeface="Times New Roman"/>
                <a:hlinkClick r:id="rId10"/>
              </a:rPr>
              <a:t>iron­ </a:t>
            </a:r>
            <a:r>
              <a:rPr sz="1450" spc="60" dirty="0">
                <a:solidFill>
                  <a:srgbClr val="0C0F13"/>
                </a:solidFill>
                <a:latin typeface="Times New Roman"/>
                <a:cs typeface="Times New Roman"/>
              </a:rPr>
              <a:t> </a:t>
            </a:r>
            <a:r>
              <a:rPr sz="1450" u="heavy" spc="60" dirty="0">
                <a:solidFill>
                  <a:srgbClr val="0C0F13"/>
                </a:solidFill>
                <a:uFill>
                  <a:solidFill>
                    <a:srgbClr val="0C0F13"/>
                  </a:solidFill>
                </a:uFill>
                <a:latin typeface="Times New Roman"/>
                <a:cs typeface="Times New Roman"/>
              </a:rPr>
              <a:t>bar-grill-restaurant-birmingham-airport-nec-forest-of-arden&gt;</a:t>
            </a:r>
            <a:r>
              <a:rPr sz="1450" spc="60" dirty="0">
                <a:solidFill>
                  <a:srgbClr val="0C0F13"/>
                </a:solidFill>
                <a:latin typeface="Times New Roman"/>
                <a:cs typeface="Times New Roman"/>
              </a:rPr>
              <a:t> </a:t>
            </a:r>
            <a:r>
              <a:rPr sz="1450" dirty="0">
                <a:solidFill>
                  <a:srgbClr val="0C0F13"/>
                </a:solidFill>
                <a:latin typeface="Times New Roman"/>
                <a:cs typeface="Times New Roman"/>
              </a:rPr>
              <a:t>[Accessed </a:t>
            </a:r>
            <a:r>
              <a:rPr sz="1400" b="1" spc="-50" dirty="0">
                <a:solidFill>
                  <a:srgbClr val="0C0F13"/>
                </a:solidFill>
                <a:latin typeface="Arial"/>
                <a:cs typeface="Arial"/>
              </a:rPr>
              <a:t>13 </a:t>
            </a:r>
            <a:r>
              <a:rPr sz="1450" spc="60" dirty="0">
                <a:solidFill>
                  <a:srgbClr val="0C0F13"/>
                </a:solidFill>
                <a:latin typeface="Times New Roman"/>
                <a:cs typeface="Times New Roman"/>
              </a:rPr>
              <a:t>March</a:t>
            </a:r>
            <a:r>
              <a:rPr sz="1450" spc="-100" dirty="0">
                <a:solidFill>
                  <a:srgbClr val="0C0F13"/>
                </a:solidFill>
                <a:latin typeface="Times New Roman"/>
                <a:cs typeface="Times New Roman"/>
              </a:rPr>
              <a:t> </a:t>
            </a:r>
            <a:r>
              <a:rPr sz="1450" spc="30" dirty="0">
                <a:solidFill>
                  <a:srgbClr val="0C0F13"/>
                </a:solidFill>
                <a:latin typeface="Times New Roman"/>
                <a:cs typeface="Times New Roman"/>
              </a:rPr>
              <a:t>2020].</a:t>
            </a:r>
            <a:endParaRPr sz="145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1438636" y="6782142"/>
            <a:ext cx="0" cy="0"/>
          </a:xfrm>
          <a:custGeom>
            <a:avLst/>
            <a:gdLst/>
            <a:ahLst/>
            <a:cxnLst/>
            <a:rect l="l" t="t" r="r" b="b"/>
            <a:pathLst>
              <a:path>
                <a:moveTo>
                  <a:pt x="0" y="0"/>
                </a:moveTo>
              </a:path>
            </a:pathLst>
          </a:custGeom>
          <a:ln w="177800">
            <a:solidFill>
              <a:srgbClr val="FFD1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1005</Words>
  <Application>Microsoft Office PowerPoint</Application>
  <PresentationFormat>Custom</PresentationFormat>
  <Paragraphs>132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Courier New</vt:lpstr>
      <vt:lpstr>Times New Roman</vt:lpstr>
      <vt:lpstr>Office Theme</vt:lpstr>
      <vt:lpstr>PowerPoint Presentation</vt:lpstr>
      <vt:lpstr>PowerPoint Presentation</vt:lpstr>
      <vt:lpstr>PowerPoint Presentation</vt:lpstr>
      <vt:lpstr>Marriott business history</vt:lpstr>
      <vt:lpstr>Forest of Arden Country Club</vt:lpstr>
      <vt:lpstr>Operat:i0ns 0£ Rorest of Arden Marriott  Hotel &amp; Country Club</vt:lpstr>
      <vt:lpstr>PowerPoint Presentation</vt:lpstr>
      <vt:lpstr>Food &amp; Beverage department</vt:lpstr>
      <vt:lpstr>:, "1s irr</vt:lpstr>
      <vt:lpstr>PowerPoint Presentation</vt:lpstr>
      <vt:lpstr>PowerPoint Presentation</vt:lpstr>
      <vt:lpstr>Marketing</vt:lpstr>
      <vt:lpstr>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mihai feraru</cp:lastModifiedBy>
  <cp:revision>1</cp:revision>
  <dcterms:created xsi:type="dcterms:W3CDTF">2020-03-13T14:48:12Z</dcterms:created>
  <dcterms:modified xsi:type="dcterms:W3CDTF">2020-03-13T14:48:58Z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2020-03-13T00:00:00Z</vt:filetime>
  </property>
  <property fmtid="{D5CDD505-2E9C-101B-9397-08002B2CF9AE}" pid="3" name="LastSaved">
    <vt:filetime>2020-03-13T00:00:00Z</vt:filetime>
  </property>
</Properties>
</file>