
<file path=[Content_Types].xml><?xml version="1.0" encoding="utf-8"?>
<Types xmlns="http://schemas.openxmlformats.org/package/2006/content-types">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6" r:id="rId2"/>
    <p:sldId id="257" r:id="rId3"/>
    <p:sldId id="258" r:id="rId4"/>
    <p:sldId id="277" r:id="rId5"/>
    <p:sldId id="278" r:id="rId6"/>
    <p:sldId id="279" r:id="rId7"/>
    <p:sldId id="280" r:id="rId8"/>
    <p:sldId id="281" r:id="rId9"/>
    <p:sldId id="282" r:id="rId10"/>
    <p:sldId id="283" r:id="rId11"/>
    <p:sldId id="284" r:id="rId12"/>
    <p:sldId id="285" r:id="rId13"/>
    <p:sldId id="259" r:id="rId14"/>
    <p:sldId id="273" r:id="rId15"/>
    <p:sldId id="260" r:id="rId16"/>
    <p:sldId id="274" r:id="rId17"/>
    <p:sldId id="261" r:id="rId18"/>
    <p:sldId id="262" r:id="rId19"/>
    <p:sldId id="263" r:id="rId20"/>
    <p:sldId id="264" r:id="rId21"/>
    <p:sldId id="265" r:id="rId22"/>
    <p:sldId id="266" r:id="rId23"/>
    <p:sldId id="267" r:id="rId24"/>
    <p:sldId id="275" r:id="rId25"/>
    <p:sldId id="268" r:id="rId26"/>
    <p:sldId id="276" r:id="rId27"/>
    <p:sldId id="269" r:id="rId28"/>
    <p:sldId id="270" r:id="rId29"/>
    <p:sldId id="27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9" autoAdjust="0"/>
    <p:restoredTop sz="94660"/>
  </p:normalViewPr>
  <p:slideViewPr>
    <p:cSldViewPr snapToGrid="0">
      <p:cViewPr varScale="1">
        <p:scale>
          <a:sx n="76" d="100"/>
          <a:sy n="76" d="100"/>
        </p:scale>
        <p:origin x="55"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0BEE56-3DC8-44AD-857F-93C26D314525}" type="datetimeFigureOut">
              <a:rPr lang="en-GB" smtClean="0"/>
              <a:t>25/02/2020</a:t>
            </a:fld>
            <a:endParaRPr lang="en-GB"/>
          </a:p>
        </p:txBody>
      </p:sp>
      <p:sp>
        <p:nvSpPr>
          <p:cNvPr id="6" name="Slide Number Placeholder 5"/>
          <p:cNvSpPr>
            <a:spLocks noGrp="1"/>
          </p:cNvSpPr>
          <p:nvPr>
            <p:ph type="sldNum" sz="quarter" idx="12"/>
          </p:nvPr>
        </p:nvSpPr>
        <p:spPr/>
        <p:txBody>
          <a:bodyPr/>
          <a:lstStyle/>
          <a:p>
            <a:fld id="{C13D335A-C1BE-484D-8188-4CED0B2CA03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7911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BEE56-3DC8-44AD-857F-93C26D314525}" type="datetimeFigureOut">
              <a:rPr lang="en-GB" smtClean="0"/>
              <a:t>25/02/2020</a:t>
            </a:fld>
            <a:endParaRPr lang="en-GB"/>
          </a:p>
        </p:txBody>
      </p:sp>
      <p:sp>
        <p:nvSpPr>
          <p:cNvPr id="6" name="Slide Number Placeholder 5"/>
          <p:cNvSpPr>
            <a:spLocks noGrp="1"/>
          </p:cNvSpPr>
          <p:nvPr>
            <p:ph type="sldNum" sz="quarter" idx="12"/>
          </p:nvPr>
        </p:nvSpPr>
        <p:spPr/>
        <p:txBody>
          <a:bodyPr/>
          <a:lstStyle/>
          <a:p>
            <a:fld id="{C13D335A-C1BE-484D-8188-4CED0B2CA03E}" type="slidenum">
              <a:rPr lang="en-GB" smtClean="0"/>
              <a:t>‹#›</a:t>
            </a:fld>
            <a:endParaRPr lang="en-GB"/>
          </a:p>
        </p:txBody>
      </p:sp>
    </p:spTree>
    <p:extLst>
      <p:ext uri="{BB962C8B-B14F-4D97-AF65-F5344CB8AC3E}">
        <p14:creationId xmlns:p14="http://schemas.microsoft.com/office/powerpoint/2010/main" val="1557032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0BEE56-3DC8-44AD-857F-93C26D314525}" type="datetimeFigureOut">
              <a:rPr lang="en-GB" smtClean="0"/>
              <a:t>25/02/2020</a:t>
            </a:fld>
            <a:endParaRPr lang="en-GB"/>
          </a:p>
        </p:txBody>
      </p:sp>
      <p:sp>
        <p:nvSpPr>
          <p:cNvPr id="6" name="Slide Number Placeholder 5"/>
          <p:cNvSpPr>
            <a:spLocks noGrp="1"/>
          </p:cNvSpPr>
          <p:nvPr>
            <p:ph type="sldNum" sz="quarter" idx="12"/>
          </p:nvPr>
        </p:nvSpPr>
        <p:spPr/>
        <p:txBody>
          <a:bodyPr/>
          <a:lstStyle/>
          <a:p>
            <a:fld id="{C13D335A-C1BE-484D-8188-4CED0B2CA03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9533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0BEE56-3DC8-44AD-857F-93C26D314525}" type="datetimeFigureOut">
              <a:rPr lang="en-GB" smtClean="0"/>
              <a:t>25/02/2020</a:t>
            </a:fld>
            <a:endParaRPr lang="en-GB"/>
          </a:p>
        </p:txBody>
      </p:sp>
      <p:sp>
        <p:nvSpPr>
          <p:cNvPr id="7" name="Slide Number Placeholder 6"/>
          <p:cNvSpPr>
            <a:spLocks noGrp="1"/>
          </p:cNvSpPr>
          <p:nvPr>
            <p:ph type="sldNum" sz="quarter" idx="12"/>
          </p:nvPr>
        </p:nvSpPr>
        <p:spPr/>
        <p:txBody>
          <a:bodyPr/>
          <a:lstStyle/>
          <a:p>
            <a:fld id="{C13D335A-C1BE-484D-8188-4CED0B2CA03E}" type="slidenum">
              <a:rPr lang="en-GB" smtClean="0"/>
              <a:t>‹#›</a:t>
            </a:fld>
            <a:endParaRPr lang="en-GB"/>
          </a:p>
        </p:txBody>
      </p:sp>
    </p:spTree>
    <p:extLst>
      <p:ext uri="{BB962C8B-B14F-4D97-AF65-F5344CB8AC3E}">
        <p14:creationId xmlns:p14="http://schemas.microsoft.com/office/powerpoint/2010/main" val="1478181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0BEE56-3DC8-44AD-857F-93C26D314525}" type="datetimeFigureOut">
              <a:rPr lang="en-GB" smtClean="0"/>
              <a:t>25/02/2020</a:t>
            </a:fld>
            <a:endParaRPr lang="en-GB"/>
          </a:p>
        </p:txBody>
      </p:sp>
      <p:sp>
        <p:nvSpPr>
          <p:cNvPr id="9" name="Slide Number Placeholder 8"/>
          <p:cNvSpPr>
            <a:spLocks noGrp="1"/>
          </p:cNvSpPr>
          <p:nvPr>
            <p:ph type="sldNum" sz="quarter" idx="12"/>
          </p:nvPr>
        </p:nvSpPr>
        <p:spPr/>
        <p:txBody>
          <a:bodyPr/>
          <a:lstStyle/>
          <a:p>
            <a:fld id="{C13D335A-C1BE-484D-8188-4CED0B2CA03E}" type="slidenum">
              <a:rPr lang="en-GB" smtClean="0"/>
              <a:t>‹#›</a:t>
            </a:fld>
            <a:endParaRPr lang="en-GB"/>
          </a:p>
        </p:txBody>
      </p:sp>
    </p:spTree>
    <p:extLst>
      <p:ext uri="{BB962C8B-B14F-4D97-AF65-F5344CB8AC3E}">
        <p14:creationId xmlns:p14="http://schemas.microsoft.com/office/powerpoint/2010/main" val="335237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0BEE56-3DC8-44AD-857F-93C26D314525}" type="datetimeFigureOut">
              <a:rPr lang="en-GB" smtClean="0"/>
              <a:t>25/02/2020</a:t>
            </a:fld>
            <a:endParaRPr lang="en-GB"/>
          </a:p>
        </p:txBody>
      </p:sp>
      <p:sp>
        <p:nvSpPr>
          <p:cNvPr id="5" name="Slide Number Placeholder 4"/>
          <p:cNvSpPr>
            <a:spLocks noGrp="1"/>
          </p:cNvSpPr>
          <p:nvPr>
            <p:ph type="sldNum" sz="quarter" idx="12"/>
          </p:nvPr>
        </p:nvSpPr>
        <p:spPr/>
        <p:txBody>
          <a:bodyPr/>
          <a:lstStyle/>
          <a:p>
            <a:fld id="{C13D335A-C1BE-484D-8188-4CED0B2CA03E}" type="slidenum">
              <a:rPr lang="en-GB" smtClean="0"/>
              <a:t>‹#›</a:t>
            </a:fld>
            <a:endParaRPr lang="en-GB"/>
          </a:p>
        </p:txBody>
      </p:sp>
    </p:spTree>
    <p:extLst>
      <p:ext uri="{BB962C8B-B14F-4D97-AF65-F5344CB8AC3E}">
        <p14:creationId xmlns:p14="http://schemas.microsoft.com/office/powerpoint/2010/main" val="3331028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90BEE56-3DC8-44AD-857F-93C26D314525}" type="datetimeFigureOut">
              <a:rPr lang="en-GB" smtClean="0"/>
              <a:t>25/02/2020</a:t>
            </a:fld>
            <a:endParaRPr lang="en-GB"/>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13D335A-C1BE-484D-8188-4CED0B2CA03E}" type="slidenum">
              <a:rPr lang="en-GB" smtClean="0"/>
              <a:t>‹#›</a:t>
            </a:fld>
            <a:endParaRPr lang="en-GB"/>
          </a:p>
        </p:txBody>
      </p:sp>
    </p:spTree>
    <p:extLst>
      <p:ext uri="{BB962C8B-B14F-4D97-AF65-F5344CB8AC3E}">
        <p14:creationId xmlns:p14="http://schemas.microsoft.com/office/powerpoint/2010/main" val="1272530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90BEE56-3DC8-44AD-857F-93C26D314525}" type="datetimeFigureOut">
              <a:rPr lang="en-GB" smtClean="0"/>
              <a:t>25/02/2020</a:t>
            </a:fld>
            <a:endParaRPr lang="en-GB"/>
          </a:p>
        </p:txBody>
      </p:sp>
      <p:sp>
        <p:nvSpPr>
          <p:cNvPr id="6" name="Footer Placeholder 5"/>
          <p:cNvSpPr>
            <a:spLocks noGrp="1"/>
          </p:cNvSpPr>
          <p:nvPr>
            <p:ph type="ftr" sz="quarter" idx="11"/>
          </p:nvPr>
        </p:nvSpPr>
        <p:spPr>
          <a:xfrm>
            <a:off x="4800600" y="6459785"/>
            <a:ext cx="4648200" cy="365125"/>
          </a:xfrm>
          <a:prstGeom prst="rect">
            <a:avLst/>
          </a:prstGeo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13D335A-C1BE-484D-8188-4CED0B2CA03E}" type="slidenum">
              <a:rPr lang="en-GB" smtClean="0"/>
              <a:t>‹#›</a:t>
            </a:fld>
            <a:endParaRPr lang="en-GB"/>
          </a:p>
        </p:txBody>
      </p:sp>
    </p:spTree>
    <p:extLst>
      <p:ext uri="{BB962C8B-B14F-4D97-AF65-F5344CB8AC3E}">
        <p14:creationId xmlns:p14="http://schemas.microsoft.com/office/powerpoint/2010/main" val="639345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90BEE56-3DC8-44AD-857F-93C26D314525}" type="datetimeFigureOut">
              <a:rPr lang="en-GB" smtClean="0"/>
              <a:t>25/02/2020</a:t>
            </a:fld>
            <a:endParaRPr lang="en-GB"/>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C13D335A-C1BE-484D-8188-4CED0B2CA03E}" type="slidenum">
              <a:rPr lang="en-GB" smtClean="0"/>
              <a:t>‹#›</a:t>
            </a:fld>
            <a:endParaRPr lang="en-GB"/>
          </a:p>
        </p:txBody>
      </p:sp>
    </p:spTree>
    <p:extLst>
      <p:ext uri="{BB962C8B-B14F-4D97-AF65-F5344CB8AC3E}">
        <p14:creationId xmlns:p14="http://schemas.microsoft.com/office/powerpoint/2010/main" val="1852695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BEE56-3DC8-44AD-857F-93C26D314525}" type="datetimeFigureOut">
              <a:rPr lang="en-GB" smtClean="0"/>
              <a:t>25/02/2020</a:t>
            </a:fld>
            <a:endParaRPr lang="en-GB"/>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13D335A-C1BE-484D-8188-4CED0B2CA03E}" type="slidenum">
              <a:rPr lang="en-GB" smtClean="0"/>
              <a:t>‹#›</a:t>
            </a:fld>
            <a:endParaRPr lang="en-GB"/>
          </a:p>
        </p:txBody>
      </p:sp>
    </p:spTree>
    <p:extLst>
      <p:ext uri="{BB962C8B-B14F-4D97-AF65-F5344CB8AC3E}">
        <p14:creationId xmlns:p14="http://schemas.microsoft.com/office/powerpoint/2010/main" val="3523651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0BEE56-3DC8-44AD-857F-93C26D314525}" type="datetimeFigureOut">
              <a:rPr lang="en-GB" smtClean="0"/>
              <a:t>25/02/2020</a:t>
            </a:fld>
            <a:endParaRPr lang="en-GB"/>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13D335A-C1BE-484D-8188-4CED0B2CA03E}" type="slidenum">
              <a:rPr lang="en-GB" smtClean="0"/>
              <a:t>‹#›</a:t>
            </a:fld>
            <a:endParaRPr lang="en-GB"/>
          </a:p>
        </p:txBody>
      </p:sp>
    </p:spTree>
    <p:extLst>
      <p:ext uri="{BB962C8B-B14F-4D97-AF65-F5344CB8AC3E}">
        <p14:creationId xmlns:p14="http://schemas.microsoft.com/office/powerpoint/2010/main" val="158919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Table Placeholder 2"/>
          <p:cNvSpPr>
            <a:spLocks noGrp="1"/>
          </p:cNvSpPr>
          <p:nvPr>
            <p:ph type="tbl" idx="1"/>
          </p:nvPr>
        </p:nvSpPr>
        <p:spPr>
          <a:xfrm>
            <a:off x="755651" y="1752600"/>
            <a:ext cx="10668000" cy="4267200"/>
          </a:xfrm>
        </p:spPr>
        <p:txBody>
          <a:bodyPr>
            <a:normAutofit/>
          </a:bodyPr>
          <a:lstStyle/>
          <a:p>
            <a:pPr lvl="0"/>
            <a:endParaRPr lang="en-GB" noProof="0"/>
          </a:p>
        </p:txBody>
      </p:sp>
      <p:sp>
        <p:nvSpPr>
          <p:cNvPr id="4" name="Date Placeholder 3">
            <a:extLst>
              <a:ext uri="{FF2B5EF4-FFF2-40B4-BE49-F238E27FC236}">
                <a16:creationId xmlns:a16="http://schemas.microsoft.com/office/drawing/2014/main" id="{33B3A7E0-9C60-4026-8262-639E92ACEF90}"/>
              </a:ext>
            </a:extLst>
          </p:cNvPr>
          <p:cNvSpPr>
            <a:spLocks noGrp="1"/>
          </p:cNvSpPr>
          <p:nvPr>
            <p:ph type="dt" sz="half" idx="10"/>
          </p:nvPr>
        </p:nvSpPr>
        <p:spPr>
          <a:xfrm>
            <a:off x="812800" y="6245225"/>
            <a:ext cx="2641600" cy="476250"/>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1A2FED-A7EC-4E90-B1EB-861B9A711C49}"/>
              </a:ext>
            </a:extLst>
          </p:cNvPr>
          <p:cNvSpPr>
            <a:spLocks noGrp="1"/>
          </p:cNvSpPr>
          <p:nvPr>
            <p:ph type="ftr" sz="quarter" idx="11"/>
          </p:nvPr>
        </p:nvSpPr>
        <p:spPr>
          <a:xfrm>
            <a:off x="4165600" y="6245225"/>
            <a:ext cx="3860800" cy="476250"/>
          </a:xfrm>
          <a:prstGeom prst="rect">
            <a:avLst/>
          </a:prstGeom>
        </p:spPr>
        <p:txBody>
          <a:bodyPr/>
          <a:lstStyle>
            <a:lvl1pPr>
              <a:defRPr/>
            </a:lvl1pPr>
          </a:lstStyle>
          <a:p>
            <a:pPr>
              <a:defRPr/>
            </a:pPr>
            <a:r>
              <a:rPr lang="en-US"/>
              <a:t>SQL.ppt</a:t>
            </a:r>
          </a:p>
        </p:txBody>
      </p:sp>
      <p:sp>
        <p:nvSpPr>
          <p:cNvPr id="6" name="Slide Number Placeholder 5">
            <a:extLst>
              <a:ext uri="{FF2B5EF4-FFF2-40B4-BE49-F238E27FC236}">
                <a16:creationId xmlns:a16="http://schemas.microsoft.com/office/drawing/2014/main" id="{3BBF88FF-DF58-4D76-BA3C-2206D23A87E2}"/>
              </a:ext>
            </a:extLst>
          </p:cNvPr>
          <p:cNvSpPr>
            <a:spLocks noGrp="1"/>
          </p:cNvSpPr>
          <p:nvPr>
            <p:ph type="sldNum" sz="quarter" idx="12"/>
          </p:nvPr>
        </p:nvSpPr>
        <p:spPr>
          <a:xfrm>
            <a:off x="8737600" y="6245225"/>
            <a:ext cx="2641600" cy="476250"/>
          </a:xfrm>
        </p:spPr>
        <p:txBody>
          <a:bodyPr/>
          <a:lstStyle>
            <a:lvl1pPr>
              <a:defRPr/>
            </a:lvl1pPr>
          </a:lstStyle>
          <a:p>
            <a:fld id="{F04197F2-D9F8-4B68-9F7B-E406B25C2EEF}" type="slidenum">
              <a:rPr lang="en-US" altLang="en-US"/>
              <a:pPr/>
              <a:t>‹#›</a:t>
            </a:fld>
            <a:endParaRPr lang="en-US" altLang="en-US"/>
          </a:p>
        </p:txBody>
      </p:sp>
    </p:spTree>
    <p:extLst>
      <p:ext uri="{BB962C8B-B14F-4D97-AF65-F5344CB8AC3E}">
        <p14:creationId xmlns:p14="http://schemas.microsoft.com/office/powerpoint/2010/main" val="1950748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90BEE56-3DC8-44AD-857F-93C26D314525}" type="datetimeFigureOut">
              <a:rPr lang="en-GB" smtClean="0"/>
              <a:t>25/02/2020</a:t>
            </a:fld>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9891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 Id="rId4" Type="http://schemas.openxmlformats.org/officeDocument/2006/relationships/image" Target="../media/image2.wmf"/></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2.xml"/><Relationship Id="rId1" Type="http://schemas.openxmlformats.org/officeDocument/2006/relationships/vmlDrawing" Target="../drawings/vmlDrawing2.vml"/><Relationship Id="rId4" Type="http://schemas.openxmlformats.org/officeDocument/2006/relationships/image" Target="../media/image3.wmf"/></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4.w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E9DB1-90D1-4B37-8DB1-E46208C682A4}"/>
              </a:ext>
            </a:extLst>
          </p:cNvPr>
          <p:cNvSpPr>
            <a:spLocks noGrp="1"/>
          </p:cNvSpPr>
          <p:nvPr>
            <p:ph type="ctrTitle"/>
          </p:nvPr>
        </p:nvSpPr>
        <p:spPr>
          <a:ln>
            <a:miter lim="800000"/>
            <a:headEnd/>
            <a:tailEnd/>
          </a:ln>
          <a:extLst/>
        </p:spPr>
        <p:txBody>
          <a:bodyPr/>
          <a:lstStyle/>
          <a:p>
            <a:pPr eaLnBrk="1" hangingPunct="1">
              <a:defRPr/>
            </a:pPr>
            <a:r>
              <a:rPr lang="en-GB"/>
              <a:t>Structured Query Language</a:t>
            </a:r>
            <a:endParaRPr lang="en-GB" dirty="0"/>
          </a:p>
        </p:txBody>
      </p:sp>
      <p:sp>
        <p:nvSpPr>
          <p:cNvPr id="6147" name="Subtitle 2">
            <a:extLst>
              <a:ext uri="{FF2B5EF4-FFF2-40B4-BE49-F238E27FC236}">
                <a16:creationId xmlns:a16="http://schemas.microsoft.com/office/drawing/2014/main" id="{18010137-6C06-4A3B-91A4-A7C670FC0BD1}"/>
              </a:ext>
            </a:extLst>
          </p:cNvPr>
          <p:cNvSpPr>
            <a:spLocks noGrp="1"/>
          </p:cNvSpPr>
          <p:nvPr>
            <p:ph type="subTitle" idx="1"/>
          </p:nvPr>
        </p:nvSpPr>
        <p:spPr/>
        <p:txBody>
          <a:bodyPr/>
          <a:lstStyle/>
          <a:p>
            <a:r>
              <a:rPr lang="en-GB" altLang="en-US"/>
              <a:t>Introduction and Overview</a:t>
            </a:r>
          </a:p>
        </p:txBody>
      </p:sp>
      <p:sp>
        <p:nvSpPr>
          <p:cNvPr id="6149" name="Slide Number Placeholder 4">
            <a:extLst>
              <a:ext uri="{FF2B5EF4-FFF2-40B4-BE49-F238E27FC236}">
                <a16:creationId xmlns:a16="http://schemas.microsoft.com/office/drawing/2014/main" id="{86FC9BBB-62C9-4310-8415-EEA4784C335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11E4DE2F-841A-48A1-A576-CE77C99525EF}" type="slidenum">
              <a:rPr lang="en-US" altLang="en-US" smtClean="0">
                <a:solidFill>
                  <a:srgbClr val="D1EAEE"/>
                </a:solidFill>
              </a:rPr>
              <a:pPr/>
              <a:t>1</a:t>
            </a:fld>
            <a:endParaRPr lang="en-US" altLang="en-US">
              <a:solidFill>
                <a:srgbClr val="D1EAEE"/>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D0C3C97B-2D45-4007-8872-32B4D6009DA1}"/>
              </a:ext>
            </a:extLst>
          </p:cNvPr>
          <p:cNvSpPr>
            <a:spLocks noGrp="1" noChangeArrowheads="1"/>
          </p:cNvSpPr>
          <p:nvPr>
            <p:ph type="title"/>
          </p:nvPr>
        </p:nvSpPr>
        <p:spPr/>
        <p:txBody>
          <a:bodyPr/>
          <a:lstStyle/>
          <a:p>
            <a:pPr eaLnBrk="1" hangingPunct="1"/>
            <a:r>
              <a:rPr lang="en-US" altLang="en-US"/>
              <a:t>Background</a:t>
            </a:r>
          </a:p>
        </p:txBody>
      </p:sp>
      <p:sp>
        <p:nvSpPr>
          <p:cNvPr id="7171" name="Rectangle 3">
            <a:extLst>
              <a:ext uri="{FF2B5EF4-FFF2-40B4-BE49-F238E27FC236}">
                <a16:creationId xmlns:a16="http://schemas.microsoft.com/office/drawing/2014/main" id="{61D9A668-975E-41CA-BA26-F99ACAF05924}"/>
              </a:ext>
            </a:extLst>
          </p:cNvPr>
          <p:cNvSpPr>
            <a:spLocks noGrp="1" noChangeArrowheads="1"/>
          </p:cNvSpPr>
          <p:nvPr>
            <p:ph idx="1"/>
          </p:nvPr>
        </p:nvSpPr>
        <p:spPr/>
        <p:txBody>
          <a:bodyPr/>
          <a:lstStyle/>
          <a:p>
            <a:pPr eaLnBrk="1" hangingPunct="1">
              <a:lnSpc>
                <a:spcPct val="90000"/>
              </a:lnSpc>
            </a:pPr>
            <a:r>
              <a:rPr lang="en-US" altLang="en-US"/>
              <a:t>SQL is a language for interfacing with relational databases and is a common interface to many systems and has become the industry standard.</a:t>
            </a:r>
          </a:p>
          <a:p>
            <a:r>
              <a:rPr lang="en-US" altLang="en-US"/>
              <a:t>SQL differs from third generation programming languages in that it allows users or programmers to tell the RDBMS “what” they want done without regard for “how” it is done.</a:t>
            </a:r>
          </a:p>
          <a:p>
            <a:r>
              <a:rPr lang="en-US" altLang="en-US"/>
              <a:t>This concept makes it suitable for use by non-programmers whose only concern is the updating and retrieval of information.</a:t>
            </a:r>
          </a:p>
          <a:p>
            <a:pPr eaLnBrk="1" hangingPunct="1">
              <a:lnSpc>
                <a:spcPct val="90000"/>
              </a:lnSpc>
            </a:pPr>
            <a:endParaRPr lang="en-US" altLang="en-US" dirty="0"/>
          </a:p>
        </p:txBody>
      </p:sp>
      <p:sp>
        <p:nvSpPr>
          <p:cNvPr id="4" name="Footer Placeholder 4">
            <a:extLst>
              <a:ext uri="{FF2B5EF4-FFF2-40B4-BE49-F238E27FC236}">
                <a16:creationId xmlns:a16="http://schemas.microsoft.com/office/drawing/2014/main" id="{31A456F4-7B35-4712-AE92-419992955D91}"/>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7173" name="Slide Number Placeholder 5">
            <a:extLst>
              <a:ext uri="{FF2B5EF4-FFF2-40B4-BE49-F238E27FC236}">
                <a16:creationId xmlns:a16="http://schemas.microsoft.com/office/drawing/2014/main" id="{DB0D1C7B-7D77-4A13-83C6-701544EF2D7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63B67436-96F9-4A74-B047-55BF5F6E1AFD}" type="slidenum">
              <a:rPr lang="en-US" altLang="en-US" smtClean="0">
                <a:solidFill>
                  <a:srgbClr val="045C75"/>
                </a:solidFill>
              </a:rPr>
              <a:pPr/>
              <a:t>2</a:t>
            </a:fld>
            <a:endParaRPr lang="en-US" altLang="en-US">
              <a:solidFill>
                <a:srgbClr val="045C75"/>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3BFA3A6-C00D-49E1-95E9-AA4F5A8774CC}"/>
              </a:ext>
            </a:extLst>
          </p:cNvPr>
          <p:cNvSpPr>
            <a:spLocks noGrp="1" noChangeArrowheads="1"/>
          </p:cNvSpPr>
          <p:nvPr>
            <p:ph type="title"/>
          </p:nvPr>
        </p:nvSpPr>
        <p:spPr/>
        <p:txBody>
          <a:bodyPr/>
          <a:lstStyle/>
          <a:p>
            <a:pPr eaLnBrk="1" hangingPunct="1"/>
            <a:r>
              <a:rPr lang="en-US" altLang="en-US"/>
              <a:t>Standards</a:t>
            </a:r>
          </a:p>
        </p:txBody>
      </p:sp>
      <p:sp>
        <p:nvSpPr>
          <p:cNvPr id="122883" name="Rectangle 3">
            <a:extLst>
              <a:ext uri="{FF2B5EF4-FFF2-40B4-BE49-F238E27FC236}">
                <a16:creationId xmlns:a16="http://schemas.microsoft.com/office/drawing/2014/main" id="{2026E1CC-7BCB-4EC8-ABDB-032EB598A58D}"/>
              </a:ext>
            </a:extLst>
          </p:cNvPr>
          <p:cNvSpPr>
            <a:spLocks noGrp="1" noChangeArrowheads="1"/>
          </p:cNvSpPr>
          <p:nvPr>
            <p:ph idx="1"/>
          </p:nvPr>
        </p:nvSpPr>
        <p:spPr/>
        <p:txBody>
          <a:bodyPr>
            <a:normAutofit/>
          </a:bodyPr>
          <a:lstStyle/>
          <a:p>
            <a:pPr marL="274320" indent="-274320">
              <a:spcAft>
                <a:spcPts val="0"/>
              </a:spcAft>
              <a:buClr>
                <a:schemeClr val="accent3"/>
              </a:buClr>
              <a:buFont typeface="Wingdings 2"/>
              <a:buChar char=""/>
              <a:defRPr/>
            </a:pPr>
            <a:r>
              <a:rPr lang="en-US"/>
              <a:t>Time spent learning the SQL interface on one supplier’s RDBMS will not be lost if the company then adopts a rival RDBMS which itself supports SQL.</a:t>
            </a:r>
          </a:p>
          <a:p>
            <a:pPr marL="274320" indent="-274320">
              <a:spcAft>
                <a:spcPts val="0"/>
              </a:spcAft>
              <a:buClr>
                <a:schemeClr val="accent3"/>
              </a:buClr>
              <a:buFont typeface="Wingdings 2"/>
              <a:buChar char=""/>
              <a:defRPr/>
            </a:pPr>
            <a:r>
              <a:rPr lang="en-US"/>
              <a:t>The bulk of SQL is standard across all RDBMS platforms.</a:t>
            </a:r>
          </a:p>
          <a:p>
            <a:pPr marL="274320" indent="-274320">
              <a:spcAft>
                <a:spcPts val="0"/>
              </a:spcAft>
              <a:buClr>
                <a:schemeClr val="accent3"/>
              </a:buClr>
              <a:buFont typeface="Wingdings 2"/>
              <a:buChar char=""/>
              <a:defRPr/>
            </a:pPr>
            <a:r>
              <a:rPr lang="en-US"/>
              <a:t>Most vendors introduce non-standard extensions to the language to enhance the capabilities of their product.</a:t>
            </a:r>
          </a:p>
          <a:p>
            <a:pPr marL="274320" indent="-274320">
              <a:spcAft>
                <a:spcPts val="0"/>
              </a:spcAft>
              <a:buClr>
                <a:schemeClr val="accent3"/>
              </a:buClr>
              <a:buFont typeface="Wingdings 2"/>
              <a:buChar char=""/>
              <a:defRPr/>
            </a:pPr>
            <a:r>
              <a:rPr lang="en-US"/>
              <a:t>Non-standard extensions obviously lead to platform specific versions, but it does allow the American National Standards Institute (ANSI) to include the best extensions in the next version of the standard language. </a:t>
            </a:r>
          </a:p>
        </p:txBody>
      </p:sp>
      <p:sp>
        <p:nvSpPr>
          <p:cNvPr id="4" name="Footer Placeholder 4">
            <a:extLst>
              <a:ext uri="{FF2B5EF4-FFF2-40B4-BE49-F238E27FC236}">
                <a16:creationId xmlns:a16="http://schemas.microsoft.com/office/drawing/2014/main" id="{445173FA-9332-45A9-B27B-0710833B9B89}"/>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9221" name="Slide Number Placeholder 5">
            <a:extLst>
              <a:ext uri="{FF2B5EF4-FFF2-40B4-BE49-F238E27FC236}">
                <a16:creationId xmlns:a16="http://schemas.microsoft.com/office/drawing/2014/main" id="{91BFE7A3-511A-43F0-9493-7FDB2E7DC89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FC8445BB-D354-44EE-8FA2-E2F7A1057291}" type="slidenum">
              <a:rPr lang="en-US" altLang="en-US" smtClean="0">
                <a:solidFill>
                  <a:srgbClr val="045C75"/>
                </a:solidFill>
              </a:rPr>
              <a:pPr/>
              <a:t>3</a:t>
            </a:fld>
            <a:endParaRPr lang="en-US" altLang="en-US">
              <a:solidFill>
                <a:srgbClr val="045C75"/>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4" name="Rectangle 2">
            <a:extLst>
              <a:ext uri="{FF2B5EF4-FFF2-40B4-BE49-F238E27FC236}">
                <a16:creationId xmlns:a16="http://schemas.microsoft.com/office/drawing/2014/main" id="{B460F08B-F07E-49BB-922E-2BEEECA31487}"/>
              </a:ext>
            </a:extLst>
          </p:cNvPr>
          <p:cNvSpPr>
            <a:spLocks noGrp="1" noChangeArrowheads="1"/>
          </p:cNvSpPr>
          <p:nvPr>
            <p:ph type="title"/>
          </p:nvPr>
        </p:nvSpPr>
        <p:spPr/>
        <p:txBody>
          <a:bodyPr/>
          <a:lstStyle/>
          <a:p>
            <a:pPr eaLnBrk="1" hangingPunct="1"/>
            <a:r>
              <a:rPr lang="en-US" altLang="en-US" sz="4100" b="1">
                <a:latin typeface="Trebuchet MS" panose="020B0603020202020204" pitchFamily="34" charset="0"/>
              </a:rPr>
              <a:t>SQL</a:t>
            </a:r>
            <a:endParaRPr lang="en-US" altLang="en-US" b="1">
              <a:solidFill>
                <a:schemeClr val="tx1"/>
              </a:solidFill>
              <a:latin typeface="Trebuchet MS" panose="020B0603020202020204" pitchFamily="34" charset="0"/>
            </a:endParaRPr>
          </a:p>
        </p:txBody>
      </p:sp>
      <p:sp>
        <p:nvSpPr>
          <p:cNvPr id="101379" name="Rectangle 3">
            <a:extLst>
              <a:ext uri="{FF2B5EF4-FFF2-40B4-BE49-F238E27FC236}">
                <a16:creationId xmlns:a16="http://schemas.microsoft.com/office/drawing/2014/main" id="{77A17757-9524-4484-9B46-8AEF55B9EB1F}"/>
              </a:ext>
            </a:extLst>
          </p:cNvPr>
          <p:cNvSpPr>
            <a:spLocks noGrp="1" noChangeArrowheads="1"/>
          </p:cNvSpPr>
          <p:nvPr>
            <p:ph idx="1"/>
          </p:nvPr>
        </p:nvSpPr>
        <p:spPr>
          <a:xfrm>
            <a:off x="2281239" y="2058989"/>
            <a:ext cx="7991475" cy="4465637"/>
          </a:xfrm>
        </p:spPr>
        <p:txBody>
          <a:bodyPr/>
          <a:lstStyle/>
          <a:p>
            <a:pPr algn="just" eaLnBrk="1" hangingPunct="1">
              <a:lnSpc>
                <a:spcPct val="90000"/>
              </a:lnSpc>
            </a:pPr>
            <a:r>
              <a:rPr lang="en-US" altLang="en-US" sz="2800" b="1">
                <a:latin typeface="Trebuchet MS" panose="020B0603020202020204" pitchFamily="34" charset="0"/>
              </a:rPr>
              <a:t>Main language for relational DBMSs.</a:t>
            </a:r>
          </a:p>
          <a:p>
            <a:pPr algn="just" eaLnBrk="1" hangingPunct="1">
              <a:lnSpc>
                <a:spcPct val="90000"/>
              </a:lnSpc>
            </a:pPr>
            <a:r>
              <a:rPr lang="en-US" altLang="en-US" sz="2800" b="1">
                <a:latin typeface="Trebuchet MS" panose="020B0603020202020204" pitchFamily="34" charset="0"/>
              </a:rPr>
              <a:t>Main characteristics:</a:t>
            </a:r>
          </a:p>
          <a:p>
            <a:pPr lvl="1" algn="just" eaLnBrk="1" hangingPunct="1">
              <a:lnSpc>
                <a:spcPct val="90000"/>
              </a:lnSpc>
            </a:pPr>
            <a:r>
              <a:rPr lang="en-US" altLang="en-US" b="1">
                <a:latin typeface="Trebuchet MS" panose="020B0603020202020204" pitchFamily="34" charset="0"/>
              </a:rPr>
              <a:t>relatively easy to learn;</a:t>
            </a:r>
          </a:p>
          <a:p>
            <a:pPr lvl="1" algn="just" eaLnBrk="1" hangingPunct="1">
              <a:lnSpc>
                <a:spcPct val="90000"/>
              </a:lnSpc>
            </a:pPr>
            <a:r>
              <a:rPr lang="en-US" altLang="en-US" b="1">
                <a:latin typeface="Trebuchet MS" panose="020B0603020202020204" pitchFamily="34" charset="0"/>
              </a:rPr>
              <a:t>non-procedural - you specify </a:t>
            </a:r>
            <a:r>
              <a:rPr lang="en-US" altLang="en-US" b="1" i="1">
                <a:latin typeface="Trebuchet MS" panose="020B0603020202020204" pitchFamily="34" charset="0"/>
              </a:rPr>
              <a:t>what</a:t>
            </a:r>
            <a:r>
              <a:rPr lang="en-US" altLang="en-US" b="1">
                <a:latin typeface="Trebuchet MS" panose="020B0603020202020204" pitchFamily="34" charset="0"/>
              </a:rPr>
              <a:t> information you require, rather than </a:t>
            </a:r>
            <a:r>
              <a:rPr lang="en-US" altLang="en-US" b="1" i="1">
                <a:latin typeface="Trebuchet MS" panose="020B0603020202020204" pitchFamily="34" charset="0"/>
              </a:rPr>
              <a:t>how</a:t>
            </a:r>
            <a:r>
              <a:rPr lang="en-US" altLang="en-US" b="1">
                <a:latin typeface="Trebuchet MS" panose="020B0603020202020204" pitchFamily="34" charset="0"/>
              </a:rPr>
              <a:t> to get it;</a:t>
            </a:r>
          </a:p>
          <a:p>
            <a:pPr lvl="1" algn="just" eaLnBrk="1" hangingPunct="1">
              <a:lnSpc>
                <a:spcPct val="90000"/>
              </a:lnSpc>
            </a:pPr>
            <a:r>
              <a:rPr lang="en-US" altLang="en-US" b="1">
                <a:latin typeface="Trebuchet MS" panose="020B0603020202020204" pitchFamily="34" charset="0"/>
              </a:rPr>
              <a:t>consists of standard English words like SELECT, INSERT, and UPDATE;</a:t>
            </a:r>
          </a:p>
          <a:p>
            <a:pPr lvl="1" algn="just" eaLnBrk="1" hangingPunct="1">
              <a:lnSpc>
                <a:spcPct val="90000"/>
              </a:lnSpc>
            </a:pPr>
            <a:r>
              <a:rPr lang="en-US" altLang="en-US" b="1">
                <a:latin typeface="Trebuchet MS" panose="020B0603020202020204" pitchFamily="34" charset="0"/>
              </a:rPr>
              <a:t>can be used by range of users.</a:t>
            </a:r>
          </a:p>
        </p:txBody>
      </p:sp>
      <p:sp>
        <p:nvSpPr>
          <p:cNvPr id="10243" name="Slide Number Placeholder 5">
            <a:extLst>
              <a:ext uri="{FF2B5EF4-FFF2-40B4-BE49-F238E27FC236}">
                <a16:creationId xmlns:a16="http://schemas.microsoft.com/office/drawing/2014/main" id="{B1E79193-1ED1-4902-BF5A-BDE7B8EE30F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F885D990-7D7C-4F92-B1B2-2502672B73CD}" type="slidenum">
              <a:rPr lang="en-US" altLang="en-US" smtClean="0">
                <a:solidFill>
                  <a:srgbClr val="045C75"/>
                </a:solidFill>
              </a:rPr>
              <a:pPr/>
              <a:t>4</a:t>
            </a:fld>
            <a:endParaRPr lang="en-US" altLang="en-US">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137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137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137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1379">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13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8" name="Rectangle 2">
            <a:extLst>
              <a:ext uri="{FF2B5EF4-FFF2-40B4-BE49-F238E27FC236}">
                <a16:creationId xmlns:a16="http://schemas.microsoft.com/office/drawing/2014/main" id="{455E8254-37A2-4450-9F8D-2271F8602CED}"/>
              </a:ext>
            </a:extLst>
          </p:cNvPr>
          <p:cNvSpPr>
            <a:spLocks noGrp="1" noChangeArrowheads="1"/>
          </p:cNvSpPr>
          <p:nvPr>
            <p:ph type="title"/>
          </p:nvPr>
        </p:nvSpPr>
        <p:spPr/>
        <p:txBody>
          <a:bodyPr/>
          <a:lstStyle/>
          <a:p>
            <a:pPr eaLnBrk="1" hangingPunct="1"/>
            <a:r>
              <a:rPr lang="en-US" altLang="en-US" sz="4100" b="1">
                <a:latin typeface="Trebuchet MS" panose="020B0603020202020204" pitchFamily="34" charset="0"/>
              </a:rPr>
              <a:t>Importance of SQL</a:t>
            </a:r>
            <a:endParaRPr lang="en-US" altLang="en-US" b="1">
              <a:solidFill>
                <a:schemeClr val="tx1"/>
              </a:solidFill>
              <a:latin typeface="Trebuchet MS" panose="020B0603020202020204" pitchFamily="34" charset="0"/>
            </a:endParaRPr>
          </a:p>
        </p:txBody>
      </p:sp>
      <p:sp>
        <p:nvSpPr>
          <p:cNvPr id="411651" name="Rectangle 3">
            <a:extLst>
              <a:ext uri="{FF2B5EF4-FFF2-40B4-BE49-F238E27FC236}">
                <a16:creationId xmlns:a16="http://schemas.microsoft.com/office/drawing/2014/main" id="{D9E38F85-4AC7-46CA-9D8B-1AE2B501CA24}"/>
              </a:ext>
            </a:extLst>
          </p:cNvPr>
          <p:cNvSpPr>
            <a:spLocks noGrp="1" noChangeArrowheads="1"/>
          </p:cNvSpPr>
          <p:nvPr>
            <p:ph idx="1"/>
          </p:nvPr>
        </p:nvSpPr>
        <p:spPr>
          <a:xfrm>
            <a:off x="2352676" y="2132014"/>
            <a:ext cx="7991475" cy="4321175"/>
          </a:xfrm>
        </p:spPr>
        <p:txBody>
          <a:bodyPr/>
          <a:lstStyle/>
          <a:p>
            <a:pPr algn="just" eaLnBrk="1" hangingPunct="1"/>
            <a:r>
              <a:rPr lang="en-US" altLang="en-US" sz="2800" b="1">
                <a:latin typeface="Trebuchet MS" panose="020B0603020202020204" pitchFamily="34" charset="0"/>
              </a:rPr>
              <a:t>First and, so far, only standard database language to gain widespread acceptance.</a:t>
            </a:r>
          </a:p>
          <a:p>
            <a:pPr algn="just" eaLnBrk="1" hangingPunct="1"/>
            <a:r>
              <a:rPr lang="en-GB" altLang="en-US" sz="2800" b="1">
                <a:latin typeface="Trebuchet MS" panose="020B0603020202020204" pitchFamily="34" charset="0"/>
              </a:rPr>
              <a:t>Huge investment from both vendors and users.</a:t>
            </a:r>
          </a:p>
          <a:p>
            <a:pPr algn="just" eaLnBrk="1" hangingPunct="1"/>
            <a:r>
              <a:rPr lang="en-GB" altLang="en-US" sz="2800" b="1">
                <a:latin typeface="Trebuchet MS" panose="020B0603020202020204" pitchFamily="34" charset="0"/>
              </a:rPr>
              <a:t>Federal Information Processing Standard (FIPS).</a:t>
            </a:r>
          </a:p>
          <a:p>
            <a:pPr algn="just" eaLnBrk="1" hangingPunct="1"/>
            <a:r>
              <a:rPr lang="en-GB" altLang="en-US" sz="2800" b="1">
                <a:latin typeface="Trebuchet MS" panose="020B0603020202020204" pitchFamily="34" charset="0"/>
              </a:rPr>
              <a:t>Used as the basis for other standards.</a:t>
            </a:r>
            <a:endParaRPr lang="en-US" altLang="en-US" sz="2800" b="1">
              <a:latin typeface="Trebuchet MS" panose="020B0603020202020204" pitchFamily="34" charset="0"/>
            </a:endParaRPr>
          </a:p>
        </p:txBody>
      </p:sp>
      <p:sp>
        <p:nvSpPr>
          <p:cNvPr id="11267" name="Slide Number Placeholder 5">
            <a:extLst>
              <a:ext uri="{FF2B5EF4-FFF2-40B4-BE49-F238E27FC236}">
                <a16:creationId xmlns:a16="http://schemas.microsoft.com/office/drawing/2014/main" id="{6538AF3D-F3D1-4815-9FBF-E85A79E3A9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E5392BDE-FEC6-4084-A1AA-8DD318061E0B}" type="slidenum">
              <a:rPr lang="en-US" altLang="en-US" smtClean="0">
                <a:solidFill>
                  <a:srgbClr val="045C75"/>
                </a:solidFill>
              </a:rPr>
              <a:pPr/>
              <a:t>5</a:t>
            </a:fld>
            <a:endParaRPr lang="en-US" altLang="en-US">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1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16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16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16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1651"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2" name="Rectangle 2">
            <a:extLst>
              <a:ext uri="{FF2B5EF4-FFF2-40B4-BE49-F238E27FC236}">
                <a16:creationId xmlns:a16="http://schemas.microsoft.com/office/drawing/2014/main" id="{98202E35-9585-44C3-8B2B-C0EBBA32D629}"/>
              </a:ext>
            </a:extLst>
          </p:cNvPr>
          <p:cNvSpPr>
            <a:spLocks noGrp="1" noChangeArrowheads="1"/>
          </p:cNvSpPr>
          <p:nvPr>
            <p:ph type="title"/>
          </p:nvPr>
        </p:nvSpPr>
        <p:spPr/>
        <p:txBody>
          <a:bodyPr/>
          <a:lstStyle/>
          <a:p>
            <a:pPr algn="just" eaLnBrk="1" hangingPunct="1"/>
            <a:r>
              <a:rPr lang="en-US" altLang="en-US" sz="4100" b="1">
                <a:latin typeface="Trebuchet MS" panose="020B0603020202020204" pitchFamily="34" charset="0"/>
              </a:rPr>
              <a:t>Objectives of SQL</a:t>
            </a:r>
            <a:endParaRPr lang="en-US" altLang="en-US" b="1">
              <a:latin typeface="Trebuchet MS" panose="020B0603020202020204" pitchFamily="34" charset="0"/>
            </a:endParaRPr>
          </a:p>
        </p:txBody>
      </p:sp>
      <p:sp>
        <p:nvSpPr>
          <p:cNvPr id="173059" name="Rectangle 3">
            <a:extLst>
              <a:ext uri="{FF2B5EF4-FFF2-40B4-BE49-F238E27FC236}">
                <a16:creationId xmlns:a16="http://schemas.microsoft.com/office/drawing/2014/main" id="{BBDB5D50-C09F-475E-85B6-44B958381C15}"/>
              </a:ext>
            </a:extLst>
          </p:cNvPr>
          <p:cNvSpPr>
            <a:spLocks noGrp="1" noChangeArrowheads="1"/>
          </p:cNvSpPr>
          <p:nvPr>
            <p:ph idx="1"/>
          </p:nvPr>
        </p:nvSpPr>
        <p:spPr>
          <a:xfrm>
            <a:off x="2330450" y="2122488"/>
            <a:ext cx="8013700" cy="4114800"/>
          </a:xfrm>
        </p:spPr>
        <p:txBody>
          <a:bodyPr/>
          <a:lstStyle/>
          <a:p>
            <a:pPr algn="just" eaLnBrk="1" hangingPunct="1"/>
            <a:r>
              <a:rPr lang="en-US" altLang="en-US" sz="2800" b="1">
                <a:latin typeface="Trebuchet MS" panose="020B0603020202020204" pitchFamily="34" charset="0"/>
              </a:rPr>
              <a:t>Ideally database language should let user:</a:t>
            </a:r>
          </a:p>
          <a:p>
            <a:pPr lvl="1" algn="just" eaLnBrk="1" hangingPunct="1"/>
            <a:r>
              <a:rPr lang="en-US" altLang="en-US" b="1">
                <a:latin typeface="Trebuchet MS" panose="020B0603020202020204" pitchFamily="34" charset="0"/>
              </a:rPr>
              <a:t>create database and table structures.</a:t>
            </a:r>
          </a:p>
          <a:p>
            <a:pPr lvl="1" algn="just" eaLnBrk="1" hangingPunct="1"/>
            <a:r>
              <a:rPr lang="en-US" altLang="en-US" b="1">
                <a:latin typeface="Trebuchet MS" panose="020B0603020202020204" pitchFamily="34" charset="0"/>
              </a:rPr>
              <a:t>perform basic tasks like insert, update, delete;</a:t>
            </a:r>
          </a:p>
          <a:p>
            <a:pPr lvl="1" algn="just" eaLnBrk="1" hangingPunct="1"/>
            <a:r>
              <a:rPr lang="en-US" altLang="en-US" b="1">
                <a:latin typeface="Trebuchet MS" panose="020B0603020202020204" pitchFamily="34" charset="0"/>
              </a:rPr>
              <a:t>perform both simple and complex queries.</a:t>
            </a:r>
          </a:p>
          <a:p>
            <a:pPr algn="just" eaLnBrk="1" hangingPunct="1"/>
            <a:r>
              <a:rPr lang="en-US" altLang="en-US" sz="2800" b="1">
                <a:latin typeface="Trebuchet MS" panose="020B0603020202020204" pitchFamily="34" charset="0"/>
              </a:rPr>
              <a:t>Must perform these tasks with minimal user effort.</a:t>
            </a:r>
            <a:r>
              <a:rPr lang="en-GB" altLang="en-US" sz="2800" b="1">
                <a:latin typeface="Trebuchet MS" panose="020B0603020202020204" pitchFamily="34" charset="0"/>
              </a:rPr>
              <a:t> </a:t>
            </a:r>
          </a:p>
          <a:p>
            <a:pPr algn="just" eaLnBrk="1" hangingPunct="1"/>
            <a:r>
              <a:rPr lang="en-GB" altLang="en-US" sz="2800" b="1">
                <a:latin typeface="Trebuchet MS" panose="020B0603020202020204" pitchFamily="34" charset="0"/>
              </a:rPr>
              <a:t>Must be easy to learn.</a:t>
            </a:r>
            <a:endParaRPr lang="en-US" altLang="en-US" sz="2800" b="1">
              <a:latin typeface="Trebuchet MS" panose="020B0603020202020204" pitchFamily="34" charset="0"/>
            </a:endParaRPr>
          </a:p>
        </p:txBody>
      </p:sp>
      <p:sp>
        <p:nvSpPr>
          <p:cNvPr id="12291" name="Slide Number Placeholder 5">
            <a:extLst>
              <a:ext uri="{FF2B5EF4-FFF2-40B4-BE49-F238E27FC236}">
                <a16:creationId xmlns:a16="http://schemas.microsoft.com/office/drawing/2014/main" id="{314E6F9D-A240-49EA-93A7-C8C6619B2E7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459DA6B4-5B5E-4A01-BF64-C4FE33D0F919}" type="slidenum">
              <a:rPr lang="en-US" altLang="en-US" smtClean="0">
                <a:solidFill>
                  <a:srgbClr val="045C75"/>
                </a:solidFill>
              </a:rPr>
              <a:pPr/>
              <a:t>6</a:t>
            </a:fld>
            <a:endParaRPr lang="en-US" altLang="en-US">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30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30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30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305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305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3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305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6" name="Rectangle 2">
            <a:extLst>
              <a:ext uri="{FF2B5EF4-FFF2-40B4-BE49-F238E27FC236}">
                <a16:creationId xmlns:a16="http://schemas.microsoft.com/office/drawing/2014/main" id="{9C05BBDE-73F7-4E8E-B033-73829EDECA61}"/>
              </a:ext>
            </a:extLst>
          </p:cNvPr>
          <p:cNvSpPr>
            <a:spLocks noGrp="1" noChangeArrowheads="1"/>
          </p:cNvSpPr>
          <p:nvPr>
            <p:ph type="title"/>
          </p:nvPr>
        </p:nvSpPr>
        <p:spPr/>
        <p:txBody>
          <a:bodyPr/>
          <a:lstStyle/>
          <a:p>
            <a:pPr algn="just" eaLnBrk="1" hangingPunct="1"/>
            <a:r>
              <a:rPr lang="en-US" altLang="en-US" sz="4100" b="1">
                <a:latin typeface="Trebuchet MS" panose="020B0603020202020204" pitchFamily="34" charset="0"/>
              </a:rPr>
              <a:t>Objectives of SQL</a:t>
            </a:r>
            <a:endParaRPr lang="en-US" altLang="en-US" b="1">
              <a:latin typeface="Trebuchet MS" panose="020B0603020202020204" pitchFamily="34" charset="0"/>
            </a:endParaRPr>
          </a:p>
        </p:txBody>
      </p:sp>
      <p:sp>
        <p:nvSpPr>
          <p:cNvPr id="412675" name="Rectangle 3">
            <a:extLst>
              <a:ext uri="{FF2B5EF4-FFF2-40B4-BE49-F238E27FC236}">
                <a16:creationId xmlns:a16="http://schemas.microsoft.com/office/drawing/2014/main" id="{9261923B-AA80-4A1E-97B7-E779507104E3}"/>
              </a:ext>
            </a:extLst>
          </p:cNvPr>
          <p:cNvSpPr>
            <a:spLocks noGrp="1" noChangeArrowheads="1"/>
          </p:cNvSpPr>
          <p:nvPr>
            <p:ph idx="1"/>
          </p:nvPr>
        </p:nvSpPr>
        <p:spPr>
          <a:xfrm>
            <a:off x="2330451" y="2122488"/>
            <a:ext cx="7942263" cy="4114800"/>
          </a:xfrm>
        </p:spPr>
        <p:txBody>
          <a:bodyPr/>
          <a:lstStyle/>
          <a:p>
            <a:pPr algn="just" eaLnBrk="1" hangingPunct="1"/>
            <a:r>
              <a:rPr lang="en-US" altLang="en-US" sz="2800" b="1">
                <a:latin typeface="Trebuchet MS" panose="020B0603020202020204" pitchFamily="34" charset="0"/>
              </a:rPr>
              <a:t>SQL is a transform-oriented language with 2 major components:</a:t>
            </a:r>
          </a:p>
          <a:p>
            <a:pPr lvl="1" algn="just" eaLnBrk="1" hangingPunct="1"/>
            <a:r>
              <a:rPr lang="en-US" altLang="en-US" b="1">
                <a:latin typeface="Trebuchet MS" panose="020B0603020202020204" pitchFamily="34" charset="0"/>
              </a:rPr>
              <a:t>a DDL for defining database structure;</a:t>
            </a:r>
          </a:p>
          <a:p>
            <a:pPr lvl="1" algn="just" eaLnBrk="1" hangingPunct="1"/>
            <a:r>
              <a:rPr lang="en-US" altLang="en-US" b="1">
                <a:latin typeface="Trebuchet MS" panose="020B0603020202020204" pitchFamily="34" charset="0"/>
              </a:rPr>
              <a:t>a DML for retrieving and updating data.</a:t>
            </a:r>
          </a:p>
          <a:p>
            <a:pPr algn="just" eaLnBrk="1" hangingPunct="1"/>
            <a:r>
              <a:rPr lang="en-GB" altLang="en-US" sz="2800" b="1">
                <a:latin typeface="Trebuchet MS" panose="020B0603020202020204" pitchFamily="34" charset="0"/>
              </a:rPr>
              <a:t>SQL can be used interactively or embedded in a high-level language (eg.</a:t>
            </a:r>
            <a:r>
              <a:rPr lang="en-GB" altLang="en-US" b="1">
                <a:latin typeface="Trebuchet MS" panose="020B0603020202020204" pitchFamily="34" charset="0"/>
              </a:rPr>
              <a:t> C, C++).</a:t>
            </a:r>
            <a:endParaRPr lang="en-US" altLang="en-US" b="1">
              <a:latin typeface="Trebuchet MS" panose="020B0603020202020204" pitchFamily="34" charset="0"/>
            </a:endParaRPr>
          </a:p>
        </p:txBody>
      </p:sp>
      <p:sp>
        <p:nvSpPr>
          <p:cNvPr id="13315" name="Slide Number Placeholder 5">
            <a:extLst>
              <a:ext uri="{FF2B5EF4-FFF2-40B4-BE49-F238E27FC236}">
                <a16:creationId xmlns:a16="http://schemas.microsoft.com/office/drawing/2014/main" id="{9B1085DF-3AB8-4A83-8444-06C467A38D4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7276F6FD-460E-4B9E-95C2-4123A4404CAB}" type="slidenum">
              <a:rPr lang="en-US" altLang="en-US" smtClean="0">
                <a:solidFill>
                  <a:srgbClr val="045C75"/>
                </a:solidFill>
              </a:rPr>
              <a:pPr/>
              <a:t>7</a:t>
            </a:fld>
            <a:endParaRPr lang="en-US" altLang="en-US">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2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2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26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2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267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40" name="Rectangle 2">
            <a:extLst>
              <a:ext uri="{FF2B5EF4-FFF2-40B4-BE49-F238E27FC236}">
                <a16:creationId xmlns:a16="http://schemas.microsoft.com/office/drawing/2014/main" id="{620336E2-331D-4D5D-87C1-D797F443B741}"/>
              </a:ext>
            </a:extLst>
          </p:cNvPr>
          <p:cNvSpPr>
            <a:spLocks noGrp="1" noChangeArrowheads="1"/>
          </p:cNvSpPr>
          <p:nvPr>
            <p:ph type="title"/>
          </p:nvPr>
        </p:nvSpPr>
        <p:spPr/>
        <p:txBody>
          <a:bodyPr/>
          <a:lstStyle/>
          <a:p>
            <a:pPr algn="just" eaLnBrk="1" hangingPunct="1"/>
            <a:r>
              <a:rPr lang="en-US" altLang="en-US" sz="4100" b="1">
                <a:latin typeface="Trebuchet MS" panose="020B0603020202020204" pitchFamily="34" charset="0"/>
              </a:rPr>
              <a:t>Writing SQL Commands</a:t>
            </a:r>
            <a:endParaRPr lang="en-US" altLang="en-US" b="1">
              <a:solidFill>
                <a:schemeClr val="tx1"/>
              </a:solidFill>
              <a:latin typeface="Trebuchet MS" panose="020B0603020202020204" pitchFamily="34" charset="0"/>
            </a:endParaRPr>
          </a:p>
        </p:txBody>
      </p:sp>
      <p:sp>
        <p:nvSpPr>
          <p:cNvPr id="156675" name="Rectangle 3">
            <a:extLst>
              <a:ext uri="{FF2B5EF4-FFF2-40B4-BE49-F238E27FC236}">
                <a16:creationId xmlns:a16="http://schemas.microsoft.com/office/drawing/2014/main" id="{CCED825A-FB70-4E34-8B48-3305690114C8}"/>
              </a:ext>
            </a:extLst>
          </p:cNvPr>
          <p:cNvSpPr>
            <a:spLocks noGrp="1" noChangeArrowheads="1"/>
          </p:cNvSpPr>
          <p:nvPr>
            <p:ph idx="1"/>
          </p:nvPr>
        </p:nvSpPr>
        <p:spPr>
          <a:xfrm>
            <a:off x="2330450" y="2122488"/>
            <a:ext cx="8013700" cy="4114800"/>
          </a:xfrm>
        </p:spPr>
        <p:txBody>
          <a:bodyPr/>
          <a:lstStyle/>
          <a:p>
            <a:pPr algn="just" eaLnBrk="1" hangingPunct="1"/>
            <a:r>
              <a:rPr lang="en-US" altLang="en-US" b="1">
                <a:latin typeface="Trebuchet MS" panose="020B0603020202020204" pitchFamily="34" charset="0"/>
              </a:rPr>
              <a:t>SQL statement consists of </a:t>
            </a:r>
            <a:r>
              <a:rPr lang="en-US" altLang="en-US" b="1" i="1">
                <a:latin typeface="Trebuchet MS" panose="020B0603020202020204" pitchFamily="34" charset="0"/>
              </a:rPr>
              <a:t>reserved words</a:t>
            </a:r>
            <a:r>
              <a:rPr lang="en-US" altLang="en-US" b="1">
                <a:latin typeface="Trebuchet MS" panose="020B0603020202020204" pitchFamily="34" charset="0"/>
              </a:rPr>
              <a:t> and </a:t>
            </a:r>
            <a:r>
              <a:rPr lang="en-US" altLang="en-US" b="1" i="1">
                <a:latin typeface="Trebuchet MS" panose="020B0603020202020204" pitchFamily="34" charset="0"/>
              </a:rPr>
              <a:t>user-defined words</a:t>
            </a:r>
            <a:r>
              <a:rPr lang="en-US" altLang="en-US" b="1">
                <a:latin typeface="Trebuchet MS" panose="020B0603020202020204" pitchFamily="34" charset="0"/>
              </a:rPr>
              <a:t>.</a:t>
            </a:r>
          </a:p>
          <a:p>
            <a:pPr algn="just" eaLnBrk="1" hangingPunct="1">
              <a:buClr>
                <a:schemeClr val="tx1"/>
              </a:buClr>
              <a:buFont typeface="Times New Roman" panose="02020603050405020304" pitchFamily="18" charset="0"/>
              <a:buChar char="–"/>
            </a:pPr>
            <a:r>
              <a:rPr lang="en-US" altLang="en-US" sz="2800" b="1">
                <a:latin typeface="Trebuchet MS" panose="020B0603020202020204" pitchFamily="34" charset="0"/>
              </a:rPr>
              <a:t>Reserved words: fixed part of SQL and must be spelt exactly as required and cannot be split across lines. </a:t>
            </a:r>
          </a:p>
          <a:p>
            <a:pPr algn="just" eaLnBrk="1" hangingPunct="1">
              <a:buClr>
                <a:schemeClr val="tx1"/>
              </a:buClr>
              <a:buFont typeface="Times New Roman" panose="02020603050405020304" pitchFamily="18" charset="0"/>
              <a:buChar char="–"/>
            </a:pPr>
            <a:r>
              <a:rPr lang="en-US" altLang="en-US" sz="2800" b="1">
                <a:latin typeface="Trebuchet MS" panose="020B0603020202020204" pitchFamily="34" charset="0"/>
              </a:rPr>
              <a:t>User-defined words: made up by user and represent names of various database objects such as tables, columns, views.</a:t>
            </a:r>
          </a:p>
        </p:txBody>
      </p:sp>
      <p:sp>
        <p:nvSpPr>
          <p:cNvPr id="14339" name="Slide Number Placeholder 5">
            <a:extLst>
              <a:ext uri="{FF2B5EF4-FFF2-40B4-BE49-F238E27FC236}">
                <a16:creationId xmlns:a16="http://schemas.microsoft.com/office/drawing/2014/main" id="{F1EAFEB6-7E02-4FEA-AC9A-66E941402F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0EC74C30-DC27-4718-87B0-2248D857FA11}" type="slidenum">
              <a:rPr lang="en-US" altLang="en-US" smtClean="0">
                <a:solidFill>
                  <a:srgbClr val="045C75"/>
                </a:solidFill>
              </a:rPr>
              <a:pPr/>
              <a:t>8</a:t>
            </a:fld>
            <a:endParaRPr lang="en-US" altLang="en-US">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6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6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66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75"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4" name="Rectangle 2">
            <a:extLst>
              <a:ext uri="{FF2B5EF4-FFF2-40B4-BE49-F238E27FC236}">
                <a16:creationId xmlns:a16="http://schemas.microsoft.com/office/drawing/2014/main" id="{E07369CB-B2AF-45EE-8A19-A5E916A4A357}"/>
              </a:ext>
            </a:extLst>
          </p:cNvPr>
          <p:cNvSpPr>
            <a:spLocks noGrp="1" noChangeArrowheads="1"/>
          </p:cNvSpPr>
          <p:nvPr>
            <p:ph type="title"/>
          </p:nvPr>
        </p:nvSpPr>
        <p:spPr/>
        <p:txBody>
          <a:bodyPr/>
          <a:lstStyle/>
          <a:p>
            <a:pPr algn="just" eaLnBrk="1" hangingPunct="1"/>
            <a:r>
              <a:rPr lang="en-US" altLang="en-US" sz="4100" b="1">
                <a:latin typeface="Trebuchet MS" panose="020B0603020202020204" pitchFamily="34" charset="0"/>
              </a:rPr>
              <a:t>Writing SQL Commands</a:t>
            </a:r>
            <a:endParaRPr lang="en-US" altLang="en-US" b="1">
              <a:latin typeface="Trebuchet MS" panose="020B0603020202020204" pitchFamily="34" charset="0"/>
            </a:endParaRPr>
          </a:p>
        </p:txBody>
      </p:sp>
      <p:sp>
        <p:nvSpPr>
          <p:cNvPr id="172035" name="Rectangle 3">
            <a:extLst>
              <a:ext uri="{FF2B5EF4-FFF2-40B4-BE49-F238E27FC236}">
                <a16:creationId xmlns:a16="http://schemas.microsoft.com/office/drawing/2014/main" id="{11C492AD-1D93-472C-825E-82AAF6A7E4D6}"/>
              </a:ext>
            </a:extLst>
          </p:cNvPr>
          <p:cNvSpPr>
            <a:spLocks noGrp="1" noChangeArrowheads="1"/>
          </p:cNvSpPr>
          <p:nvPr>
            <p:ph idx="1"/>
          </p:nvPr>
        </p:nvSpPr>
        <p:spPr>
          <a:xfrm>
            <a:off x="2351088" y="1989138"/>
            <a:ext cx="7848600" cy="4114800"/>
          </a:xfrm>
        </p:spPr>
        <p:txBody>
          <a:bodyPr>
            <a:normAutofit fontScale="92500" lnSpcReduction="10000"/>
          </a:bodyPr>
          <a:lstStyle/>
          <a:p>
            <a:pPr algn="just" eaLnBrk="1" hangingPunct="1">
              <a:lnSpc>
                <a:spcPct val="80000"/>
              </a:lnSpc>
            </a:pPr>
            <a:r>
              <a:rPr lang="en-US" altLang="en-US" sz="2800" b="1">
                <a:latin typeface="Trebuchet MS" panose="020B0603020202020204" pitchFamily="34" charset="0"/>
              </a:rPr>
              <a:t>Most components of an SQL statement are </a:t>
            </a:r>
            <a:r>
              <a:rPr lang="en-US" altLang="en-US" sz="2800" b="1" i="1">
                <a:latin typeface="Trebuchet MS" panose="020B0603020202020204" pitchFamily="34" charset="0"/>
              </a:rPr>
              <a:t>case insensitive</a:t>
            </a:r>
            <a:r>
              <a:rPr lang="en-US" altLang="en-US" sz="2800" b="1">
                <a:latin typeface="Trebuchet MS" panose="020B0603020202020204" pitchFamily="34" charset="0"/>
              </a:rPr>
              <a:t>, except for literal character data.</a:t>
            </a:r>
          </a:p>
          <a:p>
            <a:pPr algn="just" eaLnBrk="1" hangingPunct="1">
              <a:lnSpc>
                <a:spcPct val="80000"/>
              </a:lnSpc>
            </a:pPr>
            <a:r>
              <a:rPr lang="en-US" altLang="en-US" sz="2800" b="1">
                <a:latin typeface="Trebuchet MS" panose="020B0603020202020204" pitchFamily="34" charset="0"/>
              </a:rPr>
              <a:t>Use extended form of BNF notation:</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	- </a:t>
            </a:r>
            <a:r>
              <a:rPr lang="en-US" altLang="en-US" sz="2400" b="1">
                <a:latin typeface="Trebuchet MS" panose="020B0603020202020204" pitchFamily="34" charset="0"/>
              </a:rPr>
              <a:t>Upper-case letters represent reserved words.</a:t>
            </a:r>
          </a:p>
          <a:p>
            <a:pPr algn="just" eaLnBrk="1" hangingPunct="1">
              <a:lnSpc>
                <a:spcPct val="90000"/>
              </a:lnSpc>
              <a:buFont typeface="Wingdings" panose="05000000000000000000" pitchFamily="2" charset="2"/>
              <a:buNone/>
            </a:pPr>
            <a:r>
              <a:rPr lang="en-US" altLang="en-US" sz="2400" b="1">
                <a:latin typeface="Trebuchet MS" panose="020B0603020202020204" pitchFamily="34" charset="0"/>
              </a:rPr>
              <a:t>	- Lower-case letters represent user-defined words.</a:t>
            </a:r>
          </a:p>
          <a:p>
            <a:pPr algn="just" eaLnBrk="1" hangingPunct="1">
              <a:lnSpc>
                <a:spcPct val="90000"/>
              </a:lnSpc>
              <a:buFont typeface="Wingdings" panose="05000000000000000000" pitchFamily="2" charset="2"/>
              <a:buNone/>
            </a:pPr>
            <a:r>
              <a:rPr lang="en-US" altLang="en-US" sz="2400" b="1">
                <a:latin typeface="Trebuchet MS" panose="020B0603020202020204" pitchFamily="34" charset="0"/>
              </a:rPr>
              <a:t>	- | indicates a </a:t>
            </a:r>
            <a:r>
              <a:rPr lang="en-US" altLang="en-US" sz="2400" b="1" i="1">
                <a:latin typeface="Trebuchet MS" panose="020B0603020202020204" pitchFamily="34" charset="0"/>
              </a:rPr>
              <a:t>choice</a:t>
            </a:r>
            <a:r>
              <a:rPr lang="en-US" altLang="en-US" sz="2400" b="1">
                <a:latin typeface="Trebuchet MS" panose="020B0603020202020204" pitchFamily="34" charset="0"/>
              </a:rPr>
              <a:t> among alternatives.</a:t>
            </a:r>
          </a:p>
          <a:p>
            <a:pPr algn="just" eaLnBrk="1" hangingPunct="1">
              <a:lnSpc>
                <a:spcPct val="90000"/>
              </a:lnSpc>
              <a:buFont typeface="Wingdings" panose="05000000000000000000" pitchFamily="2" charset="2"/>
              <a:buNone/>
            </a:pPr>
            <a:r>
              <a:rPr lang="en-US" altLang="en-US" sz="2400" b="1">
                <a:latin typeface="Trebuchet MS" panose="020B0603020202020204" pitchFamily="34" charset="0"/>
              </a:rPr>
              <a:t>	- Curly braces indicate a </a:t>
            </a:r>
            <a:r>
              <a:rPr lang="en-US" altLang="en-US" sz="2400" b="1" i="1">
                <a:latin typeface="Trebuchet MS" panose="020B0603020202020204" pitchFamily="34" charset="0"/>
              </a:rPr>
              <a:t>required element</a:t>
            </a:r>
            <a:r>
              <a:rPr lang="en-US" altLang="en-US" sz="2400" b="1">
                <a:latin typeface="Trebuchet MS" panose="020B0603020202020204" pitchFamily="34" charset="0"/>
              </a:rPr>
              <a:t>.</a:t>
            </a:r>
          </a:p>
          <a:p>
            <a:pPr algn="just" eaLnBrk="1" hangingPunct="1">
              <a:lnSpc>
                <a:spcPct val="90000"/>
              </a:lnSpc>
              <a:buFont typeface="Wingdings" panose="05000000000000000000" pitchFamily="2" charset="2"/>
              <a:buNone/>
            </a:pPr>
            <a:r>
              <a:rPr lang="en-US" altLang="en-US" sz="2400" b="1">
                <a:latin typeface="Trebuchet MS" panose="020B0603020202020204" pitchFamily="34" charset="0"/>
              </a:rPr>
              <a:t>	- Square brackets indicate an </a:t>
            </a:r>
            <a:r>
              <a:rPr lang="en-US" altLang="en-US" sz="2400" b="1" i="1">
                <a:latin typeface="Trebuchet MS" panose="020B0603020202020204" pitchFamily="34" charset="0"/>
              </a:rPr>
              <a:t>optional element</a:t>
            </a:r>
            <a:r>
              <a:rPr lang="en-US" altLang="en-US" sz="2400" b="1">
                <a:latin typeface="Trebuchet MS" panose="020B0603020202020204" pitchFamily="34" charset="0"/>
              </a:rPr>
              <a:t>.</a:t>
            </a:r>
          </a:p>
          <a:p>
            <a:pPr algn="just" eaLnBrk="1" hangingPunct="1">
              <a:lnSpc>
                <a:spcPct val="90000"/>
              </a:lnSpc>
              <a:buFont typeface="Wingdings" panose="05000000000000000000" pitchFamily="2" charset="2"/>
              <a:buNone/>
            </a:pPr>
            <a:r>
              <a:rPr lang="en-US" altLang="en-US" sz="2400" b="1">
                <a:latin typeface="Trebuchet MS" panose="020B0603020202020204" pitchFamily="34" charset="0"/>
              </a:rPr>
              <a:t>	- … indicates </a:t>
            </a:r>
            <a:r>
              <a:rPr lang="en-US" altLang="en-US" sz="2400" b="1" i="1">
                <a:latin typeface="Trebuchet MS" panose="020B0603020202020204" pitchFamily="34" charset="0"/>
              </a:rPr>
              <a:t>optional repetition</a:t>
            </a:r>
            <a:r>
              <a:rPr lang="en-US" altLang="en-US" sz="2400" b="1">
                <a:latin typeface="Trebuchet MS" panose="020B0603020202020204" pitchFamily="34" charset="0"/>
              </a:rPr>
              <a:t> (0 or more). </a:t>
            </a:r>
          </a:p>
        </p:txBody>
      </p:sp>
      <p:sp>
        <p:nvSpPr>
          <p:cNvPr id="15363" name="Slide Number Placeholder 5">
            <a:extLst>
              <a:ext uri="{FF2B5EF4-FFF2-40B4-BE49-F238E27FC236}">
                <a16:creationId xmlns:a16="http://schemas.microsoft.com/office/drawing/2014/main" id="{B4865407-7A97-4D6C-AA09-933304E219F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87F0B4B-7969-4EED-8E81-433456DAFACD}" type="slidenum">
              <a:rPr lang="en-US" altLang="en-US" smtClean="0">
                <a:solidFill>
                  <a:srgbClr val="045C75"/>
                </a:solidFill>
              </a:rPr>
              <a:pPr/>
              <a:t>9</a:t>
            </a:fld>
            <a:endParaRPr lang="en-US" altLang="en-US">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20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20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20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203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203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203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203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20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5"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8" name="Rectangle 1026">
            <a:extLst>
              <a:ext uri="{FF2B5EF4-FFF2-40B4-BE49-F238E27FC236}">
                <a16:creationId xmlns:a16="http://schemas.microsoft.com/office/drawing/2014/main" id="{9EE5B524-351B-4C59-BDF0-83321E45D43F}"/>
              </a:ext>
            </a:extLst>
          </p:cNvPr>
          <p:cNvSpPr>
            <a:spLocks noGrp="1" noChangeArrowheads="1"/>
          </p:cNvSpPr>
          <p:nvPr>
            <p:ph type="title"/>
          </p:nvPr>
        </p:nvSpPr>
        <p:spPr/>
        <p:txBody>
          <a:bodyPr/>
          <a:lstStyle/>
          <a:p>
            <a:pPr algn="just" eaLnBrk="1" hangingPunct="1"/>
            <a:r>
              <a:rPr lang="en-US" altLang="en-US" sz="4100" b="1">
                <a:latin typeface="Trebuchet MS" panose="020B0603020202020204" pitchFamily="34" charset="0"/>
              </a:rPr>
              <a:t>Literals</a:t>
            </a:r>
            <a:endParaRPr lang="en-US" altLang="en-US" b="1">
              <a:latin typeface="Trebuchet MS" panose="020B0603020202020204" pitchFamily="34" charset="0"/>
            </a:endParaRPr>
          </a:p>
        </p:txBody>
      </p:sp>
      <p:sp>
        <p:nvSpPr>
          <p:cNvPr id="403459" name="Rectangle 1027">
            <a:extLst>
              <a:ext uri="{FF2B5EF4-FFF2-40B4-BE49-F238E27FC236}">
                <a16:creationId xmlns:a16="http://schemas.microsoft.com/office/drawing/2014/main" id="{F17041A0-A4E1-468A-9E6D-303B50F7E735}"/>
              </a:ext>
            </a:extLst>
          </p:cNvPr>
          <p:cNvSpPr>
            <a:spLocks noGrp="1" noChangeArrowheads="1"/>
          </p:cNvSpPr>
          <p:nvPr>
            <p:ph idx="1"/>
          </p:nvPr>
        </p:nvSpPr>
        <p:spPr>
          <a:xfrm>
            <a:off x="2339975" y="2122488"/>
            <a:ext cx="7932738" cy="4114800"/>
          </a:xfrm>
        </p:spPr>
        <p:txBody>
          <a:bodyPr/>
          <a:lstStyle/>
          <a:p>
            <a:pPr algn="just" eaLnBrk="1" hangingPunct="1"/>
            <a:r>
              <a:rPr lang="en-US" altLang="en-US" sz="2800" b="1">
                <a:latin typeface="Trebuchet MS" panose="020B0603020202020204" pitchFamily="34" charset="0"/>
              </a:rPr>
              <a:t>Literals are constants used in SQL statements.</a:t>
            </a:r>
          </a:p>
          <a:p>
            <a:pPr algn="just" eaLnBrk="1" hangingPunct="1"/>
            <a:r>
              <a:rPr lang="en-US" altLang="en-US" sz="2800" b="1">
                <a:latin typeface="Trebuchet MS" panose="020B0603020202020204" pitchFamily="34" charset="0"/>
              </a:rPr>
              <a:t>All non-numeric literals must be enclosed in single quotes (eg. ‘London’).</a:t>
            </a:r>
          </a:p>
          <a:p>
            <a:pPr algn="just" eaLnBrk="1" hangingPunct="1"/>
            <a:r>
              <a:rPr lang="en-US" altLang="en-US" sz="2800" b="1">
                <a:latin typeface="Trebuchet MS" panose="020B0603020202020204" pitchFamily="34" charset="0"/>
              </a:rPr>
              <a:t>All numeric literals must not be enclosed in quotes (eg. 650.00).</a:t>
            </a:r>
          </a:p>
        </p:txBody>
      </p:sp>
      <p:sp>
        <p:nvSpPr>
          <p:cNvPr id="16387" name="Slide Number Placeholder 5">
            <a:extLst>
              <a:ext uri="{FF2B5EF4-FFF2-40B4-BE49-F238E27FC236}">
                <a16:creationId xmlns:a16="http://schemas.microsoft.com/office/drawing/2014/main" id="{BE1455E5-E428-472C-B5FD-4705C3FE041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A4E9C20-9BF3-4C71-A3F6-77FCB3CC040B}" type="slidenum">
              <a:rPr lang="en-US" altLang="en-US" smtClean="0">
                <a:solidFill>
                  <a:srgbClr val="045C75"/>
                </a:solidFill>
              </a:rPr>
              <a:pPr/>
              <a:t>10</a:t>
            </a:fld>
            <a:endParaRPr lang="en-US" altLang="en-US">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3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3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3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3459"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2" name="Rectangle 2">
            <a:extLst>
              <a:ext uri="{FF2B5EF4-FFF2-40B4-BE49-F238E27FC236}">
                <a16:creationId xmlns:a16="http://schemas.microsoft.com/office/drawing/2014/main" id="{B9347C40-F7A9-4CC7-B5FA-0D2CAB4FF7AE}"/>
              </a:ext>
            </a:extLst>
          </p:cNvPr>
          <p:cNvSpPr>
            <a:spLocks noGrp="1" noChangeArrowheads="1"/>
          </p:cNvSpPr>
          <p:nvPr>
            <p:ph type="title"/>
          </p:nvPr>
        </p:nvSpPr>
        <p:spPr/>
        <p:txBody>
          <a:bodyPr/>
          <a:lstStyle/>
          <a:p>
            <a:pPr algn="just" eaLnBrk="1" hangingPunct="1"/>
            <a:r>
              <a:rPr lang="en-US" altLang="en-US" sz="4100" b="1">
                <a:latin typeface="Trebuchet MS" panose="020B0603020202020204" pitchFamily="34" charset="0"/>
              </a:rPr>
              <a:t>SELECT Statement</a:t>
            </a:r>
            <a:endParaRPr lang="en-US" altLang="en-US" b="1">
              <a:solidFill>
                <a:schemeClr val="tx1"/>
              </a:solidFill>
              <a:latin typeface="Trebuchet MS" panose="020B0603020202020204" pitchFamily="34" charset="0"/>
            </a:endParaRPr>
          </a:p>
        </p:txBody>
      </p:sp>
      <p:sp>
        <p:nvSpPr>
          <p:cNvPr id="17413" name="Rectangle 3">
            <a:extLst>
              <a:ext uri="{FF2B5EF4-FFF2-40B4-BE49-F238E27FC236}">
                <a16:creationId xmlns:a16="http://schemas.microsoft.com/office/drawing/2014/main" id="{D308086D-50BF-4360-984C-3700824ADE66}"/>
              </a:ext>
            </a:extLst>
          </p:cNvPr>
          <p:cNvSpPr>
            <a:spLocks noGrp="1" noChangeArrowheads="1"/>
          </p:cNvSpPr>
          <p:nvPr>
            <p:ph idx="1"/>
          </p:nvPr>
        </p:nvSpPr>
        <p:spPr>
          <a:xfrm>
            <a:off x="2279650" y="2122488"/>
            <a:ext cx="7632700" cy="4114800"/>
          </a:xfrm>
        </p:spPr>
        <p:txBody>
          <a:bodyPr/>
          <a:lstStyle/>
          <a:p>
            <a:pPr algn="just" eaLnBrk="1" hangingPunct="1">
              <a:lnSpc>
                <a:spcPct val="110000"/>
              </a:lnSpc>
              <a:buFont typeface="Wingdings" panose="05000000000000000000" pitchFamily="2" charset="2"/>
              <a:buNone/>
            </a:pPr>
            <a:r>
              <a:rPr lang="en-US" altLang="en-US" sz="2800" b="1">
                <a:latin typeface="Trebuchet MS" panose="020B0603020202020204" pitchFamily="34" charset="0"/>
              </a:rPr>
              <a:t>SELECT [DISTINCT | ALL] </a:t>
            </a:r>
          </a:p>
          <a:p>
            <a:pPr algn="just" eaLnBrk="1" hangingPunct="1">
              <a:lnSpc>
                <a:spcPct val="110000"/>
              </a:lnSpc>
              <a:buFont typeface="Wingdings" panose="05000000000000000000" pitchFamily="2" charset="2"/>
              <a:buNone/>
            </a:pPr>
            <a:r>
              <a:rPr lang="en-US" altLang="en-US" sz="2800" b="1">
                <a:latin typeface="Trebuchet MS" panose="020B0603020202020204" pitchFamily="34" charset="0"/>
              </a:rPr>
              <a:t>{* | [columnExprn [AS newName]] [,...] }</a:t>
            </a:r>
          </a:p>
          <a:p>
            <a:pPr eaLnBrk="1" hangingPunct="1">
              <a:lnSpc>
                <a:spcPct val="110000"/>
              </a:lnSpc>
              <a:buFont typeface="Wingdings" panose="05000000000000000000" pitchFamily="2" charset="2"/>
              <a:buNone/>
            </a:pPr>
            <a:r>
              <a:rPr lang="en-US" altLang="en-US" sz="2800" b="1">
                <a:latin typeface="Trebuchet MS" panose="020B0603020202020204" pitchFamily="34" charset="0"/>
              </a:rPr>
              <a:t>FROM TableName [alias] [, ...]</a:t>
            </a:r>
          </a:p>
          <a:p>
            <a:pPr algn="just" eaLnBrk="1" hangingPunct="1">
              <a:lnSpc>
                <a:spcPct val="110000"/>
              </a:lnSpc>
              <a:buFont typeface="Wingdings" panose="05000000000000000000" pitchFamily="2" charset="2"/>
              <a:buNone/>
            </a:pPr>
            <a:r>
              <a:rPr lang="en-US" altLang="en-US" sz="2800" b="1">
                <a:latin typeface="Trebuchet MS" panose="020B0603020202020204" pitchFamily="34" charset="0"/>
              </a:rPr>
              <a:t>[WHERE condition]</a:t>
            </a:r>
          </a:p>
          <a:p>
            <a:pPr eaLnBrk="1" hangingPunct="1">
              <a:lnSpc>
                <a:spcPct val="110000"/>
              </a:lnSpc>
              <a:buFont typeface="Wingdings" panose="05000000000000000000" pitchFamily="2" charset="2"/>
              <a:buNone/>
            </a:pPr>
            <a:r>
              <a:rPr lang="en-US" altLang="en-US" sz="2800" b="1">
                <a:latin typeface="Trebuchet MS" panose="020B0603020202020204" pitchFamily="34" charset="0"/>
              </a:rPr>
              <a:t>[GROUP BY columnList] [HAVING	condition]</a:t>
            </a:r>
          </a:p>
          <a:p>
            <a:pPr algn="just" eaLnBrk="1" hangingPunct="1">
              <a:lnSpc>
                <a:spcPct val="110000"/>
              </a:lnSpc>
              <a:buFont typeface="Wingdings" panose="05000000000000000000" pitchFamily="2" charset="2"/>
              <a:buNone/>
            </a:pPr>
            <a:r>
              <a:rPr lang="en-US" altLang="en-US" sz="2800" b="1">
                <a:latin typeface="Trebuchet MS" panose="020B0603020202020204" pitchFamily="34" charset="0"/>
              </a:rPr>
              <a:t>[ORDER BY	columnList]</a:t>
            </a:r>
          </a:p>
        </p:txBody>
      </p:sp>
      <p:sp>
        <p:nvSpPr>
          <p:cNvPr id="17411" name="Slide Number Placeholder 5">
            <a:extLst>
              <a:ext uri="{FF2B5EF4-FFF2-40B4-BE49-F238E27FC236}">
                <a16:creationId xmlns:a16="http://schemas.microsoft.com/office/drawing/2014/main" id="{B8F48B40-43D4-47BF-8DCA-ED22DA4B215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B55C0A41-C454-4A63-B8A3-335CD3DBDF7E}" type="slidenum">
              <a:rPr lang="en-US" altLang="en-US" smtClean="0">
                <a:solidFill>
                  <a:srgbClr val="045C75"/>
                </a:solidFill>
              </a:rPr>
              <a:pPr/>
              <a:t>11</a:t>
            </a:fld>
            <a:endParaRPr lang="en-US" altLang="en-US">
              <a:solidFill>
                <a:srgbClr val="045C75"/>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6" name="Rectangle 2">
            <a:extLst>
              <a:ext uri="{FF2B5EF4-FFF2-40B4-BE49-F238E27FC236}">
                <a16:creationId xmlns:a16="http://schemas.microsoft.com/office/drawing/2014/main" id="{ABDD934D-4FE1-47D2-8354-76A611A020A5}"/>
              </a:ext>
            </a:extLst>
          </p:cNvPr>
          <p:cNvSpPr>
            <a:spLocks noGrp="1" noChangeArrowheads="1"/>
          </p:cNvSpPr>
          <p:nvPr>
            <p:ph type="title"/>
          </p:nvPr>
        </p:nvSpPr>
        <p:spPr/>
        <p:txBody>
          <a:bodyPr/>
          <a:lstStyle/>
          <a:p>
            <a:pPr algn="just" eaLnBrk="1" hangingPunct="1"/>
            <a:r>
              <a:rPr lang="en-US" altLang="en-US" sz="4100" b="1">
                <a:latin typeface="Trebuchet MS" panose="020B0603020202020204" pitchFamily="34" charset="0"/>
              </a:rPr>
              <a:t>SELECT Statement</a:t>
            </a:r>
            <a:endParaRPr lang="en-US" altLang="en-US" b="1">
              <a:latin typeface="Trebuchet MS" panose="020B0603020202020204" pitchFamily="34" charset="0"/>
            </a:endParaRPr>
          </a:p>
        </p:txBody>
      </p:sp>
      <p:sp>
        <p:nvSpPr>
          <p:cNvPr id="175107" name="Rectangle 3">
            <a:extLst>
              <a:ext uri="{FF2B5EF4-FFF2-40B4-BE49-F238E27FC236}">
                <a16:creationId xmlns:a16="http://schemas.microsoft.com/office/drawing/2014/main" id="{DB7176B9-DBE7-4925-88CC-0EC0BE2584D7}"/>
              </a:ext>
            </a:extLst>
          </p:cNvPr>
          <p:cNvSpPr>
            <a:spLocks noGrp="1" noChangeArrowheads="1"/>
          </p:cNvSpPr>
          <p:nvPr>
            <p:ph idx="1"/>
          </p:nvPr>
        </p:nvSpPr>
        <p:spPr>
          <a:xfrm>
            <a:off x="2424113" y="1989138"/>
            <a:ext cx="7937500" cy="4114800"/>
          </a:xfrm>
        </p:spPr>
        <p:txBody>
          <a:bodyPr>
            <a:normAutofit fontScale="92500" lnSpcReduction="20000"/>
          </a:bodyPr>
          <a:lstStyle/>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FROM	Specifies table(s) to be used.</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WHERE	Filters rows.</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GROUP BY	Forms groups of rows with same</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                 column value.</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HAVING	Filters groups subject to some</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                 condition.</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SELECT	Specifies which columns are to</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                 appear in output.</a:t>
            </a:r>
          </a:p>
          <a:p>
            <a:pPr algn="just" eaLnBrk="1" hangingPunct="1">
              <a:lnSpc>
                <a:spcPct val="90000"/>
              </a:lnSpc>
              <a:buFont typeface="Wingdings" panose="05000000000000000000" pitchFamily="2" charset="2"/>
              <a:buNone/>
            </a:pPr>
            <a:r>
              <a:rPr lang="en-US" altLang="en-US" sz="2800" b="1">
                <a:latin typeface="Trebuchet MS" panose="020B0603020202020204" pitchFamily="34" charset="0"/>
              </a:rPr>
              <a:t>ORDER BY 	Specifies the order of the output.</a:t>
            </a:r>
          </a:p>
        </p:txBody>
      </p:sp>
      <p:sp>
        <p:nvSpPr>
          <p:cNvPr id="18435" name="Slide Number Placeholder 5">
            <a:extLst>
              <a:ext uri="{FF2B5EF4-FFF2-40B4-BE49-F238E27FC236}">
                <a16:creationId xmlns:a16="http://schemas.microsoft.com/office/drawing/2014/main" id="{7DFFAB5C-4A65-4826-AA68-3027D00BEC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8F6928BB-7BC3-478A-900D-AD9E6E850084}" type="slidenum">
              <a:rPr lang="en-US" altLang="en-US" smtClean="0">
                <a:solidFill>
                  <a:srgbClr val="045C75"/>
                </a:solidFill>
              </a:rPr>
              <a:pPr/>
              <a:t>12</a:t>
            </a:fld>
            <a:endParaRPr lang="en-US" altLang="en-US">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51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51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510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75107">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75107">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7510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5107">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5107">
                                            <p:txEl>
                                              <p:pRg st="7" end="7"/>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510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147CCA1-C77D-433A-A2EE-B624B7066C89}"/>
              </a:ext>
            </a:extLst>
          </p:cNvPr>
          <p:cNvSpPr>
            <a:spLocks noGrp="1" noChangeArrowheads="1"/>
          </p:cNvSpPr>
          <p:nvPr>
            <p:ph type="title"/>
          </p:nvPr>
        </p:nvSpPr>
        <p:spPr/>
        <p:txBody>
          <a:bodyPr/>
          <a:lstStyle/>
          <a:p>
            <a:pPr eaLnBrk="1" hangingPunct="1"/>
            <a:r>
              <a:rPr lang="en-US" altLang="en-US"/>
              <a:t>Looking at the SQL Command Categories</a:t>
            </a:r>
          </a:p>
        </p:txBody>
      </p:sp>
      <p:sp>
        <p:nvSpPr>
          <p:cNvPr id="19459" name="Rectangle 3">
            <a:extLst>
              <a:ext uri="{FF2B5EF4-FFF2-40B4-BE49-F238E27FC236}">
                <a16:creationId xmlns:a16="http://schemas.microsoft.com/office/drawing/2014/main" id="{D0E5649B-0749-4CB7-BC33-BB2F6859632D}"/>
              </a:ext>
            </a:extLst>
          </p:cNvPr>
          <p:cNvSpPr>
            <a:spLocks noGrp="1" noChangeArrowheads="1"/>
          </p:cNvSpPr>
          <p:nvPr>
            <p:ph idx="1"/>
          </p:nvPr>
        </p:nvSpPr>
        <p:spPr/>
        <p:txBody>
          <a:bodyPr/>
          <a:lstStyle/>
          <a:p>
            <a:pPr eaLnBrk="1" hangingPunct="1"/>
            <a:r>
              <a:rPr lang="en-US" altLang="en-US"/>
              <a:t>The three basic ANSI categories of command:</a:t>
            </a:r>
          </a:p>
          <a:p>
            <a:pPr lvl="1" eaLnBrk="1" hangingPunct="1"/>
            <a:r>
              <a:rPr lang="en-US" altLang="en-US"/>
              <a:t>Data Definition Language (DDL)</a:t>
            </a:r>
          </a:p>
          <a:p>
            <a:pPr lvl="1" eaLnBrk="1" hangingPunct="1"/>
            <a:r>
              <a:rPr lang="en-US" altLang="en-US"/>
              <a:t>Data Control Language (DCL)</a:t>
            </a:r>
          </a:p>
          <a:p>
            <a:pPr lvl="1" eaLnBrk="1" hangingPunct="1"/>
            <a:r>
              <a:rPr lang="en-US" altLang="en-US"/>
              <a:t>Data Manipulation Language (DML)</a:t>
            </a:r>
          </a:p>
          <a:p>
            <a:pPr eaLnBrk="1" hangingPunct="1"/>
            <a:endParaRPr lang="en-US" altLang="en-US"/>
          </a:p>
        </p:txBody>
      </p:sp>
      <p:sp>
        <p:nvSpPr>
          <p:cNvPr id="19461" name="Slide Number Placeholder 5">
            <a:extLst>
              <a:ext uri="{FF2B5EF4-FFF2-40B4-BE49-F238E27FC236}">
                <a16:creationId xmlns:a16="http://schemas.microsoft.com/office/drawing/2014/main" id="{A596D025-1D3E-4A61-AFD7-C972441FAF2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CD4F363A-73C4-48D6-AAC0-A31D14694B74}" type="slidenum">
              <a:rPr lang="en-US" altLang="en-US" smtClean="0">
                <a:solidFill>
                  <a:srgbClr val="045C75"/>
                </a:solidFill>
              </a:rPr>
              <a:pPr/>
              <a:t>13</a:t>
            </a:fld>
            <a:endParaRPr lang="en-US" altLang="en-US">
              <a:solidFill>
                <a:srgbClr val="045C75"/>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0CF14AA-C102-407E-9D62-101C3E49C1BF}"/>
              </a:ext>
            </a:extLst>
          </p:cNvPr>
          <p:cNvSpPr>
            <a:spLocks noGrp="1" noChangeArrowheads="1"/>
          </p:cNvSpPr>
          <p:nvPr>
            <p:ph type="title"/>
          </p:nvPr>
        </p:nvSpPr>
        <p:spPr/>
        <p:txBody>
          <a:bodyPr/>
          <a:lstStyle/>
          <a:p>
            <a:pPr eaLnBrk="1" hangingPunct="1"/>
            <a:r>
              <a:rPr lang="en-GB" altLang="en-US"/>
              <a:t>DDL Commands</a:t>
            </a:r>
            <a:endParaRPr lang="en-US" altLang="en-US"/>
          </a:p>
        </p:txBody>
      </p:sp>
      <p:sp>
        <p:nvSpPr>
          <p:cNvPr id="20483" name="Rectangle 3">
            <a:extLst>
              <a:ext uri="{FF2B5EF4-FFF2-40B4-BE49-F238E27FC236}">
                <a16:creationId xmlns:a16="http://schemas.microsoft.com/office/drawing/2014/main" id="{F8E18117-4226-48BE-9BCB-7F9D9EA50E6D}"/>
              </a:ext>
            </a:extLst>
          </p:cNvPr>
          <p:cNvSpPr>
            <a:spLocks noGrp="1" noChangeArrowheads="1"/>
          </p:cNvSpPr>
          <p:nvPr>
            <p:ph idx="1"/>
          </p:nvPr>
        </p:nvSpPr>
        <p:spPr/>
        <p:txBody>
          <a:bodyPr/>
          <a:lstStyle/>
          <a:p>
            <a:pPr eaLnBrk="1" hangingPunct="1"/>
            <a:r>
              <a:rPr lang="en-US" altLang="en-US"/>
              <a:t>DDL Commands</a:t>
            </a:r>
          </a:p>
          <a:p>
            <a:pPr lvl="1" eaLnBrk="1" hangingPunct="1"/>
            <a:r>
              <a:rPr lang="en-US" altLang="en-US" sz="2200"/>
              <a:t>These commands are used for creating, altering and dropping (deleting) database tables.</a:t>
            </a:r>
          </a:p>
          <a:p>
            <a:pPr lvl="1" eaLnBrk="1" hangingPunct="1"/>
            <a:r>
              <a:rPr lang="en-US" altLang="en-US" sz="2200"/>
              <a:t>The use of DDL commands is usually restricted to a Database Administrator (DBA) whose has overall control of the database.</a:t>
            </a:r>
          </a:p>
          <a:p>
            <a:pPr lvl="1" eaLnBrk="1" hangingPunct="1"/>
            <a:r>
              <a:rPr lang="en-US" altLang="en-US" sz="2200"/>
              <a:t>Typical DDL commands are:</a:t>
            </a:r>
          </a:p>
          <a:p>
            <a:pPr lvl="2" eaLnBrk="1" hangingPunct="1"/>
            <a:r>
              <a:rPr lang="en-US" altLang="en-US"/>
              <a:t>Create Table		Create View		Drop Index</a:t>
            </a:r>
          </a:p>
          <a:p>
            <a:pPr lvl="2" eaLnBrk="1" hangingPunct="1"/>
            <a:r>
              <a:rPr lang="en-US" altLang="en-US"/>
              <a:t>Alter Table		Drop View</a:t>
            </a:r>
          </a:p>
          <a:p>
            <a:pPr lvl="2" eaLnBrk="1" hangingPunct="1"/>
            <a:r>
              <a:rPr lang="en-US" altLang="en-US"/>
              <a:t>Drop Table		Create Index</a:t>
            </a:r>
          </a:p>
          <a:p>
            <a:pPr eaLnBrk="1" hangingPunct="1"/>
            <a:endParaRPr lang="en-US" altLang="en-US"/>
          </a:p>
        </p:txBody>
      </p:sp>
      <p:sp>
        <p:nvSpPr>
          <p:cNvPr id="20485" name="Slide Number Placeholder 5">
            <a:extLst>
              <a:ext uri="{FF2B5EF4-FFF2-40B4-BE49-F238E27FC236}">
                <a16:creationId xmlns:a16="http://schemas.microsoft.com/office/drawing/2014/main" id="{0845EC8B-5C0E-4CE2-941B-91489950E8D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26337305-C2E5-4A63-8DF5-08BE0EAD5CF1}" type="slidenum">
              <a:rPr lang="en-US" altLang="en-US" smtClean="0">
                <a:solidFill>
                  <a:srgbClr val="045C75"/>
                </a:solidFill>
              </a:rPr>
              <a:pPr/>
              <a:t>14</a:t>
            </a:fld>
            <a:endParaRPr lang="en-US" altLang="en-US">
              <a:solidFill>
                <a:srgbClr val="045C75"/>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6CF8B4E-9787-4669-9222-B92063F7D3C3}"/>
              </a:ext>
            </a:extLst>
          </p:cNvPr>
          <p:cNvSpPr>
            <a:spLocks noGrp="1" noChangeArrowheads="1"/>
          </p:cNvSpPr>
          <p:nvPr>
            <p:ph type="title"/>
          </p:nvPr>
        </p:nvSpPr>
        <p:spPr/>
        <p:txBody>
          <a:bodyPr/>
          <a:lstStyle/>
          <a:p>
            <a:pPr eaLnBrk="1" hangingPunct="1"/>
            <a:r>
              <a:rPr lang="en-US" altLang="en-US"/>
              <a:t>DCL Commands</a:t>
            </a:r>
          </a:p>
        </p:txBody>
      </p:sp>
      <p:sp>
        <p:nvSpPr>
          <p:cNvPr id="21507" name="Rectangle 3">
            <a:extLst>
              <a:ext uri="{FF2B5EF4-FFF2-40B4-BE49-F238E27FC236}">
                <a16:creationId xmlns:a16="http://schemas.microsoft.com/office/drawing/2014/main" id="{4310E3B6-4F22-4527-9607-F68D44B4CA34}"/>
              </a:ext>
            </a:extLst>
          </p:cNvPr>
          <p:cNvSpPr>
            <a:spLocks noGrp="1" noChangeArrowheads="1"/>
          </p:cNvSpPr>
          <p:nvPr>
            <p:ph idx="1"/>
          </p:nvPr>
        </p:nvSpPr>
        <p:spPr/>
        <p:txBody>
          <a:bodyPr/>
          <a:lstStyle/>
          <a:p>
            <a:pPr eaLnBrk="1" hangingPunct="1"/>
            <a:r>
              <a:rPr lang="en-US" altLang="en-US"/>
              <a:t>DCL Commands</a:t>
            </a:r>
          </a:p>
          <a:p>
            <a:pPr lvl="1" eaLnBrk="1" hangingPunct="1"/>
            <a:r>
              <a:rPr lang="en-US" altLang="en-US"/>
              <a:t>DCL commands are used by the DBA to grant authorisation for data access, for allocating space and for auditing database use.</a:t>
            </a:r>
          </a:p>
          <a:p>
            <a:pPr lvl="1" eaLnBrk="1" hangingPunct="1"/>
            <a:r>
              <a:rPr lang="en-US" altLang="en-US"/>
              <a:t> Typical DCL commands are:</a:t>
            </a:r>
          </a:p>
          <a:p>
            <a:pPr lvl="2" eaLnBrk="1" hangingPunct="1"/>
            <a:r>
              <a:rPr lang="en-US" altLang="en-US"/>
              <a:t>GRANT 	used to grant and limit privileges.</a:t>
            </a:r>
          </a:p>
          <a:p>
            <a:pPr lvl="2" eaLnBrk="1" hangingPunct="1"/>
            <a:r>
              <a:rPr lang="en-US" altLang="en-US"/>
              <a:t>REVOKE 	used to remove privileges.</a:t>
            </a:r>
          </a:p>
          <a:p>
            <a:pPr lvl="2" eaLnBrk="1" hangingPunct="1"/>
            <a:endParaRPr lang="en-US" altLang="en-US"/>
          </a:p>
        </p:txBody>
      </p:sp>
      <p:sp>
        <p:nvSpPr>
          <p:cNvPr id="21509" name="Slide Number Placeholder 5">
            <a:extLst>
              <a:ext uri="{FF2B5EF4-FFF2-40B4-BE49-F238E27FC236}">
                <a16:creationId xmlns:a16="http://schemas.microsoft.com/office/drawing/2014/main" id="{FE71B398-09D8-4ACA-B475-C44D10012A1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27A463E3-5A17-4357-B0FB-D3926D29E499}" type="slidenum">
              <a:rPr lang="en-US" altLang="en-US" smtClean="0">
                <a:solidFill>
                  <a:srgbClr val="045C75"/>
                </a:solidFill>
              </a:rPr>
              <a:pPr/>
              <a:t>15</a:t>
            </a:fld>
            <a:endParaRPr lang="en-US" altLang="en-US">
              <a:solidFill>
                <a:srgbClr val="045C75"/>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7BD4A65-D8F4-4FD2-B28C-3F2FAD6BC7E6}"/>
              </a:ext>
            </a:extLst>
          </p:cNvPr>
          <p:cNvSpPr>
            <a:spLocks noGrp="1" noChangeArrowheads="1"/>
          </p:cNvSpPr>
          <p:nvPr>
            <p:ph type="title"/>
          </p:nvPr>
        </p:nvSpPr>
        <p:spPr/>
        <p:txBody>
          <a:bodyPr/>
          <a:lstStyle/>
          <a:p>
            <a:pPr eaLnBrk="1" hangingPunct="1"/>
            <a:r>
              <a:rPr lang="en-GB" altLang="en-US"/>
              <a:t>DCL Commands</a:t>
            </a:r>
            <a:endParaRPr lang="en-US" altLang="en-US"/>
          </a:p>
        </p:txBody>
      </p:sp>
      <p:sp>
        <p:nvSpPr>
          <p:cNvPr id="22531" name="Rectangle 3">
            <a:extLst>
              <a:ext uri="{FF2B5EF4-FFF2-40B4-BE49-F238E27FC236}">
                <a16:creationId xmlns:a16="http://schemas.microsoft.com/office/drawing/2014/main" id="{9CA7F533-B284-4D4B-A2D4-6CF95771DFFC}"/>
              </a:ext>
            </a:extLst>
          </p:cNvPr>
          <p:cNvSpPr>
            <a:spLocks noGrp="1" noChangeArrowheads="1"/>
          </p:cNvSpPr>
          <p:nvPr>
            <p:ph idx="1"/>
          </p:nvPr>
        </p:nvSpPr>
        <p:spPr/>
        <p:txBody>
          <a:bodyPr/>
          <a:lstStyle/>
          <a:p>
            <a:pPr lvl="2" eaLnBrk="1" hangingPunct="1"/>
            <a:r>
              <a:rPr lang="en-US" altLang="en-US"/>
              <a:t>COMMIT 		used to write changes to physical 			disk based database and therefore 			make them permanent.</a:t>
            </a:r>
          </a:p>
          <a:p>
            <a:pPr lvl="2" eaLnBrk="1" hangingPunct="1"/>
            <a:r>
              <a:rPr lang="en-US" altLang="en-US"/>
              <a:t>ROLLBACK	if used before a COMMIT will 			reverse the set of changes that have 			been made, is often used in 				response to an error condition 				during database transaction 				processing.</a:t>
            </a:r>
          </a:p>
          <a:p>
            <a:pPr eaLnBrk="1" hangingPunct="1"/>
            <a:endParaRPr lang="en-US" altLang="en-US"/>
          </a:p>
        </p:txBody>
      </p:sp>
      <p:sp>
        <p:nvSpPr>
          <p:cNvPr id="22533" name="Slide Number Placeholder 5">
            <a:extLst>
              <a:ext uri="{FF2B5EF4-FFF2-40B4-BE49-F238E27FC236}">
                <a16:creationId xmlns:a16="http://schemas.microsoft.com/office/drawing/2014/main" id="{89FAC8B5-0A05-4AA6-9EEE-75A298AF1F7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1A30F377-7690-42F6-8480-58F2055979B1}" type="slidenum">
              <a:rPr lang="en-US" altLang="en-US" smtClean="0">
                <a:solidFill>
                  <a:srgbClr val="045C75"/>
                </a:solidFill>
              </a:rPr>
              <a:pPr/>
              <a:t>16</a:t>
            </a:fld>
            <a:endParaRPr lang="en-US" altLang="en-US">
              <a:solidFill>
                <a:srgbClr val="045C75"/>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AD441DB5-045E-4B06-AA4C-6D093EE401D7}"/>
              </a:ext>
            </a:extLst>
          </p:cNvPr>
          <p:cNvSpPr>
            <a:spLocks noGrp="1" noChangeArrowheads="1"/>
          </p:cNvSpPr>
          <p:nvPr>
            <p:ph type="title"/>
          </p:nvPr>
        </p:nvSpPr>
        <p:spPr/>
        <p:txBody>
          <a:bodyPr/>
          <a:lstStyle/>
          <a:p>
            <a:pPr eaLnBrk="1" hangingPunct="1"/>
            <a:r>
              <a:rPr lang="en-US" altLang="en-US"/>
              <a:t>DML Commands</a:t>
            </a:r>
          </a:p>
        </p:txBody>
      </p:sp>
      <p:sp>
        <p:nvSpPr>
          <p:cNvPr id="23555" name="Rectangle 3">
            <a:extLst>
              <a:ext uri="{FF2B5EF4-FFF2-40B4-BE49-F238E27FC236}">
                <a16:creationId xmlns:a16="http://schemas.microsoft.com/office/drawing/2014/main" id="{F99524DF-33B9-4D49-8142-75949D587927}"/>
              </a:ext>
            </a:extLst>
          </p:cNvPr>
          <p:cNvSpPr>
            <a:spLocks noGrp="1" noChangeArrowheads="1"/>
          </p:cNvSpPr>
          <p:nvPr>
            <p:ph idx="1"/>
          </p:nvPr>
        </p:nvSpPr>
        <p:spPr/>
        <p:txBody>
          <a:bodyPr/>
          <a:lstStyle/>
          <a:p>
            <a:pPr eaLnBrk="1" hangingPunct="1"/>
            <a:r>
              <a:rPr lang="en-US" altLang="en-US"/>
              <a:t>DML Commands</a:t>
            </a:r>
          </a:p>
          <a:p>
            <a:pPr lvl="1" eaLnBrk="1" hangingPunct="1"/>
            <a:r>
              <a:rPr lang="en-US" altLang="en-US"/>
              <a:t>These commands are used for inserting, deleting and querying data values in the database.</a:t>
            </a:r>
          </a:p>
          <a:p>
            <a:pPr lvl="1" eaLnBrk="1" hangingPunct="1"/>
            <a:r>
              <a:rPr lang="en-US" altLang="en-US"/>
              <a:t>Typical DDL commands are:</a:t>
            </a:r>
          </a:p>
          <a:p>
            <a:pPr lvl="2" eaLnBrk="1" hangingPunct="1"/>
            <a:r>
              <a:rPr lang="en-US" altLang="en-US"/>
              <a:t>SELECT</a:t>
            </a:r>
          </a:p>
          <a:p>
            <a:pPr lvl="2" eaLnBrk="1" hangingPunct="1"/>
            <a:r>
              <a:rPr lang="en-US" altLang="en-US"/>
              <a:t>INSERT</a:t>
            </a:r>
          </a:p>
          <a:p>
            <a:pPr lvl="2" eaLnBrk="1" hangingPunct="1"/>
            <a:r>
              <a:rPr lang="en-US" altLang="en-US"/>
              <a:t>DELETE</a:t>
            </a:r>
          </a:p>
          <a:p>
            <a:pPr lvl="2" eaLnBrk="1" hangingPunct="1"/>
            <a:r>
              <a:rPr lang="en-US" altLang="en-US"/>
              <a:t>UPDATE</a:t>
            </a:r>
          </a:p>
          <a:p>
            <a:pPr lvl="1" eaLnBrk="1" hangingPunct="1"/>
            <a:endParaRPr lang="en-US" altLang="en-US"/>
          </a:p>
        </p:txBody>
      </p:sp>
      <p:sp>
        <p:nvSpPr>
          <p:cNvPr id="23557" name="Slide Number Placeholder 5">
            <a:extLst>
              <a:ext uri="{FF2B5EF4-FFF2-40B4-BE49-F238E27FC236}">
                <a16:creationId xmlns:a16="http://schemas.microsoft.com/office/drawing/2014/main" id="{252A771F-E634-4DF8-9AD3-CC275D6030E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59B29D49-C45E-4463-B879-ED90E0BBFD0A}" type="slidenum">
              <a:rPr lang="en-US" altLang="en-US" smtClean="0">
                <a:solidFill>
                  <a:srgbClr val="045C75"/>
                </a:solidFill>
              </a:rPr>
              <a:pPr/>
              <a:t>17</a:t>
            </a:fld>
            <a:endParaRPr lang="en-US" altLang="en-US">
              <a:solidFill>
                <a:srgbClr val="045C75"/>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D4CFA71-5BD6-4D50-9A1B-8DE95D71EE70}"/>
              </a:ext>
            </a:extLst>
          </p:cNvPr>
          <p:cNvSpPr>
            <a:spLocks noGrp="1" noChangeArrowheads="1"/>
          </p:cNvSpPr>
          <p:nvPr>
            <p:ph type="title"/>
          </p:nvPr>
        </p:nvSpPr>
        <p:spPr>
          <a:xfrm>
            <a:off x="2098675" y="304800"/>
            <a:ext cx="8001000" cy="820738"/>
          </a:xfrm>
        </p:spPr>
        <p:txBody>
          <a:bodyPr/>
          <a:lstStyle/>
          <a:p>
            <a:pPr eaLnBrk="1" hangingPunct="1"/>
            <a:r>
              <a:rPr lang="en-US" altLang="en-US" sz="3600"/>
              <a:t>Trying out SQL with SQL College Case Study</a:t>
            </a:r>
          </a:p>
        </p:txBody>
      </p:sp>
      <p:sp>
        <p:nvSpPr>
          <p:cNvPr id="24579" name="Rectangle 3">
            <a:extLst>
              <a:ext uri="{FF2B5EF4-FFF2-40B4-BE49-F238E27FC236}">
                <a16:creationId xmlns:a16="http://schemas.microsoft.com/office/drawing/2014/main" id="{A19D09AB-E1FB-4111-8F73-A5C38C7298EA}"/>
              </a:ext>
            </a:extLst>
          </p:cNvPr>
          <p:cNvSpPr>
            <a:spLocks noGrp="1" noChangeArrowheads="1"/>
          </p:cNvSpPr>
          <p:nvPr>
            <p:ph idx="1"/>
          </p:nvPr>
        </p:nvSpPr>
        <p:spPr>
          <a:xfrm>
            <a:off x="1905000" y="4572000"/>
            <a:ext cx="8178800" cy="1600200"/>
          </a:xfrm>
        </p:spPr>
        <p:txBody>
          <a:bodyPr/>
          <a:lstStyle/>
          <a:p>
            <a:pPr eaLnBrk="1" hangingPunct="1"/>
            <a:r>
              <a:rPr lang="en-US" altLang="en-US"/>
              <a:t>In this Entity Relationship Model it can be said that a COURSE has many students, but a student can only be enrolled onto a single course. </a:t>
            </a:r>
          </a:p>
          <a:p>
            <a:pPr eaLnBrk="1" hangingPunct="1"/>
            <a:r>
              <a:rPr lang="en-US" altLang="en-US"/>
              <a:t>A course will employ many LECTURERs, but a LECTURER is only associated with a single COURSE.</a:t>
            </a:r>
          </a:p>
        </p:txBody>
      </p:sp>
      <p:sp>
        <p:nvSpPr>
          <p:cNvPr id="24581" name="Slide Number Placeholder 5">
            <a:extLst>
              <a:ext uri="{FF2B5EF4-FFF2-40B4-BE49-F238E27FC236}">
                <a16:creationId xmlns:a16="http://schemas.microsoft.com/office/drawing/2014/main" id="{576DD758-1A22-440F-8F9C-1B1AEA05B40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B42E0634-8DED-46EF-ADE8-09BCF7B3E654}" type="slidenum">
              <a:rPr lang="en-US" altLang="en-US" smtClean="0">
                <a:solidFill>
                  <a:srgbClr val="045C75"/>
                </a:solidFill>
              </a:rPr>
              <a:pPr/>
              <a:t>18</a:t>
            </a:fld>
            <a:endParaRPr lang="en-US" altLang="en-US">
              <a:solidFill>
                <a:srgbClr val="045C75"/>
              </a:solidFill>
            </a:endParaRPr>
          </a:p>
        </p:txBody>
      </p:sp>
      <p:sp>
        <p:nvSpPr>
          <p:cNvPr id="24582" name="Text Box 4">
            <a:extLst>
              <a:ext uri="{FF2B5EF4-FFF2-40B4-BE49-F238E27FC236}">
                <a16:creationId xmlns:a16="http://schemas.microsoft.com/office/drawing/2014/main" id="{0F6488C4-AA43-4311-93D9-3FF93A32ED92}"/>
              </a:ext>
            </a:extLst>
          </p:cNvPr>
          <p:cNvSpPr txBox="1">
            <a:spLocks noChangeArrowheads="1"/>
          </p:cNvSpPr>
          <p:nvPr/>
        </p:nvSpPr>
        <p:spPr bwMode="auto">
          <a:xfrm>
            <a:off x="2994026" y="1831975"/>
            <a:ext cx="13366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US" altLang="en-US" sz="3200">
                <a:latin typeface="Times New Roman" panose="02020603050405020304" pitchFamily="18" charset="0"/>
              </a:rPr>
              <a:t>Course</a:t>
            </a:r>
          </a:p>
        </p:txBody>
      </p:sp>
      <p:sp>
        <p:nvSpPr>
          <p:cNvPr id="24583" name="Text Box 5">
            <a:extLst>
              <a:ext uri="{FF2B5EF4-FFF2-40B4-BE49-F238E27FC236}">
                <a16:creationId xmlns:a16="http://schemas.microsoft.com/office/drawing/2014/main" id="{E1FF7929-016C-486E-AD72-B96EB425BFFB}"/>
              </a:ext>
            </a:extLst>
          </p:cNvPr>
          <p:cNvSpPr txBox="1">
            <a:spLocks noChangeArrowheads="1"/>
          </p:cNvSpPr>
          <p:nvPr/>
        </p:nvSpPr>
        <p:spPr bwMode="auto">
          <a:xfrm>
            <a:off x="7947026" y="1831975"/>
            <a:ext cx="158432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US" altLang="en-US" sz="3200">
                <a:latin typeface="Times New Roman" panose="02020603050405020304" pitchFamily="18" charset="0"/>
              </a:rPr>
              <a:t>Students</a:t>
            </a:r>
          </a:p>
        </p:txBody>
      </p:sp>
      <p:sp>
        <p:nvSpPr>
          <p:cNvPr id="24584" name="Rectangle 6">
            <a:extLst>
              <a:ext uri="{FF2B5EF4-FFF2-40B4-BE49-F238E27FC236}">
                <a16:creationId xmlns:a16="http://schemas.microsoft.com/office/drawing/2014/main" id="{03055B87-3EBB-49C8-AEEE-9A024838E28D}"/>
              </a:ext>
            </a:extLst>
          </p:cNvPr>
          <p:cNvSpPr>
            <a:spLocks noChangeArrowheads="1"/>
          </p:cNvSpPr>
          <p:nvPr/>
        </p:nvSpPr>
        <p:spPr bwMode="auto">
          <a:xfrm>
            <a:off x="2552700" y="1714500"/>
            <a:ext cx="2057400" cy="762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endParaRPr lang="en-GB" altLang="en-US"/>
          </a:p>
        </p:txBody>
      </p:sp>
      <p:sp>
        <p:nvSpPr>
          <p:cNvPr id="24585" name="Rectangle 7">
            <a:extLst>
              <a:ext uri="{FF2B5EF4-FFF2-40B4-BE49-F238E27FC236}">
                <a16:creationId xmlns:a16="http://schemas.microsoft.com/office/drawing/2014/main" id="{63BCCD4E-3235-4940-A221-06DFB479E857}"/>
              </a:ext>
            </a:extLst>
          </p:cNvPr>
          <p:cNvSpPr>
            <a:spLocks noChangeArrowheads="1"/>
          </p:cNvSpPr>
          <p:nvPr/>
        </p:nvSpPr>
        <p:spPr bwMode="auto">
          <a:xfrm>
            <a:off x="7658100" y="1714500"/>
            <a:ext cx="2057400" cy="762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endParaRPr lang="en-GB" altLang="en-US"/>
          </a:p>
        </p:txBody>
      </p:sp>
      <p:sp>
        <p:nvSpPr>
          <p:cNvPr id="24586" name="Line 8">
            <a:extLst>
              <a:ext uri="{FF2B5EF4-FFF2-40B4-BE49-F238E27FC236}">
                <a16:creationId xmlns:a16="http://schemas.microsoft.com/office/drawing/2014/main" id="{A076C318-EA26-46FD-A3CB-F2D801B9F5E2}"/>
              </a:ext>
            </a:extLst>
          </p:cNvPr>
          <p:cNvSpPr>
            <a:spLocks noChangeShapeType="1"/>
          </p:cNvSpPr>
          <p:nvPr/>
        </p:nvSpPr>
        <p:spPr bwMode="auto">
          <a:xfrm>
            <a:off x="4583113" y="2060575"/>
            <a:ext cx="3124200" cy="0"/>
          </a:xfrm>
          <a:prstGeom prst="line">
            <a:avLst/>
          </a:prstGeom>
          <a:noFill/>
          <a:ln w="9525">
            <a:solidFill>
              <a:schemeClr val="tx1"/>
            </a:solidFill>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87" name="Line 9">
            <a:extLst>
              <a:ext uri="{FF2B5EF4-FFF2-40B4-BE49-F238E27FC236}">
                <a16:creationId xmlns:a16="http://schemas.microsoft.com/office/drawing/2014/main" id="{3DB0031F-E247-434C-83EC-521E3BB64121}"/>
              </a:ext>
            </a:extLst>
          </p:cNvPr>
          <p:cNvSpPr>
            <a:spLocks noChangeShapeType="1"/>
          </p:cNvSpPr>
          <p:nvPr/>
        </p:nvSpPr>
        <p:spPr bwMode="auto">
          <a:xfrm>
            <a:off x="7032625" y="2060575"/>
            <a:ext cx="609600" cy="152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588" name="Line 10">
            <a:extLst>
              <a:ext uri="{FF2B5EF4-FFF2-40B4-BE49-F238E27FC236}">
                <a16:creationId xmlns:a16="http://schemas.microsoft.com/office/drawing/2014/main" id="{ECD6CD87-CD4C-4C6D-BA57-6DD79BBEB656}"/>
              </a:ext>
            </a:extLst>
          </p:cNvPr>
          <p:cNvSpPr>
            <a:spLocks noChangeShapeType="1"/>
          </p:cNvSpPr>
          <p:nvPr/>
        </p:nvSpPr>
        <p:spPr bwMode="auto">
          <a:xfrm flipV="1">
            <a:off x="7032625" y="1908175"/>
            <a:ext cx="609600" cy="1524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589" name="Text Box 12">
            <a:extLst>
              <a:ext uri="{FF2B5EF4-FFF2-40B4-BE49-F238E27FC236}">
                <a16:creationId xmlns:a16="http://schemas.microsoft.com/office/drawing/2014/main" id="{EA530CD8-0FB4-45E1-8223-1B1160688BD7}"/>
              </a:ext>
            </a:extLst>
          </p:cNvPr>
          <p:cNvSpPr txBox="1">
            <a:spLocks noChangeArrowheads="1"/>
          </p:cNvSpPr>
          <p:nvPr/>
        </p:nvSpPr>
        <p:spPr bwMode="auto">
          <a:xfrm>
            <a:off x="7870826" y="3965575"/>
            <a:ext cx="1560513"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US" altLang="en-US" sz="3200">
                <a:latin typeface="Times New Roman" panose="02020603050405020304" pitchFamily="18" charset="0"/>
              </a:rPr>
              <a:t>Lecturer</a:t>
            </a:r>
          </a:p>
        </p:txBody>
      </p:sp>
      <p:sp>
        <p:nvSpPr>
          <p:cNvPr id="24590" name="Rectangle 14">
            <a:extLst>
              <a:ext uri="{FF2B5EF4-FFF2-40B4-BE49-F238E27FC236}">
                <a16:creationId xmlns:a16="http://schemas.microsoft.com/office/drawing/2014/main" id="{5EFE8C66-7C51-4547-897D-7F11A9DCA1CA}"/>
              </a:ext>
            </a:extLst>
          </p:cNvPr>
          <p:cNvSpPr>
            <a:spLocks noChangeArrowheads="1"/>
          </p:cNvSpPr>
          <p:nvPr/>
        </p:nvSpPr>
        <p:spPr bwMode="auto">
          <a:xfrm>
            <a:off x="7658100" y="3848100"/>
            <a:ext cx="2057400" cy="762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endParaRPr lang="en-GB" altLang="en-US"/>
          </a:p>
        </p:txBody>
      </p:sp>
      <p:sp>
        <p:nvSpPr>
          <p:cNvPr id="24591" name="Line 16">
            <a:extLst>
              <a:ext uri="{FF2B5EF4-FFF2-40B4-BE49-F238E27FC236}">
                <a16:creationId xmlns:a16="http://schemas.microsoft.com/office/drawing/2014/main" id="{53CDB9D3-344A-4F19-917B-E878422750FB}"/>
              </a:ext>
            </a:extLst>
          </p:cNvPr>
          <p:cNvSpPr>
            <a:spLocks noChangeShapeType="1"/>
          </p:cNvSpPr>
          <p:nvPr/>
        </p:nvSpPr>
        <p:spPr bwMode="auto">
          <a:xfrm>
            <a:off x="4518025" y="2060575"/>
            <a:ext cx="0" cy="0"/>
          </a:xfrm>
          <a:prstGeom prst="line">
            <a:avLst/>
          </a:prstGeom>
          <a:noFill/>
          <a:ln w="9525">
            <a:solidFill>
              <a:schemeClr val="tx1"/>
            </a:solidFill>
            <a:round/>
            <a:headEnd type="oval" w="med" len="me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2" name="Line 20">
            <a:extLst>
              <a:ext uri="{FF2B5EF4-FFF2-40B4-BE49-F238E27FC236}">
                <a16:creationId xmlns:a16="http://schemas.microsoft.com/office/drawing/2014/main" id="{3C8ED788-E2F8-48ED-A208-A9A342CE906E}"/>
              </a:ext>
            </a:extLst>
          </p:cNvPr>
          <p:cNvSpPr>
            <a:spLocks noChangeShapeType="1"/>
          </p:cNvSpPr>
          <p:nvPr/>
        </p:nvSpPr>
        <p:spPr bwMode="auto">
          <a:xfrm>
            <a:off x="3832225" y="2441575"/>
            <a:ext cx="0" cy="609600"/>
          </a:xfrm>
          <a:prstGeom prst="line">
            <a:avLst/>
          </a:prstGeom>
          <a:noFill/>
          <a:ln w="9525">
            <a:solidFill>
              <a:schemeClr val="tx1"/>
            </a:solidFill>
            <a:round/>
            <a:headEnd type="oval"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24593" name="Line 21">
            <a:extLst>
              <a:ext uri="{FF2B5EF4-FFF2-40B4-BE49-F238E27FC236}">
                <a16:creationId xmlns:a16="http://schemas.microsoft.com/office/drawing/2014/main" id="{5ADFF86C-BCDE-4600-AB61-9A3AF3EED3A5}"/>
              </a:ext>
            </a:extLst>
          </p:cNvPr>
          <p:cNvSpPr>
            <a:spLocks noChangeShapeType="1"/>
          </p:cNvSpPr>
          <p:nvPr/>
        </p:nvSpPr>
        <p:spPr bwMode="auto">
          <a:xfrm>
            <a:off x="3832225" y="3051175"/>
            <a:ext cx="4343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594" name="Line 22">
            <a:extLst>
              <a:ext uri="{FF2B5EF4-FFF2-40B4-BE49-F238E27FC236}">
                <a16:creationId xmlns:a16="http://schemas.microsoft.com/office/drawing/2014/main" id="{D2DE1C8E-55FB-421B-964E-492444031EFA}"/>
              </a:ext>
            </a:extLst>
          </p:cNvPr>
          <p:cNvSpPr>
            <a:spLocks noChangeShapeType="1"/>
          </p:cNvSpPr>
          <p:nvPr/>
        </p:nvSpPr>
        <p:spPr bwMode="auto">
          <a:xfrm>
            <a:off x="8175625" y="3051175"/>
            <a:ext cx="0" cy="838200"/>
          </a:xfrm>
          <a:prstGeom prst="line">
            <a:avLst/>
          </a:prstGeom>
          <a:noFill/>
          <a:ln w="9525">
            <a:solidFill>
              <a:schemeClr val="tx1"/>
            </a:solidFill>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595" name="Line 23">
            <a:extLst>
              <a:ext uri="{FF2B5EF4-FFF2-40B4-BE49-F238E27FC236}">
                <a16:creationId xmlns:a16="http://schemas.microsoft.com/office/drawing/2014/main" id="{38CB1154-4C4B-4FEF-AE21-D89C735AE117}"/>
              </a:ext>
            </a:extLst>
          </p:cNvPr>
          <p:cNvSpPr>
            <a:spLocks noChangeShapeType="1"/>
          </p:cNvSpPr>
          <p:nvPr/>
        </p:nvSpPr>
        <p:spPr bwMode="auto">
          <a:xfrm flipH="1">
            <a:off x="7794625" y="3279775"/>
            <a:ext cx="38100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596" name="Line 24">
            <a:extLst>
              <a:ext uri="{FF2B5EF4-FFF2-40B4-BE49-F238E27FC236}">
                <a16:creationId xmlns:a16="http://schemas.microsoft.com/office/drawing/2014/main" id="{29042805-0AA0-4266-9E05-D54C34C5F497}"/>
              </a:ext>
            </a:extLst>
          </p:cNvPr>
          <p:cNvSpPr>
            <a:spLocks noChangeShapeType="1"/>
          </p:cNvSpPr>
          <p:nvPr/>
        </p:nvSpPr>
        <p:spPr bwMode="auto">
          <a:xfrm>
            <a:off x="8175625" y="3279775"/>
            <a:ext cx="381000"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45F7FF4-EAB3-4252-8046-6EE673920843}"/>
              </a:ext>
            </a:extLst>
          </p:cNvPr>
          <p:cNvSpPr>
            <a:spLocks noGrp="1" noChangeArrowheads="1"/>
          </p:cNvSpPr>
          <p:nvPr>
            <p:ph type="title"/>
          </p:nvPr>
        </p:nvSpPr>
        <p:spPr/>
        <p:txBody>
          <a:bodyPr/>
          <a:lstStyle/>
          <a:p>
            <a:pPr eaLnBrk="1" hangingPunct="1"/>
            <a:r>
              <a:rPr lang="en-US" altLang="en-US"/>
              <a:t>STUDENT TABLE</a:t>
            </a:r>
          </a:p>
        </p:txBody>
      </p:sp>
      <p:graphicFrame>
        <p:nvGraphicFramePr>
          <p:cNvPr id="25603" name="Object 3">
            <a:extLst>
              <a:ext uri="{FF2B5EF4-FFF2-40B4-BE49-F238E27FC236}">
                <a16:creationId xmlns:a16="http://schemas.microsoft.com/office/drawing/2014/main" id="{3D59F5CA-DE1A-4FD8-90B1-C366A8F19CF2}"/>
              </a:ext>
            </a:extLst>
          </p:cNvPr>
          <p:cNvGraphicFramePr>
            <a:graphicFrameLocks noGrp="1" noChangeAspect="1"/>
          </p:cNvGraphicFramePr>
          <p:nvPr>
            <p:ph type="tbl" idx="1"/>
          </p:nvPr>
        </p:nvGraphicFramePr>
        <p:xfrm>
          <a:off x="2243138" y="1752600"/>
          <a:ext cx="7696200" cy="4267200"/>
        </p:xfrm>
        <a:graphic>
          <a:graphicData uri="http://schemas.openxmlformats.org/presentationml/2006/ole">
            <mc:AlternateContent xmlns:mc="http://schemas.openxmlformats.org/markup-compatibility/2006">
              <mc:Choice xmlns:v="urn:schemas-microsoft-com:vml" Requires="v">
                <p:oleObj spid="_x0000_s1026" name="Document" r:id="rId3" imgW="8317992" imgH="4611624" progId="Word.Document.8">
                  <p:embed/>
                </p:oleObj>
              </mc:Choice>
              <mc:Fallback>
                <p:oleObj name="Document" r:id="rId3" imgW="8317992" imgH="4611624" progId="Word.Document.8">
                  <p:embed/>
                  <p:pic>
                    <p:nvPicPr>
                      <p:cNvPr id="25603" name="Object 3">
                        <a:extLst>
                          <a:ext uri="{FF2B5EF4-FFF2-40B4-BE49-F238E27FC236}">
                            <a16:creationId xmlns:a16="http://schemas.microsoft.com/office/drawing/2014/main" id="{3D59F5CA-DE1A-4FD8-90B1-C366A8F19C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43138" y="1752600"/>
                        <a:ext cx="76962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 name="Footer Placeholder 4">
            <a:extLst>
              <a:ext uri="{FF2B5EF4-FFF2-40B4-BE49-F238E27FC236}">
                <a16:creationId xmlns:a16="http://schemas.microsoft.com/office/drawing/2014/main" id="{E1F05F9E-007C-4265-B371-0229F1D18BA4}"/>
              </a:ext>
            </a:extLst>
          </p:cNvPr>
          <p:cNvSpPr>
            <a:spLocks noGrp="1"/>
          </p:cNvSpPr>
          <p:nvPr>
            <p:ph type="ftr" sz="quarter" idx="11"/>
          </p:nvPr>
        </p:nvSpPr>
        <p:spPr/>
        <p:txBody>
          <a:bodyPr/>
          <a:lstStyle/>
          <a:p>
            <a:pPr>
              <a:defRPr/>
            </a:pPr>
            <a:r>
              <a:rPr lang="en-US"/>
              <a:t>SQL.ppt</a:t>
            </a:r>
          </a:p>
        </p:txBody>
      </p:sp>
      <p:sp>
        <p:nvSpPr>
          <p:cNvPr id="25605" name="Slide Number Placeholder 5">
            <a:extLst>
              <a:ext uri="{FF2B5EF4-FFF2-40B4-BE49-F238E27FC236}">
                <a16:creationId xmlns:a16="http://schemas.microsoft.com/office/drawing/2014/main" id="{5A588E78-7422-4FEC-AA8A-6BD1505DB5B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55C557F9-CD87-4A0B-8578-36ED611167F2}" type="slidenum">
              <a:rPr lang="en-US" altLang="en-US" smtClean="0">
                <a:solidFill>
                  <a:srgbClr val="045C75"/>
                </a:solidFill>
              </a:rPr>
              <a:pPr/>
              <a:t>19</a:t>
            </a:fld>
            <a:endParaRPr lang="en-US" altLang="en-US">
              <a:solidFill>
                <a:srgbClr val="045C75"/>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BBCB235-01B6-4C6F-A50B-6243AA331A09}"/>
              </a:ext>
            </a:extLst>
          </p:cNvPr>
          <p:cNvSpPr>
            <a:spLocks noGrp="1" noChangeArrowheads="1"/>
          </p:cNvSpPr>
          <p:nvPr>
            <p:ph type="title"/>
          </p:nvPr>
        </p:nvSpPr>
        <p:spPr/>
        <p:txBody>
          <a:bodyPr/>
          <a:lstStyle/>
          <a:p>
            <a:pPr eaLnBrk="1" hangingPunct="1"/>
            <a:r>
              <a:rPr lang="en-US" altLang="en-US"/>
              <a:t>COURSE TABLE</a:t>
            </a:r>
          </a:p>
        </p:txBody>
      </p:sp>
      <p:graphicFrame>
        <p:nvGraphicFramePr>
          <p:cNvPr id="26627" name="Object 3">
            <a:extLst>
              <a:ext uri="{FF2B5EF4-FFF2-40B4-BE49-F238E27FC236}">
                <a16:creationId xmlns:a16="http://schemas.microsoft.com/office/drawing/2014/main" id="{EA0C08E3-1CD5-4332-99E9-69D8E082C483}"/>
              </a:ext>
            </a:extLst>
          </p:cNvPr>
          <p:cNvGraphicFramePr>
            <a:graphicFrameLocks noGrp="1" noChangeAspect="1"/>
          </p:cNvGraphicFramePr>
          <p:nvPr>
            <p:ph type="tbl" idx="1"/>
          </p:nvPr>
        </p:nvGraphicFramePr>
        <p:xfrm>
          <a:off x="2492376" y="1752601"/>
          <a:ext cx="7197725" cy="4265613"/>
        </p:xfrm>
        <a:graphic>
          <a:graphicData uri="http://schemas.openxmlformats.org/presentationml/2006/ole">
            <mc:AlternateContent xmlns:mc="http://schemas.openxmlformats.org/markup-compatibility/2006">
              <mc:Choice xmlns:v="urn:schemas-microsoft-com:vml" Requires="v">
                <p:oleObj spid="_x0000_s2050" name="Document" r:id="rId3" imgW="8165592" imgH="4840224" progId="Word.Document.8">
                  <p:embed/>
                </p:oleObj>
              </mc:Choice>
              <mc:Fallback>
                <p:oleObj name="Document" r:id="rId3" imgW="8165592" imgH="4840224" progId="Word.Document.8">
                  <p:embed/>
                  <p:pic>
                    <p:nvPicPr>
                      <p:cNvPr id="26627" name="Object 3">
                        <a:extLst>
                          <a:ext uri="{FF2B5EF4-FFF2-40B4-BE49-F238E27FC236}">
                            <a16:creationId xmlns:a16="http://schemas.microsoft.com/office/drawing/2014/main" id="{EA0C08E3-1CD5-4332-99E9-69D8E082C4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2376" y="1752601"/>
                        <a:ext cx="7197725" cy="426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6629" name="Slide Number Placeholder 5">
            <a:extLst>
              <a:ext uri="{FF2B5EF4-FFF2-40B4-BE49-F238E27FC236}">
                <a16:creationId xmlns:a16="http://schemas.microsoft.com/office/drawing/2014/main" id="{4BD99BF7-44AC-4539-8A7F-76F3420AD45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70FDDA11-525E-4C40-AB4A-0EE2F552C704}" type="slidenum">
              <a:rPr lang="en-US" altLang="en-US" smtClean="0">
                <a:solidFill>
                  <a:srgbClr val="045C75"/>
                </a:solidFill>
              </a:rPr>
              <a:pPr/>
              <a:t>20</a:t>
            </a:fld>
            <a:endParaRPr lang="en-US" altLang="en-US">
              <a:solidFill>
                <a:srgbClr val="045C75"/>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09348BCC-7DB6-47E1-AB6E-8AE3BCB30478}"/>
              </a:ext>
            </a:extLst>
          </p:cNvPr>
          <p:cNvSpPr>
            <a:spLocks noGrp="1" noChangeArrowheads="1"/>
          </p:cNvSpPr>
          <p:nvPr>
            <p:ph type="title"/>
          </p:nvPr>
        </p:nvSpPr>
        <p:spPr/>
        <p:txBody>
          <a:bodyPr/>
          <a:lstStyle/>
          <a:p>
            <a:pPr eaLnBrk="1" hangingPunct="1"/>
            <a:r>
              <a:rPr lang="en-US" altLang="en-US"/>
              <a:t>LECTURER TABLE</a:t>
            </a:r>
          </a:p>
        </p:txBody>
      </p:sp>
      <p:graphicFrame>
        <p:nvGraphicFramePr>
          <p:cNvPr id="27651" name="Object 3">
            <a:extLst>
              <a:ext uri="{FF2B5EF4-FFF2-40B4-BE49-F238E27FC236}">
                <a16:creationId xmlns:a16="http://schemas.microsoft.com/office/drawing/2014/main" id="{3B4B455E-171A-495E-B494-944049AF4DC9}"/>
              </a:ext>
            </a:extLst>
          </p:cNvPr>
          <p:cNvGraphicFramePr>
            <a:graphicFrameLocks noGrp="1" noChangeAspect="1"/>
          </p:cNvGraphicFramePr>
          <p:nvPr>
            <p:ph type="tbl" idx="1"/>
          </p:nvPr>
        </p:nvGraphicFramePr>
        <p:xfrm>
          <a:off x="1995489" y="1773238"/>
          <a:ext cx="8175625" cy="4532312"/>
        </p:xfrm>
        <a:graphic>
          <a:graphicData uri="http://schemas.openxmlformats.org/presentationml/2006/ole">
            <mc:AlternateContent xmlns:mc="http://schemas.openxmlformats.org/markup-compatibility/2006">
              <mc:Choice xmlns:v="urn:schemas-microsoft-com:vml" Requires="v">
                <p:oleObj spid="_x0000_s3074" name="Document" r:id="rId3" imgW="8317992" imgH="4611624" progId="Word.Document.8">
                  <p:embed/>
                </p:oleObj>
              </mc:Choice>
              <mc:Fallback>
                <p:oleObj name="Document" r:id="rId3" imgW="8317992" imgH="4611624" progId="Word.Document.8">
                  <p:embed/>
                  <p:pic>
                    <p:nvPicPr>
                      <p:cNvPr id="27651" name="Object 3">
                        <a:extLst>
                          <a:ext uri="{FF2B5EF4-FFF2-40B4-BE49-F238E27FC236}">
                            <a16:creationId xmlns:a16="http://schemas.microsoft.com/office/drawing/2014/main" id="{3B4B455E-171A-495E-B494-944049AF4D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5489" y="1773238"/>
                        <a:ext cx="8175625" cy="4532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7653" name="Slide Number Placeholder 5">
            <a:extLst>
              <a:ext uri="{FF2B5EF4-FFF2-40B4-BE49-F238E27FC236}">
                <a16:creationId xmlns:a16="http://schemas.microsoft.com/office/drawing/2014/main" id="{2A344994-ED4C-4178-8F22-2116F290A26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2E8E5E6B-9B1A-4FA5-9228-6EBEB3BFBE85}" type="slidenum">
              <a:rPr lang="en-US" altLang="en-US" smtClean="0">
                <a:solidFill>
                  <a:srgbClr val="045C75"/>
                </a:solidFill>
              </a:rPr>
              <a:pPr/>
              <a:t>21</a:t>
            </a:fld>
            <a:endParaRPr lang="en-US" altLang="en-US">
              <a:solidFill>
                <a:srgbClr val="045C75"/>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F06C0C7F-E56A-4C1A-AE5E-BFA1DE182AEC}"/>
              </a:ext>
            </a:extLst>
          </p:cNvPr>
          <p:cNvSpPr>
            <a:spLocks noGrp="1" noChangeArrowheads="1"/>
          </p:cNvSpPr>
          <p:nvPr>
            <p:ph type="title"/>
          </p:nvPr>
        </p:nvSpPr>
        <p:spPr/>
        <p:txBody>
          <a:bodyPr/>
          <a:lstStyle/>
          <a:p>
            <a:pPr eaLnBrk="1" hangingPunct="1"/>
            <a:r>
              <a:rPr lang="en-US" altLang="en-US"/>
              <a:t>Create Table (Student)</a:t>
            </a:r>
          </a:p>
        </p:txBody>
      </p:sp>
      <p:sp>
        <p:nvSpPr>
          <p:cNvPr id="28675" name="Rectangle 3">
            <a:extLst>
              <a:ext uri="{FF2B5EF4-FFF2-40B4-BE49-F238E27FC236}">
                <a16:creationId xmlns:a16="http://schemas.microsoft.com/office/drawing/2014/main" id="{69D87C58-EBC1-404A-B592-23FC56722E32}"/>
              </a:ext>
            </a:extLst>
          </p:cNvPr>
          <p:cNvSpPr>
            <a:spLocks noGrp="1" noChangeArrowheads="1"/>
          </p:cNvSpPr>
          <p:nvPr>
            <p:ph idx="1"/>
          </p:nvPr>
        </p:nvSpPr>
        <p:spPr/>
        <p:txBody>
          <a:bodyPr/>
          <a:lstStyle/>
          <a:p>
            <a:pPr eaLnBrk="1" hangingPunct="1"/>
            <a:r>
              <a:rPr lang="en-US" altLang="en-US"/>
              <a:t>Use the following commands to create the Student, Course and Lecturer Tables:</a:t>
            </a:r>
          </a:p>
          <a:p>
            <a:pPr lvl="1" eaLnBrk="1" hangingPunct="1"/>
            <a:r>
              <a:rPr lang="en-US" altLang="en-US" b="1"/>
              <a:t>CREATE TABLE Student (Student_No TEXT(4) CONSTRAINT student_no_pk PRIMARY KEY,</a:t>
            </a:r>
          </a:p>
          <a:p>
            <a:pPr lvl="1" eaLnBrk="1" hangingPunct="1"/>
            <a:r>
              <a:rPr lang="en-US" altLang="en-US" b="1"/>
              <a:t>Name TEXT(25), </a:t>
            </a:r>
          </a:p>
          <a:p>
            <a:pPr lvl="1" eaLnBrk="1" hangingPunct="1"/>
            <a:r>
              <a:rPr lang="en-US" altLang="en-US" b="1"/>
              <a:t>Address TEXT(25),</a:t>
            </a:r>
          </a:p>
          <a:p>
            <a:pPr lvl="1" eaLnBrk="1" hangingPunct="1"/>
            <a:r>
              <a:rPr lang="en-US" altLang="en-US" b="1"/>
              <a:t>Tel_No TEXT(6),</a:t>
            </a:r>
          </a:p>
          <a:p>
            <a:pPr lvl="1" eaLnBrk="1" hangingPunct="1"/>
            <a:r>
              <a:rPr lang="en-US" altLang="en-US" b="1"/>
              <a:t>Course_No TEXT(5));</a:t>
            </a:r>
            <a:endParaRPr lang="en-US" altLang="en-US"/>
          </a:p>
        </p:txBody>
      </p:sp>
      <p:sp>
        <p:nvSpPr>
          <p:cNvPr id="4" name="Footer Placeholder 4">
            <a:extLst>
              <a:ext uri="{FF2B5EF4-FFF2-40B4-BE49-F238E27FC236}">
                <a16:creationId xmlns:a16="http://schemas.microsoft.com/office/drawing/2014/main" id="{C7071597-951E-4E94-A72B-428452389297}"/>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28677" name="Slide Number Placeholder 5">
            <a:extLst>
              <a:ext uri="{FF2B5EF4-FFF2-40B4-BE49-F238E27FC236}">
                <a16:creationId xmlns:a16="http://schemas.microsoft.com/office/drawing/2014/main" id="{107E9793-61FD-488D-9B9A-1EE97C9AE3F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E7F26E7B-9BBC-4A51-8F83-11CDEC157BC4}" type="slidenum">
              <a:rPr lang="en-US" altLang="en-US" smtClean="0">
                <a:solidFill>
                  <a:srgbClr val="045C75"/>
                </a:solidFill>
              </a:rPr>
              <a:pPr/>
              <a:t>22</a:t>
            </a:fld>
            <a:endParaRPr lang="en-US" altLang="en-US">
              <a:solidFill>
                <a:srgbClr val="045C75"/>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7566EF9-617E-4223-9365-D39131B1AB9F}"/>
              </a:ext>
            </a:extLst>
          </p:cNvPr>
          <p:cNvSpPr>
            <a:spLocks noGrp="1" noChangeArrowheads="1"/>
          </p:cNvSpPr>
          <p:nvPr>
            <p:ph type="title"/>
          </p:nvPr>
        </p:nvSpPr>
        <p:spPr/>
        <p:txBody>
          <a:bodyPr/>
          <a:lstStyle/>
          <a:p>
            <a:pPr eaLnBrk="1" hangingPunct="1"/>
            <a:r>
              <a:rPr lang="en-US" altLang="en-US"/>
              <a:t>Create Table (Course)</a:t>
            </a:r>
          </a:p>
        </p:txBody>
      </p:sp>
      <p:sp>
        <p:nvSpPr>
          <p:cNvPr id="29699" name="Rectangle 3">
            <a:extLst>
              <a:ext uri="{FF2B5EF4-FFF2-40B4-BE49-F238E27FC236}">
                <a16:creationId xmlns:a16="http://schemas.microsoft.com/office/drawing/2014/main" id="{67BF249E-2424-4238-AF16-9F7238E0A98F}"/>
              </a:ext>
            </a:extLst>
          </p:cNvPr>
          <p:cNvSpPr>
            <a:spLocks noGrp="1" noChangeArrowheads="1"/>
          </p:cNvSpPr>
          <p:nvPr>
            <p:ph idx="1"/>
          </p:nvPr>
        </p:nvSpPr>
        <p:spPr/>
        <p:txBody>
          <a:bodyPr/>
          <a:lstStyle/>
          <a:p>
            <a:pPr lvl="1" eaLnBrk="1" hangingPunct="1"/>
            <a:r>
              <a:rPr lang="en-US" altLang="en-US" b="1"/>
              <a:t>CREATE TABLE Course (Course_No text(5) CONSTRAINT course_no_pk PRIMARY KEY, Course_Name TEXT(25), </a:t>
            </a:r>
          </a:p>
          <a:p>
            <a:pPr lvl="1" eaLnBrk="1" hangingPunct="1"/>
            <a:r>
              <a:rPr lang="en-US" altLang="en-US" b="1"/>
              <a:t>Course_Tutor TEXT(20));</a:t>
            </a:r>
          </a:p>
          <a:p>
            <a:pPr eaLnBrk="1" hangingPunct="1"/>
            <a:endParaRPr lang="en-US" altLang="en-US" b="1"/>
          </a:p>
        </p:txBody>
      </p:sp>
      <p:sp>
        <p:nvSpPr>
          <p:cNvPr id="4" name="Footer Placeholder 4">
            <a:extLst>
              <a:ext uri="{FF2B5EF4-FFF2-40B4-BE49-F238E27FC236}">
                <a16:creationId xmlns:a16="http://schemas.microsoft.com/office/drawing/2014/main" id="{C8175EC0-06C8-4032-ABF6-57024F515F07}"/>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29701" name="Slide Number Placeholder 5">
            <a:extLst>
              <a:ext uri="{FF2B5EF4-FFF2-40B4-BE49-F238E27FC236}">
                <a16:creationId xmlns:a16="http://schemas.microsoft.com/office/drawing/2014/main" id="{AAC99E1F-FE0B-4795-94D9-CC56C73D808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225D9292-BA8A-4575-A2FF-4520F85B2EE2}" type="slidenum">
              <a:rPr lang="en-US" altLang="en-US" smtClean="0">
                <a:solidFill>
                  <a:srgbClr val="045C75"/>
                </a:solidFill>
              </a:rPr>
              <a:pPr/>
              <a:t>23</a:t>
            </a:fld>
            <a:endParaRPr lang="en-US" altLang="en-US">
              <a:solidFill>
                <a:srgbClr val="045C75"/>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E87020E-52CD-416C-A3FF-1734A525F8E1}"/>
              </a:ext>
            </a:extLst>
          </p:cNvPr>
          <p:cNvSpPr>
            <a:spLocks noGrp="1" noChangeArrowheads="1"/>
          </p:cNvSpPr>
          <p:nvPr>
            <p:ph type="title"/>
          </p:nvPr>
        </p:nvSpPr>
        <p:spPr/>
        <p:txBody>
          <a:bodyPr/>
          <a:lstStyle/>
          <a:p>
            <a:pPr eaLnBrk="1" hangingPunct="1"/>
            <a:r>
              <a:rPr lang="en-GB" altLang="en-US"/>
              <a:t>Create Table (Lecturer)</a:t>
            </a:r>
            <a:endParaRPr lang="en-US" altLang="en-US"/>
          </a:p>
        </p:txBody>
      </p:sp>
      <p:sp>
        <p:nvSpPr>
          <p:cNvPr id="30723" name="Rectangle 3">
            <a:extLst>
              <a:ext uri="{FF2B5EF4-FFF2-40B4-BE49-F238E27FC236}">
                <a16:creationId xmlns:a16="http://schemas.microsoft.com/office/drawing/2014/main" id="{6AF031D1-ABF9-40AE-8958-126FBA07E7C0}"/>
              </a:ext>
            </a:extLst>
          </p:cNvPr>
          <p:cNvSpPr>
            <a:spLocks noGrp="1" noChangeArrowheads="1"/>
          </p:cNvSpPr>
          <p:nvPr>
            <p:ph idx="1"/>
          </p:nvPr>
        </p:nvSpPr>
        <p:spPr/>
        <p:txBody>
          <a:bodyPr/>
          <a:lstStyle/>
          <a:p>
            <a:pPr lvl="1" eaLnBrk="1" hangingPunct="1"/>
            <a:r>
              <a:rPr lang="en-US" altLang="en-US" b="1"/>
              <a:t>CREATE TABLE Lecturer (Lecturer_No TEXT(4) CONSTRAINT lecturer_no_pk PRIMARY KEY,</a:t>
            </a:r>
          </a:p>
          <a:p>
            <a:pPr lvl="1" eaLnBrk="1" hangingPunct="1"/>
            <a:r>
              <a:rPr lang="en-US" altLang="en-US" b="1"/>
              <a:t>Name TEXT(25), </a:t>
            </a:r>
          </a:p>
          <a:p>
            <a:pPr lvl="1" eaLnBrk="1" hangingPunct="1"/>
            <a:r>
              <a:rPr lang="en-US" altLang="en-US" b="1"/>
              <a:t>Campus TEXT(20),</a:t>
            </a:r>
          </a:p>
          <a:p>
            <a:pPr lvl="1" eaLnBrk="1" hangingPunct="1"/>
            <a:r>
              <a:rPr lang="en-US" altLang="en-US" b="1"/>
              <a:t>Tel_Ext TEXT(4),</a:t>
            </a:r>
          </a:p>
          <a:p>
            <a:pPr lvl="1" eaLnBrk="1" hangingPunct="1"/>
            <a:r>
              <a:rPr lang="en-US" altLang="en-US" b="1"/>
              <a:t>Course_No TEXT(5));</a:t>
            </a:r>
            <a:endParaRPr lang="en-US" altLang="en-US"/>
          </a:p>
          <a:p>
            <a:pPr eaLnBrk="1" hangingPunct="1"/>
            <a:endParaRPr lang="en-US" altLang="en-US"/>
          </a:p>
        </p:txBody>
      </p:sp>
      <p:sp>
        <p:nvSpPr>
          <p:cNvPr id="4" name="Footer Placeholder 4">
            <a:extLst>
              <a:ext uri="{FF2B5EF4-FFF2-40B4-BE49-F238E27FC236}">
                <a16:creationId xmlns:a16="http://schemas.microsoft.com/office/drawing/2014/main" id="{DC818F93-A0D5-4DF9-9CA9-7F57CC79E3CA}"/>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30725" name="Slide Number Placeholder 5">
            <a:extLst>
              <a:ext uri="{FF2B5EF4-FFF2-40B4-BE49-F238E27FC236}">
                <a16:creationId xmlns:a16="http://schemas.microsoft.com/office/drawing/2014/main" id="{E0029390-16F7-4D73-B5E2-B93B69AF7F8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6CF5529F-5CF6-45E4-A26D-371E8EA862D2}" type="slidenum">
              <a:rPr lang="en-US" altLang="en-US" smtClean="0">
                <a:solidFill>
                  <a:srgbClr val="045C75"/>
                </a:solidFill>
              </a:rPr>
              <a:pPr/>
              <a:t>24</a:t>
            </a:fld>
            <a:endParaRPr lang="en-US" altLang="en-US">
              <a:solidFill>
                <a:srgbClr val="045C75"/>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352C04F-1609-4667-9222-535EAEEA5F8E}"/>
              </a:ext>
            </a:extLst>
          </p:cNvPr>
          <p:cNvSpPr>
            <a:spLocks noGrp="1" noChangeArrowheads="1"/>
          </p:cNvSpPr>
          <p:nvPr>
            <p:ph type="title"/>
          </p:nvPr>
        </p:nvSpPr>
        <p:spPr/>
        <p:txBody>
          <a:bodyPr/>
          <a:lstStyle/>
          <a:p>
            <a:pPr eaLnBrk="1" hangingPunct="1"/>
            <a:r>
              <a:rPr lang="en-US" altLang="en-US"/>
              <a:t>Insert Data Into Tables</a:t>
            </a:r>
          </a:p>
        </p:txBody>
      </p:sp>
      <p:sp>
        <p:nvSpPr>
          <p:cNvPr id="31747" name="Rectangle 3">
            <a:extLst>
              <a:ext uri="{FF2B5EF4-FFF2-40B4-BE49-F238E27FC236}">
                <a16:creationId xmlns:a16="http://schemas.microsoft.com/office/drawing/2014/main" id="{9721DFBF-40CA-43D4-B8C5-FFDCD26906F7}"/>
              </a:ext>
            </a:extLst>
          </p:cNvPr>
          <p:cNvSpPr>
            <a:spLocks noGrp="1" noChangeArrowheads="1"/>
          </p:cNvSpPr>
          <p:nvPr>
            <p:ph idx="1"/>
          </p:nvPr>
        </p:nvSpPr>
        <p:spPr/>
        <p:txBody>
          <a:bodyPr/>
          <a:lstStyle/>
          <a:p>
            <a:pPr eaLnBrk="1" hangingPunct="1"/>
            <a:r>
              <a:rPr lang="en-US" altLang="en-US"/>
              <a:t>Use the following commands to insert data into the Student, Course and Lecturer Tables:</a:t>
            </a:r>
          </a:p>
          <a:p>
            <a:pPr eaLnBrk="1" hangingPunct="1"/>
            <a:endParaRPr lang="en-US" altLang="en-US"/>
          </a:p>
          <a:p>
            <a:pPr lvl="1" eaLnBrk="1" hangingPunct="1"/>
            <a:r>
              <a:rPr lang="en-US" altLang="en-US" b="1"/>
              <a:t>INSERT INTO Student ( Student_No, Name, Address, Tel_No, Course_No )</a:t>
            </a:r>
          </a:p>
          <a:p>
            <a:pPr lvl="1" eaLnBrk="1" hangingPunct="1"/>
            <a:r>
              <a:rPr lang="en-US" altLang="en-US" b="1"/>
              <a:t>VALUES ('A001', 'Jones B', '12 New Road', '469006', 'HNC34’);</a:t>
            </a:r>
          </a:p>
          <a:p>
            <a:pPr eaLnBrk="1" hangingPunct="1"/>
            <a:endParaRPr lang="en-US" altLang="en-US"/>
          </a:p>
          <a:p>
            <a:pPr eaLnBrk="1" hangingPunct="1"/>
            <a:endParaRPr lang="en-US" altLang="en-US"/>
          </a:p>
        </p:txBody>
      </p:sp>
      <p:sp>
        <p:nvSpPr>
          <p:cNvPr id="4" name="Footer Placeholder 4">
            <a:extLst>
              <a:ext uri="{FF2B5EF4-FFF2-40B4-BE49-F238E27FC236}">
                <a16:creationId xmlns:a16="http://schemas.microsoft.com/office/drawing/2014/main" id="{258DB963-BD35-49C2-A026-5983F1C7175C}"/>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31749" name="Slide Number Placeholder 5">
            <a:extLst>
              <a:ext uri="{FF2B5EF4-FFF2-40B4-BE49-F238E27FC236}">
                <a16:creationId xmlns:a16="http://schemas.microsoft.com/office/drawing/2014/main" id="{4DE03553-1E8C-498C-B284-11DFCE5BB5D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9EF6809-8E97-4B4B-8EBB-1FE7B3D6B0CB}" type="slidenum">
              <a:rPr lang="en-US" altLang="en-US" smtClean="0">
                <a:solidFill>
                  <a:srgbClr val="045C75"/>
                </a:solidFill>
              </a:rPr>
              <a:pPr/>
              <a:t>25</a:t>
            </a:fld>
            <a:endParaRPr lang="en-US" altLang="en-US">
              <a:solidFill>
                <a:srgbClr val="045C75"/>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5D7CE1A-0499-4745-BFC1-A43D0666CF56}"/>
              </a:ext>
            </a:extLst>
          </p:cNvPr>
          <p:cNvSpPr>
            <a:spLocks noGrp="1" noChangeArrowheads="1"/>
          </p:cNvSpPr>
          <p:nvPr>
            <p:ph type="title"/>
          </p:nvPr>
        </p:nvSpPr>
        <p:spPr/>
        <p:txBody>
          <a:bodyPr/>
          <a:lstStyle/>
          <a:p>
            <a:pPr eaLnBrk="1" hangingPunct="1"/>
            <a:r>
              <a:rPr lang="en-GB" altLang="en-US"/>
              <a:t>Insert Data into Tables</a:t>
            </a:r>
            <a:endParaRPr lang="en-US" altLang="en-US"/>
          </a:p>
        </p:txBody>
      </p:sp>
      <p:sp>
        <p:nvSpPr>
          <p:cNvPr id="32771" name="Rectangle 3">
            <a:extLst>
              <a:ext uri="{FF2B5EF4-FFF2-40B4-BE49-F238E27FC236}">
                <a16:creationId xmlns:a16="http://schemas.microsoft.com/office/drawing/2014/main" id="{4A9739C9-D2D6-4607-8B0E-74E8E07435A0}"/>
              </a:ext>
            </a:extLst>
          </p:cNvPr>
          <p:cNvSpPr>
            <a:spLocks noGrp="1" noChangeArrowheads="1"/>
          </p:cNvSpPr>
          <p:nvPr>
            <p:ph idx="1"/>
          </p:nvPr>
        </p:nvSpPr>
        <p:spPr/>
        <p:txBody>
          <a:bodyPr/>
          <a:lstStyle/>
          <a:p>
            <a:pPr eaLnBrk="1" hangingPunct="1"/>
            <a:r>
              <a:rPr lang="en-US" altLang="en-US"/>
              <a:t>Access changes the command to the one shown below.</a:t>
            </a:r>
          </a:p>
          <a:p>
            <a:pPr eaLnBrk="1" hangingPunct="1"/>
            <a:endParaRPr lang="en-US" altLang="en-US"/>
          </a:p>
          <a:p>
            <a:pPr lvl="1" eaLnBrk="1" hangingPunct="1"/>
            <a:r>
              <a:rPr lang="en-US" altLang="en-US" b="1"/>
              <a:t>INSERT INTO Student ( Student_No, Name, Address, Tel_No, Course_No )</a:t>
            </a:r>
          </a:p>
          <a:p>
            <a:pPr lvl="1" eaLnBrk="1" hangingPunct="1"/>
            <a:r>
              <a:rPr lang="en-US" altLang="en-US" b="1"/>
              <a:t>SELECT 'A001', 'Jones B', '12 New Road', '469006', 'HNC34';</a:t>
            </a:r>
          </a:p>
          <a:p>
            <a:pPr eaLnBrk="1" hangingPunct="1"/>
            <a:endParaRPr lang="en-US" altLang="en-US"/>
          </a:p>
        </p:txBody>
      </p:sp>
      <p:sp>
        <p:nvSpPr>
          <p:cNvPr id="4" name="Footer Placeholder 4">
            <a:extLst>
              <a:ext uri="{FF2B5EF4-FFF2-40B4-BE49-F238E27FC236}">
                <a16:creationId xmlns:a16="http://schemas.microsoft.com/office/drawing/2014/main" id="{B0A775AE-6DC8-4A95-81A9-3B762139C8CF}"/>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32773" name="Slide Number Placeholder 5">
            <a:extLst>
              <a:ext uri="{FF2B5EF4-FFF2-40B4-BE49-F238E27FC236}">
                <a16:creationId xmlns:a16="http://schemas.microsoft.com/office/drawing/2014/main" id="{5D8176E8-6E7D-41A6-9520-103B32F9AB8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2E99A0B-9FA6-4B32-99A1-DC0BD4CCE6B5}" type="slidenum">
              <a:rPr lang="en-US" altLang="en-US" smtClean="0">
                <a:solidFill>
                  <a:srgbClr val="045C75"/>
                </a:solidFill>
              </a:rPr>
              <a:pPr/>
              <a:t>26</a:t>
            </a:fld>
            <a:endParaRPr lang="en-US" altLang="en-US">
              <a:solidFill>
                <a:srgbClr val="045C75"/>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69FDB2E-BDA4-4F51-89CD-E74A9C606DEF}"/>
              </a:ext>
            </a:extLst>
          </p:cNvPr>
          <p:cNvSpPr>
            <a:spLocks noGrp="1" noChangeArrowheads="1"/>
          </p:cNvSpPr>
          <p:nvPr>
            <p:ph type="title"/>
          </p:nvPr>
        </p:nvSpPr>
        <p:spPr/>
        <p:txBody>
          <a:bodyPr/>
          <a:lstStyle/>
          <a:p>
            <a:pPr eaLnBrk="1" hangingPunct="1"/>
            <a:r>
              <a:rPr lang="en-US" altLang="en-US"/>
              <a:t>Insert Data Into Tables</a:t>
            </a:r>
          </a:p>
        </p:txBody>
      </p:sp>
      <p:sp>
        <p:nvSpPr>
          <p:cNvPr id="33795" name="Rectangle 3">
            <a:extLst>
              <a:ext uri="{FF2B5EF4-FFF2-40B4-BE49-F238E27FC236}">
                <a16:creationId xmlns:a16="http://schemas.microsoft.com/office/drawing/2014/main" id="{43E3369C-58AF-4548-BDBB-55DBFAD7E218}"/>
              </a:ext>
            </a:extLst>
          </p:cNvPr>
          <p:cNvSpPr>
            <a:spLocks noGrp="1" noChangeArrowheads="1"/>
          </p:cNvSpPr>
          <p:nvPr>
            <p:ph idx="1"/>
          </p:nvPr>
        </p:nvSpPr>
        <p:spPr/>
        <p:txBody>
          <a:bodyPr/>
          <a:lstStyle/>
          <a:p>
            <a:pPr lvl="1" eaLnBrk="1" hangingPunct="1"/>
            <a:r>
              <a:rPr lang="en-US" altLang="en-US" b="1"/>
              <a:t>INSERT INTO Lecturer ( Lecturer_No, Name, Campus, Tel_Ext, Course_No )</a:t>
            </a:r>
          </a:p>
          <a:p>
            <a:pPr lvl="1" eaLnBrk="1" hangingPunct="1"/>
            <a:r>
              <a:rPr lang="en-US" altLang="en-US" b="1"/>
              <a:t>SELECT 'L263', 'Williams N', 'Town', '2331', 'HNC34';</a:t>
            </a:r>
          </a:p>
          <a:p>
            <a:pPr lvl="1" eaLnBrk="1" hangingPunct="1"/>
            <a:endParaRPr lang="en-US" altLang="en-US" b="1"/>
          </a:p>
          <a:p>
            <a:pPr lvl="1" eaLnBrk="1" hangingPunct="1"/>
            <a:r>
              <a:rPr lang="en-US" altLang="en-US" b="1"/>
              <a:t>INSERT INTO Course ( Course_No, Course_Name, Course_Tutor )</a:t>
            </a:r>
          </a:p>
          <a:p>
            <a:pPr lvl="1" eaLnBrk="1" hangingPunct="1"/>
            <a:r>
              <a:rPr lang="en-US" altLang="en-US" b="1"/>
              <a:t>SELECT "HNC34", "HNC Business Studies", "Rees I";</a:t>
            </a:r>
          </a:p>
          <a:p>
            <a:pPr lvl="1" eaLnBrk="1" hangingPunct="1"/>
            <a:endParaRPr lang="en-US" altLang="en-US" b="1"/>
          </a:p>
          <a:p>
            <a:pPr lvl="1" eaLnBrk="1" hangingPunct="1"/>
            <a:endParaRPr lang="en-US" altLang="en-US"/>
          </a:p>
        </p:txBody>
      </p:sp>
      <p:sp>
        <p:nvSpPr>
          <p:cNvPr id="4" name="Footer Placeholder 4">
            <a:extLst>
              <a:ext uri="{FF2B5EF4-FFF2-40B4-BE49-F238E27FC236}">
                <a16:creationId xmlns:a16="http://schemas.microsoft.com/office/drawing/2014/main" id="{E87BB099-E6EF-4BF9-AC62-8769EEC92157}"/>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33797" name="Slide Number Placeholder 5">
            <a:extLst>
              <a:ext uri="{FF2B5EF4-FFF2-40B4-BE49-F238E27FC236}">
                <a16:creationId xmlns:a16="http://schemas.microsoft.com/office/drawing/2014/main" id="{BCC339D5-3832-4439-9415-011A95DF4F1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CEBE4832-E7D6-40B3-A09B-CBCFF9AA2B14}" type="slidenum">
              <a:rPr lang="en-US" altLang="en-US" smtClean="0">
                <a:solidFill>
                  <a:srgbClr val="045C75"/>
                </a:solidFill>
              </a:rPr>
              <a:pPr/>
              <a:t>27</a:t>
            </a:fld>
            <a:endParaRPr lang="en-US" altLang="en-US">
              <a:solidFill>
                <a:srgbClr val="045C75"/>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2C8D10AC-BD7E-4D43-ABF7-92847868E6C2}"/>
              </a:ext>
            </a:extLst>
          </p:cNvPr>
          <p:cNvSpPr>
            <a:spLocks noGrp="1" noChangeArrowheads="1"/>
          </p:cNvSpPr>
          <p:nvPr>
            <p:ph type="title"/>
          </p:nvPr>
        </p:nvSpPr>
        <p:spPr/>
        <p:txBody>
          <a:bodyPr/>
          <a:lstStyle/>
          <a:p>
            <a:pPr eaLnBrk="1" hangingPunct="1"/>
            <a:r>
              <a:rPr lang="en-US" altLang="en-US"/>
              <a:t>Populate The Database</a:t>
            </a:r>
          </a:p>
        </p:txBody>
      </p:sp>
      <p:sp>
        <p:nvSpPr>
          <p:cNvPr id="34819" name="Rectangle 3">
            <a:extLst>
              <a:ext uri="{FF2B5EF4-FFF2-40B4-BE49-F238E27FC236}">
                <a16:creationId xmlns:a16="http://schemas.microsoft.com/office/drawing/2014/main" id="{FE90A132-A331-45C2-A117-DE052E2689C0}"/>
              </a:ext>
            </a:extLst>
          </p:cNvPr>
          <p:cNvSpPr>
            <a:spLocks noGrp="1" noChangeArrowheads="1"/>
          </p:cNvSpPr>
          <p:nvPr>
            <p:ph idx="1"/>
          </p:nvPr>
        </p:nvSpPr>
        <p:spPr/>
        <p:txBody>
          <a:bodyPr/>
          <a:lstStyle/>
          <a:p>
            <a:pPr eaLnBrk="1" hangingPunct="1"/>
            <a:r>
              <a:rPr lang="en-US" altLang="en-US"/>
              <a:t>Populate the database with the data given earlier before moving on to Data Manipulation Commands.</a:t>
            </a:r>
          </a:p>
        </p:txBody>
      </p:sp>
      <p:sp>
        <p:nvSpPr>
          <p:cNvPr id="4" name="Footer Placeholder 4">
            <a:extLst>
              <a:ext uri="{FF2B5EF4-FFF2-40B4-BE49-F238E27FC236}">
                <a16:creationId xmlns:a16="http://schemas.microsoft.com/office/drawing/2014/main" id="{97B5F3DD-68C3-472E-8CAB-6D845F0CC792}"/>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34821" name="Slide Number Placeholder 5">
            <a:extLst>
              <a:ext uri="{FF2B5EF4-FFF2-40B4-BE49-F238E27FC236}">
                <a16:creationId xmlns:a16="http://schemas.microsoft.com/office/drawing/2014/main" id="{8F685928-78B9-42AF-883D-25FC1F43AA5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F180C971-B66D-4ED2-952B-2B6D7F128E32}" type="slidenum">
              <a:rPr lang="en-US" altLang="en-US" smtClean="0">
                <a:solidFill>
                  <a:srgbClr val="045C75"/>
                </a:solidFill>
              </a:rPr>
              <a:pPr/>
              <a:t>28</a:t>
            </a:fld>
            <a:endParaRPr lang="en-US" altLang="en-US">
              <a:solidFill>
                <a:srgbClr val="045C75"/>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FC8B4D2-11B2-424D-B8AE-1846037B1F59}"/>
              </a:ext>
            </a:extLst>
          </p:cNvPr>
          <p:cNvSpPr>
            <a:spLocks noGrp="1" noChangeArrowheads="1"/>
          </p:cNvSpPr>
          <p:nvPr>
            <p:ph type="title"/>
          </p:nvPr>
        </p:nvSpPr>
        <p:spPr/>
        <p:txBody>
          <a:bodyPr/>
          <a:lstStyle/>
          <a:p>
            <a:pPr eaLnBrk="1" hangingPunct="1"/>
            <a:r>
              <a:rPr lang="en-US" altLang="en-US"/>
              <a:t>Select Command</a:t>
            </a:r>
          </a:p>
        </p:txBody>
      </p:sp>
      <p:sp>
        <p:nvSpPr>
          <p:cNvPr id="35843" name="Rectangle 3">
            <a:extLst>
              <a:ext uri="{FF2B5EF4-FFF2-40B4-BE49-F238E27FC236}">
                <a16:creationId xmlns:a16="http://schemas.microsoft.com/office/drawing/2014/main" id="{6C53EA83-EAAD-458B-A01F-3C470D7DC31F}"/>
              </a:ext>
            </a:extLst>
          </p:cNvPr>
          <p:cNvSpPr>
            <a:spLocks noGrp="1" noChangeArrowheads="1"/>
          </p:cNvSpPr>
          <p:nvPr>
            <p:ph idx="1"/>
          </p:nvPr>
        </p:nvSpPr>
        <p:spPr/>
        <p:txBody>
          <a:bodyPr/>
          <a:lstStyle/>
          <a:p>
            <a:pPr eaLnBrk="1" hangingPunct="1"/>
            <a:r>
              <a:rPr lang="en-US" altLang="en-US"/>
              <a:t>Select all rows and all fields from the Student table:</a:t>
            </a:r>
          </a:p>
          <a:p>
            <a:pPr lvl="1" eaLnBrk="1" hangingPunct="1"/>
            <a:r>
              <a:rPr lang="en-US" altLang="en-US" b="1"/>
              <a:t>SELECT *</a:t>
            </a:r>
          </a:p>
          <a:p>
            <a:pPr lvl="1" eaLnBrk="1" hangingPunct="1"/>
            <a:r>
              <a:rPr lang="en-US" altLang="en-US" b="1"/>
              <a:t>FROM STUDENT;</a:t>
            </a:r>
            <a:endParaRPr lang="en-US" altLang="en-US"/>
          </a:p>
          <a:p>
            <a:pPr eaLnBrk="1" hangingPunct="1"/>
            <a:endParaRPr lang="en-US" altLang="en-US"/>
          </a:p>
          <a:p>
            <a:pPr eaLnBrk="1" hangingPunct="1"/>
            <a:r>
              <a:rPr lang="en-US" altLang="en-US"/>
              <a:t>Select all rows and a subset of fields from the Student table:</a:t>
            </a:r>
          </a:p>
          <a:p>
            <a:pPr lvl="1" eaLnBrk="1" hangingPunct="1"/>
            <a:r>
              <a:rPr lang="en-US" altLang="en-US" b="1"/>
              <a:t>SELECT Student_No, Name, Course_No</a:t>
            </a:r>
          </a:p>
          <a:p>
            <a:pPr lvl="1" eaLnBrk="1" hangingPunct="1"/>
            <a:r>
              <a:rPr lang="en-US" altLang="en-US" b="1"/>
              <a:t>FROM STUDENT;</a:t>
            </a:r>
          </a:p>
          <a:p>
            <a:pPr eaLnBrk="1" hangingPunct="1"/>
            <a:endParaRPr lang="en-US" altLang="en-US"/>
          </a:p>
        </p:txBody>
      </p:sp>
      <p:sp>
        <p:nvSpPr>
          <p:cNvPr id="4" name="Footer Placeholder 4">
            <a:extLst>
              <a:ext uri="{FF2B5EF4-FFF2-40B4-BE49-F238E27FC236}">
                <a16:creationId xmlns:a16="http://schemas.microsoft.com/office/drawing/2014/main" id="{5F9437AD-FBD9-43FE-9CBD-CD58BCB6629A}"/>
              </a:ext>
            </a:extLst>
          </p:cNvPr>
          <p:cNvSpPr>
            <a:spLocks noGrp="1"/>
          </p:cNvSpPr>
          <p:nvPr>
            <p:ph type="ftr" sz="quarter" idx="4294967295"/>
          </p:nvPr>
        </p:nvSpPr>
        <p:spPr>
          <a:xfrm>
            <a:off x="3686185" y="6459785"/>
            <a:ext cx="4822804" cy="365125"/>
          </a:xfrm>
          <a:prstGeom prst="rect">
            <a:avLst/>
          </a:prstGeom>
        </p:spPr>
        <p:txBody>
          <a:bodyPr/>
          <a:lstStyle/>
          <a:p>
            <a:pPr>
              <a:defRPr/>
            </a:pPr>
            <a:r>
              <a:rPr lang="en-US"/>
              <a:t>SQL.ppt</a:t>
            </a:r>
          </a:p>
        </p:txBody>
      </p:sp>
      <p:sp>
        <p:nvSpPr>
          <p:cNvPr id="35845" name="Slide Number Placeholder 5">
            <a:extLst>
              <a:ext uri="{FF2B5EF4-FFF2-40B4-BE49-F238E27FC236}">
                <a16:creationId xmlns:a16="http://schemas.microsoft.com/office/drawing/2014/main" id="{8A320170-282A-4072-8DCB-ED57A2FF559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6F2E9414-0E0D-45F0-B0F0-0689EFE12292}" type="slidenum">
              <a:rPr lang="en-US" altLang="en-US" smtClean="0">
                <a:solidFill>
                  <a:srgbClr val="045C75"/>
                </a:solidFill>
              </a:rPr>
              <a:pPr/>
              <a:t>29</a:t>
            </a:fld>
            <a:endParaRPr lang="en-US" altLang="en-US">
              <a:solidFill>
                <a:srgbClr val="045C75"/>
              </a:solidFill>
            </a:endParaRP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7</TotalTime>
  <Words>1407</Words>
  <Application>Microsoft Office PowerPoint</Application>
  <PresentationFormat>Widescreen</PresentationFormat>
  <Paragraphs>190</Paragraphs>
  <Slides>29</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8" baseType="lpstr">
      <vt:lpstr>Calibri</vt:lpstr>
      <vt:lpstr>Calibri Light</vt:lpstr>
      <vt:lpstr>Times New Roman</vt:lpstr>
      <vt:lpstr>Trebuchet MS</vt:lpstr>
      <vt:lpstr>Verdana</vt:lpstr>
      <vt:lpstr>Wingdings</vt:lpstr>
      <vt:lpstr>Wingdings 2</vt:lpstr>
      <vt:lpstr>Retrospect</vt:lpstr>
      <vt:lpstr>Microsoft Word Document</vt:lpstr>
      <vt:lpstr>Structured Query Language</vt:lpstr>
      <vt:lpstr>Background</vt:lpstr>
      <vt:lpstr>Standards</vt:lpstr>
      <vt:lpstr>SQL</vt:lpstr>
      <vt:lpstr>Importance of SQL</vt:lpstr>
      <vt:lpstr>Objectives of SQL</vt:lpstr>
      <vt:lpstr>Objectives of SQL</vt:lpstr>
      <vt:lpstr>Writing SQL Commands</vt:lpstr>
      <vt:lpstr>Writing SQL Commands</vt:lpstr>
      <vt:lpstr>Literals</vt:lpstr>
      <vt:lpstr>SELECT Statement</vt:lpstr>
      <vt:lpstr>SELECT Statement</vt:lpstr>
      <vt:lpstr>Looking at the SQL Command Categories</vt:lpstr>
      <vt:lpstr>DDL Commands</vt:lpstr>
      <vt:lpstr>DCL Commands</vt:lpstr>
      <vt:lpstr>DCL Commands</vt:lpstr>
      <vt:lpstr>DML Commands</vt:lpstr>
      <vt:lpstr>Trying out SQL with SQL College Case Study</vt:lpstr>
      <vt:lpstr>STUDENT TABLE</vt:lpstr>
      <vt:lpstr>COURSE TABLE</vt:lpstr>
      <vt:lpstr>LECTURER TABLE</vt:lpstr>
      <vt:lpstr>Create Table (Student)</vt:lpstr>
      <vt:lpstr>Create Table (Course)</vt:lpstr>
      <vt:lpstr>Create Table (Lecturer)</vt:lpstr>
      <vt:lpstr>Insert Data Into Tables</vt:lpstr>
      <vt:lpstr>Insert Data into Tables</vt:lpstr>
      <vt:lpstr>Insert Data Into Tables</vt:lpstr>
      <vt:lpstr>Populate The Database</vt:lpstr>
      <vt:lpstr>Select Command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Structured Query Language</dc:title>
  <dc:creator>Beverley Holland</dc:creator>
  <cp:lastModifiedBy>Beverley Holland</cp:lastModifiedBy>
  <cp:revision>1</cp:revision>
  <dcterms:created xsi:type="dcterms:W3CDTF">2020-02-25T14:31:03Z</dcterms:created>
  <dcterms:modified xsi:type="dcterms:W3CDTF">2020-02-25T14:38:13Z</dcterms:modified>
</cp:coreProperties>
</file>