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4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27BFE5-C1B5-4546-84C1-4227C364031A}" v="3323" dt="2023-02-24T00:31:20.5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974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ron Ahmed" userId="10453dcc-8459-4966-acfb-be21730fbf16" providerId="ADAL" clId="{6527BFE5-C1B5-4546-84C1-4227C364031A}"/>
    <pc:docChg chg="undo custSel addSld delSld modSld">
      <pc:chgData name="Sheron Ahmed" userId="10453dcc-8459-4966-acfb-be21730fbf16" providerId="ADAL" clId="{6527BFE5-C1B5-4546-84C1-4227C364031A}" dt="2023-02-23T01:07:19.410" v="3660" actId="1076"/>
      <pc:docMkLst>
        <pc:docMk/>
      </pc:docMkLst>
      <pc:sldChg chg="addSp delSp modSp new del mod setBg">
        <pc:chgData name="Sheron Ahmed" userId="10453dcc-8459-4966-acfb-be21730fbf16" providerId="ADAL" clId="{6527BFE5-C1B5-4546-84C1-4227C364031A}" dt="2023-02-23T00:33:22.054" v="3559" actId="2696"/>
        <pc:sldMkLst>
          <pc:docMk/>
          <pc:sldMk cId="2712446879" sldId="257"/>
        </pc:sldMkLst>
        <pc:spChg chg="del">
          <ac:chgData name="Sheron Ahmed" userId="10453dcc-8459-4966-acfb-be21730fbf16" providerId="ADAL" clId="{6527BFE5-C1B5-4546-84C1-4227C364031A}" dt="2023-02-22T19:04:10.683" v="1" actId="478"/>
          <ac:spMkLst>
            <pc:docMk/>
            <pc:sldMk cId="2712446879" sldId="257"/>
            <ac:spMk id="2" creationId="{6C4C3BA2-A155-8D09-D669-947B4E5B7994}"/>
          </ac:spMkLst>
        </pc:spChg>
        <pc:spChg chg="del">
          <ac:chgData name="Sheron Ahmed" userId="10453dcc-8459-4966-acfb-be21730fbf16" providerId="ADAL" clId="{6527BFE5-C1B5-4546-84C1-4227C364031A}" dt="2023-02-22T19:04:13.479" v="2" actId="478"/>
          <ac:spMkLst>
            <pc:docMk/>
            <pc:sldMk cId="2712446879" sldId="257"/>
            <ac:spMk id="3" creationId="{C63485D9-F232-6725-2BCD-38BBD4D8D5BC}"/>
          </ac:spMkLst>
        </pc:spChg>
        <pc:spChg chg="add">
          <ac:chgData name="Sheron Ahmed" userId="10453dcc-8459-4966-acfb-be21730fbf16" providerId="ADAL" clId="{6527BFE5-C1B5-4546-84C1-4227C364031A}" dt="2023-02-22T19:06:38.602" v="4" actId="26606"/>
          <ac:spMkLst>
            <pc:docMk/>
            <pc:sldMk cId="2712446879" sldId="257"/>
            <ac:spMk id="10" creationId="{86FF76B9-219D-4469-AF87-0236D29032F1}"/>
          </ac:spMkLst>
        </pc:spChg>
        <pc:spChg chg="add">
          <ac:chgData name="Sheron Ahmed" userId="10453dcc-8459-4966-acfb-be21730fbf16" providerId="ADAL" clId="{6527BFE5-C1B5-4546-84C1-4227C364031A}" dt="2023-02-22T19:06:38.602" v="4" actId="26606"/>
          <ac:spMkLst>
            <pc:docMk/>
            <pc:sldMk cId="2712446879" sldId="257"/>
            <ac:spMk id="16" creationId="{2E80C965-DB6D-4F81-9E9E-B027384D0BD6}"/>
          </ac:spMkLst>
        </pc:spChg>
        <pc:spChg chg="add">
          <ac:chgData name="Sheron Ahmed" userId="10453dcc-8459-4966-acfb-be21730fbf16" providerId="ADAL" clId="{6527BFE5-C1B5-4546-84C1-4227C364031A}" dt="2023-02-22T19:06:38.602" v="4" actId="26606"/>
          <ac:spMkLst>
            <pc:docMk/>
            <pc:sldMk cId="2712446879" sldId="257"/>
            <ac:spMk id="18" creationId="{633C5E46-DAC5-4661-9C87-22B08E2A512F}"/>
          </ac:spMkLst>
        </pc:spChg>
        <pc:grpChg chg="add">
          <ac:chgData name="Sheron Ahmed" userId="10453dcc-8459-4966-acfb-be21730fbf16" providerId="ADAL" clId="{6527BFE5-C1B5-4546-84C1-4227C364031A}" dt="2023-02-22T19:06:38.602" v="4" actId="26606"/>
          <ac:grpSpMkLst>
            <pc:docMk/>
            <pc:sldMk cId="2712446879" sldId="257"/>
            <ac:grpSpMk id="12" creationId="{DB88BD78-87E1-424D-B479-C37D8E41B12E}"/>
          </ac:grpSpMkLst>
        </pc:grpChg>
        <pc:picChg chg="add del mod">
          <ac:chgData name="Sheron Ahmed" userId="10453dcc-8459-4966-acfb-be21730fbf16" providerId="ADAL" clId="{6527BFE5-C1B5-4546-84C1-4227C364031A}" dt="2023-02-22T19:27:38.737" v="378" actId="478"/>
          <ac:picMkLst>
            <pc:docMk/>
            <pc:sldMk cId="2712446879" sldId="257"/>
            <ac:picMk id="5" creationId="{00B21475-4E1A-FB54-917B-64E4C7591D62}"/>
          </ac:picMkLst>
        </pc:picChg>
        <pc:picChg chg="add del mod">
          <ac:chgData name="Sheron Ahmed" userId="10453dcc-8459-4966-acfb-be21730fbf16" providerId="ADAL" clId="{6527BFE5-C1B5-4546-84C1-4227C364031A}" dt="2023-02-22T19:27:46.201" v="379" actId="21"/>
          <ac:picMkLst>
            <pc:docMk/>
            <pc:sldMk cId="2712446879" sldId="257"/>
            <ac:picMk id="7" creationId="{EB0E1671-2F8A-F468-2B63-497288A284E6}"/>
          </ac:picMkLst>
        </pc:picChg>
        <pc:picChg chg="add del mod modCrop">
          <ac:chgData name="Sheron Ahmed" userId="10453dcc-8459-4966-acfb-be21730fbf16" providerId="ADAL" clId="{6527BFE5-C1B5-4546-84C1-4227C364031A}" dt="2023-02-22T22:15:38.107" v="710" actId="21"/>
          <ac:picMkLst>
            <pc:docMk/>
            <pc:sldMk cId="2712446879" sldId="257"/>
            <ac:picMk id="8" creationId="{827F7C7D-02CA-F8AA-7335-32ACCEA4E9EF}"/>
          </ac:picMkLst>
        </pc:picChg>
        <pc:picChg chg="add del mod modCrop">
          <ac:chgData name="Sheron Ahmed" userId="10453dcc-8459-4966-acfb-be21730fbf16" providerId="ADAL" clId="{6527BFE5-C1B5-4546-84C1-4227C364031A}" dt="2023-02-22T22:17:00.114" v="719" actId="478"/>
          <ac:picMkLst>
            <pc:docMk/>
            <pc:sldMk cId="2712446879" sldId="257"/>
            <ac:picMk id="9" creationId="{1C9CD549-F84B-B56D-1D7E-7C0C3D5E6B3D}"/>
          </ac:picMkLst>
        </pc:picChg>
        <pc:picChg chg="add del mod">
          <ac:chgData name="Sheron Ahmed" userId="10453dcc-8459-4966-acfb-be21730fbf16" providerId="ADAL" clId="{6527BFE5-C1B5-4546-84C1-4227C364031A}" dt="2023-02-22T22:17:03.651" v="720" actId="478"/>
          <ac:picMkLst>
            <pc:docMk/>
            <pc:sldMk cId="2712446879" sldId="257"/>
            <ac:picMk id="11" creationId="{2A6A3ADB-A4A5-4ECC-F629-456161AE3654}"/>
          </ac:picMkLst>
        </pc:picChg>
      </pc:sldChg>
      <pc:sldChg chg="addSp delSp modSp new mod">
        <pc:chgData name="Sheron Ahmed" userId="10453dcc-8459-4966-acfb-be21730fbf16" providerId="ADAL" clId="{6527BFE5-C1B5-4546-84C1-4227C364031A}" dt="2023-02-23T00:52:38.519" v="3641" actId="1076"/>
        <pc:sldMkLst>
          <pc:docMk/>
          <pc:sldMk cId="1321397532" sldId="258"/>
        </pc:sldMkLst>
        <pc:spChg chg="add del mod">
          <ac:chgData name="Sheron Ahmed" userId="10453dcc-8459-4966-acfb-be21730fbf16" providerId="ADAL" clId="{6527BFE5-C1B5-4546-84C1-4227C364031A}" dt="2023-02-22T19:38:08.513" v="395" actId="478"/>
          <ac:spMkLst>
            <pc:docMk/>
            <pc:sldMk cId="1321397532" sldId="258"/>
            <ac:spMk id="3" creationId="{E0257195-DF51-4396-CF31-C542D7C909B4}"/>
          </ac:spMkLst>
        </pc:spChg>
        <pc:spChg chg="add del mod">
          <ac:chgData name="Sheron Ahmed" userId="10453dcc-8459-4966-acfb-be21730fbf16" providerId="ADAL" clId="{6527BFE5-C1B5-4546-84C1-4227C364031A}" dt="2023-02-22T21:03:55.291" v="580" actId="478"/>
          <ac:spMkLst>
            <pc:docMk/>
            <pc:sldMk cId="1321397532" sldId="258"/>
            <ac:spMk id="9" creationId="{C47EAC12-C5C5-49F8-E6F9-A0CABBD50ABB}"/>
          </ac:spMkLst>
        </pc:spChg>
        <pc:spChg chg="add del mod">
          <ac:chgData name="Sheron Ahmed" userId="10453dcc-8459-4966-acfb-be21730fbf16" providerId="ADAL" clId="{6527BFE5-C1B5-4546-84C1-4227C364031A}" dt="2023-02-22T21:03:59.946" v="581" actId="478"/>
          <ac:spMkLst>
            <pc:docMk/>
            <pc:sldMk cId="1321397532" sldId="258"/>
            <ac:spMk id="10" creationId="{839C6E92-C32A-6F4C-7567-750ACA66A5FC}"/>
          </ac:spMkLst>
        </pc:spChg>
        <pc:spChg chg="add del">
          <ac:chgData name="Sheron Ahmed" userId="10453dcc-8459-4966-acfb-be21730fbf16" providerId="ADAL" clId="{6527BFE5-C1B5-4546-84C1-4227C364031A}" dt="2023-02-22T19:59:43.147" v="489" actId="478"/>
          <ac:spMkLst>
            <pc:docMk/>
            <pc:sldMk cId="1321397532" sldId="258"/>
            <ac:spMk id="12" creationId="{A12F10E5-FF54-5B29-469B-DC4A22700358}"/>
          </ac:spMkLst>
        </pc:spChg>
        <pc:spChg chg="add mod">
          <ac:chgData name="Sheron Ahmed" userId="10453dcc-8459-4966-acfb-be21730fbf16" providerId="ADAL" clId="{6527BFE5-C1B5-4546-84C1-4227C364031A}" dt="2023-02-23T00:46:55.853" v="3623" actId="1076"/>
          <ac:spMkLst>
            <pc:docMk/>
            <pc:sldMk cId="1321397532" sldId="258"/>
            <ac:spMk id="15" creationId="{37DAF3E6-6AE0-3A71-AA28-005D19E23E66}"/>
          </ac:spMkLst>
        </pc:spChg>
        <pc:spChg chg="add mod">
          <ac:chgData name="Sheron Ahmed" userId="10453dcc-8459-4966-acfb-be21730fbf16" providerId="ADAL" clId="{6527BFE5-C1B5-4546-84C1-4227C364031A}" dt="2023-02-23T00:52:38.519" v="3641" actId="1076"/>
          <ac:spMkLst>
            <pc:docMk/>
            <pc:sldMk cId="1321397532" sldId="258"/>
            <ac:spMk id="17" creationId="{FFBEEB36-AFA2-1ED0-016A-66E0654A789E}"/>
          </ac:spMkLst>
        </pc:spChg>
        <pc:spChg chg="add mod">
          <ac:chgData name="Sheron Ahmed" userId="10453dcc-8459-4966-acfb-be21730fbf16" providerId="ADAL" clId="{6527BFE5-C1B5-4546-84C1-4227C364031A}" dt="2023-02-23T00:46:03.540" v="3620" actId="1076"/>
          <ac:spMkLst>
            <pc:docMk/>
            <pc:sldMk cId="1321397532" sldId="258"/>
            <ac:spMk id="19" creationId="{44A2C563-7319-1AB8-FE3B-CAD9197639F2}"/>
          </ac:spMkLst>
        </pc:spChg>
        <pc:graphicFrameChg chg="add del mod modGraphic">
          <ac:chgData name="Sheron Ahmed" userId="10453dcc-8459-4966-acfb-be21730fbf16" providerId="ADAL" clId="{6527BFE5-C1B5-4546-84C1-4227C364031A}" dt="2023-02-22T23:09:17.951" v="930" actId="21"/>
          <ac:graphicFrameMkLst>
            <pc:docMk/>
            <pc:sldMk cId="1321397532" sldId="258"/>
            <ac:graphicFrameMk id="20" creationId="{D54BC6BD-BD52-CACE-9FDA-2A45C523F514}"/>
          </ac:graphicFrameMkLst>
        </pc:graphicFrameChg>
        <pc:graphicFrameChg chg="add del mod modGraphic">
          <ac:chgData name="Sheron Ahmed" userId="10453dcc-8459-4966-acfb-be21730fbf16" providerId="ADAL" clId="{6527BFE5-C1B5-4546-84C1-4227C364031A}" dt="2023-02-22T23:09:27.282" v="931" actId="21"/>
          <ac:graphicFrameMkLst>
            <pc:docMk/>
            <pc:sldMk cId="1321397532" sldId="258"/>
            <ac:graphicFrameMk id="21" creationId="{67016044-9A64-7E8F-B11E-D5159736397A}"/>
          </ac:graphicFrameMkLst>
        </pc:graphicFrameChg>
        <pc:picChg chg="add del mod">
          <ac:chgData name="Sheron Ahmed" userId="10453dcc-8459-4966-acfb-be21730fbf16" providerId="ADAL" clId="{6527BFE5-C1B5-4546-84C1-4227C364031A}" dt="2023-02-22T19:38:11.951" v="396" actId="478"/>
          <ac:picMkLst>
            <pc:docMk/>
            <pc:sldMk cId="1321397532" sldId="258"/>
            <ac:picMk id="2" creationId="{C62B04E1-4D44-513E-2E41-D29ECE6348AE}"/>
          </ac:picMkLst>
        </pc:picChg>
        <pc:picChg chg="add mod modCrop">
          <ac:chgData name="Sheron Ahmed" userId="10453dcc-8459-4966-acfb-be21730fbf16" providerId="ADAL" clId="{6527BFE5-C1B5-4546-84C1-4227C364031A}" dt="2023-02-22T19:50:23.641" v="439" actId="14100"/>
          <ac:picMkLst>
            <pc:docMk/>
            <pc:sldMk cId="1321397532" sldId="258"/>
            <ac:picMk id="4" creationId="{0B39752C-8851-2F47-0F8D-865F8C71357C}"/>
          </ac:picMkLst>
        </pc:picChg>
        <pc:picChg chg="add mod">
          <ac:chgData name="Sheron Ahmed" userId="10453dcc-8459-4966-acfb-be21730fbf16" providerId="ADAL" clId="{6527BFE5-C1B5-4546-84C1-4227C364031A}" dt="2023-02-22T22:51:44.233" v="887" actId="1076"/>
          <ac:picMkLst>
            <pc:docMk/>
            <pc:sldMk cId="1321397532" sldId="258"/>
            <ac:picMk id="5" creationId="{6B3D6670-93EE-2033-7AA3-821525915ED7}"/>
          </ac:picMkLst>
        </pc:picChg>
        <pc:picChg chg="add del mod modCrop">
          <ac:chgData name="Sheron Ahmed" userId="10453dcc-8459-4966-acfb-be21730fbf16" providerId="ADAL" clId="{6527BFE5-C1B5-4546-84C1-4227C364031A}" dt="2023-02-22T19:43:54.033" v="412" actId="478"/>
          <ac:picMkLst>
            <pc:docMk/>
            <pc:sldMk cId="1321397532" sldId="258"/>
            <ac:picMk id="6" creationId="{E93451A2-36CC-DC3B-1860-9C87AAB3E3CE}"/>
          </ac:picMkLst>
        </pc:picChg>
        <pc:picChg chg="add del mod modCrop">
          <ac:chgData name="Sheron Ahmed" userId="10453dcc-8459-4966-acfb-be21730fbf16" providerId="ADAL" clId="{6527BFE5-C1B5-4546-84C1-4227C364031A}" dt="2023-02-22T19:48:06.162" v="418" actId="478"/>
          <ac:picMkLst>
            <pc:docMk/>
            <pc:sldMk cId="1321397532" sldId="258"/>
            <ac:picMk id="7" creationId="{6BFF4C59-D8BA-6A8B-3F65-02726B6DC994}"/>
          </ac:picMkLst>
        </pc:picChg>
        <pc:picChg chg="add del mod modCrop">
          <ac:chgData name="Sheron Ahmed" userId="10453dcc-8459-4966-acfb-be21730fbf16" providerId="ADAL" clId="{6527BFE5-C1B5-4546-84C1-4227C364031A}" dt="2023-02-22T20:44:04.314" v="518" actId="21"/>
          <ac:picMkLst>
            <pc:docMk/>
            <pc:sldMk cId="1321397532" sldId="258"/>
            <ac:picMk id="13" creationId="{C61911CA-F26D-3CAE-DAB0-4BB163C53792}"/>
          </ac:picMkLst>
        </pc:picChg>
        <pc:picChg chg="add del mod">
          <ac:chgData name="Sheron Ahmed" userId="10453dcc-8459-4966-acfb-be21730fbf16" providerId="ADAL" clId="{6527BFE5-C1B5-4546-84C1-4227C364031A}" dt="2023-02-23T00:38:46.417" v="3590" actId="21"/>
          <ac:picMkLst>
            <pc:docMk/>
            <pc:sldMk cId="1321397532" sldId="258"/>
            <ac:picMk id="14" creationId="{D29BAB31-5FB4-23B1-0EE4-438B0AE6F8C9}"/>
          </ac:picMkLst>
        </pc:picChg>
        <pc:picChg chg="add mod">
          <ac:chgData name="Sheron Ahmed" userId="10453dcc-8459-4966-acfb-be21730fbf16" providerId="ADAL" clId="{6527BFE5-C1B5-4546-84C1-4227C364031A}" dt="2023-02-23T00:45:40.714" v="3618" actId="1076"/>
          <ac:picMkLst>
            <pc:docMk/>
            <pc:sldMk cId="1321397532" sldId="258"/>
            <ac:picMk id="22" creationId="{B56F3E57-0CD0-9B6C-EFDB-3AF3F5BEB116}"/>
          </ac:picMkLst>
        </pc:picChg>
      </pc:sldChg>
      <pc:sldChg chg="addSp delSp modSp new mod">
        <pc:chgData name="Sheron Ahmed" userId="10453dcc-8459-4966-acfb-be21730fbf16" providerId="ADAL" clId="{6527BFE5-C1B5-4546-84C1-4227C364031A}" dt="2023-02-23T00:38:53.504" v="3591"/>
        <pc:sldMkLst>
          <pc:docMk/>
          <pc:sldMk cId="2115584376" sldId="259"/>
        </pc:sldMkLst>
        <pc:graphicFrameChg chg="add del mod modGraphic">
          <ac:chgData name="Sheron Ahmed" userId="10453dcc-8459-4966-acfb-be21730fbf16" providerId="ADAL" clId="{6527BFE5-C1B5-4546-84C1-4227C364031A}" dt="2023-02-22T22:41:02.996" v="785" actId="21"/>
          <ac:graphicFrameMkLst>
            <pc:docMk/>
            <pc:sldMk cId="2115584376" sldId="259"/>
            <ac:graphicFrameMk id="2" creationId="{8D04DCA2-0EE2-49CB-BF6E-854B4282BA44}"/>
          </ac:graphicFrameMkLst>
        </pc:graphicFrameChg>
        <pc:graphicFrameChg chg="add mod modGraphic">
          <ac:chgData name="Sheron Ahmed" userId="10453dcc-8459-4966-acfb-be21730fbf16" providerId="ADAL" clId="{6527BFE5-C1B5-4546-84C1-4227C364031A}" dt="2023-02-22T22:48:23.687" v="880" actId="122"/>
          <ac:graphicFrameMkLst>
            <pc:docMk/>
            <pc:sldMk cId="2115584376" sldId="259"/>
            <ac:graphicFrameMk id="3" creationId="{534EECA6-1D11-6BCD-BFBD-DD2409A42899}"/>
          </ac:graphicFrameMkLst>
        </pc:graphicFrameChg>
        <pc:picChg chg="add">
          <ac:chgData name="Sheron Ahmed" userId="10453dcc-8459-4966-acfb-be21730fbf16" providerId="ADAL" clId="{6527BFE5-C1B5-4546-84C1-4227C364031A}" dt="2023-02-23T00:38:53.504" v="3591"/>
          <ac:picMkLst>
            <pc:docMk/>
            <pc:sldMk cId="2115584376" sldId="259"/>
            <ac:picMk id="4" creationId="{CC1480B8-532A-6B81-BAC7-6EA1A75643F7}"/>
          </ac:picMkLst>
        </pc:picChg>
      </pc:sldChg>
      <pc:sldChg chg="addSp delSp modSp new del mod setBg">
        <pc:chgData name="Sheron Ahmed" userId="10453dcc-8459-4966-acfb-be21730fbf16" providerId="ADAL" clId="{6527BFE5-C1B5-4546-84C1-4227C364031A}" dt="2023-02-22T22:28:38.707" v="773" actId="2696"/>
        <pc:sldMkLst>
          <pc:docMk/>
          <pc:sldMk cId="3238783351" sldId="259"/>
        </pc:sldMkLst>
        <pc:spChg chg="del">
          <ac:chgData name="Sheron Ahmed" userId="10453dcc-8459-4966-acfb-be21730fbf16" providerId="ADAL" clId="{6527BFE5-C1B5-4546-84C1-4227C364031A}" dt="2023-02-22T22:17:22.227" v="722" actId="478"/>
          <ac:spMkLst>
            <pc:docMk/>
            <pc:sldMk cId="3238783351" sldId="259"/>
            <ac:spMk id="2" creationId="{255DF421-9867-27D6-C489-FF503D5F42BE}"/>
          </ac:spMkLst>
        </pc:spChg>
        <pc:spChg chg="del">
          <ac:chgData name="Sheron Ahmed" userId="10453dcc-8459-4966-acfb-be21730fbf16" providerId="ADAL" clId="{6527BFE5-C1B5-4546-84C1-4227C364031A}" dt="2023-02-22T22:17:25.140" v="723" actId="478"/>
          <ac:spMkLst>
            <pc:docMk/>
            <pc:sldMk cId="3238783351" sldId="259"/>
            <ac:spMk id="3" creationId="{063A32A4-C098-C53A-E0A7-C71F34A7E0B7}"/>
          </ac:spMkLst>
        </pc:spChg>
        <pc:spChg chg="add">
          <ac:chgData name="Sheron Ahmed" userId="10453dcc-8459-4966-acfb-be21730fbf16" providerId="ADAL" clId="{6527BFE5-C1B5-4546-84C1-4227C364031A}" dt="2023-02-22T22:25:07.510" v="765" actId="26606"/>
          <ac:spMkLst>
            <pc:docMk/>
            <pc:sldMk cId="3238783351" sldId="259"/>
            <ac:spMk id="9" creationId="{42A4FC2C-047E-45A5-965D-8E1E3BF09BC6}"/>
          </ac:spMkLst>
        </pc:spChg>
        <pc:picChg chg="add mod">
          <ac:chgData name="Sheron Ahmed" userId="10453dcc-8459-4966-acfb-be21730fbf16" providerId="ADAL" clId="{6527BFE5-C1B5-4546-84C1-4227C364031A}" dt="2023-02-22T22:28:13.066" v="772" actId="14100"/>
          <ac:picMkLst>
            <pc:docMk/>
            <pc:sldMk cId="3238783351" sldId="259"/>
            <ac:picMk id="4" creationId="{DB41797D-169D-CEF5-EC09-E9AA98C43AF6}"/>
          </ac:picMkLst>
        </pc:picChg>
      </pc:sldChg>
      <pc:sldChg chg="addSp delSp modSp new del mod setBg">
        <pc:chgData name="Sheron Ahmed" userId="10453dcc-8459-4966-acfb-be21730fbf16" providerId="ADAL" clId="{6527BFE5-C1B5-4546-84C1-4227C364031A}" dt="2023-02-23T00:33:16.330" v="3558" actId="2696"/>
        <pc:sldMkLst>
          <pc:docMk/>
          <pc:sldMk cId="3641597849" sldId="260"/>
        </pc:sldMkLst>
        <pc:spChg chg="add del mod">
          <ac:chgData name="Sheron Ahmed" userId="10453dcc-8459-4966-acfb-be21730fbf16" providerId="ADAL" clId="{6527BFE5-C1B5-4546-84C1-4227C364031A}" dt="2023-02-22T23:33:55.641" v="2142" actId="478"/>
          <ac:spMkLst>
            <pc:docMk/>
            <pc:sldMk cId="3641597849" sldId="260"/>
            <ac:spMk id="3" creationId="{D328E425-F7DA-0E0D-CC2D-B45DF85689B8}"/>
          </ac:spMkLst>
        </pc:spChg>
        <pc:spChg chg="add del mod">
          <ac:chgData name="Sheron Ahmed" userId="10453dcc-8459-4966-acfb-be21730fbf16" providerId="ADAL" clId="{6527BFE5-C1B5-4546-84C1-4227C364031A}" dt="2023-02-22T23:48:47.009" v="2432" actId="478"/>
          <ac:spMkLst>
            <pc:docMk/>
            <pc:sldMk cId="3641597849" sldId="260"/>
            <ac:spMk id="6" creationId="{505C96DD-0C3A-A4A3-7DB1-1C4A897506B6}"/>
          </ac:spMkLst>
        </pc:spChg>
        <pc:spChg chg="add del">
          <ac:chgData name="Sheron Ahmed" userId="10453dcc-8459-4966-acfb-be21730fbf16" providerId="ADAL" clId="{6527BFE5-C1B5-4546-84C1-4227C364031A}" dt="2023-02-23T00:01:47.127" v="2437" actId="26606"/>
          <ac:spMkLst>
            <pc:docMk/>
            <pc:sldMk cId="3641597849" sldId="260"/>
            <ac:spMk id="7" creationId="{42A4FC2C-047E-45A5-965D-8E1E3BF09BC6}"/>
          </ac:spMkLst>
        </pc:spChg>
        <pc:spChg chg="add del">
          <ac:chgData name="Sheron Ahmed" userId="10453dcc-8459-4966-acfb-be21730fbf16" providerId="ADAL" clId="{6527BFE5-C1B5-4546-84C1-4227C364031A}" dt="2023-02-22T23:49:06.957" v="2434" actId="26606"/>
          <ac:spMkLst>
            <pc:docMk/>
            <pc:sldMk cId="3641597849" sldId="260"/>
            <ac:spMk id="12" creationId="{42A4FC2C-047E-45A5-965D-8E1E3BF09BC6}"/>
          </ac:spMkLst>
        </pc:spChg>
        <pc:spChg chg="add del">
          <ac:chgData name="Sheron Ahmed" userId="10453dcc-8459-4966-acfb-be21730fbf16" providerId="ADAL" clId="{6527BFE5-C1B5-4546-84C1-4227C364031A}" dt="2023-02-23T00:01:47.111" v="2436" actId="26606"/>
          <ac:spMkLst>
            <pc:docMk/>
            <pc:sldMk cId="3641597849" sldId="260"/>
            <ac:spMk id="14" creationId="{42A4FC2C-047E-45A5-965D-8E1E3BF09BC6}"/>
          </ac:spMkLst>
        </pc:spChg>
        <pc:spChg chg="add">
          <ac:chgData name="Sheron Ahmed" userId="10453dcc-8459-4966-acfb-be21730fbf16" providerId="ADAL" clId="{6527BFE5-C1B5-4546-84C1-4227C364031A}" dt="2023-02-23T00:01:47.127" v="2437" actId="26606"/>
          <ac:spMkLst>
            <pc:docMk/>
            <pc:sldMk cId="3641597849" sldId="260"/>
            <ac:spMk id="16" creationId="{42A4FC2C-047E-45A5-965D-8E1E3BF09BC6}"/>
          </ac:spMkLst>
        </pc:spChg>
        <pc:picChg chg="add mod">
          <ac:chgData name="Sheron Ahmed" userId="10453dcc-8459-4966-acfb-be21730fbf16" providerId="ADAL" clId="{6527BFE5-C1B5-4546-84C1-4227C364031A}" dt="2023-02-23T00:33:01.286" v="3557"/>
          <ac:picMkLst>
            <pc:docMk/>
            <pc:sldMk cId="3641597849" sldId="260"/>
            <ac:picMk id="2" creationId="{34509417-06C7-7B20-1497-279B6482A964}"/>
          </ac:picMkLst>
        </pc:picChg>
        <pc:picChg chg="add del mod modCrop">
          <ac:chgData name="Sheron Ahmed" userId="10453dcc-8459-4966-acfb-be21730fbf16" providerId="ADAL" clId="{6527BFE5-C1B5-4546-84C1-4227C364031A}" dt="2023-02-22T23:47:04.711" v="2421" actId="21"/>
          <ac:picMkLst>
            <pc:docMk/>
            <pc:sldMk cId="3641597849" sldId="260"/>
            <ac:picMk id="4" creationId="{B75309EE-8C91-0A75-05BC-19C17400413A}"/>
          </ac:picMkLst>
        </pc:picChg>
        <pc:picChg chg="add del mod">
          <ac:chgData name="Sheron Ahmed" userId="10453dcc-8459-4966-acfb-be21730fbf16" providerId="ADAL" clId="{6527BFE5-C1B5-4546-84C1-4227C364031A}" dt="2023-02-22T23:28:33.640" v="2122"/>
          <ac:picMkLst>
            <pc:docMk/>
            <pc:sldMk cId="3641597849" sldId="260"/>
            <ac:picMk id="5" creationId="{17E70AE5-7EA1-5640-C608-A60F63E77D17}"/>
          </ac:picMkLst>
        </pc:picChg>
        <pc:picChg chg="add del mod">
          <ac:chgData name="Sheron Ahmed" userId="10453dcc-8459-4966-acfb-be21730fbf16" providerId="ADAL" clId="{6527BFE5-C1B5-4546-84C1-4227C364031A}" dt="2023-02-22T23:48:42.042" v="2431" actId="478"/>
          <ac:picMkLst>
            <pc:docMk/>
            <pc:sldMk cId="3641597849" sldId="260"/>
            <ac:picMk id="8" creationId="{1F7A2AC7-591A-7415-A8D8-43490211D123}"/>
          </ac:picMkLst>
        </pc:picChg>
      </pc:sldChg>
      <pc:sldChg chg="addSp delSp modSp new mod setBg">
        <pc:chgData name="Sheron Ahmed" userId="10453dcc-8459-4966-acfb-be21730fbf16" providerId="ADAL" clId="{6527BFE5-C1B5-4546-84C1-4227C364031A}" dt="2023-02-23T01:07:19.410" v="3660" actId="1076"/>
        <pc:sldMkLst>
          <pc:docMk/>
          <pc:sldMk cId="3073552272" sldId="261"/>
        </pc:sldMkLst>
        <pc:spChg chg="del">
          <ac:chgData name="Sheron Ahmed" userId="10453dcc-8459-4966-acfb-be21730fbf16" providerId="ADAL" clId="{6527BFE5-C1B5-4546-84C1-4227C364031A}" dt="2023-02-23T00:07:54.072" v="2643" actId="21"/>
          <ac:spMkLst>
            <pc:docMk/>
            <pc:sldMk cId="3073552272" sldId="261"/>
            <ac:spMk id="2" creationId="{14B06D59-6DF2-8F20-739F-0A3CD306650A}"/>
          </ac:spMkLst>
        </pc:spChg>
        <pc:spChg chg="del">
          <ac:chgData name="Sheron Ahmed" userId="10453dcc-8459-4966-acfb-be21730fbf16" providerId="ADAL" clId="{6527BFE5-C1B5-4546-84C1-4227C364031A}" dt="2023-02-23T00:07:57.964" v="2644" actId="21"/>
          <ac:spMkLst>
            <pc:docMk/>
            <pc:sldMk cId="3073552272" sldId="261"/>
            <ac:spMk id="3" creationId="{226F36FB-8E98-35B2-2879-DAA4B146AE20}"/>
          </ac:spMkLst>
        </pc:spChg>
        <pc:spChg chg="add del mod">
          <ac:chgData name="Sheron Ahmed" userId="10453dcc-8459-4966-acfb-be21730fbf16" providerId="ADAL" clId="{6527BFE5-C1B5-4546-84C1-4227C364031A}" dt="2023-02-23T00:10:06.933" v="2650" actId="478"/>
          <ac:spMkLst>
            <pc:docMk/>
            <pc:sldMk cId="3073552272" sldId="261"/>
            <ac:spMk id="4" creationId="{56D1C1D1-00C4-3C64-1921-05608BF1A091}"/>
          </ac:spMkLst>
        </pc:spChg>
        <pc:spChg chg="add del mod">
          <ac:chgData name="Sheron Ahmed" userId="10453dcc-8459-4966-acfb-be21730fbf16" providerId="ADAL" clId="{6527BFE5-C1B5-4546-84C1-4227C364031A}" dt="2023-02-23T00:52:11.067" v="3640" actId="478"/>
          <ac:spMkLst>
            <pc:docMk/>
            <pc:sldMk cId="3073552272" sldId="261"/>
            <ac:spMk id="5" creationId="{AF5A975C-98FF-F03F-8384-A1696D59708E}"/>
          </ac:spMkLst>
        </pc:spChg>
        <pc:spChg chg="add mod">
          <ac:chgData name="Sheron Ahmed" userId="10453dcc-8459-4966-acfb-be21730fbf16" providerId="ADAL" clId="{6527BFE5-C1B5-4546-84C1-4227C364031A}" dt="2023-02-23T00:53:54.977" v="3647" actId="1076"/>
          <ac:spMkLst>
            <pc:docMk/>
            <pc:sldMk cId="3073552272" sldId="261"/>
            <ac:spMk id="22" creationId="{D4F75238-4AD1-E02A-9ED7-4B7B0FBFC96C}"/>
          </ac:spMkLst>
        </pc:spChg>
        <pc:picChg chg="add mod">
          <ac:chgData name="Sheron Ahmed" userId="10453dcc-8459-4966-acfb-be21730fbf16" providerId="ADAL" clId="{6527BFE5-C1B5-4546-84C1-4227C364031A}" dt="2023-02-23T00:13:24.273" v="2660" actId="1076"/>
          <ac:picMkLst>
            <pc:docMk/>
            <pc:sldMk cId="3073552272" sldId="261"/>
            <ac:picMk id="6" creationId="{DB1B39A6-FF8F-167A-6E75-5B6C6A2B4669}"/>
          </ac:picMkLst>
        </pc:picChg>
        <pc:picChg chg="add mod">
          <ac:chgData name="Sheron Ahmed" userId="10453dcc-8459-4966-acfb-be21730fbf16" providerId="ADAL" clId="{6527BFE5-C1B5-4546-84C1-4227C364031A}" dt="2023-02-23T00:29:18.929" v="2955" actId="1076"/>
          <ac:picMkLst>
            <pc:docMk/>
            <pc:sldMk cId="3073552272" sldId="261"/>
            <ac:picMk id="8" creationId="{B308D945-C3FA-0AEE-4ECD-60B8DA874B2D}"/>
          </ac:picMkLst>
        </pc:picChg>
        <pc:picChg chg="add mod">
          <ac:chgData name="Sheron Ahmed" userId="10453dcc-8459-4966-acfb-be21730fbf16" providerId="ADAL" clId="{6527BFE5-C1B5-4546-84C1-4227C364031A}" dt="2023-02-23T00:30:13.230" v="2960" actId="1076"/>
          <ac:picMkLst>
            <pc:docMk/>
            <pc:sldMk cId="3073552272" sldId="261"/>
            <ac:picMk id="9" creationId="{B38E1359-3D3B-1324-37CA-B435B6623C29}"/>
          </ac:picMkLst>
        </pc:picChg>
        <pc:picChg chg="add mod">
          <ac:chgData name="Sheron Ahmed" userId="10453dcc-8459-4966-acfb-be21730fbf16" providerId="ADAL" clId="{6527BFE5-C1B5-4546-84C1-4227C364031A}" dt="2023-02-23T00:29:27.556" v="2956" actId="1076"/>
          <ac:picMkLst>
            <pc:docMk/>
            <pc:sldMk cId="3073552272" sldId="261"/>
            <ac:picMk id="10" creationId="{1A124C7C-97A1-6274-328C-3FD1A0587DD9}"/>
          </ac:picMkLst>
        </pc:picChg>
        <pc:picChg chg="add mod">
          <ac:chgData name="Sheron Ahmed" userId="10453dcc-8459-4966-acfb-be21730fbf16" providerId="ADAL" clId="{6527BFE5-C1B5-4546-84C1-4227C364031A}" dt="2023-02-23T00:30:04.851" v="2959" actId="1076"/>
          <ac:picMkLst>
            <pc:docMk/>
            <pc:sldMk cId="3073552272" sldId="261"/>
            <ac:picMk id="11" creationId="{345C88F3-5033-2D55-7BB9-C4E233415AB2}"/>
          </ac:picMkLst>
        </pc:picChg>
        <pc:picChg chg="add mod">
          <ac:chgData name="Sheron Ahmed" userId="10453dcc-8459-4966-acfb-be21730fbf16" providerId="ADAL" clId="{6527BFE5-C1B5-4546-84C1-4227C364031A}" dt="2023-02-23T00:29:54.028" v="2958" actId="1076"/>
          <ac:picMkLst>
            <pc:docMk/>
            <pc:sldMk cId="3073552272" sldId="261"/>
            <ac:picMk id="12" creationId="{BE830F98-FC8B-626F-7A59-73D73D4E6229}"/>
          </ac:picMkLst>
        </pc:picChg>
        <pc:picChg chg="add mod">
          <ac:chgData name="Sheron Ahmed" userId="10453dcc-8459-4966-acfb-be21730fbf16" providerId="ADAL" clId="{6527BFE5-C1B5-4546-84C1-4227C364031A}" dt="2023-02-23T00:29:36.441" v="2957" actId="1076"/>
          <ac:picMkLst>
            <pc:docMk/>
            <pc:sldMk cId="3073552272" sldId="261"/>
            <ac:picMk id="13" creationId="{295DB8CD-EC35-B3CC-318A-2DFDCED68080}"/>
          </ac:picMkLst>
        </pc:picChg>
        <pc:picChg chg="add del mod modCrop">
          <ac:chgData name="Sheron Ahmed" userId="10453dcc-8459-4966-acfb-be21730fbf16" providerId="ADAL" clId="{6527BFE5-C1B5-4546-84C1-4227C364031A}" dt="2023-02-23T00:28:37.901" v="2953" actId="478"/>
          <ac:picMkLst>
            <pc:docMk/>
            <pc:sldMk cId="3073552272" sldId="261"/>
            <ac:picMk id="14" creationId="{066E684F-D68D-7ACD-4F0A-3702B4659AAB}"/>
          </ac:picMkLst>
        </pc:picChg>
        <pc:picChg chg="add mod">
          <ac:chgData name="Sheron Ahmed" userId="10453dcc-8459-4966-acfb-be21730fbf16" providerId="ADAL" clId="{6527BFE5-C1B5-4546-84C1-4227C364031A}" dt="2023-02-23T00:50:45.010" v="3633" actId="1076"/>
          <ac:picMkLst>
            <pc:docMk/>
            <pc:sldMk cId="3073552272" sldId="261"/>
            <ac:picMk id="15" creationId="{C9F989FD-04E8-A9BE-99E4-66B8D391FDA0}"/>
          </ac:picMkLst>
        </pc:picChg>
        <pc:picChg chg="add mod">
          <ac:chgData name="Sheron Ahmed" userId="10453dcc-8459-4966-acfb-be21730fbf16" providerId="ADAL" clId="{6527BFE5-C1B5-4546-84C1-4227C364031A}" dt="2023-02-23T00:48:33.849" v="3627" actId="1076"/>
          <ac:picMkLst>
            <pc:docMk/>
            <pc:sldMk cId="3073552272" sldId="261"/>
            <ac:picMk id="16" creationId="{ECC2505B-2200-9019-740B-DF706674791C}"/>
          </ac:picMkLst>
        </pc:picChg>
        <pc:picChg chg="add mod">
          <ac:chgData name="Sheron Ahmed" userId="10453dcc-8459-4966-acfb-be21730fbf16" providerId="ADAL" clId="{6527BFE5-C1B5-4546-84C1-4227C364031A}" dt="2023-02-23T00:50:31.516" v="3630" actId="1076"/>
          <ac:picMkLst>
            <pc:docMk/>
            <pc:sldMk cId="3073552272" sldId="261"/>
            <ac:picMk id="17" creationId="{D693A588-A920-5805-7F2C-B80B587A8EB2}"/>
          </ac:picMkLst>
        </pc:picChg>
        <pc:picChg chg="add mod">
          <ac:chgData name="Sheron Ahmed" userId="10453dcc-8459-4966-acfb-be21730fbf16" providerId="ADAL" clId="{6527BFE5-C1B5-4546-84C1-4227C364031A}" dt="2023-02-23T00:51:05.010" v="3635" actId="1076"/>
          <ac:picMkLst>
            <pc:docMk/>
            <pc:sldMk cId="3073552272" sldId="261"/>
            <ac:picMk id="18" creationId="{74C487A8-C2DA-2F24-4B33-8AA1B5F61AFD}"/>
          </ac:picMkLst>
        </pc:picChg>
        <pc:picChg chg="add mod">
          <ac:chgData name="Sheron Ahmed" userId="10453dcc-8459-4966-acfb-be21730fbf16" providerId="ADAL" clId="{6527BFE5-C1B5-4546-84C1-4227C364031A}" dt="2023-02-23T00:51:33.029" v="3637" actId="1076"/>
          <ac:picMkLst>
            <pc:docMk/>
            <pc:sldMk cId="3073552272" sldId="261"/>
            <ac:picMk id="19" creationId="{D88FFB8C-57C5-1D5A-658F-A5FCAAE6A60B}"/>
          </ac:picMkLst>
        </pc:picChg>
        <pc:picChg chg="add mod">
          <ac:chgData name="Sheron Ahmed" userId="10453dcc-8459-4966-acfb-be21730fbf16" providerId="ADAL" clId="{6527BFE5-C1B5-4546-84C1-4227C364031A}" dt="2023-02-23T00:51:51.615" v="3639" actId="1076"/>
          <ac:picMkLst>
            <pc:docMk/>
            <pc:sldMk cId="3073552272" sldId="261"/>
            <ac:picMk id="20" creationId="{3BC9A261-30C7-1CC1-5EBE-84F26108E414}"/>
          </ac:picMkLst>
        </pc:picChg>
        <pc:picChg chg="add del mod">
          <ac:chgData name="Sheron Ahmed" userId="10453dcc-8459-4966-acfb-be21730fbf16" providerId="ADAL" clId="{6527BFE5-C1B5-4546-84C1-4227C364031A}" dt="2023-02-23T01:03:25.913" v="3656" actId="21"/>
          <ac:picMkLst>
            <pc:docMk/>
            <pc:sldMk cId="3073552272" sldId="261"/>
            <ac:picMk id="23" creationId="{FD7023A2-8DB5-873F-74A0-15B2D3F2BD17}"/>
          </ac:picMkLst>
        </pc:picChg>
        <pc:picChg chg="add mod modCrop">
          <ac:chgData name="Sheron Ahmed" userId="10453dcc-8459-4966-acfb-be21730fbf16" providerId="ADAL" clId="{6527BFE5-C1B5-4546-84C1-4227C364031A}" dt="2023-02-23T01:07:19.410" v="3660" actId="1076"/>
          <ac:picMkLst>
            <pc:docMk/>
            <pc:sldMk cId="3073552272" sldId="261"/>
            <ac:picMk id="24" creationId="{FB58A584-EE09-4C40-C7E5-95844B6FE1B1}"/>
          </ac:picMkLst>
        </pc:picChg>
      </pc:sldChg>
      <pc:sldChg chg="new del setBg">
        <pc:chgData name="Sheron Ahmed" userId="10453dcc-8459-4966-acfb-be21730fbf16" providerId="ADAL" clId="{6527BFE5-C1B5-4546-84C1-4227C364031A}" dt="2023-02-23T00:07:28.874" v="2641" actId="2696"/>
        <pc:sldMkLst>
          <pc:docMk/>
          <pc:sldMk cId="3345136376" sldId="261"/>
        </pc:sldMkLst>
      </pc:sldChg>
      <pc:sldChg chg="delSp new mod">
        <pc:chgData name="Sheron Ahmed" userId="10453dcc-8459-4966-acfb-be21730fbf16" providerId="ADAL" clId="{6527BFE5-C1B5-4546-84C1-4227C364031A}" dt="2023-02-23T00:56:47.541" v="3650" actId="21"/>
        <pc:sldMkLst>
          <pc:docMk/>
          <pc:sldMk cId="708900479" sldId="262"/>
        </pc:sldMkLst>
        <pc:spChg chg="del">
          <ac:chgData name="Sheron Ahmed" userId="10453dcc-8459-4966-acfb-be21730fbf16" providerId="ADAL" clId="{6527BFE5-C1B5-4546-84C1-4227C364031A}" dt="2023-02-23T00:56:43.527" v="3649" actId="21"/>
          <ac:spMkLst>
            <pc:docMk/>
            <pc:sldMk cId="708900479" sldId="262"/>
            <ac:spMk id="2" creationId="{6AE604DD-E4D3-5B72-3B6A-B56D968440A8}"/>
          </ac:spMkLst>
        </pc:spChg>
        <pc:spChg chg="del">
          <ac:chgData name="Sheron Ahmed" userId="10453dcc-8459-4966-acfb-be21730fbf16" providerId="ADAL" clId="{6527BFE5-C1B5-4546-84C1-4227C364031A}" dt="2023-02-23T00:56:47.541" v="3650" actId="21"/>
          <ac:spMkLst>
            <pc:docMk/>
            <pc:sldMk cId="708900479" sldId="262"/>
            <ac:spMk id="3" creationId="{5B561AB1-9262-6F5F-BEE7-74B7B02A9481}"/>
          </ac:spMkLst>
        </pc:spChg>
      </pc:sldChg>
    </pc:docChg>
  </pc:docChgLst>
  <pc:docChgLst>
    <pc:chgData name="Sheron Ahmed (2117695)" userId="10453dcc-8459-4966-acfb-be21730fbf16" providerId="ADAL" clId="{6527BFE5-C1B5-4546-84C1-4227C364031A}"/>
    <pc:docChg chg="undo redo custSel addSld delSld modSld">
      <pc:chgData name="Sheron Ahmed (2117695)" userId="10453dcc-8459-4966-acfb-be21730fbf16" providerId="ADAL" clId="{6527BFE5-C1B5-4546-84C1-4227C364031A}" dt="2023-02-24T00:41:33.438" v="6647" actId="20577"/>
      <pc:docMkLst>
        <pc:docMk/>
      </pc:docMkLst>
      <pc:sldChg chg="addSp delSp modSp mod setBg">
        <pc:chgData name="Sheron Ahmed (2117695)" userId="10453dcc-8459-4966-acfb-be21730fbf16" providerId="ADAL" clId="{6527BFE5-C1B5-4546-84C1-4227C364031A}" dt="2023-02-23T22:59:39.285" v="6245" actId="255"/>
        <pc:sldMkLst>
          <pc:docMk/>
          <pc:sldMk cId="4063133985" sldId="256"/>
        </pc:sldMkLst>
        <pc:spChg chg="mod">
          <ac:chgData name="Sheron Ahmed (2117695)" userId="10453dcc-8459-4966-acfb-be21730fbf16" providerId="ADAL" clId="{6527BFE5-C1B5-4546-84C1-4227C364031A}" dt="2023-02-23T22:59:39.285" v="6245" actId="255"/>
          <ac:spMkLst>
            <pc:docMk/>
            <pc:sldMk cId="4063133985" sldId="256"/>
            <ac:spMk id="4" creationId="{B52EA235-5875-E117-1C0A-7D2D00DC196B}"/>
          </ac:spMkLst>
        </pc:spChg>
        <pc:spChg chg="mod ord">
          <ac:chgData name="Sheron Ahmed (2117695)" userId="10453dcc-8459-4966-acfb-be21730fbf16" providerId="ADAL" clId="{6527BFE5-C1B5-4546-84C1-4227C364031A}" dt="2023-02-23T22:59:23.455" v="6244" actId="1076"/>
          <ac:spMkLst>
            <pc:docMk/>
            <pc:sldMk cId="4063133985" sldId="256"/>
            <ac:spMk id="5" creationId="{F5AFBE9A-94BD-E8CB-C1B8-64FB3BB1D4C3}"/>
          </ac:spMkLst>
        </pc:spChg>
        <pc:spChg chg="add del">
          <ac:chgData name="Sheron Ahmed (2117695)" userId="10453dcc-8459-4966-acfb-be21730fbf16" providerId="ADAL" clId="{6527BFE5-C1B5-4546-84C1-4227C364031A}" dt="2023-02-23T22:57:30.513" v="6232" actId="26606"/>
          <ac:spMkLst>
            <pc:docMk/>
            <pc:sldMk cId="4063133985" sldId="256"/>
            <ac:spMk id="10" creationId="{D009D6D5-DAC2-4A8B-A17A-E206B9012D09}"/>
          </ac:spMkLst>
        </pc:spChg>
        <pc:spChg chg="add del">
          <ac:chgData name="Sheron Ahmed (2117695)" userId="10453dcc-8459-4966-acfb-be21730fbf16" providerId="ADAL" clId="{6527BFE5-C1B5-4546-84C1-4227C364031A}" dt="2023-02-23T22:57:33.016" v="6234" actId="26606"/>
          <ac:spMkLst>
            <pc:docMk/>
            <pc:sldMk cId="4063133985" sldId="256"/>
            <ac:spMk id="12" creationId="{79BB35BC-D5C2-4C8B-A22A-A71E6191913B}"/>
          </ac:spMkLst>
        </pc:spChg>
        <pc:spChg chg="add del">
          <ac:chgData name="Sheron Ahmed (2117695)" userId="10453dcc-8459-4966-acfb-be21730fbf16" providerId="ADAL" clId="{6527BFE5-C1B5-4546-84C1-4227C364031A}" dt="2023-02-23T22:59:01.964" v="6242" actId="26606"/>
          <ac:spMkLst>
            <pc:docMk/>
            <pc:sldMk cId="4063133985" sldId="256"/>
            <ac:spMk id="14" creationId="{F13C74B1-5B17-4795-BED0-7140497B445A}"/>
          </ac:spMkLst>
        </pc:spChg>
        <pc:spChg chg="add del">
          <ac:chgData name="Sheron Ahmed (2117695)" userId="10453dcc-8459-4966-acfb-be21730fbf16" providerId="ADAL" clId="{6527BFE5-C1B5-4546-84C1-4227C364031A}" dt="2023-02-23T22:59:01.964" v="6242" actId="26606"/>
          <ac:spMkLst>
            <pc:docMk/>
            <pc:sldMk cId="4063133985" sldId="256"/>
            <ac:spMk id="15" creationId="{D4974D33-8DC5-464E-8C6D-BE58F0669C17}"/>
          </ac:spMkLst>
        </pc:spChg>
        <pc:spChg chg="add del">
          <ac:chgData name="Sheron Ahmed (2117695)" userId="10453dcc-8459-4966-acfb-be21730fbf16" providerId="ADAL" clId="{6527BFE5-C1B5-4546-84C1-4227C364031A}" dt="2023-02-23T22:58:53.094" v="6239" actId="26606"/>
          <ac:spMkLst>
            <pc:docMk/>
            <pc:sldMk cId="4063133985" sldId="256"/>
            <ac:spMk id="20" creationId="{D009D6D5-DAC2-4A8B-A17A-E206B9012D09}"/>
          </ac:spMkLst>
        </pc:spChg>
        <pc:spChg chg="add del">
          <ac:chgData name="Sheron Ahmed (2117695)" userId="10453dcc-8459-4966-acfb-be21730fbf16" providerId="ADAL" clId="{6527BFE5-C1B5-4546-84C1-4227C364031A}" dt="2023-02-23T22:59:01.964" v="6241" actId="26606"/>
          <ac:spMkLst>
            <pc:docMk/>
            <pc:sldMk cId="4063133985" sldId="256"/>
            <ac:spMk id="22" creationId="{79BB35BC-D5C2-4C8B-A22A-A71E6191913B}"/>
          </ac:spMkLst>
        </pc:spChg>
        <pc:spChg chg="add">
          <ac:chgData name="Sheron Ahmed (2117695)" userId="10453dcc-8459-4966-acfb-be21730fbf16" providerId="ADAL" clId="{6527BFE5-C1B5-4546-84C1-4227C364031A}" dt="2023-02-23T22:59:01.964" v="6242" actId="26606"/>
          <ac:spMkLst>
            <pc:docMk/>
            <pc:sldMk cId="4063133985" sldId="256"/>
            <ac:spMk id="24" creationId="{3D752CF2-2291-40B5-B462-C17B174C10BC}"/>
          </ac:spMkLst>
        </pc:spChg>
        <pc:spChg chg="add">
          <ac:chgData name="Sheron Ahmed (2117695)" userId="10453dcc-8459-4966-acfb-be21730fbf16" providerId="ADAL" clId="{6527BFE5-C1B5-4546-84C1-4227C364031A}" dt="2023-02-23T22:59:01.964" v="6242" actId="26606"/>
          <ac:spMkLst>
            <pc:docMk/>
            <pc:sldMk cId="4063133985" sldId="256"/>
            <ac:spMk id="25" creationId="{F94AA2BD-2E3F-4B1D-8127-5744B8115311}"/>
          </ac:spMkLst>
        </pc:spChg>
        <pc:spChg chg="add">
          <ac:chgData name="Sheron Ahmed (2117695)" userId="10453dcc-8459-4966-acfb-be21730fbf16" providerId="ADAL" clId="{6527BFE5-C1B5-4546-84C1-4227C364031A}" dt="2023-02-23T22:59:01.964" v="6242" actId="26606"/>
          <ac:spMkLst>
            <pc:docMk/>
            <pc:sldMk cId="4063133985" sldId="256"/>
            <ac:spMk id="26" creationId="{4BD02261-2DC8-4AA8-9E16-7751AE892445}"/>
          </ac:spMkLst>
        </pc:spChg>
        <pc:picChg chg="add mod">
          <ac:chgData name="Sheron Ahmed (2117695)" userId="10453dcc-8459-4966-acfb-be21730fbf16" providerId="ADAL" clId="{6527BFE5-C1B5-4546-84C1-4227C364031A}" dt="2023-02-23T22:59:01.964" v="6242" actId="26606"/>
          <ac:picMkLst>
            <pc:docMk/>
            <pc:sldMk cId="4063133985" sldId="256"/>
            <ac:picMk id="2" creationId="{45C0EC4D-FCAC-9B05-B87A-7F2010CB5525}"/>
          </ac:picMkLst>
        </pc:picChg>
      </pc:sldChg>
      <pc:sldChg chg="addSp delSp modSp del mod">
        <pc:chgData name="Sheron Ahmed (2117695)" userId="10453dcc-8459-4966-acfb-be21730fbf16" providerId="ADAL" clId="{6527BFE5-C1B5-4546-84C1-4227C364031A}" dt="2023-02-23T22:50:27.296" v="5358" actId="2696"/>
        <pc:sldMkLst>
          <pc:docMk/>
          <pc:sldMk cId="1321397532" sldId="258"/>
        </pc:sldMkLst>
        <pc:spChg chg="add mod">
          <ac:chgData name="Sheron Ahmed (2117695)" userId="10453dcc-8459-4966-acfb-be21730fbf16" providerId="ADAL" clId="{6527BFE5-C1B5-4546-84C1-4227C364031A}" dt="2023-02-23T22:40:09.293" v="5319" actId="1076"/>
          <ac:spMkLst>
            <pc:docMk/>
            <pc:sldMk cId="1321397532" sldId="258"/>
            <ac:spMk id="10" creationId="{18B9F39A-6201-A068-0296-3F031DDC78CC}"/>
          </ac:spMkLst>
        </pc:spChg>
        <pc:spChg chg="add mod">
          <ac:chgData name="Sheron Ahmed (2117695)" userId="10453dcc-8459-4966-acfb-be21730fbf16" providerId="ADAL" clId="{6527BFE5-C1B5-4546-84C1-4227C364031A}" dt="2023-02-23T22:13:56.836" v="5102"/>
          <ac:spMkLst>
            <pc:docMk/>
            <pc:sldMk cId="1321397532" sldId="258"/>
            <ac:spMk id="11" creationId="{1A520D19-73D2-ADEE-D6C2-7BF81F0D5117}"/>
          </ac:spMkLst>
        </pc:spChg>
        <pc:spChg chg="del mod">
          <ac:chgData name="Sheron Ahmed (2117695)" userId="10453dcc-8459-4966-acfb-be21730fbf16" providerId="ADAL" clId="{6527BFE5-C1B5-4546-84C1-4227C364031A}" dt="2023-02-23T22:06:13.035" v="5056" actId="478"/>
          <ac:spMkLst>
            <pc:docMk/>
            <pc:sldMk cId="1321397532" sldId="258"/>
            <ac:spMk id="15" creationId="{37DAF3E6-6AE0-3A71-AA28-005D19E23E66}"/>
          </ac:spMkLst>
        </pc:spChg>
        <pc:spChg chg="mod">
          <ac:chgData name="Sheron Ahmed (2117695)" userId="10453dcc-8459-4966-acfb-be21730fbf16" providerId="ADAL" clId="{6527BFE5-C1B5-4546-84C1-4227C364031A}" dt="2023-02-23T22:29:47.860" v="5193" actId="1076"/>
          <ac:spMkLst>
            <pc:docMk/>
            <pc:sldMk cId="1321397532" sldId="258"/>
            <ac:spMk id="17" creationId="{FFBEEB36-AFA2-1ED0-016A-66E0654A789E}"/>
          </ac:spMkLst>
        </pc:spChg>
        <pc:spChg chg="mod">
          <ac:chgData name="Sheron Ahmed (2117695)" userId="10453dcc-8459-4966-acfb-be21730fbf16" providerId="ADAL" clId="{6527BFE5-C1B5-4546-84C1-4227C364031A}" dt="2023-02-23T22:30:00.130" v="5194" actId="1076"/>
          <ac:spMkLst>
            <pc:docMk/>
            <pc:sldMk cId="1321397532" sldId="258"/>
            <ac:spMk id="19" creationId="{44A2C563-7319-1AB8-FE3B-CAD9197639F2}"/>
          </ac:spMkLst>
        </pc:spChg>
        <pc:graphicFrameChg chg="add del mod modGraphic">
          <ac:chgData name="Sheron Ahmed (2117695)" userId="10453dcc-8459-4966-acfb-be21730fbf16" providerId="ADAL" clId="{6527BFE5-C1B5-4546-84C1-4227C364031A}" dt="2023-02-23T22:09:22.413" v="5079" actId="478"/>
          <ac:graphicFrameMkLst>
            <pc:docMk/>
            <pc:sldMk cId="1321397532" sldId="258"/>
            <ac:graphicFrameMk id="3" creationId="{EEAD0348-B26B-E4FA-A88B-063B27CB7EE1}"/>
          </ac:graphicFrameMkLst>
        </pc:graphicFrameChg>
        <pc:graphicFrameChg chg="add mod modGraphic">
          <ac:chgData name="Sheron Ahmed (2117695)" userId="10453dcc-8459-4966-acfb-be21730fbf16" providerId="ADAL" clId="{6527BFE5-C1B5-4546-84C1-4227C364031A}" dt="2023-02-23T22:40:21.835" v="5320" actId="1076"/>
          <ac:graphicFrameMkLst>
            <pc:docMk/>
            <pc:sldMk cId="1321397532" sldId="258"/>
            <ac:graphicFrameMk id="12" creationId="{2381C6FF-C553-47FE-11B3-27F04E549E02}"/>
          </ac:graphicFrameMkLst>
        </pc:graphicFrameChg>
        <pc:picChg chg="add del mod">
          <ac:chgData name="Sheron Ahmed (2117695)" userId="10453dcc-8459-4966-acfb-be21730fbf16" providerId="ADAL" clId="{6527BFE5-C1B5-4546-84C1-4227C364031A}" dt="2023-02-23T22:21:09.358" v="5137" actId="478"/>
          <ac:picMkLst>
            <pc:docMk/>
            <pc:sldMk cId="1321397532" sldId="258"/>
            <ac:picMk id="2" creationId="{3B0D5952-1CB8-6F39-8C50-9FD59B0C42E7}"/>
          </ac:picMkLst>
        </pc:picChg>
        <pc:picChg chg="mod">
          <ac:chgData name="Sheron Ahmed (2117695)" userId="10453dcc-8459-4966-acfb-be21730fbf16" providerId="ADAL" clId="{6527BFE5-C1B5-4546-84C1-4227C364031A}" dt="2023-02-23T22:28:25.685" v="5189" actId="1076"/>
          <ac:picMkLst>
            <pc:docMk/>
            <pc:sldMk cId="1321397532" sldId="258"/>
            <ac:picMk id="4" creationId="{0B39752C-8851-2F47-0F8D-865F8C71357C}"/>
          </ac:picMkLst>
        </pc:picChg>
        <pc:picChg chg="mod">
          <ac:chgData name="Sheron Ahmed (2117695)" userId="10453dcc-8459-4966-acfb-be21730fbf16" providerId="ADAL" clId="{6527BFE5-C1B5-4546-84C1-4227C364031A}" dt="2023-02-23T10:45:00.889" v="148" actId="1076"/>
          <ac:picMkLst>
            <pc:docMk/>
            <pc:sldMk cId="1321397532" sldId="258"/>
            <ac:picMk id="5" creationId="{6B3D6670-93EE-2033-7AA3-821525915ED7}"/>
          </ac:picMkLst>
        </pc:picChg>
        <pc:picChg chg="add del mod">
          <ac:chgData name="Sheron Ahmed (2117695)" userId="10453dcc-8459-4966-acfb-be21730fbf16" providerId="ADAL" clId="{6527BFE5-C1B5-4546-84C1-4227C364031A}" dt="2023-02-23T22:14:43.580" v="5107" actId="478"/>
          <ac:picMkLst>
            <pc:docMk/>
            <pc:sldMk cId="1321397532" sldId="258"/>
            <ac:picMk id="6" creationId="{3F099758-6FF5-8BB8-ABC8-EE2617C87B26}"/>
          </ac:picMkLst>
        </pc:picChg>
        <pc:picChg chg="add del mod">
          <ac:chgData name="Sheron Ahmed (2117695)" userId="10453dcc-8459-4966-acfb-be21730fbf16" providerId="ADAL" clId="{6527BFE5-C1B5-4546-84C1-4227C364031A}" dt="2023-02-23T22:21:06.595" v="5136" actId="478"/>
          <ac:picMkLst>
            <pc:docMk/>
            <pc:sldMk cId="1321397532" sldId="258"/>
            <ac:picMk id="7" creationId="{0EFDF906-1F7C-CD08-46C9-1D5965B5C428}"/>
          </ac:picMkLst>
        </pc:picChg>
        <pc:picChg chg="add del mod">
          <ac:chgData name="Sheron Ahmed (2117695)" userId="10453dcc-8459-4966-acfb-be21730fbf16" providerId="ADAL" clId="{6527BFE5-C1B5-4546-84C1-4227C364031A}" dt="2023-02-23T22:13:13.990" v="5096" actId="478"/>
          <ac:picMkLst>
            <pc:docMk/>
            <pc:sldMk cId="1321397532" sldId="258"/>
            <ac:picMk id="8" creationId="{E3CB69E1-02BE-347C-3C63-7F844C696EB9}"/>
          </ac:picMkLst>
        </pc:picChg>
        <pc:picChg chg="add del mod">
          <ac:chgData name="Sheron Ahmed (2117695)" userId="10453dcc-8459-4966-acfb-be21730fbf16" providerId="ADAL" clId="{6527BFE5-C1B5-4546-84C1-4227C364031A}" dt="2023-02-23T22:13:26.269" v="5099" actId="478"/>
          <ac:picMkLst>
            <pc:docMk/>
            <pc:sldMk cId="1321397532" sldId="258"/>
            <ac:picMk id="9" creationId="{6E382347-1B16-D4F5-F549-C64B70A927FB}"/>
          </ac:picMkLst>
        </pc:picChg>
        <pc:picChg chg="add del mod">
          <ac:chgData name="Sheron Ahmed (2117695)" userId="10453dcc-8459-4966-acfb-be21730fbf16" providerId="ADAL" clId="{6527BFE5-C1B5-4546-84C1-4227C364031A}" dt="2023-02-23T22:24:35.288" v="5149" actId="478"/>
          <ac:picMkLst>
            <pc:docMk/>
            <pc:sldMk cId="1321397532" sldId="258"/>
            <ac:picMk id="13" creationId="{EE31FC6B-2E5B-F70F-E163-70A01F111A27}"/>
          </ac:picMkLst>
        </pc:picChg>
        <pc:picChg chg="add del mod">
          <ac:chgData name="Sheron Ahmed (2117695)" userId="10453dcc-8459-4966-acfb-be21730fbf16" providerId="ADAL" clId="{6527BFE5-C1B5-4546-84C1-4227C364031A}" dt="2023-02-23T22:28:01.996" v="5186" actId="478"/>
          <ac:picMkLst>
            <pc:docMk/>
            <pc:sldMk cId="1321397532" sldId="258"/>
            <ac:picMk id="14" creationId="{4187FF8D-BED3-DDEF-7E2D-AF134A21709E}"/>
          </ac:picMkLst>
        </pc:picChg>
        <pc:picChg chg="add del mod">
          <ac:chgData name="Sheron Ahmed (2117695)" userId="10453dcc-8459-4966-acfb-be21730fbf16" providerId="ADAL" clId="{6527BFE5-C1B5-4546-84C1-4227C364031A}" dt="2023-02-23T22:27:16.093" v="5178" actId="478"/>
          <ac:picMkLst>
            <pc:docMk/>
            <pc:sldMk cId="1321397532" sldId="258"/>
            <ac:picMk id="16" creationId="{4BAAC5FC-33AA-C5E6-7EC1-0F4754F91E51}"/>
          </ac:picMkLst>
        </pc:picChg>
        <pc:picChg chg="add del mod">
          <ac:chgData name="Sheron Ahmed (2117695)" userId="10453dcc-8459-4966-acfb-be21730fbf16" providerId="ADAL" clId="{6527BFE5-C1B5-4546-84C1-4227C364031A}" dt="2023-02-23T22:28:04.881" v="5187" actId="478"/>
          <ac:picMkLst>
            <pc:docMk/>
            <pc:sldMk cId="1321397532" sldId="258"/>
            <ac:picMk id="18" creationId="{2064C2B6-818C-E302-F311-B251F01CE8D0}"/>
          </ac:picMkLst>
        </pc:picChg>
        <pc:picChg chg="add mod">
          <ac:chgData name="Sheron Ahmed (2117695)" userId="10453dcc-8459-4966-acfb-be21730fbf16" providerId="ADAL" clId="{6527BFE5-C1B5-4546-84C1-4227C364031A}" dt="2023-02-23T22:39:40.256" v="5318" actId="1076"/>
          <ac:picMkLst>
            <pc:docMk/>
            <pc:sldMk cId="1321397532" sldId="258"/>
            <ac:picMk id="20" creationId="{444B2499-E5E3-D472-70F2-C2516D09E729}"/>
          </ac:picMkLst>
        </pc:picChg>
        <pc:picChg chg="add mod">
          <ac:chgData name="Sheron Ahmed (2117695)" userId="10453dcc-8459-4966-acfb-be21730fbf16" providerId="ADAL" clId="{6527BFE5-C1B5-4546-84C1-4227C364031A}" dt="2023-02-23T22:38:36.734" v="5312" actId="1076"/>
          <ac:picMkLst>
            <pc:docMk/>
            <pc:sldMk cId="1321397532" sldId="258"/>
            <ac:picMk id="21" creationId="{3B7930D0-207D-7534-6DA5-7E47E93E7DE7}"/>
          </ac:picMkLst>
        </pc:picChg>
        <pc:picChg chg="mod">
          <ac:chgData name="Sheron Ahmed (2117695)" userId="10453dcc-8459-4966-acfb-be21730fbf16" providerId="ADAL" clId="{6527BFE5-C1B5-4546-84C1-4227C364031A}" dt="2023-02-23T22:40:38.934" v="5322" actId="1076"/>
          <ac:picMkLst>
            <pc:docMk/>
            <pc:sldMk cId="1321397532" sldId="258"/>
            <ac:picMk id="22" creationId="{B56F3E57-0CD0-9B6C-EFDB-3AF3F5BEB116}"/>
          </ac:picMkLst>
        </pc:picChg>
        <pc:picChg chg="add mod">
          <ac:chgData name="Sheron Ahmed (2117695)" userId="10453dcc-8459-4966-acfb-be21730fbf16" providerId="ADAL" clId="{6527BFE5-C1B5-4546-84C1-4227C364031A}" dt="2023-02-23T22:39:11.817" v="5316" actId="1076"/>
          <ac:picMkLst>
            <pc:docMk/>
            <pc:sldMk cId="1321397532" sldId="258"/>
            <ac:picMk id="23" creationId="{8B997D29-BD3A-5557-E189-F4D0A7AF889F}"/>
          </ac:picMkLst>
        </pc:picChg>
        <pc:picChg chg="add mod">
          <ac:chgData name="Sheron Ahmed (2117695)" userId="10453dcc-8459-4966-acfb-be21730fbf16" providerId="ADAL" clId="{6527BFE5-C1B5-4546-84C1-4227C364031A}" dt="2023-02-23T22:47:11.077" v="5345" actId="1076"/>
          <ac:picMkLst>
            <pc:docMk/>
            <pc:sldMk cId="1321397532" sldId="258"/>
            <ac:picMk id="24" creationId="{CCABA385-5921-E8E3-8758-586B3C8CD989}"/>
          </ac:picMkLst>
        </pc:picChg>
      </pc:sldChg>
      <pc:sldChg chg="addSp delSp modSp del mod">
        <pc:chgData name="Sheron Ahmed (2117695)" userId="10453dcc-8459-4966-acfb-be21730fbf16" providerId="ADAL" clId="{6527BFE5-C1B5-4546-84C1-4227C364031A}" dt="2023-02-23T17:28:04.089" v="2221" actId="2696"/>
        <pc:sldMkLst>
          <pc:docMk/>
          <pc:sldMk cId="2115584376" sldId="259"/>
        </pc:sldMkLst>
        <pc:graphicFrameChg chg="mod modGraphic">
          <ac:chgData name="Sheron Ahmed (2117695)" userId="10453dcc-8459-4966-acfb-be21730fbf16" providerId="ADAL" clId="{6527BFE5-C1B5-4546-84C1-4227C364031A}" dt="2023-02-23T16:25:14.168" v="1026" actId="572"/>
          <ac:graphicFrameMkLst>
            <pc:docMk/>
            <pc:sldMk cId="2115584376" sldId="259"/>
            <ac:graphicFrameMk id="3" creationId="{534EECA6-1D11-6BCD-BFBD-DD2409A42899}"/>
          </ac:graphicFrameMkLst>
        </pc:graphicFrameChg>
        <pc:graphicFrameChg chg="add del mod">
          <ac:chgData name="Sheron Ahmed (2117695)" userId="10453dcc-8459-4966-acfb-be21730fbf16" providerId="ADAL" clId="{6527BFE5-C1B5-4546-84C1-4227C364031A}" dt="2023-02-23T16:24:39.289" v="1025"/>
          <ac:graphicFrameMkLst>
            <pc:docMk/>
            <pc:sldMk cId="2115584376" sldId="259"/>
            <ac:graphicFrameMk id="5" creationId="{07ADA426-8976-B336-5FE4-F0E51DA6AC9E}"/>
          </ac:graphicFrameMkLst>
        </pc:graphicFrameChg>
        <pc:picChg chg="add del">
          <ac:chgData name="Sheron Ahmed (2117695)" userId="10453dcc-8459-4966-acfb-be21730fbf16" providerId="ADAL" clId="{6527BFE5-C1B5-4546-84C1-4227C364031A}" dt="2023-02-23T13:23:11.111" v="936" actId="478"/>
          <ac:picMkLst>
            <pc:docMk/>
            <pc:sldMk cId="2115584376" sldId="259"/>
            <ac:picMk id="2" creationId="{9008096B-D047-0E0E-B126-1D1B997E9072}"/>
          </ac:picMkLst>
        </pc:picChg>
        <pc:picChg chg="del">
          <ac:chgData name="Sheron Ahmed (2117695)" userId="10453dcc-8459-4966-acfb-be21730fbf16" providerId="ADAL" clId="{6527BFE5-C1B5-4546-84C1-4227C364031A}" dt="2023-02-23T13:23:16.068" v="937" actId="478"/>
          <ac:picMkLst>
            <pc:docMk/>
            <pc:sldMk cId="2115584376" sldId="259"/>
            <ac:picMk id="4" creationId="{CC1480B8-532A-6B81-BAC7-6EA1A75643F7}"/>
          </ac:picMkLst>
        </pc:picChg>
      </pc:sldChg>
      <pc:sldChg chg="addSp delSp modSp del mod setBg">
        <pc:chgData name="Sheron Ahmed (2117695)" userId="10453dcc-8459-4966-acfb-be21730fbf16" providerId="ADAL" clId="{6527BFE5-C1B5-4546-84C1-4227C364031A}" dt="2023-02-23T12:59:51.351" v="868" actId="2696"/>
        <pc:sldMkLst>
          <pc:docMk/>
          <pc:sldMk cId="3073552272" sldId="261"/>
        </pc:sldMkLst>
        <pc:spChg chg="add del mod">
          <ac:chgData name="Sheron Ahmed (2117695)" userId="10453dcc-8459-4966-acfb-be21730fbf16" providerId="ADAL" clId="{6527BFE5-C1B5-4546-84C1-4227C364031A}" dt="2023-02-23T10:43:47.134" v="143"/>
          <ac:spMkLst>
            <pc:docMk/>
            <pc:sldMk cId="3073552272" sldId="261"/>
            <ac:spMk id="3" creationId="{E4BC73AB-7996-8A32-579B-438484EF78A9}"/>
          </ac:spMkLst>
        </pc:spChg>
        <pc:picChg chg="add mod">
          <ac:chgData name="Sheron Ahmed (2117695)" userId="10453dcc-8459-4966-acfb-be21730fbf16" providerId="ADAL" clId="{6527BFE5-C1B5-4546-84C1-4227C364031A}" dt="2023-02-23T10:43:12.226" v="140" actId="1076"/>
          <ac:picMkLst>
            <pc:docMk/>
            <pc:sldMk cId="3073552272" sldId="261"/>
            <ac:picMk id="2" creationId="{51187B00-8259-3C60-BAA9-6F78D0563D1F}"/>
          </ac:picMkLst>
        </pc:picChg>
        <pc:picChg chg="add del">
          <ac:chgData name="Sheron Ahmed (2117695)" userId="10453dcc-8459-4966-acfb-be21730fbf16" providerId="ADAL" clId="{6527BFE5-C1B5-4546-84C1-4227C364031A}" dt="2023-02-23T10:43:51.017" v="145" actId="478"/>
          <ac:picMkLst>
            <pc:docMk/>
            <pc:sldMk cId="3073552272" sldId="261"/>
            <ac:picMk id="4" creationId="{C96123B8-20F3-A5E4-68D4-EF77600DDFC4}"/>
          </ac:picMkLst>
        </pc:picChg>
        <pc:picChg chg="add del mod">
          <ac:chgData name="Sheron Ahmed (2117695)" userId="10453dcc-8459-4966-acfb-be21730fbf16" providerId="ADAL" clId="{6527BFE5-C1B5-4546-84C1-4227C364031A}" dt="2023-02-23T11:06:17.281" v="175" actId="21"/>
          <ac:picMkLst>
            <pc:docMk/>
            <pc:sldMk cId="3073552272" sldId="261"/>
            <ac:picMk id="5" creationId="{413FC8E4-F2F0-A873-29D7-72F86D50C22C}"/>
          </ac:picMkLst>
        </pc:picChg>
        <pc:picChg chg="del mod">
          <ac:chgData name="Sheron Ahmed (2117695)" userId="10453dcc-8459-4966-acfb-be21730fbf16" providerId="ADAL" clId="{6527BFE5-C1B5-4546-84C1-4227C364031A}" dt="2023-02-23T10:43:03.453" v="139" actId="478"/>
          <ac:picMkLst>
            <pc:docMk/>
            <pc:sldMk cId="3073552272" sldId="261"/>
            <ac:picMk id="6" creationId="{DB1B39A6-FF8F-167A-6E75-5B6C6A2B4669}"/>
          </ac:picMkLst>
        </pc:picChg>
        <pc:picChg chg="add mod">
          <ac:chgData name="Sheron Ahmed (2117695)" userId="10453dcc-8459-4966-acfb-be21730fbf16" providerId="ADAL" clId="{6527BFE5-C1B5-4546-84C1-4227C364031A}" dt="2023-02-23T11:06:39.967" v="177" actId="1076"/>
          <ac:picMkLst>
            <pc:docMk/>
            <pc:sldMk cId="3073552272" sldId="261"/>
            <ac:picMk id="7" creationId="{79FE7F4C-DFD8-169B-3EC1-E35F4778B2C9}"/>
          </ac:picMkLst>
        </pc:picChg>
        <pc:picChg chg="add mod">
          <ac:chgData name="Sheron Ahmed (2117695)" userId="10453dcc-8459-4966-acfb-be21730fbf16" providerId="ADAL" clId="{6527BFE5-C1B5-4546-84C1-4227C364031A}" dt="2023-02-23T11:07:38.804" v="182" actId="1076"/>
          <ac:picMkLst>
            <pc:docMk/>
            <pc:sldMk cId="3073552272" sldId="261"/>
            <ac:picMk id="14" creationId="{233EC099-23AC-F5CA-423D-DA561669B63B}"/>
          </ac:picMkLst>
        </pc:picChg>
        <pc:picChg chg="add mod">
          <ac:chgData name="Sheron Ahmed (2117695)" userId="10453dcc-8459-4966-acfb-be21730fbf16" providerId="ADAL" clId="{6527BFE5-C1B5-4546-84C1-4227C364031A}" dt="2023-02-23T11:07:25.828" v="181" actId="1076"/>
          <ac:picMkLst>
            <pc:docMk/>
            <pc:sldMk cId="3073552272" sldId="261"/>
            <ac:picMk id="21" creationId="{C1FD1296-5481-5B5F-258E-48EF2569A3F5}"/>
          </ac:picMkLst>
        </pc:picChg>
        <pc:picChg chg="add mod">
          <ac:chgData name="Sheron Ahmed (2117695)" userId="10453dcc-8459-4966-acfb-be21730fbf16" providerId="ADAL" clId="{6527BFE5-C1B5-4546-84C1-4227C364031A}" dt="2023-02-23T11:11:46.477" v="204" actId="1076"/>
          <ac:picMkLst>
            <pc:docMk/>
            <pc:sldMk cId="3073552272" sldId="261"/>
            <ac:picMk id="23" creationId="{B118315F-B14F-65A9-6E14-AF809C7C4373}"/>
          </ac:picMkLst>
        </pc:picChg>
        <pc:picChg chg="del">
          <ac:chgData name="Sheron Ahmed (2117695)" userId="10453dcc-8459-4966-acfb-be21730fbf16" providerId="ADAL" clId="{6527BFE5-C1B5-4546-84C1-4227C364031A}" dt="2023-02-23T10:44:11.726" v="146" actId="21"/>
          <ac:picMkLst>
            <pc:docMk/>
            <pc:sldMk cId="3073552272" sldId="261"/>
            <ac:picMk id="24" creationId="{FB58A584-EE09-4C40-C7E5-95844B6FE1B1}"/>
          </ac:picMkLst>
        </pc:picChg>
        <pc:picChg chg="add mod">
          <ac:chgData name="Sheron Ahmed (2117695)" userId="10453dcc-8459-4966-acfb-be21730fbf16" providerId="ADAL" clId="{6527BFE5-C1B5-4546-84C1-4227C364031A}" dt="2023-02-23T11:11:22.785" v="202" actId="1076"/>
          <ac:picMkLst>
            <pc:docMk/>
            <pc:sldMk cId="3073552272" sldId="261"/>
            <ac:picMk id="25" creationId="{2C8D98C9-FDB6-4AD8-1323-D67D6F2BAA3E}"/>
          </ac:picMkLst>
        </pc:picChg>
        <pc:picChg chg="add mod">
          <ac:chgData name="Sheron Ahmed (2117695)" userId="10453dcc-8459-4966-acfb-be21730fbf16" providerId="ADAL" clId="{6527BFE5-C1B5-4546-84C1-4227C364031A}" dt="2023-02-23T11:09:04.854" v="188" actId="1076"/>
          <ac:picMkLst>
            <pc:docMk/>
            <pc:sldMk cId="3073552272" sldId="261"/>
            <ac:picMk id="26" creationId="{5B311048-B5A2-65CC-0453-8C851732881C}"/>
          </ac:picMkLst>
        </pc:picChg>
        <pc:picChg chg="add mod">
          <ac:chgData name="Sheron Ahmed (2117695)" userId="10453dcc-8459-4966-acfb-be21730fbf16" providerId="ADAL" clId="{6527BFE5-C1B5-4546-84C1-4227C364031A}" dt="2023-02-23T11:09:34.924" v="190" actId="1076"/>
          <ac:picMkLst>
            <pc:docMk/>
            <pc:sldMk cId="3073552272" sldId="261"/>
            <ac:picMk id="27" creationId="{56F7E080-624A-02B3-B1FC-DD317776CC2C}"/>
          </ac:picMkLst>
        </pc:picChg>
        <pc:picChg chg="add mod">
          <ac:chgData name="Sheron Ahmed (2117695)" userId="10453dcc-8459-4966-acfb-be21730fbf16" providerId="ADAL" clId="{6527BFE5-C1B5-4546-84C1-4227C364031A}" dt="2023-02-23T11:09:56.818" v="192" actId="1076"/>
          <ac:picMkLst>
            <pc:docMk/>
            <pc:sldMk cId="3073552272" sldId="261"/>
            <ac:picMk id="28" creationId="{A9D5F59C-D289-D94A-7942-63D0E7771D69}"/>
          </ac:picMkLst>
        </pc:picChg>
        <pc:picChg chg="add mod">
          <ac:chgData name="Sheron Ahmed (2117695)" userId="10453dcc-8459-4966-acfb-be21730fbf16" providerId="ADAL" clId="{6527BFE5-C1B5-4546-84C1-4227C364031A}" dt="2023-02-23T11:10:10.525" v="194" actId="1076"/>
          <ac:picMkLst>
            <pc:docMk/>
            <pc:sldMk cId="3073552272" sldId="261"/>
            <ac:picMk id="29" creationId="{1644E11C-C0E5-702D-5934-86E5F190F44F}"/>
          </ac:picMkLst>
        </pc:picChg>
        <pc:picChg chg="add mod">
          <ac:chgData name="Sheron Ahmed (2117695)" userId="10453dcc-8459-4966-acfb-be21730fbf16" providerId="ADAL" clId="{6527BFE5-C1B5-4546-84C1-4227C364031A}" dt="2023-02-23T11:11:37.547" v="203" actId="1076"/>
          <ac:picMkLst>
            <pc:docMk/>
            <pc:sldMk cId="3073552272" sldId="261"/>
            <ac:picMk id="30" creationId="{2424A0D0-CAD2-20CA-3A58-81220EA0966A}"/>
          </ac:picMkLst>
        </pc:picChg>
        <pc:picChg chg="add mod">
          <ac:chgData name="Sheron Ahmed (2117695)" userId="10453dcc-8459-4966-acfb-be21730fbf16" providerId="ADAL" clId="{6527BFE5-C1B5-4546-84C1-4227C364031A}" dt="2023-02-23T11:10:38.560" v="198" actId="1076"/>
          <ac:picMkLst>
            <pc:docMk/>
            <pc:sldMk cId="3073552272" sldId="261"/>
            <ac:picMk id="31" creationId="{28CA78CF-A9E3-8981-8671-75BB12A44C31}"/>
          </ac:picMkLst>
        </pc:picChg>
        <pc:picChg chg="add mod">
          <ac:chgData name="Sheron Ahmed (2117695)" userId="10453dcc-8459-4966-acfb-be21730fbf16" providerId="ADAL" clId="{6527BFE5-C1B5-4546-84C1-4227C364031A}" dt="2023-02-23T11:10:53.621" v="200" actId="1076"/>
          <ac:picMkLst>
            <pc:docMk/>
            <pc:sldMk cId="3073552272" sldId="261"/>
            <ac:picMk id="32" creationId="{2773BAD2-3E9C-0716-503F-243D1BAE5027}"/>
          </ac:picMkLst>
        </pc:picChg>
        <pc:picChg chg="add del mod">
          <ac:chgData name="Sheron Ahmed (2117695)" userId="10453dcc-8459-4966-acfb-be21730fbf16" providerId="ADAL" clId="{6527BFE5-C1B5-4546-84C1-4227C364031A}" dt="2023-02-23T11:20:09.962" v="302" actId="21"/>
          <ac:picMkLst>
            <pc:docMk/>
            <pc:sldMk cId="3073552272" sldId="261"/>
            <ac:picMk id="33" creationId="{88E6E07E-BCCA-B698-DAFB-D6478D7D345B}"/>
          </ac:picMkLst>
        </pc:picChg>
        <pc:picChg chg="add mod">
          <ac:chgData name="Sheron Ahmed (2117695)" userId="10453dcc-8459-4966-acfb-be21730fbf16" providerId="ADAL" clId="{6527BFE5-C1B5-4546-84C1-4227C364031A}" dt="2023-02-23T11:20:31.699" v="305" actId="1076"/>
          <ac:picMkLst>
            <pc:docMk/>
            <pc:sldMk cId="3073552272" sldId="261"/>
            <ac:picMk id="34" creationId="{A6502B4C-3D60-D2E4-AED8-A98D6278412E}"/>
          </ac:picMkLst>
        </pc:picChg>
        <pc:picChg chg="add del">
          <ac:chgData name="Sheron Ahmed (2117695)" userId="10453dcc-8459-4966-acfb-be21730fbf16" providerId="ADAL" clId="{6527BFE5-C1B5-4546-84C1-4227C364031A}" dt="2023-02-23T12:20:09.976" v="840" actId="478"/>
          <ac:picMkLst>
            <pc:docMk/>
            <pc:sldMk cId="3073552272" sldId="261"/>
            <ac:picMk id="35" creationId="{DAEE0ADC-C52B-8A37-344B-CB12F4889141}"/>
          </ac:picMkLst>
        </pc:picChg>
        <pc:picChg chg="add del mod">
          <ac:chgData name="Sheron Ahmed (2117695)" userId="10453dcc-8459-4966-acfb-be21730fbf16" providerId="ADAL" clId="{6527BFE5-C1B5-4546-84C1-4227C364031A}" dt="2023-02-23T12:20:11.660" v="841" actId="478"/>
          <ac:picMkLst>
            <pc:docMk/>
            <pc:sldMk cId="3073552272" sldId="261"/>
            <ac:picMk id="36" creationId="{8EFF204C-5345-D992-BC13-D472F9911484}"/>
          </ac:picMkLst>
        </pc:picChg>
      </pc:sldChg>
      <pc:sldChg chg="addSp delSp modSp del mod setBg">
        <pc:chgData name="Sheron Ahmed (2117695)" userId="10453dcc-8459-4966-acfb-be21730fbf16" providerId="ADAL" clId="{6527BFE5-C1B5-4546-84C1-4227C364031A}" dt="2023-02-23T22:06:01.056" v="5054" actId="2696"/>
        <pc:sldMkLst>
          <pc:docMk/>
          <pc:sldMk cId="708900479" sldId="262"/>
        </pc:sldMkLst>
        <pc:spChg chg="add del">
          <ac:chgData name="Sheron Ahmed (2117695)" userId="10453dcc-8459-4966-acfb-be21730fbf16" providerId="ADAL" clId="{6527BFE5-C1B5-4546-84C1-4227C364031A}" dt="2023-02-23T01:25:30.501" v="4" actId="26606"/>
          <ac:spMkLst>
            <pc:docMk/>
            <pc:sldMk cId="708900479" sldId="262"/>
            <ac:spMk id="8" creationId="{42A4FC2C-047E-45A5-965D-8E1E3BF09BC6}"/>
          </ac:spMkLst>
        </pc:spChg>
        <pc:spChg chg="add del">
          <ac:chgData name="Sheron Ahmed (2117695)" userId="10453dcc-8459-4966-acfb-be21730fbf16" providerId="ADAL" clId="{6527BFE5-C1B5-4546-84C1-4227C364031A}" dt="2023-02-23T01:33:45.839" v="31" actId="26606"/>
          <ac:spMkLst>
            <pc:docMk/>
            <pc:sldMk cId="708900479" sldId="262"/>
            <ac:spMk id="10" creationId="{4613B4A9-1C7C-4729-A016-AB42D3979460}"/>
          </ac:spMkLst>
        </pc:spChg>
        <pc:spChg chg="add del">
          <ac:chgData name="Sheron Ahmed (2117695)" userId="10453dcc-8459-4966-acfb-be21730fbf16" providerId="ADAL" clId="{6527BFE5-C1B5-4546-84C1-4227C364031A}" dt="2023-02-23T01:31:47.300" v="23" actId="26606"/>
          <ac:spMkLst>
            <pc:docMk/>
            <pc:sldMk cId="708900479" sldId="262"/>
            <ac:spMk id="12" creationId="{42A4FC2C-047E-45A5-965D-8E1E3BF09BC6}"/>
          </ac:spMkLst>
        </pc:spChg>
        <pc:spChg chg="add del">
          <ac:chgData name="Sheron Ahmed (2117695)" userId="10453dcc-8459-4966-acfb-be21730fbf16" providerId="ADAL" clId="{6527BFE5-C1B5-4546-84C1-4227C364031A}" dt="2023-02-23T01:34:19.394" v="34" actId="26606"/>
          <ac:spMkLst>
            <pc:docMk/>
            <pc:sldMk cId="708900479" sldId="262"/>
            <ac:spMk id="13" creationId="{42A4FC2C-047E-45A5-965D-8E1E3BF09BC6}"/>
          </ac:spMkLst>
        </pc:spChg>
        <pc:spChg chg="add mod">
          <ac:chgData name="Sheron Ahmed (2117695)" userId="10453dcc-8459-4966-acfb-be21730fbf16" providerId="ADAL" clId="{6527BFE5-C1B5-4546-84C1-4227C364031A}" dt="2023-02-23T21:21:29.518" v="4293" actId="1076"/>
          <ac:spMkLst>
            <pc:docMk/>
            <pc:sldMk cId="708900479" sldId="262"/>
            <ac:spMk id="14" creationId="{3994409C-E4DE-671E-979C-36027FE5983C}"/>
          </ac:spMkLst>
        </pc:spChg>
        <pc:spChg chg="add del">
          <ac:chgData name="Sheron Ahmed (2117695)" userId="10453dcc-8459-4966-acfb-be21730fbf16" providerId="ADAL" clId="{6527BFE5-C1B5-4546-84C1-4227C364031A}" dt="2023-02-23T01:31:58.670" v="25" actId="26606"/>
          <ac:spMkLst>
            <pc:docMk/>
            <pc:sldMk cId="708900479" sldId="262"/>
            <ac:spMk id="14" creationId="{5D9FC6AC-4A12-4825-8ABE-0732B8EF4D16}"/>
          </ac:spMkLst>
        </pc:spChg>
        <pc:spChg chg="add del">
          <ac:chgData name="Sheron Ahmed (2117695)" userId="10453dcc-8459-4966-acfb-be21730fbf16" providerId="ADAL" clId="{6527BFE5-C1B5-4546-84C1-4227C364031A}" dt="2023-02-23T01:27:22.109" v="18" actId="26606"/>
          <ac:spMkLst>
            <pc:docMk/>
            <pc:sldMk cId="708900479" sldId="262"/>
            <ac:spMk id="15" creationId="{82A5F716-98EF-42EF-A471-87C6DFDCC799}"/>
          </ac:spMkLst>
        </pc:spChg>
        <pc:spChg chg="add mod">
          <ac:chgData name="Sheron Ahmed (2117695)" userId="10453dcc-8459-4966-acfb-be21730fbf16" providerId="ADAL" clId="{6527BFE5-C1B5-4546-84C1-4227C364031A}" dt="2023-02-23T21:21:08.555" v="4292" actId="1076"/>
          <ac:spMkLst>
            <pc:docMk/>
            <pc:sldMk cId="708900479" sldId="262"/>
            <ac:spMk id="16" creationId="{49D53405-BFD7-D109-C34C-37367D7368D8}"/>
          </ac:spMkLst>
        </pc:spChg>
        <pc:spChg chg="add del">
          <ac:chgData name="Sheron Ahmed (2117695)" userId="10453dcc-8459-4966-acfb-be21730fbf16" providerId="ADAL" clId="{6527BFE5-C1B5-4546-84C1-4227C364031A}" dt="2023-02-23T01:27:22.109" v="18" actId="26606"/>
          <ac:spMkLst>
            <pc:docMk/>
            <pc:sldMk cId="708900479" sldId="262"/>
            <ac:spMk id="17" creationId="{B87687D8-4EF1-4EF2-BF7E-74BB4A3D1806}"/>
          </ac:spMkLst>
        </pc:spChg>
        <pc:spChg chg="add del">
          <ac:chgData name="Sheron Ahmed (2117695)" userId="10453dcc-8459-4966-acfb-be21730fbf16" providerId="ADAL" clId="{6527BFE5-C1B5-4546-84C1-4227C364031A}" dt="2023-02-23T01:35:08.261" v="43" actId="26606"/>
          <ac:spMkLst>
            <pc:docMk/>
            <pc:sldMk cId="708900479" sldId="262"/>
            <ac:spMk id="18" creationId="{42A4FC2C-047E-45A5-965D-8E1E3BF09BC6}"/>
          </ac:spMkLst>
        </pc:spChg>
        <pc:spChg chg="add del">
          <ac:chgData name="Sheron Ahmed (2117695)" userId="10453dcc-8459-4966-acfb-be21730fbf16" providerId="ADAL" clId="{6527BFE5-C1B5-4546-84C1-4227C364031A}" dt="2023-02-23T01:36:53.485" v="49" actId="26606"/>
          <ac:spMkLst>
            <pc:docMk/>
            <pc:sldMk cId="708900479" sldId="262"/>
            <ac:spMk id="20" creationId="{5D9FC6AC-4A12-4825-8ABE-0732B8EF4D16}"/>
          </ac:spMkLst>
        </pc:spChg>
        <pc:spChg chg="add del mod">
          <ac:chgData name="Sheron Ahmed (2117695)" userId="10453dcc-8459-4966-acfb-be21730fbf16" providerId="ADAL" clId="{6527BFE5-C1B5-4546-84C1-4227C364031A}" dt="2023-02-23T21:03:45.289" v="4207" actId="478"/>
          <ac:spMkLst>
            <pc:docMk/>
            <pc:sldMk cId="708900479" sldId="262"/>
            <ac:spMk id="20" creationId="{C75ACDEB-8B03-8B45-6CA7-804D5D2DAC97}"/>
          </ac:spMkLst>
        </pc:spChg>
        <pc:spChg chg="add del">
          <ac:chgData name="Sheron Ahmed (2117695)" userId="10453dcc-8459-4966-acfb-be21730fbf16" providerId="ADAL" clId="{6527BFE5-C1B5-4546-84C1-4227C364031A}" dt="2023-02-23T01:35:03.272" v="40" actId="26606"/>
          <ac:spMkLst>
            <pc:docMk/>
            <pc:sldMk cId="708900479" sldId="262"/>
            <ac:spMk id="23" creationId="{42A4FC2C-047E-45A5-965D-8E1E3BF09BC6}"/>
          </ac:spMkLst>
        </pc:spChg>
        <pc:spChg chg="add mod">
          <ac:chgData name="Sheron Ahmed (2117695)" userId="10453dcc-8459-4966-acfb-be21730fbf16" providerId="ADAL" clId="{6527BFE5-C1B5-4546-84C1-4227C364031A}" dt="2023-02-23T21:25:03.331" v="4316" actId="1076"/>
          <ac:spMkLst>
            <pc:docMk/>
            <pc:sldMk cId="708900479" sldId="262"/>
            <ac:spMk id="23" creationId="{7750E7AD-3A91-D2D3-1CB5-002E1FC111D3}"/>
          </ac:spMkLst>
        </pc:spChg>
        <pc:spChg chg="add mod">
          <ac:chgData name="Sheron Ahmed (2117695)" userId="10453dcc-8459-4966-acfb-be21730fbf16" providerId="ADAL" clId="{6527BFE5-C1B5-4546-84C1-4227C364031A}" dt="2023-02-23T21:24:11.307" v="4314" actId="1076"/>
          <ac:spMkLst>
            <pc:docMk/>
            <pc:sldMk cId="708900479" sldId="262"/>
            <ac:spMk id="24" creationId="{04A15DF4-5665-DA65-5A2A-A9B25B068A8A}"/>
          </ac:spMkLst>
        </pc:spChg>
        <pc:spChg chg="add del">
          <ac:chgData name="Sheron Ahmed (2117695)" userId="10453dcc-8459-4966-acfb-be21730fbf16" providerId="ADAL" clId="{6527BFE5-C1B5-4546-84C1-4227C364031A}" dt="2023-02-23T01:37:19.323" v="50" actId="26606"/>
          <ac:spMkLst>
            <pc:docMk/>
            <pc:sldMk cId="708900479" sldId="262"/>
            <ac:spMk id="25" creationId="{206E56BB-C8E6-4F70-B8BF-921C4912D6DE}"/>
          </ac:spMkLst>
        </pc:spChg>
        <pc:spChg chg="add del">
          <ac:chgData name="Sheron Ahmed (2117695)" userId="10453dcc-8459-4966-acfb-be21730fbf16" providerId="ADAL" clId="{6527BFE5-C1B5-4546-84C1-4227C364031A}" dt="2023-02-23T01:37:19.323" v="50" actId="26606"/>
          <ac:spMkLst>
            <pc:docMk/>
            <pc:sldMk cId="708900479" sldId="262"/>
            <ac:spMk id="27" creationId="{99643316-AB20-4DD1-8578-B5D7F033C0A3}"/>
          </ac:spMkLst>
        </pc:spChg>
        <pc:spChg chg="add del">
          <ac:chgData name="Sheron Ahmed (2117695)" userId="10453dcc-8459-4966-acfb-be21730fbf16" providerId="ADAL" clId="{6527BFE5-C1B5-4546-84C1-4227C364031A}" dt="2023-02-23T01:38:40.629" v="54" actId="26606"/>
          <ac:spMkLst>
            <pc:docMk/>
            <pc:sldMk cId="708900479" sldId="262"/>
            <ac:spMk id="32" creationId="{42A4FC2C-047E-45A5-965D-8E1E3BF09BC6}"/>
          </ac:spMkLst>
        </pc:spChg>
        <pc:spChg chg="add">
          <ac:chgData name="Sheron Ahmed (2117695)" userId="10453dcc-8459-4966-acfb-be21730fbf16" providerId="ADAL" clId="{6527BFE5-C1B5-4546-84C1-4227C364031A}" dt="2023-02-23T01:38:40.629" v="54" actId="26606"/>
          <ac:spMkLst>
            <pc:docMk/>
            <pc:sldMk cId="708900479" sldId="262"/>
            <ac:spMk id="37" creationId="{42A4FC2C-047E-45A5-965D-8E1E3BF09BC6}"/>
          </ac:spMkLst>
        </pc:spChg>
        <pc:graphicFrameChg chg="add del mod modGraphic">
          <ac:chgData name="Sheron Ahmed (2117695)" userId="10453dcc-8459-4966-acfb-be21730fbf16" providerId="ADAL" clId="{6527BFE5-C1B5-4546-84C1-4227C364031A}" dt="2023-02-23T19:00:48.914" v="2717" actId="478"/>
          <ac:graphicFrameMkLst>
            <pc:docMk/>
            <pc:sldMk cId="708900479" sldId="262"/>
            <ac:graphicFrameMk id="9" creationId="{F3C456CB-F07E-5815-12E1-B500432DB6C4}"/>
          </ac:graphicFrameMkLst>
        </pc:graphicFrameChg>
        <pc:graphicFrameChg chg="add mod modGraphic">
          <ac:chgData name="Sheron Ahmed (2117695)" userId="10453dcc-8459-4966-acfb-be21730fbf16" providerId="ADAL" clId="{6527BFE5-C1B5-4546-84C1-4227C364031A}" dt="2023-02-23T21:22:54.600" v="4307" actId="1076"/>
          <ac:graphicFrameMkLst>
            <pc:docMk/>
            <pc:sldMk cId="708900479" sldId="262"/>
            <ac:graphicFrameMk id="18" creationId="{376D8F3B-BBA3-9FE3-BC50-708AE2DEA2DF}"/>
          </ac:graphicFrameMkLst>
        </pc:graphicFrameChg>
        <pc:graphicFrameChg chg="add del mod modGraphic">
          <ac:chgData name="Sheron Ahmed (2117695)" userId="10453dcc-8459-4966-acfb-be21730fbf16" providerId="ADAL" clId="{6527BFE5-C1B5-4546-84C1-4227C364031A}" dt="2023-02-23T11:55:04.885" v="716" actId="478"/>
          <ac:graphicFrameMkLst>
            <pc:docMk/>
            <pc:sldMk cId="708900479" sldId="262"/>
            <ac:graphicFrameMk id="22" creationId="{4CD4838D-85EC-5820-50C8-DCCD51973C3C}"/>
          </ac:graphicFrameMkLst>
        </pc:graphicFrameChg>
        <pc:picChg chg="add del mod">
          <ac:chgData name="Sheron Ahmed (2117695)" userId="10453dcc-8459-4966-acfb-be21730fbf16" providerId="ADAL" clId="{6527BFE5-C1B5-4546-84C1-4227C364031A}" dt="2023-02-23T10:38:33.646" v="113" actId="478"/>
          <ac:picMkLst>
            <pc:docMk/>
            <pc:sldMk cId="708900479" sldId="262"/>
            <ac:picMk id="2" creationId="{AA864332-0C14-FAA9-53C8-5C5EEBA885D5}"/>
          </ac:picMkLst>
        </pc:picChg>
        <pc:picChg chg="add del">
          <ac:chgData name="Sheron Ahmed (2117695)" userId="10453dcc-8459-4966-acfb-be21730fbf16" providerId="ADAL" clId="{6527BFE5-C1B5-4546-84C1-4227C364031A}" dt="2023-02-23T01:24:27.497" v="1" actId="478"/>
          <ac:picMkLst>
            <pc:docMk/>
            <pc:sldMk cId="708900479" sldId="262"/>
            <ac:picMk id="2" creationId="{CB0124FC-B42E-069B-674C-A91FFB42A662}"/>
          </ac:picMkLst>
        </pc:picChg>
        <pc:picChg chg="add del mod">
          <ac:chgData name="Sheron Ahmed (2117695)" userId="10453dcc-8459-4966-acfb-be21730fbf16" providerId="ADAL" clId="{6527BFE5-C1B5-4546-84C1-4227C364031A}" dt="2023-02-23T10:38:35.980" v="115" actId="478"/>
          <ac:picMkLst>
            <pc:docMk/>
            <pc:sldMk cId="708900479" sldId="262"/>
            <ac:picMk id="3" creationId="{EB427D8B-B545-5094-804D-B70B00F6E1EB}"/>
          </ac:picMkLst>
        </pc:picChg>
        <pc:picChg chg="add del mod">
          <ac:chgData name="Sheron Ahmed (2117695)" userId="10453dcc-8459-4966-acfb-be21730fbf16" providerId="ADAL" clId="{6527BFE5-C1B5-4546-84C1-4227C364031A}" dt="2023-02-23T01:25:40.119" v="8" actId="21"/>
          <ac:picMkLst>
            <pc:docMk/>
            <pc:sldMk cId="708900479" sldId="262"/>
            <ac:picMk id="3" creationId="{F199E0B8-0BB0-4156-9FEA-5D24591E4B1E}"/>
          </ac:picMkLst>
        </pc:picChg>
        <pc:picChg chg="add del mod">
          <ac:chgData name="Sheron Ahmed (2117695)" userId="10453dcc-8459-4966-acfb-be21730fbf16" providerId="ADAL" clId="{6527BFE5-C1B5-4546-84C1-4227C364031A}" dt="2023-02-23T17:40:51.449" v="2269" actId="478"/>
          <ac:picMkLst>
            <pc:docMk/>
            <pc:sldMk cId="708900479" sldId="262"/>
            <ac:picMk id="4" creationId="{E2140E4A-F0B6-7764-9F40-E363D1DCEA38}"/>
          </ac:picMkLst>
        </pc:picChg>
        <pc:picChg chg="add del mod">
          <ac:chgData name="Sheron Ahmed (2117695)" userId="10453dcc-8459-4966-acfb-be21730fbf16" providerId="ADAL" clId="{6527BFE5-C1B5-4546-84C1-4227C364031A}" dt="2023-02-23T01:27:24.775" v="20" actId="478"/>
          <ac:picMkLst>
            <pc:docMk/>
            <pc:sldMk cId="708900479" sldId="262"/>
            <ac:picMk id="4" creationId="{E5B385CC-1B82-4FDE-E8C9-2890A1A90AA6}"/>
          </ac:picMkLst>
        </pc:picChg>
        <pc:picChg chg="add del mod modCrop">
          <ac:chgData name="Sheron Ahmed (2117695)" userId="10453dcc-8459-4966-acfb-be21730fbf16" providerId="ADAL" clId="{6527BFE5-C1B5-4546-84C1-4227C364031A}" dt="2023-02-23T11:32:24.100" v="357" actId="21"/>
          <ac:picMkLst>
            <pc:docMk/>
            <pc:sldMk cId="708900479" sldId="262"/>
            <ac:picMk id="5" creationId="{4F9089DA-94A1-1741-0BF6-06A017CC5E1D}"/>
          </ac:picMkLst>
        </pc:picChg>
        <pc:picChg chg="add del mod">
          <ac:chgData name="Sheron Ahmed (2117695)" userId="10453dcc-8459-4966-acfb-be21730fbf16" providerId="ADAL" clId="{6527BFE5-C1B5-4546-84C1-4227C364031A}" dt="2023-02-23T01:32:49.895" v="29" actId="478"/>
          <ac:picMkLst>
            <pc:docMk/>
            <pc:sldMk cId="708900479" sldId="262"/>
            <ac:picMk id="5" creationId="{EC1637C9-681A-D96E-8D71-88A9F10469F4}"/>
          </ac:picMkLst>
        </pc:picChg>
        <pc:picChg chg="add del mod">
          <ac:chgData name="Sheron Ahmed (2117695)" userId="10453dcc-8459-4966-acfb-be21730fbf16" providerId="ADAL" clId="{6527BFE5-C1B5-4546-84C1-4227C364031A}" dt="2023-02-23T01:33:59.128" v="32" actId="478"/>
          <ac:picMkLst>
            <pc:docMk/>
            <pc:sldMk cId="708900479" sldId="262"/>
            <ac:picMk id="6" creationId="{8FFAF7D0-29B7-DCF5-F107-DE9AE922C6EF}"/>
          </ac:picMkLst>
        </pc:picChg>
        <pc:picChg chg="add del mod modCrop">
          <ac:chgData name="Sheron Ahmed (2117695)" userId="10453dcc-8459-4966-acfb-be21730fbf16" providerId="ADAL" clId="{6527BFE5-C1B5-4546-84C1-4227C364031A}" dt="2023-02-23T11:54:16.623" v="714" actId="21"/>
          <ac:picMkLst>
            <pc:docMk/>
            <pc:sldMk cId="708900479" sldId="262"/>
            <ac:picMk id="6" creationId="{B30F1D86-1C78-1502-BB12-395A4C6B5818}"/>
          </ac:picMkLst>
        </pc:picChg>
        <pc:picChg chg="add del mod">
          <ac:chgData name="Sheron Ahmed (2117695)" userId="10453dcc-8459-4966-acfb-be21730fbf16" providerId="ADAL" clId="{6527BFE5-C1B5-4546-84C1-4227C364031A}" dt="2023-02-23T01:34:34.878" v="37" actId="478"/>
          <ac:picMkLst>
            <pc:docMk/>
            <pc:sldMk cId="708900479" sldId="262"/>
            <ac:picMk id="7" creationId="{485500AC-2E12-FEB7-53EB-D28A96890DC1}"/>
          </ac:picMkLst>
        </pc:picChg>
        <pc:picChg chg="add del mod">
          <ac:chgData name="Sheron Ahmed (2117695)" userId="10453dcc-8459-4966-acfb-be21730fbf16" providerId="ADAL" clId="{6527BFE5-C1B5-4546-84C1-4227C364031A}" dt="2023-02-23T19:17:14.311" v="2777" actId="478"/>
          <ac:picMkLst>
            <pc:docMk/>
            <pc:sldMk cId="708900479" sldId="262"/>
            <ac:picMk id="7" creationId="{5C10E410-7F18-AFEC-23C2-21ADB2AB8691}"/>
          </ac:picMkLst>
        </pc:picChg>
        <pc:picChg chg="add del mod">
          <ac:chgData name="Sheron Ahmed (2117695)" userId="10453dcc-8459-4966-acfb-be21730fbf16" providerId="ADAL" clId="{6527BFE5-C1B5-4546-84C1-4227C364031A}" dt="2023-02-23T17:27:35.067" v="2218" actId="478"/>
          <ac:picMkLst>
            <pc:docMk/>
            <pc:sldMk cId="708900479" sldId="262"/>
            <ac:picMk id="8" creationId="{24F54C60-CD51-57D3-BA60-BD3F49E7A0B4}"/>
          </ac:picMkLst>
        </pc:picChg>
        <pc:picChg chg="add del mod">
          <ac:chgData name="Sheron Ahmed (2117695)" userId="10453dcc-8459-4966-acfb-be21730fbf16" providerId="ADAL" clId="{6527BFE5-C1B5-4546-84C1-4227C364031A}" dt="2023-02-23T01:35:23.653" v="44" actId="21"/>
          <ac:picMkLst>
            <pc:docMk/>
            <pc:sldMk cId="708900479" sldId="262"/>
            <ac:picMk id="9" creationId="{29147485-C545-C114-E0FA-C851C4F7BE4F}"/>
          </ac:picMkLst>
        </pc:picChg>
        <pc:picChg chg="add del mod">
          <ac:chgData name="Sheron Ahmed (2117695)" userId="10453dcc-8459-4966-acfb-be21730fbf16" providerId="ADAL" clId="{6527BFE5-C1B5-4546-84C1-4227C364031A}" dt="2023-02-23T17:44:31.472" v="2293" actId="478"/>
          <ac:picMkLst>
            <pc:docMk/>
            <pc:sldMk cId="708900479" sldId="262"/>
            <ac:picMk id="10" creationId="{9A112087-E0AB-D1C2-42FC-FF85A57D3271}"/>
          </ac:picMkLst>
        </pc:picChg>
        <pc:picChg chg="add del mod">
          <ac:chgData name="Sheron Ahmed (2117695)" userId="10453dcc-8459-4966-acfb-be21730fbf16" providerId="ADAL" clId="{6527BFE5-C1B5-4546-84C1-4227C364031A}" dt="2023-02-23T19:00:36.028" v="2715" actId="21"/>
          <ac:picMkLst>
            <pc:docMk/>
            <pc:sldMk cId="708900479" sldId="262"/>
            <ac:picMk id="11" creationId="{2D921976-CE7B-F0C7-63E4-31E2EDE3BE6D}"/>
          </ac:picMkLst>
        </pc:picChg>
        <pc:picChg chg="add del mod">
          <ac:chgData name="Sheron Ahmed (2117695)" userId="10453dcc-8459-4966-acfb-be21730fbf16" providerId="ADAL" clId="{6527BFE5-C1B5-4546-84C1-4227C364031A}" dt="2023-02-23T01:36:03.681" v="47" actId="478"/>
          <ac:picMkLst>
            <pc:docMk/>
            <pc:sldMk cId="708900479" sldId="262"/>
            <ac:picMk id="11" creationId="{FD87150F-A297-083E-5711-551E91F45488}"/>
          </ac:picMkLst>
        </pc:picChg>
        <pc:picChg chg="add del mod">
          <ac:chgData name="Sheron Ahmed (2117695)" userId="10453dcc-8459-4966-acfb-be21730fbf16" providerId="ADAL" clId="{6527BFE5-C1B5-4546-84C1-4227C364031A}" dt="2023-02-23T17:43:32.578" v="2287" actId="21"/>
          <ac:picMkLst>
            <pc:docMk/>
            <pc:sldMk cId="708900479" sldId="262"/>
            <ac:picMk id="12" creationId="{ACAA6A60-ED46-77B9-589C-B69A065536DB}"/>
          </ac:picMkLst>
        </pc:picChg>
        <pc:picChg chg="add del mod">
          <ac:chgData name="Sheron Ahmed (2117695)" userId="10453dcc-8459-4966-acfb-be21730fbf16" providerId="ADAL" clId="{6527BFE5-C1B5-4546-84C1-4227C364031A}" dt="2023-02-23T17:41:57.510" v="2272" actId="478"/>
          <ac:picMkLst>
            <pc:docMk/>
            <pc:sldMk cId="708900479" sldId="262"/>
            <ac:picMk id="13" creationId="{FE022494-A6BD-2352-6E03-1E111DCC463A}"/>
          </ac:picMkLst>
        </pc:picChg>
        <pc:picChg chg="add del mod">
          <ac:chgData name="Sheron Ahmed (2117695)" userId="10453dcc-8459-4966-acfb-be21730fbf16" providerId="ADAL" clId="{6527BFE5-C1B5-4546-84C1-4227C364031A}" dt="2023-02-23T01:37:38.494" v="52" actId="21"/>
          <ac:picMkLst>
            <pc:docMk/>
            <pc:sldMk cId="708900479" sldId="262"/>
            <ac:picMk id="16" creationId="{C3C67407-ABB8-033B-03D7-DAEA1324A3DB}"/>
          </ac:picMkLst>
        </pc:picChg>
        <pc:picChg chg="add mod">
          <ac:chgData name="Sheron Ahmed (2117695)" userId="10453dcc-8459-4966-acfb-be21730fbf16" providerId="ADAL" clId="{6527BFE5-C1B5-4546-84C1-4227C364031A}" dt="2023-02-23T21:19:10.928" v="4287" actId="1076"/>
          <ac:picMkLst>
            <pc:docMk/>
            <pc:sldMk cId="708900479" sldId="262"/>
            <ac:picMk id="17" creationId="{BEA8E668-674E-B1B0-CF85-FA9A6960A730}"/>
          </ac:picMkLst>
        </pc:picChg>
        <pc:picChg chg="add mod">
          <ac:chgData name="Sheron Ahmed (2117695)" userId="10453dcc-8459-4966-acfb-be21730fbf16" providerId="ADAL" clId="{6527BFE5-C1B5-4546-84C1-4227C364031A}" dt="2023-02-23T21:18:07.154" v="4281" actId="1076"/>
          <ac:picMkLst>
            <pc:docMk/>
            <pc:sldMk cId="708900479" sldId="262"/>
            <ac:picMk id="19" creationId="{DEBA8CE6-ACBA-7886-91FC-6AA7CC1BEBC3}"/>
          </ac:picMkLst>
        </pc:picChg>
        <pc:picChg chg="add del mod">
          <ac:chgData name="Sheron Ahmed (2117695)" userId="10453dcc-8459-4966-acfb-be21730fbf16" providerId="ADAL" clId="{6527BFE5-C1B5-4546-84C1-4227C364031A}" dt="2023-02-23T10:41:58.581" v="132" actId="21"/>
          <ac:picMkLst>
            <pc:docMk/>
            <pc:sldMk cId="708900479" sldId="262"/>
            <ac:picMk id="21" creationId="{1E3DD15D-980D-2890-7000-7C9869F374F5}"/>
          </ac:picMkLst>
        </pc:picChg>
        <pc:picChg chg="add mod">
          <ac:chgData name="Sheron Ahmed (2117695)" userId="10453dcc-8459-4966-acfb-be21730fbf16" providerId="ADAL" clId="{6527BFE5-C1B5-4546-84C1-4227C364031A}" dt="2023-02-23T21:20:00.458" v="4290" actId="1076"/>
          <ac:picMkLst>
            <pc:docMk/>
            <pc:sldMk cId="708900479" sldId="262"/>
            <ac:picMk id="25" creationId="{B8E7F47D-8DD2-9408-BD67-35B879FC8F33}"/>
          </ac:picMkLst>
        </pc:picChg>
        <pc:picChg chg="add del mod">
          <ac:chgData name="Sheron Ahmed (2117695)" userId="10453dcc-8459-4966-acfb-be21730fbf16" providerId="ADAL" clId="{6527BFE5-C1B5-4546-84C1-4227C364031A}" dt="2023-02-23T21:38:40.944" v="4342" actId="478"/>
          <ac:picMkLst>
            <pc:docMk/>
            <pc:sldMk cId="708900479" sldId="262"/>
            <ac:picMk id="26" creationId="{739B098D-3A5B-A0FB-914E-20FB646A8C7C}"/>
          </ac:picMkLst>
        </pc:picChg>
      </pc:sldChg>
      <pc:sldChg chg="addSp delSp modSp new del mod setBg">
        <pc:chgData name="Sheron Ahmed (2117695)" userId="10453dcc-8459-4966-acfb-be21730fbf16" providerId="ADAL" clId="{6527BFE5-C1B5-4546-84C1-4227C364031A}" dt="2023-02-23T10:56:58.615" v="165" actId="2696"/>
        <pc:sldMkLst>
          <pc:docMk/>
          <pc:sldMk cId="761056772" sldId="263"/>
        </pc:sldMkLst>
        <pc:spChg chg="add">
          <ac:chgData name="Sheron Ahmed (2117695)" userId="10453dcc-8459-4966-acfb-be21730fbf16" providerId="ADAL" clId="{6527BFE5-C1B5-4546-84C1-4227C364031A}" dt="2023-02-23T10:56:08.579" v="159" actId="26606"/>
          <ac:spMkLst>
            <pc:docMk/>
            <pc:sldMk cId="761056772" sldId="263"/>
            <ac:spMk id="4" creationId="{3C915414-2809-4735-A560-0D5FE66700D8}"/>
          </ac:spMkLst>
        </pc:spChg>
        <pc:spChg chg="add">
          <ac:chgData name="Sheron Ahmed (2117695)" userId="10453dcc-8459-4966-acfb-be21730fbf16" providerId="ADAL" clId="{6527BFE5-C1B5-4546-84C1-4227C364031A}" dt="2023-02-23T10:56:08.579" v="159" actId="26606"/>
          <ac:spMkLst>
            <pc:docMk/>
            <pc:sldMk cId="761056772" sldId="263"/>
            <ac:spMk id="40" creationId="{D665D759-2DF8-4D47-8386-4BA28901A79D}"/>
          </ac:spMkLst>
        </pc:spChg>
        <pc:grpChg chg="add del">
          <ac:chgData name="Sheron Ahmed (2117695)" userId="10453dcc-8459-4966-acfb-be21730fbf16" providerId="ADAL" clId="{6527BFE5-C1B5-4546-84C1-4227C364031A}" dt="2023-02-23T10:55:44.762" v="158" actId="26606"/>
          <ac:grpSpMkLst>
            <pc:docMk/>
            <pc:sldMk cId="761056772" sldId="263"/>
            <ac:grpSpMk id="7" creationId="{63737881-458F-40AD-B72B-B57D267DC423}"/>
          </ac:grpSpMkLst>
        </pc:grpChg>
        <pc:grpChg chg="add">
          <ac:chgData name="Sheron Ahmed (2117695)" userId="10453dcc-8459-4966-acfb-be21730fbf16" providerId="ADAL" clId="{6527BFE5-C1B5-4546-84C1-4227C364031A}" dt="2023-02-23T10:56:08.579" v="159" actId="26606"/>
          <ac:grpSpMkLst>
            <pc:docMk/>
            <pc:sldMk cId="761056772" sldId="263"/>
            <ac:grpSpMk id="9" creationId="{24413201-85BF-4680-A7D4-10CDBD03569C}"/>
          </ac:grpSpMkLst>
        </pc:grpChg>
        <pc:picChg chg="add mod">
          <ac:chgData name="Sheron Ahmed (2117695)" userId="10453dcc-8459-4966-acfb-be21730fbf16" providerId="ADAL" clId="{6527BFE5-C1B5-4546-84C1-4227C364031A}" dt="2023-02-23T10:56:41.549" v="164" actId="1076"/>
          <ac:picMkLst>
            <pc:docMk/>
            <pc:sldMk cId="761056772" sldId="263"/>
            <ac:picMk id="2" creationId="{A12D0D81-C642-1B9B-5159-6114FB4C7940}"/>
          </ac:picMkLst>
        </pc:picChg>
        <pc:cxnChg chg="add">
          <ac:chgData name="Sheron Ahmed (2117695)" userId="10453dcc-8459-4966-acfb-be21730fbf16" providerId="ADAL" clId="{6527BFE5-C1B5-4546-84C1-4227C364031A}" dt="2023-02-23T10:56:08.579" v="159" actId="26606"/>
          <ac:cxnSpMkLst>
            <pc:docMk/>
            <pc:sldMk cId="761056772" sldId="263"/>
            <ac:cxnSpMk id="38" creationId="{A1B93CFE-A6DC-4CB2-A780-0D83F8943744}"/>
          </ac:cxnSpMkLst>
        </pc:cxnChg>
      </pc:sldChg>
      <pc:sldChg chg="addSp delSp modSp new add del mod setBg">
        <pc:chgData name="Sheron Ahmed (2117695)" userId="10453dcc-8459-4966-acfb-be21730fbf16" providerId="ADAL" clId="{6527BFE5-C1B5-4546-84C1-4227C364031A}" dt="2023-02-24T00:40:04.315" v="6643" actId="2696"/>
        <pc:sldMkLst>
          <pc:docMk/>
          <pc:sldMk cId="1639773390" sldId="263"/>
        </pc:sldMkLst>
        <pc:spChg chg="add del">
          <ac:chgData name="Sheron Ahmed (2117695)" userId="10453dcc-8459-4966-acfb-be21730fbf16" providerId="ADAL" clId="{6527BFE5-C1B5-4546-84C1-4227C364031A}" dt="2023-02-23T12:19:56.116" v="838" actId="26606"/>
          <ac:spMkLst>
            <pc:docMk/>
            <pc:sldMk cId="1639773390" sldId="263"/>
            <ac:spMk id="14" creationId="{42A4FC2C-047E-45A5-965D-8E1E3BF09BC6}"/>
          </ac:spMkLst>
        </pc:spChg>
        <pc:spChg chg="add">
          <ac:chgData name="Sheron Ahmed (2117695)" userId="10453dcc-8459-4966-acfb-be21730fbf16" providerId="ADAL" clId="{6527BFE5-C1B5-4546-84C1-4227C364031A}" dt="2023-02-23T12:19:56.116" v="838" actId="26606"/>
          <ac:spMkLst>
            <pc:docMk/>
            <pc:sldMk cId="1639773390" sldId="263"/>
            <ac:spMk id="19" creationId="{42A4FC2C-047E-45A5-965D-8E1E3BF09BC6}"/>
          </ac:spMkLst>
        </pc:spChg>
        <pc:spChg chg="add mod">
          <ac:chgData name="Sheron Ahmed (2117695)" userId="10453dcc-8459-4966-acfb-be21730fbf16" providerId="ADAL" clId="{6527BFE5-C1B5-4546-84C1-4227C364031A}" dt="2023-02-24T00:16:12.929" v="6564" actId="1076"/>
          <ac:spMkLst>
            <pc:docMk/>
            <pc:sldMk cId="1639773390" sldId="263"/>
            <ac:spMk id="20" creationId="{4DE576B5-4369-EC30-940C-0F8BE1E8A7F5}"/>
          </ac:spMkLst>
        </pc:spChg>
        <pc:spChg chg="add del mod">
          <ac:chgData name="Sheron Ahmed (2117695)" userId="10453dcc-8459-4966-acfb-be21730fbf16" providerId="ADAL" clId="{6527BFE5-C1B5-4546-84C1-4227C364031A}" dt="2023-02-23T20:40:28.099" v="3914" actId="478"/>
          <ac:spMkLst>
            <pc:docMk/>
            <pc:sldMk cId="1639773390" sldId="263"/>
            <ac:spMk id="21" creationId="{C4E27781-E0F4-1E6A-56D2-AA1C22CA6EF1}"/>
          </ac:spMkLst>
        </pc:spChg>
        <pc:spChg chg="add mod">
          <ac:chgData name="Sheron Ahmed (2117695)" userId="10453dcc-8459-4966-acfb-be21730fbf16" providerId="ADAL" clId="{6527BFE5-C1B5-4546-84C1-4227C364031A}" dt="2023-02-23T20:15:04.957" v="3770" actId="20577"/>
          <ac:spMkLst>
            <pc:docMk/>
            <pc:sldMk cId="1639773390" sldId="263"/>
            <ac:spMk id="23" creationId="{20983169-6C4B-2C51-4DFF-D2F152CC859B}"/>
          </ac:spMkLst>
        </pc:spChg>
        <pc:spChg chg="add mod">
          <ac:chgData name="Sheron Ahmed (2117695)" userId="10453dcc-8459-4966-acfb-be21730fbf16" providerId="ADAL" clId="{6527BFE5-C1B5-4546-84C1-4227C364031A}" dt="2023-02-23T20:46:55.398" v="4088" actId="1076"/>
          <ac:spMkLst>
            <pc:docMk/>
            <pc:sldMk cId="1639773390" sldId="263"/>
            <ac:spMk id="26" creationId="{7C12BCA1-D104-B975-58B7-C30D48C0084C}"/>
          </ac:spMkLst>
        </pc:spChg>
        <pc:graphicFrameChg chg="add mod modGraphic">
          <ac:chgData name="Sheron Ahmed (2117695)" userId="10453dcc-8459-4966-acfb-be21730fbf16" providerId="ADAL" clId="{6527BFE5-C1B5-4546-84C1-4227C364031A}" dt="2023-02-24T00:16:14.186" v="6565" actId="1076"/>
          <ac:graphicFrameMkLst>
            <pc:docMk/>
            <pc:sldMk cId="1639773390" sldId="263"/>
            <ac:graphicFrameMk id="13" creationId="{2B56C2C8-A38A-29EC-CDF1-0E0757C9F240}"/>
          </ac:graphicFrameMkLst>
        </pc:graphicFrameChg>
        <pc:picChg chg="add del mod modCrop">
          <ac:chgData name="Sheron Ahmed (2117695)" userId="10453dcc-8459-4966-acfb-be21730fbf16" providerId="ADAL" clId="{6527BFE5-C1B5-4546-84C1-4227C364031A}" dt="2023-02-23T11:12:52.375" v="205" actId="478"/>
          <ac:picMkLst>
            <pc:docMk/>
            <pc:sldMk cId="1639773390" sldId="263"/>
            <ac:picMk id="2" creationId="{533E2557-6701-8FB8-0FC1-79E87030C65D}"/>
          </ac:picMkLst>
        </pc:picChg>
        <pc:picChg chg="add del mod modCrop">
          <ac:chgData name="Sheron Ahmed (2117695)" userId="10453dcc-8459-4966-acfb-be21730fbf16" providerId="ADAL" clId="{6527BFE5-C1B5-4546-84C1-4227C364031A}" dt="2023-02-23T11:47:24.768" v="484" actId="478"/>
          <ac:picMkLst>
            <pc:docMk/>
            <pc:sldMk cId="1639773390" sldId="263"/>
            <ac:picMk id="3" creationId="{0514AFBE-7667-5DC1-8936-665F7B1A512B}"/>
          </ac:picMkLst>
        </pc:picChg>
        <pc:picChg chg="add del mod modCrop">
          <ac:chgData name="Sheron Ahmed (2117695)" userId="10453dcc-8459-4966-acfb-be21730fbf16" providerId="ADAL" clId="{6527BFE5-C1B5-4546-84C1-4227C364031A}" dt="2023-02-23T11:47:27.045" v="485" actId="478"/>
          <ac:picMkLst>
            <pc:docMk/>
            <pc:sldMk cId="1639773390" sldId="263"/>
            <ac:picMk id="4" creationId="{70A31A2C-A7F7-9288-34EE-1AFBD1823858}"/>
          </ac:picMkLst>
        </pc:picChg>
        <pc:picChg chg="add del mod modCrop">
          <ac:chgData name="Sheron Ahmed (2117695)" userId="10453dcc-8459-4966-acfb-be21730fbf16" providerId="ADAL" clId="{6527BFE5-C1B5-4546-84C1-4227C364031A}" dt="2023-02-23T11:47:23.163" v="483" actId="478"/>
          <ac:picMkLst>
            <pc:docMk/>
            <pc:sldMk cId="1639773390" sldId="263"/>
            <ac:picMk id="5" creationId="{F96CB5FC-B1B1-490E-0044-19D0A323F7C0}"/>
          </ac:picMkLst>
        </pc:picChg>
        <pc:picChg chg="add del mod modCrop">
          <ac:chgData name="Sheron Ahmed (2117695)" userId="10453dcc-8459-4966-acfb-be21730fbf16" providerId="ADAL" clId="{6527BFE5-C1B5-4546-84C1-4227C364031A}" dt="2023-02-23T11:47:21.070" v="482" actId="478"/>
          <ac:picMkLst>
            <pc:docMk/>
            <pc:sldMk cId="1639773390" sldId="263"/>
            <ac:picMk id="6" creationId="{80D8840C-9EFA-C41E-F00A-CB0FA2820477}"/>
          </ac:picMkLst>
        </pc:picChg>
        <pc:picChg chg="add del mod modCrop">
          <ac:chgData name="Sheron Ahmed (2117695)" userId="10453dcc-8459-4966-acfb-be21730fbf16" providerId="ADAL" clId="{6527BFE5-C1B5-4546-84C1-4227C364031A}" dt="2023-02-23T12:12:17.485" v="802" actId="478"/>
          <ac:picMkLst>
            <pc:docMk/>
            <pc:sldMk cId="1639773390" sldId="263"/>
            <ac:picMk id="7" creationId="{C70F307B-7517-5470-1EBC-9D6C471BBDCC}"/>
          </ac:picMkLst>
        </pc:picChg>
        <pc:picChg chg="add del">
          <ac:chgData name="Sheron Ahmed (2117695)" userId="10453dcc-8459-4966-acfb-be21730fbf16" providerId="ADAL" clId="{6527BFE5-C1B5-4546-84C1-4227C364031A}" dt="2023-02-23T12:11:05.381" v="799" actId="478"/>
          <ac:picMkLst>
            <pc:docMk/>
            <pc:sldMk cId="1639773390" sldId="263"/>
            <ac:picMk id="8" creationId="{9A7E7832-D3D5-1905-DAAB-3072063033B3}"/>
          </ac:picMkLst>
        </pc:picChg>
        <pc:picChg chg="add mod">
          <ac:chgData name="Sheron Ahmed (2117695)" userId="10453dcc-8459-4966-acfb-be21730fbf16" providerId="ADAL" clId="{6527BFE5-C1B5-4546-84C1-4227C364031A}" dt="2023-02-24T00:38:51.849" v="6640" actId="1076"/>
          <ac:picMkLst>
            <pc:docMk/>
            <pc:sldMk cId="1639773390" sldId="263"/>
            <ac:picMk id="9" creationId="{4A0ED7A9-9E80-FE37-CF85-52F5CC5A006F}"/>
          </ac:picMkLst>
        </pc:picChg>
        <pc:picChg chg="add del mod">
          <ac:chgData name="Sheron Ahmed (2117695)" userId="10453dcc-8459-4966-acfb-be21730fbf16" providerId="ADAL" clId="{6527BFE5-C1B5-4546-84C1-4227C364031A}" dt="2023-02-23T12:13:55.785" v="812" actId="478"/>
          <ac:picMkLst>
            <pc:docMk/>
            <pc:sldMk cId="1639773390" sldId="263"/>
            <ac:picMk id="10" creationId="{37E38E2B-6AD2-A36A-C78A-A612B3165416}"/>
          </ac:picMkLst>
        </pc:picChg>
        <pc:picChg chg="add del mod">
          <ac:chgData name="Sheron Ahmed (2117695)" userId="10453dcc-8459-4966-acfb-be21730fbf16" providerId="ADAL" clId="{6527BFE5-C1B5-4546-84C1-4227C364031A}" dt="2023-02-23T12:18:27.559" v="826" actId="478"/>
          <ac:picMkLst>
            <pc:docMk/>
            <pc:sldMk cId="1639773390" sldId="263"/>
            <ac:picMk id="11" creationId="{AB0C67DB-2A36-BCBD-3062-D42A4DB4DD93}"/>
          </ac:picMkLst>
        </pc:picChg>
        <pc:picChg chg="add del mod modCrop">
          <ac:chgData name="Sheron Ahmed (2117695)" userId="10453dcc-8459-4966-acfb-be21730fbf16" providerId="ADAL" clId="{6527BFE5-C1B5-4546-84C1-4227C364031A}" dt="2023-02-23T12:19:52.942" v="837" actId="478"/>
          <ac:picMkLst>
            <pc:docMk/>
            <pc:sldMk cId="1639773390" sldId="263"/>
            <ac:picMk id="12" creationId="{BA866620-29EA-EAE5-EA19-BE7F58CB81D7}"/>
          </ac:picMkLst>
        </pc:picChg>
        <pc:picChg chg="add del mod">
          <ac:chgData name="Sheron Ahmed (2117695)" userId="10453dcc-8459-4966-acfb-be21730fbf16" providerId="ADAL" clId="{6527BFE5-C1B5-4546-84C1-4227C364031A}" dt="2023-02-23T17:34:59.401" v="2239" actId="21"/>
          <ac:picMkLst>
            <pc:docMk/>
            <pc:sldMk cId="1639773390" sldId="263"/>
            <ac:picMk id="15" creationId="{5B7A8C93-E63A-0A46-5F17-FDD8D09F5C2B}"/>
          </ac:picMkLst>
        </pc:picChg>
        <pc:picChg chg="add del mod">
          <ac:chgData name="Sheron Ahmed (2117695)" userId="10453dcc-8459-4966-acfb-be21730fbf16" providerId="ADAL" clId="{6527BFE5-C1B5-4546-84C1-4227C364031A}" dt="2023-02-23T23:49:49.488" v="6477" actId="478"/>
          <ac:picMkLst>
            <pc:docMk/>
            <pc:sldMk cId="1639773390" sldId="263"/>
            <ac:picMk id="16" creationId="{878CEC8B-DCBF-6B8F-F3D1-8430A2731300}"/>
          </ac:picMkLst>
        </pc:picChg>
        <pc:picChg chg="add del mod modCrop">
          <ac:chgData name="Sheron Ahmed (2117695)" userId="10453dcc-8459-4966-acfb-be21730fbf16" providerId="ADAL" clId="{6527BFE5-C1B5-4546-84C1-4227C364031A}" dt="2023-02-23T17:57:30.379" v="2362" actId="478"/>
          <ac:picMkLst>
            <pc:docMk/>
            <pc:sldMk cId="1639773390" sldId="263"/>
            <ac:picMk id="17" creationId="{D63BDF98-1113-2108-C391-12AA7BAF6E00}"/>
          </ac:picMkLst>
        </pc:picChg>
        <pc:picChg chg="add del mod">
          <ac:chgData name="Sheron Ahmed (2117695)" userId="10453dcc-8459-4966-acfb-be21730fbf16" providerId="ADAL" clId="{6527BFE5-C1B5-4546-84C1-4227C364031A}" dt="2023-02-23T19:35:37.852" v="2857" actId="478"/>
          <ac:picMkLst>
            <pc:docMk/>
            <pc:sldMk cId="1639773390" sldId="263"/>
            <ac:picMk id="22" creationId="{EE226713-11B1-2DC2-563F-056E5ADBA233}"/>
          </ac:picMkLst>
        </pc:picChg>
        <pc:picChg chg="add mod">
          <ac:chgData name="Sheron Ahmed (2117695)" userId="10453dcc-8459-4966-acfb-be21730fbf16" providerId="ADAL" clId="{6527BFE5-C1B5-4546-84C1-4227C364031A}" dt="2023-02-23T23:48:52.621" v="6475" actId="1076"/>
          <ac:picMkLst>
            <pc:docMk/>
            <pc:sldMk cId="1639773390" sldId="263"/>
            <ac:picMk id="24" creationId="{E6705336-DB0C-242F-4FCE-092F1953C636}"/>
          </ac:picMkLst>
        </pc:picChg>
        <pc:picChg chg="add del mod">
          <ac:chgData name="Sheron Ahmed (2117695)" userId="10453dcc-8459-4966-acfb-be21730fbf16" providerId="ADAL" clId="{6527BFE5-C1B5-4546-84C1-4227C364031A}" dt="2023-02-23T20:41:08.685" v="3917" actId="478"/>
          <ac:picMkLst>
            <pc:docMk/>
            <pc:sldMk cId="1639773390" sldId="263"/>
            <ac:picMk id="25" creationId="{0D78EBB2-30AF-8BCF-B69F-B67E720C96C2}"/>
          </ac:picMkLst>
        </pc:picChg>
        <pc:picChg chg="add del mod">
          <ac:chgData name="Sheron Ahmed (2117695)" userId="10453dcc-8459-4966-acfb-be21730fbf16" providerId="ADAL" clId="{6527BFE5-C1B5-4546-84C1-4227C364031A}" dt="2023-02-23T21:46:06.077" v="4384" actId="478"/>
          <ac:picMkLst>
            <pc:docMk/>
            <pc:sldMk cId="1639773390" sldId="263"/>
            <ac:picMk id="27" creationId="{47239DC8-EF12-0130-9740-D9F47E12D207}"/>
          </ac:picMkLst>
        </pc:picChg>
        <pc:picChg chg="add del mod">
          <ac:chgData name="Sheron Ahmed (2117695)" userId="10453dcc-8459-4966-acfb-be21730fbf16" providerId="ADAL" clId="{6527BFE5-C1B5-4546-84C1-4227C364031A}" dt="2023-02-23T21:49:58.163" v="4401" actId="478"/>
          <ac:picMkLst>
            <pc:docMk/>
            <pc:sldMk cId="1639773390" sldId="263"/>
            <ac:picMk id="28" creationId="{3A4C2C71-E99D-299A-1668-D6175744DAC4}"/>
          </ac:picMkLst>
        </pc:picChg>
        <pc:picChg chg="add del mod">
          <ac:chgData name="Sheron Ahmed (2117695)" userId="10453dcc-8459-4966-acfb-be21730fbf16" providerId="ADAL" clId="{6527BFE5-C1B5-4546-84C1-4227C364031A}" dt="2023-02-23T21:55:33.991" v="4724" actId="478"/>
          <ac:picMkLst>
            <pc:docMk/>
            <pc:sldMk cId="1639773390" sldId="263"/>
            <ac:picMk id="29" creationId="{EE4E1651-6AE4-0583-2AC0-78D034134135}"/>
          </ac:picMkLst>
        </pc:picChg>
        <pc:picChg chg="add del mod">
          <ac:chgData name="Sheron Ahmed (2117695)" userId="10453dcc-8459-4966-acfb-be21730fbf16" providerId="ADAL" clId="{6527BFE5-C1B5-4546-84C1-4227C364031A}" dt="2023-02-23T23:49:51.795" v="6478" actId="478"/>
          <ac:picMkLst>
            <pc:docMk/>
            <pc:sldMk cId="1639773390" sldId="263"/>
            <ac:picMk id="30" creationId="{74657446-76B4-5C88-6F36-2F8FF72E6AD5}"/>
          </ac:picMkLst>
        </pc:picChg>
        <pc:picChg chg="add del mod">
          <ac:chgData name="Sheron Ahmed (2117695)" userId="10453dcc-8459-4966-acfb-be21730fbf16" providerId="ADAL" clId="{6527BFE5-C1B5-4546-84C1-4227C364031A}" dt="2023-02-23T22:26:02.071" v="5170"/>
          <ac:picMkLst>
            <pc:docMk/>
            <pc:sldMk cId="1639773390" sldId="263"/>
            <ac:picMk id="31" creationId="{830BB9B1-F627-140D-054B-7D86EC27AEA0}"/>
          </ac:picMkLst>
        </pc:picChg>
        <pc:picChg chg="add del mod">
          <ac:chgData name="Sheron Ahmed (2117695)" userId="10453dcc-8459-4966-acfb-be21730fbf16" providerId="ADAL" clId="{6527BFE5-C1B5-4546-84C1-4227C364031A}" dt="2023-02-23T22:48:41.490" v="5355" actId="478"/>
          <ac:picMkLst>
            <pc:docMk/>
            <pc:sldMk cId="1639773390" sldId="263"/>
            <ac:picMk id="32" creationId="{606840A7-9D51-80C9-3A15-743EF0536685}"/>
          </ac:picMkLst>
        </pc:picChg>
        <pc:picChg chg="add del mod">
          <ac:chgData name="Sheron Ahmed (2117695)" userId="10453dcc-8459-4966-acfb-be21730fbf16" providerId="ADAL" clId="{6527BFE5-C1B5-4546-84C1-4227C364031A}" dt="2023-02-24T00:25:14.270" v="6607" actId="478"/>
          <ac:picMkLst>
            <pc:docMk/>
            <pc:sldMk cId="1639773390" sldId="263"/>
            <ac:picMk id="33" creationId="{C8D965CD-8AC8-47FC-781B-B482893545CD}"/>
          </ac:picMkLst>
        </pc:picChg>
        <pc:picChg chg="add del mod">
          <ac:chgData name="Sheron Ahmed (2117695)" userId="10453dcc-8459-4966-acfb-be21730fbf16" providerId="ADAL" clId="{6527BFE5-C1B5-4546-84C1-4227C364031A}" dt="2023-02-24T00:00:51.913" v="6499" actId="478"/>
          <ac:picMkLst>
            <pc:docMk/>
            <pc:sldMk cId="1639773390" sldId="263"/>
            <ac:picMk id="34" creationId="{3F88D606-53D3-DB71-B188-8D429D5C0CCD}"/>
          </ac:picMkLst>
        </pc:picChg>
        <pc:picChg chg="add del mod">
          <ac:chgData name="Sheron Ahmed (2117695)" userId="10453dcc-8459-4966-acfb-be21730fbf16" providerId="ADAL" clId="{6527BFE5-C1B5-4546-84C1-4227C364031A}" dt="2023-02-24T00:08:22.209" v="6511" actId="478"/>
          <ac:picMkLst>
            <pc:docMk/>
            <pc:sldMk cId="1639773390" sldId="263"/>
            <ac:picMk id="35" creationId="{50E56C26-F869-54DB-E568-1BA73F52A781}"/>
          </ac:picMkLst>
        </pc:picChg>
        <pc:picChg chg="add del mod modCrop">
          <ac:chgData name="Sheron Ahmed (2117695)" userId="10453dcc-8459-4966-acfb-be21730fbf16" providerId="ADAL" clId="{6527BFE5-C1B5-4546-84C1-4227C364031A}" dt="2023-02-24T00:11:27.386" v="6528" actId="478"/>
          <ac:picMkLst>
            <pc:docMk/>
            <pc:sldMk cId="1639773390" sldId="263"/>
            <ac:picMk id="36" creationId="{F05909A1-6BD6-F7EA-2EBA-B296B5160456}"/>
          </ac:picMkLst>
        </pc:picChg>
        <pc:picChg chg="add del mod">
          <ac:chgData name="Sheron Ahmed (2117695)" userId="10453dcc-8459-4966-acfb-be21730fbf16" providerId="ADAL" clId="{6527BFE5-C1B5-4546-84C1-4227C364031A}" dt="2023-02-24T00:12:09.870" v="6534" actId="478"/>
          <ac:picMkLst>
            <pc:docMk/>
            <pc:sldMk cId="1639773390" sldId="263"/>
            <ac:picMk id="37" creationId="{BF13DD10-2BCD-5ED7-3ECF-3F3403A65218}"/>
          </ac:picMkLst>
        </pc:picChg>
        <pc:picChg chg="add del mod">
          <ac:chgData name="Sheron Ahmed (2117695)" userId="10453dcc-8459-4966-acfb-be21730fbf16" providerId="ADAL" clId="{6527BFE5-C1B5-4546-84C1-4227C364031A}" dt="2023-02-24T00:12:43.614" v="6538" actId="478"/>
          <ac:picMkLst>
            <pc:docMk/>
            <pc:sldMk cId="1639773390" sldId="263"/>
            <ac:picMk id="38" creationId="{AC33DDF0-A963-7F9E-C675-22AB6BDF350F}"/>
          </ac:picMkLst>
        </pc:picChg>
        <pc:picChg chg="add del mod modCrop">
          <ac:chgData name="Sheron Ahmed (2117695)" userId="10453dcc-8459-4966-acfb-be21730fbf16" providerId="ADAL" clId="{6527BFE5-C1B5-4546-84C1-4227C364031A}" dt="2023-02-24T00:14:59.380" v="6552" actId="478"/>
          <ac:picMkLst>
            <pc:docMk/>
            <pc:sldMk cId="1639773390" sldId="263"/>
            <ac:picMk id="39" creationId="{9A6B2B7A-4E45-C4A4-7F7E-7C2010D5B436}"/>
          </ac:picMkLst>
        </pc:picChg>
        <pc:picChg chg="add del mod">
          <ac:chgData name="Sheron Ahmed (2117695)" userId="10453dcc-8459-4966-acfb-be21730fbf16" providerId="ADAL" clId="{6527BFE5-C1B5-4546-84C1-4227C364031A}" dt="2023-02-24T00:27:02.793" v="6609" actId="478"/>
          <ac:picMkLst>
            <pc:docMk/>
            <pc:sldMk cId="1639773390" sldId="263"/>
            <ac:picMk id="40" creationId="{49BD4368-7297-AF1D-AF23-C959CA0FFE37}"/>
          </ac:picMkLst>
        </pc:picChg>
        <pc:picChg chg="add del mod">
          <ac:chgData name="Sheron Ahmed (2117695)" userId="10453dcc-8459-4966-acfb-be21730fbf16" providerId="ADAL" clId="{6527BFE5-C1B5-4546-84C1-4227C364031A}" dt="2023-02-24T00:27:04.864" v="6610" actId="478"/>
          <ac:picMkLst>
            <pc:docMk/>
            <pc:sldMk cId="1639773390" sldId="263"/>
            <ac:picMk id="41" creationId="{2327C76A-8418-4D51-5E6E-0F4CC95AB5A7}"/>
          </ac:picMkLst>
        </pc:picChg>
        <pc:picChg chg="add mod">
          <ac:chgData name="Sheron Ahmed (2117695)" userId="10453dcc-8459-4966-acfb-be21730fbf16" providerId="ADAL" clId="{6527BFE5-C1B5-4546-84C1-4227C364031A}" dt="2023-02-24T00:22:57.718" v="6589" actId="1076"/>
          <ac:picMkLst>
            <pc:docMk/>
            <pc:sldMk cId="1639773390" sldId="263"/>
            <ac:picMk id="42" creationId="{5326BB7C-F67A-BFBB-AA9A-B7D20E47F2EF}"/>
          </ac:picMkLst>
        </pc:picChg>
        <pc:picChg chg="add mod">
          <ac:chgData name="Sheron Ahmed (2117695)" userId="10453dcc-8459-4966-acfb-be21730fbf16" providerId="ADAL" clId="{6527BFE5-C1B5-4546-84C1-4227C364031A}" dt="2023-02-24T00:25:07.550" v="6606" actId="1076"/>
          <ac:picMkLst>
            <pc:docMk/>
            <pc:sldMk cId="1639773390" sldId="263"/>
            <ac:picMk id="43" creationId="{3F6CF2DB-0093-E4AA-36F9-20922D22F1D2}"/>
          </ac:picMkLst>
        </pc:picChg>
        <pc:picChg chg="add del mod modCrop">
          <ac:chgData name="Sheron Ahmed (2117695)" userId="10453dcc-8459-4966-acfb-be21730fbf16" providerId="ADAL" clId="{6527BFE5-C1B5-4546-84C1-4227C364031A}" dt="2023-02-24T00:39:04.474" v="6641" actId="478"/>
          <ac:picMkLst>
            <pc:docMk/>
            <pc:sldMk cId="1639773390" sldId="263"/>
            <ac:picMk id="44" creationId="{4E7BE830-3210-C950-937D-9CD2834CE214}"/>
          </ac:picMkLst>
        </pc:picChg>
        <pc:picChg chg="add del mod">
          <ac:chgData name="Sheron Ahmed (2117695)" userId="10453dcc-8459-4966-acfb-be21730fbf16" providerId="ADAL" clId="{6527BFE5-C1B5-4546-84C1-4227C364031A}" dt="2023-02-24T00:39:06.532" v="6642" actId="478"/>
          <ac:picMkLst>
            <pc:docMk/>
            <pc:sldMk cId="1639773390" sldId="263"/>
            <ac:picMk id="45" creationId="{16682E40-D2CC-DCE4-DA19-A30918E91AF7}"/>
          </ac:picMkLst>
        </pc:picChg>
        <pc:picChg chg="add del mod">
          <ac:chgData name="Sheron Ahmed (2117695)" userId="10453dcc-8459-4966-acfb-be21730fbf16" providerId="ADAL" clId="{6527BFE5-C1B5-4546-84C1-4227C364031A}" dt="2023-02-23T23:21:07.813" v="6376" actId="478"/>
          <ac:picMkLst>
            <pc:docMk/>
            <pc:sldMk cId="1639773390" sldId="263"/>
            <ac:picMk id="3074" creationId="{D172D646-1A8A-79C6-0563-653AC984F890}"/>
          </ac:picMkLst>
        </pc:picChg>
        <pc:picChg chg="add del mod">
          <ac:chgData name="Sheron Ahmed (2117695)" userId="10453dcc-8459-4966-acfb-be21730fbf16" providerId="ADAL" clId="{6527BFE5-C1B5-4546-84C1-4227C364031A}" dt="2023-02-23T23:22:33.190" v="6384"/>
          <ac:picMkLst>
            <pc:docMk/>
            <pc:sldMk cId="1639773390" sldId="263"/>
            <ac:picMk id="3076" creationId="{0DA80091-9F70-0BD2-ABCF-9BBA0B8EEE2B}"/>
          </ac:picMkLst>
        </pc:picChg>
      </pc:sldChg>
      <pc:sldChg chg="addSp delSp modSp new del mod setBg">
        <pc:chgData name="Sheron Ahmed (2117695)" userId="10453dcc-8459-4966-acfb-be21730fbf16" providerId="ADAL" clId="{6527BFE5-C1B5-4546-84C1-4227C364031A}" dt="2023-02-23T10:31:04.715" v="79" actId="2696"/>
        <pc:sldMkLst>
          <pc:docMk/>
          <pc:sldMk cId="2982103987" sldId="263"/>
        </pc:sldMkLst>
        <pc:spChg chg="del mod">
          <ac:chgData name="Sheron Ahmed (2117695)" userId="10453dcc-8459-4966-acfb-be21730fbf16" providerId="ADAL" clId="{6527BFE5-C1B5-4546-84C1-4227C364031A}" dt="2023-02-23T10:22:00.907" v="70" actId="478"/>
          <ac:spMkLst>
            <pc:docMk/>
            <pc:sldMk cId="2982103987" sldId="263"/>
            <ac:spMk id="2" creationId="{A374C9E6-2DC7-1C37-822A-CA9C07F0834E}"/>
          </ac:spMkLst>
        </pc:spChg>
        <pc:spChg chg="del">
          <ac:chgData name="Sheron Ahmed (2117695)" userId="10453dcc-8459-4966-acfb-be21730fbf16" providerId="ADAL" clId="{6527BFE5-C1B5-4546-84C1-4227C364031A}" dt="2023-02-23T10:22:03.563" v="71" actId="478"/>
          <ac:spMkLst>
            <pc:docMk/>
            <pc:sldMk cId="2982103987" sldId="263"/>
            <ac:spMk id="3" creationId="{5316FE2B-5185-6892-D0F8-1C82740AE7C5}"/>
          </ac:spMkLst>
        </pc:spChg>
        <pc:spChg chg="add">
          <ac:chgData name="Sheron Ahmed (2117695)" userId="10453dcc-8459-4966-acfb-be21730fbf16" providerId="ADAL" clId="{6527BFE5-C1B5-4546-84C1-4227C364031A}" dt="2023-02-23T10:29:46.772" v="73" actId="26606"/>
          <ac:spMkLst>
            <pc:docMk/>
            <pc:sldMk cId="2982103987" sldId="263"/>
            <ac:spMk id="9" creationId="{42A4FC2C-047E-45A5-965D-8E1E3BF09BC6}"/>
          </ac:spMkLst>
        </pc:spChg>
        <pc:picChg chg="add mod">
          <ac:chgData name="Sheron Ahmed (2117695)" userId="10453dcc-8459-4966-acfb-be21730fbf16" providerId="ADAL" clId="{6527BFE5-C1B5-4546-84C1-4227C364031A}" dt="2023-02-23T10:30:52.588" v="78" actId="14100"/>
          <ac:picMkLst>
            <pc:docMk/>
            <pc:sldMk cId="2982103987" sldId="263"/>
            <ac:picMk id="4" creationId="{96EBB64D-1CCE-2CCF-4C3A-DAF02ECB7263}"/>
          </ac:picMkLst>
        </pc:picChg>
      </pc:sldChg>
      <pc:sldChg chg="addSp modSp add mod">
        <pc:chgData name="Sheron Ahmed (2117695)" userId="10453dcc-8459-4966-acfb-be21730fbf16" providerId="ADAL" clId="{6527BFE5-C1B5-4546-84C1-4227C364031A}" dt="2023-02-24T00:41:33.438" v="6647" actId="20577"/>
        <pc:sldMkLst>
          <pc:docMk/>
          <pc:sldMk cId="399196952" sldId="264"/>
        </pc:sldMkLst>
        <pc:spChg chg="mod">
          <ac:chgData name="Sheron Ahmed (2117695)" userId="10453dcc-8459-4966-acfb-be21730fbf16" providerId="ADAL" clId="{6527BFE5-C1B5-4546-84C1-4227C364031A}" dt="2023-02-24T00:19:25.802" v="6573" actId="1076"/>
          <ac:spMkLst>
            <pc:docMk/>
            <pc:sldMk cId="399196952" sldId="264"/>
            <ac:spMk id="20" creationId="{4DE576B5-4369-EC30-940C-0F8BE1E8A7F5}"/>
          </ac:spMkLst>
        </pc:spChg>
        <pc:spChg chg="mod">
          <ac:chgData name="Sheron Ahmed (2117695)" userId="10453dcc-8459-4966-acfb-be21730fbf16" providerId="ADAL" clId="{6527BFE5-C1B5-4546-84C1-4227C364031A}" dt="2023-02-23T23:12:39.046" v="6355" actId="20577"/>
          <ac:spMkLst>
            <pc:docMk/>
            <pc:sldMk cId="399196952" sldId="264"/>
            <ac:spMk id="23" creationId="{20983169-6C4B-2C51-4DFF-D2F152CC859B}"/>
          </ac:spMkLst>
        </pc:spChg>
        <pc:spChg chg="mod">
          <ac:chgData name="Sheron Ahmed (2117695)" userId="10453dcc-8459-4966-acfb-be21730fbf16" providerId="ADAL" clId="{6527BFE5-C1B5-4546-84C1-4227C364031A}" dt="2023-02-24T00:34:05.211" v="6630" actId="14100"/>
          <ac:spMkLst>
            <pc:docMk/>
            <pc:sldMk cId="399196952" sldId="264"/>
            <ac:spMk id="26" creationId="{7C12BCA1-D104-B975-58B7-C30D48C0084C}"/>
          </ac:spMkLst>
        </pc:spChg>
        <pc:graphicFrameChg chg="modGraphic">
          <ac:chgData name="Sheron Ahmed (2117695)" userId="10453dcc-8459-4966-acfb-be21730fbf16" providerId="ADAL" clId="{6527BFE5-C1B5-4546-84C1-4227C364031A}" dt="2023-02-24T00:41:33.438" v="6647" actId="20577"/>
          <ac:graphicFrameMkLst>
            <pc:docMk/>
            <pc:sldMk cId="399196952" sldId="264"/>
            <ac:graphicFrameMk id="13" creationId="{2B56C2C8-A38A-29EC-CDF1-0E0757C9F240}"/>
          </ac:graphicFrameMkLst>
        </pc:graphicFrameChg>
        <pc:picChg chg="add mod">
          <ac:chgData name="Sheron Ahmed (2117695)" userId="10453dcc-8459-4966-acfb-be21730fbf16" providerId="ADAL" clId="{6527BFE5-C1B5-4546-84C1-4227C364031A}" dt="2023-02-24T00:33:30.415" v="6628" actId="1076"/>
          <ac:picMkLst>
            <pc:docMk/>
            <pc:sldMk cId="399196952" sldId="264"/>
            <ac:picMk id="2" creationId="{782BB252-5E95-B23B-399E-D30DFB8783B1}"/>
          </ac:picMkLst>
        </pc:picChg>
        <pc:picChg chg="mod">
          <ac:chgData name="Sheron Ahmed (2117695)" userId="10453dcc-8459-4966-acfb-be21730fbf16" providerId="ADAL" clId="{6527BFE5-C1B5-4546-84C1-4227C364031A}" dt="2023-02-24T00:32:35.804" v="6627" actId="1076"/>
          <ac:picMkLst>
            <pc:docMk/>
            <pc:sldMk cId="399196952" sldId="264"/>
            <ac:picMk id="9" creationId="{4A0ED7A9-9E80-FE37-CF85-52F5CC5A006F}"/>
          </ac:picMkLst>
        </pc:picChg>
        <pc:picChg chg="mod">
          <ac:chgData name="Sheron Ahmed (2117695)" userId="10453dcc-8459-4966-acfb-be21730fbf16" providerId="ADAL" clId="{6527BFE5-C1B5-4546-84C1-4227C364031A}" dt="2023-02-23T23:07:28.590" v="6261" actId="1076"/>
          <ac:picMkLst>
            <pc:docMk/>
            <pc:sldMk cId="399196952" sldId="264"/>
            <ac:picMk id="16" creationId="{878CEC8B-DCBF-6B8F-F3D1-8430A2731300}"/>
          </ac:picMkLst>
        </pc:picChg>
        <pc:picChg chg="mod">
          <ac:chgData name="Sheron Ahmed (2117695)" userId="10453dcc-8459-4966-acfb-be21730fbf16" providerId="ADAL" clId="{6527BFE5-C1B5-4546-84C1-4227C364031A}" dt="2023-02-24T00:18:21.728" v="6569" actId="1076"/>
          <ac:picMkLst>
            <pc:docMk/>
            <pc:sldMk cId="399196952" sldId="264"/>
            <ac:picMk id="24" creationId="{E6705336-DB0C-242F-4FCE-092F1953C636}"/>
          </ac:picMkLst>
        </pc:picChg>
        <pc:picChg chg="mod">
          <ac:chgData name="Sheron Ahmed (2117695)" userId="10453dcc-8459-4966-acfb-be21730fbf16" providerId="ADAL" clId="{6527BFE5-C1B5-4546-84C1-4227C364031A}" dt="2023-02-23T23:06:23.986" v="6257" actId="1076"/>
          <ac:picMkLst>
            <pc:docMk/>
            <pc:sldMk cId="399196952" sldId="264"/>
            <ac:picMk id="30" creationId="{74657446-76B4-5C88-6F36-2F8FF72E6AD5}"/>
          </ac:picMkLst>
        </pc:picChg>
      </pc:sldChg>
      <pc:sldChg chg="addSp delSp modSp new del mod setBg">
        <pc:chgData name="Sheron Ahmed (2117695)" userId="10453dcc-8459-4966-acfb-be21730fbf16" providerId="ADAL" clId="{6527BFE5-C1B5-4546-84C1-4227C364031A}" dt="2023-02-23T22:50:15.664" v="5356" actId="2696"/>
        <pc:sldMkLst>
          <pc:docMk/>
          <pc:sldMk cId="2393287125" sldId="264"/>
        </pc:sldMkLst>
        <pc:spChg chg="del">
          <ac:chgData name="Sheron Ahmed (2117695)" userId="10453dcc-8459-4966-acfb-be21730fbf16" providerId="ADAL" clId="{6527BFE5-C1B5-4546-84C1-4227C364031A}" dt="2023-02-23T12:26:22.254" v="850" actId="478"/>
          <ac:spMkLst>
            <pc:docMk/>
            <pc:sldMk cId="2393287125" sldId="264"/>
            <ac:spMk id="2" creationId="{A9693865-8327-7433-D03C-E9EA49026E3A}"/>
          </ac:spMkLst>
        </pc:spChg>
        <pc:spChg chg="del">
          <ac:chgData name="Sheron Ahmed (2117695)" userId="10453dcc-8459-4966-acfb-be21730fbf16" providerId="ADAL" clId="{6527BFE5-C1B5-4546-84C1-4227C364031A}" dt="2023-02-23T12:26:24.905" v="851" actId="478"/>
          <ac:spMkLst>
            <pc:docMk/>
            <pc:sldMk cId="2393287125" sldId="264"/>
            <ac:spMk id="3" creationId="{EF8A7CA6-99C1-A046-8350-9A3FCFB6E807}"/>
          </ac:spMkLst>
        </pc:spChg>
        <pc:spChg chg="add">
          <ac:chgData name="Sheron Ahmed (2117695)" userId="10453dcc-8459-4966-acfb-be21730fbf16" providerId="ADAL" clId="{6527BFE5-C1B5-4546-84C1-4227C364031A}" dt="2023-02-23T12:26:33.245" v="853" actId="26606"/>
          <ac:spMkLst>
            <pc:docMk/>
            <pc:sldMk cId="2393287125" sldId="264"/>
            <ac:spMk id="9" creationId="{42A4FC2C-047E-45A5-965D-8E1E3BF09BC6}"/>
          </ac:spMkLst>
        </pc:spChg>
        <pc:spChg chg="add del mod">
          <ac:chgData name="Sheron Ahmed (2117695)" userId="10453dcc-8459-4966-acfb-be21730fbf16" providerId="ADAL" clId="{6527BFE5-C1B5-4546-84C1-4227C364031A}" dt="2023-02-23T20:47:17.934" v="4089" actId="478"/>
          <ac:spMkLst>
            <pc:docMk/>
            <pc:sldMk cId="2393287125" sldId="264"/>
            <ac:spMk id="12" creationId="{FA00438E-3F1C-82A6-5729-8110AA315B9C}"/>
          </ac:spMkLst>
        </pc:spChg>
        <pc:spChg chg="add del mod">
          <ac:chgData name="Sheron Ahmed (2117695)" userId="10453dcc-8459-4966-acfb-be21730fbf16" providerId="ADAL" clId="{6527BFE5-C1B5-4546-84C1-4227C364031A}" dt="2023-02-23T20:49:34.528" v="4109" actId="478"/>
          <ac:spMkLst>
            <pc:docMk/>
            <pc:sldMk cId="2393287125" sldId="264"/>
            <ac:spMk id="13" creationId="{53B4461C-3EB0-7FE1-C5AF-D80501E9C73B}"/>
          </ac:spMkLst>
        </pc:spChg>
        <pc:spChg chg="add mod">
          <ac:chgData name="Sheron Ahmed (2117695)" userId="10453dcc-8459-4966-acfb-be21730fbf16" providerId="ADAL" clId="{6527BFE5-C1B5-4546-84C1-4227C364031A}" dt="2023-02-23T21:43:00.398" v="4372" actId="1076"/>
          <ac:spMkLst>
            <pc:docMk/>
            <pc:sldMk cId="2393287125" sldId="264"/>
            <ac:spMk id="14" creationId="{100133F3-6063-7324-3DE7-DFB86DDD0386}"/>
          </ac:spMkLst>
        </pc:spChg>
        <pc:spChg chg="add mod">
          <ac:chgData name="Sheron Ahmed (2117695)" userId="10453dcc-8459-4966-acfb-be21730fbf16" providerId="ADAL" clId="{6527BFE5-C1B5-4546-84C1-4227C364031A}" dt="2023-02-23T21:40:14.667" v="4346" actId="1076"/>
          <ac:spMkLst>
            <pc:docMk/>
            <pc:sldMk cId="2393287125" sldId="264"/>
            <ac:spMk id="15" creationId="{A31B0216-C9F6-D451-0432-96E679FE9757}"/>
          </ac:spMkLst>
        </pc:spChg>
        <pc:spChg chg="add mod">
          <ac:chgData name="Sheron Ahmed (2117695)" userId="10453dcc-8459-4966-acfb-be21730fbf16" providerId="ADAL" clId="{6527BFE5-C1B5-4546-84C1-4227C364031A}" dt="2023-02-23T22:35:55.002" v="5303" actId="14100"/>
          <ac:spMkLst>
            <pc:docMk/>
            <pc:sldMk cId="2393287125" sldId="264"/>
            <ac:spMk id="16" creationId="{A08922D3-0037-424C-529F-7B5FACEBB540}"/>
          </ac:spMkLst>
        </pc:spChg>
        <pc:graphicFrameChg chg="add del mod modGraphic">
          <ac:chgData name="Sheron Ahmed (2117695)" userId="10453dcc-8459-4966-acfb-be21730fbf16" providerId="ADAL" clId="{6527BFE5-C1B5-4546-84C1-4227C364031A}" dt="2023-02-23T18:00:22.811" v="2375" actId="478"/>
          <ac:graphicFrameMkLst>
            <pc:docMk/>
            <pc:sldMk cId="2393287125" sldId="264"/>
            <ac:graphicFrameMk id="10" creationId="{5AC25546-67D5-768C-E9C9-D52C190EAD47}"/>
          </ac:graphicFrameMkLst>
        </pc:graphicFrameChg>
        <pc:graphicFrameChg chg="add mod modGraphic">
          <ac:chgData name="Sheron Ahmed (2117695)" userId="10453dcc-8459-4966-acfb-be21730fbf16" providerId="ADAL" clId="{6527BFE5-C1B5-4546-84C1-4227C364031A}" dt="2023-02-23T21:43:23.360" v="4376" actId="14734"/>
          <ac:graphicFrameMkLst>
            <pc:docMk/>
            <pc:sldMk cId="2393287125" sldId="264"/>
            <ac:graphicFrameMk id="11" creationId="{A0ACC29F-B937-1812-059C-53FF4DDCBBC0}"/>
          </ac:graphicFrameMkLst>
        </pc:graphicFrameChg>
        <pc:picChg chg="add mod">
          <ac:chgData name="Sheron Ahmed (2117695)" userId="10453dcc-8459-4966-acfb-be21730fbf16" providerId="ADAL" clId="{6527BFE5-C1B5-4546-84C1-4227C364031A}" dt="2023-02-23T22:35:20.014" v="5300" actId="1076"/>
          <ac:picMkLst>
            <pc:docMk/>
            <pc:sldMk cId="2393287125" sldId="264"/>
            <ac:picMk id="4" creationId="{A97AB418-276C-EAD3-027B-778ECE3CE6ED}"/>
          </ac:picMkLst>
        </pc:picChg>
        <pc:picChg chg="add del mod">
          <ac:chgData name="Sheron Ahmed (2117695)" userId="10453dcc-8459-4966-acfb-be21730fbf16" providerId="ADAL" clId="{6527BFE5-C1B5-4546-84C1-4227C364031A}" dt="2023-02-23T18:00:25.359" v="2376" actId="478"/>
          <ac:picMkLst>
            <pc:docMk/>
            <pc:sldMk cId="2393287125" sldId="264"/>
            <ac:picMk id="5" creationId="{7E88F18F-FA86-7101-2ACF-AF11B4575F7F}"/>
          </ac:picMkLst>
        </pc:picChg>
        <pc:picChg chg="add del mod">
          <ac:chgData name="Sheron Ahmed (2117695)" userId="10453dcc-8459-4966-acfb-be21730fbf16" providerId="ADAL" clId="{6527BFE5-C1B5-4546-84C1-4227C364031A}" dt="2023-02-23T20:55:28.113" v="4163" actId="478"/>
          <ac:picMkLst>
            <pc:docMk/>
            <pc:sldMk cId="2393287125" sldId="264"/>
            <ac:picMk id="6" creationId="{0F94F6FB-D251-3F66-C8FE-34DEE40B9AF7}"/>
          </ac:picMkLst>
        </pc:picChg>
        <pc:picChg chg="add del mod">
          <ac:chgData name="Sheron Ahmed (2117695)" userId="10453dcc-8459-4966-acfb-be21730fbf16" providerId="ADAL" clId="{6527BFE5-C1B5-4546-84C1-4227C364031A}" dt="2023-02-23T16:43:48.388" v="1582" actId="478"/>
          <ac:picMkLst>
            <pc:docMk/>
            <pc:sldMk cId="2393287125" sldId="264"/>
            <ac:picMk id="7" creationId="{DBC85453-6020-D493-3FD7-6956190DAF58}"/>
          </ac:picMkLst>
        </pc:picChg>
        <pc:picChg chg="add del mod">
          <ac:chgData name="Sheron Ahmed (2117695)" userId="10453dcc-8459-4966-acfb-be21730fbf16" providerId="ADAL" clId="{6527BFE5-C1B5-4546-84C1-4227C364031A}" dt="2023-02-23T17:22:51.419" v="2180" actId="478"/>
          <ac:picMkLst>
            <pc:docMk/>
            <pc:sldMk cId="2393287125" sldId="264"/>
            <ac:picMk id="8" creationId="{99182D0C-7A36-5516-3B0C-1A4E5EFC44D6}"/>
          </ac:picMkLst>
        </pc:picChg>
        <pc:picChg chg="add mod">
          <ac:chgData name="Sheron Ahmed (2117695)" userId="10453dcc-8459-4966-acfb-be21730fbf16" providerId="ADAL" clId="{6527BFE5-C1B5-4546-84C1-4227C364031A}" dt="2023-02-23T21:43:07.826" v="4373" actId="1076"/>
          <ac:picMkLst>
            <pc:docMk/>
            <pc:sldMk cId="2393287125" sldId="264"/>
            <ac:picMk id="17" creationId="{732BF26D-5E85-CCF0-5C71-780524F6514C}"/>
          </ac:picMkLst>
        </pc:picChg>
        <pc:picChg chg="add mod">
          <ac:chgData name="Sheron Ahmed (2117695)" userId="10453dcc-8459-4966-acfb-be21730fbf16" providerId="ADAL" clId="{6527BFE5-C1B5-4546-84C1-4227C364031A}" dt="2023-02-23T22:34:22.445" v="5295" actId="1076"/>
          <ac:picMkLst>
            <pc:docMk/>
            <pc:sldMk cId="2393287125" sldId="264"/>
            <ac:picMk id="18" creationId="{7068343E-1614-F64D-A9E0-DF2DB47148E5}"/>
          </ac:picMkLst>
        </pc:picChg>
        <pc:picChg chg="add mod">
          <ac:chgData name="Sheron Ahmed (2117695)" userId="10453dcc-8459-4966-acfb-be21730fbf16" providerId="ADAL" clId="{6527BFE5-C1B5-4546-84C1-4227C364031A}" dt="2023-02-23T22:34:52.558" v="5298" actId="14100"/>
          <ac:picMkLst>
            <pc:docMk/>
            <pc:sldMk cId="2393287125" sldId="264"/>
            <ac:picMk id="19" creationId="{1EA79C08-8E8B-EA52-0E9E-6DF8C42A7729}"/>
          </ac:picMkLst>
        </pc:picChg>
      </pc:sldChg>
      <pc:sldChg chg="addSp delSp modSp new del mod setBg">
        <pc:chgData name="Sheron Ahmed (2117695)" userId="10453dcc-8459-4966-acfb-be21730fbf16" providerId="ADAL" clId="{6527BFE5-C1B5-4546-84C1-4227C364031A}" dt="2023-02-24T00:26:03.390" v="6608" actId="2696"/>
        <pc:sldMkLst>
          <pc:docMk/>
          <pc:sldMk cId="1007231074" sldId="265"/>
        </pc:sldMkLst>
        <pc:spChg chg="add del">
          <ac:chgData name="Sheron Ahmed (2117695)" userId="10453dcc-8459-4966-acfb-be21730fbf16" providerId="ADAL" clId="{6527BFE5-C1B5-4546-84C1-4227C364031A}" dt="2023-02-23T23:56:27.624" v="6490" actId="26606"/>
          <ac:spMkLst>
            <pc:docMk/>
            <pc:sldMk cId="1007231074" sldId="265"/>
            <ac:spMk id="7175" creationId="{7C1E5815-D54C-487F-A054-6D4930ADE3DF}"/>
          </ac:spMkLst>
        </pc:spChg>
        <pc:spChg chg="add del">
          <ac:chgData name="Sheron Ahmed (2117695)" userId="10453dcc-8459-4966-acfb-be21730fbf16" providerId="ADAL" clId="{6527BFE5-C1B5-4546-84C1-4227C364031A}" dt="2023-02-23T23:56:27.624" v="6490" actId="26606"/>
          <ac:spMkLst>
            <pc:docMk/>
            <pc:sldMk cId="1007231074" sldId="265"/>
            <ac:spMk id="7177" creationId="{736F0DFD-0954-464F-BF12-DD2E6F6E0380}"/>
          </ac:spMkLst>
        </pc:spChg>
        <pc:picChg chg="add del mod">
          <ac:chgData name="Sheron Ahmed (2117695)" userId="10453dcc-8459-4966-acfb-be21730fbf16" providerId="ADAL" clId="{6527BFE5-C1B5-4546-84C1-4227C364031A}" dt="2023-02-23T23:52:44.886" v="6487" actId="478"/>
          <ac:picMkLst>
            <pc:docMk/>
            <pc:sldMk cId="1007231074" sldId="265"/>
            <ac:picMk id="2" creationId="{67EBF165-8956-F654-7918-4B8A8F62345E}"/>
          </ac:picMkLst>
        </pc:picChg>
        <pc:picChg chg="add del">
          <ac:chgData name="Sheron Ahmed (2117695)" userId="10453dcc-8459-4966-acfb-be21730fbf16" providerId="ADAL" clId="{6527BFE5-C1B5-4546-84C1-4227C364031A}" dt="2023-02-23T23:56:43.266" v="6493" actId="478"/>
          <ac:picMkLst>
            <pc:docMk/>
            <pc:sldMk cId="1007231074" sldId="265"/>
            <ac:picMk id="3" creationId="{D6FA4DFA-0569-0822-7099-4581B50D1AA8}"/>
          </ac:picMkLst>
        </pc:picChg>
        <pc:picChg chg="add del mod modCrop">
          <ac:chgData name="Sheron Ahmed (2117695)" userId="10453dcc-8459-4966-acfb-be21730fbf16" providerId="ADAL" clId="{6527BFE5-C1B5-4546-84C1-4227C364031A}" dt="2023-02-24T00:02:48.697" v="6508" actId="478"/>
          <ac:picMkLst>
            <pc:docMk/>
            <pc:sldMk cId="1007231074" sldId="265"/>
            <ac:picMk id="4" creationId="{09BDE57D-FA66-C582-D0F7-D417B662F1DB}"/>
          </ac:picMkLst>
        </pc:picChg>
        <pc:picChg chg="add del mod modCrop">
          <ac:chgData name="Sheron Ahmed (2117695)" userId="10453dcc-8459-4966-acfb-be21730fbf16" providerId="ADAL" clId="{6527BFE5-C1B5-4546-84C1-4227C364031A}" dt="2023-02-24T00:12:05.881" v="6533" actId="478"/>
          <ac:picMkLst>
            <pc:docMk/>
            <pc:sldMk cId="1007231074" sldId="265"/>
            <ac:picMk id="5" creationId="{DC43A857-E71E-897D-7C7A-E4E8968F7B02}"/>
          </ac:picMkLst>
        </pc:picChg>
        <pc:picChg chg="add mod modCrop">
          <ac:chgData name="Sheron Ahmed (2117695)" userId="10453dcc-8459-4966-acfb-be21730fbf16" providerId="ADAL" clId="{6527BFE5-C1B5-4546-84C1-4227C364031A}" dt="2023-02-24T00:24:13.108" v="6599" actId="732"/>
          <ac:picMkLst>
            <pc:docMk/>
            <pc:sldMk cId="1007231074" sldId="265"/>
            <ac:picMk id="6" creationId="{463598B9-CD99-F85E-1E10-422137DFE277}"/>
          </ac:picMkLst>
        </pc:picChg>
        <pc:picChg chg="add del mod">
          <ac:chgData name="Sheron Ahmed (2117695)" userId="10453dcc-8459-4966-acfb-be21730fbf16" providerId="ADAL" clId="{6527BFE5-C1B5-4546-84C1-4227C364031A}" dt="2023-02-23T23:56:28.785" v="6491"/>
          <ac:picMkLst>
            <pc:docMk/>
            <pc:sldMk cId="1007231074" sldId="265"/>
            <ac:picMk id="7170" creationId="{06DDA24F-3444-5322-2802-861E61F0AD7C}"/>
          </ac:picMkLst>
        </pc:picChg>
      </pc:sldChg>
      <pc:sldChg chg="addSp delSp modSp new del mod">
        <pc:chgData name="Sheron Ahmed (2117695)" userId="10453dcc-8459-4966-acfb-be21730fbf16" providerId="ADAL" clId="{6527BFE5-C1B5-4546-84C1-4227C364031A}" dt="2023-02-23T22:06:04.370" v="5055" actId="2696"/>
        <pc:sldMkLst>
          <pc:docMk/>
          <pc:sldMk cId="2273419475" sldId="265"/>
        </pc:sldMkLst>
        <pc:spChg chg="del">
          <ac:chgData name="Sheron Ahmed (2117695)" userId="10453dcc-8459-4966-acfb-be21730fbf16" providerId="ADAL" clId="{6527BFE5-C1B5-4546-84C1-4227C364031A}" dt="2023-02-23T15:03:40.572" v="1018" actId="478"/>
          <ac:spMkLst>
            <pc:docMk/>
            <pc:sldMk cId="2273419475" sldId="265"/>
            <ac:spMk id="2" creationId="{A0BA1CDB-E23A-0727-DC05-502501C19908}"/>
          </ac:spMkLst>
        </pc:spChg>
        <pc:spChg chg="del">
          <ac:chgData name="Sheron Ahmed (2117695)" userId="10453dcc-8459-4966-acfb-be21730fbf16" providerId="ADAL" clId="{6527BFE5-C1B5-4546-84C1-4227C364031A}" dt="2023-02-23T15:03:43.656" v="1019" actId="478"/>
          <ac:spMkLst>
            <pc:docMk/>
            <pc:sldMk cId="2273419475" sldId="265"/>
            <ac:spMk id="3" creationId="{ADFEF3CA-EC0E-939E-C326-EE709B2782A5}"/>
          </ac:spMkLst>
        </pc:spChg>
        <pc:spChg chg="add del mod">
          <ac:chgData name="Sheron Ahmed (2117695)" userId="10453dcc-8459-4966-acfb-be21730fbf16" providerId="ADAL" clId="{6527BFE5-C1B5-4546-84C1-4227C364031A}" dt="2023-02-23T21:33:07.100" v="4317" actId="478"/>
          <ac:spMkLst>
            <pc:docMk/>
            <pc:sldMk cId="2273419475" sldId="265"/>
            <ac:spMk id="12" creationId="{47220AFA-A893-4FB8-BFC8-327B385BB972}"/>
          </ac:spMkLst>
        </pc:spChg>
        <pc:graphicFrameChg chg="add del mod modGraphic">
          <ac:chgData name="Sheron Ahmed (2117695)" userId="10453dcc-8459-4966-acfb-be21730fbf16" providerId="ADAL" clId="{6527BFE5-C1B5-4546-84C1-4227C364031A}" dt="2023-02-23T16:38:03.576" v="1252" actId="478"/>
          <ac:graphicFrameMkLst>
            <pc:docMk/>
            <pc:sldMk cId="2273419475" sldId="265"/>
            <ac:graphicFrameMk id="4" creationId="{BCC5863D-521B-BA13-D3A2-F340617790F1}"/>
          </ac:graphicFrameMkLst>
        </pc:graphicFrameChg>
        <pc:graphicFrameChg chg="add del mod">
          <ac:chgData name="Sheron Ahmed (2117695)" userId="10453dcc-8459-4966-acfb-be21730fbf16" providerId="ADAL" clId="{6527BFE5-C1B5-4546-84C1-4227C364031A}" dt="2023-02-23T16:33:30.699" v="1230"/>
          <ac:graphicFrameMkLst>
            <pc:docMk/>
            <pc:sldMk cId="2273419475" sldId="265"/>
            <ac:graphicFrameMk id="5" creationId="{01767FD8-3B3C-EDE1-F5D8-7E57F163E8D9}"/>
          </ac:graphicFrameMkLst>
        </pc:graphicFrameChg>
        <pc:graphicFrameChg chg="add del mod">
          <ac:chgData name="Sheron Ahmed (2117695)" userId="10453dcc-8459-4966-acfb-be21730fbf16" providerId="ADAL" clId="{6527BFE5-C1B5-4546-84C1-4227C364031A}" dt="2023-02-23T16:34:07.647" v="1233"/>
          <ac:graphicFrameMkLst>
            <pc:docMk/>
            <pc:sldMk cId="2273419475" sldId="265"/>
            <ac:graphicFrameMk id="6" creationId="{8F58962F-B992-0F05-FC18-0413AF232B82}"/>
          </ac:graphicFrameMkLst>
        </pc:graphicFrameChg>
        <pc:graphicFrameChg chg="add del mod modGraphic">
          <ac:chgData name="Sheron Ahmed (2117695)" userId="10453dcc-8459-4966-acfb-be21730fbf16" providerId="ADAL" clId="{6527BFE5-C1B5-4546-84C1-4227C364031A}" dt="2023-02-23T16:35:53.210" v="1242" actId="478"/>
          <ac:graphicFrameMkLst>
            <pc:docMk/>
            <pc:sldMk cId="2273419475" sldId="265"/>
            <ac:graphicFrameMk id="7" creationId="{EA83048C-2386-D0D8-DEF3-B8126E18C9AC}"/>
          </ac:graphicFrameMkLst>
        </pc:graphicFrameChg>
        <pc:graphicFrameChg chg="add del mod">
          <ac:chgData name="Sheron Ahmed (2117695)" userId="10453dcc-8459-4966-acfb-be21730fbf16" providerId="ADAL" clId="{6527BFE5-C1B5-4546-84C1-4227C364031A}" dt="2023-02-23T16:36:35.490" v="1246"/>
          <ac:graphicFrameMkLst>
            <pc:docMk/>
            <pc:sldMk cId="2273419475" sldId="265"/>
            <ac:graphicFrameMk id="8" creationId="{232294F8-0A11-8B62-6ABA-83EC66203CDF}"/>
          </ac:graphicFrameMkLst>
        </pc:graphicFrameChg>
        <pc:graphicFrameChg chg="add del mod">
          <ac:chgData name="Sheron Ahmed (2117695)" userId="10453dcc-8459-4966-acfb-be21730fbf16" providerId="ADAL" clId="{6527BFE5-C1B5-4546-84C1-4227C364031A}" dt="2023-02-23T16:37:11.647" v="1251"/>
          <ac:graphicFrameMkLst>
            <pc:docMk/>
            <pc:sldMk cId="2273419475" sldId="265"/>
            <ac:graphicFrameMk id="9" creationId="{611DB473-E24E-B1BA-993D-F6DE21AAA017}"/>
          </ac:graphicFrameMkLst>
        </pc:graphicFrameChg>
        <pc:graphicFrameChg chg="add del mod modGraphic">
          <ac:chgData name="Sheron Ahmed (2117695)" userId="10453dcc-8459-4966-acfb-be21730fbf16" providerId="ADAL" clId="{6527BFE5-C1B5-4546-84C1-4227C364031A}" dt="2023-02-23T20:29:03.479" v="3897" actId="478"/>
          <ac:graphicFrameMkLst>
            <pc:docMk/>
            <pc:sldMk cId="2273419475" sldId="265"/>
            <ac:graphicFrameMk id="10" creationId="{E1B67F12-2F4F-BCC9-F023-9F3580A70B36}"/>
          </ac:graphicFrameMkLst>
        </pc:graphicFrameChg>
        <pc:picChg chg="add del mod modCrop">
          <ac:chgData name="Sheron Ahmed (2117695)" userId="10453dcc-8459-4966-acfb-be21730fbf16" providerId="ADAL" clId="{6527BFE5-C1B5-4546-84C1-4227C364031A}" dt="2023-02-23T21:38:46.223" v="4343" actId="478"/>
          <ac:picMkLst>
            <pc:docMk/>
            <pc:sldMk cId="2273419475" sldId="265"/>
            <ac:picMk id="13" creationId="{AD51F89D-FCDC-8AB4-9017-9016D8F2DE54}"/>
          </ac:picMkLst>
        </pc:picChg>
        <pc:picChg chg="add del mod modCrop">
          <ac:chgData name="Sheron Ahmed (2117695)" userId="10453dcc-8459-4966-acfb-be21730fbf16" providerId="ADAL" clId="{6527BFE5-C1B5-4546-84C1-4227C364031A}" dt="2023-02-23T21:51:18.242" v="4402" actId="478"/>
          <ac:picMkLst>
            <pc:docMk/>
            <pc:sldMk cId="2273419475" sldId="265"/>
            <ac:picMk id="14" creationId="{8AAB995A-D2EC-23F9-767A-266D5A137E54}"/>
          </ac:picMkLst>
        </pc:picChg>
        <pc:picChg chg="add del mod">
          <ac:chgData name="Sheron Ahmed (2117695)" userId="10453dcc-8459-4966-acfb-be21730fbf16" providerId="ADAL" clId="{6527BFE5-C1B5-4546-84C1-4227C364031A}" dt="2023-02-23T21:34:34.464" v="4328"/>
          <ac:picMkLst>
            <pc:docMk/>
            <pc:sldMk cId="2273419475" sldId="265"/>
            <ac:picMk id="1026" creationId="{C45C5279-0704-BE5A-4FE9-2E5D277E117E}"/>
          </ac:picMkLst>
        </pc:picChg>
        <pc:picChg chg="add del mod">
          <ac:chgData name="Sheron Ahmed (2117695)" userId="10453dcc-8459-4966-acfb-be21730fbf16" providerId="ADAL" clId="{6527BFE5-C1B5-4546-84C1-4227C364031A}" dt="2023-02-23T21:48:27.377" v="4389" actId="478"/>
          <ac:picMkLst>
            <pc:docMk/>
            <pc:sldMk cId="2273419475" sldId="265"/>
            <ac:picMk id="1028" creationId="{E62ABC4D-E5DE-492D-892C-0BCDE80CBB9E}"/>
          </ac:picMkLst>
        </pc:picChg>
        <pc:picChg chg="add del mod">
          <ac:chgData name="Sheron Ahmed (2117695)" userId="10453dcc-8459-4966-acfb-be21730fbf16" providerId="ADAL" clId="{6527BFE5-C1B5-4546-84C1-4227C364031A}" dt="2023-02-23T21:56:16.952" v="4725" actId="478"/>
          <ac:picMkLst>
            <pc:docMk/>
            <pc:sldMk cId="2273419475" sldId="265"/>
            <ac:picMk id="1030" creationId="{3236C5C6-DB55-52F7-0E20-D97495C5BC57}"/>
          </ac:picMkLst>
        </pc:picChg>
        <pc:picChg chg="add mod">
          <ac:chgData name="Sheron Ahmed (2117695)" userId="10453dcc-8459-4966-acfb-be21730fbf16" providerId="ADAL" clId="{6527BFE5-C1B5-4546-84C1-4227C364031A}" dt="2023-02-23T22:01:43.673" v="5037" actId="14100"/>
          <ac:picMkLst>
            <pc:docMk/>
            <pc:sldMk cId="2273419475" sldId="265"/>
            <ac:picMk id="1032" creationId="{2A66DA6C-DDE6-A458-5F86-E80F9CC91762}"/>
          </ac:picMkLst>
        </pc:picChg>
      </pc:sldChg>
      <pc:sldChg chg="addSp modSp new del mod">
        <pc:chgData name="Sheron Ahmed (2117695)" userId="10453dcc-8459-4966-acfb-be21730fbf16" providerId="ADAL" clId="{6527BFE5-C1B5-4546-84C1-4227C364031A}" dt="2023-02-23T23:47:39.660" v="6470" actId="2696"/>
        <pc:sldMkLst>
          <pc:docMk/>
          <pc:sldMk cId="2721883877" sldId="265"/>
        </pc:sldMkLst>
        <pc:spChg chg="add mod">
          <ac:chgData name="Sheron Ahmed (2117695)" userId="10453dcc-8459-4966-acfb-be21730fbf16" providerId="ADAL" clId="{6527BFE5-C1B5-4546-84C1-4227C364031A}" dt="2023-02-23T23:34:49.827" v="6423" actId="20577"/>
          <ac:spMkLst>
            <pc:docMk/>
            <pc:sldMk cId="2721883877" sldId="265"/>
            <ac:spMk id="3" creationId="{D0AF403E-CD55-0DD2-B6A3-EE8A8D90A09E}"/>
          </ac:spMkLst>
        </pc:spChg>
        <pc:picChg chg="add mod">
          <ac:chgData name="Sheron Ahmed (2117695)" userId="10453dcc-8459-4966-acfb-be21730fbf16" providerId="ADAL" clId="{6527BFE5-C1B5-4546-84C1-4227C364031A}" dt="2023-02-23T23:32:36.765" v="6406" actId="1076"/>
          <ac:picMkLst>
            <pc:docMk/>
            <pc:sldMk cId="2721883877" sldId="265"/>
            <ac:picMk id="2" creationId="{FF0EEBE0-3C1F-2A2E-DACC-7DB26D3B365F}"/>
          </ac:picMkLst>
        </pc:picChg>
      </pc:sldChg>
      <pc:sldChg chg="addSp delSp modSp new del mod">
        <pc:chgData name="Sheron Ahmed (2117695)" userId="10453dcc-8459-4966-acfb-be21730fbf16" providerId="ADAL" clId="{6527BFE5-C1B5-4546-84C1-4227C364031A}" dt="2023-02-23T22:50:18.767" v="5357" actId="2696"/>
        <pc:sldMkLst>
          <pc:docMk/>
          <pc:sldMk cId="3354345433" sldId="265"/>
        </pc:sldMkLst>
        <pc:spChg chg="del">
          <ac:chgData name="Sheron Ahmed (2117695)" userId="10453dcc-8459-4966-acfb-be21730fbf16" providerId="ADAL" clId="{6527BFE5-C1B5-4546-84C1-4227C364031A}" dt="2023-02-23T22:08:59.637" v="5076" actId="478"/>
          <ac:spMkLst>
            <pc:docMk/>
            <pc:sldMk cId="3354345433" sldId="265"/>
            <ac:spMk id="2" creationId="{1A161BDB-3313-55D0-F92B-0F282D2E15B5}"/>
          </ac:spMkLst>
        </pc:spChg>
        <pc:spChg chg="del">
          <ac:chgData name="Sheron Ahmed (2117695)" userId="10453dcc-8459-4966-acfb-be21730fbf16" providerId="ADAL" clId="{6527BFE5-C1B5-4546-84C1-4227C364031A}" dt="2023-02-23T22:09:02.620" v="5077" actId="478"/>
          <ac:spMkLst>
            <pc:docMk/>
            <pc:sldMk cId="3354345433" sldId="265"/>
            <ac:spMk id="3" creationId="{6A7D70AD-7958-8320-7811-001ED620E48A}"/>
          </ac:spMkLst>
        </pc:spChg>
        <pc:spChg chg="add mod">
          <ac:chgData name="Sheron Ahmed (2117695)" userId="10453dcc-8459-4966-acfb-be21730fbf16" providerId="ADAL" clId="{6527BFE5-C1B5-4546-84C1-4227C364031A}" dt="2023-02-23T22:12:59.744" v="5095" actId="207"/>
          <ac:spMkLst>
            <pc:docMk/>
            <pc:sldMk cId="3354345433" sldId="265"/>
            <ac:spMk id="6" creationId="{C9A5961F-6885-53AB-E4DA-A3B3773DE452}"/>
          </ac:spMkLst>
        </pc:spChg>
        <pc:spChg chg="add mod">
          <ac:chgData name="Sheron Ahmed (2117695)" userId="10453dcc-8459-4966-acfb-be21730fbf16" providerId="ADAL" clId="{6527BFE5-C1B5-4546-84C1-4227C364031A}" dt="2023-02-23T22:13:46.086" v="5101" actId="207"/>
          <ac:spMkLst>
            <pc:docMk/>
            <pc:sldMk cId="3354345433" sldId="265"/>
            <ac:spMk id="7" creationId="{2CBA1D30-1AE0-1AD9-05E7-B8FF0AADCC61}"/>
          </ac:spMkLst>
        </pc:spChg>
        <pc:picChg chg="add del">
          <ac:chgData name="Sheron Ahmed (2117695)" userId="10453dcc-8459-4966-acfb-be21730fbf16" providerId="ADAL" clId="{6527BFE5-C1B5-4546-84C1-4227C364031A}" dt="2023-02-23T22:12:12.239" v="5091" actId="478"/>
          <ac:picMkLst>
            <pc:docMk/>
            <pc:sldMk cId="3354345433" sldId="265"/>
            <ac:picMk id="4" creationId="{051C4D6A-3B4D-F456-0964-22812C10A217}"/>
          </ac:picMkLst>
        </pc:picChg>
        <pc:picChg chg="add del">
          <ac:chgData name="Sheron Ahmed (2117695)" userId="10453dcc-8459-4966-acfb-be21730fbf16" providerId="ADAL" clId="{6527BFE5-C1B5-4546-84C1-4227C364031A}" dt="2023-02-23T22:12:49.205" v="5093" actId="478"/>
          <ac:picMkLst>
            <pc:docMk/>
            <pc:sldMk cId="3354345433" sldId="265"/>
            <ac:picMk id="5" creationId="{90995AE1-6F9F-6F1B-A46A-CC0B988AAAC0}"/>
          </ac:picMkLst>
        </pc:picChg>
        <pc:picChg chg="add del mod">
          <ac:chgData name="Sheron Ahmed (2117695)" userId="10453dcc-8459-4966-acfb-be21730fbf16" providerId="ADAL" clId="{6527BFE5-C1B5-4546-84C1-4227C364031A}" dt="2023-02-23T22:43:39.569" v="5323" actId="478"/>
          <ac:picMkLst>
            <pc:docMk/>
            <pc:sldMk cId="3354345433" sldId="265"/>
            <ac:picMk id="5122" creationId="{90555FD4-49A3-52BB-A354-2A3F58570381}"/>
          </ac:picMkLst>
        </pc:picChg>
        <pc:picChg chg="add mod">
          <ac:chgData name="Sheron Ahmed (2117695)" userId="10453dcc-8459-4966-acfb-be21730fbf16" providerId="ADAL" clId="{6527BFE5-C1B5-4546-84C1-4227C364031A}" dt="2023-02-23T22:37:55.364" v="5305" actId="14100"/>
          <ac:picMkLst>
            <pc:docMk/>
            <pc:sldMk cId="3354345433" sldId="265"/>
            <ac:picMk id="5124" creationId="{64BAD7A4-DFBE-AF05-243A-378929053E89}"/>
          </ac:picMkLst>
        </pc:picChg>
        <pc:picChg chg="add mod">
          <ac:chgData name="Sheron Ahmed (2117695)" userId="10453dcc-8459-4966-acfb-be21730fbf16" providerId="ADAL" clId="{6527BFE5-C1B5-4546-84C1-4227C364031A}" dt="2023-02-23T22:44:47.201" v="5332" actId="1440"/>
          <ac:picMkLst>
            <pc:docMk/>
            <pc:sldMk cId="3354345433" sldId="265"/>
            <ac:picMk id="5126" creationId="{0EE59CA3-E94F-BE03-087C-C04F6315510D}"/>
          </ac:picMkLst>
        </pc:picChg>
      </pc:sldChg>
      <pc:sldChg chg="addSp delSp modSp new del mod setBg">
        <pc:chgData name="Sheron Ahmed (2117695)" userId="10453dcc-8459-4966-acfb-be21730fbf16" providerId="ADAL" clId="{6527BFE5-C1B5-4546-84C1-4227C364031A}" dt="2023-02-23T13:02:17.869" v="882" actId="2696"/>
        <pc:sldMkLst>
          <pc:docMk/>
          <pc:sldMk cId="3480989027" sldId="265"/>
        </pc:sldMkLst>
        <pc:spChg chg="del">
          <ac:chgData name="Sheron Ahmed (2117695)" userId="10453dcc-8459-4966-acfb-be21730fbf16" providerId="ADAL" clId="{6527BFE5-C1B5-4546-84C1-4227C364031A}" dt="2023-02-23T12:57:44.991" v="864" actId="478"/>
          <ac:spMkLst>
            <pc:docMk/>
            <pc:sldMk cId="3480989027" sldId="265"/>
            <ac:spMk id="2" creationId="{97E2F564-5C03-C0BB-17DA-9F5179AEC0B8}"/>
          </ac:spMkLst>
        </pc:spChg>
        <pc:spChg chg="del">
          <ac:chgData name="Sheron Ahmed (2117695)" userId="10453dcc-8459-4966-acfb-be21730fbf16" providerId="ADAL" clId="{6527BFE5-C1B5-4546-84C1-4227C364031A}" dt="2023-02-23T12:57:47.601" v="865" actId="478"/>
          <ac:spMkLst>
            <pc:docMk/>
            <pc:sldMk cId="3480989027" sldId="265"/>
            <ac:spMk id="3" creationId="{6DE46A38-6329-C43B-A482-0E9F8B62F61A}"/>
          </ac:spMkLst>
        </pc:spChg>
        <pc:spChg chg="add">
          <ac:chgData name="Sheron Ahmed (2117695)" userId="10453dcc-8459-4966-acfb-be21730fbf16" providerId="ADAL" clId="{6527BFE5-C1B5-4546-84C1-4227C364031A}" dt="2023-02-23T12:57:54.899" v="867" actId="26606"/>
          <ac:spMkLst>
            <pc:docMk/>
            <pc:sldMk cId="3480989027" sldId="265"/>
            <ac:spMk id="9" creationId="{42A4FC2C-047E-45A5-965D-8E1E3BF09BC6}"/>
          </ac:spMkLst>
        </pc:spChg>
        <pc:picChg chg="add mod">
          <ac:chgData name="Sheron Ahmed (2117695)" userId="10453dcc-8459-4966-acfb-be21730fbf16" providerId="ADAL" clId="{6527BFE5-C1B5-4546-84C1-4227C364031A}" dt="2023-02-23T12:57:54.899" v="867" actId="26606"/>
          <ac:picMkLst>
            <pc:docMk/>
            <pc:sldMk cId="3480989027" sldId="265"/>
            <ac:picMk id="4" creationId="{17B0F369-2CFE-E09B-2DDA-54ED39F0BAA7}"/>
          </ac:picMkLst>
        </pc:picChg>
        <pc:picChg chg="add mod">
          <ac:chgData name="Sheron Ahmed (2117695)" userId="10453dcc-8459-4966-acfb-be21730fbf16" providerId="ADAL" clId="{6527BFE5-C1B5-4546-84C1-4227C364031A}" dt="2023-02-23T13:02:04.192" v="881" actId="1076"/>
          <ac:picMkLst>
            <pc:docMk/>
            <pc:sldMk cId="3480989027" sldId="265"/>
            <ac:picMk id="5" creationId="{B9883319-284D-F490-17D1-2A6660992F45}"/>
          </ac:picMkLst>
        </pc:picChg>
      </pc:sldChg>
      <pc:sldChg chg="addSp delSp modSp new del mod setBg">
        <pc:chgData name="Sheron Ahmed (2117695)" userId="10453dcc-8459-4966-acfb-be21730fbf16" providerId="ADAL" clId="{6527BFE5-C1B5-4546-84C1-4227C364031A}" dt="2023-02-23T23:47:32.609" v="6469" actId="2696"/>
        <pc:sldMkLst>
          <pc:docMk/>
          <pc:sldMk cId="729926862" sldId="266"/>
        </pc:sldMkLst>
        <pc:spChg chg="add mod">
          <ac:chgData name="Sheron Ahmed (2117695)" userId="10453dcc-8459-4966-acfb-be21730fbf16" providerId="ADAL" clId="{6527BFE5-C1B5-4546-84C1-4227C364031A}" dt="2023-02-23T23:47:02.992" v="6466" actId="1076"/>
          <ac:spMkLst>
            <pc:docMk/>
            <pc:sldMk cId="729926862" sldId="266"/>
            <ac:spMk id="4" creationId="{A7028186-A5B2-04B6-0B68-21DE490EE2A4}"/>
          </ac:spMkLst>
        </pc:spChg>
        <pc:spChg chg="add del">
          <ac:chgData name="Sheron Ahmed (2117695)" userId="10453dcc-8459-4966-acfb-be21730fbf16" providerId="ADAL" clId="{6527BFE5-C1B5-4546-84C1-4227C364031A}" dt="2023-02-23T23:36:50.489" v="6427" actId="26606"/>
          <ac:spMkLst>
            <pc:docMk/>
            <pc:sldMk cId="729926862" sldId="266"/>
            <ac:spMk id="6151" creationId="{42A4FC2C-047E-45A5-965D-8E1E3BF09BC6}"/>
          </ac:spMkLst>
        </pc:spChg>
        <pc:graphicFrameChg chg="add mod modGraphic">
          <ac:chgData name="Sheron Ahmed (2117695)" userId="10453dcc-8459-4966-acfb-be21730fbf16" providerId="ADAL" clId="{6527BFE5-C1B5-4546-84C1-4227C364031A}" dt="2023-02-23T23:47:11.959" v="6467" actId="1076"/>
          <ac:graphicFrameMkLst>
            <pc:docMk/>
            <pc:sldMk cId="729926862" sldId="266"/>
            <ac:graphicFrameMk id="2" creationId="{0A2408FF-88B0-767A-4B68-C84EE45885D5}"/>
          </ac:graphicFrameMkLst>
        </pc:graphicFrameChg>
        <pc:picChg chg="add mod">
          <ac:chgData name="Sheron Ahmed (2117695)" userId="10453dcc-8459-4966-acfb-be21730fbf16" providerId="ADAL" clId="{6527BFE5-C1B5-4546-84C1-4227C364031A}" dt="2023-02-23T23:46:55.500" v="6465" actId="1076"/>
          <ac:picMkLst>
            <pc:docMk/>
            <pc:sldMk cId="729926862" sldId="266"/>
            <ac:picMk id="3" creationId="{C4E91F46-6734-C449-2725-694290A07328}"/>
          </ac:picMkLst>
        </pc:picChg>
        <pc:picChg chg="add del mod">
          <ac:chgData name="Sheron Ahmed (2117695)" userId="10453dcc-8459-4966-acfb-be21730fbf16" providerId="ADAL" clId="{6527BFE5-C1B5-4546-84C1-4227C364031A}" dt="2023-02-23T23:45:48.149" v="6458" actId="478"/>
          <ac:picMkLst>
            <pc:docMk/>
            <pc:sldMk cId="729926862" sldId="266"/>
            <ac:picMk id="5" creationId="{68E17114-AA68-D845-CE5E-85BAD51ED861}"/>
          </ac:picMkLst>
        </pc:picChg>
        <pc:picChg chg="add mod">
          <ac:chgData name="Sheron Ahmed (2117695)" userId="10453dcc-8459-4966-acfb-be21730fbf16" providerId="ADAL" clId="{6527BFE5-C1B5-4546-84C1-4227C364031A}" dt="2023-02-23T23:46:41.792" v="6463" actId="1076"/>
          <ac:picMkLst>
            <pc:docMk/>
            <pc:sldMk cId="729926862" sldId="266"/>
            <ac:picMk id="6146" creationId="{3F2A2A21-1722-52E0-2AC2-2F9631FB1D29}"/>
          </ac:picMkLst>
        </pc:picChg>
        <pc:picChg chg="add mod">
          <ac:chgData name="Sheron Ahmed (2117695)" userId="10453dcc-8459-4966-acfb-be21730fbf16" providerId="ADAL" clId="{6527BFE5-C1B5-4546-84C1-4227C364031A}" dt="2023-02-23T23:47:26.019" v="6468" actId="1076"/>
          <ac:picMkLst>
            <pc:docMk/>
            <pc:sldMk cId="729926862" sldId="266"/>
            <ac:picMk id="6148" creationId="{9CDBBFB1-319B-0D5B-6E45-ACF85324B2E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6BDB7-733E-C12C-A110-91460F6DD3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A21ECC-E774-F120-38B1-9123EF5DA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4197-B2CA-C68A-FA37-5A6A2F773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86908-5ACC-48CD-AC6F-4485911B3E28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D062EA-1B9C-17B7-772A-EE3FFC843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704AE1-B725-76BF-A55D-6CE613BC53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83A15-6D31-4330-8A94-0321EA67D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394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5E4AD-0DD7-70DD-3869-C744861A6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DD0F64-E729-2E3F-4700-6F5B9342F8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64032D-EA04-E364-8804-B2F435CF46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86908-5ACC-48CD-AC6F-4485911B3E28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7CF4F2-9A80-7C4B-D86A-F1B7CDA20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E440D-11D6-2367-E517-C56B08AD4B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83A15-6D31-4330-8A94-0321EA67D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071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01DF6-1ED8-716E-F7CC-DACD22DC6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5CAA5D-7F2F-04C0-A611-9FF05397EB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CBEE5C-3A58-AF80-8E24-641EBA550E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86908-5ACC-48CD-AC6F-4485911B3E28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B567BE-D78D-A8F4-842B-6774B3A7E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D5CA37-0FA9-76A4-D667-2086B003E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83A15-6D31-4330-8A94-0321EA67D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670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6AE5C-93F0-4BD2-7D97-DD2FC2880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43290A-793E-1710-8EF9-55DC09688C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54D1AB-3DC6-43BB-1618-E4683D208D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31F5D2-14FA-8DE9-CF79-894844152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86908-5ACC-48CD-AC6F-4485911B3E28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944D6B-1343-F386-2FE9-E744477F8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075E18-3FCA-61EB-A490-11886587C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83A15-6D31-4330-8A94-0321EA67D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318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D8685-7356-7FD3-386D-0C1338AA2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FE9581-318B-B8AD-5B23-2C5CEE226E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9FCFD2-2603-4416-25DF-7FC32039C3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DB5829-5ABF-ABEE-AA94-07CABBD66F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EDCE90-CA22-C695-8896-E1BAB6BBDA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D6CC666-5DC3-51A5-E8F9-DCB4E06329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86908-5ACC-48CD-AC6F-4485911B3E28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90811E-0544-35A6-958B-C43D60A57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4B4355-091C-505E-EF88-E93E24808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83A15-6D31-4330-8A94-0321EA67D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755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AF037-9D82-7B2F-2D7E-EDF4633F4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B8EB52-AFE9-2284-F0EA-F411D438EF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86908-5ACC-48CD-AC6F-4485911B3E28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EC928F-E845-9900-3640-8C56F634C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A94DDE-65C4-E714-690C-E88CE23DC6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83A15-6D31-4330-8A94-0321EA67D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564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47D853-F3C1-C8D9-3609-F0A27BDCB1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86908-5ACC-48CD-AC6F-4485911B3E28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657B1D-E307-B935-A37D-88634F62B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84D06-BFFB-45B7-851C-AE35B284E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83A15-6D31-4330-8A94-0321EA67D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1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5B86C-FCEB-44E5-A670-7414CF0A5A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96051D-0A22-FDFF-CA82-28FC5AAFC4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446DC7-44D2-D1E1-BE45-C14897EF9F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36D272-7BF2-3ABD-0BBA-9019A8E07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86908-5ACC-48CD-AC6F-4485911B3E28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847AF6-C523-CF88-3A98-791EFF9450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477F8D-4B44-68A9-9800-9B1D503EB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83A15-6D31-4330-8A94-0321EA67D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0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1D5A2-D6C1-720B-7DAE-F25E22C7F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A38870-4997-6301-DB65-618ABA41FC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693F03-1AD0-FE46-A8B3-3E9D91283D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DD0C1E-683C-CDF7-7108-1E763D9EE8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86908-5ACC-48CD-AC6F-4485911B3E28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EC19CB-6963-5635-3D4E-63594B11B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576E95-BA78-DFD7-2CCE-E2152BDA8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83A15-6D31-4330-8A94-0321EA67D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335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1306E-2F23-4750-3220-4AFDC4C65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208F88-63CA-7F70-E30B-993A6686FC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20CB8A-D8FB-3928-4E37-21162E470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86908-5ACC-48CD-AC6F-4485911B3E28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5FD180-99D4-845C-E61B-FC2FA38E5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3B96E7-0DA9-A8C1-4254-F59E98CD8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83A15-6D31-4330-8A94-0321EA67D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7822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A82067-37B6-50BD-2603-00F519575C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366DB4-EF62-77D9-BE08-8410AAA13D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356E4-AC35-7E2B-C945-94EB6D4FF2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86908-5ACC-48CD-AC6F-4485911B3E28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D8BCD6-822B-0072-15CD-4218603A0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6FA1D5-00F6-577C-FAB1-A97E568B9F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83A15-6D31-4330-8A94-0321EA67D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835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D3C85D-CA58-569E-82EA-2F7E79265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CCE69A-718E-E28C-81A5-F4D4D9A55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91D8A5-3D26-9BA3-EDD1-DDC435C95F1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486908-5ACC-48CD-AC6F-4485911B3E28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09CACA-FB17-06AB-A268-9A5CCB024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0CF9F3-EC42-1169-A911-A9AA8C0E95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E83A15-6D31-4330-8A94-0321EA67D3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501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19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2EA235-5875-E117-1C0A-7D2D00DC196B}"/>
              </a:ext>
            </a:extLst>
          </p:cNvPr>
          <p:cNvSpPr txBox="1"/>
          <p:nvPr/>
        </p:nvSpPr>
        <p:spPr>
          <a:xfrm>
            <a:off x="411480" y="987552"/>
            <a:ext cx="4485861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latin typeface="+mj-lt"/>
                <a:ea typeface="+mj-ea"/>
                <a:cs typeface="+mj-cs"/>
              </a:rPr>
              <a:t>Hotel Event Advertisement</a:t>
            </a:r>
          </a:p>
        </p:txBody>
      </p:sp>
      <p:sp>
        <p:nvSpPr>
          <p:cNvPr id="26" name="Rectangle 21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AFBE9A-94BD-E8CB-C1B8-64FB3BB1D4C3}"/>
              </a:ext>
            </a:extLst>
          </p:cNvPr>
          <p:cNvSpPr txBox="1"/>
          <p:nvPr/>
        </p:nvSpPr>
        <p:spPr>
          <a:xfrm>
            <a:off x="301752" y="3839972"/>
            <a:ext cx="4498848" cy="125374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Sheron Ahmed 2117695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Foreign languages Mandarin BMIH5003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Qiang Wen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5C0EC4D-FCAC-9B05-B87A-7F2010CB55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575"/>
          <a:stretch/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631339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9" name="Picture 8" descr="Background pattern&#10;&#10;Description automatically generated">
            <a:extLst>
              <a:ext uri="{FF2B5EF4-FFF2-40B4-BE49-F238E27FC236}">
                <a16:creationId xmlns:a16="http://schemas.microsoft.com/office/drawing/2014/main" id="{4A0ED7A9-9E80-FE37-CF85-52F5CC5A00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"/>
          <a:stretch/>
        </p:blipFill>
        <p:spPr>
          <a:xfrm>
            <a:off x="-1970" y="0"/>
            <a:ext cx="12195937" cy="6857143"/>
          </a:xfrm>
          <a:prstGeom prst="rect">
            <a:avLst/>
          </a:prstGeom>
        </p:spPr>
      </p:pic>
      <p:graphicFrame>
        <p:nvGraphicFramePr>
          <p:cNvPr id="13" name="Table 10">
            <a:extLst>
              <a:ext uri="{FF2B5EF4-FFF2-40B4-BE49-F238E27FC236}">
                <a16:creationId xmlns:a16="http://schemas.microsoft.com/office/drawing/2014/main" id="{2B56C2C8-A38A-29EC-CDF1-0E0757C9F2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8659040"/>
              </p:ext>
            </p:extLst>
          </p:nvPr>
        </p:nvGraphicFramePr>
        <p:xfrm>
          <a:off x="3786515" y="1624772"/>
          <a:ext cx="4600564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9284">
                  <a:extLst>
                    <a:ext uri="{9D8B030D-6E8A-4147-A177-3AD203B41FA5}">
                      <a16:colId xmlns:a16="http://schemas.microsoft.com/office/drawing/2014/main" val="1238266053"/>
                    </a:ext>
                  </a:extLst>
                </a:gridCol>
                <a:gridCol w="1127760">
                  <a:extLst>
                    <a:ext uri="{9D8B030D-6E8A-4147-A177-3AD203B41FA5}">
                      <a16:colId xmlns:a16="http://schemas.microsoft.com/office/drawing/2014/main" val="3916684133"/>
                    </a:ext>
                  </a:extLst>
                </a:gridCol>
                <a:gridCol w="1493520">
                  <a:extLst>
                    <a:ext uri="{9D8B030D-6E8A-4147-A177-3AD203B41FA5}">
                      <a16:colId xmlns:a16="http://schemas.microsoft.com/office/drawing/2014/main" val="1816770174"/>
                    </a:ext>
                  </a:extLst>
                </a:gridCol>
              </a:tblGrid>
              <a:tr h="410378">
                <a:tc>
                  <a:txBody>
                    <a:bodyPr/>
                    <a:lstStyle/>
                    <a:p>
                      <a:pPr algn="l"/>
                      <a:r>
                        <a:rPr lang="ja-JP" altLang="en-US" sz="1200" b="1" dirty="0">
                          <a:solidFill>
                            <a:schemeClr val="tx1"/>
                          </a:solidFill>
                        </a:rPr>
                        <a:t>房型</a:t>
                      </a:r>
                      <a:endParaRPr lang="en-GB" altLang="ja-JP" sz="1200" b="1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</a:rPr>
                        <a:t>Room type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ja-JP" altLang="en-US" sz="1200" b="1" dirty="0">
                          <a:solidFill>
                            <a:schemeClr val="tx1"/>
                          </a:solidFill>
                        </a:rPr>
                        <a:t>标准价格</a:t>
                      </a:r>
                      <a:endParaRPr lang="en-GB" altLang="ja-JP" sz="1200" b="1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</a:rPr>
                        <a:t>Standard price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1200" b="1" dirty="0">
                          <a:solidFill>
                            <a:schemeClr val="tx1"/>
                          </a:solidFill>
                        </a:rPr>
                        <a:t>节日活动价格</a:t>
                      </a:r>
                      <a:endParaRPr lang="en-GB" altLang="zh-CN" sz="1200" b="1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</a:rPr>
                        <a:t>Festival event price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0945952"/>
                  </a:ext>
                </a:extLst>
              </a:tr>
              <a:tr h="246227">
                <a:tc>
                  <a:txBody>
                    <a:bodyPr/>
                    <a:lstStyle/>
                    <a:p>
                      <a:pPr algn="l"/>
                      <a:r>
                        <a:rPr lang="ja-JP" altLang="en-US" sz="1200" b="1" dirty="0"/>
                        <a:t>豪华房 </a:t>
                      </a:r>
                      <a:r>
                        <a:rPr lang="en-GB" sz="1200" b="1" dirty="0"/>
                        <a:t>Deluxe room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¥</a:t>
                      </a:r>
                      <a:r>
                        <a:rPr lang="en-GB" sz="1200" b="1" dirty="0"/>
                        <a:t>1600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i="0" dirty="0">
                          <a:solidFill>
                            <a:srgbClr val="202124"/>
                          </a:solidFill>
                          <a:effectLst/>
                          <a:latin typeface="arial" panose="020B0604020202020204" pitchFamily="34" charset="0"/>
                        </a:rPr>
                        <a:t>¥1280</a:t>
                      </a:r>
                      <a:endParaRPr lang="en-GB" sz="1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9103034"/>
                  </a:ext>
                </a:extLst>
              </a:tr>
              <a:tr h="246227">
                <a:tc>
                  <a:txBody>
                    <a:bodyPr/>
                    <a:lstStyle/>
                    <a:p>
                      <a:pPr algn="l"/>
                      <a:r>
                        <a:rPr lang="ja-JP" altLang="en-US" sz="1200" b="1" dirty="0"/>
                        <a:t>豪华房 </a:t>
                      </a:r>
                      <a:r>
                        <a:rPr lang="en-GB" altLang="ja-JP" sz="1200" b="1" dirty="0"/>
                        <a:t>P</a:t>
                      </a:r>
                      <a:r>
                        <a:rPr lang="en-GB" sz="1200" b="1" dirty="0"/>
                        <a:t>remier room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¥</a:t>
                      </a:r>
                      <a:r>
                        <a:rPr lang="en-GB" sz="1200" b="1" dirty="0"/>
                        <a:t>2000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i="0" dirty="0">
                          <a:solidFill>
                            <a:srgbClr val="202124"/>
                          </a:solidFill>
                          <a:effectLst/>
                          <a:latin typeface="arial" panose="020B0604020202020204" pitchFamily="34" charset="0"/>
                        </a:rPr>
                        <a:t>¥1600</a:t>
                      </a:r>
                      <a:endParaRPr lang="en-GB" sz="1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5188988"/>
                  </a:ext>
                </a:extLst>
              </a:tr>
              <a:tr h="246227">
                <a:tc>
                  <a:txBody>
                    <a:bodyPr/>
                    <a:lstStyle/>
                    <a:p>
                      <a:pPr algn="l"/>
                      <a:r>
                        <a:rPr lang="ja-JP" altLang="en-US" sz="1200" b="1" dirty="0"/>
                        <a:t>行政房</a:t>
                      </a:r>
                      <a:r>
                        <a:rPr lang="en-GB" sz="1200" b="1" dirty="0"/>
                        <a:t> Executive suite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¥</a:t>
                      </a:r>
                      <a:r>
                        <a:rPr lang="en-GB" sz="1200" b="1" dirty="0"/>
                        <a:t>4000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i="0" dirty="0">
                          <a:solidFill>
                            <a:srgbClr val="202124"/>
                          </a:solidFill>
                          <a:effectLst/>
                          <a:latin typeface="arial" panose="020B0604020202020204" pitchFamily="34" charset="0"/>
                        </a:rPr>
                        <a:t>¥3200</a:t>
                      </a:r>
                      <a:endParaRPr lang="en-GB" sz="1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4248085"/>
                  </a:ext>
                </a:extLst>
              </a:tr>
              <a:tr h="246227">
                <a:tc>
                  <a:txBody>
                    <a:bodyPr/>
                    <a:lstStyle/>
                    <a:p>
                      <a:pPr algn="l"/>
                      <a:r>
                        <a:rPr lang="ja-JP" altLang="en-US" sz="1200" b="1" dirty="0"/>
                        <a:t>外交官套房</a:t>
                      </a:r>
                      <a:r>
                        <a:rPr lang="en-GB" sz="1200" b="1" dirty="0"/>
                        <a:t> Diplomat suite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¥</a:t>
                      </a:r>
                      <a:r>
                        <a:rPr lang="en-GB" sz="1200" b="1" dirty="0"/>
                        <a:t>5000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i="0" dirty="0">
                          <a:solidFill>
                            <a:srgbClr val="202124"/>
                          </a:solidFill>
                          <a:effectLst/>
                          <a:latin typeface="arial" panose="020B0604020202020204" pitchFamily="34" charset="0"/>
                        </a:rPr>
                        <a:t>¥4000</a:t>
                      </a:r>
                      <a:endParaRPr lang="en-GB" sz="1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3302021"/>
                  </a:ext>
                </a:extLst>
              </a:tr>
              <a:tr h="246227">
                <a:tc>
                  <a:txBody>
                    <a:bodyPr/>
                    <a:lstStyle/>
                    <a:p>
                      <a:pPr algn="l"/>
                      <a:r>
                        <a:rPr lang="ja-JP" altLang="en-US" sz="1200" b="1" dirty="0"/>
                        <a:t>总统套房</a:t>
                      </a:r>
                      <a:r>
                        <a:rPr lang="en-GB" sz="1200" b="1" dirty="0"/>
                        <a:t> Presidential suite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¥</a:t>
                      </a:r>
                      <a:r>
                        <a:rPr lang="en-GB" sz="1200" b="1" dirty="0"/>
                        <a:t>10,000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i="0" dirty="0">
                          <a:solidFill>
                            <a:srgbClr val="202124"/>
                          </a:solidFill>
                          <a:effectLst/>
                          <a:latin typeface="arial" panose="020B0604020202020204" pitchFamily="34" charset="0"/>
                        </a:rPr>
                        <a:t>¥8000</a:t>
                      </a:r>
                      <a:endParaRPr lang="en-GB" sz="1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043300"/>
                  </a:ext>
                </a:extLst>
              </a:tr>
              <a:tr h="246227">
                <a:tc>
                  <a:txBody>
                    <a:bodyPr/>
                    <a:lstStyle/>
                    <a:p>
                      <a:pPr algn="l"/>
                      <a:r>
                        <a:rPr lang="ja-JP" altLang="en-US" sz="1200" b="1" dirty="0"/>
                        <a:t>临时演员</a:t>
                      </a:r>
                      <a:r>
                        <a:rPr lang="en-GB" altLang="ja-JP" sz="1200" b="1" dirty="0"/>
                        <a:t> </a:t>
                      </a:r>
                      <a:r>
                        <a:rPr lang="en-GB" sz="1200" b="1" dirty="0"/>
                        <a:t>Extras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2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2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9420047"/>
                  </a:ext>
                </a:extLst>
              </a:tr>
              <a:tr h="246227">
                <a:tc>
                  <a:txBody>
                    <a:bodyPr/>
                    <a:lstStyle/>
                    <a:p>
                      <a:pPr algn="l"/>
                      <a:r>
                        <a:rPr lang="ja-JP" altLang="en-US" sz="1200" b="1" dirty="0"/>
                        <a:t>无线上网</a:t>
                      </a:r>
                      <a:r>
                        <a:rPr lang="en-GB" sz="1200" b="1" dirty="0"/>
                        <a:t> Wi-fi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ja-JP" altLang="en-US" sz="1200" b="1" dirty="0"/>
                        <a:t>自由的</a:t>
                      </a:r>
                      <a:r>
                        <a:rPr lang="en-GB" sz="1200" b="1" dirty="0"/>
                        <a:t> free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ja-JP" altLang="en-US" sz="1200" b="1" dirty="0"/>
                        <a:t>自由的 </a:t>
                      </a:r>
                      <a:r>
                        <a:rPr lang="en-GB" sz="1200" b="1" dirty="0"/>
                        <a:t>free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803427"/>
                  </a:ext>
                </a:extLst>
              </a:tr>
              <a:tr h="246227">
                <a:tc>
                  <a:txBody>
                    <a:bodyPr/>
                    <a:lstStyle/>
                    <a:p>
                      <a:pPr algn="l"/>
                      <a:r>
                        <a:rPr lang="ja-JP" altLang="en-US" sz="1200" b="1" dirty="0"/>
                        <a:t>停車處</a:t>
                      </a:r>
                      <a:r>
                        <a:rPr lang="en-GB" sz="1200" b="1" dirty="0"/>
                        <a:t> Parking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¥80</a:t>
                      </a:r>
                      <a:endParaRPr lang="en-GB" sz="1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ja-JP" altLang="en-US" sz="1200" b="1" dirty="0"/>
                        <a:t>自由的 </a:t>
                      </a:r>
                      <a:r>
                        <a:rPr lang="en-GB" sz="1200" b="1" dirty="0"/>
                        <a:t>free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3964787"/>
                  </a:ext>
                </a:extLst>
              </a:tr>
              <a:tr h="246227">
                <a:tc>
                  <a:txBody>
                    <a:bodyPr/>
                    <a:lstStyle/>
                    <a:p>
                      <a:pPr algn="l"/>
                      <a:r>
                        <a:rPr lang="ja-JP" altLang="en-US" sz="1200" b="1" dirty="0"/>
                        <a:t>早餐</a:t>
                      </a:r>
                      <a:r>
                        <a:rPr lang="en-GB" altLang="ja-JP" sz="1200" b="1" dirty="0"/>
                        <a:t> </a:t>
                      </a:r>
                      <a:r>
                        <a:rPr lang="en-GB" sz="1200" b="1" dirty="0"/>
                        <a:t>Breakfast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¥165</a:t>
                      </a:r>
                      <a:endParaRPr lang="en-GB" sz="12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ja-JP" altLang="en-US" sz="1200" b="1" dirty="0"/>
                        <a:t>自由的 </a:t>
                      </a:r>
                      <a:r>
                        <a:rPr lang="en-GB" sz="1200" b="1" dirty="0"/>
                        <a:t>free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8751870"/>
                  </a:ext>
                </a:extLst>
              </a:tr>
            </a:tbl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878CEC8B-DCBF-6B8F-F3D1-8430A27313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7388" y="1835209"/>
            <a:ext cx="2539392" cy="270201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4DE576B5-4369-EC30-940C-0F8BE1E8A7F5}"/>
              </a:ext>
            </a:extLst>
          </p:cNvPr>
          <p:cNvSpPr txBox="1"/>
          <p:nvPr/>
        </p:nvSpPr>
        <p:spPr>
          <a:xfrm>
            <a:off x="3536311" y="801910"/>
            <a:ext cx="5042573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zh-CN" altLang="en-US" sz="24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en-US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中国元宵节活动 </a:t>
            </a:r>
            <a:r>
              <a:rPr lang="en-US" altLang="zh-CN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2023            </a:t>
            </a:r>
          </a:p>
          <a:p>
            <a:pPr algn="ctr"/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Chinese Lantern Festival Event 2023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0983169-6C4B-2C51-4DFF-D2F152CC859B}"/>
              </a:ext>
            </a:extLst>
          </p:cNvPr>
          <p:cNvSpPr txBox="1"/>
          <p:nvPr/>
        </p:nvSpPr>
        <p:spPr>
          <a:xfrm>
            <a:off x="6985" y="6216104"/>
            <a:ext cx="121780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200" b="1" i="0" dirty="0"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</a:rPr>
              <a:t>紫竹院路</a:t>
            </a:r>
            <a:r>
              <a:rPr lang="en-US" altLang="zh-CN" sz="1200" b="1" i="0" dirty="0"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</a:rPr>
              <a:t>29</a:t>
            </a:r>
            <a:r>
              <a:rPr lang="zh-CN" altLang="en-US" sz="1200" b="1" i="0" dirty="0"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</a:rPr>
              <a:t>号 邮政编码</a:t>
            </a:r>
            <a:r>
              <a:rPr lang="en-US" altLang="zh-CN" sz="1200" b="1" i="0" dirty="0"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</a:rPr>
              <a:t>:</a:t>
            </a:r>
            <a:r>
              <a:rPr lang="en-GB" sz="1200" b="1" i="0" dirty="0"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</a:rPr>
              <a:t>100089 </a:t>
            </a:r>
            <a:r>
              <a:rPr lang="zh-CN" altLang="en-US" sz="1200" b="1" i="0" dirty="0"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</a:rPr>
              <a:t>中国</a:t>
            </a:r>
            <a:r>
              <a:rPr lang="en-US" altLang="zh-CN" sz="1200" b="1" i="0" dirty="0"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zh-CN" altLang="en-US" sz="1200" b="1" i="0" dirty="0"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</a:rPr>
              <a:t>北京</a:t>
            </a:r>
            <a:r>
              <a:rPr lang="en-US" altLang="zh-CN" sz="1200" b="1" i="0" dirty="0"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zh-CN" altLang="en-US" sz="1200" b="1" i="0" dirty="0"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</a:rPr>
              <a:t>海淀区                             电话号码</a:t>
            </a:r>
            <a:r>
              <a:rPr lang="en-GB" altLang="zh-CN" sz="1200" b="1" i="0" dirty="0"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</a:rPr>
              <a:t>: +</a:t>
            </a:r>
            <a:r>
              <a:rPr lang="ja-JP" altLang="en-US" sz="1200" b="1" i="0" dirty="0"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</a:rPr>
              <a:t>八六一零六八四一二二一一</a:t>
            </a:r>
            <a:endParaRPr lang="en-GB" altLang="zh-CN" sz="1200" b="1" i="0" dirty="0">
              <a:solidFill>
                <a:schemeClr val="accent4">
                  <a:lumMod val="60000"/>
                  <a:lumOff val="40000"/>
                </a:schemeClr>
              </a:solidFill>
              <a:effectLst/>
              <a:latin typeface="arial" panose="020B0604020202020204" pitchFamily="34" charset="0"/>
            </a:endParaRPr>
          </a:p>
          <a:p>
            <a:r>
              <a:rPr lang="en-GB" sz="12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</a:rPr>
              <a:t>China, Beijing, </a:t>
            </a:r>
            <a:r>
              <a:rPr lang="en-GB" sz="1200" b="1" dirty="0" err="1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</a:rPr>
              <a:t>Haidian</a:t>
            </a:r>
            <a:r>
              <a:rPr lang="en-GB" sz="12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</a:rPr>
              <a:t> district                                                         Telephone: +861068412211                                                        </a:t>
            </a:r>
            <a:r>
              <a:rPr lang="en-GB" sz="1200" b="1" i="0" dirty="0"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</a:rPr>
              <a:t>www.shangri-la.com/en/beijing/shangrila</a:t>
            </a:r>
            <a:r>
              <a:rPr lang="en-US" altLang="zh-CN" sz="1200" b="1" i="0" dirty="0"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 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E6705336-DB0C-242F-4FCE-092F1953C6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9433" y="0"/>
            <a:ext cx="1193133" cy="739919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7C12BCA1-D104-B975-58B7-C30D48C0084C}"/>
              </a:ext>
            </a:extLst>
          </p:cNvPr>
          <p:cNvSpPr txBox="1"/>
          <p:nvPr/>
        </p:nvSpPr>
        <p:spPr>
          <a:xfrm>
            <a:off x="3786514" y="4705618"/>
            <a:ext cx="460056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sz="1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从早餐菜单和饮品中选择</a:t>
            </a:r>
            <a:r>
              <a:rPr lang="en-GB" altLang="zh-CN" sz="1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: </a:t>
            </a:r>
            <a:r>
              <a:rPr lang="zh-CN" altLang="en-US" sz="1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薄饼、包子、饺子、豆腐、汤、面、粥、甜甜圈棒、果汁、凉茶、咖啡、豆浆</a:t>
            </a:r>
            <a:endParaRPr lang="en-GB" altLang="zh-CN" sz="12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en-GB" altLang="zh-CN" sz="1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Choose from breakfast menu and drinks: crepe, steamed buns, dumpling, tofu, soup, noodle, doughnut stick, juice, herbal tea, coffee, soy milk. </a:t>
            </a:r>
            <a:r>
              <a:rPr lang="zh-CN" altLang="en-US" sz="1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74657446-76B4-5C88-6F36-2F8FF72E6A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8578884" y="1943440"/>
            <a:ext cx="2435728" cy="248555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82BB252-5E95-B23B-399E-D30DFB8783B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98434" y="4769044"/>
            <a:ext cx="3300994" cy="1603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1969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3" ma:contentTypeDescription="Create a new document." ma:contentTypeScope="" ma:versionID="beb85e3d15204d87785abcb0dbe1c017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76740e39f02445660a16c94e0263eb44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7fbce4-8ae7-4085-8b0a-9efa4c7cae6d" xsi:nil="true"/>
  </documentManagement>
</p:properties>
</file>

<file path=customXml/itemProps1.xml><?xml version="1.0" encoding="utf-8"?>
<ds:datastoreItem xmlns:ds="http://schemas.openxmlformats.org/officeDocument/2006/customXml" ds:itemID="{66885F28-4CC2-4FE5-9398-3C9B2FBD291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3F51C4B-92EF-4F74-A119-9FAEFC6FC09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5C11D6-A025-4795-944D-6568728DA0C2}">
  <ds:schemaRefs>
    <ds:schemaRef ds:uri="http://purl.org/dc/dcmitype/"/>
    <ds:schemaRef ds:uri="http://schemas.openxmlformats.org/package/2006/metadata/core-properties"/>
    <ds:schemaRef ds:uri="4eb0a523-77d0-454a-93a8-50ca111d3c44"/>
    <ds:schemaRef ds:uri="http://schemas.microsoft.com/office/2006/documentManagement/types"/>
    <ds:schemaRef ds:uri="http://purl.org/dc/elements/1.1/"/>
    <ds:schemaRef ds:uri="http://www.w3.org/XML/1998/namespace"/>
    <ds:schemaRef ds:uri="http://schemas.microsoft.com/office/infopath/2007/PartnerControls"/>
    <ds:schemaRef ds:uri="0e7fbce4-8ae7-4085-8b0a-9efa4c7cae6d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1277</TotalTime>
  <Words>269</Words>
  <Application>Microsoft Office PowerPoint</Application>
  <PresentationFormat>Widescreen</PresentationFormat>
  <Paragraphs>41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Sheron Ahmed</dc:creator>
  <cp:lastModifiedBy>Sheron Ahmed (2117695)</cp:lastModifiedBy>
  <cp:revision>1</cp:revision>
  <dcterms:created xsi:type="dcterms:W3CDTF">2023-02-22T18:45:24Z</dcterms:created>
  <dcterms:modified xsi:type="dcterms:W3CDTF">2023-02-24T00:41:39Z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