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Lewis (1701248)" userId="10033FFFA4969CC5@LIVE.COM" providerId="AD" clId="Web-{F3E6D039-9B68-44E1-9DFA-6DFE262BB7D3}"/>
    <pc:docChg chg="modSld">
      <pc:chgData name="Kate Lewis (1701248)" userId="10033FFFA4969CC5@LIVE.COM" providerId="AD" clId="Web-{F3E6D039-9B68-44E1-9DFA-6DFE262BB7D3}" dt="2018-02-12T18:08:38.342" v="556"/>
      <pc:docMkLst>
        <pc:docMk/>
      </pc:docMkLst>
      <pc:sldChg chg="modSp">
        <pc:chgData name="Kate Lewis (1701248)" userId="10033FFFA4969CC5@LIVE.COM" providerId="AD" clId="Web-{F3E6D039-9B68-44E1-9DFA-6DFE262BB7D3}" dt="2018-02-12T18:08:33.545" v="554"/>
        <pc:sldMkLst>
          <pc:docMk/>
          <pc:sldMk cId="2950898466" sldId="264"/>
        </pc:sldMkLst>
        <pc:spChg chg="mod">
          <ac:chgData name="Kate Lewis (1701248)" userId="10033FFFA4969CC5@LIVE.COM" providerId="AD" clId="Web-{F3E6D039-9B68-44E1-9DFA-6DFE262BB7D3}" dt="2018-02-12T18:08:33.545" v="554"/>
          <ac:spMkLst>
            <pc:docMk/>
            <pc:sldMk cId="2950898466" sldId="264"/>
            <ac:spMk id="3" creationId="{173D06DA-FB32-4A0E-80C7-823A4E9FB1BB}"/>
          </ac:spMkLst>
        </pc:spChg>
      </pc:sldChg>
    </pc:docChg>
  </pc:docChgLst>
  <pc:docChgLst>
    <pc:chgData name="Kate Lewis (1701248)" userId="10033FFFA4969CC5@LIVE.COM" providerId="AD" clId="Web-{30C90CC2-4467-40D8-A1E8-294142DA787F}"/>
    <pc:docChg chg="modSld">
      <pc:chgData name="Kate Lewis (1701248)" userId="10033FFFA4969CC5@LIVE.COM" providerId="AD" clId="Web-{30C90CC2-4467-40D8-A1E8-294142DA787F}" dt="2018-02-10T12:29:01.978" v="21"/>
      <pc:docMkLst>
        <pc:docMk/>
      </pc:docMkLst>
      <pc:sldChg chg="modSp">
        <pc:chgData name="Kate Lewis (1701248)" userId="10033FFFA4969CC5@LIVE.COM" providerId="AD" clId="Web-{30C90CC2-4467-40D8-A1E8-294142DA787F}" dt="2018-02-10T12:29:01.978" v="20"/>
        <pc:sldMkLst>
          <pc:docMk/>
          <pc:sldMk cId="3088654848" sldId="257"/>
        </pc:sldMkLst>
        <pc:spChg chg="mod">
          <ac:chgData name="Kate Lewis (1701248)" userId="10033FFFA4969CC5@LIVE.COM" providerId="AD" clId="Web-{30C90CC2-4467-40D8-A1E8-294142DA787F}" dt="2018-02-10T12:29:01.978" v="20"/>
          <ac:spMkLst>
            <pc:docMk/>
            <pc:sldMk cId="3088654848" sldId="257"/>
            <ac:spMk id="40" creationId="{2C34B180-0FAB-45BB-A9A8-8F0B1E2D4BAC}"/>
          </ac:spMkLst>
        </pc:spChg>
      </pc:sldChg>
    </pc:docChg>
  </pc:docChgLst>
  <pc:docChgLst>
    <pc:chgData name="Kate Lewis (1701248)" userId="10033FFFA4969CC5@LIVE.COM" providerId="AD" clId="Web-{5140127E-FF83-484D-B6D8-3DD3B35A981A}"/>
    <pc:docChg chg="modSld">
      <pc:chgData name="Kate Lewis (1701248)" userId="10033FFFA4969CC5@LIVE.COM" providerId="AD" clId="Web-{5140127E-FF83-484D-B6D8-3DD3B35A981A}" dt="2018-02-10T12:54:22.479" v="80"/>
      <pc:docMkLst>
        <pc:docMk/>
      </pc:docMkLst>
      <pc:sldChg chg="modSp">
        <pc:chgData name="Kate Lewis (1701248)" userId="10033FFFA4969CC5@LIVE.COM" providerId="AD" clId="Web-{5140127E-FF83-484D-B6D8-3DD3B35A981A}" dt="2018-02-10T12:49:17.590" v="1"/>
        <pc:sldMkLst>
          <pc:docMk/>
          <pc:sldMk cId="2526593619" sldId="256"/>
        </pc:sldMkLst>
        <pc:spChg chg="mod">
          <ac:chgData name="Kate Lewis (1701248)" userId="10033FFFA4969CC5@LIVE.COM" providerId="AD" clId="Web-{5140127E-FF83-484D-B6D8-3DD3B35A981A}" dt="2018-02-10T12:49:17.590" v="1"/>
          <ac:spMkLst>
            <pc:docMk/>
            <pc:sldMk cId="2526593619" sldId="256"/>
            <ac:spMk id="2" creationId="{00000000-0000-0000-0000-000000000000}"/>
          </ac:spMkLst>
        </pc:spChg>
      </pc:sldChg>
      <pc:sldChg chg="modSp">
        <pc:chgData name="Kate Lewis (1701248)" userId="10033FFFA4969CC5@LIVE.COM" providerId="AD" clId="Web-{5140127E-FF83-484D-B6D8-3DD3B35A981A}" dt="2018-02-10T12:54:22.479" v="79"/>
        <pc:sldMkLst>
          <pc:docMk/>
          <pc:sldMk cId="3088654848" sldId="257"/>
        </pc:sldMkLst>
        <pc:spChg chg="mod">
          <ac:chgData name="Kate Lewis (1701248)" userId="10033FFFA4969CC5@LIVE.COM" providerId="AD" clId="Web-{5140127E-FF83-484D-B6D8-3DD3B35A981A}" dt="2018-02-10T12:54:22.479" v="79"/>
          <ac:spMkLst>
            <pc:docMk/>
            <pc:sldMk cId="3088654848" sldId="257"/>
            <ac:spMk id="40" creationId="{2C34B180-0FAB-45BB-A9A8-8F0B1E2D4BAC}"/>
          </ac:spMkLst>
        </pc:spChg>
      </pc:sldChg>
    </pc:docChg>
  </pc:docChgLst>
  <pc:docChgLst>
    <pc:chgData name="Kate Lewis (1701248)" userId="10033FFFA4969CC5@LIVE.COM" providerId="AD" clId="Web-{6E98758D-C3D7-4B87-83EB-8D1837317F27}"/>
    <pc:docChg chg="addSld modSld modSection">
      <pc:chgData name="Kate Lewis (1701248)" userId="10033FFFA4969CC5@LIVE.COM" providerId="AD" clId="Web-{6E98758D-C3D7-4B87-83EB-8D1837317F27}" dt="2018-02-12T16:41:01.119" v="220"/>
      <pc:docMkLst>
        <pc:docMk/>
      </pc:docMkLst>
      <pc:sldChg chg="modSp">
        <pc:chgData name="Kate Lewis (1701248)" userId="10033FFFA4969CC5@LIVE.COM" providerId="AD" clId="Web-{6E98758D-C3D7-4B87-83EB-8D1837317F27}" dt="2018-02-12T16:02:52.677" v="115"/>
        <pc:sldMkLst>
          <pc:docMk/>
          <pc:sldMk cId="77999573" sldId="262"/>
        </pc:sldMkLst>
        <pc:spChg chg="mod">
          <ac:chgData name="Kate Lewis (1701248)" userId="10033FFFA4969CC5@LIVE.COM" providerId="AD" clId="Web-{6E98758D-C3D7-4B87-83EB-8D1837317F27}" dt="2018-02-12T16:02:52.677" v="115"/>
          <ac:spMkLst>
            <pc:docMk/>
            <pc:sldMk cId="77999573" sldId="262"/>
            <ac:spMk id="3" creationId="{9BF02D09-96A8-43FA-BC73-723534F1A6FB}"/>
          </ac:spMkLst>
        </pc:spChg>
      </pc:sldChg>
      <pc:sldChg chg="addSp modSp mod setBg">
        <pc:chgData name="Kate Lewis (1701248)" userId="10033FFFA4969CC5@LIVE.COM" providerId="AD" clId="Web-{6E98758D-C3D7-4B87-83EB-8D1837317F27}" dt="2018-02-12T14:44:57.058" v="88"/>
        <pc:sldMkLst>
          <pc:docMk/>
          <pc:sldMk cId="3472667241" sldId="263"/>
        </pc:sldMkLst>
        <pc:spChg chg="mod">
          <ac:chgData name="Kate Lewis (1701248)" userId="10033FFFA4969CC5@LIVE.COM" providerId="AD" clId="Web-{6E98758D-C3D7-4B87-83EB-8D1837317F27}" dt="2018-02-12T14:44:38.683" v="85"/>
          <ac:spMkLst>
            <pc:docMk/>
            <pc:sldMk cId="3472667241" sldId="263"/>
            <ac:spMk id="2" creationId="{D0F4B864-55A7-44BF-BC67-1C8BDAB3B472}"/>
          </ac:spMkLst>
        </pc:spChg>
        <pc:spChg chg="mod">
          <ac:chgData name="Kate Lewis (1701248)" userId="10033FFFA4969CC5@LIVE.COM" providerId="AD" clId="Web-{6E98758D-C3D7-4B87-83EB-8D1837317F27}" dt="2018-02-12T14:44:57.058" v="88"/>
          <ac:spMkLst>
            <pc:docMk/>
            <pc:sldMk cId="3472667241" sldId="263"/>
            <ac:spMk id="3" creationId="{D4FEE2A7-6252-4590-AA55-04FE45C6DF1D}"/>
          </ac:spMkLst>
        </pc:spChg>
        <pc:spChg chg="add mod">
          <ac:chgData name="Kate Lewis (1701248)" userId="10033FFFA4969CC5@LIVE.COM" providerId="AD" clId="Web-{6E98758D-C3D7-4B87-83EB-8D1837317F27}" dt="2018-02-12T14:44:15.278" v="80"/>
          <ac:spMkLst>
            <pc:docMk/>
            <pc:sldMk cId="3472667241" sldId="263"/>
            <ac:spMk id="6" creationId="{4BE715DD-135B-46EA-AD13-58739FDD828C}"/>
          </ac:spMkLst>
        </pc:spChg>
        <pc:picChg chg="add mod ord">
          <ac:chgData name="Kate Lewis (1701248)" userId="10033FFFA4969CC5@LIVE.COM" providerId="AD" clId="Web-{6E98758D-C3D7-4B87-83EB-8D1837317F27}" dt="2018-02-12T14:44:35.105" v="84"/>
          <ac:picMkLst>
            <pc:docMk/>
            <pc:sldMk cId="3472667241" sldId="263"/>
            <ac:picMk id="4" creationId="{EC0F3BFC-FAF3-4452-B1CD-75020BCBBF4E}"/>
          </ac:picMkLst>
        </pc:picChg>
      </pc:sldChg>
      <pc:sldChg chg="modSp new">
        <pc:chgData name="Kate Lewis (1701248)" userId="10033FFFA4969CC5@LIVE.COM" providerId="AD" clId="Web-{6E98758D-C3D7-4B87-83EB-8D1837317F27}" dt="2018-02-12T16:09:00.594" v="140"/>
        <pc:sldMkLst>
          <pc:docMk/>
          <pc:sldMk cId="2950898466" sldId="264"/>
        </pc:sldMkLst>
        <pc:spChg chg="mod">
          <ac:chgData name="Kate Lewis (1701248)" userId="10033FFFA4969CC5@LIVE.COM" providerId="AD" clId="Web-{6E98758D-C3D7-4B87-83EB-8D1837317F27}" dt="2018-02-12T16:09:00.594" v="140"/>
          <ac:spMkLst>
            <pc:docMk/>
            <pc:sldMk cId="2950898466" sldId="264"/>
            <ac:spMk id="2" creationId="{6D10FA04-5AF4-4DA3-9791-E14F00D9B023}"/>
          </ac:spMkLst>
        </pc:spChg>
      </pc:sldChg>
      <pc:sldChg chg="addSp delSp modSp new mod setBg">
        <pc:chgData name="Kate Lewis (1701248)" userId="10033FFFA4969CC5@LIVE.COM" providerId="AD" clId="Web-{6E98758D-C3D7-4B87-83EB-8D1837317F27}" dt="2018-02-12T16:15:24.029" v="182"/>
        <pc:sldMkLst>
          <pc:docMk/>
          <pc:sldMk cId="2933836104" sldId="265"/>
        </pc:sldMkLst>
        <pc:spChg chg="mod">
          <ac:chgData name="Kate Lewis (1701248)" userId="10033FFFA4969CC5@LIVE.COM" providerId="AD" clId="Web-{6E98758D-C3D7-4B87-83EB-8D1837317F27}" dt="2018-02-12T16:11:52.688" v="147"/>
          <ac:spMkLst>
            <pc:docMk/>
            <pc:sldMk cId="2933836104" sldId="265"/>
            <ac:spMk id="2" creationId="{094136BC-4BE9-402B-81E3-7B13AF5B4E3C}"/>
          </ac:spMkLst>
        </pc:spChg>
        <pc:spChg chg="del">
          <ac:chgData name="Kate Lewis (1701248)" userId="10033FFFA4969CC5@LIVE.COM" providerId="AD" clId="Web-{6E98758D-C3D7-4B87-83EB-8D1837317F27}" dt="2018-02-12T16:11:37.376" v="146"/>
          <ac:spMkLst>
            <pc:docMk/>
            <pc:sldMk cId="2933836104" sldId="265"/>
            <ac:spMk id="3" creationId="{9CFE547C-F09D-4E7A-ABEC-3437BE59C53A}"/>
          </ac:spMkLst>
        </pc:spChg>
        <pc:spChg chg="add mod">
          <ac:chgData name="Kate Lewis (1701248)" userId="10033FFFA4969CC5@LIVE.COM" providerId="AD" clId="Web-{6E98758D-C3D7-4B87-83EB-8D1837317F27}" dt="2018-02-12T16:15:24.029" v="182"/>
          <ac:spMkLst>
            <pc:docMk/>
            <pc:sldMk cId="2933836104" sldId="265"/>
            <ac:spMk id="4" creationId="{E8D5D8E5-3286-4B03-B37E-866868D0FEC6}"/>
          </ac:spMkLst>
        </pc:spChg>
        <pc:spChg chg="add">
          <ac:chgData name="Kate Lewis (1701248)" userId="10033FFFA4969CC5@LIVE.COM" providerId="AD" clId="Web-{6E98758D-C3D7-4B87-83EB-8D1837317F27}" dt="2018-02-12T16:11:52.688" v="147"/>
          <ac:spMkLst>
            <pc:docMk/>
            <pc:sldMk cId="2933836104" sldId="265"/>
            <ac:spMk id="9" creationId="{00000000-0000-0000-0000-000000000000}"/>
          </ac:spMkLst>
        </pc:spChg>
        <pc:picChg chg="add del mod ord">
          <ac:chgData name="Kate Lewis (1701248)" userId="10033FFFA4969CC5@LIVE.COM" providerId="AD" clId="Web-{6E98758D-C3D7-4B87-83EB-8D1837317F27}" dt="2018-02-12T16:11:52.688" v="147"/>
          <ac:picMkLst>
            <pc:docMk/>
            <pc:sldMk cId="2933836104" sldId="265"/>
            <ac:picMk id="6" creationId="{391FA390-56D5-4BAD-995C-99AC24E5BCC3}"/>
          </ac:picMkLst>
        </pc:picChg>
        <pc:picChg chg="add">
          <ac:chgData name="Kate Lewis (1701248)" userId="10033FFFA4969CC5@LIVE.COM" providerId="AD" clId="Web-{6E98758D-C3D7-4B87-83EB-8D1837317F27}" dt="2018-02-12T16:11:52.688" v="147"/>
          <ac:picMkLst>
            <pc:docMk/>
            <pc:sldMk cId="2933836104" sldId="265"/>
            <ac:picMk id="7" creationId="{391FA390-56D5-4BAD-995C-99AC24E5BCC3}"/>
          </ac:picMkLst>
        </pc:picChg>
      </pc:sldChg>
      <pc:sldChg chg="addSp delSp modSp new mod setBg">
        <pc:chgData name="Kate Lewis (1701248)" userId="10033FFFA4969CC5@LIVE.COM" providerId="AD" clId="Web-{6E98758D-C3D7-4B87-83EB-8D1837317F27}" dt="2018-02-12T16:41:01.119" v="220"/>
        <pc:sldMkLst>
          <pc:docMk/>
          <pc:sldMk cId="433342691" sldId="266"/>
        </pc:sldMkLst>
        <pc:spChg chg="mod">
          <ac:chgData name="Kate Lewis (1701248)" userId="10033FFFA4969CC5@LIVE.COM" providerId="AD" clId="Web-{6E98758D-C3D7-4B87-83EB-8D1837317F27}" dt="2018-02-12T16:40:05.898" v="186"/>
          <ac:spMkLst>
            <pc:docMk/>
            <pc:sldMk cId="433342691" sldId="266"/>
            <ac:spMk id="2" creationId="{52FA70EC-CF62-4022-8E55-D23EA2F0F618}"/>
          </ac:spMkLst>
        </pc:spChg>
        <pc:spChg chg="del">
          <ac:chgData name="Kate Lewis (1701248)" userId="10033FFFA4969CC5@LIVE.COM" providerId="AD" clId="Web-{6E98758D-C3D7-4B87-83EB-8D1837317F27}" dt="2018-02-12T16:39:50.878" v="183"/>
          <ac:spMkLst>
            <pc:docMk/>
            <pc:sldMk cId="433342691" sldId="266"/>
            <ac:spMk id="3" creationId="{B4D359EC-AB51-4CF3-85D3-D61F2EC4D510}"/>
          </ac:spMkLst>
        </pc:spChg>
        <pc:spChg chg="add mod">
          <ac:chgData name="Kate Lewis (1701248)" userId="10033FFFA4969CC5@LIVE.COM" providerId="AD" clId="Web-{6E98758D-C3D7-4B87-83EB-8D1837317F27}" dt="2018-02-12T16:41:01.119" v="220"/>
          <ac:spMkLst>
            <pc:docMk/>
            <pc:sldMk cId="433342691" sldId="266"/>
            <ac:spMk id="4" creationId="{1270484B-2CC1-4AF3-90DB-BBA30C5E52C0}"/>
          </ac:spMkLst>
        </pc:spChg>
        <pc:spChg chg="add">
          <ac:chgData name="Kate Lewis (1701248)" userId="10033FFFA4969CC5@LIVE.COM" providerId="AD" clId="Web-{6E98758D-C3D7-4B87-83EB-8D1837317F27}" dt="2018-02-12T16:40:05.898" v="186"/>
          <ac:spMkLst>
            <pc:docMk/>
            <pc:sldMk cId="433342691" sldId="266"/>
            <ac:spMk id="9" creationId="{00000000-0000-0000-0000-000000000000}"/>
          </ac:spMkLst>
        </pc:spChg>
        <pc:picChg chg="add del mod ord">
          <ac:chgData name="Kate Lewis (1701248)" userId="10033FFFA4969CC5@LIVE.COM" providerId="AD" clId="Web-{6E98758D-C3D7-4B87-83EB-8D1837317F27}" dt="2018-02-12T16:40:05.898" v="186"/>
          <ac:picMkLst>
            <pc:docMk/>
            <pc:sldMk cId="433342691" sldId="266"/>
            <ac:picMk id="6" creationId="{6EEA97A4-2076-4633-BC53-F25322AA33A8}"/>
          </ac:picMkLst>
        </pc:picChg>
        <pc:picChg chg="add mod">
          <ac:chgData name="Kate Lewis (1701248)" userId="10033FFFA4969CC5@LIVE.COM" providerId="AD" clId="Web-{6E98758D-C3D7-4B87-83EB-8D1837317F27}" dt="2018-02-12T16:40:13.588" v="188"/>
          <ac:picMkLst>
            <pc:docMk/>
            <pc:sldMk cId="433342691" sldId="266"/>
            <ac:picMk id="7" creationId="{6EEA97A4-2076-4633-BC53-F25322AA33A8}"/>
          </ac:picMkLst>
        </pc:picChg>
      </pc:sldChg>
    </pc:docChg>
  </pc:docChgLst>
  <pc:docChgLst>
    <pc:chgData name="Kate Lewis (1701248)" userId="10033FFFA4969CC5@LIVE.COM" providerId="AD" clId="Web-{095EC6B3-ED00-44CA-A3B7-7F2A2B03EC87}"/>
    <pc:docChg chg="addSld delSld modSld modSection">
      <pc:chgData name="Kate Lewis (1701248)" userId="10033FFFA4969CC5@LIVE.COM" providerId="AD" clId="Web-{095EC6B3-ED00-44CA-A3B7-7F2A2B03EC87}" dt="2018-02-11T18:05:14.105" v="1279"/>
      <pc:docMkLst>
        <pc:docMk/>
      </pc:docMkLst>
      <pc:sldChg chg="modSp">
        <pc:chgData name="Kate Lewis (1701248)" userId="10033FFFA4969CC5@LIVE.COM" providerId="AD" clId="Web-{095EC6B3-ED00-44CA-A3B7-7F2A2B03EC87}" dt="2018-02-11T16:04:41.785" v="718"/>
        <pc:sldMkLst>
          <pc:docMk/>
          <pc:sldMk cId="2526593619" sldId="256"/>
        </pc:sldMkLst>
        <pc:spChg chg="mod">
          <ac:chgData name="Kate Lewis (1701248)" userId="10033FFFA4969CC5@LIVE.COM" providerId="AD" clId="Web-{095EC6B3-ED00-44CA-A3B7-7F2A2B03EC87}" dt="2018-02-11T16:04:41.785" v="718"/>
          <ac:spMkLst>
            <pc:docMk/>
            <pc:sldMk cId="2526593619" sldId="256"/>
            <ac:spMk id="2" creationId="{00000000-0000-0000-0000-000000000000}"/>
          </ac:spMkLst>
        </pc:spChg>
      </pc:sldChg>
      <pc:sldChg chg="modSp">
        <pc:chgData name="Kate Lewis (1701248)" userId="10033FFFA4969CC5@LIVE.COM" providerId="AD" clId="Web-{095EC6B3-ED00-44CA-A3B7-7F2A2B03EC87}" dt="2018-02-11T15:06:07.395" v="686"/>
        <pc:sldMkLst>
          <pc:docMk/>
          <pc:sldMk cId="3088654848" sldId="257"/>
        </pc:sldMkLst>
        <pc:spChg chg="mod">
          <ac:chgData name="Kate Lewis (1701248)" userId="10033FFFA4969CC5@LIVE.COM" providerId="AD" clId="Web-{095EC6B3-ED00-44CA-A3B7-7F2A2B03EC87}" dt="2018-02-11T15:06:07.395" v="686"/>
          <ac:spMkLst>
            <pc:docMk/>
            <pc:sldMk cId="3088654848" sldId="257"/>
            <ac:spMk id="40" creationId="{2C34B180-0FAB-45BB-A9A8-8F0B1E2D4BAC}"/>
          </ac:spMkLst>
        </pc:spChg>
      </pc:sldChg>
      <pc:sldChg chg="modSp new">
        <pc:chgData name="Kate Lewis (1701248)" userId="10033FFFA4969CC5@LIVE.COM" providerId="AD" clId="Web-{095EC6B3-ED00-44CA-A3B7-7F2A2B03EC87}" dt="2018-02-11T15:05:52.676" v="681"/>
        <pc:sldMkLst>
          <pc:docMk/>
          <pc:sldMk cId="1189651743" sldId="258"/>
        </pc:sldMkLst>
        <pc:spChg chg="mod">
          <ac:chgData name="Kate Lewis (1701248)" userId="10033FFFA4969CC5@LIVE.COM" providerId="AD" clId="Web-{095EC6B3-ED00-44CA-A3B7-7F2A2B03EC87}" dt="2018-02-11T14:08:05.784" v="337"/>
          <ac:spMkLst>
            <pc:docMk/>
            <pc:sldMk cId="1189651743" sldId="258"/>
            <ac:spMk id="2" creationId="{3E4CB79A-F420-4EA9-8A99-3BE72F343C4B}"/>
          </ac:spMkLst>
        </pc:spChg>
        <pc:spChg chg="mod">
          <ac:chgData name="Kate Lewis (1701248)" userId="10033FFFA4969CC5@LIVE.COM" providerId="AD" clId="Web-{095EC6B3-ED00-44CA-A3B7-7F2A2B03EC87}" dt="2018-02-11T15:05:52.676" v="681"/>
          <ac:spMkLst>
            <pc:docMk/>
            <pc:sldMk cId="1189651743" sldId="258"/>
            <ac:spMk id="3" creationId="{E81905DC-2FDD-4A51-AB4B-168EFF9CC048}"/>
          </ac:spMkLst>
        </pc:spChg>
      </pc:sldChg>
      <pc:sldChg chg="modSp new del">
        <pc:chgData name="Kate Lewis (1701248)" userId="10033FFFA4969CC5@LIVE.COM" providerId="AD" clId="Web-{095EC6B3-ED00-44CA-A3B7-7F2A2B03EC87}" dt="2018-02-11T13:58:41.545" v="324"/>
        <pc:sldMkLst>
          <pc:docMk/>
          <pc:sldMk cId="3355788291" sldId="258"/>
        </pc:sldMkLst>
        <pc:spChg chg="mod">
          <ac:chgData name="Kate Lewis (1701248)" userId="10033FFFA4969CC5@LIVE.COM" providerId="AD" clId="Web-{095EC6B3-ED00-44CA-A3B7-7F2A2B03EC87}" dt="2018-02-11T13:44:32.938" v="194"/>
          <ac:spMkLst>
            <pc:docMk/>
            <pc:sldMk cId="3355788291" sldId="258"/>
            <ac:spMk id="2" creationId="{A3B66F61-0980-4FC1-B039-06C6235F798E}"/>
          </ac:spMkLst>
        </pc:spChg>
        <pc:spChg chg="mod">
          <ac:chgData name="Kate Lewis (1701248)" userId="10033FFFA4969CC5@LIVE.COM" providerId="AD" clId="Web-{095EC6B3-ED00-44CA-A3B7-7F2A2B03EC87}" dt="2018-02-11T13:58:27.374" v="319"/>
          <ac:spMkLst>
            <pc:docMk/>
            <pc:sldMk cId="3355788291" sldId="258"/>
            <ac:spMk id="3" creationId="{B7876201-6F71-4C7E-B528-C0D9FBCFBE75}"/>
          </ac:spMkLst>
        </pc:spChg>
      </pc:sldChg>
      <pc:sldChg chg="modSp new">
        <pc:chgData name="Kate Lewis (1701248)" userId="10033FFFA4969CC5@LIVE.COM" providerId="AD" clId="Web-{095EC6B3-ED00-44CA-A3B7-7F2A2B03EC87}" dt="2018-02-11T16:58:59.298" v="1226"/>
        <pc:sldMkLst>
          <pc:docMk/>
          <pc:sldMk cId="2984760281" sldId="259"/>
        </pc:sldMkLst>
        <pc:spChg chg="mod">
          <ac:chgData name="Kate Lewis (1701248)" userId="10033FFFA4969CC5@LIVE.COM" providerId="AD" clId="Web-{095EC6B3-ED00-44CA-A3B7-7F2A2B03EC87}" dt="2018-02-11T16:04:47.692" v="723"/>
          <ac:spMkLst>
            <pc:docMk/>
            <pc:sldMk cId="2984760281" sldId="259"/>
            <ac:spMk id="2" creationId="{612FFCC0-56D6-4F10-A88C-EEAA53B253EA}"/>
          </ac:spMkLst>
        </pc:spChg>
        <pc:spChg chg="mod">
          <ac:chgData name="Kate Lewis (1701248)" userId="10033FFFA4969CC5@LIVE.COM" providerId="AD" clId="Web-{095EC6B3-ED00-44CA-A3B7-7F2A2B03EC87}" dt="2018-02-11T16:58:59.298" v="1226"/>
          <ac:spMkLst>
            <pc:docMk/>
            <pc:sldMk cId="2984760281" sldId="259"/>
            <ac:spMk id="3" creationId="{7161E9C2-31E9-4A75-B782-B0DB349915E8}"/>
          </ac:spMkLst>
        </pc:spChg>
      </pc:sldChg>
      <pc:sldChg chg="modSp new">
        <pc:chgData name="Kate Lewis (1701248)" userId="10033FFFA4969CC5@LIVE.COM" providerId="AD" clId="Web-{095EC6B3-ED00-44CA-A3B7-7F2A2B03EC87}" dt="2018-02-11T18:05:14.105" v="1278"/>
        <pc:sldMkLst>
          <pc:docMk/>
          <pc:sldMk cId="3720716277" sldId="260"/>
        </pc:sldMkLst>
        <pc:spChg chg="mod">
          <ac:chgData name="Kate Lewis (1701248)" userId="10033FFFA4969CC5@LIVE.COM" providerId="AD" clId="Web-{095EC6B3-ED00-44CA-A3B7-7F2A2B03EC87}" dt="2018-02-11T17:16:26.465" v="1236"/>
          <ac:spMkLst>
            <pc:docMk/>
            <pc:sldMk cId="3720716277" sldId="260"/>
            <ac:spMk id="2" creationId="{1AF73858-BAB2-4D81-9F76-D0AAC366B432}"/>
          </ac:spMkLst>
        </pc:spChg>
        <pc:spChg chg="mod">
          <ac:chgData name="Kate Lewis (1701248)" userId="10033FFFA4969CC5@LIVE.COM" providerId="AD" clId="Web-{095EC6B3-ED00-44CA-A3B7-7F2A2B03EC87}" dt="2018-02-11T18:05:14.105" v="1278"/>
          <ac:spMkLst>
            <pc:docMk/>
            <pc:sldMk cId="3720716277" sldId="260"/>
            <ac:spMk id="18" creationId="{D81A99FF-4650-4293-BA6D-48314AD16C20}"/>
          </ac:spMkLst>
        </pc:spChg>
      </pc:sldChg>
    </pc:docChg>
  </pc:docChgLst>
  <pc:docChgLst>
    <pc:chgData name="Kate Lewis (1701248)" userId="10033FFFA4969CC5@LIVE.COM" providerId="AD" clId="Web-{D381F2E5-934C-44AB-8D1C-5D9A006A2B45}"/>
    <pc:docChg chg="modSld">
      <pc:chgData name="Kate Lewis (1701248)" userId="10033FFFA4969CC5@LIVE.COM" providerId="AD" clId="Web-{D381F2E5-934C-44AB-8D1C-5D9A006A2B45}" dt="2018-02-13T22:31:09.215" v="375"/>
      <pc:docMkLst>
        <pc:docMk/>
      </pc:docMkLst>
      <pc:sldChg chg="modSp">
        <pc:chgData name="Kate Lewis (1701248)" userId="10033FFFA4969CC5@LIVE.COM" providerId="AD" clId="Web-{D381F2E5-934C-44AB-8D1C-5D9A006A2B45}" dt="2018-02-13T22:31:09.215" v="374"/>
        <pc:sldMkLst>
          <pc:docMk/>
          <pc:sldMk cId="2950898466" sldId="264"/>
        </pc:sldMkLst>
        <pc:spChg chg="mod">
          <ac:chgData name="Kate Lewis (1701248)" userId="10033FFFA4969CC5@LIVE.COM" providerId="AD" clId="Web-{D381F2E5-934C-44AB-8D1C-5D9A006A2B45}" dt="2018-02-13T22:31:09.215" v="374"/>
          <ac:spMkLst>
            <pc:docMk/>
            <pc:sldMk cId="2950898466" sldId="264"/>
            <ac:spMk id="3" creationId="{173D06DA-FB32-4A0E-80C7-823A4E9FB1BB}"/>
          </ac:spMkLst>
        </pc:spChg>
      </pc:sldChg>
      <pc:sldChg chg="modSp">
        <pc:chgData name="Kate Lewis (1701248)" userId="10033FFFA4969CC5@LIVE.COM" providerId="AD" clId="Web-{D381F2E5-934C-44AB-8D1C-5D9A006A2B45}" dt="2018-02-13T22:09:27.670" v="39"/>
        <pc:sldMkLst>
          <pc:docMk/>
          <pc:sldMk cId="3842547357" sldId="267"/>
        </pc:sldMkLst>
        <pc:spChg chg="mod">
          <ac:chgData name="Kate Lewis (1701248)" userId="10033FFFA4969CC5@LIVE.COM" providerId="AD" clId="Web-{D381F2E5-934C-44AB-8D1C-5D9A006A2B45}" dt="2018-02-13T22:07:45.384" v="22"/>
          <ac:spMkLst>
            <pc:docMk/>
            <pc:sldMk cId="3842547357" sldId="267"/>
            <ac:spMk id="2" creationId="{1AF43D9D-699B-40AA-A892-9D4D67EDE0A6}"/>
          </ac:spMkLst>
        </pc:spChg>
        <pc:spChg chg="mod">
          <ac:chgData name="Kate Lewis (1701248)" userId="10033FFFA4969CC5@LIVE.COM" providerId="AD" clId="Web-{D381F2E5-934C-44AB-8D1C-5D9A006A2B45}" dt="2018-02-13T22:09:27.670" v="39"/>
          <ac:spMkLst>
            <pc:docMk/>
            <pc:sldMk cId="3842547357" sldId="267"/>
            <ac:spMk id="3" creationId="{CF5AA8AB-7A4E-4D63-BEBF-876884A99B7C}"/>
          </ac:spMkLst>
        </pc:spChg>
      </pc:sldChg>
    </pc:docChg>
  </pc:docChgLst>
  <pc:docChgLst>
    <pc:chgData name="Kate Lewis (1701248)" userId="10033FFFA4969CC5@LIVE.COM" providerId="AD" clId="Web-{4C742D36-2338-401E-B2FD-066F76E7F533}"/>
    <pc:docChg chg="addSld modSld modSection">
      <pc:chgData name="Kate Lewis (1701248)" userId="10033FFFA4969CC5@LIVE.COM" providerId="AD" clId="Web-{4C742D36-2338-401E-B2FD-066F76E7F533}" dt="2018-02-12T14:08:02.387" v="3600"/>
      <pc:docMkLst>
        <pc:docMk/>
      </pc:docMkLst>
      <pc:sldChg chg="addSp modSp mod setBg setClrOvrMap">
        <pc:chgData name="Kate Lewis (1701248)" userId="10033FFFA4969CC5@LIVE.COM" providerId="AD" clId="Web-{4C742D36-2338-401E-B2FD-066F76E7F533}" dt="2018-02-12T10:55:16.840" v="2602"/>
        <pc:sldMkLst>
          <pc:docMk/>
          <pc:sldMk cId="2526593619" sldId="256"/>
        </pc:sldMkLst>
        <pc:spChg chg="mod">
          <ac:chgData name="Kate Lewis (1701248)" userId="10033FFFA4969CC5@LIVE.COM" providerId="AD" clId="Web-{4C742D36-2338-401E-B2FD-066F76E7F533}" dt="2018-02-12T10:55:16.840" v="2602"/>
          <ac:spMkLst>
            <pc:docMk/>
            <pc:sldMk cId="2526593619" sldId="256"/>
            <ac:spMk id="2" creationId="{00000000-0000-0000-0000-000000000000}"/>
          </ac:spMkLst>
        </pc:spChg>
        <pc:spChg chg="mod">
          <ac:chgData name="Kate Lewis (1701248)" userId="10033FFFA4969CC5@LIVE.COM" providerId="AD" clId="Web-{4C742D36-2338-401E-B2FD-066F76E7F533}" dt="2018-02-12T10:55:16.840" v="2602"/>
          <ac:spMkLst>
            <pc:docMk/>
            <pc:sldMk cId="2526593619" sldId="256"/>
            <ac:spMk id="3" creationId="{00000000-0000-0000-0000-000000000000}"/>
          </ac:spMkLst>
        </pc:spChg>
        <pc:spChg chg="add">
          <ac:chgData name="Kate Lewis (1701248)" userId="10033FFFA4969CC5@LIVE.COM" providerId="AD" clId="Web-{4C742D36-2338-401E-B2FD-066F76E7F533}" dt="2018-02-12T10:55:16.840" v="2602"/>
          <ac:spMkLst>
            <pc:docMk/>
            <pc:sldMk cId="2526593619" sldId="256"/>
            <ac:spMk id="9" creationId="{1F94DC1C-47D1-41D7-8B1B-9A036D614027}"/>
          </ac:spMkLst>
        </pc:spChg>
        <pc:spChg chg="add">
          <ac:chgData name="Kate Lewis (1701248)" userId="10033FFFA4969CC5@LIVE.COM" providerId="AD" clId="Web-{4C742D36-2338-401E-B2FD-066F76E7F533}" dt="2018-02-12T10:55:16.840" v="2602"/>
          <ac:spMkLst>
            <pc:docMk/>
            <pc:sldMk cId="2526593619" sldId="256"/>
            <ac:spMk id="13" creationId="{AC12A592-C02D-46EF-8E1F-9335DB8D71DF}"/>
          </ac:spMkLst>
        </pc:spChg>
        <pc:spChg chg="add">
          <ac:chgData name="Kate Lewis (1701248)" userId="10033FFFA4969CC5@LIVE.COM" providerId="AD" clId="Web-{4C742D36-2338-401E-B2FD-066F76E7F533}" dt="2018-02-12T10:55:16.840" v="2602"/>
          <ac:spMkLst>
            <pc:docMk/>
            <pc:sldMk cId="2526593619" sldId="256"/>
            <ac:spMk id="15" creationId="{24005816-5BCA-4665-8A58-5580F8E9C84A}"/>
          </ac:spMkLst>
        </pc:spChg>
        <pc:grpChg chg="add">
          <ac:chgData name="Kate Lewis (1701248)" userId="10033FFFA4969CC5@LIVE.COM" providerId="AD" clId="Web-{4C742D36-2338-401E-B2FD-066F76E7F533}" dt="2018-02-12T10:55:16.840" v="2602"/>
          <ac:grpSpMkLst>
            <pc:docMk/>
            <pc:sldMk cId="2526593619" sldId="256"/>
            <ac:grpSpMk id="17" creationId="{BF07F359-8CA3-4854-91E7-EE6004020511}"/>
          </ac:grpSpMkLst>
        </pc:grpChg>
        <pc:picChg chg="add mod ord">
          <ac:chgData name="Kate Lewis (1701248)" userId="10033FFFA4969CC5@LIVE.COM" providerId="AD" clId="Web-{4C742D36-2338-401E-B2FD-066F76E7F533}" dt="2018-02-12T10:55:16.840" v="2602"/>
          <ac:picMkLst>
            <pc:docMk/>
            <pc:sldMk cId="2526593619" sldId="256"/>
            <ac:picMk id="4" creationId="{CF33573A-BA5F-40A0-AF8E-CE94C93905D9}"/>
          </ac:picMkLst>
        </pc:picChg>
        <pc:picChg chg="add">
          <ac:chgData name="Kate Lewis (1701248)" userId="10033FFFA4969CC5@LIVE.COM" providerId="AD" clId="Web-{4C742D36-2338-401E-B2FD-066F76E7F533}" dt="2018-02-12T10:55:16.840" v="2602"/>
          <ac:picMkLst>
            <pc:docMk/>
            <pc:sldMk cId="2526593619" sldId="256"/>
            <ac:picMk id="11" creationId="{811383CE-CE86-4E1C-B289-798EB9E6E0E5}"/>
          </ac:picMkLst>
        </pc:picChg>
      </pc:sldChg>
      <pc:sldChg chg="addSp delSp modSp mod setBg setClrOvrMap">
        <pc:chgData name="Kate Lewis (1701248)" userId="10033FFFA4969CC5@LIVE.COM" providerId="AD" clId="Web-{4C742D36-2338-401E-B2FD-066F76E7F533}" dt="2018-02-12T10:57:26.307" v="2630"/>
        <pc:sldMkLst>
          <pc:docMk/>
          <pc:sldMk cId="3088654848" sldId="257"/>
        </pc:sldMkLst>
        <pc:spChg chg="mod">
          <ac:chgData name="Kate Lewis (1701248)" userId="10033FFFA4969CC5@LIVE.COM" providerId="AD" clId="Web-{4C742D36-2338-401E-B2FD-066F76E7F533}" dt="2018-02-12T10:57:26.307" v="2630"/>
          <ac:spMkLst>
            <pc:docMk/>
            <pc:sldMk cId="3088654848" sldId="257"/>
            <ac:spMk id="2" creationId="{4BD91D16-679F-45AE-ADF5-B970EFCDDB0B}"/>
          </ac:spMkLst>
        </pc:spChg>
        <pc:spChg chg="add del">
          <ac:chgData name="Kate Lewis (1701248)" userId="10033FFFA4969CC5@LIVE.COM" providerId="AD" clId="Web-{4C742D36-2338-401E-B2FD-066F76E7F533}" dt="2018-02-12T10:55:34.700" v="2606"/>
          <ac:spMkLst>
            <pc:docMk/>
            <pc:sldMk cId="3088654848" sldId="257"/>
            <ac:spMk id="6" creationId="{75F65CD9-825D-44BD-8681-D42D260D4C63}"/>
          </ac:spMkLst>
        </pc:spChg>
        <pc:spChg chg="add del">
          <ac:chgData name="Kate Lewis (1701248)" userId="10033FFFA4969CC5@LIVE.COM" providerId="AD" clId="Web-{4C742D36-2338-401E-B2FD-066F76E7F533}" dt="2018-02-12T10:55:34.700" v="2606"/>
          <ac:spMkLst>
            <pc:docMk/>
            <pc:sldMk cId="3088654848" sldId="257"/>
            <ac:spMk id="7" creationId="{B2F64C47-BE0B-4DA4-A62F-C6922DD2082F}"/>
          </ac:spMkLst>
        </pc:spChg>
        <pc:spChg chg="add del">
          <ac:chgData name="Kate Lewis (1701248)" userId="10033FFFA4969CC5@LIVE.COM" providerId="AD" clId="Web-{4C742D36-2338-401E-B2FD-066F76E7F533}" dt="2018-02-12T10:55:37.434" v="2608"/>
          <ac:spMkLst>
            <pc:docMk/>
            <pc:sldMk cId="3088654848" sldId="257"/>
            <ac:spMk id="9" creationId="{75F65CD9-825D-44BD-8681-D42D260D4C63}"/>
          </ac:spMkLst>
        </pc:spChg>
        <pc:spChg chg="add del">
          <ac:chgData name="Kate Lewis (1701248)" userId="10033FFFA4969CC5@LIVE.COM" providerId="AD" clId="Web-{4C742D36-2338-401E-B2FD-066F76E7F533}" dt="2018-02-12T10:55:29.668" v="2604"/>
          <ac:spMkLst>
            <pc:docMk/>
            <pc:sldMk cId="3088654848" sldId="257"/>
            <ac:spMk id="10" creationId="{75F65CD9-825D-44BD-8681-D42D260D4C63}"/>
          </ac:spMkLst>
        </pc:spChg>
        <pc:spChg chg="add del">
          <ac:chgData name="Kate Lewis (1701248)" userId="10033FFFA4969CC5@LIVE.COM" providerId="AD" clId="Web-{4C742D36-2338-401E-B2FD-066F76E7F533}" dt="2018-02-12T10:55:37.434" v="2608"/>
          <ac:spMkLst>
            <pc:docMk/>
            <pc:sldMk cId="3088654848" sldId="257"/>
            <ac:spMk id="11" creationId="{B2F64C47-BE0B-4DA4-A62F-C6922DD2082F}"/>
          </ac:spMkLst>
        </pc:spChg>
        <pc:spChg chg="add del">
          <ac:chgData name="Kate Lewis (1701248)" userId="10033FFFA4969CC5@LIVE.COM" providerId="AD" clId="Web-{4C742D36-2338-401E-B2FD-066F76E7F533}" dt="2018-02-12T10:55:29.668" v="2604"/>
          <ac:spMkLst>
            <pc:docMk/>
            <pc:sldMk cId="3088654848" sldId="257"/>
            <ac:spMk id="12" creationId="{B2F64C47-BE0B-4DA4-A62F-C6922DD2082F}"/>
          </ac:spMkLst>
        </pc:spChg>
        <pc:spChg chg="add del">
          <ac:chgData name="Kate Lewis (1701248)" userId="10033FFFA4969CC5@LIVE.COM" providerId="AD" clId="Web-{4C742D36-2338-401E-B2FD-066F76E7F533}" dt="2018-02-12T10:55:46.137" v="2610"/>
          <ac:spMkLst>
            <pc:docMk/>
            <pc:sldMk cId="3088654848" sldId="257"/>
            <ac:spMk id="14" creationId="{75F65CD9-825D-44BD-8681-D42D260D4C63}"/>
          </ac:spMkLst>
        </pc:spChg>
        <pc:spChg chg="add del">
          <ac:chgData name="Kate Lewis (1701248)" userId="10033FFFA4969CC5@LIVE.COM" providerId="AD" clId="Web-{4C742D36-2338-401E-B2FD-066F76E7F533}" dt="2018-02-12T10:55:46.137" v="2610"/>
          <ac:spMkLst>
            <pc:docMk/>
            <pc:sldMk cId="3088654848" sldId="257"/>
            <ac:spMk id="15" creationId="{B2F64C47-BE0B-4DA4-A62F-C6922DD2082F}"/>
          </ac:spMkLst>
        </pc:spChg>
        <pc:spChg chg="add del">
          <ac:chgData name="Kate Lewis (1701248)" userId="10033FFFA4969CC5@LIVE.COM" providerId="AD" clId="Web-{4C742D36-2338-401E-B2FD-066F76E7F533}" dt="2018-02-12T10:55:50.590" v="2612"/>
          <ac:spMkLst>
            <pc:docMk/>
            <pc:sldMk cId="3088654848" sldId="257"/>
            <ac:spMk id="17" creationId="{50E53EDA-3B94-4F6B-9E86-D3BB9EBB9616}"/>
          </ac:spMkLst>
        </pc:spChg>
        <pc:spChg chg="add del">
          <ac:chgData name="Kate Lewis (1701248)" userId="10033FFFA4969CC5@LIVE.COM" providerId="AD" clId="Web-{4C742D36-2338-401E-B2FD-066F76E7F533}" dt="2018-02-12T10:55:58.840" v="2614"/>
          <ac:spMkLst>
            <pc:docMk/>
            <pc:sldMk cId="3088654848" sldId="257"/>
            <ac:spMk id="19" creationId="{4117F0C1-BCBB-40C7-99D6-F703E7A4B5F3}"/>
          </ac:spMkLst>
        </pc:spChg>
        <pc:spChg chg="add del">
          <ac:chgData name="Kate Lewis (1701248)" userId="10033FFFA4969CC5@LIVE.COM" providerId="AD" clId="Web-{4C742D36-2338-401E-B2FD-066F76E7F533}" dt="2018-02-12T10:55:58.840" v="2614"/>
          <ac:spMkLst>
            <pc:docMk/>
            <pc:sldMk cId="3088654848" sldId="257"/>
            <ac:spMk id="20" creationId="{D1A5D8BC-B41A-4E96-91C4-D60F5162257E}"/>
          </ac:spMkLst>
        </pc:spChg>
        <pc:spChg chg="add del">
          <ac:chgData name="Kate Lewis (1701248)" userId="10033FFFA4969CC5@LIVE.COM" providerId="AD" clId="Web-{4C742D36-2338-401E-B2FD-066F76E7F533}" dt="2018-02-12T10:55:58.840" v="2614"/>
          <ac:spMkLst>
            <pc:docMk/>
            <pc:sldMk cId="3088654848" sldId="257"/>
            <ac:spMk id="22" creationId="{51287385-D3EA-47A8-A127-6061791ADBB6}"/>
          </ac:spMkLst>
        </pc:spChg>
        <pc:spChg chg="add del">
          <ac:chgData name="Kate Lewis (1701248)" userId="10033FFFA4969CC5@LIVE.COM" providerId="AD" clId="Web-{4C742D36-2338-401E-B2FD-066F76E7F533}" dt="2018-02-12T10:56:03.230" v="2616"/>
          <ac:spMkLst>
            <pc:docMk/>
            <pc:sldMk cId="3088654848" sldId="257"/>
            <ac:spMk id="24" creationId="{CFF5BED3-4EE4-425F-A016-C272586B88E5}"/>
          </ac:spMkLst>
        </pc:spChg>
        <pc:spChg chg="add del">
          <ac:chgData name="Kate Lewis (1701248)" userId="10033FFFA4969CC5@LIVE.COM" providerId="AD" clId="Web-{4C742D36-2338-401E-B2FD-066F76E7F533}" dt="2018-02-12T10:56:03.230" v="2616"/>
          <ac:spMkLst>
            <pc:docMk/>
            <pc:sldMk cId="3088654848" sldId="257"/>
            <ac:spMk id="25" creationId="{D856B4CA-4519-432C-ABFD-F2AE5D70E09C}"/>
          </ac:spMkLst>
        </pc:spChg>
        <pc:spChg chg="add del">
          <ac:chgData name="Kate Lewis (1701248)" userId="10033FFFA4969CC5@LIVE.COM" providerId="AD" clId="Web-{4C742D36-2338-401E-B2FD-066F76E7F533}" dt="2018-02-12T10:56:03.230" v="2616"/>
          <ac:spMkLst>
            <pc:docMk/>
            <pc:sldMk cId="3088654848" sldId="257"/>
            <ac:spMk id="26" creationId="{61D03B64-A2F8-4473-8457-9A6A36B67B89}"/>
          </ac:spMkLst>
        </pc:spChg>
        <pc:spChg chg="add del">
          <ac:chgData name="Kate Lewis (1701248)" userId="10033FFFA4969CC5@LIVE.COM" providerId="AD" clId="Web-{4C742D36-2338-401E-B2FD-066F76E7F533}" dt="2018-02-12T10:56:16.840" v="2618"/>
          <ac:spMkLst>
            <pc:docMk/>
            <pc:sldMk cId="3088654848" sldId="257"/>
            <ac:spMk id="29" creationId="{CFF5BED3-4EE4-425F-A016-C272586B88E5}"/>
          </ac:spMkLst>
        </pc:spChg>
        <pc:spChg chg="add del">
          <ac:chgData name="Kate Lewis (1701248)" userId="10033FFFA4969CC5@LIVE.COM" providerId="AD" clId="Web-{4C742D36-2338-401E-B2FD-066F76E7F533}" dt="2018-02-12T10:56:16.840" v="2618"/>
          <ac:spMkLst>
            <pc:docMk/>
            <pc:sldMk cId="3088654848" sldId="257"/>
            <ac:spMk id="30" creationId="{D856B4CA-4519-432C-ABFD-F2AE5D70E09C}"/>
          </ac:spMkLst>
        </pc:spChg>
        <pc:spChg chg="add del">
          <ac:chgData name="Kate Lewis (1701248)" userId="10033FFFA4969CC5@LIVE.COM" providerId="AD" clId="Web-{4C742D36-2338-401E-B2FD-066F76E7F533}" dt="2018-02-12T10:56:16.840" v="2618"/>
          <ac:spMkLst>
            <pc:docMk/>
            <pc:sldMk cId="3088654848" sldId="257"/>
            <ac:spMk id="31" creationId="{61D03B64-A2F8-4473-8457-9A6A36B67B89}"/>
          </ac:spMkLst>
        </pc:spChg>
        <pc:spChg chg="add del">
          <ac:chgData name="Kate Lewis (1701248)" userId="10033FFFA4969CC5@LIVE.COM" providerId="AD" clId="Web-{4C742D36-2338-401E-B2FD-066F76E7F533}" dt="2018-02-12T10:56:45.730" v="2620"/>
          <ac:spMkLst>
            <pc:docMk/>
            <pc:sldMk cId="3088654848" sldId="257"/>
            <ac:spMk id="34" creationId="{75F65CD9-825D-44BD-8681-D42D260D4C63}"/>
          </ac:spMkLst>
        </pc:spChg>
        <pc:spChg chg="add del">
          <ac:chgData name="Kate Lewis (1701248)" userId="10033FFFA4969CC5@LIVE.COM" providerId="AD" clId="Web-{4C742D36-2338-401E-B2FD-066F76E7F533}" dt="2018-02-12T10:56:45.730" v="2620"/>
          <ac:spMkLst>
            <pc:docMk/>
            <pc:sldMk cId="3088654848" sldId="257"/>
            <ac:spMk id="35" creationId="{B2F64C47-BE0B-4DA4-A62F-C6922DD2082F}"/>
          </ac:spMkLst>
        </pc:spChg>
        <pc:spChg chg="add del">
          <ac:chgData name="Kate Lewis (1701248)" userId="10033FFFA4969CC5@LIVE.COM" providerId="AD" clId="Web-{4C742D36-2338-401E-B2FD-066F76E7F533}" dt="2018-02-12T10:57:26.307" v="2630"/>
          <ac:spMkLst>
            <pc:docMk/>
            <pc:sldMk cId="3088654848" sldId="257"/>
            <ac:spMk id="37" creationId="{75F65CD9-825D-44BD-8681-D42D260D4C63}"/>
          </ac:spMkLst>
        </pc:spChg>
        <pc:spChg chg="add del">
          <ac:chgData name="Kate Lewis (1701248)" userId="10033FFFA4969CC5@LIVE.COM" providerId="AD" clId="Web-{4C742D36-2338-401E-B2FD-066F76E7F533}" dt="2018-02-12T10:57:26.307" v="2630"/>
          <ac:spMkLst>
            <pc:docMk/>
            <pc:sldMk cId="3088654848" sldId="257"/>
            <ac:spMk id="38" creationId="{B2F64C47-BE0B-4DA4-A62F-C6922DD2082F}"/>
          </ac:spMkLst>
        </pc:spChg>
        <pc:spChg chg="add del mod">
          <ac:chgData name="Kate Lewis (1701248)" userId="10033FFFA4969CC5@LIVE.COM" providerId="AD" clId="Web-{4C742D36-2338-401E-B2FD-066F76E7F533}" dt="2018-02-12T10:56:46.027" v="2621"/>
          <ac:spMkLst>
            <pc:docMk/>
            <pc:sldMk cId="3088654848" sldId="257"/>
            <ac:spMk id="40" creationId="{2C34B180-0FAB-45BB-A9A8-8F0B1E2D4BAC}"/>
          </ac:spMkLst>
        </pc:spChg>
        <pc:spChg chg="add del">
          <ac:chgData name="Kate Lewis (1701248)" userId="10033FFFA4969CC5@LIVE.COM" providerId="AD" clId="Web-{4C742D36-2338-401E-B2FD-066F76E7F533}" dt="2018-02-12T10:57:03.964" v="2625"/>
          <ac:spMkLst>
            <pc:docMk/>
            <pc:sldMk cId="3088654848" sldId="257"/>
            <ac:spMk id="41" creationId="{75F65CD9-825D-44BD-8681-D42D260D4C63}"/>
          </ac:spMkLst>
        </pc:spChg>
        <pc:spChg chg="add del">
          <ac:chgData name="Kate Lewis (1701248)" userId="10033FFFA4969CC5@LIVE.COM" providerId="AD" clId="Web-{4C742D36-2338-401E-B2FD-066F76E7F533}" dt="2018-02-12T10:57:03.964" v="2625"/>
          <ac:spMkLst>
            <pc:docMk/>
            <pc:sldMk cId="3088654848" sldId="257"/>
            <ac:spMk id="42" creationId="{B2F64C47-BE0B-4DA4-A62F-C6922DD2082F}"/>
          </ac:spMkLst>
        </pc:spChg>
        <pc:spChg chg="add del">
          <ac:chgData name="Kate Lewis (1701248)" userId="10033FFFA4969CC5@LIVE.COM" providerId="AD" clId="Web-{4C742D36-2338-401E-B2FD-066F76E7F533}" dt="2018-02-12T10:57:17.979" v="2627"/>
          <ac:spMkLst>
            <pc:docMk/>
            <pc:sldMk cId="3088654848" sldId="257"/>
            <ac:spMk id="43" creationId="{CFF5BED3-4EE4-425F-A016-C272586B88E5}"/>
          </ac:spMkLst>
        </pc:spChg>
        <pc:spChg chg="add del">
          <ac:chgData name="Kate Lewis (1701248)" userId="10033FFFA4969CC5@LIVE.COM" providerId="AD" clId="Web-{4C742D36-2338-401E-B2FD-066F76E7F533}" dt="2018-02-12T10:56:59.542" v="2623"/>
          <ac:spMkLst>
            <pc:docMk/>
            <pc:sldMk cId="3088654848" sldId="257"/>
            <ac:spMk id="44" creationId="{75F65CD9-825D-44BD-8681-D42D260D4C63}"/>
          </ac:spMkLst>
        </pc:spChg>
        <pc:spChg chg="add del">
          <ac:chgData name="Kate Lewis (1701248)" userId="10033FFFA4969CC5@LIVE.COM" providerId="AD" clId="Web-{4C742D36-2338-401E-B2FD-066F76E7F533}" dt="2018-02-12T10:57:17.979" v="2627"/>
          <ac:spMkLst>
            <pc:docMk/>
            <pc:sldMk cId="3088654848" sldId="257"/>
            <ac:spMk id="45" creationId="{D856B4CA-4519-432C-ABFD-F2AE5D70E09C}"/>
          </ac:spMkLst>
        </pc:spChg>
        <pc:spChg chg="add del">
          <ac:chgData name="Kate Lewis (1701248)" userId="10033FFFA4969CC5@LIVE.COM" providerId="AD" clId="Web-{4C742D36-2338-401E-B2FD-066F76E7F533}" dt="2018-02-12T10:56:59.542" v="2623"/>
          <ac:spMkLst>
            <pc:docMk/>
            <pc:sldMk cId="3088654848" sldId="257"/>
            <ac:spMk id="46" creationId="{B2F64C47-BE0B-4DA4-A62F-C6922DD2082F}"/>
          </ac:spMkLst>
        </pc:spChg>
        <pc:spChg chg="add del">
          <ac:chgData name="Kate Lewis (1701248)" userId="10033FFFA4969CC5@LIVE.COM" providerId="AD" clId="Web-{4C742D36-2338-401E-B2FD-066F76E7F533}" dt="2018-02-12T10:57:26.011" v="2629"/>
          <ac:spMkLst>
            <pc:docMk/>
            <pc:sldMk cId="3088654848" sldId="257"/>
            <ac:spMk id="47" creationId="{CFF5BED3-4EE4-425F-A016-C272586B88E5}"/>
          </ac:spMkLst>
        </pc:spChg>
        <pc:spChg chg="add del">
          <ac:chgData name="Kate Lewis (1701248)" userId="10033FFFA4969CC5@LIVE.COM" providerId="AD" clId="Web-{4C742D36-2338-401E-B2FD-066F76E7F533}" dt="2018-02-12T10:57:17.979" v="2627"/>
          <ac:spMkLst>
            <pc:docMk/>
            <pc:sldMk cId="3088654848" sldId="257"/>
            <ac:spMk id="48" creationId="{61D03B64-A2F8-4473-8457-9A6A36B67B89}"/>
          </ac:spMkLst>
        </pc:spChg>
        <pc:spChg chg="add del">
          <ac:chgData name="Kate Lewis (1701248)" userId="10033FFFA4969CC5@LIVE.COM" providerId="AD" clId="Web-{4C742D36-2338-401E-B2FD-066F76E7F533}" dt="2018-02-12T10:57:26.011" v="2629"/>
          <ac:spMkLst>
            <pc:docMk/>
            <pc:sldMk cId="3088654848" sldId="257"/>
            <ac:spMk id="49" creationId="{D856B4CA-4519-432C-ABFD-F2AE5D70E09C}"/>
          </ac:spMkLst>
        </pc:spChg>
        <pc:spChg chg="add del">
          <ac:chgData name="Kate Lewis (1701248)" userId="10033FFFA4969CC5@LIVE.COM" providerId="AD" clId="Web-{4C742D36-2338-401E-B2FD-066F76E7F533}" dt="2018-02-12T10:57:26.011" v="2629"/>
          <ac:spMkLst>
            <pc:docMk/>
            <pc:sldMk cId="3088654848" sldId="257"/>
            <ac:spMk id="51" creationId="{61D03B64-A2F8-4473-8457-9A6A36B67B89}"/>
          </ac:spMkLst>
        </pc:spChg>
        <pc:spChg chg="add">
          <ac:chgData name="Kate Lewis (1701248)" userId="10033FFFA4969CC5@LIVE.COM" providerId="AD" clId="Web-{4C742D36-2338-401E-B2FD-066F76E7F533}" dt="2018-02-12T10:57:26.307" v="2630"/>
          <ac:spMkLst>
            <pc:docMk/>
            <pc:sldMk cId="3088654848" sldId="257"/>
            <ac:spMk id="53" creationId="{CFF5BED3-4EE4-425F-A016-C272586B88E5}"/>
          </ac:spMkLst>
        </pc:spChg>
        <pc:spChg chg="add">
          <ac:chgData name="Kate Lewis (1701248)" userId="10033FFFA4969CC5@LIVE.COM" providerId="AD" clId="Web-{4C742D36-2338-401E-B2FD-066F76E7F533}" dt="2018-02-12T10:57:26.307" v="2630"/>
          <ac:spMkLst>
            <pc:docMk/>
            <pc:sldMk cId="3088654848" sldId="257"/>
            <ac:spMk id="54" creationId="{D856B4CA-4519-432C-ABFD-F2AE5D70E09C}"/>
          </ac:spMkLst>
        </pc:spChg>
        <pc:spChg chg="add">
          <ac:chgData name="Kate Lewis (1701248)" userId="10033FFFA4969CC5@LIVE.COM" providerId="AD" clId="Web-{4C742D36-2338-401E-B2FD-066F76E7F533}" dt="2018-02-12T10:57:26.307" v="2630"/>
          <ac:spMkLst>
            <pc:docMk/>
            <pc:sldMk cId="3088654848" sldId="257"/>
            <ac:spMk id="55" creationId="{61D03B64-A2F8-4473-8457-9A6A36B67B89}"/>
          </ac:spMkLst>
        </pc:spChg>
        <pc:graphicFrameChg chg="add del">
          <ac:chgData name="Kate Lewis (1701248)" userId="10033FFFA4969CC5@LIVE.COM" providerId="AD" clId="Web-{4C742D36-2338-401E-B2FD-066F76E7F533}" dt="2018-02-12T10:55:29.668" v="2604"/>
          <ac:graphicFrameMkLst>
            <pc:docMk/>
            <pc:sldMk cId="3088654848" sldId="257"/>
            <ac:graphicFrameMk id="5" creationId="{00000000-0000-0000-0000-000000000000}"/>
          </ac:graphicFrameMkLst>
        </pc:graphicFrameChg>
        <pc:graphicFrameChg chg="add del">
          <ac:chgData name="Kate Lewis (1701248)" userId="10033FFFA4969CC5@LIVE.COM" providerId="AD" clId="Web-{4C742D36-2338-401E-B2FD-066F76E7F533}" dt="2018-02-12T10:55:34.700" v="2606"/>
          <ac:graphicFrameMkLst>
            <pc:docMk/>
            <pc:sldMk cId="3088654848" sldId="257"/>
            <ac:graphicFrameMk id="8" creationId="{00000000-0000-0000-0000-000000000000}"/>
          </ac:graphicFrameMkLst>
        </pc:graphicFrameChg>
        <pc:graphicFrameChg chg="add del">
          <ac:chgData name="Kate Lewis (1701248)" userId="10033FFFA4969CC5@LIVE.COM" providerId="AD" clId="Web-{4C742D36-2338-401E-B2FD-066F76E7F533}" dt="2018-02-12T10:55:37.434" v="2608"/>
          <ac:graphicFrameMkLst>
            <pc:docMk/>
            <pc:sldMk cId="3088654848" sldId="257"/>
            <ac:graphicFrameMk id="13" creationId="{00000000-0000-0000-0000-000000000000}"/>
          </ac:graphicFrameMkLst>
        </pc:graphicFrameChg>
        <pc:graphicFrameChg chg="add del">
          <ac:chgData name="Kate Lewis (1701248)" userId="10033FFFA4969CC5@LIVE.COM" providerId="AD" clId="Web-{4C742D36-2338-401E-B2FD-066F76E7F533}" dt="2018-02-12T10:55:46.137" v="2610"/>
          <ac:graphicFrameMkLst>
            <pc:docMk/>
            <pc:sldMk cId="3088654848" sldId="257"/>
            <ac:graphicFrameMk id="16" creationId="{00000000-0000-0000-0000-000000000000}"/>
          </ac:graphicFrameMkLst>
        </pc:graphicFrameChg>
        <pc:graphicFrameChg chg="add del">
          <ac:chgData name="Kate Lewis (1701248)" userId="10033FFFA4969CC5@LIVE.COM" providerId="AD" clId="Web-{4C742D36-2338-401E-B2FD-066F76E7F533}" dt="2018-02-12T10:55:58.840" v="2614"/>
          <ac:graphicFrameMkLst>
            <pc:docMk/>
            <pc:sldMk cId="3088654848" sldId="257"/>
            <ac:graphicFrameMk id="23" creationId="{00000000-0000-0000-0000-000000000000}"/>
          </ac:graphicFrameMkLst>
        </pc:graphicFrameChg>
        <pc:graphicFrameChg chg="add del">
          <ac:chgData name="Kate Lewis (1701248)" userId="10033FFFA4969CC5@LIVE.COM" providerId="AD" clId="Web-{4C742D36-2338-401E-B2FD-066F76E7F533}" dt="2018-02-12T10:56:03.230" v="2616"/>
          <ac:graphicFrameMkLst>
            <pc:docMk/>
            <pc:sldMk cId="3088654848" sldId="257"/>
            <ac:graphicFrameMk id="28" creationId="{00000000-0000-0000-0000-000000000000}"/>
          </ac:graphicFrameMkLst>
        </pc:graphicFrameChg>
        <pc:graphicFrameChg chg="add del">
          <ac:chgData name="Kate Lewis (1701248)" userId="10033FFFA4969CC5@LIVE.COM" providerId="AD" clId="Web-{4C742D36-2338-401E-B2FD-066F76E7F533}" dt="2018-02-12T10:56:16.840" v="2618"/>
          <ac:graphicFrameMkLst>
            <pc:docMk/>
            <pc:sldMk cId="3088654848" sldId="257"/>
            <ac:graphicFrameMk id="33" creationId="{00000000-0000-0000-0000-000000000000}"/>
          </ac:graphicFrameMkLst>
        </pc:graphicFrameChg>
        <pc:graphicFrameChg chg="add del">
          <ac:chgData name="Kate Lewis (1701248)" userId="10033FFFA4969CC5@LIVE.COM" providerId="AD" clId="Web-{4C742D36-2338-401E-B2FD-066F76E7F533}" dt="2018-02-12T10:56:45.730" v="2620"/>
          <ac:graphicFrameMkLst>
            <pc:docMk/>
            <pc:sldMk cId="3088654848" sldId="257"/>
            <ac:graphicFrameMk id="36" creationId="{00000000-0000-0000-0000-000000000000}"/>
          </ac:graphicFrameMkLst>
        </pc:graphicFrameChg>
        <pc:graphicFrameChg chg="add mod modGraphic">
          <ac:chgData name="Kate Lewis (1701248)" userId="10033FFFA4969CC5@LIVE.COM" providerId="AD" clId="Web-{4C742D36-2338-401E-B2FD-066F76E7F533}" dt="2018-02-12T10:57:26.307" v="2630"/>
          <ac:graphicFrameMkLst>
            <pc:docMk/>
            <pc:sldMk cId="3088654848" sldId="257"/>
            <ac:graphicFrameMk id="39" creationId="{00000000-0000-0000-0000-000000000000}"/>
          </ac:graphicFrameMkLst>
        </pc:graphicFrameChg>
        <pc:picChg chg="add del">
          <ac:chgData name="Kate Lewis (1701248)" userId="10033FFFA4969CC5@LIVE.COM" providerId="AD" clId="Web-{4C742D36-2338-401E-B2FD-066F76E7F533}" dt="2018-02-12T10:55:58.840" v="2614"/>
          <ac:picMkLst>
            <pc:docMk/>
            <pc:sldMk cId="3088654848" sldId="257"/>
            <ac:picMk id="21" creationId="{0D321D5F-FA18-4271-9EAA-0BEA14116BB5}"/>
          </ac:picMkLst>
        </pc:picChg>
        <pc:picChg chg="add del">
          <ac:chgData name="Kate Lewis (1701248)" userId="10033FFFA4969CC5@LIVE.COM" providerId="AD" clId="Web-{4C742D36-2338-401E-B2FD-066F76E7F533}" dt="2018-02-12T10:56:03.230" v="2616"/>
          <ac:picMkLst>
            <pc:docMk/>
            <pc:sldMk cId="3088654848" sldId="257"/>
            <ac:picMk id="27" creationId="{01C3CE7E-C09F-4DAB-A9B8-00CB40334B33}"/>
          </ac:picMkLst>
        </pc:picChg>
        <pc:picChg chg="add del">
          <ac:chgData name="Kate Lewis (1701248)" userId="10033FFFA4969CC5@LIVE.COM" providerId="AD" clId="Web-{4C742D36-2338-401E-B2FD-066F76E7F533}" dt="2018-02-12T10:56:16.840" v="2618"/>
          <ac:picMkLst>
            <pc:docMk/>
            <pc:sldMk cId="3088654848" sldId="257"/>
            <ac:picMk id="32" creationId="{01C3CE7E-C09F-4DAB-A9B8-00CB40334B33}"/>
          </ac:picMkLst>
        </pc:picChg>
        <pc:picChg chg="add del">
          <ac:chgData name="Kate Lewis (1701248)" userId="10033FFFA4969CC5@LIVE.COM" providerId="AD" clId="Web-{4C742D36-2338-401E-B2FD-066F76E7F533}" dt="2018-02-12T10:57:17.979" v="2627"/>
          <ac:picMkLst>
            <pc:docMk/>
            <pc:sldMk cId="3088654848" sldId="257"/>
            <ac:picMk id="50" creationId="{01C3CE7E-C09F-4DAB-A9B8-00CB40334B33}"/>
          </ac:picMkLst>
        </pc:picChg>
        <pc:picChg chg="add del">
          <ac:chgData name="Kate Lewis (1701248)" userId="10033FFFA4969CC5@LIVE.COM" providerId="AD" clId="Web-{4C742D36-2338-401E-B2FD-066F76E7F533}" dt="2018-02-12T10:57:26.011" v="2629"/>
          <ac:picMkLst>
            <pc:docMk/>
            <pc:sldMk cId="3088654848" sldId="257"/>
            <ac:picMk id="52" creationId="{01C3CE7E-C09F-4DAB-A9B8-00CB40334B33}"/>
          </ac:picMkLst>
        </pc:picChg>
        <pc:picChg chg="add">
          <ac:chgData name="Kate Lewis (1701248)" userId="10033FFFA4969CC5@LIVE.COM" providerId="AD" clId="Web-{4C742D36-2338-401E-B2FD-066F76E7F533}" dt="2018-02-12T10:57:26.307" v="2630"/>
          <ac:picMkLst>
            <pc:docMk/>
            <pc:sldMk cId="3088654848" sldId="257"/>
            <ac:picMk id="56" creationId="{01C3CE7E-C09F-4DAB-A9B8-00CB40334B33}"/>
          </ac:picMkLst>
        </pc:picChg>
        <pc:cxnChg chg="add del">
          <ac:chgData name="Kate Lewis (1701248)" userId="10033FFFA4969CC5@LIVE.COM" providerId="AD" clId="Web-{4C742D36-2338-401E-B2FD-066F76E7F533}" dt="2018-02-12T10:55:50.590" v="2612"/>
          <ac:cxnSpMkLst>
            <pc:docMk/>
            <pc:sldMk cId="3088654848" sldId="257"/>
            <ac:cxnSpMk id="18" creationId="{30EFD79F-7790-479B-B7DB-BD0D8C101DDD}"/>
          </ac:cxnSpMkLst>
        </pc:cxnChg>
      </pc:sldChg>
      <pc:sldChg chg="addSp delSp modSp mod setBg setClrOvrMap">
        <pc:chgData name="Kate Lewis (1701248)" userId="10033FFFA4969CC5@LIVE.COM" providerId="AD" clId="Web-{4C742D36-2338-401E-B2FD-066F76E7F533}" dt="2018-02-12T10:57:43.526" v="2635"/>
        <pc:sldMkLst>
          <pc:docMk/>
          <pc:sldMk cId="1189651743" sldId="258"/>
        </pc:sldMkLst>
        <pc:spChg chg="mod">
          <ac:chgData name="Kate Lewis (1701248)" userId="10033FFFA4969CC5@LIVE.COM" providerId="AD" clId="Web-{4C742D36-2338-401E-B2FD-066F76E7F533}" dt="2018-02-12T10:57:43.526" v="2635"/>
          <ac:spMkLst>
            <pc:docMk/>
            <pc:sldMk cId="1189651743" sldId="258"/>
            <ac:spMk id="2" creationId="{3E4CB79A-F420-4EA9-8A99-3BE72F343C4B}"/>
          </ac:spMkLst>
        </pc:spChg>
        <pc:spChg chg="add del mod">
          <ac:chgData name="Kate Lewis (1701248)" userId="10033FFFA4969CC5@LIVE.COM" providerId="AD" clId="Web-{4C742D36-2338-401E-B2FD-066F76E7F533}" dt="2018-02-12T10:57:43.526" v="2635"/>
          <ac:spMkLst>
            <pc:docMk/>
            <pc:sldMk cId="1189651743" sldId="258"/>
            <ac:spMk id="3" creationId="{E81905DC-2FDD-4A51-AB4B-168EFF9CC048}"/>
          </ac:spMkLst>
        </pc:spChg>
        <pc:spChg chg="add del">
          <ac:chgData name="Kate Lewis (1701248)" userId="10033FFFA4969CC5@LIVE.COM" providerId="AD" clId="Web-{4C742D36-2338-401E-B2FD-066F76E7F533}" dt="2018-02-12T10:57:43.292" v="2634"/>
          <ac:spMkLst>
            <pc:docMk/>
            <pc:sldMk cId="1189651743" sldId="258"/>
            <ac:spMk id="6" creationId="{75F65CD9-825D-44BD-8681-D42D260D4C63}"/>
          </ac:spMkLst>
        </pc:spChg>
        <pc:spChg chg="add del">
          <ac:chgData name="Kate Lewis (1701248)" userId="10033FFFA4969CC5@LIVE.COM" providerId="AD" clId="Web-{4C742D36-2338-401E-B2FD-066F76E7F533}" dt="2018-02-12T10:57:43.292" v="2634"/>
          <ac:spMkLst>
            <pc:docMk/>
            <pc:sldMk cId="1189651743" sldId="258"/>
            <ac:spMk id="7" creationId="{B2F64C47-BE0B-4DA4-A62F-C6922DD2082F}"/>
          </ac:spMkLst>
        </pc:spChg>
        <pc:spChg chg="add">
          <ac:chgData name="Kate Lewis (1701248)" userId="10033FFFA4969CC5@LIVE.COM" providerId="AD" clId="Web-{4C742D36-2338-401E-B2FD-066F76E7F533}" dt="2018-02-12T10:57:43.526" v="2635"/>
          <ac:spMkLst>
            <pc:docMk/>
            <pc:sldMk cId="1189651743" sldId="258"/>
            <ac:spMk id="9" creationId="{50E53EDA-3B94-4F6B-9E86-D3BB9EBB9616}"/>
          </ac:spMkLst>
        </pc:spChg>
        <pc:spChg chg="add del">
          <ac:chgData name="Kate Lewis (1701248)" userId="10033FFFA4969CC5@LIVE.COM" providerId="AD" clId="Web-{4C742D36-2338-401E-B2FD-066F76E7F533}" dt="2018-02-12T10:57:40.057" v="2632"/>
          <ac:spMkLst>
            <pc:docMk/>
            <pc:sldMk cId="1189651743" sldId="258"/>
            <ac:spMk id="10" creationId="{75F65CD9-825D-44BD-8681-D42D260D4C63}"/>
          </ac:spMkLst>
        </pc:spChg>
        <pc:spChg chg="add del">
          <ac:chgData name="Kate Lewis (1701248)" userId="10033FFFA4969CC5@LIVE.COM" providerId="AD" clId="Web-{4C742D36-2338-401E-B2FD-066F76E7F533}" dt="2018-02-12T10:57:40.057" v="2632"/>
          <ac:spMkLst>
            <pc:docMk/>
            <pc:sldMk cId="1189651743" sldId="258"/>
            <ac:spMk id="12" creationId="{B2F64C47-BE0B-4DA4-A62F-C6922DD2082F}"/>
          </ac:spMkLst>
        </pc:spChg>
        <pc:graphicFrameChg chg="add del">
          <ac:chgData name="Kate Lewis (1701248)" userId="10033FFFA4969CC5@LIVE.COM" providerId="AD" clId="Web-{4C742D36-2338-401E-B2FD-066F76E7F533}" dt="2018-02-12T10:57:40.057" v="2632"/>
          <ac:graphicFrameMkLst>
            <pc:docMk/>
            <pc:sldMk cId="1189651743" sldId="258"/>
            <ac:graphicFrameMk id="5" creationId="{00000000-0000-0000-0000-000000000000}"/>
          </ac:graphicFrameMkLst>
        </pc:graphicFrameChg>
        <pc:graphicFrameChg chg="add del">
          <ac:chgData name="Kate Lewis (1701248)" userId="10033FFFA4969CC5@LIVE.COM" providerId="AD" clId="Web-{4C742D36-2338-401E-B2FD-066F76E7F533}" dt="2018-02-12T10:57:43.292" v="2634"/>
          <ac:graphicFrameMkLst>
            <pc:docMk/>
            <pc:sldMk cId="1189651743" sldId="258"/>
            <ac:graphicFrameMk id="8" creationId="{00000000-0000-0000-0000-000000000000}"/>
          </ac:graphicFrameMkLst>
        </pc:graphicFrameChg>
        <pc:cxnChg chg="add">
          <ac:chgData name="Kate Lewis (1701248)" userId="10033FFFA4969CC5@LIVE.COM" providerId="AD" clId="Web-{4C742D36-2338-401E-B2FD-066F76E7F533}" dt="2018-02-12T10:57:43.526" v="2635"/>
          <ac:cxnSpMkLst>
            <pc:docMk/>
            <pc:sldMk cId="1189651743" sldId="258"/>
            <ac:cxnSpMk id="11" creationId="{30EFD79F-7790-479B-B7DB-BD0D8C101DDD}"/>
          </ac:cxnSpMkLst>
        </pc:cxnChg>
      </pc:sldChg>
      <pc:sldChg chg="addSp modSp mod setBg">
        <pc:chgData name="Kate Lewis (1701248)" userId="10033FFFA4969CC5@LIVE.COM" providerId="AD" clId="Web-{4C742D36-2338-401E-B2FD-066F76E7F533}" dt="2018-02-12T10:57:54.260" v="2636"/>
        <pc:sldMkLst>
          <pc:docMk/>
          <pc:sldMk cId="2984760281" sldId="259"/>
        </pc:sldMkLst>
        <pc:spChg chg="mod">
          <ac:chgData name="Kate Lewis (1701248)" userId="10033FFFA4969CC5@LIVE.COM" providerId="AD" clId="Web-{4C742D36-2338-401E-B2FD-066F76E7F533}" dt="2018-02-12T10:57:54.260" v="2636"/>
          <ac:spMkLst>
            <pc:docMk/>
            <pc:sldMk cId="2984760281" sldId="259"/>
            <ac:spMk id="2" creationId="{612FFCC0-56D6-4F10-A88C-EEAA53B253EA}"/>
          </ac:spMkLst>
        </pc:spChg>
        <pc:spChg chg="mod">
          <ac:chgData name="Kate Lewis (1701248)" userId="10033FFFA4969CC5@LIVE.COM" providerId="AD" clId="Web-{4C742D36-2338-401E-B2FD-066F76E7F533}" dt="2018-02-12T10:57:54.260" v="2636"/>
          <ac:spMkLst>
            <pc:docMk/>
            <pc:sldMk cId="2984760281" sldId="259"/>
            <ac:spMk id="3" creationId="{7161E9C2-31E9-4A75-B782-B0DB349915E8}"/>
          </ac:spMkLst>
        </pc:spChg>
        <pc:spChg chg="add">
          <ac:chgData name="Kate Lewis (1701248)" userId="10033FFFA4969CC5@LIVE.COM" providerId="AD" clId="Web-{4C742D36-2338-401E-B2FD-066F76E7F533}" dt="2018-02-12T10:57:54.260" v="2636"/>
          <ac:spMkLst>
            <pc:docMk/>
            <pc:sldMk cId="2984760281" sldId="259"/>
            <ac:spMk id="8" creationId="{50E53EDA-3B94-4F6B-9E86-D3BB9EBB9616}"/>
          </ac:spMkLst>
        </pc:spChg>
        <pc:cxnChg chg="add">
          <ac:chgData name="Kate Lewis (1701248)" userId="10033FFFA4969CC5@LIVE.COM" providerId="AD" clId="Web-{4C742D36-2338-401E-B2FD-066F76E7F533}" dt="2018-02-12T10:57:54.260" v="2636"/>
          <ac:cxnSpMkLst>
            <pc:docMk/>
            <pc:sldMk cId="2984760281" sldId="259"/>
            <ac:cxnSpMk id="10" creationId="{30EFD79F-7790-479B-B7DB-BD0D8C101DDD}"/>
          </ac:cxnSpMkLst>
        </pc:cxnChg>
      </pc:sldChg>
      <pc:sldChg chg="addSp delSp modSp mod setBg setClrOvrMap">
        <pc:chgData name="Kate Lewis (1701248)" userId="10033FFFA4969CC5@LIVE.COM" providerId="AD" clId="Web-{4C742D36-2338-401E-B2FD-066F76E7F533}" dt="2018-02-12T10:59:15.852" v="2644"/>
        <pc:sldMkLst>
          <pc:docMk/>
          <pc:sldMk cId="3720716277" sldId="260"/>
        </pc:sldMkLst>
        <pc:spChg chg="mod">
          <ac:chgData name="Kate Lewis (1701248)" userId="10033FFFA4969CC5@LIVE.COM" providerId="AD" clId="Web-{4C742D36-2338-401E-B2FD-066F76E7F533}" dt="2018-02-12T10:58:55.673" v="2642"/>
          <ac:spMkLst>
            <pc:docMk/>
            <pc:sldMk cId="3720716277" sldId="260"/>
            <ac:spMk id="2" creationId="{1AF73858-BAB2-4D81-9F76-D0AAC366B432}"/>
          </ac:spMkLst>
        </pc:spChg>
        <pc:spChg chg="add del">
          <ac:chgData name="Kate Lewis (1701248)" userId="10033FFFA4969CC5@LIVE.COM" providerId="AD" clId="Web-{4C742D36-2338-401E-B2FD-066F76E7F533}" dt="2018-02-12T10:58:27.916" v="2640"/>
          <ac:spMkLst>
            <pc:docMk/>
            <pc:sldMk cId="3720716277" sldId="260"/>
            <ac:spMk id="6" creationId="{4117F0C1-BCBB-40C7-99D6-F703E7A4B5F3}"/>
          </ac:spMkLst>
        </pc:spChg>
        <pc:spChg chg="add del">
          <ac:chgData name="Kate Lewis (1701248)" userId="10033FFFA4969CC5@LIVE.COM" providerId="AD" clId="Web-{4C742D36-2338-401E-B2FD-066F76E7F533}" dt="2018-02-12T10:58:27.916" v="2640"/>
          <ac:spMkLst>
            <pc:docMk/>
            <pc:sldMk cId="3720716277" sldId="260"/>
            <ac:spMk id="7" creationId="{D1A5D8BC-B41A-4E96-91C4-D60F5162257E}"/>
          </ac:spMkLst>
        </pc:spChg>
        <pc:spChg chg="add del">
          <ac:chgData name="Kate Lewis (1701248)" userId="10033FFFA4969CC5@LIVE.COM" providerId="AD" clId="Web-{4C742D36-2338-401E-B2FD-066F76E7F533}" dt="2018-02-12T10:58:27.916" v="2640"/>
          <ac:spMkLst>
            <pc:docMk/>
            <pc:sldMk cId="3720716277" sldId="260"/>
            <ac:spMk id="9" creationId="{51287385-D3EA-47A8-A127-6061791ADBB6}"/>
          </ac:spMkLst>
        </pc:spChg>
        <pc:spChg chg="add del">
          <ac:chgData name="Kate Lewis (1701248)" userId="10033FFFA4969CC5@LIVE.COM" providerId="AD" clId="Web-{4C742D36-2338-401E-B2FD-066F76E7F533}" dt="2018-02-12T10:58:24.010" v="2638"/>
          <ac:spMkLst>
            <pc:docMk/>
            <pc:sldMk cId="3720716277" sldId="260"/>
            <ac:spMk id="10" creationId="{6A166780-9337-4437-95D3-5EA9D55AAAC5}"/>
          </ac:spMkLst>
        </pc:spChg>
        <pc:spChg chg="add del">
          <ac:chgData name="Kate Lewis (1701248)" userId="10033FFFA4969CC5@LIVE.COM" providerId="AD" clId="Web-{4C742D36-2338-401E-B2FD-066F76E7F533}" dt="2018-02-12T10:58:24.010" v="2638"/>
          <ac:spMkLst>
            <pc:docMk/>
            <pc:sldMk cId="3720716277" sldId="260"/>
            <ac:spMk id="12" creationId="{EB3D0F40-BF1F-4120-945D-90C5AAD6E35A}"/>
          </ac:spMkLst>
        </pc:spChg>
        <pc:spChg chg="add del">
          <ac:chgData name="Kate Lewis (1701248)" userId="10033FFFA4969CC5@LIVE.COM" providerId="AD" clId="Web-{4C742D36-2338-401E-B2FD-066F76E7F533}" dt="2018-02-12T10:58:55.673" v="2642"/>
          <ac:spMkLst>
            <pc:docMk/>
            <pc:sldMk cId="3720716277" sldId="260"/>
            <ac:spMk id="13" creationId="{50E53EDA-3B94-4F6B-9E86-D3BB9EBB9616}"/>
          </ac:spMkLst>
        </pc:spChg>
        <pc:spChg chg="add del">
          <ac:chgData name="Kate Lewis (1701248)" userId="10033FFFA4969CC5@LIVE.COM" providerId="AD" clId="Web-{4C742D36-2338-401E-B2FD-066F76E7F533}" dt="2018-02-12T10:58:24.010" v="2638"/>
          <ac:spMkLst>
            <pc:docMk/>
            <pc:sldMk cId="3720716277" sldId="260"/>
            <ac:spMk id="16" creationId="{66F4F323-644B-4A47-97E9-BFB73840F402}"/>
          </ac:spMkLst>
        </pc:spChg>
        <pc:spChg chg="add del mod">
          <ac:chgData name="Kate Lewis (1701248)" userId="10033FFFA4969CC5@LIVE.COM" providerId="AD" clId="Web-{4C742D36-2338-401E-B2FD-066F76E7F533}" dt="2018-02-12T10:58:55.673" v="2642"/>
          <ac:spMkLst>
            <pc:docMk/>
            <pc:sldMk cId="3720716277" sldId="260"/>
            <ac:spMk id="18" creationId="{D81A99FF-4650-4293-BA6D-48314AD16C20}"/>
          </ac:spMkLst>
        </pc:spChg>
        <pc:spChg chg="add del">
          <ac:chgData name="Kate Lewis (1701248)" userId="10033FFFA4969CC5@LIVE.COM" providerId="AD" clId="Web-{4C742D36-2338-401E-B2FD-066F76E7F533}" dt="2018-02-12T10:59:15.852" v="2644"/>
          <ac:spMkLst>
            <pc:docMk/>
            <pc:sldMk cId="3720716277" sldId="260"/>
            <ac:spMk id="22" creationId="{4117F0C1-BCBB-40C7-99D6-F703E7A4B5F3}"/>
          </ac:spMkLst>
        </pc:spChg>
        <pc:spChg chg="add del">
          <ac:chgData name="Kate Lewis (1701248)" userId="10033FFFA4969CC5@LIVE.COM" providerId="AD" clId="Web-{4C742D36-2338-401E-B2FD-066F76E7F533}" dt="2018-02-12T10:59:15.852" v="2644"/>
          <ac:spMkLst>
            <pc:docMk/>
            <pc:sldMk cId="3720716277" sldId="260"/>
            <ac:spMk id="24" creationId="{D1A5D8BC-B41A-4E96-91C4-D60F5162257E}"/>
          </ac:spMkLst>
        </pc:spChg>
        <pc:spChg chg="add del">
          <ac:chgData name="Kate Lewis (1701248)" userId="10033FFFA4969CC5@LIVE.COM" providerId="AD" clId="Web-{4C742D36-2338-401E-B2FD-066F76E7F533}" dt="2018-02-12T10:59:15.852" v="2644"/>
          <ac:spMkLst>
            <pc:docMk/>
            <pc:sldMk cId="3720716277" sldId="260"/>
            <ac:spMk id="28" creationId="{51287385-D3EA-47A8-A127-6061791ADBB6}"/>
          </ac:spMkLst>
        </pc:spChg>
        <pc:spChg chg="add">
          <ac:chgData name="Kate Lewis (1701248)" userId="10033FFFA4969CC5@LIVE.COM" providerId="AD" clId="Web-{4C742D36-2338-401E-B2FD-066F76E7F533}" dt="2018-02-12T10:59:15.852" v="2644"/>
          <ac:spMkLst>
            <pc:docMk/>
            <pc:sldMk cId="3720716277" sldId="260"/>
            <ac:spMk id="33" creationId="{4117F0C1-BCBB-40C7-99D6-F703E7A4B5F3}"/>
          </ac:spMkLst>
        </pc:spChg>
        <pc:spChg chg="add">
          <ac:chgData name="Kate Lewis (1701248)" userId="10033FFFA4969CC5@LIVE.COM" providerId="AD" clId="Web-{4C742D36-2338-401E-B2FD-066F76E7F533}" dt="2018-02-12T10:59:15.852" v="2644"/>
          <ac:spMkLst>
            <pc:docMk/>
            <pc:sldMk cId="3720716277" sldId="260"/>
            <ac:spMk id="35" creationId="{D1A5D8BC-B41A-4E96-91C4-D60F5162257E}"/>
          </ac:spMkLst>
        </pc:spChg>
        <pc:spChg chg="add">
          <ac:chgData name="Kate Lewis (1701248)" userId="10033FFFA4969CC5@LIVE.COM" providerId="AD" clId="Web-{4C742D36-2338-401E-B2FD-066F76E7F533}" dt="2018-02-12T10:59:15.852" v="2644"/>
          <ac:spMkLst>
            <pc:docMk/>
            <pc:sldMk cId="3720716277" sldId="260"/>
            <ac:spMk id="39" creationId="{51287385-D3EA-47A8-A127-6061791ADBB6}"/>
          </ac:spMkLst>
        </pc:spChg>
        <pc:graphicFrameChg chg="add del">
          <ac:chgData name="Kate Lewis (1701248)" userId="10033FFFA4969CC5@LIVE.COM" providerId="AD" clId="Web-{4C742D36-2338-401E-B2FD-066F76E7F533}" dt="2018-02-12T10:58:24.010" v="2638"/>
          <ac:graphicFrameMkLst>
            <pc:docMk/>
            <pc:sldMk cId="3720716277" sldId="260"/>
            <ac:graphicFrameMk id="5" creationId="{00000000-0000-0000-0000-000000000000}"/>
          </ac:graphicFrameMkLst>
        </pc:graphicFrameChg>
        <pc:graphicFrameChg chg="add del">
          <ac:chgData name="Kate Lewis (1701248)" userId="10033FFFA4969CC5@LIVE.COM" providerId="AD" clId="Web-{4C742D36-2338-401E-B2FD-066F76E7F533}" dt="2018-02-12T10:58:27.916" v="2640"/>
          <ac:graphicFrameMkLst>
            <pc:docMk/>
            <pc:sldMk cId="3720716277" sldId="260"/>
            <ac:graphicFrameMk id="11" creationId="{00000000-0000-0000-0000-000000000000}"/>
          </ac:graphicFrameMkLst>
        </pc:graphicFrameChg>
        <pc:graphicFrameChg chg="add mod modGraphic">
          <ac:chgData name="Kate Lewis (1701248)" userId="10033FFFA4969CC5@LIVE.COM" providerId="AD" clId="Web-{4C742D36-2338-401E-B2FD-066F76E7F533}" dt="2018-02-12T10:59:15.852" v="2644"/>
          <ac:graphicFrameMkLst>
            <pc:docMk/>
            <pc:sldMk cId="3720716277" sldId="260"/>
            <ac:graphicFrameMk id="17" creationId="{00000000-0000-0000-0000-000000000000}"/>
          </ac:graphicFrameMkLst>
        </pc:graphicFrameChg>
        <pc:picChg chg="add del">
          <ac:chgData name="Kate Lewis (1701248)" userId="10033FFFA4969CC5@LIVE.COM" providerId="AD" clId="Web-{4C742D36-2338-401E-B2FD-066F76E7F533}" dt="2018-02-12T10:58:27.916" v="2640"/>
          <ac:picMkLst>
            <pc:docMk/>
            <pc:sldMk cId="3720716277" sldId="260"/>
            <ac:picMk id="8" creationId="{0D321D5F-FA18-4271-9EAA-0BEA14116BB5}"/>
          </ac:picMkLst>
        </pc:picChg>
        <pc:picChg chg="add del">
          <ac:chgData name="Kate Lewis (1701248)" userId="10033FFFA4969CC5@LIVE.COM" providerId="AD" clId="Web-{4C742D36-2338-401E-B2FD-066F76E7F533}" dt="2018-02-12T10:58:24.010" v="2638"/>
          <ac:picMkLst>
            <pc:docMk/>
            <pc:sldMk cId="3720716277" sldId="260"/>
            <ac:picMk id="14" creationId="{15640A69-3748-450C-8DDB-B2051AC04BC7}"/>
          </ac:picMkLst>
        </pc:picChg>
        <pc:picChg chg="add del">
          <ac:chgData name="Kate Lewis (1701248)" userId="10033FFFA4969CC5@LIVE.COM" providerId="AD" clId="Web-{4C742D36-2338-401E-B2FD-066F76E7F533}" dt="2018-02-12T10:59:15.852" v="2644"/>
          <ac:picMkLst>
            <pc:docMk/>
            <pc:sldMk cId="3720716277" sldId="260"/>
            <ac:picMk id="26" creationId="{0D321D5F-FA18-4271-9EAA-0BEA14116BB5}"/>
          </ac:picMkLst>
        </pc:picChg>
        <pc:picChg chg="add">
          <ac:chgData name="Kate Lewis (1701248)" userId="10033FFFA4969CC5@LIVE.COM" providerId="AD" clId="Web-{4C742D36-2338-401E-B2FD-066F76E7F533}" dt="2018-02-12T10:59:15.852" v="2644"/>
          <ac:picMkLst>
            <pc:docMk/>
            <pc:sldMk cId="3720716277" sldId="260"/>
            <ac:picMk id="37" creationId="{0D321D5F-FA18-4271-9EAA-0BEA14116BB5}"/>
          </ac:picMkLst>
        </pc:picChg>
        <pc:cxnChg chg="add del">
          <ac:chgData name="Kate Lewis (1701248)" userId="10033FFFA4969CC5@LIVE.COM" providerId="AD" clId="Web-{4C742D36-2338-401E-B2FD-066F76E7F533}" dt="2018-02-12T10:58:55.673" v="2642"/>
          <ac:cxnSpMkLst>
            <pc:docMk/>
            <pc:sldMk cId="3720716277" sldId="260"/>
            <ac:cxnSpMk id="15" creationId="{30EFD79F-7790-479B-B7DB-BD0D8C101DDD}"/>
          </ac:cxnSpMkLst>
        </pc:cxnChg>
      </pc:sldChg>
      <pc:sldChg chg="modSp new">
        <pc:chgData name="Kate Lewis (1701248)" userId="10033FFFA4969CC5@LIVE.COM" providerId="AD" clId="Web-{4C742D36-2338-401E-B2FD-066F76E7F533}" dt="2018-02-12T10:49:14.533" v="2568"/>
        <pc:sldMkLst>
          <pc:docMk/>
          <pc:sldMk cId="1037092514" sldId="261"/>
        </pc:sldMkLst>
        <pc:spChg chg="mod">
          <ac:chgData name="Kate Lewis (1701248)" userId="10033FFFA4969CC5@LIVE.COM" providerId="AD" clId="Web-{4C742D36-2338-401E-B2FD-066F76E7F533}" dt="2018-02-12T09:49:39.339" v="808"/>
          <ac:spMkLst>
            <pc:docMk/>
            <pc:sldMk cId="1037092514" sldId="261"/>
            <ac:spMk id="2" creationId="{51E36CB7-A061-4968-9419-EC6E2527AE24}"/>
          </ac:spMkLst>
        </pc:spChg>
        <pc:spChg chg="mod">
          <ac:chgData name="Kate Lewis (1701248)" userId="10033FFFA4969CC5@LIVE.COM" providerId="AD" clId="Web-{4C742D36-2338-401E-B2FD-066F76E7F533}" dt="2018-02-12T10:49:14.533" v="2568"/>
          <ac:spMkLst>
            <pc:docMk/>
            <pc:sldMk cId="1037092514" sldId="261"/>
            <ac:spMk id="3" creationId="{EC9ED5A0-251B-40B1-A691-823DDD7826D2}"/>
          </ac:spMkLst>
        </pc:spChg>
      </pc:sldChg>
      <pc:sldChg chg="addSp delSp modSp new mod setBg">
        <pc:chgData name="Kate Lewis (1701248)" userId="10033FFFA4969CC5@LIVE.COM" providerId="AD" clId="Web-{4C742D36-2338-401E-B2FD-066F76E7F533}" dt="2018-02-12T11:47:29.647" v="3090"/>
        <pc:sldMkLst>
          <pc:docMk/>
          <pc:sldMk cId="77999573" sldId="262"/>
        </pc:sldMkLst>
        <pc:spChg chg="mod">
          <ac:chgData name="Kate Lewis (1701248)" userId="10033FFFA4969CC5@LIVE.COM" providerId="AD" clId="Web-{4C742D36-2338-401E-B2FD-066F76E7F533}" dt="2018-02-12T11:47:29.647" v="3090"/>
          <ac:spMkLst>
            <pc:docMk/>
            <pc:sldMk cId="77999573" sldId="262"/>
            <ac:spMk id="2" creationId="{4B07BEEC-E5E7-42B3-9F7F-2D753C391B78}"/>
          </ac:spMkLst>
        </pc:spChg>
        <pc:spChg chg="mod">
          <ac:chgData name="Kate Lewis (1701248)" userId="10033FFFA4969CC5@LIVE.COM" providerId="AD" clId="Web-{4C742D36-2338-401E-B2FD-066F76E7F533}" dt="2018-02-12T11:47:29.647" v="3090"/>
          <ac:spMkLst>
            <pc:docMk/>
            <pc:sldMk cId="77999573" sldId="262"/>
            <ac:spMk id="3" creationId="{9BF02D09-96A8-43FA-BC73-723534F1A6FB}"/>
          </ac:spMkLst>
        </pc:spChg>
        <pc:spChg chg="add">
          <ac:chgData name="Kate Lewis (1701248)" userId="10033FFFA4969CC5@LIVE.COM" providerId="AD" clId="Web-{4C742D36-2338-401E-B2FD-066F76E7F533}" dt="2018-02-12T11:47:29.647" v="3090"/>
          <ac:spMkLst>
            <pc:docMk/>
            <pc:sldMk cId="77999573" sldId="262"/>
            <ac:spMk id="5" creationId="{50E53EDA-3B94-4F6B-9E86-D3BB9EBB9616}"/>
          </ac:spMkLst>
        </pc:spChg>
        <pc:spChg chg="add del">
          <ac:chgData name="Kate Lewis (1701248)" userId="10033FFFA4969CC5@LIVE.COM" providerId="AD" clId="Web-{4C742D36-2338-401E-B2FD-066F76E7F533}" dt="2018-02-12T11:47:03.257" v="3089"/>
          <ac:spMkLst>
            <pc:docMk/>
            <pc:sldMk cId="77999573" sldId="262"/>
            <ac:spMk id="8" creationId="{50E53EDA-3B94-4F6B-9E86-D3BB9EBB9616}"/>
          </ac:spMkLst>
        </pc:spChg>
        <pc:cxnChg chg="add">
          <ac:chgData name="Kate Lewis (1701248)" userId="10033FFFA4969CC5@LIVE.COM" providerId="AD" clId="Web-{4C742D36-2338-401E-B2FD-066F76E7F533}" dt="2018-02-12T11:47:29.647" v="3090"/>
          <ac:cxnSpMkLst>
            <pc:docMk/>
            <pc:sldMk cId="77999573" sldId="262"/>
            <ac:cxnSpMk id="6" creationId="{30EFD79F-7790-479B-B7DB-BD0D8C101DDD}"/>
          </ac:cxnSpMkLst>
        </pc:cxnChg>
        <pc:cxnChg chg="add del">
          <ac:chgData name="Kate Lewis (1701248)" userId="10033FFFA4969CC5@LIVE.COM" providerId="AD" clId="Web-{4C742D36-2338-401E-B2FD-066F76E7F533}" dt="2018-02-12T11:47:03.257" v="3089"/>
          <ac:cxnSpMkLst>
            <pc:docMk/>
            <pc:sldMk cId="77999573" sldId="262"/>
            <ac:cxnSpMk id="10" creationId="{30EFD79F-7790-479B-B7DB-BD0D8C101DDD}"/>
          </ac:cxnSpMkLst>
        </pc:cxnChg>
      </pc:sldChg>
      <pc:sldChg chg="modSp new">
        <pc:chgData name="Kate Lewis (1701248)" userId="10033FFFA4969CC5@LIVE.COM" providerId="AD" clId="Web-{4C742D36-2338-401E-B2FD-066F76E7F533}" dt="2018-02-12T14:08:02.387" v="3599"/>
        <pc:sldMkLst>
          <pc:docMk/>
          <pc:sldMk cId="3472667241" sldId="263"/>
        </pc:sldMkLst>
        <pc:spChg chg="mod">
          <ac:chgData name="Kate Lewis (1701248)" userId="10033FFFA4969CC5@LIVE.COM" providerId="AD" clId="Web-{4C742D36-2338-401E-B2FD-066F76E7F533}" dt="2018-02-12T11:53:11.488" v="3105"/>
          <ac:spMkLst>
            <pc:docMk/>
            <pc:sldMk cId="3472667241" sldId="263"/>
            <ac:spMk id="2" creationId="{D0F4B864-55A7-44BF-BC67-1C8BDAB3B472}"/>
          </ac:spMkLst>
        </pc:spChg>
        <pc:spChg chg="mod">
          <ac:chgData name="Kate Lewis (1701248)" userId="10033FFFA4969CC5@LIVE.COM" providerId="AD" clId="Web-{4C742D36-2338-401E-B2FD-066F76E7F533}" dt="2018-02-12T14:08:02.387" v="3599"/>
          <ac:spMkLst>
            <pc:docMk/>
            <pc:sldMk cId="3472667241" sldId="263"/>
            <ac:spMk id="3" creationId="{D4FEE2A7-6252-4590-AA55-04FE45C6DF1D}"/>
          </ac:spMkLst>
        </pc:spChg>
      </pc:sldChg>
    </pc:docChg>
  </pc:docChgLst>
  <pc:docChgLst>
    <pc:chgData name="Kate Lewis (1701248)" userId="10033FFFA4969CC5@LIVE.COM" providerId="AD" clId="Web-{A2AEC56C-6BFC-4F92-B3CA-8C7CA40751CA}"/>
    <pc:docChg chg="addSld modSld modSection">
      <pc:chgData name="Kate Lewis (1701248)" userId="10033FFFA4969CC5@LIVE.COM" providerId="AD" clId="Web-{A2AEC56C-6BFC-4F92-B3CA-8C7CA40751CA}" dt="2018-02-13T22:05:35.187" v="2199"/>
      <pc:docMkLst>
        <pc:docMk/>
      </pc:docMkLst>
      <pc:sldChg chg="modSp">
        <pc:chgData name="Kate Lewis (1701248)" userId="10033FFFA4969CC5@LIVE.COM" providerId="AD" clId="Web-{A2AEC56C-6BFC-4F92-B3CA-8C7CA40751CA}" dt="2018-02-13T21:39:09.817" v="1520"/>
        <pc:sldMkLst>
          <pc:docMk/>
          <pc:sldMk cId="3472667241" sldId="263"/>
        </pc:sldMkLst>
        <pc:spChg chg="mod">
          <ac:chgData name="Kate Lewis (1701248)" userId="10033FFFA4969CC5@LIVE.COM" providerId="AD" clId="Web-{A2AEC56C-6BFC-4F92-B3CA-8C7CA40751CA}" dt="2018-02-13T21:39:09.817" v="1520"/>
          <ac:spMkLst>
            <pc:docMk/>
            <pc:sldMk cId="3472667241" sldId="263"/>
            <ac:spMk id="6" creationId="{4BE715DD-135B-46EA-AD13-58739FDD828C}"/>
          </ac:spMkLst>
        </pc:spChg>
      </pc:sldChg>
      <pc:sldChg chg="modSp">
        <pc:chgData name="Kate Lewis (1701248)" userId="10033FFFA4969CC5@LIVE.COM" providerId="AD" clId="Web-{A2AEC56C-6BFC-4F92-B3CA-8C7CA40751CA}" dt="2018-02-13T20:39:07.902" v="326"/>
        <pc:sldMkLst>
          <pc:docMk/>
          <pc:sldMk cId="2933836104" sldId="265"/>
        </pc:sldMkLst>
        <pc:spChg chg="mod">
          <ac:chgData name="Kate Lewis (1701248)" userId="10033FFFA4969CC5@LIVE.COM" providerId="AD" clId="Web-{A2AEC56C-6BFC-4F92-B3CA-8C7CA40751CA}" dt="2018-02-13T20:17:04.773" v="191"/>
          <ac:spMkLst>
            <pc:docMk/>
            <pc:sldMk cId="2933836104" sldId="265"/>
            <ac:spMk id="2" creationId="{094136BC-4BE9-402B-81E3-7B13AF5B4E3C}"/>
          </ac:spMkLst>
        </pc:spChg>
        <pc:spChg chg="mod">
          <ac:chgData name="Kate Lewis (1701248)" userId="10033FFFA4969CC5@LIVE.COM" providerId="AD" clId="Web-{A2AEC56C-6BFC-4F92-B3CA-8C7CA40751CA}" dt="2018-02-13T20:39:07.902" v="326"/>
          <ac:spMkLst>
            <pc:docMk/>
            <pc:sldMk cId="2933836104" sldId="265"/>
            <ac:spMk id="9" creationId="{00000000-0000-0000-0000-000000000000}"/>
          </ac:spMkLst>
        </pc:spChg>
      </pc:sldChg>
      <pc:sldChg chg="modSp">
        <pc:chgData name="Kate Lewis (1701248)" userId="10033FFFA4969CC5@LIVE.COM" providerId="AD" clId="Web-{A2AEC56C-6BFC-4F92-B3CA-8C7CA40751CA}" dt="2018-02-13T21:08:12.014" v="835"/>
        <pc:sldMkLst>
          <pc:docMk/>
          <pc:sldMk cId="433342691" sldId="266"/>
        </pc:sldMkLst>
        <pc:spChg chg="mod">
          <ac:chgData name="Kate Lewis (1701248)" userId="10033FFFA4969CC5@LIVE.COM" providerId="AD" clId="Web-{A2AEC56C-6BFC-4F92-B3CA-8C7CA40751CA}" dt="2018-02-13T20:39:15.246" v="328"/>
          <ac:spMkLst>
            <pc:docMk/>
            <pc:sldMk cId="433342691" sldId="266"/>
            <ac:spMk id="2" creationId="{52FA70EC-CF62-4022-8E55-D23EA2F0F618}"/>
          </ac:spMkLst>
        </pc:spChg>
        <pc:spChg chg="mod">
          <ac:chgData name="Kate Lewis (1701248)" userId="10033FFFA4969CC5@LIVE.COM" providerId="AD" clId="Web-{A2AEC56C-6BFC-4F92-B3CA-8C7CA40751CA}" dt="2018-02-13T21:08:12.014" v="835"/>
          <ac:spMkLst>
            <pc:docMk/>
            <pc:sldMk cId="433342691" sldId="266"/>
            <ac:spMk id="9" creationId="{00000000-0000-0000-0000-000000000000}"/>
          </ac:spMkLst>
        </pc:spChg>
      </pc:sldChg>
      <pc:sldChg chg="modSp new">
        <pc:chgData name="Kate Lewis (1701248)" userId="10033FFFA4969CC5@LIVE.COM" providerId="AD" clId="Web-{A2AEC56C-6BFC-4F92-B3CA-8C7CA40751CA}" dt="2018-02-13T22:05:35.187" v="2199"/>
        <pc:sldMkLst>
          <pc:docMk/>
          <pc:sldMk cId="3842547357" sldId="267"/>
        </pc:sldMkLst>
        <pc:spChg chg="mod">
          <ac:chgData name="Kate Lewis (1701248)" userId="10033FFFA4969CC5@LIVE.COM" providerId="AD" clId="Web-{A2AEC56C-6BFC-4F92-B3CA-8C7CA40751CA}" dt="2018-02-13T21:27:41.742" v="1344"/>
          <ac:spMkLst>
            <pc:docMk/>
            <pc:sldMk cId="3842547357" sldId="267"/>
            <ac:spMk id="2" creationId="{1AF43D9D-699B-40AA-A892-9D4D67EDE0A6}"/>
          </ac:spMkLst>
        </pc:spChg>
        <pc:spChg chg="mod">
          <ac:chgData name="Kate Lewis (1701248)" userId="10033FFFA4969CC5@LIVE.COM" providerId="AD" clId="Web-{A2AEC56C-6BFC-4F92-B3CA-8C7CA40751CA}" dt="2018-02-13T22:05:35.187" v="2199"/>
          <ac:spMkLst>
            <pc:docMk/>
            <pc:sldMk cId="3842547357" sldId="267"/>
            <ac:spMk id="3" creationId="{CF5AA8AB-7A4E-4D63-BEBF-876884A99B7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BB54E4-6363-470A-81BB-79DC18086A8B}" type="doc">
      <dgm:prSet loTypeId="urn:microsoft.com/office/officeart/2008/layout/LinedList" loCatId="list" qsTypeId="urn:microsoft.com/office/officeart/2005/8/quickstyle/simple4" qsCatId="simple" csTypeId="urn:microsoft.com/office/officeart/2005/8/colors/accent3_4" csCatId="accent3"/>
      <dgm:spPr/>
      <dgm:t>
        <a:bodyPr/>
        <a:lstStyle/>
        <a:p>
          <a:endParaRPr lang="en-US"/>
        </a:p>
      </dgm:t>
    </dgm:pt>
    <dgm:pt modelId="{9D306A82-B671-4C07-991A-BDD5D1F73F87}">
      <dgm:prSet/>
      <dgm:spPr/>
      <dgm:t>
        <a:bodyPr/>
        <a:lstStyle/>
        <a:p>
          <a:r>
            <a:rPr lang="en-US"/>
            <a:t>Poverty can be defined as lacking the basic necessities for living life of a good quality.  </a:t>
          </a:r>
        </a:p>
      </dgm:t>
    </dgm:pt>
    <dgm:pt modelId="{E51848DB-F13F-41E6-B3F2-9BD1A50DF9B6}" type="parTrans" cxnId="{4C6DCCCE-BD7D-4D47-B9C8-ACFB97B9B036}">
      <dgm:prSet/>
      <dgm:spPr/>
      <dgm:t>
        <a:bodyPr/>
        <a:lstStyle/>
        <a:p>
          <a:endParaRPr lang="en-US"/>
        </a:p>
      </dgm:t>
    </dgm:pt>
    <dgm:pt modelId="{A32EE716-09A7-46D6-A24B-5BD70A7E3E36}" type="sibTrans" cxnId="{4C6DCCCE-BD7D-4D47-B9C8-ACFB97B9B036}">
      <dgm:prSet/>
      <dgm:spPr/>
      <dgm:t>
        <a:bodyPr/>
        <a:lstStyle/>
        <a:p>
          <a:endParaRPr lang="en-US"/>
        </a:p>
      </dgm:t>
    </dgm:pt>
    <dgm:pt modelId="{EA0AE62C-3B16-4D9D-B8C7-A96D1841C27C}">
      <dgm:prSet/>
      <dgm:spPr/>
      <dgm:t>
        <a:bodyPr/>
        <a:lstStyle/>
        <a:p>
          <a:r>
            <a:rPr lang="en-US"/>
            <a:t>Absolute poverty '' involves a scarcity of such necessities as shelter, running water, and food.'' (Jensen, 2009).   Whereas relative poverty ''refers to the economic status of a family whose income is insufficient to meet its society's average standard of living.'' (Jensen, 2009).   </a:t>
          </a:r>
        </a:p>
      </dgm:t>
    </dgm:pt>
    <dgm:pt modelId="{77FE6183-A56D-4379-AA3A-1EE8913C2BB6}" type="parTrans" cxnId="{72704EC6-E7F7-4D30-BFCB-BF84C9096523}">
      <dgm:prSet/>
      <dgm:spPr/>
      <dgm:t>
        <a:bodyPr/>
        <a:lstStyle/>
        <a:p>
          <a:endParaRPr lang="en-US"/>
        </a:p>
      </dgm:t>
    </dgm:pt>
    <dgm:pt modelId="{6657CA71-A5E6-4CF7-9E7D-88CF57E55CE1}" type="sibTrans" cxnId="{72704EC6-E7F7-4D30-BFCB-BF84C9096523}">
      <dgm:prSet/>
      <dgm:spPr/>
      <dgm:t>
        <a:bodyPr/>
        <a:lstStyle/>
        <a:p>
          <a:endParaRPr lang="en-US"/>
        </a:p>
      </dgm:t>
    </dgm:pt>
    <dgm:pt modelId="{57E78567-0772-4DD1-A85A-7467F42DB48A}">
      <dgm:prSet/>
      <dgm:spPr/>
      <dgm:t>
        <a:bodyPr/>
        <a:lstStyle/>
        <a:p>
          <a:r>
            <a:rPr lang="en-US"/>
            <a:t>Child poverty refers to children who are living within poor families , are orphans or living within care who are living life with limited or absent basic necessities. </a:t>
          </a:r>
        </a:p>
      </dgm:t>
    </dgm:pt>
    <dgm:pt modelId="{79B5F065-FC06-497A-B0DF-85B4DD41D01E}" type="parTrans" cxnId="{20FDA7C5-6E08-4471-998E-EBD04E2303E6}">
      <dgm:prSet/>
      <dgm:spPr/>
      <dgm:t>
        <a:bodyPr/>
        <a:lstStyle/>
        <a:p>
          <a:endParaRPr lang="en-US"/>
        </a:p>
      </dgm:t>
    </dgm:pt>
    <dgm:pt modelId="{9F3D31F3-DF13-43D2-B064-7BCA688C9E17}" type="sibTrans" cxnId="{20FDA7C5-6E08-4471-998E-EBD04E2303E6}">
      <dgm:prSet/>
      <dgm:spPr/>
      <dgm:t>
        <a:bodyPr/>
        <a:lstStyle/>
        <a:p>
          <a:endParaRPr lang="en-US"/>
        </a:p>
      </dgm:t>
    </dgm:pt>
    <dgm:pt modelId="{69E6AFBB-5A35-4858-8348-40D6C7F3ED82}">
      <dgm:prSet/>
      <dgm:spPr/>
      <dgm:t>
        <a:bodyPr/>
        <a:lstStyle/>
        <a:p>
          <a:r>
            <a:rPr lang="en-US"/>
            <a:t>Within Wales the statistics for children living in poverty are ''one in three, or 200,000, and 90,000 (14 per cent) are living in severe poverty'' (Chamberlain, et al, No date). </a:t>
          </a:r>
        </a:p>
      </dgm:t>
    </dgm:pt>
    <dgm:pt modelId="{6DAF96A9-5C47-4A66-8C8F-A0542410FFCF}" type="parTrans" cxnId="{8A37BE0B-6A34-4E53-AE21-E8DF00454F24}">
      <dgm:prSet/>
      <dgm:spPr/>
      <dgm:t>
        <a:bodyPr/>
        <a:lstStyle/>
        <a:p>
          <a:endParaRPr lang="en-US"/>
        </a:p>
      </dgm:t>
    </dgm:pt>
    <dgm:pt modelId="{5591B035-3C7D-41C1-89FF-2DD298B34C03}" type="sibTrans" cxnId="{8A37BE0B-6A34-4E53-AE21-E8DF00454F24}">
      <dgm:prSet/>
      <dgm:spPr/>
      <dgm:t>
        <a:bodyPr/>
        <a:lstStyle/>
        <a:p>
          <a:endParaRPr lang="en-US"/>
        </a:p>
      </dgm:t>
    </dgm:pt>
    <dgm:pt modelId="{AC60688F-BBA1-469C-9494-653393F39A09}" type="pres">
      <dgm:prSet presAssocID="{6CBB54E4-6363-470A-81BB-79DC18086A8B}" presName="vert0" presStyleCnt="0">
        <dgm:presLayoutVars>
          <dgm:dir/>
          <dgm:animOne val="branch"/>
          <dgm:animLvl val="lvl"/>
        </dgm:presLayoutVars>
      </dgm:prSet>
      <dgm:spPr/>
    </dgm:pt>
    <dgm:pt modelId="{BCFB946D-2604-4CFE-B72E-F0D0C8A98187}" type="pres">
      <dgm:prSet presAssocID="{9D306A82-B671-4C07-991A-BDD5D1F73F87}" presName="thickLine" presStyleLbl="alignNode1" presStyleIdx="0" presStyleCnt="4"/>
      <dgm:spPr/>
    </dgm:pt>
    <dgm:pt modelId="{4B80A417-01C4-42AA-A7B9-78E57520FCD7}" type="pres">
      <dgm:prSet presAssocID="{9D306A82-B671-4C07-991A-BDD5D1F73F87}" presName="horz1" presStyleCnt="0"/>
      <dgm:spPr/>
    </dgm:pt>
    <dgm:pt modelId="{86D24F3B-F691-4745-99E9-9B269897E485}" type="pres">
      <dgm:prSet presAssocID="{9D306A82-B671-4C07-991A-BDD5D1F73F87}" presName="tx1" presStyleLbl="revTx" presStyleIdx="0" presStyleCnt="4"/>
      <dgm:spPr/>
    </dgm:pt>
    <dgm:pt modelId="{8333331B-610C-4CD0-BF5A-DB7C7B57E06A}" type="pres">
      <dgm:prSet presAssocID="{9D306A82-B671-4C07-991A-BDD5D1F73F87}" presName="vert1" presStyleCnt="0"/>
      <dgm:spPr/>
    </dgm:pt>
    <dgm:pt modelId="{F41BD4E5-D62D-44F3-92C2-5EE873E4A57A}" type="pres">
      <dgm:prSet presAssocID="{EA0AE62C-3B16-4D9D-B8C7-A96D1841C27C}" presName="thickLine" presStyleLbl="alignNode1" presStyleIdx="1" presStyleCnt="4"/>
      <dgm:spPr/>
    </dgm:pt>
    <dgm:pt modelId="{A4CCDF15-C74E-4587-9F8C-02EC69F1838B}" type="pres">
      <dgm:prSet presAssocID="{EA0AE62C-3B16-4D9D-B8C7-A96D1841C27C}" presName="horz1" presStyleCnt="0"/>
      <dgm:spPr/>
    </dgm:pt>
    <dgm:pt modelId="{9F7A11FD-AA5A-4DF5-941C-18C91D4FE9B0}" type="pres">
      <dgm:prSet presAssocID="{EA0AE62C-3B16-4D9D-B8C7-A96D1841C27C}" presName="tx1" presStyleLbl="revTx" presStyleIdx="1" presStyleCnt="4"/>
      <dgm:spPr/>
    </dgm:pt>
    <dgm:pt modelId="{4F6D7532-12FB-4E6F-B2F2-6C9FA7552436}" type="pres">
      <dgm:prSet presAssocID="{EA0AE62C-3B16-4D9D-B8C7-A96D1841C27C}" presName="vert1" presStyleCnt="0"/>
      <dgm:spPr/>
    </dgm:pt>
    <dgm:pt modelId="{FE900BAF-9C5B-44B7-8E32-C14A641270F9}" type="pres">
      <dgm:prSet presAssocID="{57E78567-0772-4DD1-A85A-7467F42DB48A}" presName="thickLine" presStyleLbl="alignNode1" presStyleIdx="2" presStyleCnt="4"/>
      <dgm:spPr/>
    </dgm:pt>
    <dgm:pt modelId="{2CE16C2D-2133-4E5D-996E-87176DD4DF64}" type="pres">
      <dgm:prSet presAssocID="{57E78567-0772-4DD1-A85A-7467F42DB48A}" presName="horz1" presStyleCnt="0"/>
      <dgm:spPr/>
    </dgm:pt>
    <dgm:pt modelId="{FCFE8420-8868-49BF-8354-A47869D06F83}" type="pres">
      <dgm:prSet presAssocID="{57E78567-0772-4DD1-A85A-7467F42DB48A}" presName="tx1" presStyleLbl="revTx" presStyleIdx="2" presStyleCnt="4"/>
      <dgm:spPr/>
    </dgm:pt>
    <dgm:pt modelId="{EE7C424E-127A-4943-94D8-10A3107E5C3D}" type="pres">
      <dgm:prSet presAssocID="{57E78567-0772-4DD1-A85A-7467F42DB48A}" presName="vert1" presStyleCnt="0"/>
      <dgm:spPr/>
    </dgm:pt>
    <dgm:pt modelId="{B8454BA9-E54F-421C-9081-D3D19C84DA5F}" type="pres">
      <dgm:prSet presAssocID="{69E6AFBB-5A35-4858-8348-40D6C7F3ED82}" presName="thickLine" presStyleLbl="alignNode1" presStyleIdx="3" presStyleCnt="4"/>
      <dgm:spPr/>
    </dgm:pt>
    <dgm:pt modelId="{5BDC1B75-6612-4FA4-9852-5F0973240CFD}" type="pres">
      <dgm:prSet presAssocID="{69E6AFBB-5A35-4858-8348-40D6C7F3ED82}" presName="horz1" presStyleCnt="0"/>
      <dgm:spPr/>
    </dgm:pt>
    <dgm:pt modelId="{88D00DE6-1CEA-47A1-8861-617DB0FE0442}" type="pres">
      <dgm:prSet presAssocID="{69E6AFBB-5A35-4858-8348-40D6C7F3ED82}" presName="tx1" presStyleLbl="revTx" presStyleIdx="3" presStyleCnt="4"/>
      <dgm:spPr/>
    </dgm:pt>
    <dgm:pt modelId="{8C3EF907-9830-439B-8F96-C0B781AF1972}" type="pres">
      <dgm:prSet presAssocID="{69E6AFBB-5A35-4858-8348-40D6C7F3ED82}" presName="vert1" presStyleCnt="0"/>
      <dgm:spPr/>
    </dgm:pt>
  </dgm:ptLst>
  <dgm:cxnLst>
    <dgm:cxn modelId="{8A37BE0B-6A34-4E53-AE21-E8DF00454F24}" srcId="{6CBB54E4-6363-470A-81BB-79DC18086A8B}" destId="{69E6AFBB-5A35-4858-8348-40D6C7F3ED82}" srcOrd="3" destOrd="0" parTransId="{6DAF96A9-5C47-4A66-8C8F-A0542410FFCF}" sibTransId="{5591B035-3C7D-41C1-89FF-2DD298B34C03}"/>
    <dgm:cxn modelId="{B54AE226-09F2-49FF-8751-AE549BCDE422}" type="presOf" srcId="{6CBB54E4-6363-470A-81BB-79DC18086A8B}" destId="{AC60688F-BBA1-469C-9494-653393F39A09}" srcOrd="0" destOrd="0" presId="urn:microsoft.com/office/officeart/2008/layout/LinedList"/>
    <dgm:cxn modelId="{82FD6D88-3D01-4403-B894-7F97F2EC53D5}" type="presOf" srcId="{69E6AFBB-5A35-4858-8348-40D6C7F3ED82}" destId="{88D00DE6-1CEA-47A1-8861-617DB0FE0442}" srcOrd="0" destOrd="0" presId="urn:microsoft.com/office/officeart/2008/layout/LinedList"/>
    <dgm:cxn modelId="{BB7B859A-55E9-41DD-BAB1-D6E3DFCDEAD9}" type="presOf" srcId="{57E78567-0772-4DD1-A85A-7467F42DB48A}" destId="{FCFE8420-8868-49BF-8354-A47869D06F83}" srcOrd="0" destOrd="0" presId="urn:microsoft.com/office/officeart/2008/layout/LinedList"/>
    <dgm:cxn modelId="{20FDA7C5-6E08-4471-998E-EBD04E2303E6}" srcId="{6CBB54E4-6363-470A-81BB-79DC18086A8B}" destId="{57E78567-0772-4DD1-A85A-7467F42DB48A}" srcOrd="2" destOrd="0" parTransId="{79B5F065-FC06-497A-B0DF-85B4DD41D01E}" sibTransId="{9F3D31F3-DF13-43D2-B064-7BCA688C9E17}"/>
    <dgm:cxn modelId="{72704EC6-E7F7-4D30-BFCB-BF84C9096523}" srcId="{6CBB54E4-6363-470A-81BB-79DC18086A8B}" destId="{EA0AE62C-3B16-4D9D-B8C7-A96D1841C27C}" srcOrd="1" destOrd="0" parTransId="{77FE6183-A56D-4379-AA3A-1EE8913C2BB6}" sibTransId="{6657CA71-A5E6-4CF7-9E7D-88CF57E55CE1}"/>
    <dgm:cxn modelId="{4C6DCCCE-BD7D-4D47-B9C8-ACFB97B9B036}" srcId="{6CBB54E4-6363-470A-81BB-79DC18086A8B}" destId="{9D306A82-B671-4C07-991A-BDD5D1F73F87}" srcOrd="0" destOrd="0" parTransId="{E51848DB-F13F-41E6-B3F2-9BD1A50DF9B6}" sibTransId="{A32EE716-09A7-46D6-A24B-5BD70A7E3E36}"/>
    <dgm:cxn modelId="{A0C3D9E5-42C0-4A7B-8C7E-11137FD63D2D}" type="presOf" srcId="{9D306A82-B671-4C07-991A-BDD5D1F73F87}" destId="{86D24F3B-F691-4745-99E9-9B269897E485}" srcOrd="0" destOrd="0" presId="urn:microsoft.com/office/officeart/2008/layout/LinedList"/>
    <dgm:cxn modelId="{35EFF3ED-098C-494D-99ED-B38542F5CC97}" type="presOf" srcId="{EA0AE62C-3B16-4D9D-B8C7-A96D1841C27C}" destId="{9F7A11FD-AA5A-4DF5-941C-18C91D4FE9B0}" srcOrd="0" destOrd="0" presId="urn:microsoft.com/office/officeart/2008/layout/LinedList"/>
    <dgm:cxn modelId="{FAB0ED62-C996-4029-9022-05E514A0B70F}" type="presParOf" srcId="{AC60688F-BBA1-469C-9494-653393F39A09}" destId="{BCFB946D-2604-4CFE-B72E-F0D0C8A98187}" srcOrd="0" destOrd="0" presId="urn:microsoft.com/office/officeart/2008/layout/LinedList"/>
    <dgm:cxn modelId="{283CC8A2-0241-4807-8409-7F35C0C03845}" type="presParOf" srcId="{AC60688F-BBA1-469C-9494-653393F39A09}" destId="{4B80A417-01C4-42AA-A7B9-78E57520FCD7}" srcOrd="1" destOrd="0" presId="urn:microsoft.com/office/officeart/2008/layout/LinedList"/>
    <dgm:cxn modelId="{E3C00507-CBE5-45C0-9CB5-903ECDA90613}" type="presParOf" srcId="{4B80A417-01C4-42AA-A7B9-78E57520FCD7}" destId="{86D24F3B-F691-4745-99E9-9B269897E485}" srcOrd="0" destOrd="0" presId="urn:microsoft.com/office/officeart/2008/layout/LinedList"/>
    <dgm:cxn modelId="{332BB750-EB95-4D83-989C-AB68AF20D2BC}" type="presParOf" srcId="{4B80A417-01C4-42AA-A7B9-78E57520FCD7}" destId="{8333331B-610C-4CD0-BF5A-DB7C7B57E06A}" srcOrd="1" destOrd="0" presId="urn:microsoft.com/office/officeart/2008/layout/LinedList"/>
    <dgm:cxn modelId="{9E7C41D8-EA84-4A16-8B07-8FF800F1AD1E}" type="presParOf" srcId="{AC60688F-BBA1-469C-9494-653393F39A09}" destId="{F41BD4E5-D62D-44F3-92C2-5EE873E4A57A}" srcOrd="2" destOrd="0" presId="urn:microsoft.com/office/officeart/2008/layout/LinedList"/>
    <dgm:cxn modelId="{D2085F99-1445-4FC6-A7EA-EF2D8C985A32}" type="presParOf" srcId="{AC60688F-BBA1-469C-9494-653393F39A09}" destId="{A4CCDF15-C74E-4587-9F8C-02EC69F1838B}" srcOrd="3" destOrd="0" presId="urn:microsoft.com/office/officeart/2008/layout/LinedList"/>
    <dgm:cxn modelId="{4B7F73C0-F002-4AF0-AA68-E7AFAC2EB6EF}" type="presParOf" srcId="{A4CCDF15-C74E-4587-9F8C-02EC69F1838B}" destId="{9F7A11FD-AA5A-4DF5-941C-18C91D4FE9B0}" srcOrd="0" destOrd="0" presId="urn:microsoft.com/office/officeart/2008/layout/LinedList"/>
    <dgm:cxn modelId="{8D1F9473-4DCF-4620-935E-58EA93B89A21}" type="presParOf" srcId="{A4CCDF15-C74E-4587-9F8C-02EC69F1838B}" destId="{4F6D7532-12FB-4E6F-B2F2-6C9FA7552436}" srcOrd="1" destOrd="0" presId="urn:microsoft.com/office/officeart/2008/layout/LinedList"/>
    <dgm:cxn modelId="{471ADE80-C9F9-4274-A7FE-06F20AB76A52}" type="presParOf" srcId="{AC60688F-BBA1-469C-9494-653393F39A09}" destId="{FE900BAF-9C5B-44B7-8E32-C14A641270F9}" srcOrd="4" destOrd="0" presId="urn:microsoft.com/office/officeart/2008/layout/LinedList"/>
    <dgm:cxn modelId="{F018A6D2-59A4-4F3A-B8DC-2B7B9D0FB3D5}" type="presParOf" srcId="{AC60688F-BBA1-469C-9494-653393F39A09}" destId="{2CE16C2D-2133-4E5D-996E-87176DD4DF64}" srcOrd="5" destOrd="0" presId="urn:microsoft.com/office/officeart/2008/layout/LinedList"/>
    <dgm:cxn modelId="{AA74415F-B395-4A66-AD2C-144AC1DC9C25}" type="presParOf" srcId="{2CE16C2D-2133-4E5D-996E-87176DD4DF64}" destId="{FCFE8420-8868-49BF-8354-A47869D06F83}" srcOrd="0" destOrd="0" presId="urn:microsoft.com/office/officeart/2008/layout/LinedList"/>
    <dgm:cxn modelId="{EF07B158-A6D4-4D87-B969-F24D1B06A6CE}" type="presParOf" srcId="{2CE16C2D-2133-4E5D-996E-87176DD4DF64}" destId="{EE7C424E-127A-4943-94D8-10A3107E5C3D}" srcOrd="1" destOrd="0" presId="urn:microsoft.com/office/officeart/2008/layout/LinedList"/>
    <dgm:cxn modelId="{23654E24-EB76-4A52-8D17-24DCFF43CB92}" type="presParOf" srcId="{AC60688F-BBA1-469C-9494-653393F39A09}" destId="{B8454BA9-E54F-421C-9081-D3D19C84DA5F}" srcOrd="6" destOrd="0" presId="urn:microsoft.com/office/officeart/2008/layout/LinedList"/>
    <dgm:cxn modelId="{E79DFC55-E16E-40C8-A7F8-2E0C52FD1E98}" type="presParOf" srcId="{AC60688F-BBA1-469C-9494-653393F39A09}" destId="{5BDC1B75-6612-4FA4-9852-5F0973240CFD}" srcOrd="7" destOrd="0" presId="urn:microsoft.com/office/officeart/2008/layout/LinedList"/>
    <dgm:cxn modelId="{F5A3BE38-9D79-43F6-8503-53B26C53C7CA}" type="presParOf" srcId="{5BDC1B75-6612-4FA4-9852-5F0973240CFD}" destId="{88D00DE6-1CEA-47A1-8861-617DB0FE0442}" srcOrd="0" destOrd="0" presId="urn:microsoft.com/office/officeart/2008/layout/LinedList"/>
    <dgm:cxn modelId="{5066D8FC-44A4-45DE-80AA-61D86B3FC8F0}" type="presParOf" srcId="{5BDC1B75-6612-4FA4-9852-5F0973240CFD}" destId="{8C3EF907-9830-439B-8F96-C0B781AF197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1ECAE6-8DFE-462A-9421-0DC3F6FC9824}" type="doc">
      <dgm:prSet loTypeId="urn:microsoft.com/office/officeart/2005/8/layout/vList2" loCatId="list" qsTypeId="urn:microsoft.com/office/officeart/2005/8/quickstyle/simple3" qsCatId="simple" csTypeId="urn:microsoft.com/office/officeart/2005/8/colors/accent0_2" csCatId="mainScheme"/>
      <dgm:spPr/>
      <dgm:t>
        <a:bodyPr/>
        <a:lstStyle/>
        <a:p>
          <a:endParaRPr lang="en-US"/>
        </a:p>
      </dgm:t>
    </dgm:pt>
    <dgm:pt modelId="{A8CBA54E-DEA9-4CDB-ABC5-87215CAEB173}">
      <dgm:prSet/>
      <dgm:spPr/>
      <dgm:t>
        <a:bodyPr/>
        <a:lstStyle/>
        <a:p>
          <a:r>
            <a:rPr lang="en-US"/>
            <a:t>Sure Start aims to reduce the gap between poverty and attainment by supporting parents and families from pregnancy by bettering maternity services. As ''disadvantaged women are less likely to make optimum use of services and are at disproportionate risk of poor outcomes for both mother and baby'' (Anning and Ball, 2008).</a:t>
          </a:r>
        </a:p>
      </dgm:t>
    </dgm:pt>
    <dgm:pt modelId="{8111FFDA-7794-48DF-8A7B-BF2364858F26}" type="parTrans" cxnId="{B81E0CE2-B45F-4DEC-8438-6DBB66B15276}">
      <dgm:prSet/>
      <dgm:spPr/>
      <dgm:t>
        <a:bodyPr/>
        <a:lstStyle/>
        <a:p>
          <a:endParaRPr lang="en-US"/>
        </a:p>
      </dgm:t>
    </dgm:pt>
    <dgm:pt modelId="{4484F4C3-F33F-474B-BB02-C464B48BDD29}" type="sibTrans" cxnId="{B81E0CE2-B45F-4DEC-8438-6DBB66B15276}">
      <dgm:prSet/>
      <dgm:spPr/>
      <dgm:t>
        <a:bodyPr/>
        <a:lstStyle/>
        <a:p>
          <a:endParaRPr lang="en-US"/>
        </a:p>
      </dgm:t>
    </dgm:pt>
    <dgm:pt modelId="{23045B6D-8F2E-49E1-9A75-95887BE48084}">
      <dgm:prSet/>
      <dgm:spPr/>
      <dgm:t>
        <a:bodyPr/>
        <a:lstStyle/>
        <a:p>
          <a:r>
            <a:rPr lang="en-US"/>
            <a:t>Sure Starts key initiatives to improve maternity services include improvement in ''equity of access to maternity  services, which will increase the survival rates and life chances for children from disadvantaged backgrounds'' (Anning and Ball, 2008). This was done by brining maternity services to the community. </a:t>
          </a:r>
        </a:p>
      </dgm:t>
    </dgm:pt>
    <dgm:pt modelId="{ADA3F7EE-297E-4C3C-A9F5-837F7BFCC7D7}" type="parTrans" cxnId="{489CFC2F-860E-43D3-B005-2090D5E1FDD8}">
      <dgm:prSet/>
      <dgm:spPr/>
      <dgm:t>
        <a:bodyPr/>
        <a:lstStyle/>
        <a:p>
          <a:endParaRPr lang="en-US"/>
        </a:p>
      </dgm:t>
    </dgm:pt>
    <dgm:pt modelId="{368B34FE-CFC2-4B5B-A87C-D479EA6CEEB8}" type="sibTrans" cxnId="{489CFC2F-860E-43D3-B005-2090D5E1FDD8}">
      <dgm:prSet/>
      <dgm:spPr/>
      <dgm:t>
        <a:bodyPr/>
        <a:lstStyle/>
        <a:p>
          <a:endParaRPr lang="en-US"/>
        </a:p>
      </dgm:t>
    </dgm:pt>
    <dgm:pt modelId="{A931F8A8-98C0-401F-869A-413D133DE312}">
      <dgm:prSet/>
      <dgm:spPr/>
      <dgm:t>
        <a:bodyPr/>
        <a:lstStyle/>
        <a:p>
          <a:r>
            <a:rPr lang="en-US"/>
            <a:t>Aims to improve the life expectancy of children from disadvantaged backgrounds include reducing the number of parents smoking as well as an increase in mothers who breast feed.</a:t>
          </a:r>
        </a:p>
      </dgm:t>
    </dgm:pt>
    <dgm:pt modelId="{81D95C04-343A-4F1C-8D0E-AA44DFE389A8}" type="parTrans" cxnId="{213A141A-B99E-48D8-87E5-B71025861D40}">
      <dgm:prSet/>
      <dgm:spPr/>
      <dgm:t>
        <a:bodyPr/>
        <a:lstStyle/>
        <a:p>
          <a:endParaRPr lang="en-US"/>
        </a:p>
      </dgm:t>
    </dgm:pt>
    <dgm:pt modelId="{705E0DE7-7C71-4C1C-A1D4-304BBB78B4D5}" type="sibTrans" cxnId="{213A141A-B99E-48D8-87E5-B71025861D40}">
      <dgm:prSet/>
      <dgm:spPr/>
      <dgm:t>
        <a:bodyPr/>
        <a:lstStyle/>
        <a:p>
          <a:endParaRPr lang="en-US"/>
        </a:p>
      </dgm:t>
    </dgm:pt>
    <dgm:pt modelId="{C2310A59-511F-43EC-A7E4-DA9E01CD5FDA}">
      <dgm:prSet/>
      <dgm:spPr/>
      <dgm:t>
        <a:bodyPr/>
        <a:lstStyle/>
        <a:p>
          <a:r>
            <a:rPr lang="en-US"/>
            <a:t>Through the use of sure start centers multi-agency  working became more efficient especially the handover between midwives and health visitors. And allowed for referrals and information to be shared that would improve the care and handling of children and their families.</a:t>
          </a:r>
        </a:p>
      </dgm:t>
    </dgm:pt>
    <dgm:pt modelId="{3C0C2601-4137-49A1-B37D-353EDD52FD93}" type="parTrans" cxnId="{474CDFD9-A8D1-4489-B8E1-1C930E9FC8BA}">
      <dgm:prSet/>
      <dgm:spPr/>
      <dgm:t>
        <a:bodyPr/>
        <a:lstStyle/>
        <a:p>
          <a:endParaRPr lang="en-US"/>
        </a:p>
      </dgm:t>
    </dgm:pt>
    <dgm:pt modelId="{CC33CCB5-9CD1-4788-83F8-782AE0E9C438}" type="sibTrans" cxnId="{474CDFD9-A8D1-4489-B8E1-1C930E9FC8BA}">
      <dgm:prSet/>
      <dgm:spPr/>
      <dgm:t>
        <a:bodyPr/>
        <a:lstStyle/>
        <a:p>
          <a:endParaRPr lang="en-US"/>
        </a:p>
      </dgm:t>
    </dgm:pt>
    <dgm:pt modelId="{5C961310-8E0B-4C1B-97E0-64B2E1D9B79F}" type="pres">
      <dgm:prSet presAssocID="{071ECAE6-8DFE-462A-9421-0DC3F6FC9824}" presName="linear" presStyleCnt="0">
        <dgm:presLayoutVars>
          <dgm:animLvl val="lvl"/>
          <dgm:resizeHandles val="exact"/>
        </dgm:presLayoutVars>
      </dgm:prSet>
      <dgm:spPr/>
    </dgm:pt>
    <dgm:pt modelId="{07B6EF24-9749-4AF6-93CD-E0BD2E33464F}" type="pres">
      <dgm:prSet presAssocID="{A8CBA54E-DEA9-4CDB-ABC5-87215CAEB173}" presName="parentText" presStyleLbl="node1" presStyleIdx="0" presStyleCnt="4">
        <dgm:presLayoutVars>
          <dgm:chMax val="0"/>
          <dgm:bulletEnabled val="1"/>
        </dgm:presLayoutVars>
      </dgm:prSet>
      <dgm:spPr/>
    </dgm:pt>
    <dgm:pt modelId="{994872EA-9D5F-430C-AF01-029730475938}" type="pres">
      <dgm:prSet presAssocID="{4484F4C3-F33F-474B-BB02-C464B48BDD29}" presName="spacer" presStyleCnt="0"/>
      <dgm:spPr/>
    </dgm:pt>
    <dgm:pt modelId="{CD3BFC01-3C30-4AFF-9B2A-85F56A71FABF}" type="pres">
      <dgm:prSet presAssocID="{23045B6D-8F2E-49E1-9A75-95887BE48084}" presName="parentText" presStyleLbl="node1" presStyleIdx="1" presStyleCnt="4">
        <dgm:presLayoutVars>
          <dgm:chMax val="0"/>
          <dgm:bulletEnabled val="1"/>
        </dgm:presLayoutVars>
      </dgm:prSet>
      <dgm:spPr/>
    </dgm:pt>
    <dgm:pt modelId="{F4751331-3717-4CFB-9347-96C30C65CE6B}" type="pres">
      <dgm:prSet presAssocID="{368B34FE-CFC2-4B5B-A87C-D479EA6CEEB8}" presName="spacer" presStyleCnt="0"/>
      <dgm:spPr/>
    </dgm:pt>
    <dgm:pt modelId="{527B392E-3857-4D19-939E-60540CC4773E}" type="pres">
      <dgm:prSet presAssocID="{A931F8A8-98C0-401F-869A-413D133DE312}" presName="parentText" presStyleLbl="node1" presStyleIdx="2" presStyleCnt="4">
        <dgm:presLayoutVars>
          <dgm:chMax val="0"/>
          <dgm:bulletEnabled val="1"/>
        </dgm:presLayoutVars>
      </dgm:prSet>
      <dgm:spPr/>
    </dgm:pt>
    <dgm:pt modelId="{36B685D5-8A2D-4E61-AFE5-B8BE56CC7079}" type="pres">
      <dgm:prSet presAssocID="{705E0DE7-7C71-4C1C-A1D4-304BBB78B4D5}" presName="spacer" presStyleCnt="0"/>
      <dgm:spPr/>
    </dgm:pt>
    <dgm:pt modelId="{1906EDB8-3CDA-4CC2-BCED-D27CC41048AB}" type="pres">
      <dgm:prSet presAssocID="{C2310A59-511F-43EC-A7E4-DA9E01CD5FDA}" presName="parentText" presStyleLbl="node1" presStyleIdx="3" presStyleCnt="4">
        <dgm:presLayoutVars>
          <dgm:chMax val="0"/>
          <dgm:bulletEnabled val="1"/>
        </dgm:presLayoutVars>
      </dgm:prSet>
      <dgm:spPr/>
    </dgm:pt>
  </dgm:ptLst>
  <dgm:cxnLst>
    <dgm:cxn modelId="{213A141A-B99E-48D8-87E5-B71025861D40}" srcId="{071ECAE6-8DFE-462A-9421-0DC3F6FC9824}" destId="{A931F8A8-98C0-401F-869A-413D133DE312}" srcOrd="2" destOrd="0" parTransId="{81D95C04-343A-4F1C-8D0E-AA44DFE389A8}" sibTransId="{705E0DE7-7C71-4C1C-A1D4-304BBB78B4D5}"/>
    <dgm:cxn modelId="{B17A311B-1B13-4A28-8D01-0A586D41F75A}" type="presOf" srcId="{23045B6D-8F2E-49E1-9A75-95887BE48084}" destId="{CD3BFC01-3C30-4AFF-9B2A-85F56A71FABF}" srcOrd="0" destOrd="0" presId="urn:microsoft.com/office/officeart/2005/8/layout/vList2"/>
    <dgm:cxn modelId="{489CFC2F-860E-43D3-B005-2090D5E1FDD8}" srcId="{071ECAE6-8DFE-462A-9421-0DC3F6FC9824}" destId="{23045B6D-8F2E-49E1-9A75-95887BE48084}" srcOrd="1" destOrd="0" parTransId="{ADA3F7EE-297E-4C3C-A9F5-837F7BFCC7D7}" sibTransId="{368B34FE-CFC2-4B5B-A87C-D479EA6CEEB8}"/>
    <dgm:cxn modelId="{EE0CEC42-74CD-489B-95DC-12D32BE5AD6F}" type="presOf" srcId="{071ECAE6-8DFE-462A-9421-0DC3F6FC9824}" destId="{5C961310-8E0B-4C1B-97E0-64B2E1D9B79F}" srcOrd="0" destOrd="0" presId="urn:microsoft.com/office/officeart/2005/8/layout/vList2"/>
    <dgm:cxn modelId="{5A12C17F-2440-48FD-B18C-904B65F685F6}" type="presOf" srcId="{A8CBA54E-DEA9-4CDB-ABC5-87215CAEB173}" destId="{07B6EF24-9749-4AF6-93CD-E0BD2E33464F}" srcOrd="0" destOrd="0" presId="urn:microsoft.com/office/officeart/2005/8/layout/vList2"/>
    <dgm:cxn modelId="{A0A0FFD7-ECE9-42F5-8206-78555C8B03D0}" type="presOf" srcId="{A931F8A8-98C0-401F-869A-413D133DE312}" destId="{527B392E-3857-4D19-939E-60540CC4773E}" srcOrd="0" destOrd="0" presId="urn:microsoft.com/office/officeart/2005/8/layout/vList2"/>
    <dgm:cxn modelId="{474CDFD9-A8D1-4489-B8E1-1C930E9FC8BA}" srcId="{071ECAE6-8DFE-462A-9421-0DC3F6FC9824}" destId="{C2310A59-511F-43EC-A7E4-DA9E01CD5FDA}" srcOrd="3" destOrd="0" parTransId="{3C0C2601-4137-49A1-B37D-353EDD52FD93}" sibTransId="{CC33CCB5-9CD1-4788-83F8-782AE0E9C438}"/>
    <dgm:cxn modelId="{CB623ADD-C871-46F8-8DF0-83EC092A8D03}" type="presOf" srcId="{C2310A59-511F-43EC-A7E4-DA9E01CD5FDA}" destId="{1906EDB8-3CDA-4CC2-BCED-D27CC41048AB}" srcOrd="0" destOrd="0" presId="urn:microsoft.com/office/officeart/2005/8/layout/vList2"/>
    <dgm:cxn modelId="{B81E0CE2-B45F-4DEC-8438-6DBB66B15276}" srcId="{071ECAE6-8DFE-462A-9421-0DC3F6FC9824}" destId="{A8CBA54E-DEA9-4CDB-ABC5-87215CAEB173}" srcOrd="0" destOrd="0" parTransId="{8111FFDA-7794-48DF-8A7B-BF2364858F26}" sibTransId="{4484F4C3-F33F-474B-BB02-C464B48BDD29}"/>
    <dgm:cxn modelId="{01CCD871-AD10-47F8-8E10-1A2A51567F3F}" type="presParOf" srcId="{5C961310-8E0B-4C1B-97E0-64B2E1D9B79F}" destId="{07B6EF24-9749-4AF6-93CD-E0BD2E33464F}" srcOrd="0" destOrd="0" presId="urn:microsoft.com/office/officeart/2005/8/layout/vList2"/>
    <dgm:cxn modelId="{ECAFA341-4A55-4760-B327-6F07B69EDA24}" type="presParOf" srcId="{5C961310-8E0B-4C1B-97E0-64B2E1D9B79F}" destId="{994872EA-9D5F-430C-AF01-029730475938}" srcOrd="1" destOrd="0" presId="urn:microsoft.com/office/officeart/2005/8/layout/vList2"/>
    <dgm:cxn modelId="{4D811808-E405-4605-93C5-E6647FB79F8A}" type="presParOf" srcId="{5C961310-8E0B-4C1B-97E0-64B2E1D9B79F}" destId="{CD3BFC01-3C30-4AFF-9B2A-85F56A71FABF}" srcOrd="2" destOrd="0" presId="urn:microsoft.com/office/officeart/2005/8/layout/vList2"/>
    <dgm:cxn modelId="{5E91D60A-A347-4BE2-897B-C9F0A081B2B3}" type="presParOf" srcId="{5C961310-8E0B-4C1B-97E0-64B2E1D9B79F}" destId="{F4751331-3717-4CFB-9347-96C30C65CE6B}" srcOrd="3" destOrd="0" presId="urn:microsoft.com/office/officeart/2005/8/layout/vList2"/>
    <dgm:cxn modelId="{C9172DBE-E85C-45D0-8718-708ED4B9F5BF}" type="presParOf" srcId="{5C961310-8E0B-4C1B-97E0-64B2E1D9B79F}" destId="{527B392E-3857-4D19-939E-60540CC4773E}" srcOrd="4" destOrd="0" presId="urn:microsoft.com/office/officeart/2005/8/layout/vList2"/>
    <dgm:cxn modelId="{FC2A8E1F-E15D-4A15-A1CB-4BBF63411455}" type="presParOf" srcId="{5C961310-8E0B-4C1B-97E0-64B2E1D9B79F}" destId="{36B685D5-8A2D-4E61-AFE5-B8BE56CC7079}" srcOrd="5" destOrd="0" presId="urn:microsoft.com/office/officeart/2005/8/layout/vList2"/>
    <dgm:cxn modelId="{3EA8EB67-B1BA-44DE-BC2A-3EE522D57F44}" type="presParOf" srcId="{5C961310-8E0B-4C1B-97E0-64B2E1D9B79F}" destId="{1906EDB8-3CDA-4CC2-BCED-D27CC41048A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B946D-2604-4CFE-B72E-F0D0C8A98187}">
      <dsp:nvSpPr>
        <dsp:cNvPr id="0" name=""/>
        <dsp:cNvSpPr/>
      </dsp:nvSpPr>
      <dsp:spPr>
        <a:xfrm>
          <a:off x="0" y="0"/>
          <a:ext cx="10131425" cy="0"/>
        </a:xfrm>
        <a:prstGeom prst="line">
          <a:avLst/>
        </a:prstGeom>
        <a:gradFill rotWithShape="0">
          <a:gsLst>
            <a:gs pos="0">
              <a:schemeClr val="accent3">
                <a:shade val="50000"/>
                <a:hueOff val="0"/>
                <a:satOff val="0"/>
                <a:lumOff val="0"/>
                <a:alphaOff val="0"/>
                <a:tint val="98000"/>
                <a:lumMod val="100000"/>
              </a:schemeClr>
            </a:gs>
            <a:gs pos="100000">
              <a:schemeClr val="accent3">
                <a:shade val="50000"/>
                <a:hueOff val="0"/>
                <a:satOff val="0"/>
                <a:lumOff val="0"/>
                <a:alphaOff val="0"/>
                <a:shade val="88000"/>
                <a:lumMod val="88000"/>
              </a:schemeClr>
            </a:gs>
          </a:gsLst>
          <a:lin ang="5400000" scaled="1"/>
        </a:gradFill>
        <a:ln w="9525" cap="rnd" cmpd="sng" algn="ctr">
          <a:solidFill>
            <a:schemeClr val="accent3">
              <a:shade val="5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6D24F3B-F691-4745-99E9-9B269897E485}">
      <dsp:nvSpPr>
        <dsp:cNvPr id="0" name=""/>
        <dsp:cNvSpPr/>
      </dsp:nvSpPr>
      <dsp:spPr>
        <a:xfrm>
          <a:off x="0" y="0"/>
          <a:ext cx="10131425" cy="761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Poverty can be defined as lacking the basic necessities for living life of a good quality.  </a:t>
          </a:r>
        </a:p>
      </dsp:txBody>
      <dsp:txXfrm>
        <a:off x="0" y="0"/>
        <a:ext cx="10131425" cy="761999"/>
      </dsp:txXfrm>
    </dsp:sp>
    <dsp:sp modelId="{F41BD4E5-D62D-44F3-92C2-5EE873E4A57A}">
      <dsp:nvSpPr>
        <dsp:cNvPr id="0" name=""/>
        <dsp:cNvSpPr/>
      </dsp:nvSpPr>
      <dsp:spPr>
        <a:xfrm>
          <a:off x="0" y="761999"/>
          <a:ext cx="10131425" cy="0"/>
        </a:xfrm>
        <a:prstGeom prst="line">
          <a:avLst/>
        </a:prstGeom>
        <a:gradFill rotWithShape="0">
          <a:gsLst>
            <a:gs pos="0">
              <a:schemeClr val="accent3">
                <a:shade val="50000"/>
                <a:hueOff val="-140431"/>
                <a:satOff val="-7651"/>
                <a:lumOff val="21875"/>
                <a:alphaOff val="0"/>
                <a:tint val="98000"/>
                <a:lumMod val="100000"/>
              </a:schemeClr>
            </a:gs>
            <a:gs pos="100000">
              <a:schemeClr val="accent3">
                <a:shade val="50000"/>
                <a:hueOff val="-140431"/>
                <a:satOff val="-7651"/>
                <a:lumOff val="21875"/>
                <a:alphaOff val="0"/>
                <a:shade val="88000"/>
                <a:lumMod val="88000"/>
              </a:schemeClr>
            </a:gs>
          </a:gsLst>
          <a:lin ang="5400000" scaled="1"/>
        </a:gradFill>
        <a:ln w="9525" cap="rnd" cmpd="sng" algn="ctr">
          <a:solidFill>
            <a:schemeClr val="accent3">
              <a:shade val="50000"/>
              <a:hueOff val="-140431"/>
              <a:satOff val="-7651"/>
              <a:lumOff val="21875"/>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F7A11FD-AA5A-4DF5-941C-18C91D4FE9B0}">
      <dsp:nvSpPr>
        <dsp:cNvPr id="0" name=""/>
        <dsp:cNvSpPr/>
      </dsp:nvSpPr>
      <dsp:spPr>
        <a:xfrm>
          <a:off x="0" y="761999"/>
          <a:ext cx="10131425" cy="761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Absolute poverty '' involves a scarcity of such necessities as shelter, running water, and food.'' (Jensen, 2009).   Whereas relative poverty ''refers to the economic status of a family whose income is insufficient to meet its society's average standard of living.'' (Jensen, 2009).   </a:t>
          </a:r>
        </a:p>
      </dsp:txBody>
      <dsp:txXfrm>
        <a:off x="0" y="761999"/>
        <a:ext cx="10131425" cy="761999"/>
      </dsp:txXfrm>
    </dsp:sp>
    <dsp:sp modelId="{FE900BAF-9C5B-44B7-8E32-C14A641270F9}">
      <dsp:nvSpPr>
        <dsp:cNvPr id="0" name=""/>
        <dsp:cNvSpPr/>
      </dsp:nvSpPr>
      <dsp:spPr>
        <a:xfrm>
          <a:off x="0" y="1523999"/>
          <a:ext cx="10131425" cy="0"/>
        </a:xfrm>
        <a:prstGeom prst="line">
          <a:avLst/>
        </a:prstGeom>
        <a:gradFill rotWithShape="0">
          <a:gsLst>
            <a:gs pos="0">
              <a:schemeClr val="accent3">
                <a:shade val="50000"/>
                <a:hueOff val="-280862"/>
                <a:satOff val="-15302"/>
                <a:lumOff val="43750"/>
                <a:alphaOff val="0"/>
                <a:tint val="98000"/>
                <a:lumMod val="100000"/>
              </a:schemeClr>
            </a:gs>
            <a:gs pos="100000">
              <a:schemeClr val="accent3">
                <a:shade val="50000"/>
                <a:hueOff val="-280862"/>
                <a:satOff val="-15302"/>
                <a:lumOff val="43750"/>
                <a:alphaOff val="0"/>
                <a:shade val="88000"/>
                <a:lumMod val="88000"/>
              </a:schemeClr>
            </a:gs>
          </a:gsLst>
          <a:lin ang="5400000" scaled="1"/>
        </a:gradFill>
        <a:ln w="9525" cap="rnd" cmpd="sng" algn="ctr">
          <a:solidFill>
            <a:schemeClr val="accent3">
              <a:shade val="50000"/>
              <a:hueOff val="-280862"/>
              <a:satOff val="-15302"/>
              <a:lumOff val="4375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CFE8420-8868-49BF-8354-A47869D06F83}">
      <dsp:nvSpPr>
        <dsp:cNvPr id="0" name=""/>
        <dsp:cNvSpPr/>
      </dsp:nvSpPr>
      <dsp:spPr>
        <a:xfrm>
          <a:off x="0" y="1523999"/>
          <a:ext cx="10131425" cy="761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Child poverty refers to children who are living within poor families , are orphans or living within care who are living life with limited or absent basic necessities. </a:t>
          </a:r>
        </a:p>
      </dsp:txBody>
      <dsp:txXfrm>
        <a:off x="0" y="1523999"/>
        <a:ext cx="10131425" cy="761999"/>
      </dsp:txXfrm>
    </dsp:sp>
    <dsp:sp modelId="{B8454BA9-E54F-421C-9081-D3D19C84DA5F}">
      <dsp:nvSpPr>
        <dsp:cNvPr id="0" name=""/>
        <dsp:cNvSpPr/>
      </dsp:nvSpPr>
      <dsp:spPr>
        <a:xfrm>
          <a:off x="0" y="2286000"/>
          <a:ext cx="10131425" cy="0"/>
        </a:xfrm>
        <a:prstGeom prst="line">
          <a:avLst/>
        </a:prstGeom>
        <a:gradFill rotWithShape="0">
          <a:gsLst>
            <a:gs pos="0">
              <a:schemeClr val="accent3">
                <a:shade val="50000"/>
                <a:hueOff val="-140431"/>
                <a:satOff val="-7651"/>
                <a:lumOff val="21875"/>
                <a:alphaOff val="0"/>
                <a:tint val="98000"/>
                <a:lumMod val="100000"/>
              </a:schemeClr>
            </a:gs>
            <a:gs pos="100000">
              <a:schemeClr val="accent3">
                <a:shade val="50000"/>
                <a:hueOff val="-140431"/>
                <a:satOff val="-7651"/>
                <a:lumOff val="21875"/>
                <a:alphaOff val="0"/>
                <a:shade val="88000"/>
                <a:lumMod val="88000"/>
              </a:schemeClr>
            </a:gs>
          </a:gsLst>
          <a:lin ang="5400000" scaled="1"/>
        </a:gradFill>
        <a:ln w="9525" cap="rnd" cmpd="sng" algn="ctr">
          <a:solidFill>
            <a:schemeClr val="accent3">
              <a:shade val="50000"/>
              <a:hueOff val="-140431"/>
              <a:satOff val="-7651"/>
              <a:lumOff val="21875"/>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8D00DE6-1CEA-47A1-8861-617DB0FE0442}">
      <dsp:nvSpPr>
        <dsp:cNvPr id="0" name=""/>
        <dsp:cNvSpPr/>
      </dsp:nvSpPr>
      <dsp:spPr>
        <a:xfrm>
          <a:off x="0" y="2285999"/>
          <a:ext cx="10131425" cy="761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Within Wales the statistics for children living in poverty are ''one in three, or 200,000, and 90,000 (14 per cent) are living in severe poverty'' (Chamberlain, et al, No date). </a:t>
          </a:r>
        </a:p>
      </dsp:txBody>
      <dsp:txXfrm>
        <a:off x="0" y="2285999"/>
        <a:ext cx="10131425" cy="7619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6EF24-9749-4AF6-93CD-E0BD2E33464F}">
      <dsp:nvSpPr>
        <dsp:cNvPr id="0" name=""/>
        <dsp:cNvSpPr/>
      </dsp:nvSpPr>
      <dsp:spPr>
        <a:xfrm>
          <a:off x="0" y="100771"/>
          <a:ext cx="5741533" cy="1212120"/>
        </a:xfrm>
        <a:prstGeom prst="roundRect">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Sure Start aims to reduce the gap between poverty and attainment by supporting parents and families from pregnancy by bettering maternity services. As ''disadvantaged women are less likely to make optimum use of services and are at disproportionate risk of poor outcomes for both mother and baby'' (Anning and Ball, 2008).</a:t>
          </a:r>
        </a:p>
      </dsp:txBody>
      <dsp:txXfrm>
        <a:off x="59171" y="159942"/>
        <a:ext cx="5623191" cy="1093778"/>
      </dsp:txXfrm>
    </dsp:sp>
    <dsp:sp modelId="{CD3BFC01-3C30-4AFF-9B2A-85F56A71FABF}">
      <dsp:nvSpPr>
        <dsp:cNvPr id="0" name=""/>
        <dsp:cNvSpPr/>
      </dsp:nvSpPr>
      <dsp:spPr>
        <a:xfrm>
          <a:off x="0" y="1353211"/>
          <a:ext cx="5741533" cy="1212120"/>
        </a:xfrm>
        <a:prstGeom prst="roundRect">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Sure Starts key initiatives to improve maternity services include improvement in ''equity of access to maternity  services, which will increase the survival rates and life chances for children from disadvantaged backgrounds'' (Anning and Ball, 2008). This was done by brining maternity services to the community. </a:t>
          </a:r>
        </a:p>
      </dsp:txBody>
      <dsp:txXfrm>
        <a:off x="59171" y="1412382"/>
        <a:ext cx="5623191" cy="1093778"/>
      </dsp:txXfrm>
    </dsp:sp>
    <dsp:sp modelId="{527B392E-3857-4D19-939E-60540CC4773E}">
      <dsp:nvSpPr>
        <dsp:cNvPr id="0" name=""/>
        <dsp:cNvSpPr/>
      </dsp:nvSpPr>
      <dsp:spPr>
        <a:xfrm>
          <a:off x="0" y="2605651"/>
          <a:ext cx="5741533" cy="1212120"/>
        </a:xfrm>
        <a:prstGeom prst="roundRect">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Aims to improve the life expectancy of children from disadvantaged backgrounds include reducing the number of parents smoking as well as an increase in mothers who breast feed.</a:t>
          </a:r>
        </a:p>
      </dsp:txBody>
      <dsp:txXfrm>
        <a:off x="59171" y="2664822"/>
        <a:ext cx="5623191" cy="1093778"/>
      </dsp:txXfrm>
    </dsp:sp>
    <dsp:sp modelId="{1906EDB8-3CDA-4CC2-BCED-D27CC41048AB}">
      <dsp:nvSpPr>
        <dsp:cNvPr id="0" name=""/>
        <dsp:cNvSpPr/>
      </dsp:nvSpPr>
      <dsp:spPr>
        <a:xfrm>
          <a:off x="0" y="3858091"/>
          <a:ext cx="5741533" cy="1212120"/>
        </a:xfrm>
        <a:prstGeom prst="roundRect">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Through the use of sure start centers multi-agency  working became more efficient especially the handover between midwives and health visitors. And allowed for referrals and information to be shared that would improve the care and handling of children and their families.</a:t>
          </a:r>
        </a:p>
      </dsp:txBody>
      <dsp:txXfrm>
        <a:off x="59171" y="3917262"/>
        <a:ext cx="5623191" cy="10937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2/13/2018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ascd.org/publications/books/109074/chapters/Understanding-the-Nature-of-Poverty.aspx" TargetMode="External"/><Relationship Id="rId3" Type="http://schemas.openxmlformats.org/officeDocument/2006/relationships/hyperlink" Target="http://www.poverty.ac.uk/report-wales-child-poverty/wales-has-worst-child-poverty-uk" TargetMode="External"/><Relationship Id="rId7" Type="http://schemas.openxmlformats.org/officeDocument/2006/relationships/hyperlink" Target="http://www.everychildmatters.co.uk/" TargetMode="External"/><Relationship Id="rId2" Type="http://schemas.openxmlformats.org/officeDocument/2006/relationships/hyperlink" Target="https://dictionary.cambridge.org/dictionary/english/attainment" TargetMode="External"/><Relationship Id="rId1" Type="http://schemas.openxmlformats.org/officeDocument/2006/relationships/slideLayout" Target="../slideLayouts/slideLayout2.xml"/><Relationship Id="rId6" Type="http://schemas.openxmlformats.org/officeDocument/2006/relationships/hyperlink" Target="https://www.gov.uk/government/uploads/system/uploads/attachment_data/file/272064/5860.pdf" TargetMode="External"/><Relationship Id="rId11" Type="http://schemas.openxmlformats.org/officeDocument/2006/relationships/hyperlink" Target="http://www.fatherhoodinstitute.org/uploads/publications/230.pdf" TargetMode="External"/><Relationship Id="rId5" Type="http://schemas.openxmlformats.org/officeDocument/2006/relationships/hyperlink" Target="https://www.gov.uk/government/uploads/system/uploads/attachment_data/file/197606/DFE-RB067.pdf" TargetMode="External"/><Relationship Id="rId10" Type="http://schemas.openxmlformats.org/officeDocument/2006/relationships/hyperlink" Target="https://www.gov.uk/government/uploads/system/uploads/attachment_data/file/477987/Children_s_centre_inspection_outcomes_as_at_31_August_2015_key_findings.pdf" TargetMode="External"/><Relationship Id="rId4" Type="http://schemas.openxmlformats.org/officeDocument/2006/relationships/hyperlink" Target="https://www.learning-theories.com/maslows-hierarchy-of-needs.html" TargetMode="External"/><Relationship Id="rId9" Type="http://schemas.openxmlformats.org/officeDocument/2006/relationships/hyperlink" Target="https://www.ons.gov.uk/employmentandlabourmarket/peoplenotinwork/unemployment/bulletins/childrenlivinginlongtermworklesshouseholdsintheuk/20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F94DC1C-47D1-41D7-8B1B-9A036D61402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11383CE-CE86-4E1C-B289-798EB9E6E0E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useBgFill="1">
        <p:nvSpPr>
          <p:cNvPr id="13" name="Freeform 5">
            <a:extLst>
              <a:ext uri="{FF2B5EF4-FFF2-40B4-BE49-F238E27FC236}">
                <a16:creationId xmlns:a16="http://schemas.microsoft.com/office/drawing/2014/main" id="{AC12A592-C02D-46EF-8E1F-9335DB8D71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5" name="Freeform 14">
            <a:extLst>
              <a:ext uri="{FF2B5EF4-FFF2-40B4-BE49-F238E27FC236}">
                <a16:creationId xmlns:a16="http://schemas.microsoft.com/office/drawing/2014/main" id="{24005816-5BCA-4665-8A58-5580F8E9C84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BF07F359-8CA3-4854-91E7-EE600402051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8A7FCE86-4904-4337-8D0A-3ABA73F609EF}"/>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32C234-504D-411A-A62B-C1CFD8CE74D5}"/>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81593A9-FD94-454C-9225-478E90706132}"/>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A3524A1-6DED-4D15-ADE5-F797DBCEC728}"/>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8491CF-856E-4A54-84A5-45C558D41A7B}"/>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63A388-BF18-4ABD-96E0-5946B1ABB1D6}"/>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CF6D779-BD20-4058-AC29-AF4E2510C2C2}"/>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89C0F2-FCB0-4636-9B05-F9FCBB2020A6}"/>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74CB59A-0AC3-4235-A93D-73EE12466967}"/>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B6E97A3-E95A-4D79-A8F8-1945EA2634FB}"/>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4ABF86-0905-4DE8-8F0B-D10D3D6F9C4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FAAFEF7-DFA1-48C7-9E4E-FF7B1453C718}"/>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828735-DFD9-4894-8461-77A2FB0C9276}"/>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6C2585-E93E-489D-8819-FCEE3CFF11C5}"/>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7C1F25-FC5C-4082-B4F6-888F8E467EE5}"/>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DF4BDB-CA1D-4DA1-8D26-6BAEE0A21AE7}"/>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315D2A0-DDA4-4A25-9CC7-7F90CCF0C409}"/>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5312B72-7E7D-4B0B-960E-7D7C9540EBDC}"/>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48B42BB-3C0E-4546-957B-AB593E308C93}"/>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809D5-5F69-4BC6-A661-44B2A8A68220}"/>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69CB4C-8BB5-4F63-8961-7EB8FE56D44A}"/>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5E7B60C-3F52-49EA-99F5-BE42AF88DD33}"/>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5E885C-0F0D-4E11-8B78-4CE951E2692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BFA6E20-F564-4CA4-9150-FDD50B02CD24}"/>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C02C6B-B913-486F-ACAE-432DE1F7704D}"/>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B5EE64-D401-45A4-82D4-85D4BF5C8EC6}"/>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F622D05-678C-405E-A74F-8D92A9C64438}"/>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E01EF1-6517-49CC-9891-1BD6D0F49D00}"/>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C93E79A-63A6-4782-9D2C-BC50CD3B9444}"/>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C4B4DB-9B57-4C69-96EB-3E1910CEF40A}"/>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BBDCDA7-4ECB-42B1-8524-3D30023D6B68}"/>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483057-DCDA-4BC6-8E99-7EAD94E8786A}"/>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5C35A56-0BFD-443F-8C2B-CA73A3BFE9E5}"/>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4A0AE5-3A88-4D5D-845C-5E906888C81F}"/>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4D7BF13-EDB8-4740-A3C5-87E2E7C67669}"/>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6DAB64F-4B49-434F-BFB6-0BEB41AFB610}"/>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3B5AD9A-BDA6-42CE-A1C0-C07210307227}"/>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FD67DCC-475F-4BED-A634-FCDD63176BB5}"/>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D276E23-C86D-408D-821A-1E9A44CAEAFC}"/>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879A029-D911-41C4-B218-E41871762F3A}"/>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7C9F5-65FB-4EF9-9AAD-F7E1FC14B84B}"/>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115B885-5742-431C-BA48-96FC1F6D2280}"/>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ACE37A6-0062-4B86-B4E6-18088040CDC9}"/>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8679B4-56BA-43AB-A0A2-E2DA3E205303}"/>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0DE24D2-627B-4C47-A858-A572BCDBACF6}"/>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12A33E-5DE0-4E4D-9469-0BD0B3E0E72E}"/>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1673515-5E42-490F-85A0-45658D81C6CA}"/>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048C17-3768-4DAF-A7AE-B2E71749702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A4E6AA-9D65-4EED-91CB-87A5762ED0A4}"/>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48B9EB-BBF2-48D7-A1D7-720D94506BF3}"/>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1492B79-7338-4309-8667-BB29A7BC7B07}"/>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352FD87-EC9C-4EB5-9ACC-A152F78FC815}"/>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F2CEA1F-EFA8-4353-B5F8-CCE27955A123}"/>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3E2723F-2530-4636-9A19-8F11B156628C}"/>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9EE901-51C9-4292-BB45-5EDB8568A000}"/>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55407C2-7321-48CD-811F-92C71F701C28}"/>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5298A8A-2787-4153-BDA2-E939BFD51412}"/>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45057B3-3FAB-42ED-AF52-F00BB07FA52B}"/>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3F09E9-F476-4352-90E3-6A15C74268B9}"/>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8F7C5C-CECC-45A8-8A1F-D679534D4CBA}"/>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FDFE9C-2017-4831-9F1B-6A03B58B10DE}"/>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1BC942F-09CF-4A51-85A5-E23E2D71C8C8}"/>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456B520-137F-484D-A1B1-7DA5C3F823E6}"/>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ECA29F0-381E-4770-97BF-54C4E52201C4}"/>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43CCF9F-8F11-4676-82F3-DEE8A48C8567}"/>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A620FD-6A45-4754-BF42-A9FA44966DD9}"/>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C4D38F3-F3A2-42F4-8B57-DE978EC4AD5A}"/>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C26D30E-A91E-4A5B-A419-0B9D79D57CED}"/>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DAB3EBC-722A-462E-AAAE-506E50038ED8}"/>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BAABC17-832F-48CF-B0D7-0F7DE54607F5}"/>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1FCA513-75D7-414B-BE8F-D780746A1A66}"/>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EDEC73-B6F5-473F-934A-CEF57604A8A4}"/>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B987884-C452-4492-A9F8-2770D3373BF9}"/>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D978AF2-B7BB-4E05-81F1-1A5DBD1CB4EF}"/>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AD4D45-C3AB-458E-B826-0FACBD0DF3AF}"/>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6E15555-6738-463C-B7DF-86429F2F9677}"/>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E487172-B4C3-4D13-A562-EF0BA3DD961F}"/>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8E66297-1295-432A-AA84-7BB2341C1932}"/>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a:extLst>
              <a:ext uri="{FF2B5EF4-FFF2-40B4-BE49-F238E27FC236}">
                <a16:creationId xmlns:a16="http://schemas.microsoft.com/office/drawing/2014/main" id="{CF33573A-BA5F-40A0-AF8E-CE94C93905D9}"/>
              </a:ext>
            </a:extLst>
          </p:cNvPr>
          <p:cNvPicPr>
            <a:picLocks noChangeAspect="1"/>
          </p:cNvPicPr>
          <p:nvPr/>
        </p:nvPicPr>
        <p:blipFill>
          <a:blip r:embed="rId3"/>
          <a:stretch>
            <a:fillRect/>
          </a:stretch>
        </p:blipFill>
        <p:spPr>
          <a:xfrm>
            <a:off x="6664679" y="3386147"/>
            <a:ext cx="5124328" cy="1306704"/>
          </a:xfrm>
          <a:prstGeom prst="rect">
            <a:avLst/>
          </a:prstGeom>
        </p:spPr>
      </p:pic>
      <p:sp>
        <p:nvSpPr>
          <p:cNvPr id="2" name="Title 1"/>
          <p:cNvSpPr>
            <a:spLocks noGrp="1"/>
          </p:cNvSpPr>
          <p:nvPr>
            <p:ph type="ctrTitle"/>
          </p:nvPr>
        </p:nvSpPr>
        <p:spPr>
          <a:xfrm>
            <a:off x="486876" y="2032000"/>
            <a:ext cx="4513792" cy="2819398"/>
          </a:xfrm>
        </p:spPr>
        <p:txBody>
          <a:bodyPr>
            <a:normAutofit/>
          </a:bodyPr>
          <a:lstStyle/>
          <a:p>
            <a:r>
              <a:rPr lang="en-US">
                <a:solidFill>
                  <a:srgbClr val="FFFFFF"/>
                </a:solidFill>
              </a:rPr>
              <a:t>Sure Start</a:t>
            </a:r>
          </a:p>
        </p:txBody>
      </p:sp>
      <p:sp>
        <p:nvSpPr>
          <p:cNvPr id="3" name="Subtitle 2"/>
          <p:cNvSpPr>
            <a:spLocks noGrp="1"/>
          </p:cNvSpPr>
          <p:nvPr>
            <p:ph type="subTitle" idx="1"/>
          </p:nvPr>
        </p:nvSpPr>
        <p:spPr>
          <a:xfrm>
            <a:off x="486876" y="4851399"/>
            <a:ext cx="4513792" cy="914401"/>
          </a:xfrm>
        </p:spPr>
        <p:txBody>
          <a:bodyPr>
            <a:normAutofit/>
          </a:bodyPr>
          <a:lstStyle/>
          <a:p>
            <a:r>
              <a:rPr lang="en-US">
                <a:solidFill>
                  <a:srgbClr val="FFFFFF"/>
                </a:solidFill>
                <a:cs typeface="Calibri"/>
              </a:rPr>
              <a:t>Kate Lewis</a:t>
            </a:r>
            <a:endParaRPr lang="en-US">
              <a:solidFill>
                <a:srgbClr val="FFFFFF"/>
              </a:solidFill>
            </a:endParaRPr>
          </a:p>
        </p:txBody>
      </p:sp>
    </p:spTree>
    <p:extLst>
      <p:ext uri="{BB962C8B-B14F-4D97-AF65-F5344CB8AC3E}">
        <p14:creationId xmlns:p14="http://schemas.microsoft.com/office/powerpoint/2010/main" val="252659361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43">
            <a:extLst>
              <a:ext uri="{FF2B5EF4-FFF2-40B4-BE49-F238E27FC236}">
                <a16:creationId xmlns:a16="http://schemas.microsoft.com/office/drawing/2014/main" id="{CFF5BED3-4EE4-425F-A016-C272586B88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45">
            <a:extLst>
              <a:ext uri="{FF2B5EF4-FFF2-40B4-BE49-F238E27FC236}">
                <a16:creationId xmlns:a16="http://schemas.microsoft.com/office/drawing/2014/main" id="{D856B4CA-4519-432C-ABFD-F2AE5D70E09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55" name="Rectangle 47">
            <a:extLst>
              <a:ext uri="{FF2B5EF4-FFF2-40B4-BE49-F238E27FC236}">
                <a16:creationId xmlns:a16="http://schemas.microsoft.com/office/drawing/2014/main" id="{61D03B64-A2F8-4473-8457-9A6A36B67B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56" name="Picture 49">
            <a:extLst>
              <a:ext uri="{FF2B5EF4-FFF2-40B4-BE49-F238E27FC236}">
                <a16:creationId xmlns:a16="http://schemas.microsoft.com/office/drawing/2014/main" id="{01C3CE7E-C09F-4DAB-A9B8-00CB40334B33}"/>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4BD91D16-679F-45AE-ADF5-B970EFCDDB0B}"/>
              </a:ext>
            </a:extLst>
          </p:cNvPr>
          <p:cNvSpPr>
            <a:spLocks noGrp="1"/>
          </p:cNvSpPr>
          <p:nvPr>
            <p:ph type="title"/>
          </p:nvPr>
        </p:nvSpPr>
        <p:spPr>
          <a:xfrm>
            <a:off x="1028700" y="653142"/>
            <a:ext cx="10131425" cy="1219200"/>
          </a:xfrm>
        </p:spPr>
        <p:txBody>
          <a:bodyPr>
            <a:normAutofit/>
          </a:bodyPr>
          <a:lstStyle/>
          <a:p>
            <a:pPr algn="ctr"/>
            <a:r>
              <a:rPr lang="en-US" sz="4400">
                <a:solidFill>
                  <a:srgbClr val="FFFFFF"/>
                </a:solidFill>
                <a:cs typeface="Calibri Light"/>
              </a:rPr>
              <a:t>Poverty and attainment.</a:t>
            </a:r>
            <a:endParaRPr lang="en-US" sz="4400">
              <a:solidFill>
                <a:srgbClr val="FFFFFF"/>
              </a:solidFill>
            </a:endParaRPr>
          </a:p>
        </p:txBody>
      </p:sp>
      <p:graphicFrame>
        <p:nvGraphicFramePr>
          <p:cNvPr id="39" name="Content Placeholder 2"/>
          <p:cNvGraphicFramePr>
            <a:graphicFrameLocks noGrp="1"/>
          </p:cNvGraphicFramePr>
          <p:nvPr>
            <p:ph idx="1"/>
            <p:extLst>
              <p:ext uri="{D42A27DB-BD31-4B8C-83A1-F6EECF244321}">
                <p14:modId xmlns:p14="http://schemas.microsoft.com/office/powerpoint/2010/main" val="3547152471"/>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8865484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50E53EDA-3B94-4F6B-9E86-D3BB9EBB96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9">
            <a:extLst>
              <a:ext uri="{FF2B5EF4-FFF2-40B4-BE49-F238E27FC236}">
                <a16:creationId xmlns:a16="http://schemas.microsoft.com/office/drawing/2014/main" id="{30EFD79F-7790-479B-B7DB-BD0D8C101DD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E4CB79A-F420-4EA9-8A99-3BE72F343C4B}"/>
              </a:ext>
            </a:extLst>
          </p:cNvPr>
          <p:cNvSpPr>
            <a:spLocks noGrp="1"/>
          </p:cNvSpPr>
          <p:nvPr>
            <p:ph type="title"/>
          </p:nvPr>
        </p:nvSpPr>
        <p:spPr>
          <a:xfrm>
            <a:off x="685799" y="1150076"/>
            <a:ext cx="3659389" cy="4557849"/>
          </a:xfrm>
        </p:spPr>
        <p:txBody>
          <a:bodyPr>
            <a:normAutofit/>
          </a:bodyPr>
          <a:lstStyle/>
          <a:p>
            <a:pPr algn="r"/>
            <a:r>
              <a:rPr lang="en-US" dirty="0"/>
              <a:t>Poverty and attainment.</a:t>
            </a:r>
            <a:endParaRPr lang="en-US"/>
          </a:p>
        </p:txBody>
      </p:sp>
      <p:sp>
        <p:nvSpPr>
          <p:cNvPr id="3" name="Content Placeholder 2">
            <a:extLst>
              <a:ext uri="{FF2B5EF4-FFF2-40B4-BE49-F238E27FC236}">
                <a16:creationId xmlns:a16="http://schemas.microsoft.com/office/drawing/2014/main" id="{E81905DC-2FDD-4A51-AB4B-168EFF9CC048}"/>
              </a:ext>
            </a:extLst>
          </p:cNvPr>
          <p:cNvSpPr>
            <a:spLocks noGrp="1"/>
          </p:cNvSpPr>
          <p:nvPr>
            <p:ph idx="1"/>
          </p:nvPr>
        </p:nvSpPr>
        <p:spPr>
          <a:xfrm>
            <a:off x="4988658" y="1150076"/>
            <a:ext cx="6517543" cy="4557849"/>
          </a:xfrm>
        </p:spPr>
        <p:txBody>
          <a:bodyPr>
            <a:normAutofit/>
          </a:bodyPr>
          <a:lstStyle/>
          <a:p>
            <a:r>
              <a:rPr lang="en-US"/>
              <a:t>Attainment can be defined as the action of achieving something ''Someone's attainments are the things they have done and the skills they have learned.'' (Cambridge Dictionary, 2018). </a:t>
            </a:r>
          </a:p>
          <a:p>
            <a:r>
              <a:rPr lang="en-US"/>
              <a:t>However there is a difference between attainment and achievement, although they are closely linked and are both considered to be affected by factors such as poverty. '' There is an increasing body of research that supports the notion that children from low-income families achieve less well in school than children from more affluent backgrounds.'' (Knowles and Lander, 2011).</a:t>
            </a:r>
          </a:p>
        </p:txBody>
      </p:sp>
    </p:spTree>
    <p:extLst>
      <p:ext uri="{BB962C8B-B14F-4D97-AF65-F5344CB8AC3E}">
        <p14:creationId xmlns:p14="http://schemas.microsoft.com/office/powerpoint/2010/main" val="1189651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30EFD79F-7790-479B-B7DB-BD0D8C101DD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12FFCC0-56D6-4F10-A88C-EEAA53B253EA}"/>
              </a:ext>
            </a:extLst>
          </p:cNvPr>
          <p:cNvSpPr>
            <a:spLocks noGrp="1"/>
          </p:cNvSpPr>
          <p:nvPr>
            <p:ph type="title"/>
          </p:nvPr>
        </p:nvSpPr>
        <p:spPr>
          <a:xfrm>
            <a:off x="685799" y="1150076"/>
            <a:ext cx="3659389" cy="4557849"/>
          </a:xfrm>
        </p:spPr>
        <p:txBody>
          <a:bodyPr>
            <a:normAutofit/>
          </a:bodyPr>
          <a:lstStyle/>
          <a:p>
            <a:pPr algn="r"/>
            <a:r>
              <a:rPr lang="en-US" dirty="0"/>
              <a:t>Sure start. </a:t>
            </a:r>
            <a:endParaRPr lang="en-US"/>
          </a:p>
        </p:txBody>
      </p:sp>
      <p:sp>
        <p:nvSpPr>
          <p:cNvPr id="3" name="Content Placeholder 2">
            <a:extLst>
              <a:ext uri="{FF2B5EF4-FFF2-40B4-BE49-F238E27FC236}">
                <a16:creationId xmlns:a16="http://schemas.microsoft.com/office/drawing/2014/main" id="{7161E9C2-31E9-4A75-B782-B0DB349915E8}"/>
              </a:ext>
            </a:extLst>
          </p:cNvPr>
          <p:cNvSpPr>
            <a:spLocks noGrp="1"/>
          </p:cNvSpPr>
          <p:nvPr>
            <p:ph idx="1"/>
          </p:nvPr>
        </p:nvSpPr>
        <p:spPr>
          <a:xfrm>
            <a:off x="4988658" y="1150076"/>
            <a:ext cx="6517543" cy="4557849"/>
          </a:xfrm>
        </p:spPr>
        <p:txBody>
          <a:bodyPr vert="horz" lIns="91440" tIns="45720" rIns="91440" bIns="45720" rtlCol="0">
            <a:normAutofit/>
          </a:bodyPr>
          <a:lstStyle/>
          <a:p>
            <a:r>
              <a:rPr lang="en-US"/>
              <a:t>Anning and Ball (2008) Sure start is an £500 million initiative that was set up to combat poverty, it was set up in the United Kingdom in 1998 and was funded by The New </a:t>
            </a:r>
            <a:r>
              <a:rPr lang="en-US" err="1"/>
              <a:t>Labour</a:t>
            </a:r>
            <a:r>
              <a:rPr lang="en-US"/>
              <a:t> Government. It was designed to be a ten year </a:t>
            </a:r>
            <a:r>
              <a:rPr lang="en-US" err="1"/>
              <a:t>programme</a:t>
            </a:r>
            <a:r>
              <a:rPr lang="en-US"/>
              <a:t>. </a:t>
            </a:r>
          </a:p>
          <a:p>
            <a:r>
              <a:rPr lang="en-US"/>
              <a:t>The target group for sure start was families who had children under four years old who were living in deprived and disadvantaged areas.</a:t>
            </a:r>
          </a:p>
          <a:p>
            <a:r>
              <a:rPr lang="en-US"/>
              <a:t>Sure start was part of a set of changes in child services. As ''Sure start drew on a history of international research evidence on the effectiveness of early interventions to improve health, well-being and educational attainments of disadvantaged children '' (Anning and Ball, 2008). </a:t>
            </a:r>
          </a:p>
          <a:p>
            <a:endParaRPr lang="en-US"/>
          </a:p>
        </p:txBody>
      </p:sp>
    </p:spTree>
    <p:extLst>
      <p:ext uri="{BB962C8B-B14F-4D97-AF65-F5344CB8AC3E}">
        <p14:creationId xmlns:p14="http://schemas.microsoft.com/office/powerpoint/2010/main" val="2984760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4117F0C1-BCBB-40C7-99D6-F703E7A4B5F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1A5D8BC-B41A-4E96-91C4-D60F516225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0D321D5F-FA18-4271-9EAA-0BEA14116BB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39" name="Freeform: Shape 38">
            <a:extLst>
              <a:ext uri="{FF2B5EF4-FFF2-40B4-BE49-F238E27FC236}">
                <a16:creationId xmlns:a16="http://schemas.microsoft.com/office/drawing/2014/main" id="{51287385-D3EA-47A8-A127-6061791ADB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a:ex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AF73858-BAB2-4D81-9F76-D0AAC366B432}"/>
              </a:ext>
            </a:extLst>
          </p:cNvPr>
          <p:cNvSpPr>
            <a:spLocks noGrp="1"/>
          </p:cNvSpPr>
          <p:nvPr>
            <p:ph type="title"/>
          </p:nvPr>
        </p:nvSpPr>
        <p:spPr>
          <a:xfrm>
            <a:off x="718457" y="531278"/>
            <a:ext cx="3211517" cy="5292579"/>
          </a:xfrm>
        </p:spPr>
        <p:txBody>
          <a:bodyPr>
            <a:normAutofit/>
          </a:bodyPr>
          <a:lstStyle/>
          <a:p>
            <a:r>
              <a:rPr lang="en-US">
                <a:solidFill>
                  <a:srgbClr val="FFFFFF"/>
                </a:solidFill>
              </a:rPr>
              <a:t>Sure start and maternity.</a:t>
            </a:r>
          </a:p>
        </p:txBody>
      </p:sp>
      <p:graphicFrame>
        <p:nvGraphicFramePr>
          <p:cNvPr id="17" name="Content Placeholder 2"/>
          <p:cNvGraphicFramePr>
            <a:graphicFrameLocks noGrp="1"/>
          </p:cNvGraphicFramePr>
          <p:nvPr>
            <p:ph idx="1"/>
            <p:extLst>
              <p:ext uri="{D42A27DB-BD31-4B8C-83A1-F6EECF244321}">
                <p14:modId xmlns:p14="http://schemas.microsoft.com/office/powerpoint/2010/main" val="357004677"/>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71627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36CB7-A061-4968-9419-EC6E2527AE24}"/>
              </a:ext>
            </a:extLst>
          </p:cNvPr>
          <p:cNvSpPr>
            <a:spLocks noGrp="1"/>
          </p:cNvSpPr>
          <p:nvPr>
            <p:ph type="title"/>
          </p:nvPr>
        </p:nvSpPr>
        <p:spPr/>
        <p:txBody>
          <a:bodyPr/>
          <a:lstStyle/>
          <a:p>
            <a:r>
              <a:rPr lang="en-US" dirty="0"/>
              <a:t>Sure start and supporting parents.</a:t>
            </a:r>
          </a:p>
        </p:txBody>
      </p:sp>
      <p:sp>
        <p:nvSpPr>
          <p:cNvPr id="3" name="Content Placeholder 2">
            <a:extLst>
              <a:ext uri="{FF2B5EF4-FFF2-40B4-BE49-F238E27FC236}">
                <a16:creationId xmlns:a16="http://schemas.microsoft.com/office/drawing/2014/main" id="{EC9ED5A0-251B-40B1-A691-823DDD7826D2}"/>
              </a:ext>
            </a:extLst>
          </p:cNvPr>
          <p:cNvSpPr>
            <a:spLocks noGrp="1"/>
          </p:cNvSpPr>
          <p:nvPr>
            <p:ph idx="1"/>
          </p:nvPr>
        </p:nvSpPr>
        <p:spPr/>
        <p:txBody>
          <a:bodyPr>
            <a:normAutofit fontScale="92500" lnSpcReduction="10000"/>
          </a:bodyPr>
          <a:lstStyle/>
          <a:p>
            <a:r>
              <a:rPr lang="en-US" dirty="0"/>
              <a:t>Another way in which Sure Start aims to reduce the gap between poverty and attainment is through supporting and empowering parents.  Anning and Ball (2008) by empowering parents and raising their self-esteem parents were inspired to give back to the community with their new found skills. Some parents were even inspired to move out of the community in search for better jobs and schooling opportunities. </a:t>
            </a:r>
          </a:p>
          <a:p>
            <a:r>
              <a:rPr lang="en-US" dirty="0"/>
              <a:t>Sure start also works towards improving the employability of parents from disadvantaged communities. Through offering parents access to educational and vocational skills classes. Sure start also made classes more accessible by making childcare available to parents who wanted to attend sessions.  </a:t>
            </a:r>
          </a:p>
          <a:p>
            <a:r>
              <a:rPr lang="en-US" dirty="0"/>
              <a:t>''There were 1.1 million children living in long-term workless households in the UK in the period January to December 2016.'' (Office For National Statistics, 2016). </a:t>
            </a:r>
          </a:p>
          <a:p>
            <a:r>
              <a:rPr lang="en-US" dirty="0"/>
              <a:t>Through improving the employability of parents the route out of poverty for families was reachable , by enabling parents to access paid employment social integration was promoted. ''there is evidence that children with employed parents make better progress at school, and therefore the children themselves have better earning potential as they move into adulthood.'' (Anning and Ball, 2008). </a:t>
            </a:r>
          </a:p>
        </p:txBody>
      </p:sp>
    </p:spTree>
    <p:extLst>
      <p:ext uri="{BB962C8B-B14F-4D97-AF65-F5344CB8AC3E}">
        <p14:creationId xmlns:p14="http://schemas.microsoft.com/office/powerpoint/2010/main" val="1037092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0E53EDA-3B94-4F6B-9E86-D3BB9EBB96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9">
            <a:extLst>
              <a:ext uri="{FF2B5EF4-FFF2-40B4-BE49-F238E27FC236}">
                <a16:creationId xmlns:a16="http://schemas.microsoft.com/office/drawing/2014/main" id="{30EFD79F-7790-479B-B7DB-BD0D8C101DD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B07BEEC-E5E7-42B3-9F7F-2D753C391B78}"/>
              </a:ext>
            </a:extLst>
          </p:cNvPr>
          <p:cNvSpPr>
            <a:spLocks noGrp="1"/>
          </p:cNvSpPr>
          <p:nvPr>
            <p:ph type="title"/>
          </p:nvPr>
        </p:nvSpPr>
        <p:spPr>
          <a:xfrm>
            <a:off x="685799" y="1150076"/>
            <a:ext cx="3659389" cy="4557849"/>
          </a:xfrm>
        </p:spPr>
        <p:txBody>
          <a:bodyPr>
            <a:normAutofit/>
          </a:bodyPr>
          <a:lstStyle/>
          <a:p>
            <a:pPr algn="r"/>
            <a:r>
              <a:rPr lang="en-US" dirty="0"/>
              <a:t>Sure start play and language.</a:t>
            </a:r>
            <a:endParaRPr lang="en-US"/>
          </a:p>
        </p:txBody>
      </p:sp>
      <p:sp>
        <p:nvSpPr>
          <p:cNvPr id="3" name="Content Placeholder 2">
            <a:extLst>
              <a:ext uri="{FF2B5EF4-FFF2-40B4-BE49-F238E27FC236}">
                <a16:creationId xmlns:a16="http://schemas.microsoft.com/office/drawing/2014/main" id="{9BF02D09-96A8-43FA-BC73-723534F1A6FB}"/>
              </a:ext>
            </a:extLst>
          </p:cNvPr>
          <p:cNvSpPr>
            <a:spLocks noGrp="1"/>
          </p:cNvSpPr>
          <p:nvPr>
            <p:ph idx="1"/>
          </p:nvPr>
        </p:nvSpPr>
        <p:spPr>
          <a:xfrm>
            <a:off x="4988658" y="1150076"/>
            <a:ext cx="6517543" cy="4557849"/>
          </a:xfrm>
        </p:spPr>
        <p:txBody>
          <a:bodyPr>
            <a:normAutofit/>
          </a:bodyPr>
          <a:lstStyle/>
          <a:p>
            <a:r>
              <a:rPr lang="en-US" dirty="0"/>
              <a:t>Sure Start also aimed to close the gap between poverty and attainment by providing the chance for children to learn through play. This provision allowed children from disadvantaged areas to develop in line with peers from more affluent backgrounds. </a:t>
            </a:r>
          </a:p>
          <a:p>
            <a:r>
              <a:rPr lang="en-US" dirty="0"/>
              <a:t>Through sure start children from poorer backgrounds were given support with speech and language development through play. And parents were encouraged to engage with their child and be actively involved in their learning. </a:t>
            </a:r>
          </a:p>
          <a:p>
            <a:r>
              <a:rPr lang="en-US" dirty="0"/>
              <a:t>''In sure start play experiences, children benefited from many new experiences, including outings, toy libraries, outdoor and physical exercise often shared with parents.'' (Anning and Ball, 2008). </a:t>
            </a:r>
          </a:p>
        </p:txBody>
      </p:sp>
    </p:spTree>
    <p:extLst>
      <p:ext uri="{BB962C8B-B14F-4D97-AF65-F5344CB8AC3E}">
        <p14:creationId xmlns:p14="http://schemas.microsoft.com/office/powerpoint/2010/main" val="77999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descr="A screenshot of a cell phone&#10;&#10;Description generated with very high confidence">
            <a:extLst>
              <a:ext uri="{FF2B5EF4-FFF2-40B4-BE49-F238E27FC236}">
                <a16:creationId xmlns:a16="http://schemas.microsoft.com/office/drawing/2014/main" id="{EC0F3BFC-FAF3-4452-B1CD-75020BCBBF4E}"/>
              </a:ext>
            </a:extLst>
          </p:cNvPr>
          <p:cNvPicPr>
            <a:picLocks noChangeAspect="1"/>
          </p:cNvPicPr>
          <p:nvPr/>
        </p:nvPicPr>
        <p:blipFill>
          <a:blip r:embed="rId3"/>
          <a:stretch>
            <a:fillRect/>
          </a:stretch>
        </p:blipFill>
        <p:spPr>
          <a:xfrm>
            <a:off x="4744987" y="3952875"/>
            <a:ext cx="5143664" cy="243210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D0F4B864-55A7-44BF-BC67-1C8BDAB3B472}"/>
              </a:ext>
            </a:extLst>
          </p:cNvPr>
          <p:cNvSpPr>
            <a:spLocks noGrp="1"/>
          </p:cNvSpPr>
          <p:nvPr>
            <p:ph type="title"/>
          </p:nvPr>
        </p:nvSpPr>
        <p:spPr>
          <a:xfrm>
            <a:off x="333375" y="709876"/>
            <a:ext cx="3936736" cy="5498837"/>
          </a:xfrm>
        </p:spPr>
        <p:txBody>
          <a:bodyPr>
            <a:normAutofit/>
          </a:bodyPr>
          <a:lstStyle/>
          <a:p>
            <a:r>
              <a:rPr lang="en-US" dirty="0"/>
              <a:t>Success of sure start.</a:t>
            </a:r>
          </a:p>
        </p:txBody>
      </p:sp>
      <p:sp>
        <p:nvSpPr>
          <p:cNvPr id="3" name="Content Placeholder 2">
            <a:extLst>
              <a:ext uri="{FF2B5EF4-FFF2-40B4-BE49-F238E27FC236}">
                <a16:creationId xmlns:a16="http://schemas.microsoft.com/office/drawing/2014/main" id="{D4FEE2A7-6252-4590-AA55-04FE45C6DF1D}"/>
              </a:ext>
            </a:extLst>
          </p:cNvPr>
          <p:cNvSpPr>
            <a:spLocks noGrp="1"/>
          </p:cNvSpPr>
          <p:nvPr>
            <p:ph idx="1"/>
          </p:nvPr>
        </p:nvSpPr>
        <p:spPr>
          <a:xfrm>
            <a:off x="4516313" y="428625"/>
            <a:ext cx="6838883" cy="3731891"/>
          </a:xfrm>
        </p:spPr>
        <p:txBody>
          <a:bodyPr>
            <a:normAutofit/>
          </a:bodyPr>
          <a:lstStyle/>
          <a:p>
            <a:r>
              <a:rPr lang="en-US" dirty="0"/>
              <a:t>The impact of sure start local </a:t>
            </a:r>
            <a:r>
              <a:rPr lang="en-US" dirty="0" err="1"/>
              <a:t>programmes</a:t>
            </a:r>
            <a:r>
              <a:rPr lang="en-US" dirty="0"/>
              <a:t> on five year </a:t>
            </a:r>
            <a:r>
              <a:rPr lang="en-US" dirty="0" err="1"/>
              <a:t>olds</a:t>
            </a:r>
            <a:r>
              <a:rPr lang="en-US" dirty="0"/>
              <a:t> and their families (2010) sates that children who were living in sure start areas had lower BMI'S than that of their peers living in non sure start areas. They also found that children within sure start areas had better physical health. </a:t>
            </a:r>
          </a:p>
          <a:p>
            <a:r>
              <a:rPr lang="en-US" dirty="0"/>
              <a:t>Parents who used sure start found that they could provide a more appealing home learning environment, they experienced less chaos at home and experienced better life satisfaction. It was also found that children between 3 years of age and 5 years of age also experienced better life satisfaction, improved in their home learning, and there was a decline in the amount of children living in workless households.</a:t>
            </a:r>
          </a:p>
          <a:p>
            <a:pPr marL="0" indent="0">
              <a:buNone/>
            </a:pPr>
            <a:endParaRPr lang="en-US"/>
          </a:p>
        </p:txBody>
      </p:sp>
      <p:sp>
        <p:nvSpPr>
          <p:cNvPr id="6" name="TextBox 5">
            <a:extLst>
              <a:ext uri="{FF2B5EF4-FFF2-40B4-BE49-F238E27FC236}">
                <a16:creationId xmlns:a16="http://schemas.microsoft.com/office/drawing/2014/main" id="{4BE715DD-135B-46EA-AD13-58739FDD828C}"/>
              </a:ext>
            </a:extLst>
          </p:cNvPr>
          <p:cNvSpPr txBox="1"/>
          <p:nvPr/>
        </p:nvSpPr>
        <p:spPr>
          <a:xfrm>
            <a:off x="7088896" y="6457607"/>
            <a:ext cx="51003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 (</a:t>
            </a:r>
            <a:r>
              <a:rPr lang="en-US" dirty="0" err="1"/>
              <a:t>Ofsted</a:t>
            </a:r>
            <a:r>
              <a:rPr lang="en-US" dirty="0"/>
              <a:t>, 2015)</a:t>
            </a:r>
          </a:p>
        </p:txBody>
      </p:sp>
    </p:spTree>
    <p:extLst>
      <p:ext uri="{BB962C8B-B14F-4D97-AF65-F5344CB8AC3E}">
        <p14:creationId xmlns:p14="http://schemas.microsoft.com/office/powerpoint/2010/main" val="3472667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0FA04-5AF4-4DA3-9791-E14F00D9B023}"/>
              </a:ext>
            </a:extLst>
          </p:cNvPr>
          <p:cNvSpPr>
            <a:spLocks noGrp="1"/>
          </p:cNvSpPr>
          <p:nvPr>
            <p:ph type="title"/>
          </p:nvPr>
        </p:nvSpPr>
        <p:spPr/>
        <p:txBody>
          <a:bodyPr/>
          <a:lstStyle/>
          <a:p>
            <a:r>
              <a:rPr lang="en-US" dirty="0"/>
              <a:t>How sure start could be improved.</a:t>
            </a:r>
          </a:p>
        </p:txBody>
      </p:sp>
      <p:sp>
        <p:nvSpPr>
          <p:cNvPr id="3" name="Content Placeholder 2">
            <a:extLst>
              <a:ext uri="{FF2B5EF4-FFF2-40B4-BE49-F238E27FC236}">
                <a16:creationId xmlns:a16="http://schemas.microsoft.com/office/drawing/2014/main" id="{173D06DA-FB32-4A0E-80C7-823A4E9FB1BB}"/>
              </a:ext>
            </a:extLst>
          </p:cNvPr>
          <p:cNvSpPr>
            <a:spLocks noGrp="1"/>
          </p:cNvSpPr>
          <p:nvPr>
            <p:ph idx="1"/>
          </p:nvPr>
        </p:nvSpPr>
        <p:spPr/>
        <p:txBody>
          <a:bodyPr>
            <a:normAutofit fontScale="92500" lnSpcReduction="20000"/>
          </a:bodyPr>
          <a:lstStyle/>
          <a:p>
            <a:r>
              <a:rPr lang="en-US" dirty="0"/>
              <a:t>Sure start could be improved through providing mental health support for parents as research found that parents in sure start areas experienced ''more depressive symptoms'' (The impact of Sure Start local </a:t>
            </a:r>
            <a:r>
              <a:rPr lang="en-US" dirty="0" err="1"/>
              <a:t>programmes</a:t>
            </a:r>
            <a:r>
              <a:rPr lang="en-US" dirty="0"/>
              <a:t> of five year </a:t>
            </a:r>
            <a:r>
              <a:rPr lang="en-US" dirty="0" err="1"/>
              <a:t>olds</a:t>
            </a:r>
            <a:r>
              <a:rPr lang="en-US" dirty="0"/>
              <a:t> and their families, 2010). </a:t>
            </a:r>
          </a:p>
          <a:p>
            <a:r>
              <a:rPr lang="en-US" dirty="0"/>
              <a:t>Sure Start could improve on the amount of fathers who use their services as they often get over looked by such service providers.  For example '' This gender-based discrimination can be seen in the ante and post natal services, where the role of the mother is seen as intrinsically more valuable than that of the father'' (Stallard, 2005).  As there is evidence that the involvement of fathers in their child's life allows them to achieve better educationally it is important that services and professionals encourage farther involvement in their child's learning. </a:t>
            </a:r>
          </a:p>
          <a:p>
            <a:r>
              <a:rPr lang="en-US" dirty="0"/>
              <a:t>Sure start could also offer more support that completely focuses on the parents especially when trying to improve their employability and empower them. As they often ''Felt that too much was expected of them or that Sure Start raised aspirations which could not be met.'' (Anning and Ball, 2008). </a:t>
            </a:r>
          </a:p>
          <a:p>
            <a:r>
              <a:rPr lang="en-US" dirty="0"/>
              <a:t>Also Sure Start could improve their services by advertising what is available to the community in which they are working such as the classes, sessions  and support groups that may be running. As it cannot be assumed that everyone will be aware of what is available to them.</a:t>
            </a:r>
          </a:p>
        </p:txBody>
      </p:sp>
    </p:spTree>
    <p:extLst>
      <p:ext uri="{BB962C8B-B14F-4D97-AF65-F5344CB8AC3E}">
        <p14:creationId xmlns:p14="http://schemas.microsoft.com/office/powerpoint/2010/main" val="2950898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7" name="Picture 4">
            <a:extLst>
              <a:ext uri="{FF2B5EF4-FFF2-40B4-BE49-F238E27FC236}">
                <a16:creationId xmlns:a16="http://schemas.microsoft.com/office/drawing/2014/main" id="{391FA390-56D5-4BAD-995C-99AC24E5BCC3}"/>
              </a:ext>
            </a:extLst>
          </p:cNvPr>
          <p:cNvPicPr>
            <a:picLocks noChangeAspect="1"/>
          </p:cNvPicPr>
          <p:nvPr/>
        </p:nvPicPr>
        <p:blipFill>
          <a:blip r:embed="rId3"/>
          <a:stretch>
            <a:fillRect/>
          </a:stretch>
        </p:blipFill>
        <p:spPr>
          <a:xfrm>
            <a:off x="5786077" y="796413"/>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094136BC-4BE9-402B-81E3-7B13AF5B4E3C}"/>
              </a:ext>
            </a:extLst>
          </p:cNvPr>
          <p:cNvSpPr>
            <a:spLocks noGrp="1"/>
          </p:cNvSpPr>
          <p:nvPr>
            <p:ph type="title"/>
          </p:nvPr>
        </p:nvSpPr>
        <p:spPr>
          <a:xfrm>
            <a:off x="504607" y="209550"/>
            <a:ext cx="3979205" cy="1453363"/>
          </a:xfrm>
        </p:spPr>
        <p:txBody>
          <a:bodyPr>
            <a:normAutofit/>
          </a:bodyPr>
          <a:lstStyle/>
          <a:p>
            <a:r>
              <a:rPr lang="en-US" dirty="0"/>
              <a:t>Links to Framework.</a:t>
            </a:r>
          </a:p>
        </p:txBody>
      </p:sp>
      <p:sp>
        <p:nvSpPr>
          <p:cNvPr id="9" name="Content Placeholder 8"/>
          <p:cNvSpPr>
            <a:spLocks noGrp="1"/>
          </p:cNvSpPr>
          <p:nvPr>
            <p:ph idx="1"/>
          </p:nvPr>
        </p:nvSpPr>
        <p:spPr>
          <a:xfrm>
            <a:off x="314325" y="1562100"/>
            <a:ext cx="5304989" cy="4918315"/>
          </a:xfrm>
        </p:spPr>
        <p:txBody>
          <a:bodyPr>
            <a:normAutofit/>
          </a:bodyPr>
          <a:lstStyle/>
          <a:p>
            <a:r>
              <a:rPr lang="en-US" dirty="0"/>
              <a:t>A key piece of framework that underpins initiatives such as sure start is The Every Child Matters Framework. </a:t>
            </a:r>
          </a:p>
          <a:p>
            <a:r>
              <a:rPr lang="en-US" dirty="0"/>
              <a:t>This framework promotes the following outcomes for children ''Being healthy, staying safe, enjoying and achieving, making a positive contribution and achieving economic well being.'' (Every Child Matters, 2003).</a:t>
            </a:r>
          </a:p>
          <a:p>
            <a:r>
              <a:rPr lang="en-US" dirty="0"/>
              <a:t>The Every child matters framework ensured that all services that cared for children and young people promoted their welfare. It also ensured ''that those who were amongst our vulnerable parts of society had a chance to change their lives and work with people who wanted to make a difference.'' (Every child matters.co.uk, No Date.)</a:t>
            </a:r>
          </a:p>
          <a:p>
            <a:endParaRPr lang="en-US" dirty="0"/>
          </a:p>
        </p:txBody>
      </p:sp>
      <p:sp>
        <p:nvSpPr>
          <p:cNvPr id="4" name="TextBox 3">
            <a:extLst>
              <a:ext uri="{FF2B5EF4-FFF2-40B4-BE49-F238E27FC236}">
                <a16:creationId xmlns:a16="http://schemas.microsoft.com/office/drawing/2014/main" id="{E8D5D8E5-3286-4B03-B37E-866868D0FEC6}"/>
              </a:ext>
            </a:extLst>
          </p:cNvPr>
          <p:cNvSpPr txBox="1"/>
          <p:nvPr/>
        </p:nvSpPr>
        <p:spPr>
          <a:xfrm>
            <a:off x="7079368" y="6010275"/>
            <a:ext cx="4673863"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(Little me day nurseries, 2013)</a:t>
            </a:r>
          </a:p>
        </p:txBody>
      </p:sp>
    </p:spTree>
    <p:extLst>
      <p:ext uri="{BB962C8B-B14F-4D97-AF65-F5344CB8AC3E}">
        <p14:creationId xmlns:p14="http://schemas.microsoft.com/office/powerpoint/2010/main" val="2933836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7" name="Picture 4">
            <a:extLst>
              <a:ext uri="{FF2B5EF4-FFF2-40B4-BE49-F238E27FC236}">
                <a16:creationId xmlns:a16="http://schemas.microsoft.com/office/drawing/2014/main" id="{6EEA97A4-2076-4633-BC53-F25322AA33A8}"/>
              </a:ext>
            </a:extLst>
          </p:cNvPr>
          <p:cNvPicPr>
            <a:picLocks noChangeAspect="1"/>
          </p:cNvPicPr>
          <p:nvPr/>
        </p:nvPicPr>
        <p:blipFill>
          <a:blip r:embed="rId3"/>
          <a:stretch>
            <a:fillRect/>
          </a:stretch>
        </p:blipFill>
        <p:spPr>
          <a:xfrm>
            <a:off x="6323596" y="1139578"/>
            <a:ext cx="5650917" cy="421029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52FA70EC-CF62-4022-8E55-D23EA2F0F618}"/>
              </a:ext>
            </a:extLst>
          </p:cNvPr>
          <p:cNvSpPr>
            <a:spLocks noGrp="1"/>
          </p:cNvSpPr>
          <p:nvPr>
            <p:ph type="title"/>
          </p:nvPr>
        </p:nvSpPr>
        <p:spPr>
          <a:xfrm>
            <a:off x="238022" y="123825"/>
            <a:ext cx="3979205" cy="1453363"/>
          </a:xfrm>
        </p:spPr>
        <p:txBody>
          <a:bodyPr>
            <a:normAutofit/>
          </a:bodyPr>
          <a:lstStyle/>
          <a:p>
            <a:r>
              <a:rPr lang="en-US" dirty="0"/>
              <a:t>Links to theory.</a:t>
            </a:r>
          </a:p>
        </p:txBody>
      </p:sp>
      <p:sp>
        <p:nvSpPr>
          <p:cNvPr id="9" name="Content Placeholder 8"/>
          <p:cNvSpPr>
            <a:spLocks noGrp="1"/>
          </p:cNvSpPr>
          <p:nvPr>
            <p:ph idx="1"/>
          </p:nvPr>
        </p:nvSpPr>
        <p:spPr>
          <a:xfrm>
            <a:off x="342900" y="1304925"/>
            <a:ext cx="4902274" cy="4930165"/>
          </a:xfrm>
        </p:spPr>
        <p:txBody>
          <a:bodyPr>
            <a:normAutofit/>
          </a:bodyPr>
          <a:lstStyle/>
          <a:p>
            <a:r>
              <a:rPr lang="en-US" dirty="0"/>
              <a:t>At the root of many initiatives are theories such as Maslow's Hierarchy of needs. David (2014) This theory states that in order for an individual to reach their full potential they must first fulfil their lower needs before progressing onto their higher needs. </a:t>
            </a:r>
          </a:p>
          <a:p>
            <a:r>
              <a:rPr lang="en-US" dirty="0"/>
              <a:t>Often children's basic needs go unmet when they are living in poverty. Initiatives like sure start work towards supporting children and their families to get them out of the cycle of poverty. Which can then allow the child to progress onto their higher needs and become their best possible self and achieve their full potential. </a:t>
            </a:r>
          </a:p>
        </p:txBody>
      </p:sp>
      <p:sp>
        <p:nvSpPr>
          <p:cNvPr id="4" name="TextBox 3">
            <a:extLst>
              <a:ext uri="{FF2B5EF4-FFF2-40B4-BE49-F238E27FC236}">
                <a16:creationId xmlns:a16="http://schemas.microsoft.com/office/drawing/2014/main" id="{1270484B-2CC1-4AF3-90DB-BBA30C5E52C0}"/>
              </a:ext>
            </a:extLst>
          </p:cNvPr>
          <p:cNvSpPr txBox="1"/>
          <p:nvPr/>
        </p:nvSpPr>
        <p:spPr>
          <a:xfrm>
            <a:off x="8241794" y="5543426"/>
            <a:ext cx="4331326" cy="36988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(The Society of Honor, 2014).</a:t>
            </a:r>
          </a:p>
        </p:txBody>
      </p:sp>
    </p:spTree>
    <p:extLst>
      <p:ext uri="{BB962C8B-B14F-4D97-AF65-F5344CB8AC3E}">
        <p14:creationId xmlns:p14="http://schemas.microsoft.com/office/powerpoint/2010/main" val="433342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43D9D-699B-40AA-A892-9D4D67EDE0A6}"/>
              </a:ext>
            </a:extLst>
          </p:cNvPr>
          <p:cNvSpPr>
            <a:spLocks noGrp="1"/>
          </p:cNvSpPr>
          <p:nvPr>
            <p:ph type="title"/>
          </p:nvPr>
        </p:nvSpPr>
        <p:spPr>
          <a:xfrm>
            <a:off x="628378" y="-304800"/>
            <a:ext cx="10522295" cy="1455738"/>
          </a:xfrm>
        </p:spPr>
        <p:txBody>
          <a:bodyPr>
            <a:normAutofit/>
          </a:bodyPr>
          <a:lstStyle/>
          <a:p>
            <a:r>
              <a:rPr lang="en-US" sz="2000" u="sng" dirty="0"/>
              <a:t>Reference list.</a:t>
            </a:r>
          </a:p>
        </p:txBody>
      </p:sp>
      <p:sp>
        <p:nvSpPr>
          <p:cNvPr id="3" name="Content Placeholder 2">
            <a:extLst>
              <a:ext uri="{FF2B5EF4-FFF2-40B4-BE49-F238E27FC236}">
                <a16:creationId xmlns:a16="http://schemas.microsoft.com/office/drawing/2014/main" id="{CF5AA8AB-7A4E-4D63-BEBF-876884A99B7C}"/>
              </a:ext>
            </a:extLst>
          </p:cNvPr>
          <p:cNvSpPr>
            <a:spLocks noGrp="1"/>
          </p:cNvSpPr>
          <p:nvPr>
            <p:ph idx="1"/>
          </p:nvPr>
        </p:nvSpPr>
        <p:spPr>
          <a:xfrm>
            <a:off x="323955" y="2609850"/>
            <a:ext cx="10131425" cy="3649133"/>
          </a:xfrm>
        </p:spPr>
        <p:txBody>
          <a:bodyPr vert="horz" lIns="91440" tIns="45720" rIns="91440" bIns="45720" rtlCol="0" anchor="ctr">
            <a:noAutofit/>
          </a:bodyPr>
          <a:lstStyle/>
          <a:p>
            <a:endParaRPr lang="en-US" sz="1050" dirty="0"/>
          </a:p>
          <a:p>
            <a:endParaRPr lang="en-US" sz="1050" dirty="0"/>
          </a:p>
          <a:p>
            <a:endParaRPr lang="en-US" sz="1050" dirty="0"/>
          </a:p>
          <a:p>
            <a:r>
              <a:rPr lang="en-US" sz="1050" dirty="0"/>
              <a:t>Anning, A. and Ball, M. (2008) </a:t>
            </a:r>
            <a:r>
              <a:rPr lang="en-US" sz="1050" i="1" dirty="0"/>
              <a:t>Improving services for young children from sure start to children's centers: </a:t>
            </a:r>
            <a:r>
              <a:rPr lang="en-US" sz="1050" dirty="0"/>
              <a:t>London: Sage. Anning, A. and Ball, M. (2008) </a:t>
            </a:r>
            <a:r>
              <a:rPr lang="en-US" sz="1050" i="1" dirty="0"/>
              <a:t>Improving services for young children from sure start to children's centers: </a:t>
            </a:r>
            <a:r>
              <a:rPr lang="en-US" sz="1050" dirty="0"/>
              <a:t>London: Sage. </a:t>
            </a:r>
          </a:p>
          <a:p>
            <a:r>
              <a:rPr lang="en-US" sz="1050" dirty="0"/>
              <a:t>Cambridge Dictionary (2018) </a:t>
            </a:r>
            <a:r>
              <a:rPr lang="en-US" sz="1050" i="1" dirty="0"/>
              <a:t>Meaning of “attainment” in the English Dictionary. </a:t>
            </a:r>
            <a:r>
              <a:rPr lang="en-US" sz="1050" dirty="0">
                <a:hlinkClick r:id="rId2"/>
              </a:rPr>
              <a:t>https://dictionary.cambridge.org/dictionary/english/attainment</a:t>
            </a:r>
            <a:r>
              <a:rPr lang="en-US" sz="1050" dirty="0"/>
              <a:t> (Accessed: 11 February 2018).</a:t>
            </a:r>
            <a:endParaRPr lang="en-US" dirty="0"/>
          </a:p>
          <a:p>
            <a:r>
              <a:rPr lang="en-US" sz="1050" dirty="0"/>
              <a:t>Chamberlain, et al. (No Date) </a:t>
            </a:r>
            <a:r>
              <a:rPr lang="en-US" sz="1050" i="1" dirty="0"/>
              <a:t>Wales has worst child poverty in UK. </a:t>
            </a:r>
            <a:r>
              <a:rPr lang="en-US" sz="1050" dirty="0">
                <a:hlinkClick r:id="rId3"/>
              </a:rPr>
              <a:t>http://www.poverty.ac.uk/report-wales-child-poverty/wales-has-worst-child-poverty-uk</a:t>
            </a:r>
            <a:r>
              <a:rPr lang="en-US" sz="1050" dirty="0"/>
              <a:t> (Accessed: 11 February 2018).</a:t>
            </a:r>
          </a:p>
          <a:p>
            <a:r>
              <a:rPr lang="en-US" sz="1050" dirty="0"/>
              <a:t>David, L. (2014) </a:t>
            </a:r>
            <a:r>
              <a:rPr lang="en-US" sz="1050" i="1" dirty="0"/>
              <a:t>Maslow's Hierarchy of needs. </a:t>
            </a:r>
            <a:r>
              <a:rPr lang="en-US" sz="1050" dirty="0">
                <a:hlinkClick r:id="rId4"/>
              </a:rPr>
              <a:t>https://www.learning-theories.com/maslows-hierarchy-of-needs.html</a:t>
            </a:r>
            <a:r>
              <a:rPr lang="en-US" sz="1050" dirty="0"/>
              <a:t> (Accessed: 13 February 2018).</a:t>
            </a:r>
            <a:endParaRPr lang="en-US" dirty="0"/>
          </a:p>
          <a:p>
            <a:r>
              <a:rPr lang="en-US" sz="1050" dirty="0"/>
              <a:t>Department For Education (2010) </a:t>
            </a:r>
            <a:r>
              <a:rPr lang="en-US" sz="1050" i="1" dirty="0"/>
              <a:t>The impact of Sure Start Local </a:t>
            </a:r>
            <a:r>
              <a:rPr lang="en-US" sz="1050" i="1" dirty="0" err="1"/>
              <a:t>Programmes</a:t>
            </a:r>
            <a:r>
              <a:rPr lang="en-US" sz="1050" i="1" dirty="0"/>
              <a:t> on five year </a:t>
            </a:r>
            <a:r>
              <a:rPr lang="en-US" sz="1050" i="1" dirty="0" err="1"/>
              <a:t>olds</a:t>
            </a:r>
            <a:r>
              <a:rPr lang="en-US" sz="1050" i="1" dirty="0"/>
              <a:t> and their families. </a:t>
            </a:r>
            <a:r>
              <a:rPr lang="en-US" sz="1050" dirty="0"/>
              <a:t>London: UK Government. [Online]. Available at: </a:t>
            </a:r>
            <a:r>
              <a:rPr lang="en-US" sz="1050" dirty="0">
                <a:hlinkClick r:id="rId5"/>
              </a:rPr>
              <a:t>https://www.gov.uk/government/uploads/system/uploads/attachment_data/file/197606/DFE-RB067.pdf</a:t>
            </a:r>
            <a:r>
              <a:rPr lang="en-US" sz="1050" dirty="0"/>
              <a:t> (Accessed: 12 February 2018).</a:t>
            </a:r>
            <a:endParaRPr lang="en-US"/>
          </a:p>
          <a:p>
            <a:r>
              <a:rPr lang="en-US" sz="1050" dirty="0"/>
              <a:t>Department for education and skills (2003) </a:t>
            </a:r>
            <a:r>
              <a:rPr lang="en-US" sz="1050" i="1" dirty="0"/>
              <a:t>Every Child Matters. </a:t>
            </a:r>
            <a:r>
              <a:rPr lang="en-US" sz="1050" dirty="0"/>
              <a:t>London: UK Government. [Online]. Available at: </a:t>
            </a:r>
            <a:r>
              <a:rPr lang="en-US" sz="1050" dirty="0">
                <a:hlinkClick r:id="rId6"/>
              </a:rPr>
              <a:t>https://www.gov.uk/government/uploads/system/uploads/attachment_data/file/272064/5860.pdf</a:t>
            </a:r>
            <a:r>
              <a:rPr lang="en-US" sz="1050" dirty="0"/>
              <a:t> (Accessed: 12 February 2018).</a:t>
            </a:r>
          </a:p>
          <a:p>
            <a:r>
              <a:rPr lang="en-US" sz="1050" dirty="0"/>
              <a:t>EveryChildMatters.co.uk (No Date)  </a:t>
            </a:r>
            <a:r>
              <a:rPr lang="en-US" sz="1050" i="1" dirty="0"/>
              <a:t>Home. </a:t>
            </a:r>
            <a:r>
              <a:rPr lang="en-US" sz="1050" dirty="0">
                <a:hlinkClick r:id="rId7"/>
              </a:rPr>
              <a:t>http://www.everychildmatters.co.uk/</a:t>
            </a:r>
            <a:r>
              <a:rPr lang="en-US" sz="1050" dirty="0"/>
              <a:t> (Accessed: 13 February 2018). </a:t>
            </a:r>
          </a:p>
          <a:p>
            <a:r>
              <a:rPr lang="en-US" sz="1050" dirty="0"/>
              <a:t>Jensen, E. (2009) </a:t>
            </a:r>
            <a:r>
              <a:rPr lang="en-US" sz="1050" i="1" dirty="0"/>
              <a:t>Teaching with poverty in mind. </a:t>
            </a:r>
            <a:r>
              <a:rPr lang="en-US" sz="1050" dirty="0">
                <a:hlinkClick r:id="rId8"/>
              </a:rPr>
              <a:t>http://www.ascd.org/publications/books/109074/chapters/Understanding-the-Nature-of-Poverty.aspx</a:t>
            </a:r>
            <a:r>
              <a:rPr lang="en-US" sz="1050" dirty="0"/>
              <a:t> (Accessed: 12 February 2018). </a:t>
            </a:r>
          </a:p>
          <a:p>
            <a:r>
              <a:rPr lang="en-US" sz="1050" dirty="0"/>
              <a:t>Knowles, G. and Lander, V. (2011) </a:t>
            </a:r>
            <a:r>
              <a:rPr lang="en-US" sz="1050" i="1" dirty="0"/>
              <a:t>Diversity, Equality, and Achievement in Education: </a:t>
            </a:r>
            <a:r>
              <a:rPr lang="en-US" sz="1050" dirty="0"/>
              <a:t>London: Sage.</a:t>
            </a:r>
          </a:p>
          <a:p>
            <a:r>
              <a:rPr lang="en-US" sz="1050" dirty="0"/>
              <a:t>Office For National Statistics (2016) </a:t>
            </a:r>
            <a:r>
              <a:rPr lang="en-US" sz="1050" i="1" dirty="0"/>
              <a:t>Children living in long-term workless households in the UK:</a:t>
            </a:r>
            <a:r>
              <a:rPr lang="en-US" sz="1600" i="1" dirty="0"/>
              <a:t> </a:t>
            </a:r>
            <a:r>
              <a:rPr lang="en-US" sz="1100" i="1" dirty="0"/>
              <a:t>2016. </a:t>
            </a:r>
            <a:r>
              <a:rPr lang="en-US" sz="1100" dirty="0">
                <a:hlinkClick r:id="rId9"/>
              </a:rPr>
              <a:t>https://www.ons.gov.uk/employmentandlabourmarket/peoplenotinwork/unemployment/bulletins/childrenlivinginlongtermworklesshouseholdsintheuk/2016</a:t>
            </a:r>
            <a:r>
              <a:rPr lang="en-US" sz="1100" dirty="0"/>
              <a:t> (Accessed: 12 February 2018). </a:t>
            </a:r>
          </a:p>
          <a:p>
            <a:r>
              <a:rPr lang="en-US" sz="1100" dirty="0" err="1"/>
              <a:t>Ofsted</a:t>
            </a:r>
            <a:r>
              <a:rPr lang="en-US" sz="1100" dirty="0"/>
              <a:t>, (2015) </a:t>
            </a:r>
            <a:r>
              <a:rPr lang="en-US" sz="1100" i="1" dirty="0"/>
              <a:t>Children's </a:t>
            </a:r>
            <a:r>
              <a:rPr lang="en-US" sz="1100" i="1" dirty="0" err="1"/>
              <a:t>centre</a:t>
            </a:r>
            <a:r>
              <a:rPr lang="en-US" sz="1100" i="1" dirty="0"/>
              <a:t> inspection outcomes.</a:t>
            </a:r>
            <a:r>
              <a:rPr lang="en-US" sz="1100" dirty="0"/>
              <a:t>  London: UK Government. [Online]. Available at: </a:t>
            </a:r>
            <a:r>
              <a:rPr lang="en-US" sz="1100" dirty="0">
                <a:hlinkClick r:id="rId10"/>
              </a:rPr>
              <a:t>https://www.gov.uk/government/uploads/system/uploads/attachment_data/file/477987/Children_s_centre_inspection_outcomes_as_at_31_August_2015_key_findings.pdf</a:t>
            </a:r>
            <a:r>
              <a:rPr lang="en-US" sz="1100" dirty="0"/>
              <a:t> (Accessed: 12 February 2018). </a:t>
            </a:r>
          </a:p>
          <a:p>
            <a:r>
              <a:rPr lang="en-US" sz="1100" dirty="0"/>
              <a:t>Stallard, J. (2005)  </a:t>
            </a:r>
            <a:r>
              <a:rPr lang="en-US" sz="1100" i="1" dirty="0"/>
              <a:t>Engaging with Fathers in a local </a:t>
            </a:r>
            <a:r>
              <a:rPr lang="en-US" sz="1100" i="1" dirty="0" err="1"/>
              <a:t>programme</a:t>
            </a:r>
            <a:r>
              <a:rPr lang="en-US" sz="1100" i="1" dirty="0"/>
              <a:t> sure start: some issues for practice. </a:t>
            </a:r>
            <a:r>
              <a:rPr lang="en-US" sz="1100" dirty="0">
                <a:hlinkClick r:id="rId11"/>
              </a:rPr>
              <a:t>http://www.fatherhoodinstitute.org/uploads/publications/230.pdf</a:t>
            </a:r>
            <a:r>
              <a:rPr lang="en-US" sz="1100" dirty="0"/>
              <a:t> (Accessed: 12 February</a:t>
            </a:r>
            <a:r>
              <a:rPr lang="en-US" sz="1600" dirty="0"/>
              <a:t> </a:t>
            </a:r>
            <a:r>
              <a:rPr lang="en-US" sz="1100" dirty="0"/>
              <a:t>2018).</a:t>
            </a:r>
            <a:r>
              <a:rPr lang="en-US" sz="1200" dirty="0"/>
              <a:t> </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8425473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Celestial</vt:lpstr>
      <vt:lpstr>Sure Start</vt:lpstr>
      <vt:lpstr>Poverty and attainment.</vt:lpstr>
      <vt:lpstr>Poverty and attainment.</vt:lpstr>
      <vt:lpstr>Sure start. </vt:lpstr>
      <vt:lpstr>Sure start and maternity.</vt:lpstr>
      <vt:lpstr>Sure start and supporting parents.</vt:lpstr>
      <vt:lpstr>Sure start play and language.</vt:lpstr>
      <vt:lpstr>Success of sure start.</vt:lpstr>
      <vt:lpstr>How sure start could be improved.</vt:lpstr>
      <vt:lpstr>Links to Framework.</vt:lpstr>
      <vt:lpstr>Links to theory.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Learning</dc:title>
  <cp:revision>396</cp:revision>
  <dcterms:modified xsi:type="dcterms:W3CDTF">2018-02-13T22:31:26Z</dcterms:modified>
</cp:coreProperties>
</file>