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3" d="100"/>
          <a:sy n="83" d="100"/>
        </p:scale>
        <p:origin x="60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6540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178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9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385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32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40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14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8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78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294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81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20500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6921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5425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6592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46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739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9CBB082-F78E-4069-AA51-33B92D65853A}" type="datetimeFigureOut">
              <a:rPr lang="en-GB" smtClean="0"/>
              <a:t>07/01/2018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D90DD01-F7F7-481B-A4A2-EB40AD741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036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4C220-F4FD-4155-A9F4-7AB1C130BF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Entrepreneurship Innovation and Social Entrepreneurship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AC4FC-619C-4300-9F57-1E80EDC30E9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Social and </a:t>
            </a:r>
            <a:r>
              <a:rPr lang="en-GB" dirty="0" err="1"/>
              <a:t>ecomomical</a:t>
            </a:r>
            <a:r>
              <a:rPr lang="en-GB" dirty="0"/>
              <a:t> impact of entrepreneurship </a:t>
            </a:r>
          </a:p>
        </p:txBody>
      </p:sp>
    </p:spTree>
    <p:extLst>
      <p:ext uri="{BB962C8B-B14F-4D97-AF65-F5344CB8AC3E}">
        <p14:creationId xmlns:p14="http://schemas.microsoft.com/office/powerpoint/2010/main" val="26973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47ED-7BC9-49E9-83FF-79C28FA53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20735"/>
          </a:xfrm>
        </p:spPr>
        <p:txBody>
          <a:bodyPr>
            <a:normAutofit fontScale="90000"/>
          </a:bodyPr>
          <a:lstStyle/>
          <a:p>
            <a:r>
              <a:rPr lang="en-GB" dirty="0"/>
              <a:t>Historically - Entrepreneurship and innovation essential for society to develop and grow.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   Very basic and broad definition.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  Are people who are both innovative and</a:t>
            </a:r>
            <a:br>
              <a:rPr lang="en-GB" dirty="0"/>
            </a:br>
            <a:r>
              <a:rPr lang="en-GB" dirty="0"/>
              <a:t>       risk takers to achieve a  financial gain in                  	the form of profits for their labours.</a:t>
            </a:r>
          </a:p>
        </p:txBody>
      </p:sp>
    </p:spTree>
    <p:extLst>
      <p:ext uri="{BB962C8B-B14F-4D97-AF65-F5344CB8AC3E}">
        <p14:creationId xmlns:p14="http://schemas.microsoft.com/office/powerpoint/2010/main" val="563519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E0629-C718-4937-ADD1-3A52C2651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31368"/>
          </a:xfrm>
        </p:spPr>
        <p:txBody>
          <a:bodyPr>
            <a:normAutofit/>
          </a:bodyPr>
          <a:lstStyle/>
          <a:p>
            <a:r>
              <a:rPr lang="en-GB" dirty="0"/>
              <a:t>			Leading Theorists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Cantillon (1680-1734)    Say (1767-1832)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and Leading 20</a:t>
            </a:r>
            <a:r>
              <a:rPr lang="en-GB" baseline="30000" dirty="0"/>
              <a:t>th</a:t>
            </a:r>
            <a:r>
              <a:rPr lang="en-GB" dirty="0"/>
              <a:t> Century contributor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Schumpeter (1883-1950)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all defined entrepreneurs and entrepreneurship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076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60EFD-06FF-4B4D-B12E-F2236630A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18987"/>
          </a:xfrm>
        </p:spPr>
        <p:txBody>
          <a:bodyPr/>
          <a:lstStyle/>
          <a:p>
            <a:r>
              <a:rPr lang="en-GB" dirty="0"/>
              <a:t>            DEFINING ENTREPRENEURSHIP</a:t>
            </a:r>
            <a:br>
              <a:rPr lang="en-GB" dirty="0"/>
            </a:br>
            <a:br>
              <a:rPr lang="en-GB" dirty="0"/>
            </a:br>
            <a:r>
              <a:rPr lang="en-GB" dirty="0"/>
              <a:t>Theorists and economists have difficulty in defining entrepreneurship particularly with emerging new ideas and rapid changes in society and technology.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898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21ED4-E4AD-41E0-9C67-8C36F1D48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81033"/>
          </a:xfrm>
        </p:spPr>
        <p:txBody>
          <a:bodyPr/>
          <a:lstStyle/>
          <a:p>
            <a:r>
              <a:rPr lang="en-GB" dirty="0"/>
              <a:t>              SOCIAL ENTREPRENEURSHIP</a:t>
            </a:r>
            <a:br>
              <a:rPr lang="en-GB" dirty="0"/>
            </a:br>
            <a:r>
              <a:rPr lang="en-GB" dirty="0"/>
              <a:t>      A relatively new and holistic view of entrepreneurship encompassing economical           and social change</a:t>
            </a:r>
            <a:br>
              <a:rPr lang="en-GB" dirty="0"/>
            </a:br>
            <a:r>
              <a:rPr lang="en-GB" dirty="0"/>
              <a:t>arguments between for profit and non profit</a:t>
            </a:r>
            <a:br>
              <a:rPr lang="en-GB" dirty="0"/>
            </a:br>
            <a:r>
              <a:rPr lang="en-GB" dirty="0"/>
              <a:t>Increased Social Value benefits to the community – a new definition </a:t>
            </a:r>
          </a:p>
        </p:txBody>
      </p:sp>
    </p:spTree>
    <p:extLst>
      <p:ext uri="{BB962C8B-B14F-4D97-AF65-F5344CB8AC3E}">
        <p14:creationId xmlns:p14="http://schemas.microsoft.com/office/powerpoint/2010/main" val="1208172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64227-BB8B-4A20-9314-1EBB530C1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42001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</a:t>
            </a:r>
            <a:r>
              <a:rPr lang="en-GB" dirty="0" err="1"/>
              <a:t>Entreprenership</a:t>
            </a:r>
            <a:r>
              <a:rPr lang="en-GB" dirty="0"/>
              <a:t> the future.</a:t>
            </a:r>
            <a:br>
              <a:rPr lang="en-GB" dirty="0"/>
            </a:br>
            <a:r>
              <a:rPr lang="en-GB" dirty="0"/>
              <a:t>Change is good for society - entrepreneurship is essential for change and growth.</a:t>
            </a:r>
            <a:br>
              <a:rPr lang="en-GB" dirty="0"/>
            </a:br>
            <a:r>
              <a:rPr lang="en-GB" dirty="0"/>
              <a:t>Most models eventually fail in history as they are not self – sustaining some will always look at a previous innovation and improve it or make it cheaper – social entrepreneurship requires greater responsibility and not exclusively view things in terms of profit or empirical proof.</a:t>
            </a:r>
          </a:p>
        </p:txBody>
      </p:sp>
    </p:spTree>
    <p:extLst>
      <p:ext uri="{BB962C8B-B14F-4D97-AF65-F5344CB8AC3E}">
        <p14:creationId xmlns:p14="http://schemas.microsoft.com/office/powerpoint/2010/main" val="131179773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27</TotalTime>
  <Words>35</Words>
  <Application>Microsoft Office PowerPoint</Application>
  <PresentationFormat>Widescreen</PresentationFormat>
  <Paragraphs>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Century Gothic</vt:lpstr>
      <vt:lpstr>Wingdings 3</vt:lpstr>
      <vt:lpstr>Slice</vt:lpstr>
      <vt:lpstr>Entrepreneurship Innovation and Social Entrepreneurship</vt:lpstr>
      <vt:lpstr>Historically - Entrepreneurship and innovation essential for society to develop and grow.      Very basic and broad definition.         Are people who are both innovative and        risk takers to achieve a  financial gain in                   the form of profits for their labours.</vt:lpstr>
      <vt:lpstr>   Leading Theorists  Cantillon (1680-1734)    Say (1767-1832)  and Leading 20th Century contributor  Schumpeter (1883-1950)  all defined entrepreneurs and entrepreneurship </vt:lpstr>
      <vt:lpstr>            DEFINING ENTREPRENEURSHIP  Theorists and economists have difficulty in defining entrepreneurship particularly with emerging new ideas and rapid changes in society and technology. </vt:lpstr>
      <vt:lpstr>              SOCIAL ENTREPRENEURSHIP       A relatively new and holistic view of entrepreneurship encompassing economical           and social change arguments between for profit and non profit Increased Social Value benefits to the community – a new definition </vt:lpstr>
      <vt:lpstr>             Entreprenership the future. Change is good for society - entrepreneurship is essential for change and growth. Most models eventually fail in history as they are not self – sustaining some will always look at a previous innovation and improve it or make it cheaper – social entrepreneurship requires greater responsibility and not exclusively view things in terms of profit or empirical proof.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Innovation and Social Entrepreneurship</dc:title>
  <dc:creator>new</dc:creator>
  <cp:lastModifiedBy>new</cp:lastModifiedBy>
  <cp:revision>5</cp:revision>
  <dcterms:created xsi:type="dcterms:W3CDTF">2018-01-07T21:53:50Z</dcterms:created>
  <dcterms:modified xsi:type="dcterms:W3CDTF">2018-01-07T22:21:12Z</dcterms:modified>
</cp:coreProperties>
</file>