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34"/>
  </p:notesMasterIdLst>
  <p:sldIdLst>
    <p:sldId id="258" r:id="rId25"/>
    <p:sldId id="261" r:id="rId26"/>
    <p:sldId id="327" r:id="rId27"/>
    <p:sldId id="328" r:id="rId28"/>
    <p:sldId id="329" r:id="rId29"/>
    <p:sldId id="334" r:id="rId30"/>
    <p:sldId id="330" r:id="rId31"/>
    <p:sldId id="331" r:id="rId32"/>
    <p:sldId id="333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987"/>
    <p:restoredTop sz="75333"/>
  </p:normalViewPr>
  <p:slideViewPr>
    <p:cSldViewPr snapToGrid="0">
      <p:cViewPr varScale="1">
        <p:scale>
          <a:sx n="65" d="100"/>
          <a:sy n="65" d="100"/>
        </p:scale>
        <p:origin x="92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C3845-DBF7-EA46-9A69-12178B975D64}" type="datetimeFigureOut">
              <a:rPr lang="en-US" smtClean="0"/>
              <a:t>9/27/22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126CA-006B-2740-A5FB-370B23BF5F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993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116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767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1.xml"/><Relationship Id="rId4" Type="http://schemas.openxmlformats.org/officeDocument/2006/relationships/image" Target="../media/image28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871864" y="4149080"/>
            <a:ext cx="6264696" cy="79208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1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Presenter’s Name and Title, </a:t>
            </a:r>
            <a:br>
              <a:rPr lang="en-GB" dirty="0"/>
            </a:br>
            <a:r>
              <a:rPr lang="en-GB" dirty="0"/>
              <a:t>Arial Bold 22pt</a:t>
            </a:r>
            <a:endParaRPr lang="en-US" dirty="0"/>
          </a:p>
        </p:txBody>
      </p:sp>
      <p:sp>
        <p:nvSpPr>
          <p:cNvPr id="13" name="Text Placeholder 8"/>
          <p:cNvSpPr>
            <a:spLocks noGrp="1"/>
          </p:cNvSpPr>
          <p:nvPr>
            <p:ph type="body" sz="quarter" idx="12" hasCustomPrompt="1"/>
          </p:nvPr>
        </p:nvSpPr>
        <p:spPr>
          <a:xfrm>
            <a:off x="4873469" y="5229200"/>
            <a:ext cx="6264696" cy="504056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2400" b="0" i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Date, Arial 22pt</a:t>
            </a:r>
            <a:endParaRPr lang="en-US" dirty="0"/>
          </a:p>
        </p:txBody>
      </p:sp>
      <p:sp>
        <p:nvSpPr>
          <p:cNvPr id="5" name="Text Placeholder 17"/>
          <p:cNvSpPr txBox="1">
            <a:spLocks/>
          </p:cNvSpPr>
          <p:nvPr userDrawn="1"/>
        </p:nvSpPr>
        <p:spPr>
          <a:xfrm>
            <a:off x="4871864" y="6021288"/>
            <a:ext cx="6264696" cy="504056"/>
          </a:xfrm>
          <a:prstGeom prst="rect">
            <a:avLst/>
          </a:prstGeom>
        </p:spPr>
        <p:txBody>
          <a:bodyPr anchor="ctr"/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panose="020B0604020202020204" pitchFamily="34" charset="0"/>
              <a:buNone/>
              <a:defRPr sz="2200" b="1" kern="1200" baseline="0">
                <a:solidFill>
                  <a:srgbClr val="091932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8001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Arial" charset="0"/>
              <a:buChar char="•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2573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Courier New" charset="0"/>
              <a:buChar char="o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7145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charset="2"/>
              <a:buChar char="§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171700" indent="-342900" algn="l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.HelveticaNeueDeskInterface-Regular" charset="0"/>
              <a:buChar char="-"/>
              <a:defRPr sz="2000" kern="1200">
                <a:solidFill>
                  <a:srgbClr val="666666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0" dirty="0">
                <a:solidFill>
                  <a:schemeClr val="tx1"/>
                </a:solidFill>
              </a:rPr>
              <a:t>gareth.collett@undp.org</a:t>
            </a:r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20D488C4-4CA0-FD40-9E6D-2C0E30F1F3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700460"/>
            <a:ext cx="6264696" cy="21605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pPr lvl="0"/>
            <a:r>
              <a:rPr lang="en-GB" dirty="0"/>
              <a:t>Presentation or Chapter Title, Arial 32pt Bold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3375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1137726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11377264" cy="3960439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5955C-285E-1E49-94FA-A19723F5BB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03878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Body copy,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407368" y="1412776"/>
            <a:ext cx="6696744" cy="7920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>
              <a:buNone/>
              <a:defRPr sz="2200" b="1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defRPr>
            </a:lvl1pPr>
          </a:lstStyle>
          <a:p>
            <a:pPr lvl="0"/>
            <a:r>
              <a:rPr lang="en-GB" dirty="0"/>
              <a:t>Sub-header, Arial Bold 22pt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2348881"/>
            <a:ext cx="6696744" cy="3960440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1" name="Content Placeholder 2"/>
          <p:cNvSpPr>
            <a:spLocks noGrp="1"/>
          </p:cNvSpPr>
          <p:nvPr>
            <p:ph sz="quarter" idx="17" hasCustomPrompt="1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C4390B-5CB0-B847-B954-826FF2D688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5313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Body copy,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412776"/>
            <a:ext cx="6696744" cy="4896544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7248525" y="1412776"/>
            <a:ext cx="4535488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67532-9A68-C945-B397-3859811F732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452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column body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407366" y="1412776"/>
            <a:ext cx="11377265" cy="4896544"/>
          </a:xfrm>
          <a:prstGeom prst="rect">
            <a:avLst/>
          </a:prstGeom>
        </p:spPr>
        <p:txBody>
          <a:bodyPr numCol="2" spcCol="144000" anchor="t" anchorCtr="0">
            <a:normAutofit/>
          </a:bodyPr>
          <a:lstStyle>
            <a:lvl1pPr marL="342900" indent="-342900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1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4"/>
            <a:endParaRPr lang="en-US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Body copy, Arial 20pt minimum</a:t>
            </a:r>
          </a:p>
          <a:p>
            <a:pPr lvl="0"/>
            <a:r>
              <a:rPr lang="en-GB" dirty="0"/>
              <a:t>Column 2</a:t>
            </a:r>
          </a:p>
          <a:p>
            <a:pPr lvl="0"/>
            <a:r>
              <a:rPr lang="en-US" dirty="0"/>
              <a:t>Bullet points should always be circular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  <a:p>
            <a:pPr lvl="4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78EC47-AA3D-934C-A5C0-76716AC22B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239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arge image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/>
          <p:cNvSpPr>
            <a:spLocks noGrp="1"/>
          </p:cNvSpPr>
          <p:nvPr>
            <p:ph sz="quarter" idx="19" hasCustomPrompt="1"/>
          </p:nvPr>
        </p:nvSpPr>
        <p:spPr>
          <a:xfrm>
            <a:off x="407368" y="1412776"/>
            <a:ext cx="11376645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A48AAB8-0870-DC49-B97A-7A725EA98F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2022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wo image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>
            <a:spLocks noGrp="1"/>
          </p:cNvSpPr>
          <p:nvPr>
            <p:ph sz="quarter" idx="21" hasCustomPrompt="1"/>
          </p:nvPr>
        </p:nvSpPr>
        <p:spPr>
          <a:xfrm>
            <a:off x="6168632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22" hasCustomPrompt="1"/>
          </p:nvPr>
        </p:nvSpPr>
        <p:spPr>
          <a:xfrm>
            <a:off x="407987" y="1412776"/>
            <a:ext cx="5615381" cy="489594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582B4E-070C-7048-AE53-860E723D9E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9948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1FEEE-5621-544D-B4F7-2372D539859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pPr lvl="0"/>
            <a:r>
              <a:rPr lang="en-US" dirty="0"/>
              <a:t>Slide Title, Arial Bold 28pt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8415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otally 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345780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2737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8AFE373-A09D-C844-B6EA-A20453D18C0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5395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een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5B781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>
              <a:ln>
                <a:noFill/>
              </a:ln>
              <a:solidFill>
                <a:srgbClr val="5B7813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4464D7D1-6086-BF42-A627-65935218E2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EBC2D719-AF96-0A48-B299-C4B19D54F7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4531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nk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8121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A7664347-5115-5342-9F78-C60E2195F3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797CFBEE-5A52-5048-A348-81599E30B9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0330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urple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442B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50AFAE58-DB3E-714E-B69B-EF5E5859095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83AABD9F-B0D6-2742-96EB-88F53C9A5A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4088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820E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0B243509-644F-0841-B172-73C9CD99CD4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chemeClr val="bg1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6DD60F1F-6141-5A48-B0D1-7EE4D9E05D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63451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llow impac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1"/>
            <a:ext cx="5231904" cy="6857999"/>
          </a:xfrm>
          <a:prstGeom prst="rect">
            <a:avLst/>
          </a:prstGeom>
          <a:solidFill>
            <a:srgbClr val="DD7A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7" name="Content Placeholder 2"/>
          <p:cNvSpPr>
            <a:spLocks noGrp="1"/>
          </p:cNvSpPr>
          <p:nvPr>
            <p:ph sz="quarter" idx="18" hasCustomPrompt="1"/>
          </p:nvPr>
        </p:nvSpPr>
        <p:spPr>
          <a:xfrm>
            <a:off x="5231904" y="1"/>
            <a:ext cx="6960096" cy="6857999"/>
          </a:xfrm>
          <a:prstGeom prst="rect">
            <a:avLst/>
          </a:prstGeom>
        </p:spPr>
        <p:txBody>
          <a:bodyPr/>
          <a:lstStyle>
            <a:lvl1pPr>
              <a:defRPr b="0" i="0">
                <a:latin typeface="Arial" charset="0"/>
                <a:ea typeface="Arial" charset="0"/>
                <a:cs typeface="Arial" charset="0"/>
              </a:defRPr>
            </a:lvl1pPr>
            <a:lvl2pPr>
              <a:defRPr b="0" i="0">
                <a:latin typeface="Arial" charset="0"/>
                <a:ea typeface="Arial" charset="0"/>
                <a:cs typeface="Arial" charset="0"/>
              </a:defRPr>
            </a:lvl2pPr>
            <a:lvl3pPr>
              <a:defRPr b="0" i="0">
                <a:latin typeface="Arial" charset="0"/>
                <a:ea typeface="Arial" charset="0"/>
                <a:cs typeface="Arial" charset="0"/>
              </a:defRPr>
            </a:lvl3pPr>
            <a:lvl4pPr>
              <a:defRPr b="0" i="0">
                <a:latin typeface="Arial" charset="0"/>
                <a:ea typeface="Arial" charset="0"/>
                <a:cs typeface="Arial" charset="0"/>
              </a:defRPr>
            </a:lvl4pPr>
            <a:lvl5pPr>
              <a:defRPr b="0" i="0"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Image/media area</a:t>
            </a: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1B897FEE-C789-DC46-BD0C-DBEC9793AE7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07368" y="1268760"/>
            <a:ext cx="4440493" cy="5112566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marL="257175" indent="-257175">
              <a:lnSpc>
                <a:spcPct val="100000"/>
              </a:lnSpc>
              <a:buFont typeface="Arial" panose="020B0604020202020204" pitchFamily="34" charset="0"/>
              <a:buChar char="•"/>
              <a:defRPr sz="2000" b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1pPr>
            <a:lvl2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2pPr>
            <a:lvl3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3pPr>
            <a:lvl4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4pPr>
            <a:lvl5pPr>
              <a:lnSpc>
                <a:spcPct val="100000"/>
              </a:lnSpc>
              <a:defRPr sz="2000" b="0" i="0">
                <a:solidFill>
                  <a:srgbClr val="091932"/>
                </a:solidFill>
                <a:latin typeface="Arial" charset="0"/>
                <a:ea typeface="Arial" charset="0"/>
                <a:cs typeface="Arial" charset="0"/>
              </a:defRPr>
            </a:lvl5pPr>
          </a:lstStyle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B00BD2AC-376D-C449-9214-D9161F74BA8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68" y="404665"/>
            <a:ext cx="4440493" cy="575966"/>
          </a:xfrm>
        </p:spPr>
        <p:txBody>
          <a:bodyPr>
            <a:normAutofit/>
          </a:bodyPr>
          <a:lstStyle>
            <a:lvl1pPr>
              <a:defRPr sz="2000">
                <a:solidFill>
                  <a:srgbClr val="091932"/>
                </a:solidFill>
              </a:defRPr>
            </a:lvl1pPr>
          </a:lstStyle>
          <a:p>
            <a:r>
              <a:rPr lang="en-US" dirty="0"/>
              <a:t>Slide Title, Arial Bold 20pt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46288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6000" y="1028112"/>
            <a:ext cx="3409000" cy="3409000"/>
          </a:xfrm>
          <a:prstGeom prst="rect">
            <a:avLst/>
          </a:prstGeom>
        </p:spPr>
      </p:pic>
      <p:sp>
        <p:nvSpPr>
          <p:cNvPr id="12" name="TextBox 11"/>
          <p:cNvSpPr txBox="1"/>
          <p:nvPr userDrawn="1"/>
        </p:nvSpPr>
        <p:spPr>
          <a:xfrm>
            <a:off x="4871864" y="2924944"/>
            <a:ext cx="6336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srgbClr val="633E88"/>
                </a:solidFill>
                <a:latin typeface="Arial" charset="0"/>
                <a:ea typeface="Arial" charset="0"/>
                <a:cs typeface="Arial" charset="0"/>
              </a:rPr>
              <a:t>T: +44 (0)1234 750111</a:t>
            </a:r>
            <a:endParaRPr lang="en-US" sz="2800" b="1" dirty="0">
              <a:solidFill>
                <a:srgbClr val="633E88"/>
              </a:solidFill>
              <a:latin typeface="Arial" charset="0"/>
              <a:ea typeface="Arial" charset="0"/>
              <a:cs typeface="Arial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DC779-18E2-D042-9784-0A3C1B766EDD}"/>
              </a:ext>
            </a:extLst>
          </p:cNvPr>
          <p:cNvGrpSpPr/>
          <p:nvPr userDrawn="1"/>
        </p:nvGrpSpPr>
        <p:grpSpPr>
          <a:xfrm>
            <a:off x="4727848" y="4221088"/>
            <a:ext cx="3309496" cy="1836446"/>
            <a:chOff x="4727848" y="4487818"/>
            <a:chExt cx="3309496" cy="1836446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B363BCB-7192-754D-B548-5268FAC338C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27848" y="4487818"/>
              <a:ext cx="3309496" cy="1836446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2624121-48CC-B144-968F-952A6BB69AE8}"/>
                </a:ext>
              </a:extLst>
            </p:cNvPr>
            <p:cNvSpPr/>
            <p:nvPr userDrawn="1"/>
          </p:nvSpPr>
          <p:spPr>
            <a:xfrm>
              <a:off x="4871864" y="5229200"/>
              <a:ext cx="504056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4" name="Picture 13" descr="Icon&#10;&#10;Description automatically generated">
              <a:extLst>
                <a:ext uri="{FF2B5EF4-FFF2-40B4-BE49-F238E27FC236}">
                  <a16:creationId xmlns:a16="http://schemas.microsoft.com/office/drawing/2014/main" id="{DB75F4FA-FF01-9F49-8665-67211925D9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43872" y="5218549"/>
              <a:ext cx="360040" cy="36004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AFF30E-E2D0-3F45-873B-62173F062F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71864" y="1988840"/>
            <a:ext cx="7056523" cy="864000"/>
          </a:xfrm>
        </p:spPr>
        <p:txBody>
          <a:bodyPr/>
          <a:lstStyle/>
          <a:p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www.cranfield.ac.uk</a:t>
            </a:r>
            <a:r>
              <a:rPr lang="en-GB" sz="2800" b="1" dirty="0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/your-specific-</a:t>
            </a:r>
            <a:r>
              <a:rPr lang="en-GB" sz="2800" b="1" dirty="0" err="1">
                <a:solidFill>
                  <a:srgbClr val="0C406D"/>
                </a:solidFill>
                <a:latin typeface="Arial" charset="0"/>
                <a:ea typeface="Arial" charset="0"/>
                <a:cs typeface="Arial" charset="0"/>
              </a:rPr>
              <a:t>url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517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18" Type="http://schemas.openxmlformats.org/officeDocument/2006/relationships/image" Target="../media/image25.png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theme" Target="../theme/theme21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58800" y="403200"/>
            <a:ext cx="10224000" cy="86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Slide Title, Arial Bold 28pt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800" y="1411200"/>
            <a:ext cx="11376000" cy="4769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Body copy, Arial 20pt minimum</a:t>
            </a:r>
          </a:p>
          <a:p>
            <a:pPr lvl="0"/>
            <a:r>
              <a:rPr lang="en-US" dirty="0"/>
              <a:t>Bullet points should always be round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8" name="Picture 7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11781992-C2D7-134B-B0AA-4E1A7CF97FFB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800" y="316468"/>
            <a:ext cx="467476" cy="950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5480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 baseline="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vM2E540nY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youtube.com/watch?v=f43oM7wUWl0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3381sgh5sUE" TargetMode="External"/><Relationship Id="rId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UHdPZtqDBP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pudnlVGaxQ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D531DC8-54AC-4DF3-BD43-AC8621A80189}"/>
              </a:ext>
            </a:extLst>
          </p:cNvPr>
          <p:cNvSpPr txBox="1">
            <a:spLocks/>
          </p:cNvSpPr>
          <p:nvPr/>
        </p:nvSpPr>
        <p:spPr>
          <a:xfrm>
            <a:off x="1076740" y="2302220"/>
            <a:ext cx="10515600" cy="1325563"/>
          </a:xfr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2"/>
              </a:rPr>
              <a:t>Examples of Underwater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2"/>
              </a:rPr>
              <a:t>Munitions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236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3C15AF0-1F86-2B3F-43E0-4C660B0C798C}"/>
              </a:ext>
            </a:extLst>
          </p:cNvPr>
          <p:cNvSpPr txBox="1">
            <a:spLocks/>
          </p:cNvSpPr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2"/>
              </a:rPr>
              <a:t>Anti-Ships Missile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CCEE0625-944D-553C-1B61-EBAAE7B1E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1109112"/>
            <a:ext cx="7188199" cy="46363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E67E21-4EAD-6A6A-5F45-3A534C1DC830}"/>
              </a:ext>
            </a:extLst>
          </p:cNvPr>
          <p:cNvSpPr txBox="1"/>
          <p:nvPr/>
        </p:nvSpPr>
        <p:spPr>
          <a:xfrm>
            <a:off x="7003674" y="1942239"/>
            <a:ext cx="12054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165 kg</a:t>
            </a:r>
          </a:p>
          <a:p>
            <a:r>
              <a:rPr lang="en-US" sz="2400" dirty="0"/>
              <a:t>High </a:t>
            </a:r>
            <a:r>
              <a:rPr lang="en-US" sz="2400" dirty="0" err="1"/>
              <a:t>V</a:t>
            </a:r>
            <a:r>
              <a:rPr lang="en-US" sz="2400" baseline="-25000" dirty="0" err="1"/>
              <a:t>d</a:t>
            </a:r>
            <a:endParaRPr lang="en-US" sz="2400" baseline="-25000" dirty="0"/>
          </a:p>
        </p:txBody>
      </p:sp>
    </p:spTree>
    <p:extLst>
      <p:ext uri="{BB962C8B-B14F-4D97-AF65-F5344CB8AC3E}">
        <p14:creationId xmlns:p14="http://schemas.microsoft.com/office/powerpoint/2010/main" val="850577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25EEBE4-EBC6-2CDE-5ECA-9AF20558C8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737" y="3723033"/>
            <a:ext cx="10804525" cy="2007455"/>
          </a:xfrm>
        </p:spPr>
      </p:pic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BFB12C29-74A8-8BB3-7A96-790FCF8B8F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3032" y="243279"/>
            <a:ext cx="2625933" cy="2322464"/>
          </a:xfrm>
          <a:prstGeom prst="rect">
            <a:avLst/>
          </a:prstGeom>
        </p:spPr>
      </p:pic>
      <p:pic>
        <p:nvPicPr>
          <p:cNvPr id="8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84663D27-5E9E-ED1B-3CA8-9638D10D77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2384" y="240765"/>
            <a:ext cx="3734904" cy="23249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E687D4B-EDD6-E789-1E16-A713F3485825}"/>
              </a:ext>
            </a:extLst>
          </p:cNvPr>
          <p:cNvSpPr txBox="1"/>
          <p:nvPr/>
        </p:nvSpPr>
        <p:spPr>
          <a:xfrm>
            <a:off x="5503528" y="2782669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45 kg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A914D1-DDEB-0212-EED6-01D0B43A519B}"/>
              </a:ext>
            </a:extLst>
          </p:cNvPr>
          <p:cNvSpPr txBox="1"/>
          <p:nvPr/>
        </p:nvSpPr>
        <p:spPr>
          <a:xfrm>
            <a:off x="9080347" y="2782669"/>
            <a:ext cx="1418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363 kg</a:t>
            </a:r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B9FB729-8BB2-3C30-F5F5-2947C673DE31}"/>
              </a:ext>
            </a:extLst>
          </p:cNvPr>
          <p:cNvSpPr txBox="1">
            <a:spLocks/>
          </p:cNvSpPr>
          <p:nvPr/>
        </p:nvSpPr>
        <p:spPr>
          <a:xfrm>
            <a:off x="-187275" y="1539813"/>
            <a:ext cx="5434093" cy="1325563"/>
          </a:xfr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5"/>
              </a:rPr>
              <a:t>Torpedo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5"/>
              </a:rPr>
              <a:t>Warheads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8660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D461CA34-CAEA-5A05-862A-F10E7770A2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55" t="25482" r="9310" b="36142"/>
          <a:stretch/>
        </p:blipFill>
        <p:spPr>
          <a:xfrm>
            <a:off x="722100" y="341296"/>
            <a:ext cx="10747800" cy="5690013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501CC053-88B6-E53F-0FE1-5382B5F1DA1F}"/>
              </a:ext>
            </a:extLst>
          </p:cNvPr>
          <p:cNvSpPr txBox="1">
            <a:spLocks/>
          </p:cNvSpPr>
          <p:nvPr/>
        </p:nvSpPr>
        <p:spPr>
          <a:xfrm>
            <a:off x="450286" y="4705746"/>
            <a:ext cx="6882591" cy="1325563"/>
          </a:xfrm>
          <a:solidFill>
            <a:schemeClr val="tx1">
              <a:lumMod val="50000"/>
              <a:lumOff val="50000"/>
            </a:schemeClr>
          </a:solidFill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4"/>
              </a:rPr>
              <a:t>Buoyant Mine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9EBAC3-29F6-FEC7-66D9-4E9CC4C88D09}"/>
              </a:ext>
            </a:extLst>
          </p:cNvPr>
          <p:cNvSpPr txBox="1"/>
          <p:nvPr/>
        </p:nvSpPr>
        <p:spPr>
          <a:xfrm>
            <a:off x="6394174" y="826691"/>
            <a:ext cx="2473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150 – 200 kg </a:t>
            </a:r>
            <a:r>
              <a:rPr lang="en-US" dirty="0" err="1"/>
              <a:t>Aluminised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239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B623189D-457F-4DED-6C7C-0D1A5C5B59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7957" y="1086251"/>
            <a:ext cx="8936085" cy="5771749"/>
          </a:xfrm>
        </p:spPr>
      </p:pic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ABA7287F-5D1C-6B3E-5E1C-CC63B4AF6F29}"/>
              </a:ext>
            </a:extLst>
          </p:cNvPr>
          <p:cNvSpPr txBox="1">
            <a:spLocks/>
          </p:cNvSpPr>
          <p:nvPr/>
        </p:nvSpPr>
        <p:spPr>
          <a:xfrm>
            <a:off x="3955774" y="0"/>
            <a:ext cx="6882591" cy="1325563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Buoyant and Ground Mines</a:t>
            </a:r>
          </a:p>
        </p:txBody>
      </p:sp>
    </p:spTree>
    <p:extLst>
      <p:ext uri="{BB962C8B-B14F-4D97-AF65-F5344CB8AC3E}">
        <p14:creationId xmlns:p14="http://schemas.microsoft.com/office/powerpoint/2010/main" val="2666306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1AB68AB-9B2D-B57F-77FD-5B5381707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C39089F-95D3-2713-E989-0706C7007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9789"/>
          <a:stretch/>
        </p:blipFill>
        <p:spPr>
          <a:xfrm>
            <a:off x="1731289" y="1522430"/>
            <a:ext cx="8602944" cy="3579892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F55EBEAA-66D7-930E-A1D5-92EF9BDF3C4D}"/>
              </a:ext>
            </a:extLst>
          </p:cNvPr>
          <p:cNvSpPr txBox="1">
            <a:spLocks/>
          </p:cNvSpPr>
          <p:nvPr/>
        </p:nvSpPr>
        <p:spPr>
          <a:xfrm>
            <a:off x="3955774" y="0"/>
            <a:ext cx="6882591" cy="1325563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Depth Charge</a:t>
            </a:r>
          </a:p>
        </p:txBody>
      </p:sp>
    </p:spTree>
    <p:extLst>
      <p:ext uri="{BB962C8B-B14F-4D97-AF65-F5344CB8AC3E}">
        <p14:creationId xmlns:p14="http://schemas.microsoft.com/office/powerpoint/2010/main" val="86438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Diagram, engineering drawing&#10;&#10;Description automatically generated">
            <a:extLst>
              <a:ext uri="{FF2B5EF4-FFF2-40B4-BE49-F238E27FC236}">
                <a16:creationId xmlns:a16="http://schemas.microsoft.com/office/drawing/2014/main" id="{33ED55BD-4E74-3759-2EB1-515A2DEB46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0101" y="259012"/>
            <a:ext cx="8704889" cy="602646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54BEC8-7AE5-2697-8B3A-BBBF5356CBFA}"/>
              </a:ext>
            </a:extLst>
          </p:cNvPr>
          <p:cNvSpPr txBox="1"/>
          <p:nvPr/>
        </p:nvSpPr>
        <p:spPr>
          <a:xfrm>
            <a:off x="4365068" y="1411357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138 kg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21A94-5901-4A61-6DEB-4176DC7CC119}"/>
              </a:ext>
            </a:extLst>
          </p:cNvPr>
          <p:cNvSpPr txBox="1"/>
          <p:nvPr/>
        </p:nvSpPr>
        <p:spPr>
          <a:xfrm>
            <a:off x="3498574" y="4552122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20.4 kg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80FF667E-C03F-ADC8-B724-DBE401A8E89F}"/>
              </a:ext>
            </a:extLst>
          </p:cNvPr>
          <p:cNvSpPr txBox="1">
            <a:spLocks/>
          </p:cNvSpPr>
          <p:nvPr/>
        </p:nvSpPr>
        <p:spPr>
          <a:xfrm>
            <a:off x="5767537" y="4756667"/>
            <a:ext cx="6882591" cy="1325563"/>
          </a:xfrm>
        </p:spPr>
        <p:txBody>
          <a:bodyPr vert="horz" lIns="91440" tIns="45720" rIns="91440" bIns="45720" rtlCol="0" anchor="ctr" anchorCtr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3"/>
              </a:rPr>
              <a:t>Depth </a:t>
            </a:r>
          </a:p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  <a:hlinkClick r:id="rId3"/>
              </a:rPr>
              <a:t>Charge</a:t>
            </a:r>
            <a:endParaRPr lang="en-US" sz="4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41442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F3BADC9-61D3-B307-2F8D-9DBFC53EF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7318" y="238539"/>
            <a:ext cx="11829029" cy="6414576"/>
          </a:xfrm>
        </p:spPr>
      </p:pic>
    </p:spTree>
    <p:extLst>
      <p:ext uri="{BB962C8B-B14F-4D97-AF65-F5344CB8AC3E}">
        <p14:creationId xmlns:p14="http://schemas.microsoft.com/office/powerpoint/2010/main" val="37111424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Master layout body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-Presentation-Accessibility-APRIL-2021" id="{C99E393E-DB25-4FBD-80CE-E9CBFB9CD6A5}" vid="{C7544C4A-7948-4267-8A99-96613572B240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1029</TotalTime>
  <Words>37</Words>
  <Application>Microsoft Macintosh PowerPoint</Application>
  <PresentationFormat>Widescreen</PresentationFormat>
  <Paragraphs>19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9</vt:i4>
      </vt:variant>
    </vt:vector>
  </HeadingPairs>
  <TitlesOfParts>
    <vt:vector size="33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Master layout body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Gareth Collett</cp:lastModifiedBy>
  <cp:revision>59</cp:revision>
  <dcterms:created xsi:type="dcterms:W3CDTF">2021-03-09T15:35:42Z</dcterms:created>
  <dcterms:modified xsi:type="dcterms:W3CDTF">2022-09-27T07:24:00Z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