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45"/>
  </p:notesMasterIdLst>
  <p:sldIdLst>
    <p:sldId id="257" r:id="rId2"/>
    <p:sldId id="650" r:id="rId3"/>
    <p:sldId id="258" r:id="rId4"/>
    <p:sldId id="651" r:id="rId5"/>
    <p:sldId id="652" r:id="rId6"/>
    <p:sldId id="653" r:id="rId7"/>
    <p:sldId id="1184" r:id="rId8"/>
    <p:sldId id="1185" r:id="rId9"/>
    <p:sldId id="654" r:id="rId10"/>
    <p:sldId id="1186" r:id="rId11"/>
    <p:sldId id="1187" r:id="rId12"/>
    <p:sldId id="1188" r:id="rId13"/>
    <p:sldId id="1189" r:id="rId14"/>
    <p:sldId id="1190" r:id="rId15"/>
    <p:sldId id="1191" r:id="rId16"/>
    <p:sldId id="657" r:id="rId17"/>
    <p:sldId id="286" r:id="rId18"/>
    <p:sldId id="287" r:id="rId19"/>
    <p:sldId id="288" r:id="rId20"/>
    <p:sldId id="289" r:id="rId21"/>
    <p:sldId id="290" r:id="rId22"/>
    <p:sldId id="292" r:id="rId23"/>
    <p:sldId id="293" r:id="rId24"/>
    <p:sldId id="1192" r:id="rId25"/>
    <p:sldId id="301" r:id="rId26"/>
    <p:sldId id="298" r:id="rId27"/>
    <p:sldId id="295" r:id="rId28"/>
    <p:sldId id="303" r:id="rId29"/>
    <p:sldId id="302" r:id="rId30"/>
    <p:sldId id="296" r:id="rId31"/>
    <p:sldId id="304" r:id="rId32"/>
    <p:sldId id="1194" r:id="rId33"/>
    <p:sldId id="1195" r:id="rId34"/>
    <p:sldId id="1196" r:id="rId35"/>
    <p:sldId id="1197" r:id="rId36"/>
    <p:sldId id="1198" r:id="rId37"/>
    <p:sldId id="1199" r:id="rId38"/>
    <p:sldId id="1193" r:id="rId39"/>
    <p:sldId id="297" r:id="rId40"/>
    <p:sldId id="1200" r:id="rId41"/>
    <p:sldId id="1201" r:id="rId42"/>
    <p:sldId id="1202" r:id="rId43"/>
    <p:sldId id="305" r:id="rId4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9A3126-1246-4A43-AEC7-3976E70C14C9}" v="26" dt="2025-06-15T10:25:18.7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0" autoAdjust="0"/>
    <p:restoredTop sz="91525" autoAdjust="0"/>
  </p:normalViewPr>
  <p:slideViewPr>
    <p:cSldViewPr snapToGrid="0">
      <p:cViewPr varScale="1">
        <p:scale>
          <a:sx n="83" d="100"/>
          <a:sy n="83" d="100"/>
        </p:scale>
        <p:origin x="249"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E9A3126-1246-4A43-AEC7-3976E70C14C9}"/>
    <pc:docChg chg="undo custSel addSld modSld">
      <pc:chgData name="Helen Lee" userId="950b76d7-29a8-4037-9cf6-1d47a6b96373" providerId="ADAL" clId="{0E9A3126-1246-4A43-AEC7-3976E70C14C9}" dt="2025-06-15T10:32:09.846" v="118" actId="1076"/>
      <pc:docMkLst>
        <pc:docMk/>
      </pc:docMkLst>
      <pc:sldChg chg="addSp delSp modSp mod setBg modAnim setClrOvrMap">
        <pc:chgData name="Helen Lee" userId="950b76d7-29a8-4037-9cf6-1d47a6b96373" providerId="ADAL" clId="{0E9A3126-1246-4A43-AEC7-3976E70C14C9}" dt="2025-06-15T10:25:23.451" v="30" actId="26606"/>
        <pc:sldMkLst>
          <pc:docMk/>
          <pc:sldMk cId="604041242" sldId="257"/>
        </pc:sldMkLst>
        <pc:spChg chg="mod">
          <ac:chgData name="Helen Lee" userId="950b76d7-29a8-4037-9cf6-1d47a6b96373" providerId="ADAL" clId="{0E9A3126-1246-4A43-AEC7-3976E70C14C9}" dt="2025-06-15T10:25:23.451" v="30" actId="26606"/>
          <ac:spMkLst>
            <pc:docMk/>
            <pc:sldMk cId="604041242" sldId="257"/>
            <ac:spMk id="2" creationId="{C0ABABB4-BBCA-4461-A4B4-87519BEEA85A}"/>
          </ac:spMkLst>
        </pc:spChg>
        <pc:spChg chg="mod">
          <ac:chgData name="Helen Lee" userId="950b76d7-29a8-4037-9cf6-1d47a6b96373" providerId="ADAL" clId="{0E9A3126-1246-4A43-AEC7-3976E70C14C9}" dt="2025-06-15T10:25:23.451" v="30" actId="26606"/>
          <ac:spMkLst>
            <pc:docMk/>
            <pc:sldMk cId="604041242" sldId="257"/>
            <ac:spMk id="3" creationId="{76648D9E-0B97-4D29-92FC-DD75BF5E0DE3}"/>
          </ac:spMkLst>
        </pc:spChg>
        <pc:spChg chg="add">
          <ac:chgData name="Helen Lee" userId="950b76d7-29a8-4037-9cf6-1d47a6b96373" providerId="ADAL" clId="{0E9A3126-1246-4A43-AEC7-3976E70C14C9}" dt="2025-06-15T10:25:23.451" v="30" actId="26606"/>
          <ac:spMkLst>
            <pc:docMk/>
            <pc:sldMk cId="604041242" sldId="257"/>
            <ac:spMk id="9" creationId="{665DBBEF-238B-476B-96AB-8AAC3224ECEA}"/>
          </ac:spMkLst>
        </pc:spChg>
        <pc:spChg chg="add">
          <ac:chgData name="Helen Lee" userId="950b76d7-29a8-4037-9cf6-1d47a6b96373" providerId="ADAL" clId="{0E9A3126-1246-4A43-AEC7-3976E70C14C9}" dt="2025-06-15T10:25:23.451" v="30" actId="26606"/>
          <ac:spMkLst>
            <pc:docMk/>
            <pc:sldMk cId="604041242" sldId="257"/>
            <ac:spMk id="11" creationId="{3FCFB1DE-0B7E-48CC-BA90-B2AB0889F9D6}"/>
          </ac:spMkLst>
        </pc:spChg>
        <pc:picChg chg="add mod">
          <ac:chgData name="Helen Lee" userId="950b76d7-29a8-4037-9cf6-1d47a6b96373" providerId="ADAL" clId="{0E9A3126-1246-4A43-AEC7-3976E70C14C9}" dt="2025-06-15T10:25:23.451" v="30" actId="26606"/>
          <ac:picMkLst>
            <pc:docMk/>
            <pc:sldMk cId="604041242" sldId="257"/>
            <ac:picMk id="4" creationId="{3B9FF1A4-CA1D-9D76-4F3F-550120160FCA}"/>
          </ac:picMkLst>
        </pc:picChg>
        <pc:picChg chg="del">
          <ac:chgData name="Helen Lee" userId="950b76d7-29a8-4037-9cf6-1d47a6b96373" providerId="ADAL" clId="{0E9A3126-1246-4A43-AEC7-3976E70C14C9}" dt="2025-06-15T10:25:14.238" v="27" actId="478"/>
          <ac:picMkLst>
            <pc:docMk/>
            <pc:sldMk cId="604041242" sldId="257"/>
            <ac:picMk id="6" creationId="{EB654AD9-C607-28CE-43D2-51B45FB78BF8}"/>
          </ac:picMkLst>
        </pc:picChg>
      </pc:sldChg>
      <pc:sldChg chg="addSp delSp modSp mod addAnim">
        <pc:chgData name="Helen Lee" userId="950b76d7-29a8-4037-9cf6-1d47a6b96373" providerId="ADAL" clId="{0E9A3126-1246-4A43-AEC7-3976E70C14C9}" dt="2025-06-15T10:25:35.035" v="34"/>
        <pc:sldMkLst>
          <pc:docMk/>
          <pc:sldMk cId="2565008933" sldId="258"/>
        </pc:sldMkLst>
        <pc:spChg chg="mod">
          <ac:chgData name="Helen Lee" userId="950b76d7-29a8-4037-9cf6-1d47a6b96373" providerId="ADAL" clId="{0E9A3126-1246-4A43-AEC7-3976E70C14C9}" dt="2025-06-15T10:25:35.035" v="33" actId="26606"/>
          <ac:spMkLst>
            <pc:docMk/>
            <pc:sldMk cId="2565008933" sldId="258"/>
            <ac:spMk id="3" creationId="{00000000-0000-0000-0000-000000000000}"/>
          </ac:spMkLst>
        </pc:spChg>
        <pc:spChg chg="add del">
          <ac:chgData name="Helen Lee" userId="950b76d7-29a8-4037-9cf6-1d47a6b96373" providerId="ADAL" clId="{0E9A3126-1246-4A43-AEC7-3976E70C14C9}" dt="2025-06-15T10:25:35.019" v="32" actId="26606"/>
          <ac:spMkLst>
            <pc:docMk/>
            <pc:sldMk cId="2565008933" sldId="258"/>
            <ac:spMk id="9" creationId="{665DBBEF-238B-476B-96AB-8AAC3224ECEA}"/>
          </ac:spMkLst>
        </pc:spChg>
        <pc:spChg chg="add del">
          <ac:chgData name="Helen Lee" userId="950b76d7-29a8-4037-9cf6-1d47a6b96373" providerId="ADAL" clId="{0E9A3126-1246-4A43-AEC7-3976E70C14C9}" dt="2025-06-15T10:25:35.019" v="32" actId="26606"/>
          <ac:spMkLst>
            <pc:docMk/>
            <pc:sldMk cId="2565008933" sldId="258"/>
            <ac:spMk id="11" creationId="{3FCFB1DE-0B7E-48CC-BA90-B2AB0889F9D6}"/>
          </ac:spMkLst>
        </pc:spChg>
        <pc:spChg chg="add">
          <ac:chgData name="Helen Lee" userId="950b76d7-29a8-4037-9cf6-1d47a6b96373" providerId="ADAL" clId="{0E9A3126-1246-4A43-AEC7-3976E70C14C9}" dt="2025-06-15T10:25:35.035" v="33" actId="26606"/>
          <ac:spMkLst>
            <pc:docMk/>
            <pc:sldMk cId="2565008933" sldId="258"/>
            <ac:spMk id="13" creationId="{9B7AD9F6-8CE7-4299-8FC6-328F4DCD3FF9}"/>
          </ac:spMkLst>
        </pc:spChg>
        <pc:spChg chg="add">
          <ac:chgData name="Helen Lee" userId="950b76d7-29a8-4037-9cf6-1d47a6b96373" providerId="ADAL" clId="{0E9A3126-1246-4A43-AEC7-3976E70C14C9}" dt="2025-06-15T10:25:35.035" v="33" actId="26606"/>
          <ac:spMkLst>
            <pc:docMk/>
            <pc:sldMk cId="2565008933" sldId="258"/>
            <ac:spMk id="14" creationId="{F49775AF-8896-43EE-92C6-83497D6DC56F}"/>
          </ac:spMkLst>
        </pc:spChg>
        <pc:picChg chg="mod ord">
          <ac:chgData name="Helen Lee" userId="950b76d7-29a8-4037-9cf6-1d47a6b96373" providerId="ADAL" clId="{0E9A3126-1246-4A43-AEC7-3976E70C14C9}" dt="2025-06-15T10:25:35.035" v="33" actId="26606"/>
          <ac:picMkLst>
            <pc:docMk/>
            <pc:sldMk cId="2565008933" sldId="258"/>
            <ac:picMk id="4" creationId="{DF74B05C-3118-45C1-B0F0-34AB537637D2}"/>
          </ac:picMkLst>
        </pc:picChg>
      </pc:sldChg>
      <pc:sldChg chg="modSp mod">
        <pc:chgData name="Helen Lee" userId="950b76d7-29a8-4037-9cf6-1d47a6b96373" providerId="ADAL" clId="{0E9A3126-1246-4A43-AEC7-3976E70C14C9}" dt="2025-06-15T10:30:38.782" v="79" actId="255"/>
        <pc:sldMkLst>
          <pc:docMk/>
          <pc:sldMk cId="1832543308" sldId="286"/>
        </pc:sldMkLst>
        <pc:spChg chg="mod">
          <ac:chgData name="Helen Lee" userId="950b76d7-29a8-4037-9cf6-1d47a6b96373" providerId="ADAL" clId="{0E9A3126-1246-4A43-AEC7-3976E70C14C9}" dt="2025-06-15T10:30:38.782" v="79" actId="255"/>
          <ac:spMkLst>
            <pc:docMk/>
            <pc:sldMk cId="1832543308" sldId="286"/>
            <ac:spMk id="4" creationId="{E3773504-5C8B-4620-99DF-6B44D8940D2C}"/>
          </ac:spMkLst>
        </pc:spChg>
      </pc:sldChg>
      <pc:sldChg chg="modSp mod">
        <pc:chgData name="Helen Lee" userId="950b76d7-29a8-4037-9cf6-1d47a6b96373" providerId="ADAL" clId="{0E9A3126-1246-4A43-AEC7-3976E70C14C9}" dt="2025-06-15T10:30:47.628" v="80" actId="255"/>
        <pc:sldMkLst>
          <pc:docMk/>
          <pc:sldMk cId="2223987832" sldId="287"/>
        </pc:sldMkLst>
        <pc:spChg chg="mod">
          <ac:chgData name="Helen Lee" userId="950b76d7-29a8-4037-9cf6-1d47a6b96373" providerId="ADAL" clId="{0E9A3126-1246-4A43-AEC7-3976E70C14C9}" dt="2025-06-15T10:30:47.628" v="80" actId="255"/>
          <ac:spMkLst>
            <pc:docMk/>
            <pc:sldMk cId="2223987832" sldId="287"/>
            <ac:spMk id="3" creationId="{FA7115BE-E363-431A-A8D6-4CE15C28C3D0}"/>
          </ac:spMkLst>
        </pc:spChg>
      </pc:sldChg>
      <pc:sldChg chg="modSp mod">
        <pc:chgData name="Helen Lee" userId="950b76d7-29a8-4037-9cf6-1d47a6b96373" providerId="ADAL" clId="{0E9A3126-1246-4A43-AEC7-3976E70C14C9}" dt="2025-06-15T10:22:57.819" v="26" actId="14100"/>
        <pc:sldMkLst>
          <pc:docMk/>
          <pc:sldMk cId="3111108938" sldId="651"/>
        </pc:sldMkLst>
        <pc:spChg chg="mod">
          <ac:chgData name="Helen Lee" userId="950b76d7-29a8-4037-9cf6-1d47a6b96373" providerId="ADAL" clId="{0E9A3126-1246-4A43-AEC7-3976E70C14C9}" dt="2025-06-15T10:22:57.819" v="26" actId="14100"/>
          <ac:spMkLst>
            <pc:docMk/>
            <pc:sldMk cId="3111108938" sldId="651"/>
            <ac:spMk id="2" creationId="{C0A3E24D-EB90-5A3B-C0A0-C335E00B6FBD}"/>
          </ac:spMkLst>
        </pc:spChg>
      </pc:sldChg>
      <pc:sldChg chg="modSp mod">
        <pc:chgData name="Helen Lee" userId="950b76d7-29a8-4037-9cf6-1d47a6b96373" providerId="ADAL" clId="{0E9A3126-1246-4A43-AEC7-3976E70C14C9}" dt="2025-06-15T10:29:28.307" v="59" actId="13900"/>
        <pc:sldMkLst>
          <pc:docMk/>
          <pc:sldMk cId="1545211208" sldId="1187"/>
        </pc:sldMkLst>
        <pc:spChg chg="mod">
          <ac:chgData name="Helen Lee" userId="950b76d7-29a8-4037-9cf6-1d47a6b96373" providerId="ADAL" clId="{0E9A3126-1246-4A43-AEC7-3976E70C14C9}" dt="2025-06-15T10:29:28.307" v="59" actId="13900"/>
          <ac:spMkLst>
            <pc:docMk/>
            <pc:sldMk cId="1545211208" sldId="1187"/>
            <ac:spMk id="3" creationId="{C7441310-05F6-B518-20F1-CF8CE4729EC6}"/>
          </ac:spMkLst>
        </pc:spChg>
      </pc:sldChg>
      <pc:sldChg chg="modSp mod">
        <pc:chgData name="Helen Lee" userId="950b76d7-29a8-4037-9cf6-1d47a6b96373" providerId="ADAL" clId="{0E9A3126-1246-4A43-AEC7-3976E70C14C9}" dt="2025-06-15T10:29:47.223" v="65" actId="13900"/>
        <pc:sldMkLst>
          <pc:docMk/>
          <pc:sldMk cId="1394681881" sldId="1188"/>
        </pc:sldMkLst>
        <pc:spChg chg="mod">
          <ac:chgData name="Helen Lee" userId="950b76d7-29a8-4037-9cf6-1d47a6b96373" providerId="ADAL" clId="{0E9A3126-1246-4A43-AEC7-3976E70C14C9}" dt="2025-06-15T10:29:47.223" v="65" actId="13900"/>
          <ac:spMkLst>
            <pc:docMk/>
            <pc:sldMk cId="1394681881" sldId="1188"/>
            <ac:spMk id="3" creationId="{8E329FB3-82BF-3776-FCF3-694576C05054}"/>
          </ac:spMkLst>
        </pc:spChg>
      </pc:sldChg>
      <pc:sldChg chg="modSp mod">
        <pc:chgData name="Helen Lee" userId="950b76d7-29a8-4037-9cf6-1d47a6b96373" providerId="ADAL" clId="{0E9A3126-1246-4A43-AEC7-3976E70C14C9}" dt="2025-06-15T10:30:06.675" v="72" actId="1076"/>
        <pc:sldMkLst>
          <pc:docMk/>
          <pc:sldMk cId="2603315244" sldId="1189"/>
        </pc:sldMkLst>
        <pc:spChg chg="mod">
          <ac:chgData name="Helen Lee" userId="950b76d7-29a8-4037-9cf6-1d47a6b96373" providerId="ADAL" clId="{0E9A3126-1246-4A43-AEC7-3976E70C14C9}" dt="2025-06-15T10:30:06.675" v="72" actId="1076"/>
          <ac:spMkLst>
            <pc:docMk/>
            <pc:sldMk cId="2603315244" sldId="1189"/>
            <ac:spMk id="3" creationId="{D9346669-CE1E-D1E7-ED08-0EB33380A2E8}"/>
          </ac:spMkLst>
        </pc:spChg>
      </pc:sldChg>
      <pc:sldChg chg="modSp mod">
        <pc:chgData name="Helen Lee" userId="950b76d7-29a8-4037-9cf6-1d47a6b96373" providerId="ADAL" clId="{0E9A3126-1246-4A43-AEC7-3976E70C14C9}" dt="2025-06-15T10:30:23.075" v="76" actId="255"/>
        <pc:sldMkLst>
          <pc:docMk/>
          <pc:sldMk cId="3930956049" sldId="1190"/>
        </pc:sldMkLst>
        <pc:spChg chg="mod">
          <ac:chgData name="Helen Lee" userId="950b76d7-29a8-4037-9cf6-1d47a6b96373" providerId="ADAL" clId="{0E9A3126-1246-4A43-AEC7-3976E70C14C9}" dt="2025-06-15T10:30:23.075" v="76" actId="255"/>
          <ac:spMkLst>
            <pc:docMk/>
            <pc:sldMk cId="3930956049" sldId="1190"/>
            <ac:spMk id="3" creationId="{9AC81C98-1B8D-599B-86C9-5DCC8769F710}"/>
          </ac:spMkLst>
        </pc:spChg>
      </pc:sldChg>
      <pc:sldChg chg="modSp mod">
        <pc:chgData name="Helen Lee" userId="950b76d7-29a8-4037-9cf6-1d47a6b96373" providerId="ADAL" clId="{0E9A3126-1246-4A43-AEC7-3976E70C14C9}" dt="2025-06-15T10:30:31.244" v="78" actId="255"/>
        <pc:sldMkLst>
          <pc:docMk/>
          <pc:sldMk cId="55547566" sldId="1191"/>
        </pc:sldMkLst>
        <pc:spChg chg="mod">
          <ac:chgData name="Helen Lee" userId="950b76d7-29a8-4037-9cf6-1d47a6b96373" providerId="ADAL" clId="{0E9A3126-1246-4A43-AEC7-3976E70C14C9}" dt="2025-06-15T10:30:31.244" v="78" actId="255"/>
          <ac:spMkLst>
            <pc:docMk/>
            <pc:sldMk cId="55547566" sldId="1191"/>
            <ac:spMk id="3" creationId="{F7A2A20A-0C55-C0FB-4425-AED66D511C16}"/>
          </ac:spMkLst>
        </pc:spChg>
      </pc:sldChg>
      <pc:sldChg chg="addSp delSp modSp mod">
        <pc:chgData name="Helen Lee" userId="950b76d7-29a8-4037-9cf6-1d47a6b96373" providerId="ADAL" clId="{0E9A3126-1246-4A43-AEC7-3976E70C14C9}" dt="2025-06-15T10:26:45.418" v="37" actId="26606"/>
        <pc:sldMkLst>
          <pc:docMk/>
          <pc:sldMk cId="2274263669" sldId="1195"/>
        </pc:sldMkLst>
        <pc:spChg chg="mod">
          <ac:chgData name="Helen Lee" userId="950b76d7-29a8-4037-9cf6-1d47a6b96373" providerId="ADAL" clId="{0E9A3126-1246-4A43-AEC7-3976E70C14C9}" dt="2025-06-15T10:26:45.418" v="37" actId="26606"/>
          <ac:spMkLst>
            <pc:docMk/>
            <pc:sldMk cId="2274263669" sldId="1195"/>
            <ac:spMk id="2" creationId="{10EBFEE2-CBCC-24BD-0435-B68D54F05AB8}"/>
          </ac:spMkLst>
        </pc:spChg>
        <pc:spChg chg="add del">
          <ac:chgData name="Helen Lee" userId="950b76d7-29a8-4037-9cf6-1d47a6b96373" providerId="ADAL" clId="{0E9A3126-1246-4A43-AEC7-3976E70C14C9}" dt="2025-06-15T10:26:45.418" v="37" actId="26606"/>
          <ac:spMkLst>
            <pc:docMk/>
            <pc:sldMk cId="2274263669" sldId="1195"/>
            <ac:spMk id="4" creationId="{96FB2D0C-1DAD-C655-C417-F3A319C81A54}"/>
          </ac:spMkLst>
        </pc:spChg>
        <pc:spChg chg="add del">
          <ac:chgData name="Helen Lee" userId="950b76d7-29a8-4037-9cf6-1d47a6b96373" providerId="ADAL" clId="{0E9A3126-1246-4A43-AEC7-3976E70C14C9}" dt="2025-06-15T10:26:45.418" v="37" actId="26606"/>
          <ac:spMkLst>
            <pc:docMk/>
            <pc:sldMk cId="2274263669" sldId="1195"/>
            <ac:spMk id="9" creationId="{907EF6B7-1338-4443-8C46-6A318D952DFD}"/>
          </ac:spMkLst>
        </pc:spChg>
        <pc:spChg chg="add del">
          <ac:chgData name="Helen Lee" userId="950b76d7-29a8-4037-9cf6-1d47a6b96373" providerId="ADAL" clId="{0E9A3126-1246-4A43-AEC7-3976E70C14C9}" dt="2025-06-15T10:26:45.418" v="37" actId="26606"/>
          <ac:spMkLst>
            <pc:docMk/>
            <pc:sldMk cId="2274263669" sldId="1195"/>
            <ac:spMk id="11" creationId="{DAAE4CDD-124C-4DCF-9584-B6033B545DD5}"/>
          </ac:spMkLst>
        </pc:spChg>
        <pc:spChg chg="add del">
          <ac:chgData name="Helen Lee" userId="950b76d7-29a8-4037-9cf6-1d47a6b96373" providerId="ADAL" clId="{0E9A3126-1246-4A43-AEC7-3976E70C14C9}" dt="2025-06-15T10:26:45.418" v="37" actId="26606"/>
          <ac:spMkLst>
            <pc:docMk/>
            <pc:sldMk cId="2274263669" sldId="1195"/>
            <ac:spMk id="13" creationId="{081E4A58-353D-44AE-B2FC-2A74E2E400F7}"/>
          </ac:spMkLst>
        </pc:spChg>
        <pc:spChg chg="add">
          <ac:chgData name="Helen Lee" userId="950b76d7-29a8-4037-9cf6-1d47a6b96373" providerId="ADAL" clId="{0E9A3126-1246-4A43-AEC7-3976E70C14C9}" dt="2025-06-15T10:26:45.418" v="37" actId="26606"/>
          <ac:spMkLst>
            <pc:docMk/>
            <pc:sldMk cId="2274263669" sldId="1195"/>
            <ac:spMk id="16" creationId="{2E442304-DDBD-4F7B-8017-36BCC863FB40}"/>
          </ac:spMkLst>
        </pc:spChg>
        <pc:spChg chg="add">
          <ac:chgData name="Helen Lee" userId="950b76d7-29a8-4037-9cf6-1d47a6b96373" providerId="ADAL" clId="{0E9A3126-1246-4A43-AEC7-3976E70C14C9}" dt="2025-06-15T10:26:45.418" v="37" actId="26606"/>
          <ac:spMkLst>
            <pc:docMk/>
            <pc:sldMk cId="2274263669" sldId="1195"/>
            <ac:spMk id="17" creationId="{5E107275-3853-46FD-A241-DE4355A42675}"/>
          </ac:spMkLst>
        </pc:spChg>
        <pc:spChg chg="add del">
          <ac:chgData name="Helen Lee" userId="950b76d7-29a8-4037-9cf6-1d47a6b96373" providerId="ADAL" clId="{0E9A3126-1246-4A43-AEC7-3976E70C14C9}" dt="2025-06-15T10:26:41.118" v="36" actId="26606"/>
          <ac:spMkLst>
            <pc:docMk/>
            <pc:sldMk cId="2274263669" sldId="1195"/>
            <ac:spMk id="19" creationId="{2659FDB4-FCBE-4A89-B46D-43D4FA54464D}"/>
          </ac:spMkLst>
        </pc:spChg>
        <pc:graphicFrameChg chg="add del">
          <ac:chgData name="Helen Lee" userId="950b76d7-29a8-4037-9cf6-1d47a6b96373" providerId="ADAL" clId="{0E9A3126-1246-4A43-AEC7-3976E70C14C9}" dt="2025-06-15T10:26:41.118" v="36" actId="26606"/>
          <ac:graphicFrameMkLst>
            <pc:docMk/>
            <pc:sldMk cId="2274263669" sldId="1195"/>
            <ac:graphicFrameMk id="15" creationId="{2A37775D-D678-56D5-1D79-147F57E4F93D}"/>
          </ac:graphicFrameMkLst>
        </pc:graphicFrameChg>
        <pc:graphicFrameChg chg="add">
          <ac:chgData name="Helen Lee" userId="950b76d7-29a8-4037-9cf6-1d47a6b96373" providerId="ADAL" clId="{0E9A3126-1246-4A43-AEC7-3976E70C14C9}" dt="2025-06-15T10:26:45.418" v="37" actId="26606"/>
          <ac:graphicFrameMkLst>
            <pc:docMk/>
            <pc:sldMk cId="2274263669" sldId="1195"/>
            <ac:graphicFrameMk id="18" creationId="{C3B856E2-C68D-3231-A751-7959F0DAF30C}"/>
          </ac:graphicFrameMkLst>
        </pc:graphicFrameChg>
        <pc:cxnChg chg="add del">
          <ac:chgData name="Helen Lee" userId="950b76d7-29a8-4037-9cf6-1d47a6b96373" providerId="ADAL" clId="{0E9A3126-1246-4A43-AEC7-3976E70C14C9}" dt="2025-06-15T10:26:41.118" v="36" actId="26606"/>
          <ac:cxnSpMkLst>
            <pc:docMk/>
            <pc:sldMk cId="2274263669" sldId="1195"/>
            <ac:cxnSpMk id="21" creationId="{C8F51B3F-8331-4E4A-AE96-D47B1006EEAD}"/>
          </ac:cxnSpMkLst>
        </pc:cxnChg>
      </pc:sldChg>
      <pc:sldChg chg="addSp delSp modSp mod">
        <pc:chgData name="Helen Lee" userId="950b76d7-29a8-4037-9cf6-1d47a6b96373" providerId="ADAL" clId="{0E9A3126-1246-4A43-AEC7-3976E70C14C9}" dt="2025-06-15T10:27:57.269" v="38" actId="26606"/>
        <pc:sldMkLst>
          <pc:docMk/>
          <pc:sldMk cId="1910436090" sldId="1196"/>
        </pc:sldMkLst>
        <pc:spChg chg="mod">
          <ac:chgData name="Helen Lee" userId="950b76d7-29a8-4037-9cf6-1d47a6b96373" providerId="ADAL" clId="{0E9A3126-1246-4A43-AEC7-3976E70C14C9}" dt="2025-06-15T10:27:57.269" v="38" actId="26606"/>
          <ac:spMkLst>
            <pc:docMk/>
            <pc:sldMk cId="1910436090" sldId="1196"/>
            <ac:spMk id="2" creationId="{027BF7F4-5A73-FA80-1D7C-92F2FDA53DC4}"/>
          </ac:spMkLst>
        </pc:spChg>
        <pc:spChg chg="mod">
          <ac:chgData name="Helen Lee" userId="950b76d7-29a8-4037-9cf6-1d47a6b96373" providerId="ADAL" clId="{0E9A3126-1246-4A43-AEC7-3976E70C14C9}" dt="2025-06-15T10:27:57.269" v="38" actId="26606"/>
          <ac:spMkLst>
            <pc:docMk/>
            <pc:sldMk cId="1910436090" sldId="1196"/>
            <ac:spMk id="3" creationId="{46BF2037-44BC-F128-141E-EAEC27E46533}"/>
          </ac:spMkLst>
        </pc:spChg>
        <pc:spChg chg="del">
          <ac:chgData name="Helen Lee" userId="950b76d7-29a8-4037-9cf6-1d47a6b96373" providerId="ADAL" clId="{0E9A3126-1246-4A43-AEC7-3976E70C14C9}" dt="2025-06-15T10:27:57.269" v="38" actId="26606"/>
          <ac:spMkLst>
            <pc:docMk/>
            <pc:sldMk cId="1910436090" sldId="1196"/>
            <ac:spMk id="8" creationId="{C2554CA6-288E-4202-BC52-2E5A8F0C0AED}"/>
          </ac:spMkLst>
        </pc:spChg>
        <pc:spChg chg="del">
          <ac:chgData name="Helen Lee" userId="950b76d7-29a8-4037-9cf6-1d47a6b96373" providerId="ADAL" clId="{0E9A3126-1246-4A43-AEC7-3976E70C14C9}" dt="2025-06-15T10:27:57.269" v="38" actId="26606"/>
          <ac:spMkLst>
            <pc:docMk/>
            <pc:sldMk cId="1910436090" sldId="1196"/>
            <ac:spMk id="10" creationId="{B10BB131-AC8E-4A8E-A5D1-36260F720C3B}"/>
          </ac:spMkLst>
        </pc:spChg>
        <pc:spChg chg="del">
          <ac:chgData name="Helen Lee" userId="950b76d7-29a8-4037-9cf6-1d47a6b96373" providerId="ADAL" clId="{0E9A3126-1246-4A43-AEC7-3976E70C14C9}" dt="2025-06-15T10:27:57.269" v="38" actId="26606"/>
          <ac:spMkLst>
            <pc:docMk/>
            <pc:sldMk cId="1910436090" sldId="1196"/>
            <ac:spMk id="12" creationId="{5B7778FC-632E-4DCA-A7CB-0D7731CCF970}"/>
          </ac:spMkLst>
        </pc:spChg>
        <pc:spChg chg="del">
          <ac:chgData name="Helen Lee" userId="950b76d7-29a8-4037-9cf6-1d47a6b96373" providerId="ADAL" clId="{0E9A3126-1246-4A43-AEC7-3976E70C14C9}" dt="2025-06-15T10:27:57.269" v="38" actId="26606"/>
          <ac:spMkLst>
            <pc:docMk/>
            <pc:sldMk cId="1910436090" sldId="1196"/>
            <ac:spMk id="14" creationId="{FA23A907-97FB-4A8F-880A-DD77401C4296}"/>
          </ac:spMkLst>
        </pc:spChg>
        <pc:spChg chg="add">
          <ac:chgData name="Helen Lee" userId="950b76d7-29a8-4037-9cf6-1d47a6b96373" providerId="ADAL" clId="{0E9A3126-1246-4A43-AEC7-3976E70C14C9}" dt="2025-06-15T10:27:57.269" v="38" actId="26606"/>
          <ac:spMkLst>
            <pc:docMk/>
            <pc:sldMk cId="1910436090" sldId="1196"/>
            <ac:spMk id="20" creationId="{2C61293E-6EBE-43EF-A52C-9BEBFD7679D4}"/>
          </ac:spMkLst>
        </pc:spChg>
        <pc:spChg chg="add">
          <ac:chgData name="Helen Lee" userId="950b76d7-29a8-4037-9cf6-1d47a6b96373" providerId="ADAL" clId="{0E9A3126-1246-4A43-AEC7-3976E70C14C9}" dt="2025-06-15T10:27:57.269" v="38" actId="26606"/>
          <ac:spMkLst>
            <pc:docMk/>
            <pc:sldMk cId="1910436090" sldId="1196"/>
            <ac:spMk id="22" creationId="{21540236-BFD5-4A9D-8840-4703E7F76825}"/>
          </ac:spMkLst>
        </pc:spChg>
        <pc:picChg chg="add">
          <ac:chgData name="Helen Lee" userId="950b76d7-29a8-4037-9cf6-1d47a6b96373" providerId="ADAL" clId="{0E9A3126-1246-4A43-AEC7-3976E70C14C9}" dt="2025-06-15T10:27:57.269" v="38" actId="26606"/>
          <ac:picMkLst>
            <pc:docMk/>
            <pc:sldMk cId="1910436090" sldId="1196"/>
            <ac:picMk id="16" creationId="{C7F194DF-A775-ABE7-0F57-D12FA697A429}"/>
          </ac:picMkLst>
        </pc:picChg>
      </pc:sldChg>
      <pc:sldChg chg="addSp delSp modSp mod">
        <pc:chgData name="Helen Lee" userId="950b76d7-29a8-4037-9cf6-1d47a6b96373" providerId="ADAL" clId="{0E9A3126-1246-4A43-AEC7-3976E70C14C9}" dt="2025-06-15T10:28:14.520" v="39" actId="26606"/>
        <pc:sldMkLst>
          <pc:docMk/>
          <pc:sldMk cId="2463560671" sldId="1197"/>
        </pc:sldMkLst>
        <pc:spChg chg="mod">
          <ac:chgData name="Helen Lee" userId="950b76d7-29a8-4037-9cf6-1d47a6b96373" providerId="ADAL" clId="{0E9A3126-1246-4A43-AEC7-3976E70C14C9}" dt="2025-06-15T10:28:14.520" v="39" actId="26606"/>
          <ac:spMkLst>
            <pc:docMk/>
            <pc:sldMk cId="2463560671" sldId="1197"/>
            <ac:spMk id="2" creationId="{46CBA2A9-2520-C1A7-986A-E2E089E8F178}"/>
          </ac:spMkLst>
        </pc:spChg>
        <pc:spChg chg="mod">
          <ac:chgData name="Helen Lee" userId="950b76d7-29a8-4037-9cf6-1d47a6b96373" providerId="ADAL" clId="{0E9A3126-1246-4A43-AEC7-3976E70C14C9}" dt="2025-06-15T10:28:14.520" v="39" actId="26606"/>
          <ac:spMkLst>
            <pc:docMk/>
            <pc:sldMk cId="2463560671" sldId="1197"/>
            <ac:spMk id="3" creationId="{36E2075E-B8B9-4FA6-7549-C3A7B79D64C9}"/>
          </ac:spMkLst>
        </pc:spChg>
        <pc:spChg chg="del">
          <ac:chgData name="Helen Lee" userId="950b76d7-29a8-4037-9cf6-1d47a6b96373" providerId="ADAL" clId="{0E9A3126-1246-4A43-AEC7-3976E70C14C9}" dt="2025-06-15T10:28:14.520" v="39" actId="26606"/>
          <ac:spMkLst>
            <pc:docMk/>
            <pc:sldMk cId="2463560671" sldId="1197"/>
            <ac:spMk id="8" creationId="{C2554CA6-288E-4202-BC52-2E5A8F0C0AED}"/>
          </ac:spMkLst>
        </pc:spChg>
        <pc:spChg chg="del">
          <ac:chgData name="Helen Lee" userId="950b76d7-29a8-4037-9cf6-1d47a6b96373" providerId="ADAL" clId="{0E9A3126-1246-4A43-AEC7-3976E70C14C9}" dt="2025-06-15T10:28:14.520" v="39" actId="26606"/>
          <ac:spMkLst>
            <pc:docMk/>
            <pc:sldMk cId="2463560671" sldId="1197"/>
            <ac:spMk id="10" creationId="{B10BB131-AC8E-4A8E-A5D1-36260F720C3B}"/>
          </ac:spMkLst>
        </pc:spChg>
        <pc:spChg chg="del">
          <ac:chgData name="Helen Lee" userId="950b76d7-29a8-4037-9cf6-1d47a6b96373" providerId="ADAL" clId="{0E9A3126-1246-4A43-AEC7-3976E70C14C9}" dt="2025-06-15T10:28:14.520" v="39" actId="26606"/>
          <ac:spMkLst>
            <pc:docMk/>
            <pc:sldMk cId="2463560671" sldId="1197"/>
            <ac:spMk id="12" creationId="{5B7778FC-632E-4DCA-A7CB-0D7731CCF970}"/>
          </ac:spMkLst>
        </pc:spChg>
        <pc:spChg chg="del">
          <ac:chgData name="Helen Lee" userId="950b76d7-29a8-4037-9cf6-1d47a6b96373" providerId="ADAL" clId="{0E9A3126-1246-4A43-AEC7-3976E70C14C9}" dt="2025-06-15T10:28:14.520" v="39" actId="26606"/>
          <ac:spMkLst>
            <pc:docMk/>
            <pc:sldMk cId="2463560671" sldId="1197"/>
            <ac:spMk id="14" creationId="{FA23A907-97FB-4A8F-880A-DD77401C4296}"/>
          </ac:spMkLst>
        </pc:spChg>
        <pc:spChg chg="add">
          <ac:chgData name="Helen Lee" userId="950b76d7-29a8-4037-9cf6-1d47a6b96373" providerId="ADAL" clId="{0E9A3126-1246-4A43-AEC7-3976E70C14C9}" dt="2025-06-15T10:28:14.520" v="39" actId="26606"/>
          <ac:spMkLst>
            <pc:docMk/>
            <pc:sldMk cId="2463560671" sldId="1197"/>
            <ac:spMk id="20" creationId="{2C61293E-6EBE-43EF-A52C-9BEBFD7679D4}"/>
          </ac:spMkLst>
        </pc:spChg>
        <pc:spChg chg="add">
          <ac:chgData name="Helen Lee" userId="950b76d7-29a8-4037-9cf6-1d47a6b96373" providerId="ADAL" clId="{0E9A3126-1246-4A43-AEC7-3976E70C14C9}" dt="2025-06-15T10:28:14.520" v="39" actId="26606"/>
          <ac:spMkLst>
            <pc:docMk/>
            <pc:sldMk cId="2463560671" sldId="1197"/>
            <ac:spMk id="22" creationId="{21540236-BFD5-4A9D-8840-4703E7F76825}"/>
          </ac:spMkLst>
        </pc:spChg>
        <pc:picChg chg="add">
          <ac:chgData name="Helen Lee" userId="950b76d7-29a8-4037-9cf6-1d47a6b96373" providerId="ADAL" clId="{0E9A3126-1246-4A43-AEC7-3976E70C14C9}" dt="2025-06-15T10:28:14.520" v="39" actId="26606"/>
          <ac:picMkLst>
            <pc:docMk/>
            <pc:sldMk cId="2463560671" sldId="1197"/>
            <ac:picMk id="16" creationId="{F18ECFE0-C552-E7EC-1EF1-8C06C49F3820}"/>
          </ac:picMkLst>
        </pc:picChg>
      </pc:sldChg>
      <pc:sldChg chg="delSp modSp new mod">
        <pc:chgData name="Helen Lee" userId="950b76d7-29a8-4037-9cf6-1d47a6b96373" providerId="ADAL" clId="{0E9A3126-1246-4A43-AEC7-3976E70C14C9}" dt="2025-06-15T10:28:55.030" v="53" actId="1076"/>
        <pc:sldMkLst>
          <pc:docMk/>
          <pc:sldMk cId="888885124" sldId="1200"/>
        </pc:sldMkLst>
        <pc:spChg chg="mod">
          <ac:chgData name="Helen Lee" userId="950b76d7-29a8-4037-9cf6-1d47a6b96373" providerId="ADAL" clId="{0E9A3126-1246-4A43-AEC7-3976E70C14C9}" dt="2025-06-15T10:28:55.030" v="53" actId="1076"/>
          <ac:spMkLst>
            <pc:docMk/>
            <pc:sldMk cId="888885124" sldId="1200"/>
            <ac:spMk id="2" creationId="{37761034-66A9-E11C-76C1-A01F61AA7EAD}"/>
          </ac:spMkLst>
        </pc:spChg>
        <pc:spChg chg="del">
          <ac:chgData name="Helen Lee" userId="950b76d7-29a8-4037-9cf6-1d47a6b96373" providerId="ADAL" clId="{0E9A3126-1246-4A43-AEC7-3976E70C14C9}" dt="2025-06-15T10:28:52.240" v="52" actId="478"/>
          <ac:spMkLst>
            <pc:docMk/>
            <pc:sldMk cId="888885124" sldId="1200"/>
            <ac:spMk id="3" creationId="{628EC4FF-5BD4-4CBE-24ED-58E2E8923CB8}"/>
          </ac:spMkLst>
        </pc:spChg>
      </pc:sldChg>
      <pc:sldChg chg="delSp modSp new mod">
        <pc:chgData name="Helen Lee" userId="950b76d7-29a8-4037-9cf6-1d47a6b96373" providerId="ADAL" clId="{0E9A3126-1246-4A43-AEC7-3976E70C14C9}" dt="2025-06-15T10:31:57.690" v="112" actId="27636"/>
        <pc:sldMkLst>
          <pc:docMk/>
          <pc:sldMk cId="13815992" sldId="1201"/>
        </pc:sldMkLst>
        <pc:spChg chg="mod">
          <ac:chgData name="Helen Lee" userId="950b76d7-29a8-4037-9cf6-1d47a6b96373" providerId="ADAL" clId="{0E9A3126-1246-4A43-AEC7-3976E70C14C9}" dt="2025-06-15T10:31:57.690" v="112" actId="27636"/>
          <ac:spMkLst>
            <pc:docMk/>
            <pc:sldMk cId="13815992" sldId="1201"/>
            <ac:spMk id="2" creationId="{5422314F-C3A7-225A-7DDE-7FA795CE941E}"/>
          </ac:spMkLst>
        </pc:spChg>
        <pc:spChg chg="del">
          <ac:chgData name="Helen Lee" userId="950b76d7-29a8-4037-9cf6-1d47a6b96373" providerId="ADAL" clId="{0E9A3126-1246-4A43-AEC7-3976E70C14C9}" dt="2025-06-15T10:31:47.637" v="82" actId="478"/>
          <ac:spMkLst>
            <pc:docMk/>
            <pc:sldMk cId="13815992" sldId="1201"/>
            <ac:spMk id="3" creationId="{2F890599-9E43-E153-1A86-3E4BF937D1DE}"/>
          </ac:spMkLst>
        </pc:spChg>
      </pc:sldChg>
      <pc:sldChg chg="delSp modSp new mod">
        <pc:chgData name="Helen Lee" userId="950b76d7-29a8-4037-9cf6-1d47a6b96373" providerId="ADAL" clId="{0E9A3126-1246-4A43-AEC7-3976E70C14C9}" dt="2025-06-15T10:32:09.846" v="118" actId="1076"/>
        <pc:sldMkLst>
          <pc:docMk/>
          <pc:sldMk cId="874239294" sldId="1202"/>
        </pc:sldMkLst>
        <pc:spChg chg="mod">
          <ac:chgData name="Helen Lee" userId="950b76d7-29a8-4037-9cf6-1d47a6b96373" providerId="ADAL" clId="{0E9A3126-1246-4A43-AEC7-3976E70C14C9}" dt="2025-06-15T10:32:09.846" v="118" actId="1076"/>
          <ac:spMkLst>
            <pc:docMk/>
            <pc:sldMk cId="874239294" sldId="1202"/>
            <ac:spMk id="2" creationId="{A90585CE-F172-7DC2-AA2D-AF8B48F80462}"/>
          </ac:spMkLst>
        </pc:spChg>
        <pc:spChg chg="del">
          <ac:chgData name="Helen Lee" userId="950b76d7-29a8-4037-9cf6-1d47a6b96373" providerId="ADAL" clId="{0E9A3126-1246-4A43-AEC7-3976E70C14C9}" dt="2025-06-15T10:32:06.896" v="117" actId="478"/>
          <ac:spMkLst>
            <pc:docMk/>
            <pc:sldMk cId="874239294" sldId="1202"/>
            <ac:spMk id="3" creationId="{BBB65E27-B648-4E45-9F66-93805791CAE9}"/>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D59B7F-E862-4068-983F-757D93DCC697}" type="doc">
      <dgm:prSet loTypeId="urn:microsoft.com/office/officeart/2005/8/layout/pList2" loCatId="list" qsTypeId="urn:microsoft.com/office/officeart/2005/8/quickstyle/simple1" qsCatId="simple" csTypeId="urn:microsoft.com/office/officeart/2005/8/colors/accent1_2" csCatId="accent1" phldr="1"/>
      <dgm:spPr/>
    </dgm:pt>
    <dgm:pt modelId="{10415F13-BE45-4E52-A6B1-A7365A96CE5B}">
      <dgm:prSet phldrT="[Text]"/>
      <dgm:spPr/>
      <dgm:t>
        <a:bodyPr/>
        <a:lstStyle/>
        <a:p>
          <a:r>
            <a:rPr lang="en-GB" dirty="0">
              <a:latin typeface="Calibri" panose="020F0502020204030204" pitchFamily="34" charset="0"/>
              <a:ea typeface="DengXian" panose="02010600030101010101" pitchFamily="2" charset="-122"/>
              <a:cs typeface="Arial" panose="020B0604020202020204" pitchFamily="34" charset="0"/>
            </a:rPr>
            <a:t>Updating rule book</a:t>
          </a:r>
        </a:p>
        <a:p>
          <a:r>
            <a:rPr lang="en-GB" dirty="0">
              <a:effectLst/>
              <a:latin typeface="Calibri" panose="020F0502020204030204" pitchFamily="34" charset="0"/>
              <a:ea typeface="DengXian" panose="02010600030101010101" pitchFamily="2" charset="-122"/>
              <a:cs typeface="Arial" panose="020B0604020202020204" pitchFamily="34" charset="0"/>
            </a:rPr>
            <a:t>Changing schedule</a:t>
          </a:r>
        </a:p>
        <a:p>
          <a:r>
            <a:rPr lang="en-GB" dirty="0">
              <a:latin typeface="Calibri" panose="020F0502020204030204" pitchFamily="34" charset="0"/>
              <a:ea typeface="DengXian" panose="02010600030101010101" pitchFamily="2" charset="-122"/>
              <a:cs typeface="Arial" panose="020B0604020202020204" pitchFamily="34" charset="0"/>
            </a:rPr>
            <a:t>New rules</a:t>
          </a:r>
          <a:endParaRPr lang="en-GB" dirty="0"/>
        </a:p>
      </dgm:t>
    </dgm:pt>
    <dgm:pt modelId="{EB32F0EF-02D1-4B6F-9D96-DBF2A4D300E3}" type="parTrans" cxnId="{D5D333B0-627D-4BB3-BF17-CF10A0AB951F}">
      <dgm:prSet/>
      <dgm:spPr/>
      <dgm:t>
        <a:bodyPr/>
        <a:lstStyle/>
        <a:p>
          <a:endParaRPr lang="en-GB"/>
        </a:p>
      </dgm:t>
    </dgm:pt>
    <dgm:pt modelId="{37AAEF39-1B30-4EC6-9ADF-B65D58B571D7}" type="sibTrans" cxnId="{D5D333B0-627D-4BB3-BF17-CF10A0AB951F}">
      <dgm:prSet/>
      <dgm:spPr/>
      <dgm:t>
        <a:bodyPr/>
        <a:lstStyle/>
        <a:p>
          <a:endParaRPr lang="en-GB"/>
        </a:p>
      </dgm:t>
    </dgm:pt>
    <dgm:pt modelId="{B74CE8B4-A12B-4AC7-86F2-B7126676086A}">
      <dgm:prSet phldrT="[Text]"/>
      <dgm:spPr/>
      <dgm:t>
        <a:bodyPr/>
        <a:lstStyle/>
        <a:p>
          <a:r>
            <a:rPr lang="en-GB" dirty="0">
              <a:effectLst/>
              <a:latin typeface="Calibri" panose="020F0502020204030204" pitchFamily="34" charset="0"/>
              <a:ea typeface="DengXian" panose="02010600030101010101" pitchFamily="2" charset="-122"/>
              <a:cs typeface="Arial" panose="020B0604020202020204" pitchFamily="34" charset="0"/>
            </a:rPr>
            <a:t>Talking to colleagues</a:t>
          </a:r>
        </a:p>
        <a:p>
          <a:r>
            <a:rPr lang="en-GB" dirty="0">
              <a:effectLst/>
              <a:latin typeface="Calibri" panose="020F0502020204030204" pitchFamily="34" charset="0"/>
              <a:ea typeface="DengXian" panose="02010600030101010101" pitchFamily="2" charset="-122"/>
              <a:cs typeface="Arial" panose="020B0604020202020204" pitchFamily="34" charset="0"/>
            </a:rPr>
            <a:t>Reading journals</a:t>
          </a:r>
        </a:p>
        <a:p>
          <a:r>
            <a:rPr lang="en-GB" dirty="0">
              <a:effectLst/>
              <a:latin typeface="Calibri" panose="020F0502020204030204" pitchFamily="34" charset="0"/>
              <a:ea typeface="DengXian" panose="02010600030101010101" pitchFamily="2" charset="-122"/>
              <a:cs typeface="Arial" panose="020B0604020202020204" pitchFamily="34" charset="0"/>
            </a:rPr>
            <a:t>Attend meetings</a:t>
          </a:r>
          <a:endParaRPr lang="en-GB" dirty="0"/>
        </a:p>
      </dgm:t>
    </dgm:pt>
    <dgm:pt modelId="{F5135FD7-55A4-4329-8D5E-EA8D85EF066C}" type="parTrans" cxnId="{F1AF1A3D-F2CA-49D7-9F47-21A201FA9348}">
      <dgm:prSet/>
      <dgm:spPr/>
      <dgm:t>
        <a:bodyPr/>
        <a:lstStyle/>
        <a:p>
          <a:endParaRPr lang="en-GB"/>
        </a:p>
      </dgm:t>
    </dgm:pt>
    <dgm:pt modelId="{DA3698E0-D615-4F81-90D3-7401EAAE2BD5}" type="sibTrans" cxnId="{F1AF1A3D-F2CA-49D7-9F47-21A201FA9348}">
      <dgm:prSet/>
      <dgm:spPr/>
      <dgm:t>
        <a:bodyPr/>
        <a:lstStyle/>
        <a:p>
          <a:endParaRPr lang="en-GB"/>
        </a:p>
      </dgm:t>
    </dgm:pt>
    <dgm:pt modelId="{E8D2B532-A283-4D9B-A12F-32294FF7A263}">
      <dgm:prSet phldrT="[Text]"/>
      <dgm:spPr/>
      <dgm:t>
        <a:bodyPr/>
        <a:lstStyle/>
        <a:p>
          <a:r>
            <a:rPr lang="en-GB" dirty="0">
              <a:latin typeface="Calibri" panose="020F0502020204030204" pitchFamily="34" charset="0"/>
              <a:ea typeface="DengXian" panose="02010600030101010101" pitchFamily="2" charset="-122"/>
              <a:cs typeface="Arial" panose="020B0604020202020204" pitchFamily="34" charset="0"/>
            </a:rPr>
            <a:t>Locate and fix problems fast</a:t>
          </a:r>
        </a:p>
        <a:p>
          <a:r>
            <a:rPr lang="en-GB" dirty="0">
              <a:effectLst/>
              <a:latin typeface="Calibri" panose="020F0502020204030204" pitchFamily="34" charset="0"/>
              <a:ea typeface="DengXian" panose="02010600030101010101" pitchFamily="2" charset="-122"/>
              <a:cs typeface="Arial" panose="020B0604020202020204" pitchFamily="34" charset="0"/>
            </a:rPr>
            <a:t>Quick alarm system</a:t>
          </a:r>
          <a:endParaRPr lang="en-GB" dirty="0"/>
        </a:p>
      </dgm:t>
    </dgm:pt>
    <dgm:pt modelId="{1EDEEB94-5DDA-4C6B-A288-1B7201BF29CB}" type="parTrans" cxnId="{6CA8ECEC-98BD-4FFC-9C54-6DC7F43C9ED4}">
      <dgm:prSet/>
      <dgm:spPr/>
      <dgm:t>
        <a:bodyPr/>
        <a:lstStyle/>
        <a:p>
          <a:endParaRPr lang="en-GB"/>
        </a:p>
      </dgm:t>
    </dgm:pt>
    <dgm:pt modelId="{61F25C74-C47F-4AEB-A39C-0E6D5BEA6A0E}" type="sibTrans" cxnId="{6CA8ECEC-98BD-4FFC-9C54-6DC7F43C9ED4}">
      <dgm:prSet/>
      <dgm:spPr/>
      <dgm:t>
        <a:bodyPr/>
        <a:lstStyle/>
        <a:p>
          <a:endParaRPr lang="en-GB"/>
        </a:p>
      </dgm:t>
    </dgm:pt>
    <dgm:pt modelId="{CE40DCCA-86F7-4914-9F1E-4466740EF281}" type="pres">
      <dgm:prSet presAssocID="{D1D59B7F-E862-4068-983F-757D93DCC697}" presName="Name0" presStyleCnt="0">
        <dgm:presLayoutVars>
          <dgm:dir/>
          <dgm:resizeHandles val="exact"/>
        </dgm:presLayoutVars>
      </dgm:prSet>
      <dgm:spPr/>
    </dgm:pt>
    <dgm:pt modelId="{F43587DB-598E-41AC-93CD-4B06D2CA5150}" type="pres">
      <dgm:prSet presAssocID="{D1D59B7F-E862-4068-983F-757D93DCC697}" presName="bkgdShp" presStyleLbl="alignAccFollowNode1" presStyleIdx="0" presStyleCnt="1"/>
      <dgm:spPr/>
    </dgm:pt>
    <dgm:pt modelId="{C78206EC-8021-482B-A49A-DF5E135695E7}" type="pres">
      <dgm:prSet presAssocID="{D1D59B7F-E862-4068-983F-757D93DCC697}" presName="linComp" presStyleCnt="0"/>
      <dgm:spPr/>
    </dgm:pt>
    <dgm:pt modelId="{25FD0A79-4B3C-48DC-AA62-5B83D5116E87}" type="pres">
      <dgm:prSet presAssocID="{10415F13-BE45-4E52-A6B1-A7365A96CE5B}" presName="compNode" presStyleCnt="0"/>
      <dgm:spPr/>
    </dgm:pt>
    <dgm:pt modelId="{0B9698CC-9E08-4561-B3D3-492DC61BEFB6}" type="pres">
      <dgm:prSet presAssocID="{10415F13-BE45-4E52-A6B1-A7365A96CE5B}" presName="node" presStyleLbl="node1" presStyleIdx="0" presStyleCnt="3">
        <dgm:presLayoutVars>
          <dgm:bulletEnabled val="1"/>
        </dgm:presLayoutVars>
      </dgm:prSet>
      <dgm:spPr/>
    </dgm:pt>
    <dgm:pt modelId="{86FD2C70-7A95-496E-A978-0F425837B155}" type="pres">
      <dgm:prSet presAssocID="{10415F13-BE45-4E52-A6B1-A7365A96CE5B}" presName="invisiNode" presStyleLbl="node1" presStyleIdx="0" presStyleCnt="3"/>
      <dgm:spPr/>
    </dgm:pt>
    <dgm:pt modelId="{3DEA5C4C-8008-4B91-8987-3CF9AE8CC8D5}" type="pres">
      <dgm:prSet presAssocID="{10415F13-BE45-4E52-A6B1-A7365A96CE5B}" presName="imagNode"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t="-17000" b="-17000"/>
          </a:stretch>
        </a:blipFill>
      </dgm:spPr>
      <dgm:extLst>
        <a:ext uri="{E40237B7-FDA0-4F09-8148-C483321AD2D9}">
          <dgm14:cNvPr xmlns:dgm14="http://schemas.microsoft.com/office/drawing/2010/diagram" id="0" name="" descr="Badge 1 with solid fill"/>
        </a:ext>
      </dgm:extLst>
    </dgm:pt>
    <dgm:pt modelId="{61C26686-CA0A-4340-86AA-06740051B511}" type="pres">
      <dgm:prSet presAssocID="{37AAEF39-1B30-4EC6-9ADF-B65D58B571D7}" presName="sibTrans" presStyleLbl="sibTrans2D1" presStyleIdx="0" presStyleCnt="0"/>
      <dgm:spPr/>
    </dgm:pt>
    <dgm:pt modelId="{19D89996-6345-4C9D-BE8E-B9E422750EC0}" type="pres">
      <dgm:prSet presAssocID="{B74CE8B4-A12B-4AC7-86F2-B7126676086A}" presName="compNode" presStyleCnt="0"/>
      <dgm:spPr/>
    </dgm:pt>
    <dgm:pt modelId="{805C6D2E-C51C-4D55-A011-3717EE26574E}" type="pres">
      <dgm:prSet presAssocID="{B74CE8B4-A12B-4AC7-86F2-B7126676086A}" presName="node" presStyleLbl="node1" presStyleIdx="1" presStyleCnt="3">
        <dgm:presLayoutVars>
          <dgm:bulletEnabled val="1"/>
        </dgm:presLayoutVars>
      </dgm:prSet>
      <dgm:spPr/>
    </dgm:pt>
    <dgm:pt modelId="{E254F9C7-BBBB-4E62-A042-313A4FE09A28}" type="pres">
      <dgm:prSet presAssocID="{B74CE8B4-A12B-4AC7-86F2-B7126676086A}" presName="invisiNode" presStyleLbl="node1" presStyleIdx="1" presStyleCnt="3"/>
      <dgm:spPr/>
    </dgm:pt>
    <dgm:pt modelId="{AC5568A8-D3E0-4829-BC28-82C88CB97007}" type="pres">
      <dgm:prSet presAssocID="{B74CE8B4-A12B-4AC7-86F2-B7126676086A}" presName="imagNode" presStyleLbl="fgImgPlac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17000" b="-17000"/>
          </a:stretch>
        </a:blipFill>
      </dgm:spPr>
      <dgm:extLst>
        <a:ext uri="{E40237B7-FDA0-4F09-8148-C483321AD2D9}">
          <dgm14:cNvPr xmlns:dgm14="http://schemas.microsoft.com/office/drawing/2010/diagram" id="0" name="" descr="Badge with solid fill"/>
        </a:ext>
      </dgm:extLst>
    </dgm:pt>
    <dgm:pt modelId="{84452A63-A5BD-4751-907E-917D8DCD73C6}" type="pres">
      <dgm:prSet presAssocID="{DA3698E0-D615-4F81-90D3-7401EAAE2BD5}" presName="sibTrans" presStyleLbl="sibTrans2D1" presStyleIdx="0" presStyleCnt="0"/>
      <dgm:spPr/>
    </dgm:pt>
    <dgm:pt modelId="{4C09B2E9-73AF-4DB4-A719-7C47B7FE51E7}" type="pres">
      <dgm:prSet presAssocID="{E8D2B532-A283-4D9B-A12F-32294FF7A263}" presName="compNode" presStyleCnt="0"/>
      <dgm:spPr/>
    </dgm:pt>
    <dgm:pt modelId="{AE7EE423-B551-4BFC-97D0-3E2A9B7AB349}" type="pres">
      <dgm:prSet presAssocID="{E8D2B532-A283-4D9B-A12F-32294FF7A263}" presName="node" presStyleLbl="node1" presStyleIdx="2" presStyleCnt="3">
        <dgm:presLayoutVars>
          <dgm:bulletEnabled val="1"/>
        </dgm:presLayoutVars>
      </dgm:prSet>
      <dgm:spPr/>
    </dgm:pt>
    <dgm:pt modelId="{0E4CA2E3-0D06-4B75-8D62-568E790034EB}" type="pres">
      <dgm:prSet presAssocID="{E8D2B532-A283-4D9B-A12F-32294FF7A263}" presName="invisiNode" presStyleLbl="node1" presStyleIdx="2" presStyleCnt="3"/>
      <dgm:spPr/>
    </dgm:pt>
    <dgm:pt modelId="{F3EA4389-2795-4352-ACD2-91E7416DC6BB}" type="pres">
      <dgm:prSet presAssocID="{E8D2B532-A283-4D9B-A12F-32294FF7A263}" presName="imagNode" presStyleLbl="fgImgPlac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17000" b="-17000"/>
          </a:stretch>
        </a:blipFill>
      </dgm:spPr>
      <dgm:extLst>
        <a:ext uri="{E40237B7-FDA0-4F09-8148-C483321AD2D9}">
          <dgm14:cNvPr xmlns:dgm14="http://schemas.microsoft.com/office/drawing/2010/diagram" id="0" name="" descr="Badge 3 with solid fill"/>
        </a:ext>
      </dgm:extLst>
    </dgm:pt>
  </dgm:ptLst>
  <dgm:cxnLst>
    <dgm:cxn modelId="{9573A222-DAE3-4E25-82A9-E27341AA3E87}" type="presOf" srcId="{10415F13-BE45-4E52-A6B1-A7365A96CE5B}" destId="{0B9698CC-9E08-4561-B3D3-492DC61BEFB6}" srcOrd="0" destOrd="0" presId="urn:microsoft.com/office/officeart/2005/8/layout/pList2"/>
    <dgm:cxn modelId="{F1AF1A3D-F2CA-49D7-9F47-21A201FA9348}" srcId="{D1D59B7F-E862-4068-983F-757D93DCC697}" destId="{B74CE8B4-A12B-4AC7-86F2-B7126676086A}" srcOrd="1" destOrd="0" parTransId="{F5135FD7-55A4-4329-8D5E-EA8D85EF066C}" sibTransId="{DA3698E0-D615-4F81-90D3-7401EAAE2BD5}"/>
    <dgm:cxn modelId="{A7BD8451-2E60-43FD-8F3B-021FAED77262}" type="presOf" srcId="{E8D2B532-A283-4D9B-A12F-32294FF7A263}" destId="{AE7EE423-B551-4BFC-97D0-3E2A9B7AB349}" srcOrd="0" destOrd="0" presId="urn:microsoft.com/office/officeart/2005/8/layout/pList2"/>
    <dgm:cxn modelId="{D72823A1-3F38-40F4-B33E-D518F1726FEE}" type="presOf" srcId="{D1D59B7F-E862-4068-983F-757D93DCC697}" destId="{CE40DCCA-86F7-4914-9F1E-4466740EF281}" srcOrd="0" destOrd="0" presId="urn:microsoft.com/office/officeart/2005/8/layout/pList2"/>
    <dgm:cxn modelId="{D5D333B0-627D-4BB3-BF17-CF10A0AB951F}" srcId="{D1D59B7F-E862-4068-983F-757D93DCC697}" destId="{10415F13-BE45-4E52-A6B1-A7365A96CE5B}" srcOrd="0" destOrd="0" parTransId="{EB32F0EF-02D1-4B6F-9D96-DBF2A4D300E3}" sibTransId="{37AAEF39-1B30-4EC6-9ADF-B65D58B571D7}"/>
    <dgm:cxn modelId="{32A9C3D0-358B-480F-A4D5-2C94C6EFDE7B}" type="presOf" srcId="{B74CE8B4-A12B-4AC7-86F2-B7126676086A}" destId="{805C6D2E-C51C-4D55-A011-3717EE26574E}" srcOrd="0" destOrd="0" presId="urn:microsoft.com/office/officeart/2005/8/layout/pList2"/>
    <dgm:cxn modelId="{6CA8ECEC-98BD-4FFC-9C54-6DC7F43C9ED4}" srcId="{D1D59B7F-E862-4068-983F-757D93DCC697}" destId="{E8D2B532-A283-4D9B-A12F-32294FF7A263}" srcOrd="2" destOrd="0" parTransId="{1EDEEB94-5DDA-4C6B-A288-1B7201BF29CB}" sibTransId="{61F25C74-C47F-4AEB-A39C-0E6D5BEA6A0E}"/>
    <dgm:cxn modelId="{F3EC87ED-950A-456A-96B6-1F4A1860E03B}" type="presOf" srcId="{DA3698E0-D615-4F81-90D3-7401EAAE2BD5}" destId="{84452A63-A5BD-4751-907E-917D8DCD73C6}" srcOrd="0" destOrd="0" presId="urn:microsoft.com/office/officeart/2005/8/layout/pList2"/>
    <dgm:cxn modelId="{960593FA-2341-48B1-9256-5E579023895A}" type="presOf" srcId="{37AAEF39-1B30-4EC6-9ADF-B65D58B571D7}" destId="{61C26686-CA0A-4340-86AA-06740051B511}" srcOrd="0" destOrd="0" presId="urn:microsoft.com/office/officeart/2005/8/layout/pList2"/>
    <dgm:cxn modelId="{67EF8FD6-F042-48CB-AF4F-04EE9A7DD862}" type="presParOf" srcId="{CE40DCCA-86F7-4914-9F1E-4466740EF281}" destId="{F43587DB-598E-41AC-93CD-4B06D2CA5150}" srcOrd="0" destOrd="0" presId="urn:microsoft.com/office/officeart/2005/8/layout/pList2"/>
    <dgm:cxn modelId="{9D7E414D-C95D-4853-80FD-E0C4FDEDAAD1}" type="presParOf" srcId="{CE40DCCA-86F7-4914-9F1E-4466740EF281}" destId="{C78206EC-8021-482B-A49A-DF5E135695E7}" srcOrd="1" destOrd="0" presId="urn:microsoft.com/office/officeart/2005/8/layout/pList2"/>
    <dgm:cxn modelId="{79DC802D-4B1A-4341-9D1B-1403C070EBED}" type="presParOf" srcId="{C78206EC-8021-482B-A49A-DF5E135695E7}" destId="{25FD0A79-4B3C-48DC-AA62-5B83D5116E87}" srcOrd="0" destOrd="0" presId="urn:microsoft.com/office/officeart/2005/8/layout/pList2"/>
    <dgm:cxn modelId="{235171BE-DEBA-41C3-9E01-1A747AAF0539}" type="presParOf" srcId="{25FD0A79-4B3C-48DC-AA62-5B83D5116E87}" destId="{0B9698CC-9E08-4561-B3D3-492DC61BEFB6}" srcOrd="0" destOrd="0" presId="urn:microsoft.com/office/officeart/2005/8/layout/pList2"/>
    <dgm:cxn modelId="{7FB08BC3-315E-49B8-B1BB-AF0933082DD4}" type="presParOf" srcId="{25FD0A79-4B3C-48DC-AA62-5B83D5116E87}" destId="{86FD2C70-7A95-496E-A978-0F425837B155}" srcOrd="1" destOrd="0" presId="urn:microsoft.com/office/officeart/2005/8/layout/pList2"/>
    <dgm:cxn modelId="{A4E81F0B-18A8-464D-9BAE-35C5005CECF1}" type="presParOf" srcId="{25FD0A79-4B3C-48DC-AA62-5B83D5116E87}" destId="{3DEA5C4C-8008-4B91-8987-3CF9AE8CC8D5}" srcOrd="2" destOrd="0" presId="urn:microsoft.com/office/officeart/2005/8/layout/pList2"/>
    <dgm:cxn modelId="{FE12FC6B-0E3C-4B7C-8835-38191770A2C9}" type="presParOf" srcId="{C78206EC-8021-482B-A49A-DF5E135695E7}" destId="{61C26686-CA0A-4340-86AA-06740051B511}" srcOrd="1" destOrd="0" presId="urn:microsoft.com/office/officeart/2005/8/layout/pList2"/>
    <dgm:cxn modelId="{DB87E86B-992D-4C3D-A8FC-6D2724AF5F09}" type="presParOf" srcId="{C78206EC-8021-482B-A49A-DF5E135695E7}" destId="{19D89996-6345-4C9D-BE8E-B9E422750EC0}" srcOrd="2" destOrd="0" presId="urn:microsoft.com/office/officeart/2005/8/layout/pList2"/>
    <dgm:cxn modelId="{1D067C60-5296-4DD8-A01C-894609ED6E37}" type="presParOf" srcId="{19D89996-6345-4C9D-BE8E-B9E422750EC0}" destId="{805C6D2E-C51C-4D55-A011-3717EE26574E}" srcOrd="0" destOrd="0" presId="urn:microsoft.com/office/officeart/2005/8/layout/pList2"/>
    <dgm:cxn modelId="{871C9643-65C3-4695-92E2-59E65C1718C1}" type="presParOf" srcId="{19D89996-6345-4C9D-BE8E-B9E422750EC0}" destId="{E254F9C7-BBBB-4E62-A042-313A4FE09A28}" srcOrd="1" destOrd="0" presId="urn:microsoft.com/office/officeart/2005/8/layout/pList2"/>
    <dgm:cxn modelId="{6CBF6783-5B5D-453A-8241-F1222B913B1E}" type="presParOf" srcId="{19D89996-6345-4C9D-BE8E-B9E422750EC0}" destId="{AC5568A8-D3E0-4829-BC28-82C88CB97007}" srcOrd="2" destOrd="0" presId="urn:microsoft.com/office/officeart/2005/8/layout/pList2"/>
    <dgm:cxn modelId="{D7F494C0-FCA1-49EB-8649-C6642D748F91}" type="presParOf" srcId="{C78206EC-8021-482B-A49A-DF5E135695E7}" destId="{84452A63-A5BD-4751-907E-917D8DCD73C6}" srcOrd="3" destOrd="0" presId="urn:microsoft.com/office/officeart/2005/8/layout/pList2"/>
    <dgm:cxn modelId="{100B43A8-5AF7-49DF-8BDA-FE1057E302E6}" type="presParOf" srcId="{C78206EC-8021-482B-A49A-DF5E135695E7}" destId="{4C09B2E9-73AF-4DB4-A719-7C47B7FE51E7}" srcOrd="4" destOrd="0" presId="urn:microsoft.com/office/officeart/2005/8/layout/pList2"/>
    <dgm:cxn modelId="{4F5A5E61-1902-4C00-9BBA-30ED22268BB8}" type="presParOf" srcId="{4C09B2E9-73AF-4DB4-A719-7C47B7FE51E7}" destId="{AE7EE423-B551-4BFC-97D0-3E2A9B7AB349}" srcOrd="0" destOrd="0" presId="urn:microsoft.com/office/officeart/2005/8/layout/pList2"/>
    <dgm:cxn modelId="{BAF34105-4918-4176-8D01-F0A295FB9754}" type="presParOf" srcId="{4C09B2E9-73AF-4DB4-A719-7C47B7FE51E7}" destId="{0E4CA2E3-0D06-4B75-8D62-568E790034EB}" srcOrd="1" destOrd="0" presId="urn:microsoft.com/office/officeart/2005/8/layout/pList2"/>
    <dgm:cxn modelId="{85CE1899-E75C-495F-B7A2-FAEF9F1614AF}" type="presParOf" srcId="{4C09B2E9-73AF-4DB4-A719-7C47B7FE51E7}" destId="{F3EA4389-2795-4352-ACD2-91E7416DC6B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D59B7F-E862-4068-983F-757D93DCC697}" type="doc">
      <dgm:prSet loTypeId="urn:microsoft.com/office/officeart/2005/8/layout/pList2" loCatId="list" qsTypeId="urn:microsoft.com/office/officeart/2005/8/quickstyle/simple1" qsCatId="simple" csTypeId="urn:microsoft.com/office/officeart/2005/8/colors/accent1_2" csCatId="accent1" phldr="1"/>
      <dgm:spPr/>
    </dgm:pt>
    <dgm:pt modelId="{10415F13-BE45-4E52-A6B1-A7365A96CE5B}">
      <dgm:prSet phldrT="[Text]"/>
      <dgm:spPr/>
      <dgm:t>
        <a:bodyPr/>
        <a:lstStyle/>
        <a:p>
          <a:r>
            <a:rPr lang="en-GB" dirty="0">
              <a:latin typeface="Calibri" panose="020F0502020204030204" pitchFamily="34" charset="0"/>
              <a:ea typeface="DengXian" panose="02010600030101010101" pitchFamily="2" charset="-122"/>
              <a:cs typeface="Arial" panose="020B0604020202020204" pitchFamily="34" charset="0"/>
            </a:rPr>
            <a:t>Updating rule book</a:t>
          </a:r>
        </a:p>
        <a:p>
          <a:r>
            <a:rPr lang="en-GB" dirty="0">
              <a:effectLst/>
              <a:latin typeface="Calibri" panose="020F0502020204030204" pitchFamily="34" charset="0"/>
              <a:ea typeface="DengXian" panose="02010600030101010101" pitchFamily="2" charset="-122"/>
              <a:cs typeface="Arial" panose="020B0604020202020204" pitchFamily="34" charset="0"/>
            </a:rPr>
            <a:t>Changing schedule</a:t>
          </a:r>
        </a:p>
        <a:p>
          <a:r>
            <a:rPr lang="en-GB" dirty="0">
              <a:latin typeface="Calibri" panose="020F0502020204030204" pitchFamily="34" charset="0"/>
              <a:ea typeface="DengXian" panose="02010600030101010101" pitchFamily="2" charset="-122"/>
              <a:cs typeface="Arial" panose="020B0604020202020204" pitchFamily="34" charset="0"/>
            </a:rPr>
            <a:t>New rules</a:t>
          </a:r>
          <a:endParaRPr lang="en-GB" dirty="0"/>
        </a:p>
      </dgm:t>
    </dgm:pt>
    <dgm:pt modelId="{EB32F0EF-02D1-4B6F-9D96-DBF2A4D300E3}" type="parTrans" cxnId="{D5D333B0-627D-4BB3-BF17-CF10A0AB951F}">
      <dgm:prSet/>
      <dgm:spPr/>
      <dgm:t>
        <a:bodyPr/>
        <a:lstStyle/>
        <a:p>
          <a:endParaRPr lang="en-GB"/>
        </a:p>
      </dgm:t>
    </dgm:pt>
    <dgm:pt modelId="{37AAEF39-1B30-4EC6-9ADF-B65D58B571D7}" type="sibTrans" cxnId="{D5D333B0-627D-4BB3-BF17-CF10A0AB951F}">
      <dgm:prSet/>
      <dgm:spPr/>
      <dgm:t>
        <a:bodyPr/>
        <a:lstStyle/>
        <a:p>
          <a:endParaRPr lang="en-GB"/>
        </a:p>
      </dgm:t>
    </dgm:pt>
    <dgm:pt modelId="{B74CE8B4-A12B-4AC7-86F2-B7126676086A}">
      <dgm:prSet phldrT="[Text]"/>
      <dgm:spPr/>
      <dgm:t>
        <a:bodyPr/>
        <a:lstStyle/>
        <a:p>
          <a:pPr algn="ctr"/>
          <a:r>
            <a:rPr lang="en-GB" dirty="0">
              <a:effectLst/>
              <a:latin typeface="Calibri" panose="020F0502020204030204" pitchFamily="34" charset="0"/>
              <a:ea typeface="DengXian" panose="02010600030101010101" pitchFamily="2" charset="-122"/>
              <a:cs typeface="Arial" panose="020B0604020202020204" pitchFamily="34" charset="0"/>
            </a:rPr>
            <a:t>Talking to colleagues</a:t>
          </a:r>
        </a:p>
        <a:p>
          <a:pPr algn="ctr"/>
          <a:r>
            <a:rPr lang="en-GB" dirty="0">
              <a:effectLst/>
              <a:latin typeface="Calibri" panose="020F0502020204030204" pitchFamily="34" charset="0"/>
              <a:ea typeface="DengXian" panose="02010600030101010101" pitchFamily="2" charset="-122"/>
              <a:cs typeface="Arial" panose="020B0604020202020204" pitchFamily="34" charset="0"/>
            </a:rPr>
            <a:t>Reading journals</a:t>
          </a:r>
        </a:p>
        <a:p>
          <a:pPr algn="ctr"/>
          <a:r>
            <a:rPr lang="en-GB" dirty="0">
              <a:effectLst/>
              <a:latin typeface="Calibri" panose="020F0502020204030204" pitchFamily="34" charset="0"/>
              <a:ea typeface="DengXian" panose="02010600030101010101" pitchFamily="2" charset="-122"/>
              <a:cs typeface="Arial" panose="020B0604020202020204" pitchFamily="34" charset="0"/>
            </a:rPr>
            <a:t>Attend meetings</a:t>
          </a:r>
          <a:endParaRPr lang="en-GB" dirty="0"/>
        </a:p>
      </dgm:t>
    </dgm:pt>
    <dgm:pt modelId="{F5135FD7-55A4-4329-8D5E-EA8D85EF066C}" type="parTrans" cxnId="{F1AF1A3D-F2CA-49D7-9F47-21A201FA9348}">
      <dgm:prSet/>
      <dgm:spPr/>
      <dgm:t>
        <a:bodyPr/>
        <a:lstStyle/>
        <a:p>
          <a:endParaRPr lang="en-GB"/>
        </a:p>
      </dgm:t>
    </dgm:pt>
    <dgm:pt modelId="{DA3698E0-D615-4F81-90D3-7401EAAE2BD5}" type="sibTrans" cxnId="{F1AF1A3D-F2CA-49D7-9F47-21A201FA9348}">
      <dgm:prSet/>
      <dgm:spPr/>
      <dgm:t>
        <a:bodyPr/>
        <a:lstStyle/>
        <a:p>
          <a:endParaRPr lang="en-GB"/>
        </a:p>
      </dgm:t>
    </dgm:pt>
    <dgm:pt modelId="{E8D2B532-A283-4D9B-A12F-32294FF7A263}">
      <dgm:prSet phldrT="[Text]"/>
      <dgm:spPr/>
      <dgm:t>
        <a:bodyPr/>
        <a:lstStyle/>
        <a:p>
          <a:r>
            <a:rPr lang="en-GB" dirty="0">
              <a:latin typeface="Calibri" panose="020F0502020204030204" pitchFamily="34" charset="0"/>
              <a:ea typeface="DengXian" panose="02010600030101010101" pitchFamily="2" charset="-122"/>
              <a:cs typeface="Arial" panose="020B0604020202020204" pitchFamily="34" charset="0"/>
            </a:rPr>
            <a:t>Locate and fix problems fast</a:t>
          </a:r>
        </a:p>
        <a:p>
          <a:r>
            <a:rPr lang="en-GB" dirty="0">
              <a:effectLst/>
              <a:latin typeface="Calibri" panose="020F0502020204030204" pitchFamily="34" charset="0"/>
              <a:ea typeface="DengXian" panose="02010600030101010101" pitchFamily="2" charset="-122"/>
              <a:cs typeface="Arial" panose="020B0604020202020204" pitchFamily="34" charset="0"/>
            </a:rPr>
            <a:t>Quick alarm system</a:t>
          </a:r>
          <a:endParaRPr lang="en-GB" dirty="0"/>
        </a:p>
      </dgm:t>
    </dgm:pt>
    <dgm:pt modelId="{1EDEEB94-5DDA-4C6B-A288-1B7201BF29CB}" type="parTrans" cxnId="{6CA8ECEC-98BD-4FFC-9C54-6DC7F43C9ED4}">
      <dgm:prSet/>
      <dgm:spPr/>
      <dgm:t>
        <a:bodyPr/>
        <a:lstStyle/>
        <a:p>
          <a:endParaRPr lang="en-GB"/>
        </a:p>
      </dgm:t>
    </dgm:pt>
    <dgm:pt modelId="{61F25C74-C47F-4AEB-A39C-0E6D5BEA6A0E}" type="sibTrans" cxnId="{6CA8ECEC-98BD-4FFC-9C54-6DC7F43C9ED4}">
      <dgm:prSet/>
      <dgm:spPr/>
      <dgm:t>
        <a:bodyPr/>
        <a:lstStyle/>
        <a:p>
          <a:endParaRPr lang="en-GB"/>
        </a:p>
      </dgm:t>
    </dgm:pt>
    <dgm:pt modelId="{CE40DCCA-86F7-4914-9F1E-4466740EF281}" type="pres">
      <dgm:prSet presAssocID="{D1D59B7F-E862-4068-983F-757D93DCC697}" presName="Name0" presStyleCnt="0">
        <dgm:presLayoutVars>
          <dgm:dir/>
          <dgm:resizeHandles val="exact"/>
        </dgm:presLayoutVars>
      </dgm:prSet>
      <dgm:spPr/>
    </dgm:pt>
    <dgm:pt modelId="{F43587DB-598E-41AC-93CD-4B06D2CA5150}" type="pres">
      <dgm:prSet presAssocID="{D1D59B7F-E862-4068-983F-757D93DCC697}" presName="bkgdShp" presStyleLbl="alignAccFollowNode1" presStyleIdx="0" presStyleCnt="1"/>
      <dgm:spPr/>
    </dgm:pt>
    <dgm:pt modelId="{C78206EC-8021-482B-A49A-DF5E135695E7}" type="pres">
      <dgm:prSet presAssocID="{D1D59B7F-E862-4068-983F-757D93DCC697}" presName="linComp" presStyleCnt="0"/>
      <dgm:spPr/>
    </dgm:pt>
    <dgm:pt modelId="{25FD0A79-4B3C-48DC-AA62-5B83D5116E87}" type="pres">
      <dgm:prSet presAssocID="{10415F13-BE45-4E52-A6B1-A7365A96CE5B}" presName="compNode" presStyleCnt="0"/>
      <dgm:spPr/>
    </dgm:pt>
    <dgm:pt modelId="{0B9698CC-9E08-4561-B3D3-492DC61BEFB6}" type="pres">
      <dgm:prSet presAssocID="{10415F13-BE45-4E52-A6B1-A7365A96CE5B}" presName="node" presStyleLbl="node1" presStyleIdx="0" presStyleCnt="3">
        <dgm:presLayoutVars>
          <dgm:bulletEnabled val="1"/>
        </dgm:presLayoutVars>
      </dgm:prSet>
      <dgm:spPr/>
    </dgm:pt>
    <dgm:pt modelId="{86FD2C70-7A95-496E-A978-0F425837B155}" type="pres">
      <dgm:prSet presAssocID="{10415F13-BE45-4E52-A6B1-A7365A96CE5B}" presName="invisiNode" presStyleLbl="node1" presStyleIdx="0" presStyleCnt="3"/>
      <dgm:spPr/>
    </dgm:pt>
    <dgm:pt modelId="{3DEA5C4C-8008-4B91-8987-3CF9AE8CC8D5}" type="pres">
      <dgm:prSet presAssocID="{10415F13-BE45-4E52-A6B1-A7365A96CE5B}" presName="imagNode" presStyleLbl="fgImgPlace1" presStyleIdx="0" presStyleCnt="3"/>
      <dgm:spPr>
        <a:prstGeom prst="round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t="-17000" b="-17000"/>
          </a:stretch>
        </a:blipFill>
      </dgm:spPr>
      <dgm:extLst>
        <a:ext uri="{E40237B7-FDA0-4F09-8148-C483321AD2D9}">
          <dgm14:cNvPr xmlns:dgm14="http://schemas.microsoft.com/office/drawing/2010/diagram" id="0" name="" descr="Badge 1 with solid fill"/>
        </a:ext>
      </dgm:extLst>
    </dgm:pt>
    <dgm:pt modelId="{61C26686-CA0A-4340-86AA-06740051B511}" type="pres">
      <dgm:prSet presAssocID="{37AAEF39-1B30-4EC6-9ADF-B65D58B571D7}" presName="sibTrans" presStyleLbl="sibTrans2D1" presStyleIdx="0" presStyleCnt="0"/>
      <dgm:spPr/>
    </dgm:pt>
    <dgm:pt modelId="{19D89996-6345-4C9D-BE8E-B9E422750EC0}" type="pres">
      <dgm:prSet presAssocID="{B74CE8B4-A12B-4AC7-86F2-B7126676086A}" presName="compNode" presStyleCnt="0"/>
      <dgm:spPr/>
    </dgm:pt>
    <dgm:pt modelId="{805C6D2E-C51C-4D55-A011-3717EE26574E}" type="pres">
      <dgm:prSet presAssocID="{B74CE8B4-A12B-4AC7-86F2-B7126676086A}" presName="node" presStyleLbl="node1" presStyleIdx="1" presStyleCnt="3">
        <dgm:presLayoutVars>
          <dgm:bulletEnabled val="1"/>
        </dgm:presLayoutVars>
      </dgm:prSet>
      <dgm:spPr/>
    </dgm:pt>
    <dgm:pt modelId="{E254F9C7-BBBB-4E62-A042-313A4FE09A28}" type="pres">
      <dgm:prSet presAssocID="{B74CE8B4-A12B-4AC7-86F2-B7126676086A}" presName="invisiNode" presStyleLbl="node1" presStyleIdx="1" presStyleCnt="3"/>
      <dgm:spPr/>
    </dgm:pt>
    <dgm:pt modelId="{AC5568A8-D3E0-4829-BC28-82C88CB97007}" type="pres">
      <dgm:prSet presAssocID="{B74CE8B4-A12B-4AC7-86F2-B7126676086A}" presName="imagNode" presStyleLbl="fgImgPlace1" presStyleIdx="1" presStyleCnt="3"/>
      <dgm:spPr>
        <a:prstGeom prst="round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17000" b="-17000"/>
          </a:stretch>
        </a:blipFill>
      </dgm:spPr>
      <dgm:extLst>
        <a:ext uri="{E40237B7-FDA0-4F09-8148-C483321AD2D9}">
          <dgm14:cNvPr xmlns:dgm14="http://schemas.microsoft.com/office/drawing/2010/diagram" id="0" name="" descr="Badge with solid fill"/>
        </a:ext>
      </dgm:extLst>
    </dgm:pt>
    <dgm:pt modelId="{84452A63-A5BD-4751-907E-917D8DCD73C6}" type="pres">
      <dgm:prSet presAssocID="{DA3698E0-D615-4F81-90D3-7401EAAE2BD5}" presName="sibTrans" presStyleLbl="sibTrans2D1" presStyleIdx="0" presStyleCnt="0"/>
      <dgm:spPr/>
    </dgm:pt>
    <dgm:pt modelId="{4C09B2E9-73AF-4DB4-A719-7C47B7FE51E7}" type="pres">
      <dgm:prSet presAssocID="{E8D2B532-A283-4D9B-A12F-32294FF7A263}" presName="compNode" presStyleCnt="0"/>
      <dgm:spPr/>
    </dgm:pt>
    <dgm:pt modelId="{AE7EE423-B551-4BFC-97D0-3E2A9B7AB349}" type="pres">
      <dgm:prSet presAssocID="{E8D2B532-A283-4D9B-A12F-32294FF7A263}" presName="node" presStyleLbl="node1" presStyleIdx="2" presStyleCnt="3">
        <dgm:presLayoutVars>
          <dgm:bulletEnabled val="1"/>
        </dgm:presLayoutVars>
      </dgm:prSet>
      <dgm:spPr/>
    </dgm:pt>
    <dgm:pt modelId="{0E4CA2E3-0D06-4B75-8D62-568E790034EB}" type="pres">
      <dgm:prSet presAssocID="{E8D2B532-A283-4D9B-A12F-32294FF7A263}" presName="invisiNode" presStyleLbl="node1" presStyleIdx="2" presStyleCnt="3"/>
      <dgm:spPr/>
    </dgm:pt>
    <dgm:pt modelId="{F3EA4389-2795-4352-ACD2-91E7416DC6BB}" type="pres">
      <dgm:prSet presAssocID="{E8D2B532-A283-4D9B-A12F-32294FF7A263}" presName="imagNode" presStyleLbl="fgImgPlace1" presStyleIdx="2" presStyleCnt="3" custLinFactNeighborX="851"/>
      <dgm:spPr>
        <a:prstGeom prst="round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17000" b="-17000"/>
          </a:stretch>
        </a:blipFill>
      </dgm:spPr>
      <dgm:extLst>
        <a:ext uri="{E40237B7-FDA0-4F09-8148-C483321AD2D9}">
          <dgm14:cNvPr xmlns:dgm14="http://schemas.microsoft.com/office/drawing/2010/diagram" id="0" name="" descr="Badge 3 with solid fill"/>
        </a:ext>
      </dgm:extLst>
    </dgm:pt>
  </dgm:ptLst>
  <dgm:cxnLst>
    <dgm:cxn modelId="{9573A222-DAE3-4E25-82A9-E27341AA3E87}" type="presOf" srcId="{10415F13-BE45-4E52-A6B1-A7365A96CE5B}" destId="{0B9698CC-9E08-4561-B3D3-492DC61BEFB6}" srcOrd="0" destOrd="0" presId="urn:microsoft.com/office/officeart/2005/8/layout/pList2"/>
    <dgm:cxn modelId="{F1AF1A3D-F2CA-49D7-9F47-21A201FA9348}" srcId="{D1D59B7F-E862-4068-983F-757D93DCC697}" destId="{B74CE8B4-A12B-4AC7-86F2-B7126676086A}" srcOrd="1" destOrd="0" parTransId="{F5135FD7-55A4-4329-8D5E-EA8D85EF066C}" sibTransId="{DA3698E0-D615-4F81-90D3-7401EAAE2BD5}"/>
    <dgm:cxn modelId="{A7BD8451-2E60-43FD-8F3B-021FAED77262}" type="presOf" srcId="{E8D2B532-A283-4D9B-A12F-32294FF7A263}" destId="{AE7EE423-B551-4BFC-97D0-3E2A9B7AB349}" srcOrd="0" destOrd="0" presId="urn:microsoft.com/office/officeart/2005/8/layout/pList2"/>
    <dgm:cxn modelId="{D72823A1-3F38-40F4-B33E-D518F1726FEE}" type="presOf" srcId="{D1D59B7F-E862-4068-983F-757D93DCC697}" destId="{CE40DCCA-86F7-4914-9F1E-4466740EF281}" srcOrd="0" destOrd="0" presId="urn:microsoft.com/office/officeart/2005/8/layout/pList2"/>
    <dgm:cxn modelId="{D5D333B0-627D-4BB3-BF17-CF10A0AB951F}" srcId="{D1D59B7F-E862-4068-983F-757D93DCC697}" destId="{10415F13-BE45-4E52-A6B1-A7365A96CE5B}" srcOrd="0" destOrd="0" parTransId="{EB32F0EF-02D1-4B6F-9D96-DBF2A4D300E3}" sibTransId="{37AAEF39-1B30-4EC6-9ADF-B65D58B571D7}"/>
    <dgm:cxn modelId="{32A9C3D0-358B-480F-A4D5-2C94C6EFDE7B}" type="presOf" srcId="{B74CE8B4-A12B-4AC7-86F2-B7126676086A}" destId="{805C6D2E-C51C-4D55-A011-3717EE26574E}" srcOrd="0" destOrd="0" presId="urn:microsoft.com/office/officeart/2005/8/layout/pList2"/>
    <dgm:cxn modelId="{6CA8ECEC-98BD-4FFC-9C54-6DC7F43C9ED4}" srcId="{D1D59B7F-E862-4068-983F-757D93DCC697}" destId="{E8D2B532-A283-4D9B-A12F-32294FF7A263}" srcOrd="2" destOrd="0" parTransId="{1EDEEB94-5DDA-4C6B-A288-1B7201BF29CB}" sibTransId="{61F25C74-C47F-4AEB-A39C-0E6D5BEA6A0E}"/>
    <dgm:cxn modelId="{F3EC87ED-950A-456A-96B6-1F4A1860E03B}" type="presOf" srcId="{DA3698E0-D615-4F81-90D3-7401EAAE2BD5}" destId="{84452A63-A5BD-4751-907E-917D8DCD73C6}" srcOrd="0" destOrd="0" presId="urn:microsoft.com/office/officeart/2005/8/layout/pList2"/>
    <dgm:cxn modelId="{960593FA-2341-48B1-9256-5E579023895A}" type="presOf" srcId="{37AAEF39-1B30-4EC6-9ADF-B65D58B571D7}" destId="{61C26686-CA0A-4340-86AA-06740051B511}" srcOrd="0" destOrd="0" presId="urn:microsoft.com/office/officeart/2005/8/layout/pList2"/>
    <dgm:cxn modelId="{67EF8FD6-F042-48CB-AF4F-04EE9A7DD862}" type="presParOf" srcId="{CE40DCCA-86F7-4914-9F1E-4466740EF281}" destId="{F43587DB-598E-41AC-93CD-4B06D2CA5150}" srcOrd="0" destOrd="0" presId="urn:microsoft.com/office/officeart/2005/8/layout/pList2"/>
    <dgm:cxn modelId="{9D7E414D-C95D-4853-80FD-E0C4FDEDAAD1}" type="presParOf" srcId="{CE40DCCA-86F7-4914-9F1E-4466740EF281}" destId="{C78206EC-8021-482B-A49A-DF5E135695E7}" srcOrd="1" destOrd="0" presId="urn:microsoft.com/office/officeart/2005/8/layout/pList2"/>
    <dgm:cxn modelId="{79DC802D-4B1A-4341-9D1B-1403C070EBED}" type="presParOf" srcId="{C78206EC-8021-482B-A49A-DF5E135695E7}" destId="{25FD0A79-4B3C-48DC-AA62-5B83D5116E87}" srcOrd="0" destOrd="0" presId="urn:microsoft.com/office/officeart/2005/8/layout/pList2"/>
    <dgm:cxn modelId="{235171BE-DEBA-41C3-9E01-1A747AAF0539}" type="presParOf" srcId="{25FD0A79-4B3C-48DC-AA62-5B83D5116E87}" destId="{0B9698CC-9E08-4561-B3D3-492DC61BEFB6}" srcOrd="0" destOrd="0" presId="urn:microsoft.com/office/officeart/2005/8/layout/pList2"/>
    <dgm:cxn modelId="{7FB08BC3-315E-49B8-B1BB-AF0933082DD4}" type="presParOf" srcId="{25FD0A79-4B3C-48DC-AA62-5B83D5116E87}" destId="{86FD2C70-7A95-496E-A978-0F425837B155}" srcOrd="1" destOrd="0" presId="urn:microsoft.com/office/officeart/2005/8/layout/pList2"/>
    <dgm:cxn modelId="{A4E81F0B-18A8-464D-9BAE-35C5005CECF1}" type="presParOf" srcId="{25FD0A79-4B3C-48DC-AA62-5B83D5116E87}" destId="{3DEA5C4C-8008-4B91-8987-3CF9AE8CC8D5}" srcOrd="2" destOrd="0" presId="urn:microsoft.com/office/officeart/2005/8/layout/pList2"/>
    <dgm:cxn modelId="{FE12FC6B-0E3C-4B7C-8835-38191770A2C9}" type="presParOf" srcId="{C78206EC-8021-482B-A49A-DF5E135695E7}" destId="{61C26686-CA0A-4340-86AA-06740051B511}" srcOrd="1" destOrd="0" presId="urn:microsoft.com/office/officeart/2005/8/layout/pList2"/>
    <dgm:cxn modelId="{DB87E86B-992D-4C3D-A8FC-6D2724AF5F09}" type="presParOf" srcId="{C78206EC-8021-482B-A49A-DF5E135695E7}" destId="{19D89996-6345-4C9D-BE8E-B9E422750EC0}" srcOrd="2" destOrd="0" presId="urn:microsoft.com/office/officeart/2005/8/layout/pList2"/>
    <dgm:cxn modelId="{1D067C60-5296-4DD8-A01C-894609ED6E37}" type="presParOf" srcId="{19D89996-6345-4C9D-BE8E-B9E422750EC0}" destId="{805C6D2E-C51C-4D55-A011-3717EE26574E}" srcOrd="0" destOrd="0" presId="urn:microsoft.com/office/officeart/2005/8/layout/pList2"/>
    <dgm:cxn modelId="{871C9643-65C3-4695-92E2-59E65C1718C1}" type="presParOf" srcId="{19D89996-6345-4C9D-BE8E-B9E422750EC0}" destId="{E254F9C7-BBBB-4E62-A042-313A4FE09A28}" srcOrd="1" destOrd="0" presId="urn:microsoft.com/office/officeart/2005/8/layout/pList2"/>
    <dgm:cxn modelId="{6CBF6783-5B5D-453A-8241-F1222B913B1E}" type="presParOf" srcId="{19D89996-6345-4C9D-BE8E-B9E422750EC0}" destId="{AC5568A8-D3E0-4829-BC28-82C88CB97007}" srcOrd="2" destOrd="0" presId="urn:microsoft.com/office/officeart/2005/8/layout/pList2"/>
    <dgm:cxn modelId="{D7F494C0-FCA1-49EB-8649-C6642D748F91}" type="presParOf" srcId="{C78206EC-8021-482B-A49A-DF5E135695E7}" destId="{84452A63-A5BD-4751-907E-917D8DCD73C6}" srcOrd="3" destOrd="0" presId="urn:microsoft.com/office/officeart/2005/8/layout/pList2"/>
    <dgm:cxn modelId="{100B43A8-5AF7-49DF-8BDA-FE1057E302E6}" type="presParOf" srcId="{C78206EC-8021-482B-A49A-DF5E135695E7}" destId="{4C09B2E9-73AF-4DB4-A719-7C47B7FE51E7}" srcOrd="4" destOrd="0" presId="urn:microsoft.com/office/officeart/2005/8/layout/pList2"/>
    <dgm:cxn modelId="{4F5A5E61-1902-4C00-9BBA-30ED22268BB8}" type="presParOf" srcId="{4C09B2E9-73AF-4DB4-A719-7C47B7FE51E7}" destId="{AE7EE423-B551-4BFC-97D0-3E2A9B7AB349}" srcOrd="0" destOrd="0" presId="urn:microsoft.com/office/officeart/2005/8/layout/pList2"/>
    <dgm:cxn modelId="{BAF34105-4918-4176-8D01-F0A295FB9754}" type="presParOf" srcId="{4C09B2E9-73AF-4DB4-A719-7C47B7FE51E7}" destId="{0E4CA2E3-0D06-4B75-8D62-568E790034EB}" srcOrd="1" destOrd="0" presId="urn:microsoft.com/office/officeart/2005/8/layout/pList2"/>
    <dgm:cxn modelId="{85CE1899-E75C-495F-B7A2-FAEF9F1614AF}" type="presParOf" srcId="{4C09B2E9-73AF-4DB4-A719-7C47B7FE51E7}" destId="{F3EA4389-2795-4352-ACD2-91E7416DC6B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25AD1E4-D55D-4996-858E-FE1250D6F83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46ADB6B-E711-4511-955D-8A6C0CDE2B32}">
      <dgm:prSet/>
      <dgm:spPr/>
      <dgm:t>
        <a:bodyPr/>
        <a:lstStyle/>
        <a:p>
          <a:r>
            <a:rPr lang="en-US" b="0" i="0" baseline="0"/>
            <a:t>Descriptive and stay close to the data </a:t>
          </a:r>
          <a:endParaRPr lang="en-US"/>
        </a:p>
      </dgm:t>
    </dgm:pt>
    <dgm:pt modelId="{CA9D860C-030C-4369-A0E2-C42EF24D18CB}" type="parTrans" cxnId="{A77AFD22-6FAC-499A-986B-C9CF49463B9A}">
      <dgm:prSet/>
      <dgm:spPr/>
      <dgm:t>
        <a:bodyPr/>
        <a:lstStyle/>
        <a:p>
          <a:endParaRPr lang="en-US"/>
        </a:p>
      </dgm:t>
    </dgm:pt>
    <dgm:pt modelId="{3DD43A22-5061-4BE4-9928-5C5FE35F2F20}" type="sibTrans" cxnId="{A77AFD22-6FAC-499A-986B-C9CF49463B9A}">
      <dgm:prSet/>
      <dgm:spPr/>
      <dgm:t>
        <a:bodyPr/>
        <a:lstStyle/>
        <a:p>
          <a:endParaRPr lang="en-US"/>
        </a:p>
      </dgm:t>
    </dgm:pt>
    <dgm:pt modelId="{75E7D280-BCA7-4E1C-8B9A-20BA93706A60}">
      <dgm:prSet/>
      <dgm:spPr/>
      <dgm:t>
        <a:bodyPr/>
        <a:lstStyle/>
        <a:p>
          <a:r>
            <a:rPr lang="en-US" b="0" i="0" baseline="0"/>
            <a:t>Identify specific features, actions, concepts, or meanings </a:t>
          </a:r>
          <a:endParaRPr lang="en-US"/>
        </a:p>
      </dgm:t>
    </dgm:pt>
    <dgm:pt modelId="{65D69A62-9655-42D6-95A8-76ACA2FFEB19}" type="parTrans" cxnId="{319F363F-7508-4639-B0B2-EB3888F23B21}">
      <dgm:prSet/>
      <dgm:spPr/>
      <dgm:t>
        <a:bodyPr/>
        <a:lstStyle/>
        <a:p>
          <a:endParaRPr lang="en-US"/>
        </a:p>
      </dgm:t>
    </dgm:pt>
    <dgm:pt modelId="{7C179EF3-D635-482D-BD3C-809E1BA4E60C}" type="sibTrans" cxnId="{319F363F-7508-4639-B0B2-EB3888F23B21}">
      <dgm:prSet/>
      <dgm:spPr/>
      <dgm:t>
        <a:bodyPr/>
        <a:lstStyle/>
        <a:p>
          <a:endParaRPr lang="en-US"/>
        </a:p>
      </dgm:t>
    </dgm:pt>
    <dgm:pt modelId="{E39ACD6E-BF73-4C40-A5FB-421A466ECDC9}">
      <dgm:prSet/>
      <dgm:spPr/>
      <dgm:t>
        <a:bodyPr/>
        <a:lstStyle/>
        <a:p>
          <a:r>
            <a:rPr lang="en-US" b="0" i="0" baseline="0"/>
            <a:t>Can be a word, phrase, or short sentence </a:t>
          </a:r>
          <a:endParaRPr lang="en-US"/>
        </a:p>
      </dgm:t>
    </dgm:pt>
    <dgm:pt modelId="{FD750A6E-DC21-4F2E-8081-DFF6499C86C4}" type="parTrans" cxnId="{8150EA4F-78FD-4503-8796-D14D49AE588E}">
      <dgm:prSet/>
      <dgm:spPr/>
      <dgm:t>
        <a:bodyPr/>
        <a:lstStyle/>
        <a:p>
          <a:endParaRPr lang="en-US"/>
        </a:p>
      </dgm:t>
    </dgm:pt>
    <dgm:pt modelId="{52BB5C78-3DC5-466B-BCCE-E77BA5E33483}" type="sibTrans" cxnId="{8150EA4F-78FD-4503-8796-D14D49AE588E}">
      <dgm:prSet/>
      <dgm:spPr/>
      <dgm:t>
        <a:bodyPr/>
        <a:lstStyle/>
        <a:p>
          <a:endParaRPr lang="en-US"/>
        </a:p>
      </dgm:t>
    </dgm:pt>
    <dgm:pt modelId="{A3D16FAA-0440-4CFA-A0D8-07F0A6175375}">
      <dgm:prSet/>
      <dgm:spPr/>
      <dgm:t>
        <a:bodyPr/>
        <a:lstStyle/>
        <a:p>
          <a:r>
            <a:rPr lang="en-US" b="0" i="0" baseline="0"/>
            <a:t>Answer "what is being talked about here?" </a:t>
          </a:r>
          <a:endParaRPr lang="en-US"/>
        </a:p>
      </dgm:t>
    </dgm:pt>
    <dgm:pt modelId="{66D2DD69-3658-49B1-A7C7-C54FEE63B478}" type="parTrans" cxnId="{E5C8C129-0561-4A36-88ED-C9982BA3BB2F}">
      <dgm:prSet/>
      <dgm:spPr/>
      <dgm:t>
        <a:bodyPr/>
        <a:lstStyle/>
        <a:p>
          <a:endParaRPr lang="en-US"/>
        </a:p>
      </dgm:t>
    </dgm:pt>
    <dgm:pt modelId="{0583EF07-A26D-41C9-ACCE-3F6A0751413D}" type="sibTrans" cxnId="{E5C8C129-0561-4A36-88ED-C9982BA3BB2F}">
      <dgm:prSet/>
      <dgm:spPr/>
      <dgm:t>
        <a:bodyPr/>
        <a:lstStyle/>
        <a:p>
          <a:endParaRPr lang="en-US"/>
        </a:p>
      </dgm:t>
    </dgm:pt>
    <dgm:pt modelId="{387B8B70-19F0-43BB-BB17-D11229560F17}">
      <dgm:prSet/>
      <dgm:spPr/>
      <dgm:t>
        <a:bodyPr/>
        <a:lstStyle/>
        <a:p>
          <a:r>
            <a:rPr lang="en-US" b="0" i="0" baseline="0"/>
            <a:t>Are usually numerous in a dataset </a:t>
          </a:r>
          <a:endParaRPr lang="en-US"/>
        </a:p>
      </dgm:t>
    </dgm:pt>
    <dgm:pt modelId="{4BAFD98F-612E-4C1A-872A-DF772DF495BF}" type="parTrans" cxnId="{89B9489A-28AA-43A9-BA80-CBD393F8F137}">
      <dgm:prSet/>
      <dgm:spPr/>
      <dgm:t>
        <a:bodyPr/>
        <a:lstStyle/>
        <a:p>
          <a:endParaRPr lang="en-US"/>
        </a:p>
      </dgm:t>
    </dgm:pt>
    <dgm:pt modelId="{600B94FD-E61C-45C1-8833-A2AFEB7CB6AB}" type="sibTrans" cxnId="{89B9489A-28AA-43A9-BA80-CBD393F8F137}">
      <dgm:prSet/>
      <dgm:spPr/>
      <dgm:t>
        <a:bodyPr/>
        <a:lstStyle/>
        <a:p>
          <a:endParaRPr lang="en-US"/>
        </a:p>
      </dgm:t>
    </dgm:pt>
    <dgm:pt modelId="{9F66FA70-1B31-4B48-B243-369D02758B01}">
      <dgm:prSet/>
      <dgm:spPr/>
      <dgm:t>
        <a:bodyPr/>
        <a:lstStyle/>
        <a:p>
          <a:r>
            <a:rPr lang="en-US" b="0" i="0" baseline="0"/>
            <a:t>Can be data-driven (inductive) or theory-driven (deductive) </a:t>
          </a:r>
          <a:endParaRPr lang="en-US"/>
        </a:p>
      </dgm:t>
    </dgm:pt>
    <dgm:pt modelId="{1F6D957F-482E-4772-B003-47F7B271F3AA}" type="parTrans" cxnId="{12A025EC-569D-4ACF-9963-D40D04AFF4F9}">
      <dgm:prSet/>
      <dgm:spPr/>
      <dgm:t>
        <a:bodyPr/>
        <a:lstStyle/>
        <a:p>
          <a:endParaRPr lang="en-US"/>
        </a:p>
      </dgm:t>
    </dgm:pt>
    <dgm:pt modelId="{4A1DE23D-8280-4C63-B89D-F1AA6962774E}" type="sibTrans" cxnId="{12A025EC-569D-4ACF-9963-D40D04AFF4F9}">
      <dgm:prSet/>
      <dgm:spPr/>
      <dgm:t>
        <a:bodyPr/>
        <a:lstStyle/>
        <a:p>
          <a:endParaRPr lang="en-US"/>
        </a:p>
      </dgm:t>
    </dgm:pt>
    <dgm:pt modelId="{83F4D27E-775F-44D4-A850-8D3363058831}" type="pres">
      <dgm:prSet presAssocID="{625AD1E4-D55D-4996-858E-FE1250D6F832}" presName="vert0" presStyleCnt="0">
        <dgm:presLayoutVars>
          <dgm:dir/>
          <dgm:animOne val="branch"/>
          <dgm:animLvl val="lvl"/>
        </dgm:presLayoutVars>
      </dgm:prSet>
      <dgm:spPr/>
    </dgm:pt>
    <dgm:pt modelId="{16A0BB99-D0C7-489F-93A7-6F9FF25D4153}" type="pres">
      <dgm:prSet presAssocID="{046ADB6B-E711-4511-955D-8A6C0CDE2B32}" presName="thickLine" presStyleLbl="alignNode1" presStyleIdx="0" presStyleCnt="6"/>
      <dgm:spPr/>
    </dgm:pt>
    <dgm:pt modelId="{513AAD37-81FF-4E0F-B329-37D6248FC7E8}" type="pres">
      <dgm:prSet presAssocID="{046ADB6B-E711-4511-955D-8A6C0CDE2B32}" presName="horz1" presStyleCnt="0"/>
      <dgm:spPr/>
    </dgm:pt>
    <dgm:pt modelId="{03BA92B6-4EDA-47EF-AC7E-46A524D8B3E4}" type="pres">
      <dgm:prSet presAssocID="{046ADB6B-E711-4511-955D-8A6C0CDE2B32}" presName="tx1" presStyleLbl="revTx" presStyleIdx="0" presStyleCnt="6"/>
      <dgm:spPr/>
    </dgm:pt>
    <dgm:pt modelId="{F6BA1070-92EA-4A5D-9D59-21824796B74E}" type="pres">
      <dgm:prSet presAssocID="{046ADB6B-E711-4511-955D-8A6C0CDE2B32}" presName="vert1" presStyleCnt="0"/>
      <dgm:spPr/>
    </dgm:pt>
    <dgm:pt modelId="{1D6AAE70-0EA2-4BAD-9D3D-6F70F439F69E}" type="pres">
      <dgm:prSet presAssocID="{75E7D280-BCA7-4E1C-8B9A-20BA93706A60}" presName="thickLine" presStyleLbl="alignNode1" presStyleIdx="1" presStyleCnt="6"/>
      <dgm:spPr/>
    </dgm:pt>
    <dgm:pt modelId="{2FFC1C06-55F8-46F7-87BA-9CFBA5F78093}" type="pres">
      <dgm:prSet presAssocID="{75E7D280-BCA7-4E1C-8B9A-20BA93706A60}" presName="horz1" presStyleCnt="0"/>
      <dgm:spPr/>
    </dgm:pt>
    <dgm:pt modelId="{A94D01DA-C3AD-4C1F-8785-9CF815FAE67E}" type="pres">
      <dgm:prSet presAssocID="{75E7D280-BCA7-4E1C-8B9A-20BA93706A60}" presName="tx1" presStyleLbl="revTx" presStyleIdx="1" presStyleCnt="6"/>
      <dgm:spPr/>
    </dgm:pt>
    <dgm:pt modelId="{78B5660F-3813-46E8-AE99-5F373123945D}" type="pres">
      <dgm:prSet presAssocID="{75E7D280-BCA7-4E1C-8B9A-20BA93706A60}" presName="vert1" presStyleCnt="0"/>
      <dgm:spPr/>
    </dgm:pt>
    <dgm:pt modelId="{3B31AC10-444F-4440-B786-7CE0A9F59C4E}" type="pres">
      <dgm:prSet presAssocID="{E39ACD6E-BF73-4C40-A5FB-421A466ECDC9}" presName="thickLine" presStyleLbl="alignNode1" presStyleIdx="2" presStyleCnt="6"/>
      <dgm:spPr/>
    </dgm:pt>
    <dgm:pt modelId="{A56F5E1E-5BE7-4D1C-B5BD-E7B6C5EB3143}" type="pres">
      <dgm:prSet presAssocID="{E39ACD6E-BF73-4C40-A5FB-421A466ECDC9}" presName="horz1" presStyleCnt="0"/>
      <dgm:spPr/>
    </dgm:pt>
    <dgm:pt modelId="{E7A50FFA-21DF-43A5-8B08-966DB7BC8902}" type="pres">
      <dgm:prSet presAssocID="{E39ACD6E-BF73-4C40-A5FB-421A466ECDC9}" presName="tx1" presStyleLbl="revTx" presStyleIdx="2" presStyleCnt="6"/>
      <dgm:spPr/>
    </dgm:pt>
    <dgm:pt modelId="{6BAF8122-EF05-48F7-8EE2-D33E3FE56E5D}" type="pres">
      <dgm:prSet presAssocID="{E39ACD6E-BF73-4C40-A5FB-421A466ECDC9}" presName="vert1" presStyleCnt="0"/>
      <dgm:spPr/>
    </dgm:pt>
    <dgm:pt modelId="{E15BDE53-8088-491F-B732-10101994EDAC}" type="pres">
      <dgm:prSet presAssocID="{A3D16FAA-0440-4CFA-A0D8-07F0A6175375}" presName="thickLine" presStyleLbl="alignNode1" presStyleIdx="3" presStyleCnt="6"/>
      <dgm:spPr/>
    </dgm:pt>
    <dgm:pt modelId="{0DC8D030-8D2A-4259-BEAD-E900A50D8F0C}" type="pres">
      <dgm:prSet presAssocID="{A3D16FAA-0440-4CFA-A0D8-07F0A6175375}" presName="horz1" presStyleCnt="0"/>
      <dgm:spPr/>
    </dgm:pt>
    <dgm:pt modelId="{17EBDD89-5956-49B3-9F9B-B2D4BC25C68E}" type="pres">
      <dgm:prSet presAssocID="{A3D16FAA-0440-4CFA-A0D8-07F0A6175375}" presName="tx1" presStyleLbl="revTx" presStyleIdx="3" presStyleCnt="6"/>
      <dgm:spPr/>
    </dgm:pt>
    <dgm:pt modelId="{67169087-7817-4F58-A5E2-0C9905984A82}" type="pres">
      <dgm:prSet presAssocID="{A3D16FAA-0440-4CFA-A0D8-07F0A6175375}" presName="vert1" presStyleCnt="0"/>
      <dgm:spPr/>
    </dgm:pt>
    <dgm:pt modelId="{516C0695-EB43-4524-AC77-6EDB939BD8D9}" type="pres">
      <dgm:prSet presAssocID="{387B8B70-19F0-43BB-BB17-D11229560F17}" presName="thickLine" presStyleLbl="alignNode1" presStyleIdx="4" presStyleCnt="6"/>
      <dgm:spPr/>
    </dgm:pt>
    <dgm:pt modelId="{792C8D9B-68F0-4068-8CE1-E7C23A37F404}" type="pres">
      <dgm:prSet presAssocID="{387B8B70-19F0-43BB-BB17-D11229560F17}" presName="horz1" presStyleCnt="0"/>
      <dgm:spPr/>
    </dgm:pt>
    <dgm:pt modelId="{15B71C14-6999-4442-B07E-F3B57857B0CD}" type="pres">
      <dgm:prSet presAssocID="{387B8B70-19F0-43BB-BB17-D11229560F17}" presName="tx1" presStyleLbl="revTx" presStyleIdx="4" presStyleCnt="6"/>
      <dgm:spPr/>
    </dgm:pt>
    <dgm:pt modelId="{A10C48E4-5587-4C70-A79D-AB442AC21C92}" type="pres">
      <dgm:prSet presAssocID="{387B8B70-19F0-43BB-BB17-D11229560F17}" presName="vert1" presStyleCnt="0"/>
      <dgm:spPr/>
    </dgm:pt>
    <dgm:pt modelId="{3DE14CBD-8621-49B2-99BF-DAFAD048D279}" type="pres">
      <dgm:prSet presAssocID="{9F66FA70-1B31-4B48-B243-369D02758B01}" presName="thickLine" presStyleLbl="alignNode1" presStyleIdx="5" presStyleCnt="6"/>
      <dgm:spPr/>
    </dgm:pt>
    <dgm:pt modelId="{A3452B41-DC64-4913-9BD0-1EC6C543CA37}" type="pres">
      <dgm:prSet presAssocID="{9F66FA70-1B31-4B48-B243-369D02758B01}" presName="horz1" presStyleCnt="0"/>
      <dgm:spPr/>
    </dgm:pt>
    <dgm:pt modelId="{97FE5F16-8B1E-4EA1-A733-4B3A707DC442}" type="pres">
      <dgm:prSet presAssocID="{9F66FA70-1B31-4B48-B243-369D02758B01}" presName="tx1" presStyleLbl="revTx" presStyleIdx="5" presStyleCnt="6"/>
      <dgm:spPr/>
    </dgm:pt>
    <dgm:pt modelId="{1A713A3D-79F4-4441-A8DE-C8F419A02844}" type="pres">
      <dgm:prSet presAssocID="{9F66FA70-1B31-4B48-B243-369D02758B01}" presName="vert1" presStyleCnt="0"/>
      <dgm:spPr/>
    </dgm:pt>
  </dgm:ptLst>
  <dgm:cxnLst>
    <dgm:cxn modelId="{67FE8B0E-A763-487A-A022-1F89F25C17F3}" type="presOf" srcId="{387B8B70-19F0-43BB-BB17-D11229560F17}" destId="{15B71C14-6999-4442-B07E-F3B57857B0CD}" srcOrd="0" destOrd="0" presId="urn:microsoft.com/office/officeart/2008/layout/LinedList"/>
    <dgm:cxn modelId="{A77AFD22-6FAC-499A-986B-C9CF49463B9A}" srcId="{625AD1E4-D55D-4996-858E-FE1250D6F832}" destId="{046ADB6B-E711-4511-955D-8A6C0CDE2B32}" srcOrd="0" destOrd="0" parTransId="{CA9D860C-030C-4369-A0E2-C42EF24D18CB}" sibTransId="{3DD43A22-5061-4BE4-9928-5C5FE35F2F20}"/>
    <dgm:cxn modelId="{E5C8C129-0561-4A36-88ED-C9982BA3BB2F}" srcId="{625AD1E4-D55D-4996-858E-FE1250D6F832}" destId="{A3D16FAA-0440-4CFA-A0D8-07F0A6175375}" srcOrd="3" destOrd="0" parTransId="{66D2DD69-3658-49B1-A7C7-C54FEE63B478}" sibTransId="{0583EF07-A26D-41C9-ACCE-3F6A0751413D}"/>
    <dgm:cxn modelId="{319F363F-7508-4639-B0B2-EB3888F23B21}" srcId="{625AD1E4-D55D-4996-858E-FE1250D6F832}" destId="{75E7D280-BCA7-4E1C-8B9A-20BA93706A60}" srcOrd="1" destOrd="0" parTransId="{65D69A62-9655-42D6-95A8-76ACA2FFEB19}" sibTransId="{7C179EF3-D635-482D-BD3C-809E1BA4E60C}"/>
    <dgm:cxn modelId="{3AD01342-8E1B-409C-8CCB-F556B5DA8B01}" type="presOf" srcId="{75E7D280-BCA7-4E1C-8B9A-20BA93706A60}" destId="{A94D01DA-C3AD-4C1F-8785-9CF815FAE67E}" srcOrd="0" destOrd="0" presId="urn:microsoft.com/office/officeart/2008/layout/LinedList"/>
    <dgm:cxn modelId="{5E67F648-633C-4D5E-B0BB-F690022644E8}" type="presOf" srcId="{625AD1E4-D55D-4996-858E-FE1250D6F832}" destId="{83F4D27E-775F-44D4-A850-8D3363058831}" srcOrd="0" destOrd="0" presId="urn:microsoft.com/office/officeart/2008/layout/LinedList"/>
    <dgm:cxn modelId="{BE03E44F-6383-4F02-87E6-9804440D3B4A}" type="presOf" srcId="{046ADB6B-E711-4511-955D-8A6C0CDE2B32}" destId="{03BA92B6-4EDA-47EF-AC7E-46A524D8B3E4}" srcOrd="0" destOrd="0" presId="urn:microsoft.com/office/officeart/2008/layout/LinedList"/>
    <dgm:cxn modelId="{8150EA4F-78FD-4503-8796-D14D49AE588E}" srcId="{625AD1E4-D55D-4996-858E-FE1250D6F832}" destId="{E39ACD6E-BF73-4C40-A5FB-421A466ECDC9}" srcOrd="2" destOrd="0" parTransId="{FD750A6E-DC21-4F2E-8081-DFF6499C86C4}" sibTransId="{52BB5C78-3DC5-466B-BCCE-E77BA5E33483}"/>
    <dgm:cxn modelId="{89B9489A-28AA-43A9-BA80-CBD393F8F137}" srcId="{625AD1E4-D55D-4996-858E-FE1250D6F832}" destId="{387B8B70-19F0-43BB-BB17-D11229560F17}" srcOrd="4" destOrd="0" parTransId="{4BAFD98F-612E-4C1A-872A-DF772DF495BF}" sibTransId="{600B94FD-E61C-45C1-8833-A2AFEB7CB6AB}"/>
    <dgm:cxn modelId="{134EEAB9-EAA6-4FEE-864D-D14D313EF829}" type="presOf" srcId="{E39ACD6E-BF73-4C40-A5FB-421A466ECDC9}" destId="{E7A50FFA-21DF-43A5-8B08-966DB7BC8902}" srcOrd="0" destOrd="0" presId="urn:microsoft.com/office/officeart/2008/layout/LinedList"/>
    <dgm:cxn modelId="{B0846FC6-C253-4A75-9150-9EF3642DB507}" type="presOf" srcId="{9F66FA70-1B31-4B48-B243-369D02758B01}" destId="{97FE5F16-8B1E-4EA1-A733-4B3A707DC442}" srcOrd="0" destOrd="0" presId="urn:microsoft.com/office/officeart/2008/layout/LinedList"/>
    <dgm:cxn modelId="{5C48DEDB-F28B-4659-A673-7B6F2B5FE3DE}" type="presOf" srcId="{A3D16FAA-0440-4CFA-A0D8-07F0A6175375}" destId="{17EBDD89-5956-49B3-9F9B-B2D4BC25C68E}" srcOrd="0" destOrd="0" presId="urn:microsoft.com/office/officeart/2008/layout/LinedList"/>
    <dgm:cxn modelId="{12A025EC-569D-4ACF-9963-D40D04AFF4F9}" srcId="{625AD1E4-D55D-4996-858E-FE1250D6F832}" destId="{9F66FA70-1B31-4B48-B243-369D02758B01}" srcOrd="5" destOrd="0" parTransId="{1F6D957F-482E-4772-B003-47F7B271F3AA}" sibTransId="{4A1DE23D-8280-4C63-B89D-F1AA6962774E}"/>
    <dgm:cxn modelId="{3DCD55D5-1122-4CA1-892F-D1BB880D19CF}" type="presParOf" srcId="{83F4D27E-775F-44D4-A850-8D3363058831}" destId="{16A0BB99-D0C7-489F-93A7-6F9FF25D4153}" srcOrd="0" destOrd="0" presId="urn:microsoft.com/office/officeart/2008/layout/LinedList"/>
    <dgm:cxn modelId="{2A3D4049-1BB3-4F16-84BD-6FA63CE28567}" type="presParOf" srcId="{83F4D27E-775F-44D4-A850-8D3363058831}" destId="{513AAD37-81FF-4E0F-B329-37D6248FC7E8}" srcOrd="1" destOrd="0" presId="urn:microsoft.com/office/officeart/2008/layout/LinedList"/>
    <dgm:cxn modelId="{5C5F3350-C80C-45ED-80A9-C09B0ADDC0AD}" type="presParOf" srcId="{513AAD37-81FF-4E0F-B329-37D6248FC7E8}" destId="{03BA92B6-4EDA-47EF-AC7E-46A524D8B3E4}" srcOrd="0" destOrd="0" presId="urn:microsoft.com/office/officeart/2008/layout/LinedList"/>
    <dgm:cxn modelId="{81410C9B-0E37-41BC-A60C-1CA1DB413EA9}" type="presParOf" srcId="{513AAD37-81FF-4E0F-B329-37D6248FC7E8}" destId="{F6BA1070-92EA-4A5D-9D59-21824796B74E}" srcOrd="1" destOrd="0" presId="urn:microsoft.com/office/officeart/2008/layout/LinedList"/>
    <dgm:cxn modelId="{B9218B93-CDB1-49E0-A270-908607A597E7}" type="presParOf" srcId="{83F4D27E-775F-44D4-A850-8D3363058831}" destId="{1D6AAE70-0EA2-4BAD-9D3D-6F70F439F69E}" srcOrd="2" destOrd="0" presId="urn:microsoft.com/office/officeart/2008/layout/LinedList"/>
    <dgm:cxn modelId="{E0839D77-9219-49C2-AD0A-EDDEC960BC75}" type="presParOf" srcId="{83F4D27E-775F-44D4-A850-8D3363058831}" destId="{2FFC1C06-55F8-46F7-87BA-9CFBA5F78093}" srcOrd="3" destOrd="0" presId="urn:microsoft.com/office/officeart/2008/layout/LinedList"/>
    <dgm:cxn modelId="{EBE9768A-FCDE-4DCD-8011-2089918603FA}" type="presParOf" srcId="{2FFC1C06-55F8-46F7-87BA-9CFBA5F78093}" destId="{A94D01DA-C3AD-4C1F-8785-9CF815FAE67E}" srcOrd="0" destOrd="0" presId="urn:microsoft.com/office/officeart/2008/layout/LinedList"/>
    <dgm:cxn modelId="{F3B87CD3-ADB1-4C51-9588-0D7FB134BF80}" type="presParOf" srcId="{2FFC1C06-55F8-46F7-87BA-9CFBA5F78093}" destId="{78B5660F-3813-46E8-AE99-5F373123945D}" srcOrd="1" destOrd="0" presId="urn:microsoft.com/office/officeart/2008/layout/LinedList"/>
    <dgm:cxn modelId="{F2E12F72-A3BE-438F-AB92-4D81FCD85661}" type="presParOf" srcId="{83F4D27E-775F-44D4-A850-8D3363058831}" destId="{3B31AC10-444F-4440-B786-7CE0A9F59C4E}" srcOrd="4" destOrd="0" presId="urn:microsoft.com/office/officeart/2008/layout/LinedList"/>
    <dgm:cxn modelId="{A95FBF6A-0932-46AB-90F3-B2E0FA5983DC}" type="presParOf" srcId="{83F4D27E-775F-44D4-A850-8D3363058831}" destId="{A56F5E1E-5BE7-4D1C-B5BD-E7B6C5EB3143}" srcOrd="5" destOrd="0" presId="urn:microsoft.com/office/officeart/2008/layout/LinedList"/>
    <dgm:cxn modelId="{D0C623E1-85C3-4F73-A279-B8405B3A4A19}" type="presParOf" srcId="{A56F5E1E-5BE7-4D1C-B5BD-E7B6C5EB3143}" destId="{E7A50FFA-21DF-43A5-8B08-966DB7BC8902}" srcOrd="0" destOrd="0" presId="urn:microsoft.com/office/officeart/2008/layout/LinedList"/>
    <dgm:cxn modelId="{707D0501-4D07-4BE5-85DC-D2BA8221487E}" type="presParOf" srcId="{A56F5E1E-5BE7-4D1C-B5BD-E7B6C5EB3143}" destId="{6BAF8122-EF05-48F7-8EE2-D33E3FE56E5D}" srcOrd="1" destOrd="0" presId="urn:microsoft.com/office/officeart/2008/layout/LinedList"/>
    <dgm:cxn modelId="{C244EA6E-E343-40E2-AA49-F73E3BE607D8}" type="presParOf" srcId="{83F4D27E-775F-44D4-A850-8D3363058831}" destId="{E15BDE53-8088-491F-B732-10101994EDAC}" srcOrd="6" destOrd="0" presId="urn:microsoft.com/office/officeart/2008/layout/LinedList"/>
    <dgm:cxn modelId="{F5EC2E07-8F47-4FE8-A12A-2AD6E27D6697}" type="presParOf" srcId="{83F4D27E-775F-44D4-A850-8D3363058831}" destId="{0DC8D030-8D2A-4259-BEAD-E900A50D8F0C}" srcOrd="7" destOrd="0" presId="urn:microsoft.com/office/officeart/2008/layout/LinedList"/>
    <dgm:cxn modelId="{D1D5C94E-4CED-4B98-A037-4FA8B6CEFCB1}" type="presParOf" srcId="{0DC8D030-8D2A-4259-BEAD-E900A50D8F0C}" destId="{17EBDD89-5956-49B3-9F9B-B2D4BC25C68E}" srcOrd="0" destOrd="0" presId="urn:microsoft.com/office/officeart/2008/layout/LinedList"/>
    <dgm:cxn modelId="{E5E28493-9838-43A5-958C-0B4623F656EA}" type="presParOf" srcId="{0DC8D030-8D2A-4259-BEAD-E900A50D8F0C}" destId="{67169087-7817-4F58-A5E2-0C9905984A82}" srcOrd="1" destOrd="0" presId="urn:microsoft.com/office/officeart/2008/layout/LinedList"/>
    <dgm:cxn modelId="{58F6F407-CCA1-44D7-B896-C549E0FD10EF}" type="presParOf" srcId="{83F4D27E-775F-44D4-A850-8D3363058831}" destId="{516C0695-EB43-4524-AC77-6EDB939BD8D9}" srcOrd="8" destOrd="0" presId="urn:microsoft.com/office/officeart/2008/layout/LinedList"/>
    <dgm:cxn modelId="{C7A49309-CF01-46F1-AD1E-91563F24A11A}" type="presParOf" srcId="{83F4D27E-775F-44D4-A850-8D3363058831}" destId="{792C8D9B-68F0-4068-8CE1-E7C23A37F404}" srcOrd="9" destOrd="0" presId="urn:microsoft.com/office/officeart/2008/layout/LinedList"/>
    <dgm:cxn modelId="{CCF99103-61B2-43CF-8E6E-62F3EF478097}" type="presParOf" srcId="{792C8D9B-68F0-4068-8CE1-E7C23A37F404}" destId="{15B71C14-6999-4442-B07E-F3B57857B0CD}" srcOrd="0" destOrd="0" presId="urn:microsoft.com/office/officeart/2008/layout/LinedList"/>
    <dgm:cxn modelId="{8C2E6A44-AB31-4374-B2DC-308F9A6E3E4B}" type="presParOf" srcId="{792C8D9B-68F0-4068-8CE1-E7C23A37F404}" destId="{A10C48E4-5587-4C70-A79D-AB442AC21C92}" srcOrd="1" destOrd="0" presId="urn:microsoft.com/office/officeart/2008/layout/LinedList"/>
    <dgm:cxn modelId="{CF474407-F142-4EA7-9E7E-18C5DE54BED3}" type="presParOf" srcId="{83F4D27E-775F-44D4-A850-8D3363058831}" destId="{3DE14CBD-8621-49B2-99BF-DAFAD048D279}" srcOrd="10" destOrd="0" presId="urn:microsoft.com/office/officeart/2008/layout/LinedList"/>
    <dgm:cxn modelId="{0F729822-5904-431E-82F1-D18B900665E7}" type="presParOf" srcId="{83F4D27E-775F-44D4-A850-8D3363058831}" destId="{A3452B41-DC64-4913-9BD0-1EC6C543CA37}" srcOrd="11" destOrd="0" presId="urn:microsoft.com/office/officeart/2008/layout/LinedList"/>
    <dgm:cxn modelId="{D40A6758-5E3A-48E2-989D-B7A8346D3BCF}" type="presParOf" srcId="{A3452B41-DC64-4913-9BD0-1EC6C543CA37}" destId="{97FE5F16-8B1E-4EA1-A733-4B3A707DC442}" srcOrd="0" destOrd="0" presId="urn:microsoft.com/office/officeart/2008/layout/LinedList"/>
    <dgm:cxn modelId="{2BE56F1C-37D5-4AF6-A745-8D90C13E5520}" type="presParOf" srcId="{A3452B41-DC64-4913-9BD0-1EC6C543CA37}" destId="{1A713A3D-79F4-4441-A8DE-C8F419A0284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3587DB-598E-41AC-93CD-4B06D2CA5150}">
      <dsp:nvSpPr>
        <dsp:cNvPr id="0" name=""/>
        <dsp:cNvSpPr/>
      </dsp:nvSpPr>
      <dsp:spPr>
        <a:xfrm>
          <a:off x="0" y="0"/>
          <a:ext cx="7494249" cy="195615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DEA5C4C-8008-4B91-8987-3CF9AE8CC8D5}">
      <dsp:nvSpPr>
        <dsp:cNvPr id="0" name=""/>
        <dsp:cNvSpPr/>
      </dsp:nvSpPr>
      <dsp:spPr>
        <a:xfrm>
          <a:off x="224827" y="260820"/>
          <a:ext cx="2201435" cy="1434512"/>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B9698CC-9E08-4561-B3D3-492DC61BEFB6}">
      <dsp:nvSpPr>
        <dsp:cNvPr id="0" name=""/>
        <dsp:cNvSpPr/>
      </dsp:nvSpPr>
      <dsp:spPr>
        <a:xfrm rot="10800000">
          <a:off x="224827"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Updating rule book</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Changing schedule</a:t>
          </a:r>
        </a:p>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New rules</a:t>
          </a:r>
          <a:endParaRPr lang="en-GB" sz="2100" kern="1200" dirty="0"/>
        </a:p>
      </dsp:txBody>
      <dsp:txXfrm rot="10800000">
        <a:off x="292529" y="1956153"/>
        <a:ext cx="2066031" cy="2323152"/>
      </dsp:txXfrm>
    </dsp:sp>
    <dsp:sp modelId="{AC5568A8-D3E0-4829-BC28-82C88CB97007}">
      <dsp:nvSpPr>
        <dsp:cNvPr id="0" name=""/>
        <dsp:cNvSpPr/>
      </dsp:nvSpPr>
      <dsp:spPr>
        <a:xfrm>
          <a:off x="2646406" y="260820"/>
          <a:ext cx="2201435" cy="1434512"/>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05C6D2E-C51C-4D55-A011-3717EE26574E}">
      <dsp:nvSpPr>
        <dsp:cNvPr id="0" name=""/>
        <dsp:cNvSpPr/>
      </dsp:nvSpPr>
      <dsp:spPr>
        <a:xfrm rot="10800000">
          <a:off x="2646406"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Talking to colleagues</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Reading journals</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Attend meetings</a:t>
          </a:r>
          <a:endParaRPr lang="en-GB" sz="2100" kern="1200" dirty="0"/>
        </a:p>
      </dsp:txBody>
      <dsp:txXfrm rot="10800000">
        <a:off x="2714108" y="1956153"/>
        <a:ext cx="2066031" cy="2323152"/>
      </dsp:txXfrm>
    </dsp:sp>
    <dsp:sp modelId="{F3EA4389-2795-4352-ACD2-91E7416DC6BB}">
      <dsp:nvSpPr>
        <dsp:cNvPr id="0" name=""/>
        <dsp:cNvSpPr/>
      </dsp:nvSpPr>
      <dsp:spPr>
        <a:xfrm>
          <a:off x="5067985" y="260820"/>
          <a:ext cx="2201435" cy="1434512"/>
        </a:xfrm>
        <a:prstGeom prst="roundRect">
          <a:avLst>
            <a:gd name="adj" fmla="val 10000"/>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7EE423-B551-4BFC-97D0-3E2A9B7AB349}">
      <dsp:nvSpPr>
        <dsp:cNvPr id="0" name=""/>
        <dsp:cNvSpPr/>
      </dsp:nvSpPr>
      <dsp:spPr>
        <a:xfrm rot="10800000">
          <a:off x="5067985"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Locate and fix problems fast</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Quick alarm system</a:t>
          </a:r>
          <a:endParaRPr lang="en-GB" sz="2100" kern="1200" dirty="0"/>
        </a:p>
      </dsp:txBody>
      <dsp:txXfrm rot="10800000">
        <a:off x="5135687" y="1956153"/>
        <a:ext cx="2066031" cy="23231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3587DB-598E-41AC-93CD-4B06D2CA5150}">
      <dsp:nvSpPr>
        <dsp:cNvPr id="0" name=""/>
        <dsp:cNvSpPr/>
      </dsp:nvSpPr>
      <dsp:spPr>
        <a:xfrm>
          <a:off x="0" y="0"/>
          <a:ext cx="7494249" cy="195615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DEA5C4C-8008-4B91-8987-3CF9AE8CC8D5}">
      <dsp:nvSpPr>
        <dsp:cNvPr id="0" name=""/>
        <dsp:cNvSpPr/>
      </dsp:nvSpPr>
      <dsp:spPr>
        <a:xfrm>
          <a:off x="224827" y="260820"/>
          <a:ext cx="2201435" cy="1434512"/>
        </a:xfrm>
        <a:prstGeom prst="round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B9698CC-9E08-4561-B3D3-492DC61BEFB6}">
      <dsp:nvSpPr>
        <dsp:cNvPr id="0" name=""/>
        <dsp:cNvSpPr/>
      </dsp:nvSpPr>
      <dsp:spPr>
        <a:xfrm rot="10800000">
          <a:off x="224827"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Updating rule book</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Changing schedule</a:t>
          </a:r>
        </a:p>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New rules</a:t>
          </a:r>
          <a:endParaRPr lang="en-GB" sz="2100" kern="1200" dirty="0"/>
        </a:p>
      </dsp:txBody>
      <dsp:txXfrm rot="10800000">
        <a:off x="292529" y="1956153"/>
        <a:ext cx="2066031" cy="2323152"/>
      </dsp:txXfrm>
    </dsp:sp>
    <dsp:sp modelId="{AC5568A8-D3E0-4829-BC28-82C88CB97007}">
      <dsp:nvSpPr>
        <dsp:cNvPr id="0" name=""/>
        <dsp:cNvSpPr/>
      </dsp:nvSpPr>
      <dsp:spPr>
        <a:xfrm>
          <a:off x="2646406" y="260820"/>
          <a:ext cx="2201435" cy="1434512"/>
        </a:xfrm>
        <a:prstGeom prst="round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05C6D2E-C51C-4D55-A011-3717EE26574E}">
      <dsp:nvSpPr>
        <dsp:cNvPr id="0" name=""/>
        <dsp:cNvSpPr/>
      </dsp:nvSpPr>
      <dsp:spPr>
        <a:xfrm rot="10800000">
          <a:off x="2646406"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Talking to colleagues</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Reading journals</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Attend meetings</a:t>
          </a:r>
          <a:endParaRPr lang="en-GB" sz="2100" kern="1200" dirty="0"/>
        </a:p>
      </dsp:txBody>
      <dsp:txXfrm rot="10800000">
        <a:off x="2714108" y="1956153"/>
        <a:ext cx="2066031" cy="2323152"/>
      </dsp:txXfrm>
    </dsp:sp>
    <dsp:sp modelId="{F3EA4389-2795-4352-ACD2-91E7416DC6BB}">
      <dsp:nvSpPr>
        <dsp:cNvPr id="0" name=""/>
        <dsp:cNvSpPr/>
      </dsp:nvSpPr>
      <dsp:spPr>
        <a:xfrm>
          <a:off x="5086720" y="260820"/>
          <a:ext cx="2201435" cy="1434512"/>
        </a:xfrm>
        <a:prstGeom prst="round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7EE423-B551-4BFC-97D0-3E2A9B7AB349}">
      <dsp:nvSpPr>
        <dsp:cNvPr id="0" name=""/>
        <dsp:cNvSpPr/>
      </dsp:nvSpPr>
      <dsp:spPr>
        <a:xfrm rot="10800000">
          <a:off x="5067985"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Locate and fix problems fast</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Quick alarm system</a:t>
          </a:r>
          <a:endParaRPr lang="en-GB" sz="2100" kern="1200" dirty="0"/>
        </a:p>
      </dsp:txBody>
      <dsp:txXfrm rot="10800000">
        <a:off x="5135687" y="1956153"/>
        <a:ext cx="2066031" cy="23231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A0BB99-D0C7-489F-93A7-6F9FF25D4153}">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BA92B6-4EDA-47EF-AC7E-46A524D8B3E4}">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Descriptive and stay close to the data </a:t>
          </a:r>
          <a:endParaRPr lang="en-US" sz="2500" kern="1200"/>
        </a:p>
      </dsp:txBody>
      <dsp:txXfrm>
        <a:off x="0" y="2703"/>
        <a:ext cx="6900512" cy="921789"/>
      </dsp:txXfrm>
    </dsp:sp>
    <dsp:sp modelId="{1D6AAE70-0EA2-4BAD-9D3D-6F70F439F69E}">
      <dsp:nvSpPr>
        <dsp:cNvPr id="0" name=""/>
        <dsp:cNvSpPr/>
      </dsp:nvSpPr>
      <dsp:spPr>
        <a:xfrm>
          <a:off x="0" y="924492"/>
          <a:ext cx="6900512"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4D01DA-C3AD-4C1F-8785-9CF815FAE67E}">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Identify specific features, actions, concepts, or meanings </a:t>
          </a:r>
          <a:endParaRPr lang="en-US" sz="2500" kern="1200"/>
        </a:p>
      </dsp:txBody>
      <dsp:txXfrm>
        <a:off x="0" y="924492"/>
        <a:ext cx="6900512" cy="921789"/>
      </dsp:txXfrm>
    </dsp:sp>
    <dsp:sp modelId="{3B31AC10-444F-4440-B786-7CE0A9F59C4E}">
      <dsp:nvSpPr>
        <dsp:cNvPr id="0" name=""/>
        <dsp:cNvSpPr/>
      </dsp:nvSpPr>
      <dsp:spPr>
        <a:xfrm>
          <a:off x="0" y="1846281"/>
          <a:ext cx="6900512"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A50FFA-21DF-43A5-8B08-966DB7BC8902}">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Can be a word, phrase, or short sentence </a:t>
          </a:r>
          <a:endParaRPr lang="en-US" sz="2500" kern="1200"/>
        </a:p>
      </dsp:txBody>
      <dsp:txXfrm>
        <a:off x="0" y="1846281"/>
        <a:ext cx="6900512" cy="921789"/>
      </dsp:txXfrm>
    </dsp:sp>
    <dsp:sp modelId="{E15BDE53-8088-491F-B732-10101994EDAC}">
      <dsp:nvSpPr>
        <dsp:cNvPr id="0" name=""/>
        <dsp:cNvSpPr/>
      </dsp:nvSpPr>
      <dsp:spPr>
        <a:xfrm>
          <a:off x="0" y="2768070"/>
          <a:ext cx="6900512"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EBDD89-5956-49B3-9F9B-B2D4BC25C68E}">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Answer "what is being talked about here?" </a:t>
          </a:r>
          <a:endParaRPr lang="en-US" sz="2500" kern="1200"/>
        </a:p>
      </dsp:txBody>
      <dsp:txXfrm>
        <a:off x="0" y="2768070"/>
        <a:ext cx="6900512" cy="921789"/>
      </dsp:txXfrm>
    </dsp:sp>
    <dsp:sp modelId="{516C0695-EB43-4524-AC77-6EDB939BD8D9}">
      <dsp:nvSpPr>
        <dsp:cNvPr id="0" name=""/>
        <dsp:cNvSpPr/>
      </dsp:nvSpPr>
      <dsp:spPr>
        <a:xfrm>
          <a:off x="0" y="3689859"/>
          <a:ext cx="6900512"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B71C14-6999-4442-B07E-F3B57857B0CD}">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Are usually numerous in a dataset </a:t>
          </a:r>
          <a:endParaRPr lang="en-US" sz="2500" kern="1200"/>
        </a:p>
      </dsp:txBody>
      <dsp:txXfrm>
        <a:off x="0" y="3689859"/>
        <a:ext cx="6900512" cy="921789"/>
      </dsp:txXfrm>
    </dsp:sp>
    <dsp:sp modelId="{3DE14CBD-8621-49B2-99BF-DAFAD048D279}">
      <dsp:nvSpPr>
        <dsp:cNvPr id="0" name=""/>
        <dsp:cNvSpPr/>
      </dsp:nvSpPr>
      <dsp:spPr>
        <a:xfrm>
          <a:off x="0" y="4611648"/>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FE5F16-8B1E-4EA1-A733-4B3A707DC442}">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Can be data-driven (inductive) or theory-driven (deductive) </a:t>
          </a:r>
          <a:endParaRPr lang="en-US" sz="2500" kern="1200"/>
        </a:p>
      </dsp:txBody>
      <dsp:txXfrm>
        <a:off x="0" y="4611648"/>
        <a:ext cx="6900512" cy="921789"/>
      </dsp:txXfrm>
    </dsp:sp>
  </dsp:spTree>
</dsp:drawing>
</file>

<file path=ppt/diagrams/layout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DED26D-0DFF-4738-8F84-300A882262E9}" type="datetimeFigureOut">
              <a:rPr lang="en-GB" smtClean="0"/>
              <a:t>15/06/2025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8F0CED-8BE0-4283-A348-83A435CBF434}" type="slidenum">
              <a:rPr lang="en-GB" smtClean="0"/>
              <a:t>‹#›</a:t>
            </a:fld>
            <a:endParaRPr lang="en-GB"/>
          </a:p>
        </p:txBody>
      </p:sp>
    </p:spTree>
    <p:extLst>
      <p:ext uri="{BB962C8B-B14F-4D97-AF65-F5344CB8AC3E}">
        <p14:creationId xmlns:p14="http://schemas.microsoft.com/office/powerpoint/2010/main" val="4339546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52345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9974C31-EB4A-4B21-8134-CB5741A1DC5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34911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a:p>
            <a:endParaRPr lang="en-GB" dirty="0"/>
          </a:p>
        </p:txBody>
      </p:sp>
      <p:sp>
        <p:nvSpPr>
          <p:cNvPr id="4" name="Slide Number Placeholder 3"/>
          <p:cNvSpPr>
            <a:spLocks noGrp="1"/>
          </p:cNvSpPr>
          <p:nvPr>
            <p:ph type="sldNum" sz="quarter" idx="5"/>
          </p:nvPr>
        </p:nvSpPr>
        <p:spPr/>
        <p:txBody>
          <a:bodyPr/>
          <a:lstStyle/>
          <a:p>
            <a:fld id="{188F0CED-8BE0-4283-A348-83A435CBF434}" type="slidenum">
              <a:rPr lang="en-GB" smtClean="0"/>
              <a:t>10</a:t>
            </a:fld>
            <a:endParaRPr lang="en-GB"/>
          </a:p>
        </p:txBody>
      </p:sp>
    </p:spTree>
    <p:extLst>
      <p:ext uri="{BB962C8B-B14F-4D97-AF65-F5344CB8AC3E}">
        <p14:creationId xmlns:p14="http://schemas.microsoft.com/office/powerpoint/2010/main" val="27314943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Research Aim</a:t>
            </a:r>
          </a:p>
          <a:p>
            <a:r>
              <a:rPr lang="en-GB" dirty="0"/>
              <a:t>To explore how social factors influence alcohol addiction patterns and recovery journeys.</a:t>
            </a:r>
          </a:p>
          <a:p>
            <a:r>
              <a:rPr lang="en-GB" b="1" dirty="0"/>
              <a:t>Main Research Question</a:t>
            </a:r>
          </a:p>
          <a:p>
            <a:r>
              <a:rPr lang="en-GB" dirty="0"/>
              <a:t>How do social factors influence alcohol addiction experiences and recovery outcomes</a:t>
            </a:r>
          </a:p>
        </p:txBody>
      </p:sp>
      <p:sp>
        <p:nvSpPr>
          <p:cNvPr id="4" name="Slide Number Placeholder 3"/>
          <p:cNvSpPr>
            <a:spLocks noGrp="1"/>
          </p:cNvSpPr>
          <p:nvPr>
            <p:ph type="sldNum" sz="quarter" idx="5"/>
          </p:nvPr>
        </p:nvSpPr>
        <p:spPr/>
        <p:txBody>
          <a:bodyPr/>
          <a:lstStyle/>
          <a:p>
            <a:fld id="{188F0CED-8BE0-4283-A348-83A435CBF434}" type="slidenum">
              <a:rPr lang="en-GB" smtClean="0"/>
              <a:t>12</a:t>
            </a:fld>
            <a:endParaRPr lang="en-GB"/>
          </a:p>
        </p:txBody>
      </p:sp>
    </p:spTree>
    <p:extLst>
      <p:ext uri="{BB962C8B-B14F-4D97-AF65-F5344CB8AC3E}">
        <p14:creationId xmlns:p14="http://schemas.microsoft.com/office/powerpoint/2010/main" val="41840065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DengXian" panose="02010600030101010101" pitchFamily="2" charset="-122"/>
                <a:cs typeface="Arial" panose="020B0604020202020204" pitchFamily="34" charset="0"/>
              </a:rPr>
              <a:t>Quickly browse through all the transcripts as a whole then make notes about your first impressions re read the transcripts again 1 by 1 very carefully lying by line </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F4664E-105F-472B-ACD4-E660D026C2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630041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DengXian" panose="02010600030101010101" pitchFamily="2" charset="-122"/>
                <a:cs typeface="Arial" panose="020B0604020202020204" pitchFamily="34" charset="0"/>
              </a:rPr>
              <a:t>step two start labelling relevant pieces such as words phrases sentences or sections in the transcripts and these labels can be about actions that could be about activities or whatever you think is relevant when this process is called coding or sometimes it's referred to as indexing </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F4664E-105F-472B-ACD4-E660D026C2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3555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DengXian" panose="02010600030101010101" pitchFamily="2" charset="-122"/>
                <a:cs typeface="Arial" panose="020B0604020202020204" pitchFamily="34" charset="0"/>
              </a:rPr>
              <a:t>here's an example of interview transcript that has been coded so how do I know what to code you might wonder while you might decide that something is relevant to code</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F4664E-105F-472B-ACD4-E660D026C2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7291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alibri" panose="020F0502020204030204" pitchFamily="34" charset="0"/>
                <a:ea typeface="DengXian" panose="02010600030101010101" pitchFamily="2" charset="-122"/>
                <a:cs typeface="Arial" panose="020B0604020202020204" pitchFamily="34" charset="0"/>
              </a:rPr>
              <a:t>here's an example of interview transcript that has been coded so how do I know what to code you might wonder while you might decide that something is relevant to code</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F4664E-105F-472B-ACD4-E660D026C2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499630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Arial" panose="020B0604020202020204" pitchFamily="34" charset="0"/>
              </a:rPr>
              <a:t>you are the interpreter and these phenomena are highlighted because you think they are important just make sure that you tell your reader about your methodology and the choices that you make and you do that under the heading method in your coding try to be unbiased and stay close to the data I E the transcripts don't hesitate to cold plenty of phenomena you can have lots of codes even hundreds</a:t>
            </a: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F4664E-105F-472B-ACD4-E660D026C2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95457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Arial" panose="020B0604020202020204" pitchFamily="34" charset="0"/>
              </a:rPr>
              <a:t>step three design which codes are the most important and create categories by bringing several codes together go through all the codes created in the previous step read them with a pen in your hand you can create new codes if you want to by combining two or more codes you don't have to use all the codes that you created in the previous system in fact many of these initial codes can now be dropped keep the codes that you think are important and group them together in the way you want create categories in other words you can call them themes if you want to</a:t>
            </a: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F4664E-105F-472B-ACD4-E660D026C2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6623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F4664E-105F-472B-ACD4-E660D026C2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13951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Arial" panose="020B0604020202020204" pitchFamily="34" charset="0"/>
              </a:rPr>
              <a:t>step four label categories decide which are the most relevant to keep those and also decide how they are connected to each other label the categories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F4664E-105F-472B-ACD4-E660D026C2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48233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Arial" panose="020B0604020202020204" pitchFamily="34" charset="0"/>
              </a:rPr>
              <a:t>label the categories while in my example had three different categories are going to call the first one adaptation and the second one is seeking information and the third one is problem solving at this stage</a:t>
            </a: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F4664E-105F-472B-ACD4-E660D026C2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227289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alibri" panose="020F0502020204030204" pitchFamily="34" charset="0"/>
                <a:ea typeface="DengXian" panose="02010600030101010101" pitchFamily="2" charset="-122"/>
                <a:cs typeface="Arial" panose="020B0604020202020204" pitchFamily="34" charset="0"/>
              </a:rPr>
              <a:t>I should also describe the connexion between these categories these categories and the connections are the main results of your study the core of the whole study at least when it comes to the results it is new knowledge about the world from the perspective of the participants in my study</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F4664E-105F-472B-ACD4-E660D026C2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81717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Arial" panose="020B0604020202020204" pitchFamily="34" charset="0"/>
              </a:rPr>
              <a:t>step five here are some options you could if you want to decide if there's a hierarchy among the categories you could also decide if one categories than the others then you could also draw a figure if you want to is an example you put together</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F4664E-105F-472B-ACD4-E660D026C2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31467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DengXian" panose="02010600030101010101" pitchFamily="2" charset="-122"/>
                <a:cs typeface="Arial" panose="020B0604020202020204" pitchFamily="34" charset="0"/>
              </a:rPr>
              <a:t>Part 2 ending remarks I have assumed that your task is to make sense of a lot of unstructured data </a:t>
            </a:r>
            <a:r>
              <a:rPr lang="en-GB" sz="1800" dirty="0" err="1">
                <a:effectLst/>
                <a:latin typeface="Calibri" panose="020F0502020204030204" pitchFamily="34" charset="0"/>
                <a:ea typeface="DengXian" panose="02010600030101010101" pitchFamily="2" charset="-122"/>
                <a:cs typeface="Arial" panose="020B0604020202020204" pitchFamily="34" charset="0"/>
              </a:rPr>
              <a:t>ie</a:t>
            </a:r>
            <a:r>
              <a:rPr lang="en-GB" sz="1800" dirty="0">
                <a:effectLst/>
                <a:latin typeface="Calibri" panose="020F0502020204030204" pitchFamily="34" charset="0"/>
                <a:ea typeface="DengXian" panose="02010600030101010101" pitchFamily="2" charset="-122"/>
                <a:cs typeface="Arial" panose="020B0604020202020204" pitchFamily="34" charset="0"/>
              </a:rPr>
              <a:t> that you have qualitative data in the form of interview transcripts however remember that most of the things that I have said in this tutorial are basic and also applied to qualitative analysis in general does that mean well it means that you can use the steps described in this tutorial to analyse for example notes from participatory observations commands web pages or other types or qualitative data suggested reading Alan brightness Social Research methods together with stain across lessons when drink must book interviews or excellent for anyone who wants to dig in deeper and understand how to do qualitative interview research</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F4664E-105F-472B-ACD4-E660D026C2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21213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1C55AE2-6937-49A8-94D4-E4FB2B6D1236}" type="datetime1">
              <a:rPr lang="en-GB" smtClean="0"/>
              <a:t>15/06/2025</a:t>
            </a:fld>
            <a:endParaRPr lang="en-GB"/>
          </a:p>
        </p:txBody>
      </p:sp>
      <p:sp>
        <p:nvSpPr>
          <p:cNvPr id="5" name="Footer Placeholder 4"/>
          <p:cNvSpPr>
            <a:spLocks noGrp="1"/>
          </p:cNvSpPr>
          <p:nvPr>
            <p:ph type="ftr" sz="quarter" idx="11"/>
          </p:nvPr>
        </p:nvSpPr>
        <p:spPr/>
        <p:txBody>
          <a:bodyPr/>
          <a:lstStyle/>
          <a:p>
            <a:r>
              <a:rPr lang="en-GB"/>
              <a:t>Ravitch, Qualitative Research.2e. SAGE Publications. ©2021.</a:t>
            </a:r>
          </a:p>
        </p:txBody>
      </p:sp>
      <p:sp>
        <p:nvSpPr>
          <p:cNvPr id="6" name="Slide Number Placeholder 5"/>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42393699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1B89EC-5A65-4093-BED5-C661749E40BF}" type="datetime1">
              <a:rPr lang="en-GB" smtClean="0"/>
              <a:t>15/06/2025</a:t>
            </a:fld>
            <a:endParaRPr lang="en-GB"/>
          </a:p>
        </p:txBody>
      </p:sp>
      <p:sp>
        <p:nvSpPr>
          <p:cNvPr id="5" name="Footer Placeholder 4"/>
          <p:cNvSpPr>
            <a:spLocks noGrp="1"/>
          </p:cNvSpPr>
          <p:nvPr>
            <p:ph type="ftr" sz="quarter" idx="11"/>
          </p:nvPr>
        </p:nvSpPr>
        <p:spPr/>
        <p:txBody>
          <a:bodyPr/>
          <a:lstStyle/>
          <a:p>
            <a:r>
              <a:rPr lang="en-GB"/>
              <a:t>Ravitch, Qualitative Research.2e. SAGE Publications. ©2021.</a:t>
            </a:r>
          </a:p>
        </p:txBody>
      </p:sp>
      <p:sp>
        <p:nvSpPr>
          <p:cNvPr id="6" name="Slide Number Placeholder 5"/>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21608875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3C7B38-A39F-418F-B05A-7D3B132AFE66}" type="datetime1">
              <a:rPr lang="en-GB" smtClean="0"/>
              <a:t>15/06/2025</a:t>
            </a:fld>
            <a:endParaRPr lang="en-GB"/>
          </a:p>
        </p:txBody>
      </p:sp>
      <p:sp>
        <p:nvSpPr>
          <p:cNvPr id="5" name="Footer Placeholder 4"/>
          <p:cNvSpPr>
            <a:spLocks noGrp="1"/>
          </p:cNvSpPr>
          <p:nvPr>
            <p:ph type="ftr" sz="quarter" idx="11"/>
          </p:nvPr>
        </p:nvSpPr>
        <p:spPr/>
        <p:txBody>
          <a:bodyPr/>
          <a:lstStyle/>
          <a:p>
            <a:r>
              <a:rPr lang="en-GB"/>
              <a:t>Ravitch, Qualitative Research.2e. SAGE Publications. ©2021.</a:t>
            </a:r>
          </a:p>
        </p:txBody>
      </p:sp>
      <p:sp>
        <p:nvSpPr>
          <p:cNvPr id="6" name="Slide Number Placeholder 5"/>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34883217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B5C22A1-77A5-42AB-8A35-CE4AE63FC307}" type="datetime1">
              <a:rPr lang="en-GB" smtClean="0"/>
              <a:t>15/06/2025</a:t>
            </a:fld>
            <a:endParaRPr lang="en-GB"/>
          </a:p>
        </p:txBody>
      </p:sp>
      <p:sp>
        <p:nvSpPr>
          <p:cNvPr id="6" name="Footer Placeholder 5"/>
          <p:cNvSpPr>
            <a:spLocks noGrp="1"/>
          </p:cNvSpPr>
          <p:nvPr>
            <p:ph type="ftr" sz="quarter" idx="11"/>
          </p:nvPr>
        </p:nvSpPr>
        <p:spPr/>
        <p:txBody>
          <a:bodyPr/>
          <a:lstStyle/>
          <a:p>
            <a:r>
              <a:rPr lang="en-GB"/>
              <a:t>Ravitch, Qualitative Research.2e. SAGE Publications. ©2021.</a:t>
            </a:r>
          </a:p>
        </p:txBody>
      </p:sp>
      <p:sp>
        <p:nvSpPr>
          <p:cNvPr id="7" name="Slide Number Placeholder 6"/>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3076493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C84694-8EFF-43F9-BA71-F73C76ADE5F5}" type="datetime1">
              <a:rPr lang="en-GB" smtClean="0"/>
              <a:t>15/06/2025</a:t>
            </a:fld>
            <a:endParaRPr lang="en-GB"/>
          </a:p>
        </p:txBody>
      </p:sp>
      <p:sp>
        <p:nvSpPr>
          <p:cNvPr id="8" name="Footer Placeholder 7"/>
          <p:cNvSpPr>
            <a:spLocks noGrp="1"/>
          </p:cNvSpPr>
          <p:nvPr>
            <p:ph type="ftr" sz="quarter" idx="11"/>
          </p:nvPr>
        </p:nvSpPr>
        <p:spPr/>
        <p:txBody>
          <a:bodyPr/>
          <a:lstStyle/>
          <a:p>
            <a:r>
              <a:rPr lang="en-GB"/>
              <a:t>Ravitch, Qualitative Research.2e. SAGE Publications. ©2021.</a:t>
            </a:r>
          </a:p>
        </p:txBody>
      </p:sp>
      <p:sp>
        <p:nvSpPr>
          <p:cNvPr id="9" name="Slide Number Placeholder 8"/>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14527320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0A18B12-99D3-4A68-ABD5-E76997C9A5D4}" type="datetime1">
              <a:rPr lang="en-GB" smtClean="0"/>
              <a:t>15/06/2025</a:t>
            </a:fld>
            <a:endParaRPr lang="en-GB"/>
          </a:p>
        </p:txBody>
      </p:sp>
      <p:sp>
        <p:nvSpPr>
          <p:cNvPr id="4" name="Footer Placeholder 3"/>
          <p:cNvSpPr>
            <a:spLocks noGrp="1"/>
          </p:cNvSpPr>
          <p:nvPr>
            <p:ph type="ftr" sz="quarter" idx="11"/>
          </p:nvPr>
        </p:nvSpPr>
        <p:spPr/>
        <p:txBody>
          <a:bodyPr/>
          <a:lstStyle/>
          <a:p>
            <a:r>
              <a:rPr lang="en-GB"/>
              <a:t>Ravitch, Qualitative Research.2e. SAGE Publications. ©2021.</a:t>
            </a:r>
          </a:p>
        </p:txBody>
      </p:sp>
      <p:sp>
        <p:nvSpPr>
          <p:cNvPr id="5" name="Slide Number Placeholder 4"/>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29209397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6FE3AB-12A3-46DF-8E50-AC579050C791}" type="datetime1">
              <a:rPr lang="en-GB" smtClean="0"/>
              <a:t>15/06/2025</a:t>
            </a:fld>
            <a:endParaRPr lang="en-GB"/>
          </a:p>
        </p:txBody>
      </p:sp>
      <p:sp>
        <p:nvSpPr>
          <p:cNvPr id="3" name="Footer Placeholder 2"/>
          <p:cNvSpPr>
            <a:spLocks noGrp="1"/>
          </p:cNvSpPr>
          <p:nvPr>
            <p:ph type="ftr" sz="quarter" idx="11"/>
          </p:nvPr>
        </p:nvSpPr>
        <p:spPr/>
        <p:txBody>
          <a:bodyPr/>
          <a:lstStyle/>
          <a:p>
            <a:r>
              <a:rPr lang="en-GB"/>
              <a:t>Ravitch, Qualitative Research.2e. SAGE Publications. ©2021.</a:t>
            </a:r>
          </a:p>
        </p:txBody>
      </p:sp>
      <p:sp>
        <p:nvSpPr>
          <p:cNvPr id="4" name="Slide Number Placeholder 3"/>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34716755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92B9178-69E7-4A4D-9C81-1BF860ED72F6}" type="datetime1">
              <a:rPr lang="en-GB" smtClean="0"/>
              <a:t>15/06/2025</a:t>
            </a:fld>
            <a:endParaRPr lang="en-GB"/>
          </a:p>
        </p:txBody>
      </p:sp>
      <p:sp>
        <p:nvSpPr>
          <p:cNvPr id="6" name="Footer Placeholder 5"/>
          <p:cNvSpPr>
            <a:spLocks noGrp="1"/>
          </p:cNvSpPr>
          <p:nvPr>
            <p:ph type="ftr" sz="quarter" idx="11"/>
          </p:nvPr>
        </p:nvSpPr>
        <p:spPr/>
        <p:txBody>
          <a:bodyPr/>
          <a:lstStyle/>
          <a:p>
            <a:r>
              <a:rPr lang="en-GB"/>
              <a:t>Ravitch, Qualitative Research.2e. SAGE Publications. ©2021.</a:t>
            </a:r>
          </a:p>
        </p:txBody>
      </p:sp>
      <p:sp>
        <p:nvSpPr>
          <p:cNvPr id="7" name="Slide Number Placeholder 6"/>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33851817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D318AE-E5CE-4EE2-BF11-A6D73440DC7D}" type="datetime1">
              <a:rPr lang="en-GB" smtClean="0"/>
              <a:t>15/06/2025</a:t>
            </a:fld>
            <a:endParaRPr lang="en-GB"/>
          </a:p>
        </p:txBody>
      </p:sp>
      <p:sp>
        <p:nvSpPr>
          <p:cNvPr id="6" name="Footer Placeholder 5"/>
          <p:cNvSpPr>
            <a:spLocks noGrp="1"/>
          </p:cNvSpPr>
          <p:nvPr>
            <p:ph type="ftr" sz="quarter" idx="11"/>
          </p:nvPr>
        </p:nvSpPr>
        <p:spPr/>
        <p:txBody>
          <a:bodyPr/>
          <a:lstStyle/>
          <a:p>
            <a:r>
              <a:rPr lang="en-GB"/>
              <a:t>Ravitch, Qualitative Research.2e. SAGE Publications. ©2021.</a:t>
            </a:r>
          </a:p>
        </p:txBody>
      </p:sp>
      <p:sp>
        <p:nvSpPr>
          <p:cNvPr id="7" name="Slide Number Placeholder 6"/>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1988230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E2D3C9-C8D2-4AA0-AF54-73B17E10B0C5}" type="datetime1">
              <a:rPr lang="en-GB" smtClean="0"/>
              <a:t>15/06/2025</a:t>
            </a:fld>
            <a:endParaRPr lang="en-GB"/>
          </a:p>
        </p:txBody>
      </p:sp>
      <p:sp>
        <p:nvSpPr>
          <p:cNvPr id="5" name="Footer Placeholder 4"/>
          <p:cNvSpPr>
            <a:spLocks noGrp="1"/>
          </p:cNvSpPr>
          <p:nvPr>
            <p:ph type="ftr" sz="quarter" idx="11"/>
          </p:nvPr>
        </p:nvSpPr>
        <p:spPr/>
        <p:txBody>
          <a:bodyPr/>
          <a:lstStyle/>
          <a:p>
            <a:r>
              <a:rPr lang="en-GB"/>
              <a:t>Ravitch, Qualitative Research.2e. SAGE Publications. ©2021.</a:t>
            </a:r>
          </a:p>
        </p:txBody>
      </p:sp>
      <p:sp>
        <p:nvSpPr>
          <p:cNvPr id="6" name="Slide Number Placeholder 5"/>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3993988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82F233-A195-4F60-A46C-AA62DC393CF3}" type="datetime1">
              <a:rPr lang="en-GB" smtClean="0"/>
              <a:t>15/06/2025</a:t>
            </a:fld>
            <a:endParaRPr lang="en-GB"/>
          </a:p>
        </p:txBody>
      </p:sp>
      <p:sp>
        <p:nvSpPr>
          <p:cNvPr id="5" name="Footer Placeholder 4"/>
          <p:cNvSpPr>
            <a:spLocks noGrp="1"/>
          </p:cNvSpPr>
          <p:nvPr>
            <p:ph type="ftr" sz="quarter" idx="11"/>
          </p:nvPr>
        </p:nvSpPr>
        <p:spPr/>
        <p:txBody>
          <a:bodyPr/>
          <a:lstStyle/>
          <a:p>
            <a:r>
              <a:rPr lang="en-GB"/>
              <a:t>Ravitch, Qualitative Research.2e. SAGE Publications. ©2021.</a:t>
            </a:r>
          </a:p>
        </p:txBody>
      </p:sp>
      <p:sp>
        <p:nvSpPr>
          <p:cNvPr id="6" name="Slide Number Placeholder 5"/>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38384320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29C300-A0C5-4D13-A8DA-A645D96C23CD}" type="datetime1">
              <a:rPr lang="en-GB" smtClean="0"/>
              <a:t>15/06/2025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Ravitch, Qualitative Research.2e. SAGE Publications. ©2021.</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D7DD29-3810-4AE1-954E-351DBC4EFE82}" type="slidenum">
              <a:rPr lang="en-GB" smtClean="0"/>
              <a:t>‹#›</a:t>
            </a:fld>
            <a:endParaRPr lang="en-GB"/>
          </a:p>
        </p:txBody>
      </p:sp>
    </p:spTree>
    <p:extLst>
      <p:ext uri="{BB962C8B-B14F-4D97-AF65-F5344CB8AC3E}">
        <p14:creationId xmlns:p14="http://schemas.microsoft.com/office/powerpoint/2010/main" val="192069932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ABABB4-BBCA-4461-A4B4-87519BEEA85A}"/>
              </a:ext>
            </a:extLst>
          </p:cNvPr>
          <p:cNvSpPr>
            <a:spLocks noGrp="1"/>
          </p:cNvSpPr>
          <p:nvPr>
            <p:ph type="ctrTitle"/>
          </p:nvPr>
        </p:nvSpPr>
        <p:spPr>
          <a:xfrm>
            <a:off x="638882" y="639193"/>
            <a:ext cx="3571810" cy="3573516"/>
          </a:xfrm>
        </p:spPr>
        <p:txBody>
          <a:bodyPr>
            <a:normAutofit/>
          </a:bodyPr>
          <a:lstStyle/>
          <a:p>
            <a:pPr algn="l"/>
            <a:r>
              <a:rPr lang="en-GB" sz="6100"/>
              <a:t>Converting Research into Practice</a:t>
            </a:r>
          </a:p>
        </p:txBody>
      </p:sp>
      <p:sp>
        <p:nvSpPr>
          <p:cNvPr id="3" name="Subtitle 2">
            <a:extLst>
              <a:ext uri="{FF2B5EF4-FFF2-40B4-BE49-F238E27FC236}">
                <a16:creationId xmlns:a16="http://schemas.microsoft.com/office/drawing/2014/main" id="{76648D9E-0B97-4D29-92FC-DD75BF5E0DE3}"/>
              </a:ext>
            </a:extLst>
          </p:cNvPr>
          <p:cNvSpPr>
            <a:spLocks noGrp="1"/>
          </p:cNvSpPr>
          <p:nvPr>
            <p:ph type="subTitle" idx="1"/>
          </p:nvPr>
        </p:nvSpPr>
        <p:spPr>
          <a:xfrm>
            <a:off x="638882" y="4631161"/>
            <a:ext cx="3571810" cy="1559327"/>
          </a:xfrm>
        </p:spPr>
        <p:txBody>
          <a:bodyPr>
            <a:normAutofit/>
          </a:bodyPr>
          <a:lstStyle/>
          <a:p>
            <a:pPr algn="l"/>
            <a:r>
              <a:rPr lang="en-GB"/>
              <a:t>Dr Helen Lee </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B9FF1A4-CA1D-9D76-4F3F-550120160FCA}"/>
              </a:ext>
            </a:extLst>
          </p:cNvPr>
          <p:cNvPicPr>
            <a:picLocks noChangeAspect="1"/>
          </p:cNvPicPr>
          <p:nvPr/>
        </p:nvPicPr>
        <p:blipFill>
          <a:blip r:embed="rId2"/>
          <a:stretch>
            <a:fillRect/>
          </a:stretch>
        </p:blipFill>
        <p:spPr>
          <a:xfrm>
            <a:off x="4654296" y="1386173"/>
            <a:ext cx="7214616" cy="4058221"/>
          </a:xfrm>
          <a:prstGeom prst="rect">
            <a:avLst/>
          </a:prstGeom>
        </p:spPr>
      </p:pic>
    </p:spTree>
    <p:extLst>
      <p:ext uri="{BB962C8B-B14F-4D97-AF65-F5344CB8AC3E}">
        <p14:creationId xmlns:p14="http://schemas.microsoft.com/office/powerpoint/2010/main" val="604041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2257" y="634946"/>
            <a:ext cx="3690257" cy="1450757"/>
          </a:xfrm>
        </p:spPr>
        <p:txBody>
          <a:bodyPr>
            <a:normAutofit/>
          </a:bodyPr>
          <a:lstStyle/>
          <a:p>
            <a:r>
              <a:rPr lang="en-GB"/>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2257" y="2407436"/>
            <a:ext cx="3690257" cy="3461658"/>
          </a:xfrm>
        </p:spPr>
        <p:txBody>
          <a:bodyPr>
            <a:normAutofit/>
          </a:bodyPr>
          <a:lstStyle/>
          <a:p>
            <a:pPr>
              <a:lnSpc>
                <a:spcPct val="110000"/>
              </a:lnSpc>
            </a:pPr>
            <a:r>
              <a:rPr lang="en-GB" sz="1300"/>
              <a:t>This presentation  will introduce you to some aspects of research methods – but it is NOT intended to replace key reading, such as Bryman, Denscombe, Creswell, Maxwell, Guba and Lincoln and Cohen etc.  </a:t>
            </a:r>
          </a:p>
          <a:p>
            <a:pPr>
              <a:lnSpc>
                <a:spcPct val="110000"/>
              </a:lnSpc>
            </a:pPr>
            <a:r>
              <a:rPr lang="en-GB" sz="1300"/>
              <a:t>You must read key texts and beyond at doctoral level. that cover the method and for this you may have to go beyond your modules reading list.</a:t>
            </a:r>
          </a:p>
          <a:p>
            <a:pPr>
              <a:lnSpc>
                <a:spcPct val="110000"/>
              </a:lnSpc>
            </a:pPr>
            <a:r>
              <a:rPr lang="en-GB" sz="1300"/>
              <a:t>Again some slides will not be focused on and you are expected at this doctoral level to be motivated, engaged and understand the areas you need to explore.</a:t>
            </a:r>
          </a:p>
          <a:p>
            <a:pPr>
              <a:lnSpc>
                <a:spcPct val="110000"/>
              </a:lnSpc>
            </a:pPr>
            <a:endParaRPr lang="en-GB" sz="13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r="18088"/>
          <a:stretch/>
        </p:blipFill>
        <p:spPr>
          <a:xfrm>
            <a:off x="4648201" y="640081"/>
            <a:ext cx="6909801" cy="5314406"/>
          </a:xfrm>
          <a:prstGeom prst="rect">
            <a:avLst/>
          </a:prstGeom>
        </p:spPr>
      </p:pic>
    </p:spTree>
    <p:extLst>
      <p:ext uri="{BB962C8B-B14F-4D97-AF65-F5344CB8AC3E}">
        <p14:creationId xmlns:p14="http://schemas.microsoft.com/office/powerpoint/2010/main" val="3443060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890338" y="640080"/>
            <a:ext cx="3734014" cy="3566160"/>
          </a:xfrm>
        </p:spPr>
        <p:txBody>
          <a:bodyPr vert="horz" lIns="91440" tIns="45720" rIns="91440" bIns="45720" rtlCol="0" anchor="b">
            <a:normAutofit/>
          </a:bodyPr>
          <a:lstStyle/>
          <a:p>
            <a:r>
              <a:rPr lang="en-US" sz="5000"/>
              <a:t>Methods and Processes of Data Analysis</a:t>
            </a:r>
          </a:p>
        </p:txBody>
      </p:sp>
      <p:sp>
        <p:nvSpPr>
          <p:cNvPr id="1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F74B05C-3118-45C1-B0F0-34AB537637D2}"/>
              </a:ext>
            </a:extLst>
          </p:cNvPr>
          <p:cNvPicPr>
            <a:picLocks noChangeAspect="1"/>
          </p:cNvPicPr>
          <p:nvPr/>
        </p:nvPicPr>
        <p:blipFill rotWithShape="1">
          <a:blip r:embed="rId3">
            <a:extLst>
              <a:ext uri="{28A0092B-C50C-407E-A947-70E740481C1C}">
                <a14:useLocalDpi xmlns:a14="http://schemas.microsoft.com/office/drawing/2010/main" val="0"/>
              </a:ext>
            </a:extLst>
          </a:blip>
          <a:srcRect t="7862" r="1" b="9639"/>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565008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E57C044-A320-1735-28C5-AA2051264C0A}"/>
              </a:ext>
            </a:extLst>
          </p:cNvPr>
          <p:cNvPicPr>
            <a:picLocks noChangeAspect="1"/>
          </p:cNvPicPr>
          <p:nvPr/>
        </p:nvPicPr>
        <p:blipFill rotWithShape="1">
          <a:blip r:embed="rId2"/>
          <a:srcRect r="-1" b="19476"/>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C0A3E24D-EB90-5A3B-C0A0-C335E00B6FBD}"/>
              </a:ext>
            </a:extLst>
          </p:cNvPr>
          <p:cNvSpPr>
            <a:spLocks noGrp="1"/>
          </p:cNvSpPr>
          <p:nvPr>
            <p:ph type="title"/>
          </p:nvPr>
        </p:nvSpPr>
        <p:spPr>
          <a:xfrm>
            <a:off x="46660" y="1208627"/>
            <a:ext cx="3386653" cy="3204134"/>
          </a:xfrm>
        </p:spPr>
        <p:txBody>
          <a:bodyPr vert="horz" lIns="91440" tIns="45720" rIns="91440" bIns="45720" rtlCol="0" anchor="b">
            <a:normAutofit/>
          </a:bodyPr>
          <a:lstStyle/>
          <a:p>
            <a:r>
              <a:rPr lang="en-US" sz="4800" dirty="0"/>
              <a:t>Gil Scott Heron The Bottle</a:t>
            </a:r>
          </a:p>
        </p:txBody>
      </p:sp>
    </p:spTree>
    <p:extLst>
      <p:ext uri="{BB962C8B-B14F-4D97-AF65-F5344CB8AC3E}">
        <p14:creationId xmlns:p14="http://schemas.microsoft.com/office/powerpoint/2010/main" val="3111108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Black chains">
            <a:extLst>
              <a:ext uri="{FF2B5EF4-FFF2-40B4-BE49-F238E27FC236}">
                <a16:creationId xmlns:a16="http://schemas.microsoft.com/office/drawing/2014/main" id="{89A33420-2BD4-930C-9500-4D3023ADB683}"/>
              </a:ext>
            </a:extLst>
          </p:cNvPr>
          <p:cNvPicPr>
            <a:picLocks noChangeAspect="1"/>
          </p:cNvPicPr>
          <p:nvPr/>
        </p:nvPicPr>
        <p:blipFill rotWithShape="1">
          <a:blip r:embed="rId2"/>
          <a:srcRect t="13150" r="1" b="11130"/>
          <a:stretch/>
        </p:blipFill>
        <p:spPr>
          <a:xfrm>
            <a:off x="-3447" y="-1"/>
            <a:ext cx="12195447" cy="6879745"/>
          </a:xfrm>
          <a:prstGeom prst="rect">
            <a:avLst/>
          </a:prstGeom>
        </p:spPr>
      </p:pic>
      <p:sp>
        <p:nvSpPr>
          <p:cNvPr id="2" name="Title 1">
            <a:extLst>
              <a:ext uri="{FF2B5EF4-FFF2-40B4-BE49-F238E27FC236}">
                <a16:creationId xmlns:a16="http://schemas.microsoft.com/office/drawing/2014/main" id="{09030E4F-23F2-1EA4-9DD3-F9258EEA682A}"/>
              </a:ext>
            </a:extLst>
          </p:cNvPr>
          <p:cNvSpPr>
            <a:spLocks noGrp="1"/>
          </p:cNvSpPr>
          <p:nvPr>
            <p:ph type="title"/>
          </p:nvPr>
        </p:nvSpPr>
        <p:spPr>
          <a:xfrm>
            <a:off x="859028" y="4121944"/>
            <a:ext cx="7927785" cy="1620665"/>
          </a:xfrm>
        </p:spPr>
        <p:txBody>
          <a:bodyPr vert="horz" lIns="91440" tIns="45720" rIns="91440" bIns="45720" rtlCol="0" anchor="b">
            <a:normAutofit fontScale="90000"/>
          </a:bodyPr>
          <a:lstStyle/>
          <a:p>
            <a:r>
              <a:rPr lang="en-US" sz="4000" dirty="0">
                <a:solidFill>
                  <a:srgbClr val="FFFFFF"/>
                </a:solidFill>
              </a:rPr>
              <a:t>Link https://youtu.be/EdhoX1Xu6ZI?si=GBYb4xnGIiJ0JDuO  </a:t>
            </a:r>
          </a:p>
        </p:txBody>
      </p:sp>
    </p:spTree>
    <p:extLst>
      <p:ext uri="{BB962C8B-B14F-4D97-AF65-F5344CB8AC3E}">
        <p14:creationId xmlns:p14="http://schemas.microsoft.com/office/powerpoint/2010/main" val="2680978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raft alphabet on a black surface">
            <a:extLst>
              <a:ext uri="{FF2B5EF4-FFF2-40B4-BE49-F238E27FC236}">
                <a16:creationId xmlns:a16="http://schemas.microsoft.com/office/drawing/2014/main" id="{0D06C467-E21C-F9C0-E309-DF617208EAC3}"/>
              </a:ext>
            </a:extLst>
          </p:cNvPr>
          <p:cNvPicPr>
            <a:picLocks noChangeAspect="1"/>
          </p:cNvPicPr>
          <p:nvPr/>
        </p:nvPicPr>
        <p:blipFill rotWithShape="1">
          <a:blip r:embed="rId2"/>
          <a:srcRect t="9412" b="6318"/>
          <a:stretch/>
        </p:blipFill>
        <p:spPr>
          <a:xfrm>
            <a:off x="-3047" y="10"/>
            <a:ext cx="12191999" cy="6857990"/>
          </a:xfrm>
          <a:prstGeom prst="rect">
            <a:avLst/>
          </a:prstGeom>
        </p:spPr>
      </p:pic>
      <p:sp>
        <p:nvSpPr>
          <p:cNvPr id="2" name="Title 1">
            <a:extLst>
              <a:ext uri="{FF2B5EF4-FFF2-40B4-BE49-F238E27FC236}">
                <a16:creationId xmlns:a16="http://schemas.microsoft.com/office/drawing/2014/main" id="{82DC4110-41B2-C1D1-77A9-785D425BE0A8}"/>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See lyrics</a:t>
            </a:r>
          </a:p>
        </p:txBody>
      </p:sp>
    </p:spTree>
    <p:extLst>
      <p:ext uri="{BB962C8B-B14F-4D97-AF65-F5344CB8AC3E}">
        <p14:creationId xmlns:p14="http://schemas.microsoft.com/office/powerpoint/2010/main" val="3321231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Microphone and piano">
            <a:extLst>
              <a:ext uri="{FF2B5EF4-FFF2-40B4-BE49-F238E27FC236}">
                <a16:creationId xmlns:a16="http://schemas.microsoft.com/office/drawing/2014/main" id="{D9D54821-D457-94FC-C364-8A98407E9787}"/>
              </a:ext>
            </a:extLst>
          </p:cNvPr>
          <p:cNvPicPr>
            <a:picLocks noChangeAspect="1"/>
          </p:cNvPicPr>
          <p:nvPr/>
        </p:nvPicPr>
        <p:blipFill rotWithShape="1">
          <a:blip r:embed="rId2"/>
          <a:srcRect t="15094"/>
          <a:stretch/>
        </p:blipFill>
        <p:spPr>
          <a:xfrm>
            <a:off x="-3047" y="10"/>
            <a:ext cx="12191999" cy="6857990"/>
          </a:xfrm>
          <a:prstGeom prst="rect">
            <a:avLst/>
          </a:prstGeom>
        </p:spPr>
      </p:pic>
      <p:sp>
        <p:nvSpPr>
          <p:cNvPr id="2" name="Title 1">
            <a:extLst>
              <a:ext uri="{FF2B5EF4-FFF2-40B4-BE49-F238E27FC236}">
                <a16:creationId xmlns:a16="http://schemas.microsoft.com/office/drawing/2014/main" id="{F1090173-9B81-D4B2-452F-9A01AA8C3F53}"/>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Please </a:t>
            </a:r>
            <a:r>
              <a:rPr lang="en-US" sz="5200" dirty="0" err="1">
                <a:solidFill>
                  <a:srgbClr val="FFFFFF"/>
                </a:solidFill>
              </a:rPr>
              <a:t>analyse</a:t>
            </a:r>
            <a:r>
              <a:rPr lang="en-US" sz="5200" dirty="0">
                <a:solidFill>
                  <a:srgbClr val="FFFFFF"/>
                </a:solidFill>
              </a:rPr>
              <a:t> the song lyrics</a:t>
            </a:r>
          </a:p>
        </p:txBody>
      </p:sp>
    </p:spTree>
    <p:extLst>
      <p:ext uri="{BB962C8B-B14F-4D97-AF65-F5344CB8AC3E}">
        <p14:creationId xmlns:p14="http://schemas.microsoft.com/office/powerpoint/2010/main" val="2924487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descr="Dog Titling It's Head">
            <a:extLst>
              <a:ext uri="{FF2B5EF4-FFF2-40B4-BE49-F238E27FC236}">
                <a16:creationId xmlns:a16="http://schemas.microsoft.com/office/drawing/2014/main" id="{95A7D54B-CEA4-3509-18B1-1B2F1D554DF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047" y="10"/>
            <a:ext cx="12191999" cy="6857990"/>
          </a:xfrm>
          <a:prstGeom prst="rect">
            <a:avLst/>
          </a:prstGeom>
        </p:spPr>
      </p:pic>
      <p:sp>
        <p:nvSpPr>
          <p:cNvPr id="2" name="Title 1">
            <a:extLst>
              <a:ext uri="{FF2B5EF4-FFF2-40B4-BE49-F238E27FC236}">
                <a16:creationId xmlns:a16="http://schemas.microsoft.com/office/drawing/2014/main" id="{FDFBA558-CE8E-D947-DA33-8BCF24DCD87E}"/>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How ?</a:t>
            </a:r>
          </a:p>
        </p:txBody>
      </p:sp>
    </p:spTree>
    <p:extLst>
      <p:ext uri="{BB962C8B-B14F-4D97-AF65-F5344CB8AC3E}">
        <p14:creationId xmlns:p14="http://schemas.microsoft.com/office/powerpoint/2010/main" val="867551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Message in a bottle floating in water">
            <a:extLst>
              <a:ext uri="{FF2B5EF4-FFF2-40B4-BE49-F238E27FC236}">
                <a16:creationId xmlns:a16="http://schemas.microsoft.com/office/drawing/2014/main" id="{933B7D56-A3CA-B8EF-F87F-F35842B78A79}"/>
              </a:ext>
            </a:extLst>
          </p:cNvPr>
          <p:cNvPicPr>
            <a:picLocks noChangeAspect="1"/>
          </p:cNvPicPr>
          <p:nvPr/>
        </p:nvPicPr>
        <p:blipFill rotWithShape="1">
          <a:blip r:embed="rId2"/>
          <a:srcRect t="13114" b="2616"/>
          <a:stretch/>
        </p:blipFill>
        <p:spPr>
          <a:xfrm>
            <a:off x="-3047" y="10"/>
            <a:ext cx="12191999" cy="6857990"/>
          </a:xfrm>
          <a:prstGeom prst="rect">
            <a:avLst/>
          </a:prstGeom>
        </p:spPr>
      </p:pic>
      <p:sp>
        <p:nvSpPr>
          <p:cNvPr id="3" name="Title 2">
            <a:extLst>
              <a:ext uri="{FF2B5EF4-FFF2-40B4-BE49-F238E27FC236}">
                <a16:creationId xmlns:a16="http://schemas.microsoft.com/office/drawing/2014/main" id="{8418496A-0479-C1E1-3EF5-D3D8291D36D5}"/>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But what if I told you that the lyrics are some talking about ….</a:t>
            </a:r>
          </a:p>
        </p:txBody>
      </p:sp>
      <p:sp>
        <p:nvSpPr>
          <p:cNvPr id="4" name="Content Placeholder 3">
            <a:extLst>
              <a:ext uri="{FF2B5EF4-FFF2-40B4-BE49-F238E27FC236}">
                <a16:creationId xmlns:a16="http://schemas.microsoft.com/office/drawing/2014/main" id="{3D5BEF29-F746-9527-0671-602683318AEA}"/>
              </a:ext>
            </a:extLst>
          </p:cNvPr>
          <p:cNvSpPr>
            <a:spLocks noGrp="1"/>
          </p:cNvSpPr>
          <p:nvPr>
            <p:ph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pPr marL="0" indent="0" algn="ctr">
              <a:buNone/>
            </a:pPr>
            <a:r>
              <a:rPr lang="en-US" sz="2400" dirty="0">
                <a:solidFill>
                  <a:srgbClr val="FFFFFF"/>
                </a:solidFill>
              </a:rPr>
              <a:t>Alcohol abuse within a social commentary</a:t>
            </a:r>
          </a:p>
        </p:txBody>
      </p:sp>
    </p:spTree>
    <p:extLst>
      <p:ext uri="{BB962C8B-B14F-4D97-AF65-F5344CB8AC3E}">
        <p14:creationId xmlns:p14="http://schemas.microsoft.com/office/powerpoint/2010/main" val="2634699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3CBE6E-E6B2-417D-A61A-D5F70F02A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66BE98-0341-4CFA-8601-3E68FB730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13C6A7-CE23-F74F-2A62-9A0CD65F034F}"/>
              </a:ext>
            </a:extLst>
          </p:cNvPr>
          <p:cNvSpPr>
            <a:spLocks noGrp="1"/>
          </p:cNvSpPr>
          <p:nvPr>
            <p:ph type="title"/>
          </p:nvPr>
        </p:nvSpPr>
        <p:spPr>
          <a:xfrm>
            <a:off x="680539" y="1458180"/>
            <a:ext cx="3100522" cy="3941640"/>
          </a:xfrm>
        </p:spPr>
        <p:txBody>
          <a:bodyPr vert="horz" lIns="91440" tIns="45720" rIns="91440" bIns="45720" rtlCol="0">
            <a:normAutofit/>
          </a:bodyPr>
          <a:lstStyle/>
          <a:p>
            <a:r>
              <a:rPr lang="en-US" sz="2800" kern="1200">
                <a:solidFill>
                  <a:schemeClr val="bg1"/>
                </a:solidFill>
                <a:latin typeface="+mj-lt"/>
                <a:ea typeface="+mj-ea"/>
                <a:cs typeface="+mj-cs"/>
              </a:rPr>
              <a:t>Research topic</a:t>
            </a:r>
          </a:p>
        </p:txBody>
      </p:sp>
      <p:sp>
        <p:nvSpPr>
          <p:cNvPr id="12" name="Rectangle 11">
            <a:extLst>
              <a:ext uri="{FF2B5EF4-FFF2-40B4-BE49-F238E27FC236}">
                <a16:creationId xmlns:a16="http://schemas.microsoft.com/office/drawing/2014/main" id="{663E89A1-984A-4500-9453-4203AD1B8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E17BABFA-65F8-2EBE-AA03-7E4BD9BB98F3}"/>
              </a:ext>
            </a:extLst>
          </p:cNvPr>
          <p:cNvSpPr>
            <a:spLocks noGrp="1"/>
          </p:cNvSpPr>
          <p:nvPr>
            <p:ph idx="1"/>
          </p:nvPr>
        </p:nvSpPr>
        <p:spPr>
          <a:xfrm>
            <a:off x="5801851" y="1458180"/>
            <a:ext cx="5337242" cy="3941640"/>
          </a:xfrm>
        </p:spPr>
        <p:txBody>
          <a:bodyPr vert="horz" lIns="91440" tIns="45720" rIns="91440" bIns="45720" rtlCol="0" anchor="ctr">
            <a:normAutofit/>
          </a:bodyPr>
          <a:lstStyle/>
          <a:p>
            <a:pPr marL="0" indent="0">
              <a:buNone/>
            </a:pPr>
            <a:r>
              <a:rPr lang="en-US" sz="2000" kern="1200">
                <a:latin typeface="+mn-lt"/>
                <a:ea typeface="+mn-ea"/>
                <a:cs typeface="+mn-cs"/>
              </a:rPr>
              <a:t>Understanding Social Factors in Alcohol Addiction and Recovery</a:t>
            </a:r>
          </a:p>
          <a:p>
            <a:pPr marL="0" indent="0">
              <a:buNone/>
            </a:pPr>
            <a:endParaRPr lang="en-US" sz="2000"/>
          </a:p>
          <a:p>
            <a:pPr marL="0" indent="0">
              <a:buNone/>
            </a:pPr>
            <a:endParaRPr lang="en-US" sz="2000" kern="1200">
              <a:latin typeface="+mn-lt"/>
              <a:ea typeface="+mn-ea"/>
              <a:cs typeface="+mn-cs"/>
            </a:endParaRPr>
          </a:p>
        </p:txBody>
      </p:sp>
      <p:sp>
        <p:nvSpPr>
          <p:cNvPr id="14" name="Rectangle 13">
            <a:extLst>
              <a:ext uri="{FF2B5EF4-FFF2-40B4-BE49-F238E27FC236}">
                <a16:creationId xmlns:a16="http://schemas.microsoft.com/office/drawing/2014/main" id="{B3FD642B-C569-4ABB-AE20-EFA6BC995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Rectangle 15">
            <a:extLst>
              <a:ext uri="{FF2B5EF4-FFF2-40B4-BE49-F238E27FC236}">
                <a16:creationId xmlns:a16="http://schemas.microsoft.com/office/drawing/2014/main" id="{AA92FED3-1F18-4138-B4E4-627D78B00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601"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368409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3CBE6E-E6B2-417D-A61A-D5F70F02A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66BE98-0341-4CFA-8601-3E68FB730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9F2359-149F-7FE0-86FD-2B345CE6AC15}"/>
              </a:ext>
            </a:extLst>
          </p:cNvPr>
          <p:cNvSpPr>
            <a:spLocks noGrp="1"/>
          </p:cNvSpPr>
          <p:nvPr>
            <p:ph type="title"/>
          </p:nvPr>
        </p:nvSpPr>
        <p:spPr>
          <a:xfrm>
            <a:off x="680539" y="1458180"/>
            <a:ext cx="3100522" cy="3941640"/>
          </a:xfrm>
        </p:spPr>
        <p:txBody>
          <a:bodyPr>
            <a:normAutofit/>
          </a:bodyPr>
          <a:lstStyle/>
          <a:p>
            <a:r>
              <a:rPr lang="en-GB" sz="2800" b="1">
                <a:solidFill>
                  <a:schemeClr val="bg1"/>
                </a:solidFill>
              </a:rPr>
              <a:t>Research Problem</a:t>
            </a:r>
            <a:endParaRPr lang="en-GB" sz="2800">
              <a:solidFill>
                <a:schemeClr val="bg1"/>
              </a:solidFill>
            </a:endParaRPr>
          </a:p>
        </p:txBody>
      </p:sp>
      <p:sp>
        <p:nvSpPr>
          <p:cNvPr id="12" name="Rectangle 11">
            <a:extLst>
              <a:ext uri="{FF2B5EF4-FFF2-40B4-BE49-F238E27FC236}">
                <a16:creationId xmlns:a16="http://schemas.microsoft.com/office/drawing/2014/main" id="{663E89A1-984A-4500-9453-4203AD1B8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C7441310-05F6-B518-20F1-CF8CE4729EC6}"/>
              </a:ext>
            </a:extLst>
          </p:cNvPr>
          <p:cNvSpPr>
            <a:spLocks noGrp="1"/>
          </p:cNvSpPr>
          <p:nvPr>
            <p:ph idx="1"/>
          </p:nvPr>
        </p:nvSpPr>
        <p:spPr>
          <a:xfrm>
            <a:off x="4831951" y="1458180"/>
            <a:ext cx="6679510" cy="3941640"/>
          </a:xfrm>
        </p:spPr>
        <p:txBody>
          <a:bodyPr anchor="ctr">
            <a:normAutofit lnSpcReduction="10000"/>
          </a:bodyPr>
          <a:lstStyle/>
          <a:p>
            <a:pPr algn="just"/>
            <a:r>
              <a:rPr lang="en-GB" sz="2400" dirty="0"/>
              <a:t>Despite growing awareness of alcohol addiction as a health issue, there is limited understanding of how social attitudes, personal circumstances, and community support interact to affect recovery outcomes. Many individuals facing addiction encounter stigma and barriers to support that are rooted in social perceptions rather than medical realities.</a:t>
            </a:r>
          </a:p>
          <a:p>
            <a:endParaRPr lang="en-GB" sz="2400" dirty="0"/>
          </a:p>
          <a:p>
            <a:r>
              <a:rPr lang="en-US" sz="2400" kern="1200" dirty="0">
                <a:latin typeface="+mn-lt"/>
                <a:ea typeface="+mn-ea"/>
                <a:cs typeface="+mn-cs"/>
              </a:rPr>
              <a:t>(Because </a:t>
            </a:r>
            <a:r>
              <a:rPr lang="en-GB" sz="2400" dirty="0"/>
              <a:t>s</a:t>
            </a:r>
            <a:r>
              <a:rPr lang="en-GB" sz="2400" kern="1200" dirty="0">
                <a:latin typeface="+mn-lt"/>
                <a:ea typeface="+mn-ea"/>
                <a:cs typeface="+mn-cs"/>
              </a:rPr>
              <a:t>ocial attitudes and life circumstances affect addiction recovery, yet remain poorly understood.)</a:t>
            </a:r>
          </a:p>
          <a:p>
            <a:endParaRPr lang="en-GB" sz="2000" dirty="0"/>
          </a:p>
          <a:p>
            <a:endParaRPr lang="en-GB" sz="2000" dirty="0"/>
          </a:p>
        </p:txBody>
      </p:sp>
      <p:sp>
        <p:nvSpPr>
          <p:cNvPr id="14" name="Rectangle 13">
            <a:extLst>
              <a:ext uri="{FF2B5EF4-FFF2-40B4-BE49-F238E27FC236}">
                <a16:creationId xmlns:a16="http://schemas.microsoft.com/office/drawing/2014/main" id="{B3FD642B-C569-4ABB-AE20-EFA6BC995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Rectangle 15">
            <a:extLst>
              <a:ext uri="{FF2B5EF4-FFF2-40B4-BE49-F238E27FC236}">
                <a16:creationId xmlns:a16="http://schemas.microsoft.com/office/drawing/2014/main" id="{AA92FED3-1F18-4138-B4E4-627D78B00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601"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45211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3CBE6E-E6B2-417D-A61A-D5F70F02A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66BE98-0341-4CFA-8601-3E68FB730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86EF5A-DA30-4409-DEDD-0D4406B42EF9}"/>
              </a:ext>
            </a:extLst>
          </p:cNvPr>
          <p:cNvSpPr>
            <a:spLocks noGrp="1"/>
          </p:cNvSpPr>
          <p:nvPr>
            <p:ph type="title"/>
          </p:nvPr>
        </p:nvSpPr>
        <p:spPr>
          <a:xfrm>
            <a:off x="680539" y="1458180"/>
            <a:ext cx="3100522" cy="3941640"/>
          </a:xfrm>
        </p:spPr>
        <p:txBody>
          <a:bodyPr>
            <a:normAutofit/>
          </a:bodyPr>
          <a:lstStyle/>
          <a:p>
            <a:r>
              <a:rPr lang="en-GB" sz="2800" b="1">
                <a:solidFill>
                  <a:schemeClr val="bg1"/>
                </a:solidFill>
              </a:rPr>
              <a:t>Research Aim</a:t>
            </a:r>
            <a:endParaRPr lang="en-GB" sz="2800">
              <a:solidFill>
                <a:schemeClr val="bg1"/>
              </a:solidFill>
            </a:endParaRPr>
          </a:p>
        </p:txBody>
      </p:sp>
      <p:sp>
        <p:nvSpPr>
          <p:cNvPr id="12" name="Rectangle 11">
            <a:extLst>
              <a:ext uri="{FF2B5EF4-FFF2-40B4-BE49-F238E27FC236}">
                <a16:creationId xmlns:a16="http://schemas.microsoft.com/office/drawing/2014/main" id="{663E89A1-984A-4500-9453-4203AD1B8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8E329FB3-82BF-3776-FCF3-694576C05054}"/>
              </a:ext>
            </a:extLst>
          </p:cNvPr>
          <p:cNvSpPr>
            <a:spLocks noGrp="1"/>
          </p:cNvSpPr>
          <p:nvPr>
            <p:ph idx="1"/>
          </p:nvPr>
        </p:nvSpPr>
        <p:spPr>
          <a:xfrm>
            <a:off x="4888302" y="1458180"/>
            <a:ext cx="6250791" cy="3941640"/>
          </a:xfrm>
        </p:spPr>
        <p:txBody>
          <a:bodyPr anchor="ctr">
            <a:normAutofit/>
          </a:bodyPr>
          <a:lstStyle/>
          <a:p>
            <a:pPr algn="just"/>
            <a:r>
              <a:rPr lang="en-GB" sz="2400" dirty="0"/>
              <a:t>To explore how social attitudes and life circumstances influence both alcohol addiction patterns and recovery journeys, with the goal of identifying effective community-based approaches to reduce stigma and improve support.</a:t>
            </a:r>
          </a:p>
          <a:p>
            <a:endParaRPr lang="en-GB" sz="2400" dirty="0"/>
          </a:p>
          <a:p>
            <a:endParaRPr lang="en-GB" sz="2400" dirty="0"/>
          </a:p>
          <a:p>
            <a:pPr algn="just"/>
            <a:r>
              <a:rPr lang="en-GB" sz="2400" dirty="0"/>
              <a:t>To explore how social factors influence alcohol addiction patterns and recovery journeys.</a:t>
            </a:r>
          </a:p>
          <a:p>
            <a:endParaRPr lang="en-GB" sz="2400" dirty="0"/>
          </a:p>
          <a:p>
            <a:endParaRPr lang="en-GB" sz="2000" dirty="0"/>
          </a:p>
        </p:txBody>
      </p:sp>
      <p:sp>
        <p:nvSpPr>
          <p:cNvPr id="14" name="Rectangle 13">
            <a:extLst>
              <a:ext uri="{FF2B5EF4-FFF2-40B4-BE49-F238E27FC236}">
                <a16:creationId xmlns:a16="http://schemas.microsoft.com/office/drawing/2014/main" id="{B3FD642B-C569-4ABB-AE20-EFA6BC995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Rectangle 15">
            <a:extLst>
              <a:ext uri="{FF2B5EF4-FFF2-40B4-BE49-F238E27FC236}">
                <a16:creationId xmlns:a16="http://schemas.microsoft.com/office/drawing/2014/main" id="{AA92FED3-1F18-4138-B4E4-627D78B00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601"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946818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3CBE6E-E6B2-417D-A61A-D5F70F02A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66BE98-0341-4CFA-8601-3E68FB730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7AD520-00C6-5F43-BF48-94A3838D4052}"/>
              </a:ext>
            </a:extLst>
          </p:cNvPr>
          <p:cNvSpPr>
            <a:spLocks noGrp="1"/>
          </p:cNvSpPr>
          <p:nvPr>
            <p:ph type="title"/>
          </p:nvPr>
        </p:nvSpPr>
        <p:spPr>
          <a:xfrm>
            <a:off x="680539" y="1458180"/>
            <a:ext cx="3100522" cy="3941640"/>
          </a:xfrm>
        </p:spPr>
        <p:txBody>
          <a:bodyPr>
            <a:normAutofit/>
          </a:bodyPr>
          <a:lstStyle/>
          <a:p>
            <a:r>
              <a:rPr lang="en-GB" sz="2800" b="1">
                <a:solidFill>
                  <a:schemeClr val="bg1"/>
                </a:solidFill>
              </a:rPr>
              <a:t>Main Research Question</a:t>
            </a:r>
            <a:endParaRPr lang="en-GB" sz="2800">
              <a:solidFill>
                <a:schemeClr val="bg1"/>
              </a:solidFill>
            </a:endParaRPr>
          </a:p>
        </p:txBody>
      </p:sp>
      <p:sp>
        <p:nvSpPr>
          <p:cNvPr id="12" name="Rectangle 11">
            <a:extLst>
              <a:ext uri="{FF2B5EF4-FFF2-40B4-BE49-F238E27FC236}">
                <a16:creationId xmlns:a16="http://schemas.microsoft.com/office/drawing/2014/main" id="{663E89A1-984A-4500-9453-4203AD1B8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D9346669-CE1E-D1E7-ED08-0EB33380A2E8}"/>
              </a:ext>
            </a:extLst>
          </p:cNvPr>
          <p:cNvSpPr>
            <a:spLocks noGrp="1"/>
          </p:cNvSpPr>
          <p:nvPr>
            <p:ph idx="1"/>
          </p:nvPr>
        </p:nvSpPr>
        <p:spPr>
          <a:xfrm>
            <a:off x="5338502" y="1265208"/>
            <a:ext cx="5802218" cy="4749963"/>
          </a:xfrm>
        </p:spPr>
        <p:txBody>
          <a:bodyPr anchor="ctr">
            <a:normAutofit/>
          </a:bodyPr>
          <a:lstStyle/>
          <a:p>
            <a:pPr algn="just"/>
            <a:r>
              <a:rPr lang="en-GB" dirty="0"/>
              <a:t>How do social attitudes, life circumstances, and community support systems influence the experiences of individuals struggling with alcohol addiction and their recovery journeys?</a:t>
            </a:r>
          </a:p>
          <a:p>
            <a:pPr algn="just"/>
            <a:endParaRPr lang="en-GB" dirty="0"/>
          </a:p>
          <a:p>
            <a:pPr algn="just"/>
            <a:r>
              <a:rPr lang="en-GB" dirty="0"/>
              <a:t>How do social factors influence alcohol addiction experiences and recovery outcomes?</a:t>
            </a:r>
          </a:p>
          <a:p>
            <a:pPr algn="just"/>
            <a:endParaRPr lang="en-GB" dirty="0"/>
          </a:p>
          <a:p>
            <a:endParaRPr lang="en-GB" sz="2000" dirty="0"/>
          </a:p>
        </p:txBody>
      </p:sp>
      <p:sp>
        <p:nvSpPr>
          <p:cNvPr id="14" name="Rectangle 13">
            <a:extLst>
              <a:ext uri="{FF2B5EF4-FFF2-40B4-BE49-F238E27FC236}">
                <a16:creationId xmlns:a16="http://schemas.microsoft.com/office/drawing/2014/main" id="{B3FD642B-C569-4ABB-AE20-EFA6BC995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Rectangle 15">
            <a:extLst>
              <a:ext uri="{FF2B5EF4-FFF2-40B4-BE49-F238E27FC236}">
                <a16:creationId xmlns:a16="http://schemas.microsoft.com/office/drawing/2014/main" id="{AA92FED3-1F18-4138-B4E4-627D78B00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601"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033152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3CBE6E-E6B2-417D-A61A-D5F70F02A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66BE98-0341-4CFA-8601-3E68FB730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81FA76-1B41-7163-7224-8B8CF8CECC93}"/>
              </a:ext>
            </a:extLst>
          </p:cNvPr>
          <p:cNvSpPr>
            <a:spLocks noGrp="1"/>
          </p:cNvSpPr>
          <p:nvPr>
            <p:ph type="title"/>
          </p:nvPr>
        </p:nvSpPr>
        <p:spPr>
          <a:xfrm>
            <a:off x="680539" y="1458180"/>
            <a:ext cx="3100522" cy="3941640"/>
          </a:xfrm>
        </p:spPr>
        <p:txBody>
          <a:bodyPr>
            <a:normAutofit/>
          </a:bodyPr>
          <a:lstStyle/>
          <a:p>
            <a:r>
              <a:rPr lang="en-GB" sz="2800" b="1">
                <a:solidFill>
                  <a:schemeClr val="bg1"/>
                </a:solidFill>
              </a:rPr>
              <a:t>Research Questions</a:t>
            </a:r>
            <a:endParaRPr lang="en-GB" sz="2800">
              <a:solidFill>
                <a:schemeClr val="bg1"/>
              </a:solidFill>
            </a:endParaRPr>
          </a:p>
        </p:txBody>
      </p:sp>
      <p:sp>
        <p:nvSpPr>
          <p:cNvPr id="12" name="Rectangle 11">
            <a:extLst>
              <a:ext uri="{FF2B5EF4-FFF2-40B4-BE49-F238E27FC236}">
                <a16:creationId xmlns:a16="http://schemas.microsoft.com/office/drawing/2014/main" id="{663E89A1-984A-4500-9453-4203AD1B8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9AC81C98-1B8D-599B-86C9-5DCC8769F710}"/>
              </a:ext>
            </a:extLst>
          </p:cNvPr>
          <p:cNvSpPr>
            <a:spLocks noGrp="1"/>
          </p:cNvSpPr>
          <p:nvPr>
            <p:ph idx="1"/>
          </p:nvPr>
        </p:nvSpPr>
        <p:spPr>
          <a:xfrm>
            <a:off x="4968816" y="908649"/>
            <a:ext cx="6170278" cy="4491171"/>
          </a:xfrm>
        </p:spPr>
        <p:txBody>
          <a:bodyPr anchor="ctr">
            <a:normAutofit/>
          </a:bodyPr>
          <a:lstStyle/>
          <a:p>
            <a:pPr algn="just">
              <a:buFont typeface="+mj-lt"/>
              <a:buAutoNum type="arabicPeriod"/>
            </a:pPr>
            <a:r>
              <a:rPr lang="en-GB" sz="2400" dirty="0"/>
              <a:t>How do social attitudes about personal responsibility affect people struggling with alcohol addiction?</a:t>
            </a:r>
          </a:p>
          <a:p>
            <a:pPr algn="just">
              <a:buFont typeface="+mj-lt"/>
              <a:buAutoNum type="arabicPeriod"/>
            </a:pPr>
            <a:r>
              <a:rPr lang="en-GB" sz="2400" dirty="0"/>
              <a:t>How do life challenges like poverty, family problems, and personal trauma contribute to alcohol dependency?</a:t>
            </a:r>
          </a:p>
          <a:p>
            <a:pPr algn="just">
              <a:buFont typeface="+mj-lt"/>
              <a:buAutoNum type="arabicPeriod"/>
            </a:pPr>
            <a:r>
              <a:rPr lang="en-GB" sz="2400" dirty="0"/>
              <a:t>How can community conversations help reduce stigma and improve access to addiction support services?</a:t>
            </a:r>
          </a:p>
          <a:p>
            <a:endParaRPr lang="en-GB" sz="2000" dirty="0"/>
          </a:p>
        </p:txBody>
      </p:sp>
      <p:sp>
        <p:nvSpPr>
          <p:cNvPr id="14" name="Rectangle 13">
            <a:extLst>
              <a:ext uri="{FF2B5EF4-FFF2-40B4-BE49-F238E27FC236}">
                <a16:creationId xmlns:a16="http://schemas.microsoft.com/office/drawing/2014/main" id="{B3FD642B-C569-4ABB-AE20-EFA6BC995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Rectangle 15">
            <a:extLst>
              <a:ext uri="{FF2B5EF4-FFF2-40B4-BE49-F238E27FC236}">
                <a16:creationId xmlns:a16="http://schemas.microsoft.com/office/drawing/2014/main" id="{AA92FED3-1F18-4138-B4E4-627D78B00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601"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309560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3CBE6E-E6B2-417D-A61A-D5F70F02A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66BE98-0341-4CFA-8601-3E68FB730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955495-9513-6167-573F-90C19E2EFBAD}"/>
              </a:ext>
            </a:extLst>
          </p:cNvPr>
          <p:cNvSpPr>
            <a:spLocks noGrp="1"/>
          </p:cNvSpPr>
          <p:nvPr>
            <p:ph type="title"/>
          </p:nvPr>
        </p:nvSpPr>
        <p:spPr>
          <a:xfrm>
            <a:off x="680539" y="1458180"/>
            <a:ext cx="3100522" cy="3941640"/>
          </a:xfrm>
        </p:spPr>
        <p:txBody>
          <a:bodyPr>
            <a:normAutofit/>
          </a:bodyPr>
          <a:lstStyle/>
          <a:p>
            <a:r>
              <a:rPr lang="en-GB" sz="2800" b="1">
                <a:solidFill>
                  <a:schemeClr val="bg1"/>
                </a:solidFill>
              </a:rPr>
              <a:t>Research Objectives</a:t>
            </a:r>
            <a:endParaRPr lang="en-GB" sz="2800">
              <a:solidFill>
                <a:schemeClr val="bg1"/>
              </a:solidFill>
            </a:endParaRPr>
          </a:p>
        </p:txBody>
      </p:sp>
      <p:sp>
        <p:nvSpPr>
          <p:cNvPr id="12" name="Rectangle 11">
            <a:extLst>
              <a:ext uri="{FF2B5EF4-FFF2-40B4-BE49-F238E27FC236}">
                <a16:creationId xmlns:a16="http://schemas.microsoft.com/office/drawing/2014/main" id="{663E89A1-984A-4500-9453-4203AD1B8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F7A2A20A-0C55-C0FB-4425-AED66D511C16}"/>
              </a:ext>
            </a:extLst>
          </p:cNvPr>
          <p:cNvSpPr>
            <a:spLocks noGrp="1"/>
          </p:cNvSpPr>
          <p:nvPr>
            <p:ph idx="1"/>
          </p:nvPr>
        </p:nvSpPr>
        <p:spPr>
          <a:xfrm>
            <a:off x="5801851" y="1458180"/>
            <a:ext cx="5337242" cy="3941640"/>
          </a:xfrm>
        </p:spPr>
        <p:txBody>
          <a:bodyPr anchor="ctr">
            <a:normAutofit/>
          </a:bodyPr>
          <a:lstStyle/>
          <a:p>
            <a:pPr algn="just">
              <a:buFont typeface="+mj-lt"/>
              <a:buAutoNum type="arabicPeriod"/>
            </a:pPr>
            <a:r>
              <a:rPr lang="en-GB" sz="2400" dirty="0"/>
              <a:t>To explore how social attitudes affect people's recovery from alcohol addiction.</a:t>
            </a:r>
          </a:p>
          <a:p>
            <a:pPr algn="just">
              <a:buFont typeface="+mj-lt"/>
              <a:buAutoNum type="arabicPeriod"/>
            </a:pPr>
            <a:r>
              <a:rPr lang="en-GB" sz="2400" dirty="0"/>
              <a:t>To identify social factors that either worsen or help improve alcohol addiction.</a:t>
            </a:r>
          </a:p>
          <a:p>
            <a:pPr algn="just">
              <a:buFont typeface="+mj-lt"/>
              <a:buAutoNum type="arabicPeriod"/>
            </a:pPr>
            <a:r>
              <a:rPr lang="en-GB" sz="2400" dirty="0"/>
              <a:t>To highlight the experiences of people from different backgrounds affected by alcohol addiction.</a:t>
            </a:r>
          </a:p>
          <a:p>
            <a:endParaRPr lang="en-GB" sz="2000" dirty="0"/>
          </a:p>
        </p:txBody>
      </p:sp>
      <p:sp>
        <p:nvSpPr>
          <p:cNvPr id="14" name="Rectangle 13">
            <a:extLst>
              <a:ext uri="{FF2B5EF4-FFF2-40B4-BE49-F238E27FC236}">
                <a16:creationId xmlns:a16="http://schemas.microsoft.com/office/drawing/2014/main" id="{B3FD642B-C569-4ABB-AE20-EFA6BC995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Rectangle 15">
            <a:extLst>
              <a:ext uri="{FF2B5EF4-FFF2-40B4-BE49-F238E27FC236}">
                <a16:creationId xmlns:a16="http://schemas.microsoft.com/office/drawing/2014/main" id="{AA92FED3-1F18-4138-B4E4-627D78B00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601"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55475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026" name="Picture 2" descr="Let's get to work - PPL Insights">
            <a:extLst>
              <a:ext uri="{FF2B5EF4-FFF2-40B4-BE49-F238E27FC236}">
                <a16:creationId xmlns:a16="http://schemas.microsoft.com/office/drawing/2014/main" id="{6032CE45-18DF-906C-DAC1-C6E58391D1C0}"/>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t="3374" b="27607"/>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1BAABBA-8531-8C92-ED56-0323AE5C4391}"/>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So let’s make a start</a:t>
            </a:r>
          </a:p>
        </p:txBody>
      </p:sp>
    </p:spTree>
    <p:extLst>
      <p:ext uri="{BB962C8B-B14F-4D97-AF65-F5344CB8AC3E}">
        <p14:creationId xmlns:p14="http://schemas.microsoft.com/office/powerpoint/2010/main" val="347081749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AE1E396-7383-4E7B-9D6A-F2F95946B6F8}"/>
              </a:ext>
            </a:extLst>
          </p:cNvPr>
          <p:cNvSpPr>
            <a:spLocks noGrp="1"/>
          </p:cNvSpPr>
          <p:nvPr>
            <p:ph type="title"/>
          </p:nvPr>
        </p:nvSpPr>
        <p:spPr>
          <a:xfrm>
            <a:off x="4965430" y="629268"/>
            <a:ext cx="6586491" cy="1286160"/>
          </a:xfrm>
        </p:spPr>
        <p:txBody>
          <a:bodyPr anchor="b">
            <a:normAutofit/>
          </a:bodyPr>
          <a:lstStyle/>
          <a:p>
            <a:r>
              <a:rPr lang="en-GB" dirty="0"/>
              <a:t>Step 1</a:t>
            </a:r>
          </a:p>
        </p:txBody>
      </p:sp>
      <p:sp>
        <p:nvSpPr>
          <p:cNvPr id="4" name="Content Placeholder 3">
            <a:extLst>
              <a:ext uri="{FF2B5EF4-FFF2-40B4-BE49-F238E27FC236}">
                <a16:creationId xmlns:a16="http://schemas.microsoft.com/office/drawing/2014/main" id="{E3773504-5C8B-4620-99DF-6B44D8940D2C}"/>
              </a:ext>
            </a:extLst>
          </p:cNvPr>
          <p:cNvSpPr>
            <a:spLocks noGrp="1"/>
          </p:cNvSpPr>
          <p:nvPr>
            <p:ph idx="1"/>
          </p:nvPr>
        </p:nvSpPr>
        <p:spPr>
          <a:xfrm>
            <a:off x="4965431" y="2438400"/>
            <a:ext cx="6586489" cy="3785419"/>
          </a:xfrm>
        </p:spPr>
        <p:txBody>
          <a:bodyPr>
            <a:normAutofit/>
          </a:bodyPr>
          <a:lstStyle/>
          <a:p>
            <a:r>
              <a:rPr lang="en-GB" sz="2400" dirty="0">
                <a:effectLst/>
                <a:latin typeface="Calibri" panose="020F0502020204030204" pitchFamily="34" charset="0"/>
                <a:ea typeface="DengXian" panose="02010600030101010101" pitchFamily="2" charset="-122"/>
                <a:cs typeface="Arial" panose="020B0604020202020204" pitchFamily="34" charset="0"/>
              </a:rPr>
              <a:t>Transcribe </a:t>
            </a:r>
            <a:r>
              <a:rPr lang="en-GB" sz="2400" dirty="0">
                <a:latin typeface="Calibri" panose="020F0502020204030204" pitchFamily="34" charset="0"/>
                <a:ea typeface="DengXian" panose="02010600030101010101" pitchFamily="2" charset="-122"/>
                <a:cs typeface="Arial" panose="020B0604020202020204" pitchFamily="34" charset="0"/>
              </a:rPr>
              <a:t>your interviews or focus groups</a:t>
            </a:r>
          </a:p>
          <a:p>
            <a:r>
              <a:rPr lang="en-GB" sz="2400" dirty="0">
                <a:effectLst/>
                <a:latin typeface="Calibri" panose="020F0502020204030204" pitchFamily="34" charset="0"/>
                <a:ea typeface="DengXian" panose="02010600030101010101" pitchFamily="2" charset="-122"/>
                <a:cs typeface="Arial" panose="020B0604020202020204" pitchFamily="34" charset="0"/>
              </a:rPr>
              <a:t>Translate your interviews or focus grou</a:t>
            </a:r>
            <a:r>
              <a:rPr lang="en-GB" sz="2400" dirty="0">
                <a:latin typeface="Calibri" panose="020F0502020204030204" pitchFamily="34" charset="0"/>
                <a:ea typeface="DengXian" panose="02010600030101010101" pitchFamily="2" charset="-122"/>
                <a:cs typeface="Arial" panose="020B0604020202020204" pitchFamily="34" charset="0"/>
              </a:rPr>
              <a:t>ps</a:t>
            </a:r>
          </a:p>
          <a:p>
            <a:r>
              <a:rPr lang="en-GB" sz="2400" dirty="0">
                <a:effectLst/>
                <a:latin typeface="Calibri" panose="020F0502020204030204" pitchFamily="34" charset="0"/>
                <a:ea typeface="DengXian" panose="02010600030101010101" pitchFamily="2" charset="-122"/>
                <a:cs typeface="Arial" panose="020B0604020202020204" pitchFamily="34" charset="0"/>
              </a:rPr>
              <a:t>Quickly browse through all the transcripts as a whole</a:t>
            </a:r>
          </a:p>
          <a:p>
            <a:r>
              <a:rPr lang="en-GB" sz="2400" dirty="0">
                <a:latin typeface="Calibri" panose="020F0502020204030204" pitchFamily="34" charset="0"/>
                <a:ea typeface="DengXian" panose="02010600030101010101" pitchFamily="2" charset="-122"/>
                <a:cs typeface="Arial" panose="020B0604020202020204" pitchFamily="34" charset="0"/>
              </a:rPr>
              <a:t>M</a:t>
            </a:r>
            <a:r>
              <a:rPr lang="en-GB" sz="2400" dirty="0">
                <a:effectLst/>
                <a:latin typeface="Calibri" panose="020F0502020204030204" pitchFamily="34" charset="0"/>
                <a:ea typeface="DengXian" panose="02010600030101010101" pitchFamily="2" charset="-122"/>
                <a:cs typeface="Arial" panose="020B0604020202020204" pitchFamily="34" charset="0"/>
              </a:rPr>
              <a:t>ake notes about your first impressions </a:t>
            </a:r>
          </a:p>
          <a:p>
            <a:r>
              <a:rPr lang="en-GB" sz="2400" dirty="0">
                <a:latin typeface="Calibri" panose="020F0502020204030204" pitchFamily="34" charset="0"/>
                <a:ea typeface="DengXian" panose="02010600030101010101" pitchFamily="2" charset="-122"/>
                <a:cs typeface="Arial" panose="020B0604020202020204" pitchFamily="34" charset="0"/>
              </a:rPr>
              <a:t>R</a:t>
            </a:r>
            <a:r>
              <a:rPr lang="en-GB" sz="2400" dirty="0">
                <a:effectLst/>
                <a:latin typeface="Calibri" panose="020F0502020204030204" pitchFamily="34" charset="0"/>
                <a:ea typeface="DengXian" panose="02010600030101010101" pitchFamily="2" charset="-122"/>
                <a:cs typeface="Arial" panose="020B0604020202020204" pitchFamily="34" charset="0"/>
              </a:rPr>
              <a:t>ead the transcripts again 1 by 1 </a:t>
            </a:r>
          </a:p>
          <a:p>
            <a:r>
              <a:rPr lang="en-GB" sz="2400" dirty="0">
                <a:effectLst/>
                <a:latin typeface="Calibri" panose="020F0502020204030204" pitchFamily="34" charset="0"/>
                <a:ea typeface="DengXian" panose="02010600030101010101" pitchFamily="2" charset="-122"/>
                <a:cs typeface="Arial" panose="020B0604020202020204" pitchFamily="34" charset="0"/>
              </a:rPr>
              <a:t>Read them very carefully line by line </a:t>
            </a:r>
          </a:p>
          <a:p>
            <a:r>
              <a:rPr lang="en-GB" sz="2400" dirty="0">
                <a:latin typeface="Calibri" panose="020F0502020204030204" pitchFamily="34" charset="0"/>
                <a:ea typeface="DengXian" panose="02010600030101010101" pitchFamily="2" charset="-122"/>
                <a:cs typeface="Arial" panose="020B0604020202020204" pitchFamily="34" charset="0"/>
              </a:rPr>
              <a:t>Read them again</a:t>
            </a:r>
            <a:endParaRPr lang="en-GB" sz="2400" dirty="0"/>
          </a:p>
        </p:txBody>
      </p:sp>
      <p:pic>
        <p:nvPicPr>
          <p:cNvPr id="5" name="Picture 4">
            <a:extLst>
              <a:ext uri="{FF2B5EF4-FFF2-40B4-BE49-F238E27FC236}">
                <a16:creationId xmlns:a16="http://schemas.microsoft.com/office/drawing/2014/main" id="{C8BFAF2B-0230-410D-82E5-912E21CE0DC3}"/>
              </a:ext>
            </a:extLst>
          </p:cNvPr>
          <p:cNvPicPr>
            <a:picLocks noChangeAspect="1"/>
          </p:cNvPicPr>
          <p:nvPr/>
        </p:nvPicPr>
        <p:blipFill rotWithShape="1">
          <a:blip r:embed="rId3"/>
          <a:srcRect l="5131" r="7369"/>
          <a:stretch/>
        </p:blipFill>
        <p:spPr>
          <a:xfrm>
            <a:off x="20" y="10"/>
            <a:ext cx="4635571" cy="6857990"/>
          </a:xfrm>
          <a:prstGeom prst="rect">
            <a:avLst/>
          </a:prstGeom>
          <a:effectLst/>
        </p:spPr>
      </p:pic>
    </p:spTree>
    <p:extLst>
      <p:ext uri="{BB962C8B-B14F-4D97-AF65-F5344CB8AC3E}">
        <p14:creationId xmlns:p14="http://schemas.microsoft.com/office/powerpoint/2010/main" val="18325433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C6EE2-1251-4DB3-8686-0216BCD17CA7}"/>
              </a:ext>
            </a:extLst>
          </p:cNvPr>
          <p:cNvSpPr>
            <a:spLocks noGrp="1"/>
          </p:cNvSpPr>
          <p:nvPr>
            <p:ph type="title"/>
          </p:nvPr>
        </p:nvSpPr>
        <p:spPr>
          <a:xfrm>
            <a:off x="5297762" y="329184"/>
            <a:ext cx="6251110" cy="1783080"/>
          </a:xfrm>
        </p:spPr>
        <p:txBody>
          <a:bodyPr anchor="b">
            <a:normAutofit/>
          </a:bodyPr>
          <a:lstStyle/>
          <a:p>
            <a:r>
              <a:rPr lang="en-GB" sz="5400"/>
              <a:t>Step 2</a:t>
            </a:r>
          </a:p>
        </p:txBody>
      </p:sp>
      <p:sp>
        <p:nvSpPr>
          <p:cNvPr id="3" name="Content Placeholder 2">
            <a:extLst>
              <a:ext uri="{FF2B5EF4-FFF2-40B4-BE49-F238E27FC236}">
                <a16:creationId xmlns:a16="http://schemas.microsoft.com/office/drawing/2014/main" id="{FA7115BE-E363-431A-A8D6-4CE15C28C3D0}"/>
              </a:ext>
            </a:extLst>
          </p:cNvPr>
          <p:cNvSpPr>
            <a:spLocks noGrp="1"/>
          </p:cNvSpPr>
          <p:nvPr>
            <p:ph idx="1"/>
          </p:nvPr>
        </p:nvSpPr>
        <p:spPr>
          <a:xfrm>
            <a:off x="5297762" y="2706624"/>
            <a:ext cx="6251110" cy="3483864"/>
          </a:xfrm>
        </p:spPr>
        <p:txBody>
          <a:bodyPr>
            <a:normAutofit/>
          </a:bodyPr>
          <a:lstStyle/>
          <a:p>
            <a:r>
              <a:rPr lang="en-GB" sz="2400" dirty="0">
                <a:latin typeface="Calibri" panose="020F0502020204030204" pitchFamily="34" charset="0"/>
                <a:ea typeface="DengXian" panose="02010600030101010101" pitchFamily="2" charset="-122"/>
                <a:cs typeface="Arial" panose="020B0604020202020204" pitchFamily="34" charset="0"/>
              </a:rPr>
              <a:t>S</a:t>
            </a:r>
            <a:r>
              <a:rPr lang="en-GB" sz="2400" dirty="0">
                <a:effectLst/>
                <a:latin typeface="Calibri" panose="020F0502020204030204" pitchFamily="34" charset="0"/>
                <a:ea typeface="DengXian" panose="02010600030101010101" pitchFamily="2" charset="-122"/>
                <a:cs typeface="Arial" panose="020B0604020202020204" pitchFamily="34" charset="0"/>
              </a:rPr>
              <a:t>tart labelling relevant pieces such as words phrases sentences or sections in the transcripts</a:t>
            </a:r>
          </a:p>
          <a:p>
            <a:r>
              <a:rPr lang="en-GB" sz="2400" dirty="0">
                <a:latin typeface="Calibri" panose="020F0502020204030204" pitchFamily="34" charset="0"/>
                <a:ea typeface="DengXian" panose="02010600030101010101" pitchFamily="2" charset="-122"/>
                <a:cs typeface="Arial" panose="020B0604020202020204" pitchFamily="34" charset="0"/>
              </a:rPr>
              <a:t>L</a:t>
            </a:r>
            <a:r>
              <a:rPr lang="en-GB" sz="2400" dirty="0">
                <a:effectLst/>
                <a:latin typeface="Calibri" panose="020F0502020204030204" pitchFamily="34" charset="0"/>
                <a:ea typeface="DengXian" panose="02010600030101010101" pitchFamily="2" charset="-122"/>
                <a:cs typeface="Arial" panose="020B0604020202020204" pitchFamily="34" charset="0"/>
              </a:rPr>
              <a:t>abels can be about actions that could be about activities or whatever you think is relevant </a:t>
            </a:r>
          </a:p>
          <a:p>
            <a:r>
              <a:rPr lang="en-GB" sz="2400" dirty="0">
                <a:latin typeface="Calibri" panose="020F0502020204030204" pitchFamily="34" charset="0"/>
                <a:ea typeface="DengXian" panose="02010600030101010101" pitchFamily="2" charset="-122"/>
                <a:cs typeface="Arial" panose="020B0604020202020204" pitchFamily="34" charset="0"/>
              </a:rPr>
              <a:t>T</a:t>
            </a:r>
            <a:r>
              <a:rPr lang="en-GB" sz="2400" dirty="0">
                <a:effectLst/>
                <a:latin typeface="Calibri" panose="020F0502020204030204" pitchFamily="34" charset="0"/>
                <a:ea typeface="DengXian" panose="02010600030101010101" pitchFamily="2" charset="-122"/>
                <a:cs typeface="Arial" panose="020B0604020202020204" pitchFamily="34" charset="0"/>
              </a:rPr>
              <a:t>his process is called coding or sometimes it's referred to as indexing </a:t>
            </a:r>
            <a:endParaRPr lang="en-GB" sz="2400" dirty="0"/>
          </a:p>
        </p:txBody>
      </p:sp>
      <p:pic>
        <p:nvPicPr>
          <p:cNvPr id="5" name="Picture 4" descr="Multi-coloured paper-craft art">
            <a:extLst>
              <a:ext uri="{FF2B5EF4-FFF2-40B4-BE49-F238E27FC236}">
                <a16:creationId xmlns:a16="http://schemas.microsoft.com/office/drawing/2014/main" id="{ACEAA028-45E0-C26F-626D-818885F923A4}"/>
              </a:ext>
            </a:extLst>
          </p:cNvPr>
          <p:cNvPicPr>
            <a:picLocks noChangeAspect="1"/>
          </p:cNvPicPr>
          <p:nvPr/>
        </p:nvPicPr>
        <p:blipFill rotWithShape="1">
          <a:blip r:embed="rId3"/>
          <a:srcRect l="28453" r="26216"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2239878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raphical user interface, text, application&#10;&#10;Description automatically generated">
            <a:extLst>
              <a:ext uri="{FF2B5EF4-FFF2-40B4-BE49-F238E27FC236}">
                <a16:creationId xmlns:a16="http://schemas.microsoft.com/office/drawing/2014/main" id="{29802C65-28B6-42DA-9BC1-35A3499080FD}"/>
              </a:ext>
            </a:extLst>
          </p:cNvPr>
          <p:cNvPicPr>
            <a:picLocks noChangeAspect="1"/>
          </p:cNvPicPr>
          <p:nvPr/>
        </p:nvPicPr>
        <p:blipFill rotWithShape="1">
          <a:blip r:embed="rId3"/>
          <a:srcRect l="7499" t="11257" r="42665" b="39235"/>
          <a:stretch/>
        </p:blipFill>
        <p:spPr>
          <a:xfrm>
            <a:off x="1614369" y="457200"/>
            <a:ext cx="8963262" cy="5943600"/>
          </a:xfrm>
          <a:prstGeom prst="rect">
            <a:avLst/>
          </a:prstGeom>
        </p:spPr>
      </p:pic>
    </p:spTree>
    <p:extLst>
      <p:ext uri="{BB962C8B-B14F-4D97-AF65-F5344CB8AC3E}">
        <p14:creationId xmlns:p14="http://schemas.microsoft.com/office/powerpoint/2010/main" val="9869678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125C9-1B42-4559-AAAB-E36119699C59}"/>
              </a:ext>
            </a:extLst>
          </p:cNvPr>
          <p:cNvSpPr>
            <a:spLocks noGrp="1"/>
          </p:cNvSpPr>
          <p:nvPr>
            <p:ph type="title"/>
          </p:nvPr>
        </p:nvSpPr>
        <p:spPr>
          <a:xfrm>
            <a:off x="5297762" y="329184"/>
            <a:ext cx="6251110" cy="1783080"/>
          </a:xfrm>
        </p:spPr>
        <p:txBody>
          <a:bodyPr anchor="b">
            <a:normAutofit/>
          </a:bodyPr>
          <a:lstStyle/>
          <a:p>
            <a:r>
              <a:rPr lang="en-GB" sz="5400"/>
              <a:t>Why or what do you code ? </a:t>
            </a:r>
          </a:p>
        </p:txBody>
      </p:sp>
      <p:sp>
        <p:nvSpPr>
          <p:cNvPr id="3" name="Content Placeholder 2">
            <a:extLst>
              <a:ext uri="{FF2B5EF4-FFF2-40B4-BE49-F238E27FC236}">
                <a16:creationId xmlns:a16="http://schemas.microsoft.com/office/drawing/2014/main" id="{5F6BA55F-7909-4136-8469-6F5A202D9F26}"/>
              </a:ext>
            </a:extLst>
          </p:cNvPr>
          <p:cNvSpPr>
            <a:spLocks noGrp="1"/>
          </p:cNvSpPr>
          <p:nvPr>
            <p:ph idx="1"/>
          </p:nvPr>
        </p:nvSpPr>
        <p:spPr>
          <a:xfrm>
            <a:off x="5297762" y="2706624"/>
            <a:ext cx="6251110" cy="3483864"/>
          </a:xfrm>
        </p:spPr>
        <p:txBody>
          <a:bodyPr>
            <a:normAutofit/>
          </a:bodyPr>
          <a:lstStyle/>
          <a:p>
            <a:r>
              <a:rPr lang="en-GB" sz="2200">
                <a:latin typeface="Calibri" panose="020F0502020204030204" pitchFamily="34" charset="0"/>
                <a:ea typeface="DengXian" panose="02010600030101010101" pitchFamily="2" charset="-122"/>
                <a:cs typeface="Arial" panose="020B0604020202020204" pitchFamily="34" charset="0"/>
              </a:rPr>
              <a:t>B</a:t>
            </a:r>
            <a:r>
              <a:rPr lang="en-GB" sz="2200">
                <a:effectLst/>
                <a:latin typeface="Calibri" panose="020F0502020204030204" pitchFamily="34" charset="0"/>
                <a:ea typeface="DengXian" panose="02010600030101010101" pitchFamily="2" charset="-122"/>
                <a:cs typeface="Arial" panose="020B0604020202020204" pitchFamily="34" charset="0"/>
              </a:rPr>
              <a:t>ecause it is repeated in several places </a:t>
            </a:r>
            <a:endParaRPr lang="en-GB" sz="2200">
              <a:latin typeface="Calibri" panose="020F0502020204030204" pitchFamily="34" charset="0"/>
              <a:ea typeface="DengXian" panose="02010600030101010101" pitchFamily="2" charset="-122"/>
              <a:cs typeface="Arial" panose="020B0604020202020204" pitchFamily="34" charset="0"/>
            </a:endParaRPr>
          </a:p>
          <a:p>
            <a:r>
              <a:rPr lang="en-GB" sz="2200">
                <a:latin typeface="Calibri" panose="020F0502020204030204" pitchFamily="34" charset="0"/>
                <a:ea typeface="DengXian" panose="02010600030101010101" pitchFamily="2" charset="-122"/>
                <a:cs typeface="Arial" panose="020B0604020202020204" pitchFamily="34" charset="0"/>
              </a:rPr>
              <a:t>P</a:t>
            </a:r>
            <a:r>
              <a:rPr lang="en-GB" sz="2200">
                <a:effectLst/>
                <a:latin typeface="Calibri" panose="020F0502020204030204" pitchFamily="34" charset="0"/>
                <a:ea typeface="DengXian" panose="02010600030101010101" pitchFamily="2" charset="-122"/>
                <a:cs typeface="Arial" panose="020B0604020202020204" pitchFamily="34" charset="0"/>
              </a:rPr>
              <a:t>erhaps it's something that surprises you it </a:t>
            </a:r>
          </a:p>
          <a:p>
            <a:r>
              <a:rPr lang="en-GB" sz="2200">
                <a:latin typeface="Calibri" panose="020F0502020204030204" pitchFamily="34" charset="0"/>
                <a:ea typeface="DengXian" panose="02010600030101010101" pitchFamily="2" charset="-122"/>
                <a:cs typeface="Arial" panose="020B0604020202020204" pitchFamily="34" charset="0"/>
              </a:rPr>
              <a:t>It m</a:t>
            </a:r>
            <a:r>
              <a:rPr lang="en-GB" sz="2200">
                <a:effectLst/>
                <a:latin typeface="Calibri" panose="020F0502020204030204" pitchFamily="34" charset="0"/>
                <a:ea typeface="DengXian" panose="02010600030101010101" pitchFamily="2" charset="-122"/>
                <a:cs typeface="Arial" panose="020B0604020202020204" pitchFamily="34" charset="0"/>
              </a:rPr>
              <a:t>ight be that the interview him or herself explicitly states that this is important </a:t>
            </a:r>
            <a:endParaRPr lang="en-GB" sz="2200">
              <a:latin typeface="Calibri" panose="020F0502020204030204" pitchFamily="34" charset="0"/>
              <a:ea typeface="DengXian" panose="02010600030101010101" pitchFamily="2" charset="-122"/>
              <a:cs typeface="Arial" panose="020B0604020202020204" pitchFamily="34" charset="0"/>
            </a:endParaRPr>
          </a:p>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have read about something similar in previous published reports for example in peer reviewed articles </a:t>
            </a:r>
          </a:p>
          <a:p>
            <a:r>
              <a:rPr lang="en-GB" sz="2200">
                <a:latin typeface="Calibri" panose="020F0502020204030204" pitchFamily="34" charset="0"/>
                <a:ea typeface="DengXian" panose="02010600030101010101" pitchFamily="2" charset="-122"/>
                <a:cs typeface="Arial" panose="020B0604020202020204" pitchFamily="34" charset="0"/>
              </a:rPr>
              <a:t>O</a:t>
            </a:r>
            <a:r>
              <a:rPr lang="en-GB" sz="2200">
                <a:effectLst/>
                <a:latin typeface="Calibri" panose="020F0502020204030204" pitchFamily="34" charset="0"/>
                <a:ea typeface="DengXian" panose="02010600030101010101" pitchFamily="2" charset="-122"/>
                <a:cs typeface="Arial" panose="020B0604020202020204" pitchFamily="34" charset="0"/>
              </a:rPr>
              <a:t>r it reminds you of a theory or concept </a:t>
            </a:r>
          </a:p>
          <a:p>
            <a:r>
              <a:rPr lang="en-GB" sz="2200">
                <a:latin typeface="Calibri" panose="020F0502020204030204" pitchFamily="34" charset="0"/>
                <a:ea typeface="DengXian" panose="02010600030101010101" pitchFamily="2" charset="-122"/>
                <a:cs typeface="Arial" panose="020B0604020202020204" pitchFamily="34" charset="0"/>
              </a:rPr>
              <a:t>Or </a:t>
            </a:r>
            <a:r>
              <a:rPr lang="en-GB" sz="2200">
                <a:effectLst/>
                <a:latin typeface="Calibri" panose="020F0502020204030204" pitchFamily="34" charset="0"/>
                <a:ea typeface="DengXian" panose="02010600030101010101" pitchFamily="2" charset="-122"/>
                <a:cs typeface="Arial" panose="020B0604020202020204" pitchFamily="34" charset="0"/>
              </a:rPr>
              <a:t>for some other reason that you think is relevant </a:t>
            </a:r>
          </a:p>
          <a:p>
            <a:pPr marL="0" indent="0">
              <a:buNone/>
            </a:pPr>
            <a:endParaRPr lang="en-GB" sz="2200"/>
          </a:p>
        </p:txBody>
      </p:sp>
      <p:pic>
        <p:nvPicPr>
          <p:cNvPr id="5" name="Picture 4">
            <a:extLst>
              <a:ext uri="{FF2B5EF4-FFF2-40B4-BE49-F238E27FC236}">
                <a16:creationId xmlns:a16="http://schemas.microsoft.com/office/drawing/2014/main" id="{1B946D32-ECDB-8563-B689-3BA80EEFC643}"/>
              </a:ext>
            </a:extLst>
          </p:cNvPr>
          <p:cNvPicPr>
            <a:picLocks noChangeAspect="1"/>
          </p:cNvPicPr>
          <p:nvPr/>
        </p:nvPicPr>
        <p:blipFill rotWithShape="1">
          <a:blip r:embed="rId3"/>
          <a:srcRect l="20665" r="34003"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3726860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B6F7E-FD05-4572-8708-7768355D3E94}"/>
              </a:ext>
            </a:extLst>
          </p:cNvPr>
          <p:cNvSpPr>
            <a:spLocks noGrp="1"/>
          </p:cNvSpPr>
          <p:nvPr>
            <p:ph type="title"/>
          </p:nvPr>
        </p:nvSpPr>
        <p:spPr>
          <a:xfrm>
            <a:off x="5297762" y="329184"/>
            <a:ext cx="6251110" cy="1783080"/>
          </a:xfrm>
        </p:spPr>
        <p:txBody>
          <a:bodyPr anchor="b">
            <a:normAutofit/>
          </a:bodyPr>
          <a:lstStyle/>
          <a:p>
            <a:r>
              <a:rPr lang="en-GB" sz="5400"/>
              <a:t>Continued</a:t>
            </a:r>
          </a:p>
        </p:txBody>
      </p:sp>
      <p:sp>
        <p:nvSpPr>
          <p:cNvPr id="3" name="Content Placeholder 2">
            <a:extLst>
              <a:ext uri="{FF2B5EF4-FFF2-40B4-BE49-F238E27FC236}">
                <a16:creationId xmlns:a16="http://schemas.microsoft.com/office/drawing/2014/main" id="{190529EF-C8F8-45F3-AF93-10537A85666F}"/>
              </a:ext>
            </a:extLst>
          </p:cNvPr>
          <p:cNvSpPr>
            <a:spLocks noGrp="1"/>
          </p:cNvSpPr>
          <p:nvPr>
            <p:ph idx="1"/>
          </p:nvPr>
        </p:nvSpPr>
        <p:spPr>
          <a:xfrm>
            <a:off x="5297762" y="2706624"/>
            <a:ext cx="6251110" cy="3483864"/>
          </a:xfrm>
        </p:spPr>
        <p:txBody>
          <a:bodyPr>
            <a:normAutofit/>
          </a:bodyPr>
          <a:lstStyle/>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can use pre-conceived theories and concepts </a:t>
            </a:r>
          </a:p>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can be more open minded </a:t>
            </a:r>
          </a:p>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can aim for a description of things that are superficial </a:t>
            </a:r>
          </a:p>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can code a name for a conceptualization of underlying patterns </a:t>
            </a:r>
          </a:p>
          <a:p>
            <a:r>
              <a:rPr lang="en-GB" sz="2200">
                <a:latin typeface="Calibri" panose="020F0502020204030204" pitchFamily="34" charset="0"/>
                <a:ea typeface="DengXian" panose="02010600030101010101" pitchFamily="2" charset="-122"/>
                <a:cs typeface="Arial" panose="020B0604020202020204" pitchFamily="34" charset="0"/>
              </a:rPr>
              <a:t>It </a:t>
            </a:r>
            <a:r>
              <a:rPr lang="en-GB" sz="2200">
                <a:effectLst/>
                <a:latin typeface="Calibri" panose="020F0502020204030204" pitchFamily="34" charset="0"/>
                <a:ea typeface="DengXian" panose="02010600030101010101" pitchFamily="2" charset="-122"/>
                <a:cs typeface="Arial" panose="020B0604020202020204" pitchFamily="34" charset="0"/>
              </a:rPr>
              <a:t>is up to you – it is your study and your choice of methodology</a:t>
            </a:r>
          </a:p>
        </p:txBody>
      </p:sp>
      <p:pic>
        <p:nvPicPr>
          <p:cNvPr id="14" name="Picture 4" descr="Colourful art materials">
            <a:extLst>
              <a:ext uri="{FF2B5EF4-FFF2-40B4-BE49-F238E27FC236}">
                <a16:creationId xmlns:a16="http://schemas.microsoft.com/office/drawing/2014/main" id="{B9131741-6CAD-2884-A012-B9F86DF10626}"/>
              </a:ext>
            </a:extLst>
          </p:cNvPr>
          <p:cNvPicPr>
            <a:picLocks noChangeAspect="1"/>
          </p:cNvPicPr>
          <p:nvPr/>
        </p:nvPicPr>
        <p:blipFill rotWithShape="1">
          <a:blip r:embed="rId2"/>
          <a:srcRect l="26649" r="28020"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5781330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E6F09-2213-48BA-AAA9-6B57F922FFFF}"/>
              </a:ext>
            </a:extLst>
          </p:cNvPr>
          <p:cNvSpPr>
            <a:spLocks noGrp="1"/>
          </p:cNvSpPr>
          <p:nvPr>
            <p:ph type="title"/>
          </p:nvPr>
        </p:nvSpPr>
        <p:spPr>
          <a:xfrm>
            <a:off x="841248" y="548640"/>
            <a:ext cx="3600860" cy="5431536"/>
          </a:xfrm>
        </p:spPr>
        <p:txBody>
          <a:bodyPr>
            <a:normAutofit/>
          </a:bodyPr>
          <a:lstStyle/>
          <a:p>
            <a:r>
              <a:rPr lang="en-GB" sz="5400"/>
              <a:t>You are the boss</a:t>
            </a:r>
          </a:p>
        </p:txBody>
      </p:sp>
      <p:sp>
        <p:nvSpPr>
          <p:cNvPr id="3" name="Content Placeholder 2">
            <a:extLst>
              <a:ext uri="{FF2B5EF4-FFF2-40B4-BE49-F238E27FC236}">
                <a16:creationId xmlns:a16="http://schemas.microsoft.com/office/drawing/2014/main" id="{EBDCC409-9A21-42F6-A353-252C7C1C59D1}"/>
              </a:ext>
            </a:extLst>
          </p:cNvPr>
          <p:cNvSpPr>
            <a:spLocks noGrp="1"/>
          </p:cNvSpPr>
          <p:nvPr>
            <p:ph idx="1"/>
          </p:nvPr>
        </p:nvSpPr>
        <p:spPr>
          <a:xfrm>
            <a:off x="5126418" y="552091"/>
            <a:ext cx="6224335" cy="5431536"/>
          </a:xfrm>
        </p:spPr>
        <p:txBody>
          <a:bodyPr anchor="ctr">
            <a:normAutofit/>
          </a:bodyPr>
          <a:lstStyle/>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are the interpreter and these phenomena are highlighted because </a:t>
            </a:r>
            <a:r>
              <a:rPr lang="en-GB" sz="2200" b="1">
                <a:effectLst/>
                <a:latin typeface="Calibri" panose="020F0502020204030204" pitchFamily="34" charset="0"/>
                <a:ea typeface="DengXian" panose="02010600030101010101" pitchFamily="2" charset="-122"/>
                <a:cs typeface="Arial" panose="020B0604020202020204" pitchFamily="34" charset="0"/>
              </a:rPr>
              <a:t>you</a:t>
            </a:r>
            <a:r>
              <a:rPr lang="en-GB" sz="2200">
                <a:effectLst/>
                <a:latin typeface="Calibri" panose="020F0502020204030204" pitchFamily="34" charset="0"/>
                <a:ea typeface="DengXian" panose="02010600030101010101" pitchFamily="2" charset="-122"/>
                <a:cs typeface="Arial" panose="020B0604020202020204" pitchFamily="34" charset="0"/>
              </a:rPr>
              <a:t> think they are important </a:t>
            </a:r>
          </a:p>
          <a:p>
            <a:r>
              <a:rPr lang="en-GB" sz="2200">
                <a:latin typeface="Calibri" panose="020F0502020204030204" pitchFamily="34" charset="0"/>
                <a:ea typeface="DengXian" panose="02010600030101010101" pitchFamily="2" charset="-122"/>
                <a:cs typeface="Arial" panose="020B0604020202020204" pitchFamily="34" charset="0"/>
              </a:rPr>
              <a:t>WHAT IS VITAL IS THAT YOU EXPLAIN AND JUSTIFY WHAT YOU ARE DOING AND WHY</a:t>
            </a:r>
            <a:r>
              <a:rPr lang="en-GB" sz="2200"/>
              <a:t> </a:t>
            </a:r>
          </a:p>
          <a:p>
            <a:pPr lvl="1"/>
            <a:r>
              <a:rPr lang="en-GB" sz="2200"/>
              <a:t>en</a:t>
            </a:r>
            <a:r>
              <a:rPr lang="en-GB" sz="2200">
                <a:effectLst/>
                <a:latin typeface="Calibri" panose="020F0502020204030204" pitchFamily="34" charset="0"/>
                <a:ea typeface="DengXian" panose="02010600030101010101" pitchFamily="2" charset="-122"/>
                <a:cs typeface="Arial" panose="020B0604020202020204" pitchFamily="34" charset="0"/>
              </a:rPr>
              <a:t>sure that you tell your reader about your methodology and the choices that you make and you do that under the heading </a:t>
            </a:r>
            <a:r>
              <a:rPr lang="en-GB" sz="2200" b="1">
                <a:latin typeface="Calibri" panose="020F0502020204030204" pitchFamily="34" charset="0"/>
                <a:ea typeface="DengXian" panose="02010600030101010101" pitchFamily="2" charset="-122"/>
                <a:cs typeface="Arial" panose="020B0604020202020204" pitchFamily="34" charset="0"/>
              </a:rPr>
              <a:t>M</a:t>
            </a:r>
            <a:r>
              <a:rPr lang="en-GB" sz="2200" b="1">
                <a:effectLst/>
                <a:latin typeface="Calibri" panose="020F0502020204030204" pitchFamily="34" charset="0"/>
                <a:ea typeface="DengXian" panose="02010600030101010101" pitchFamily="2" charset="-122"/>
                <a:cs typeface="Arial" panose="020B0604020202020204" pitchFamily="34" charset="0"/>
              </a:rPr>
              <a:t>ethod</a:t>
            </a:r>
            <a:r>
              <a:rPr lang="en-GB" sz="2200">
                <a:effectLst/>
                <a:latin typeface="Calibri" panose="020F0502020204030204" pitchFamily="34" charset="0"/>
                <a:ea typeface="DengXian" panose="02010600030101010101" pitchFamily="2" charset="-122"/>
                <a:cs typeface="Arial" panose="020B0604020202020204" pitchFamily="34" charset="0"/>
              </a:rPr>
              <a:t> </a:t>
            </a:r>
          </a:p>
          <a:p>
            <a:r>
              <a:rPr lang="en-GB" sz="2200">
                <a:latin typeface="Calibri" panose="020F0502020204030204" pitchFamily="34" charset="0"/>
                <a:ea typeface="DengXian" panose="02010600030101010101" pitchFamily="2" charset="-122"/>
                <a:cs typeface="Arial" panose="020B0604020202020204" pitchFamily="34" charset="0"/>
              </a:rPr>
              <a:t>In</a:t>
            </a:r>
            <a:r>
              <a:rPr lang="en-GB" sz="2200">
                <a:effectLst/>
                <a:latin typeface="Calibri" panose="020F0502020204030204" pitchFamily="34" charset="0"/>
                <a:ea typeface="DengXian" panose="02010600030101010101" pitchFamily="2" charset="-122"/>
                <a:cs typeface="Arial" panose="020B0604020202020204" pitchFamily="34" charset="0"/>
              </a:rPr>
              <a:t> your coding try to be unbiased and stay close to the data in the transcripts </a:t>
            </a:r>
          </a:p>
          <a:p>
            <a:r>
              <a:rPr lang="en-GB" sz="2200">
                <a:latin typeface="Calibri" panose="020F0502020204030204" pitchFamily="34" charset="0"/>
                <a:ea typeface="DengXian" panose="02010600030101010101" pitchFamily="2" charset="-122"/>
                <a:cs typeface="Arial" panose="020B0604020202020204" pitchFamily="34" charset="0"/>
              </a:rPr>
              <a:t>D</a:t>
            </a:r>
            <a:r>
              <a:rPr lang="en-GB" sz="2200">
                <a:effectLst/>
                <a:latin typeface="Calibri" panose="020F0502020204030204" pitchFamily="34" charset="0"/>
                <a:ea typeface="DengXian" panose="02010600030101010101" pitchFamily="2" charset="-122"/>
                <a:cs typeface="Arial" panose="020B0604020202020204" pitchFamily="34" charset="0"/>
              </a:rPr>
              <a:t>on't hesitate to code plenty of phenomena </a:t>
            </a:r>
          </a:p>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can have lots of codes even hundreds</a:t>
            </a:r>
            <a:endParaRPr lang="en-GB" sz="2200"/>
          </a:p>
        </p:txBody>
      </p:sp>
    </p:spTree>
    <p:extLst>
      <p:ext uri="{BB962C8B-B14F-4D97-AF65-F5344CB8AC3E}">
        <p14:creationId xmlns:p14="http://schemas.microsoft.com/office/powerpoint/2010/main" val="27771540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94EFC-45AD-403B-98C2-03B084A332D9}"/>
              </a:ext>
            </a:extLst>
          </p:cNvPr>
          <p:cNvSpPr>
            <a:spLocks noGrp="1"/>
          </p:cNvSpPr>
          <p:nvPr>
            <p:ph type="title"/>
          </p:nvPr>
        </p:nvSpPr>
        <p:spPr>
          <a:xfrm>
            <a:off x="5297762" y="329184"/>
            <a:ext cx="6251110" cy="1783080"/>
          </a:xfrm>
        </p:spPr>
        <p:txBody>
          <a:bodyPr anchor="b">
            <a:normAutofit/>
          </a:bodyPr>
          <a:lstStyle/>
          <a:p>
            <a:r>
              <a:rPr lang="en-GB" sz="5400">
                <a:latin typeface="Calibri" panose="020F0502020204030204" pitchFamily="34" charset="0"/>
                <a:ea typeface="DengXian" panose="02010600030101010101" pitchFamily="2" charset="-122"/>
                <a:cs typeface="Arial" panose="020B0604020202020204" pitchFamily="34" charset="0"/>
              </a:rPr>
              <a:t>S</a:t>
            </a:r>
            <a:r>
              <a:rPr lang="en-GB" sz="5400">
                <a:effectLst/>
                <a:latin typeface="Calibri" panose="020F0502020204030204" pitchFamily="34" charset="0"/>
                <a:ea typeface="DengXian" panose="02010600030101010101" pitchFamily="2" charset="-122"/>
                <a:cs typeface="Arial" panose="020B0604020202020204" pitchFamily="34" charset="0"/>
              </a:rPr>
              <a:t>tep 3</a:t>
            </a:r>
            <a:endParaRPr lang="en-GB" sz="5400"/>
          </a:p>
        </p:txBody>
      </p:sp>
      <p:sp>
        <p:nvSpPr>
          <p:cNvPr id="3" name="Content Placeholder 2">
            <a:extLst>
              <a:ext uri="{FF2B5EF4-FFF2-40B4-BE49-F238E27FC236}">
                <a16:creationId xmlns:a16="http://schemas.microsoft.com/office/drawing/2014/main" id="{2A1E2085-141B-46DD-96FF-E52350BEF47C}"/>
              </a:ext>
            </a:extLst>
          </p:cNvPr>
          <p:cNvSpPr>
            <a:spLocks noGrp="1"/>
          </p:cNvSpPr>
          <p:nvPr>
            <p:ph idx="1"/>
          </p:nvPr>
        </p:nvSpPr>
        <p:spPr>
          <a:xfrm>
            <a:off x="5297762" y="2706624"/>
            <a:ext cx="6251110" cy="3483864"/>
          </a:xfrm>
        </p:spPr>
        <p:txBody>
          <a:bodyPr>
            <a:normAutofit/>
          </a:bodyPr>
          <a:lstStyle/>
          <a:p>
            <a:r>
              <a:rPr lang="en-GB" sz="1700">
                <a:effectLst/>
                <a:latin typeface="Calibri" panose="020F0502020204030204" pitchFamily="34" charset="0"/>
                <a:ea typeface="DengXian" panose="02010600030101010101" pitchFamily="2" charset="-122"/>
                <a:cs typeface="Arial" panose="020B0604020202020204" pitchFamily="34" charset="0"/>
              </a:rPr>
              <a:t>Decide which codes are the most important and </a:t>
            </a:r>
          </a:p>
          <a:p>
            <a:r>
              <a:rPr lang="en-GB" sz="1700">
                <a:latin typeface="Calibri" panose="020F0502020204030204" pitchFamily="34" charset="0"/>
                <a:ea typeface="DengXian" panose="02010600030101010101" pitchFamily="2" charset="-122"/>
                <a:cs typeface="Arial" panose="020B0604020202020204" pitchFamily="34" charset="0"/>
              </a:rPr>
              <a:t>C</a:t>
            </a:r>
            <a:r>
              <a:rPr lang="en-GB" sz="1700">
                <a:effectLst/>
                <a:latin typeface="Calibri" panose="020F0502020204030204" pitchFamily="34" charset="0"/>
                <a:ea typeface="DengXian" panose="02010600030101010101" pitchFamily="2" charset="-122"/>
                <a:cs typeface="Arial" panose="020B0604020202020204" pitchFamily="34" charset="0"/>
              </a:rPr>
              <a:t>reate categories by bringing several codes together </a:t>
            </a:r>
          </a:p>
          <a:p>
            <a:r>
              <a:rPr lang="en-GB" sz="1700">
                <a:latin typeface="Calibri" panose="020F0502020204030204" pitchFamily="34" charset="0"/>
                <a:ea typeface="DengXian" panose="02010600030101010101" pitchFamily="2" charset="-122"/>
                <a:cs typeface="Arial" panose="020B0604020202020204" pitchFamily="34" charset="0"/>
              </a:rPr>
              <a:t>G</a:t>
            </a:r>
            <a:r>
              <a:rPr lang="en-GB" sz="1700">
                <a:effectLst/>
                <a:latin typeface="Calibri" panose="020F0502020204030204" pitchFamily="34" charset="0"/>
                <a:ea typeface="DengXian" panose="02010600030101010101" pitchFamily="2" charset="-122"/>
                <a:cs typeface="Arial" panose="020B0604020202020204" pitchFamily="34" charset="0"/>
              </a:rPr>
              <a:t>o through all the codes created in the previous step read them </a:t>
            </a:r>
          </a:p>
          <a:p>
            <a:r>
              <a:rPr lang="en-GB" sz="1700">
                <a:latin typeface="Calibri" panose="020F0502020204030204" pitchFamily="34" charset="0"/>
                <a:ea typeface="DengXian" panose="02010600030101010101" pitchFamily="2" charset="-122"/>
                <a:cs typeface="Arial" panose="020B0604020202020204" pitchFamily="34" charset="0"/>
              </a:rPr>
              <a:t>Y</a:t>
            </a:r>
            <a:r>
              <a:rPr lang="en-GB" sz="1700">
                <a:effectLst/>
                <a:latin typeface="Calibri" panose="020F0502020204030204" pitchFamily="34" charset="0"/>
                <a:ea typeface="DengXian" panose="02010600030101010101" pitchFamily="2" charset="-122"/>
                <a:cs typeface="Arial" panose="020B0604020202020204" pitchFamily="34" charset="0"/>
              </a:rPr>
              <a:t>ou can create new codes if you want to by combining two or more codes </a:t>
            </a:r>
          </a:p>
          <a:p>
            <a:r>
              <a:rPr lang="en-GB" sz="1700">
                <a:latin typeface="Calibri" panose="020F0502020204030204" pitchFamily="34" charset="0"/>
                <a:ea typeface="DengXian" panose="02010600030101010101" pitchFamily="2" charset="-122"/>
                <a:cs typeface="Arial" panose="020B0604020202020204" pitchFamily="34" charset="0"/>
              </a:rPr>
              <a:t>Y</a:t>
            </a:r>
            <a:r>
              <a:rPr lang="en-GB" sz="1700">
                <a:effectLst/>
                <a:latin typeface="Calibri" panose="020F0502020204030204" pitchFamily="34" charset="0"/>
                <a:ea typeface="DengXian" panose="02010600030101010101" pitchFamily="2" charset="-122"/>
                <a:cs typeface="Arial" panose="020B0604020202020204" pitchFamily="34" charset="0"/>
              </a:rPr>
              <a:t>ou don't have to use all the codes that you created in the previous system in fact many of these initial codes can now be dropped </a:t>
            </a:r>
          </a:p>
          <a:p>
            <a:r>
              <a:rPr lang="en-GB" sz="1700">
                <a:latin typeface="Calibri" panose="020F0502020204030204" pitchFamily="34" charset="0"/>
                <a:ea typeface="DengXian" panose="02010600030101010101" pitchFamily="2" charset="-122"/>
                <a:cs typeface="Arial" panose="020B0604020202020204" pitchFamily="34" charset="0"/>
              </a:rPr>
              <a:t>K</a:t>
            </a:r>
            <a:r>
              <a:rPr lang="en-GB" sz="1700">
                <a:effectLst/>
                <a:latin typeface="Calibri" panose="020F0502020204030204" pitchFamily="34" charset="0"/>
                <a:ea typeface="DengXian" panose="02010600030101010101" pitchFamily="2" charset="-122"/>
                <a:cs typeface="Arial" panose="020B0604020202020204" pitchFamily="34" charset="0"/>
              </a:rPr>
              <a:t>eep the codes that you think are important and group them together in the way you want create categories</a:t>
            </a:r>
          </a:p>
          <a:p>
            <a:r>
              <a:rPr lang="en-GB" sz="1700">
                <a:latin typeface="Calibri" panose="020F0502020204030204" pitchFamily="34" charset="0"/>
                <a:ea typeface="DengXian" panose="02010600030101010101" pitchFamily="2" charset="-122"/>
                <a:cs typeface="Arial" panose="020B0604020202020204" pitchFamily="34" charset="0"/>
              </a:rPr>
              <a:t>Y</a:t>
            </a:r>
            <a:r>
              <a:rPr lang="en-GB" sz="1700">
                <a:effectLst/>
                <a:latin typeface="Calibri" panose="020F0502020204030204" pitchFamily="34" charset="0"/>
                <a:ea typeface="DengXian" panose="02010600030101010101" pitchFamily="2" charset="-122"/>
                <a:cs typeface="Arial" panose="020B0604020202020204" pitchFamily="34" charset="0"/>
              </a:rPr>
              <a:t>ou can call them themes if you want to</a:t>
            </a:r>
            <a:endParaRPr lang="en-GB" sz="1700"/>
          </a:p>
        </p:txBody>
      </p:sp>
      <p:pic>
        <p:nvPicPr>
          <p:cNvPr id="5" name="Picture 4" descr="Closeup of a keyboard">
            <a:extLst>
              <a:ext uri="{FF2B5EF4-FFF2-40B4-BE49-F238E27FC236}">
                <a16:creationId xmlns:a16="http://schemas.microsoft.com/office/drawing/2014/main" id="{3923FB0F-B0F3-D597-F371-4744E3EDBA4B}"/>
              </a:ext>
            </a:extLst>
          </p:cNvPr>
          <p:cNvPicPr>
            <a:picLocks noChangeAspect="1"/>
          </p:cNvPicPr>
          <p:nvPr/>
        </p:nvPicPr>
        <p:blipFill rotWithShape="1">
          <a:blip r:embed="rId3"/>
          <a:srcRect l="17988" r="38040"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8519383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4BCFEA3-388A-E8CC-98B4-9CE8E4CF7BBB}"/>
              </a:ext>
            </a:extLst>
          </p:cNvPr>
          <p:cNvSpPr>
            <a:spLocks noGrp="1"/>
          </p:cNvSpPr>
          <p:nvPr>
            <p:ph type="title"/>
          </p:nvPr>
        </p:nvSpPr>
        <p:spPr/>
        <p:txBody>
          <a:bodyPr/>
          <a:lstStyle/>
          <a:p>
            <a:r>
              <a:rPr lang="en-GB" dirty="0"/>
              <a:t>Difference between categories and themes</a:t>
            </a:r>
          </a:p>
        </p:txBody>
      </p:sp>
      <p:sp>
        <p:nvSpPr>
          <p:cNvPr id="5" name="Text Placeholder 4">
            <a:extLst>
              <a:ext uri="{FF2B5EF4-FFF2-40B4-BE49-F238E27FC236}">
                <a16:creationId xmlns:a16="http://schemas.microsoft.com/office/drawing/2014/main" id="{25C6C82D-5ED5-68A6-9F97-BAECE06D921F}"/>
              </a:ext>
            </a:extLst>
          </p:cNvPr>
          <p:cNvSpPr>
            <a:spLocks noGrp="1"/>
          </p:cNvSpPr>
          <p:nvPr>
            <p:ph type="body" idx="1"/>
          </p:nvPr>
        </p:nvSpPr>
        <p:spPr/>
        <p:txBody>
          <a:bodyPr/>
          <a:lstStyle/>
          <a:p>
            <a:endParaRPr lang="en-GB"/>
          </a:p>
        </p:txBody>
      </p:sp>
      <p:sp>
        <p:nvSpPr>
          <p:cNvPr id="6" name="Content Placeholder 5">
            <a:extLst>
              <a:ext uri="{FF2B5EF4-FFF2-40B4-BE49-F238E27FC236}">
                <a16:creationId xmlns:a16="http://schemas.microsoft.com/office/drawing/2014/main" id="{73944AD2-516F-C271-486E-CE051CCFBEDC}"/>
              </a:ext>
            </a:extLst>
          </p:cNvPr>
          <p:cNvSpPr>
            <a:spLocks noGrp="1"/>
          </p:cNvSpPr>
          <p:nvPr>
            <p:ph sz="half" idx="2"/>
          </p:nvPr>
        </p:nvSpPr>
        <p:spPr/>
        <p:txBody>
          <a:bodyPr/>
          <a:lstStyle/>
          <a:p>
            <a:r>
              <a:rPr lang="en-GB" dirty="0"/>
              <a:t>Categories (or codes) are typically more descriptive and stay closer to the raw data. </a:t>
            </a:r>
          </a:p>
        </p:txBody>
      </p:sp>
      <p:sp>
        <p:nvSpPr>
          <p:cNvPr id="7" name="Text Placeholder 6">
            <a:extLst>
              <a:ext uri="{FF2B5EF4-FFF2-40B4-BE49-F238E27FC236}">
                <a16:creationId xmlns:a16="http://schemas.microsoft.com/office/drawing/2014/main" id="{64F9A4AE-B62E-5895-BE61-168BFE0CE822}"/>
              </a:ext>
            </a:extLst>
          </p:cNvPr>
          <p:cNvSpPr>
            <a:spLocks noGrp="1"/>
          </p:cNvSpPr>
          <p:nvPr>
            <p:ph type="body" sz="quarter" idx="3"/>
          </p:nvPr>
        </p:nvSpPr>
        <p:spPr/>
        <p:txBody>
          <a:bodyPr/>
          <a:lstStyle/>
          <a:p>
            <a:endParaRPr lang="en-GB"/>
          </a:p>
        </p:txBody>
      </p:sp>
      <p:sp>
        <p:nvSpPr>
          <p:cNvPr id="8" name="Content Placeholder 7">
            <a:extLst>
              <a:ext uri="{FF2B5EF4-FFF2-40B4-BE49-F238E27FC236}">
                <a16:creationId xmlns:a16="http://schemas.microsoft.com/office/drawing/2014/main" id="{8E543BAE-EF9D-E222-713C-3F063A8ECD28}"/>
              </a:ext>
            </a:extLst>
          </p:cNvPr>
          <p:cNvSpPr>
            <a:spLocks noGrp="1"/>
          </p:cNvSpPr>
          <p:nvPr>
            <p:ph sz="quarter" idx="4"/>
          </p:nvPr>
        </p:nvSpPr>
        <p:spPr/>
        <p:txBody>
          <a:bodyPr/>
          <a:lstStyle/>
          <a:p>
            <a:endParaRPr lang="en-GB"/>
          </a:p>
        </p:txBody>
      </p:sp>
    </p:spTree>
    <p:extLst>
      <p:ext uri="{BB962C8B-B14F-4D97-AF65-F5344CB8AC3E}">
        <p14:creationId xmlns:p14="http://schemas.microsoft.com/office/powerpoint/2010/main" val="26541543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CCFAF24C-C9DB-40E1-8CC5-82AB4C65B916}"/>
              </a:ext>
            </a:extLst>
          </p:cNvPr>
          <p:cNvGraphicFramePr/>
          <p:nvPr/>
        </p:nvGraphicFramePr>
        <p:xfrm>
          <a:off x="2032000" y="1791325"/>
          <a:ext cx="7494249" cy="43470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itle 8">
            <a:extLst>
              <a:ext uri="{FF2B5EF4-FFF2-40B4-BE49-F238E27FC236}">
                <a16:creationId xmlns:a16="http://schemas.microsoft.com/office/drawing/2014/main" id="{8BF542BA-597F-40D7-BD82-A81FD51F2B9A}"/>
              </a:ext>
            </a:extLst>
          </p:cNvPr>
          <p:cNvSpPr>
            <a:spLocks noGrp="1"/>
          </p:cNvSpPr>
          <p:nvPr>
            <p:ph type="title"/>
          </p:nvPr>
        </p:nvSpPr>
        <p:spPr/>
        <p:txBody>
          <a:bodyPr>
            <a:normAutofit/>
          </a:bodyPr>
          <a:lstStyle/>
          <a:p>
            <a:r>
              <a:rPr lang="en-GB" dirty="0">
                <a:latin typeface="Calibri" panose="020F0502020204030204" pitchFamily="34" charset="0"/>
                <a:ea typeface="DengXian" panose="02010600030101010101" pitchFamily="2" charset="-122"/>
                <a:cs typeface="Arial" panose="020B0604020202020204" pitchFamily="34" charset="0"/>
              </a:rPr>
              <a:t>E</a:t>
            </a:r>
            <a:r>
              <a:rPr lang="en-GB" sz="4400" dirty="0">
                <a:effectLst/>
                <a:latin typeface="Calibri" panose="020F0502020204030204" pitchFamily="34" charset="0"/>
                <a:ea typeface="DengXian" panose="02010600030101010101" pitchFamily="2" charset="-122"/>
                <a:cs typeface="Arial" panose="020B0604020202020204" pitchFamily="34" charset="0"/>
              </a:rPr>
              <a:t>xample how I grouped these codes together</a:t>
            </a:r>
            <a:br>
              <a:rPr lang="en-GB" sz="4400" dirty="0">
                <a:effectLst/>
                <a:latin typeface="Calibri" panose="020F0502020204030204" pitchFamily="34" charset="0"/>
                <a:ea typeface="DengXian" panose="02010600030101010101" pitchFamily="2" charset="-122"/>
                <a:cs typeface="Arial" panose="020B0604020202020204" pitchFamily="34" charset="0"/>
              </a:rPr>
            </a:br>
            <a:endParaRPr lang="en-GB" dirty="0"/>
          </a:p>
        </p:txBody>
      </p:sp>
    </p:spTree>
    <p:extLst>
      <p:ext uri="{BB962C8B-B14F-4D97-AF65-F5344CB8AC3E}">
        <p14:creationId xmlns:p14="http://schemas.microsoft.com/office/powerpoint/2010/main" val="9134275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99802-E739-4C9E-BD8E-4293976747ED}"/>
              </a:ext>
            </a:extLst>
          </p:cNvPr>
          <p:cNvSpPr>
            <a:spLocks noGrp="1"/>
          </p:cNvSpPr>
          <p:nvPr>
            <p:ph type="title"/>
          </p:nvPr>
        </p:nvSpPr>
        <p:spPr>
          <a:xfrm>
            <a:off x="5297762" y="329184"/>
            <a:ext cx="6251110" cy="1783080"/>
          </a:xfrm>
        </p:spPr>
        <p:txBody>
          <a:bodyPr anchor="b">
            <a:normAutofit/>
          </a:bodyPr>
          <a:lstStyle/>
          <a:p>
            <a:r>
              <a:rPr lang="en-GB" sz="5400"/>
              <a:t>Continued</a:t>
            </a:r>
          </a:p>
        </p:txBody>
      </p:sp>
      <p:sp>
        <p:nvSpPr>
          <p:cNvPr id="3" name="Content Placeholder 2">
            <a:extLst>
              <a:ext uri="{FF2B5EF4-FFF2-40B4-BE49-F238E27FC236}">
                <a16:creationId xmlns:a16="http://schemas.microsoft.com/office/drawing/2014/main" id="{C238007F-7C99-4B19-B972-1F013CC9EBD6}"/>
              </a:ext>
            </a:extLst>
          </p:cNvPr>
          <p:cNvSpPr>
            <a:spLocks noGrp="1"/>
          </p:cNvSpPr>
          <p:nvPr>
            <p:ph idx="1"/>
          </p:nvPr>
        </p:nvSpPr>
        <p:spPr>
          <a:xfrm>
            <a:off x="5297762" y="2706624"/>
            <a:ext cx="6251110" cy="3483864"/>
          </a:xfrm>
        </p:spPr>
        <p:txBody>
          <a:bodyPr>
            <a:normAutofit/>
          </a:bodyPr>
          <a:lstStyle/>
          <a:p>
            <a:r>
              <a:rPr lang="en-GB" sz="2200" dirty="0">
                <a:latin typeface="Calibri" panose="020F0502020204030204" pitchFamily="34" charset="0"/>
                <a:ea typeface="DengXian" panose="02010600030101010101" pitchFamily="2" charset="-122"/>
                <a:cs typeface="Arial" panose="020B0604020202020204" pitchFamily="34" charset="0"/>
              </a:rPr>
              <a:t>T</a:t>
            </a:r>
            <a:r>
              <a:rPr lang="en-GB" sz="2200" dirty="0">
                <a:effectLst/>
                <a:latin typeface="Calibri" panose="020F0502020204030204" pitchFamily="34" charset="0"/>
                <a:ea typeface="DengXian" panose="02010600030101010101" pitchFamily="2" charset="-122"/>
                <a:cs typeface="Arial" panose="020B0604020202020204" pitchFamily="34" charset="0"/>
              </a:rPr>
              <a:t>he categories don't have to be of the same type </a:t>
            </a:r>
          </a:p>
          <a:p>
            <a:r>
              <a:rPr lang="en-GB" sz="2200" dirty="0">
                <a:latin typeface="Calibri" panose="020F0502020204030204" pitchFamily="34" charset="0"/>
                <a:ea typeface="DengXian" panose="02010600030101010101" pitchFamily="2" charset="-122"/>
                <a:cs typeface="Arial" panose="020B0604020202020204" pitchFamily="34" charset="0"/>
              </a:rPr>
              <a:t>T</a:t>
            </a:r>
            <a:r>
              <a:rPr lang="en-GB" sz="2200" dirty="0">
                <a:effectLst/>
                <a:latin typeface="Calibri" panose="020F0502020204030204" pitchFamily="34" charset="0"/>
                <a:ea typeface="DengXian" panose="02010600030101010101" pitchFamily="2" charset="-122"/>
                <a:cs typeface="Arial" panose="020B0604020202020204" pitchFamily="34" charset="0"/>
              </a:rPr>
              <a:t>hey can be about objects process is differences or whatever </a:t>
            </a:r>
          </a:p>
          <a:p>
            <a:r>
              <a:rPr lang="en-GB" sz="2200" dirty="0">
                <a:latin typeface="Calibri" panose="020F0502020204030204" pitchFamily="34" charset="0"/>
                <a:ea typeface="DengXian" panose="02010600030101010101" pitchFamily="2" charset="-122"/>
                <a:cs typeface="Arial" panose="020B0604020202020204" pitchFamily="34" charset="0"/>
              </a:rPr>
              <a:t>B</a:t>
            </a:r>
            <a:r>
              <a:rPr lang="en-GB" sz="2200" dirty="0">
                <a:effectLst/>
                <a:latin typeface="Calibri" panose="020F0502020204030204" pitchFamily="34" charset="0"/>
                <a:ea typeface="DengXian" panose="02010600030101010101" pitchFamily="2" charset="-122"/>
                <a:cs typeface="Arial" panose="020B0604020202020204" pitchFamily="34" charset="0"/>
              </a:rPr>
              <a:t>e unbiased and creative and try to be open minded </a:t>
            </a:r>
          </a:p>
          <a:p>
            <a:r>
              <a:rPr lang="en-GB" sz="2200" dirty="0">
                <a:latin typeface="Calibri" panose="020F0502020204030204" pitchFamily="34" charset="0"/>
                <a:ea typeface="DengXian" panose="02010600030101010101" pitchFamily="2" charset="-122"/>
                <a:cs typeface="Arial" panose="020B0604020202020204" pitchFamily="34" charset="0"/>
              </a:rPr>
              <a:t>Y</a:t>
            </a:r>
            <a:r>
              <a:rPr lang="en-GB" sz="2200" dirty="0">
                <a:effectLst/>
                <a:latin typeface="Calibri" panose="020F0502020204030204" pitchFamily="34" charset="0"/>
                <a:ea typeface="DengXian" panose="02010600030101010101" pitchFamily="2" charset="-122"/>
                <a:cs typeface="Arial" panose="020B0604020202020204" pitchFamily="34" charset="0"/>
              </a:rPr>
              <a:t>our work now compared to the previous steps is on a more general abstract level </a:t>
            </a:r>
          </a:p>
          <a:p>
            <a:r>
              <a:rPr lang="en-GB" sz="2200" dirty="0">
                <a:effectLst/>
                <a:latin typeface="Calibri" panose="020F0502020204030204" pitchFamily="34" charset="0"/>
                <a:ea typeface="DengXian" panose="02010600030101010101" pitchFamily="2" charset="-122"/>
                <a:cs typeface="Arial" panose="020B0604020202020204" pitchFamily="34" charset="0"/>
              </a:rPr>
              <a:t>You are conceptualising your data</a:t>
            </a:r>
            <a:endParaRPr lang="en-GB" sz="2200" dirty="0"/>
          </a:p>
          <a:p>
            <a:endParaRPr lang="en-GB" sz="2200" dirty="0"/>
          </a:p>
        </p:txBody>
      </p:sp>
      <p:pic>
        <p:nvPicPr>
          <p:cNvPr id="5" name="Picture 4" descr="Multi-coloured 3D Art">
            <a:extLst>
              <a:ext uri="{FF2B5EF4-FFF2-40B4-BE49-F238E27FC236}">
                <a16:creationId xmlns:a16="http://schemas.microsoft.com/office/drawing/2014/main" id="{FEE98C58-1ABE-CA11-34B1-B6858082A8BB}"/>
              </a:ext>
            </a:extLst>
          </p:cNvPr>
          <p:cNvPicPr>
            <a:picLocks noChangeAspect="1"/>
          </p:cNvPicPr>
          <p:nvPr/>
        </p:nvPicPr>
        <p:blipFill rotWithShape="1">
          <a:blip r:embed="rId2"/>
          <a:srcRect l="8268" r="4079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850501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5DA32-100B-458F-B061-7661DAF32D23}"/>
              </a:ext>
            </a:extLst>
          </p:cNvPr>
          <p:cNvSpPr>
            <a:spLocks noGrp="1"/>
          </p:cNvSpPr>
          <p:nvPr>
            <p:ph type="title"/>
          </p:nvPr>
        </p:nvSpPr>
        <p:spPr>
          <a:xfrm>
            <a:off x="5297762" y="329184"/>
            <a:ext cx="6251110" cy="1783080"/>
          </a:xfrm>
        </p:spPr>
        <p:txBody>
          <a:bodyPr anchor="b">
            <a:normAutofit/>
          </a:bodyPr>
          <a:lstStyle/>
          <a:p>
            <a:r>
              <a:rPr lang="en-GB" sz="5400">
                <a:latin typeface="Calibri" panose="020F0502020204030204" pitchFamily="34" charset="0"/>
                <a:ea typeface="DengXian" panose="02010600030101010101" pitchFamily="2" charset="-122"/>
                <a:cs typeface="Arial" panose="020B0604020202020204" pitchFamily="34" charset="0"/>
              </a:rPr>
              <a:t>S</a:t>
            </a:r>
            <a:r>
              <a:rPr lang="en-GB" sz="5400">
                <a:effectLst/>
                <a:latin typeface="Calibri" panose="020F0502020204030204" pitchFamily="34" charset="0"/>
                <a:ea typeface="DengXian" panose="02010600030101010101" pitchFamily="2" charset="-122"/>
                <a:cs typeface="Arial" panose="020B0604020202020204" pitchFamily="34" charset="0"/>
              </a:rPr>
              <a:t>tep 4</a:t>
            </a:r>
            <a:endParaRPr lang="en-GB" sz="5400"/>
          </a:p>
        </p:txBody>
      </p:sp>
      <p:sp>
        <p:nvSpPr>
          <p:cNvPr id="3" name="Content Placeholder 2">
            <a:extLst>
              <a:ext uri="{FF2B5EF4-FFF2-40B4-BE49-F238E27FC236}">
                <a16:creationId xmlns:a16="http://schemas.microsoft.com/office/drawing/2014/main" id="{EC9F6847-6566-4F03-A9F5-C464DAEFBE7F}"/>
              </a:ext>
            </a:extLst>
          </p:cNvPr>
          <p:cNvSpPr>
            <a:spLocks noGrp="1"/>
          </p:cNvSpPr>
          <p:nvPr>
            <p:ph idx="1"/>
          </p:nvPr>
        </p:nvSpPr>
        <p:spPr>
          <a:xfrm>
            <a:off x="5297762" y="2706624"/>
            <a:ext cx="6251110" cy="3483864"/>
          </a:xfrm>
        </p:spPr>
        <p:txBody>
          <a:bodyPr>
            <a:normAutofit/>
          </a:bodyPr>
          <a:lstStyle/>
          <a:p>
            <a:r>
              <a:rPr lang="en-GB" sz="2200">
                <a:latin typeface="Calibri" panose="020F0502020204030204" pitchFamily="34" charset="0"/>
                <a:ea typeface="DengXian" panose="02010600030101010101" pitchFamily="2" charset="-122"/>
                <a:cs typeface="Arial" panose="020B0604020202020204" pitchFamily="34" charset="0"/>
              </a:rPr>
              <a:t>L</a:t>
            </a:r>
            <a:r>
              <a:rPr lang="en-GB" sz="2200">
                <a:effectLst/>
                <a:latin typeface="Calibri" panose="020F0502020204030204" pitchFamily="34" charset="0"/>
                <a:ea typeface="DengXian" panose="02010600030101010101" pitchFamily="2" charset="-122"/>
                <a:cs typeface="Arial" panose="020B0604020202020204" pitchFamily="34" charset="0"/>
              </a:rPr>
              <a:t>abel categories decide which are the most relevant to keep those and also decide how they are connected to each other </a:t>
            </a:r>
          </a:p>
        </p:txBody>
      </p:sp>
      <p:pic>
        <p:nvPicPr>
          <p:cNvPr id="5" name="Picture 4" descr="Multi-coloured paper-craft art">
            <a:extLst>
              <a:ext uri="{FF2B5EF4-FFF2-40B4-BE49-F238E27FC236}">
                <a16:creationId xmlns:a16="http://schemas.microsoft.com/office/drawing/2014/main" id="{376BD99D-3823-D282-8F33-1DE0B85ACF0D}"/>
              </a:ext>
            </a:extLst>
          </p:cNvPr>
          <p:cNvPicPr>
            <a:picLocks noChangeAspect="1"/>
          </p:cNvPicPr>
          <p:nvPr/>
        </p:nvPicPr>
        <p:blipFill rotWithShape="1">
          <a:blip r:embed="rId3"/>
          <a:srcRect l="28453" r="26216"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8363640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CCFAF24C-C9DB-40E1-8CC5-82AB4C65B916}"/>
              </a:ext>
            </a:extLst>
          </p:cNvPr>
          <p:cNvGraphicFramePr/>
          <p:nvPr/>
        </p:nvGraphicFramePr>
        <p:xfrm>
          <a:off x="2032000" y="1791325"/>
          <a:ext cx="7494249" cy="43470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itle 8">
            <a:extLst>
              <a:ext uri="{FF2B5EF4-FFF2-40B4-BE49-F238E27FC236}">
                <a16:creationId xmlns:a16="http://schemas.microsoft.com/office/drawing/2014/main" id="{8BF542BA-597F-40D7-BD82-A81FD51F2B9A}"/>
              </a:ext>
            </a:extLst>
          </p:cNvPr>
          <p:cNvSpPr>
            <a:spLocks noGrp="1"/>
          </p:cNvSpPr>
          <p:nvPr>
            <p:ph type="title"/>
          </p:nvPr>
        </p:nvSpPr>
        <p:spPr/>
        <p:txBody>
          <a:bodyPr>
            <a:normAutofit/>
          </a:bodyPr>
          <a:lstStyle/>
          <a:p>
            <a:r>
              <a:rPr lang="en-GB" dirty="0">
                <a:latin typeface="Calibri" panose="020F0502020204030204" pitchFamily="34" charset="0"/>
                <a:ea typeface="DengXian" panose="02010600030101010101" pitchFamily="2" charset="-122"/>
                <a:cs typeface="Arial" panose="020B0604020202020204" pitchFamily="34" charset="0"/>
              </a:rPr>
              <a:t>Label the categories</a:t>
            </a:r>
            <a:br>
              <a:rPr lang="en-GB" sz="4400" dirty="0">
                <a:effectLst/>
                <a:latin typeface="Calibri" panose="020F0502020204030204" pitchFamily="34" charset="0"/>
                <a:ea typeface="DengXian" panose="02010600030101010101" pitchFamily="2" charset="-122"/>
                <a:cs typeface="Arial" panose="020B0604020202020204" pitchFamily="34" charset="0"/>
              </a:rPr>
            </a:br>
            <a:endParaRPr lang="en-GB" dirty="0"/>
          </a:p>
        </p:txBody>
      </p:sp>
      <p:sp>
        <p:nvSpPr>
          <p:cNvPr id="2" name="TextBox 1">
            <a:extLst>
              <a:ext uri="{FF2B5EF4-FFF2-40B4-BE49-F238E27FC236}">
                <a16:creationId xmlns:a16="http://schemas.microsoft.com/office/drawing/2014/main" id="{5AD72E0A-46A6-4205-811D-C96333CDB1C6}"/>
              </a:ext>
            </a:extLst>
          </p:cNvPr>
          <p:cNvSpPr txBox="1"/>
          <p:nvPr/>
        </p:nvSpPr>
        <p:spPr>
          <a:xfrm>
            <a:off x="2335946" y="2205318"/>
            <a:ext cx="2028585"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Adaptation</a:t>
            </a:r>
          </a:p>
        </p:txBody>
      </p:sp>
      <p:sp>
        <p:nvSpPr>
          <p:cNvPr id="3" name="TextBox 2">
            <a:extLst>
              <a:ext uri="{FF2B5EF4-FFF2-40B4-BE49-F238E27FC236}">
                <a16:creationId xmlns:a16="http://schemas.microsoft.com/office/drawing/2014/main" id="{D2675C58-B6CA-4D82-A2BB-C96724D57B73}"/>
              </a:ext>
            </a:extLst>
          </p:cNvPr>
          <p:cNvSpPr txBox="1"/>
          <p:nvPr/>
        </p:nvSpPr>
        <p:spPr>
          <a:xfrm>
            <a:off x="4714240" y="2205318"/>
            <a:ext cx="210650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Seeking information</a:t>
            </a:r>
          </a:p>
        </p:txBody>
      </p:sp>
      <p:sp>
        <p:nvSpPr>
          <p:cNvPr id="4" name="TextBox 3">
            <a:extLst>
              <a:ext uri="{FF2B5EF4-FFF2-40B4-BE49-F238E27FC236}">
                <a16:creationId xmlns:a16="http://schemas.microsoft.com/office/drawing/2014/main" id="{5389DA15-8709-407B-BF0A-73C387315CDF}"/>
              </a:ext>
            </a:extLst>
          </p:cNvPr>
          <p:cNvSpPr txBox="1"/>
          <p:nvPr/>
        </p:nvSpPr>
        <p:spPr>
          <a:xfrm>
            <a:off x="7170456" y="2205318"/>
            <a:ext cx="210650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Problem solving</a:t>
            </a:r>
          </a:p>
        </p:txBody>
      </p:sp>
    </p:spTree>
    <p:extLst>
      <p:ext uri="{BB962C8B-B14F-4D97-AF65-F5344CB8AC3E}">
        <p14:creationId xmlns:p14="http://schemas.microsoft.com/office/powerpoint/2010/main" val="25146516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A6CF18B-C546-496B-9DBC-85F3DEFEFFF1}"/>
              </a:ext>
            </a:extLst>
          </p:cNvPr>
          <p:cNvSpPr>
            <a:spLocks noGrp="1"/>
          </p:cNvSpPr>
          <p:nvPr>
            <p:ph type="title"/>
          </p:nvPr>
        </p:nvSpPr>
        <p:spPr>
          <a:xfrm>
            <a:off x="5297762" y="329184"/>
            <a:ext cx="6251110" cy="1783080"/>
          </a:xfrm>
        </p:spPr>
        <p:txBody>
          <a:bodyPr anchor="b">
            <a:normAutofit/>
          </a:bodyPr>
          <a:lstStyle/>
          <a:p>
            <a:r>
              <a:rPr lang="en-GB" sz="5400"/>
              <a:t>Connections between categories</a:t>
            </a:r>
          </a:p>
        </p:txBody>
      </p:sp>
      <p:sp>
        <p:nvSpPr>
          <p:cNvPr id="6" name="Content Placeholder 5">
            <a:extLst>
              <a:ext uri="{FF2B5EF4-FFF2-40B4-BE49-F238E27FC236}">
                <a16:creationId xmlns:a16="http://schemas.microsoft.com/office/drawing/2014/main" id="{52B64B90-AAEE-436D-BA90-7752FFAC007B}"/>
              </a:ext>
            </a:extLst>
          </p:cNvPr>
          <p:cNvSpPr>
            <a:spLocks noGrp="1"/>
          </p:cNvSpPr>
          <p:nvPr>
            <p:ph idx="1"/>
          </p:nvPr>
        </p:nvSpPr>
        <p:spPr>
          <a:xfrm>
            <a:off x="5297762" y="2706624"/>
            <a:ext cx="6251110" cy="3483864"/>
          </a:xfrm>
        </p:spPr>
        <p:txBody>
          <a:bodyPr>
            <a:normAutofit/>
          </a:bodyPr>
          <a:lstStyle/>
          <a:p>
            <a:r>
              <a:rPr lang="en-GB" sz="2200">
                <a:latin typeface="Calibri" panose="020F0502020204030204" pitchFamily="34" charset="0"/>
                <a:ea typeface="DengXian" panose="02010600030101010101" pitchFamily="2" charset="-122"/>
                <a:cs typeface="Arial" panose="020B0604020202020204" pitchFamily="34" charset="0"/>
              </a:rPr>
              <a:t>D</a:t>
            </a:r>
            <a:r>
              <a:rPr lang="en-GB" sz="2200">
                <a:effectLst/>
                <a:latin typeface="Calibri" panose="020F0502020204030204" pitchFamily="34" charset="0"/>
                <a:ea typeface="DengXian" panose="02010600030101010101" pitchFamily="2" charset="-122"/>
                <a:cs typeface="Arial" panose="020B0604020202020204" pitchFamily="34" charset="0"/>
              </a:rPr>
              <a:t>escribe the connection between these categories </a:t>
            </a:r>
          </a:p>
          <a:p>
            <a:r>
              <a:rPr lang="en-GB" sz="2200">
                <a:latin typeface="Calibri" panose="020F0502020204030204" pitchFamily="34" charset="0"/>
                <a:ea typeface="DengXian" panose="02010600030101010101" pitchFamily="2" charset="-122"/>
                <a:cs typeface="Arial" panose="020B0604020202020204" pitchFamily="34" charset="0"/>
              </a:rPr>
              <a:t>T</a:t>
            </a:r>
            <a:r>
              <a:rPr lang="en-GB" sz="2200">
                <a:effectLst/>
                <a:latin typeface="Calibri" panose="020F0502020204030204" pitchFamily="34" charset="0"/>
                <a:ea typeface="DengXian" panose="02010600030101010101" pitchFamily="2" charset="-122"/>
                <a:cs typeface="Arial" panose="020B0604020202020204" pitchFamily="34" charset="0"/>
              </a:rPr>
              <a:t>he categories and </a:t>
            </a:r>
            <a:r>
              <a:rPr lang="en-GB" sz="2200">
                <a:latin typeface="Calibri" panose="020F0502020204030204" pitchFamily="34" charset="0"/>
                <a:ea typeface="DengXian" panose="02010600030101010101" pitchFamily="2" charset="-122"/>
                <a:cs typeface="Arial" panose="020B0604020202020204" pitchFamily="34" charset="0"/>
              </a:rPr>
              <a:t>c</a:t>
            </a:r>
            <a:r>
              <a:rPr lang="en-GB" sz="2200">
                <a:effectLst/>
                <a:latin typeface="Calibri" panose="020F0502020204030204" pitchFamily="34" charset="0"/>
                <a:ea typeface="DengXian" panose="02010600030101010101" pitchFamily="2" charset="-122"/>
                <a:cs typeface="Arial" panose="020B0604020202020204" pitchFamily="34" charset="0"/>
              </a:rPr>
              <a:t>onnections are the main results of your study</a:t>
            </a:r>
          </a:p>
          <a:p>
            <a:r>
              <a:rPr lang="en-GB" sz="2200">
                <a:latin typeface="Calibri" panose="020F0502020204030204" pitchFamily="34" charset="0"/>
                <a:ea typeface="DengXian" panose="02010600030101010101" pitchFamily="2" charset="-122"/>
                <a:cs typeface="Arial" panose="020B0604020202020204" pitchFamily="34" charset="0"/>
              </a:rPr>
              <a:t>T</a:t>
            </a:r>
            <a:r>
              <a:rPr lang="en-GB" sz="2200">
                <a:effectLst/>
                <a:latin typeface="Calibri" panose="020F0502020204030204" pitchFamily="34" charset="0"/>
                <a:ea typeface="DengXian" panose="02010600030101010101" pitchFamily="2" charset="-122"/>
                <a:cs typeface="Arial" panose="020B0604020202020204" pitchFamily="34" charset="0"/>
              </a:rPr>
              <a:t>he results is new knowledge about the world from the perspective of the participants in your study </a:t>
            </a:r>
          </a:p>
        </p:txBody>
      </p:sp>
      <p:pic>
        <p:nvPicPr>
          <p:cNvPr id="8" name="Picture 7" descr="A world map made of pins and strings">
            <a:extLst>
              <a:ext uri="{FF2B5EF4-FFF2-40B4-BE49-F238E27FC236}">
                <a16:creationId xmlns:a16="http://schemas.microsoft.com/office/drawing/2014/main" id="{C779B27E-3935-A869-9C89-4A57D9529F1C}"/>
              </a:ext>
            </a:extLst>
          </p:cNvPr>
          <p:cNvPicPr>
            <a:picLocks noChangeAspect="1"/>
          </p:cNvPicPr>
          <p:nvPr/>
        </p:nvPicPr>
        <p:blipFill rotWithShape="1">
          <a:blip r:embed="rId3"/>
          <a:srcRect l="28458" r="2621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7557049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D171-E39D-4432-959F-973E9276A397}"/>
              </a:ext>
            </a:extLst>
          </p:cNvPr>
          <p:cNvSpPr>
            <a:spLocks noGrp="1"/>
          </p:cNvSpPr>
          <p:nvPr>
            <p:ph type="title"/>
          </p:nvPr>
        </p:nvSpPr>
        <p:spPr>
          <a:xfrm>
            <a:off x="630936" y="639520"/>
            <a:ext cx="3429000" cy="1719072"/>
          </a:xfrm>
        </p:spPr>
        <p:txBody>
          <a:bodyPr anchor="b">
            <a:normAutofit/>
          </a:bodyPr>
          <a:lstStyle/>
          <a:p>
            <a:r>
              <a:rPr lang="en-GB" sz="4600">
                <a:latin typeface="Calibri" panose="020F0502020204030204" pitchFamily="34" charset="0"/>
                <a:ea typeface="DengXian" panose="02010600030101010101" pitchFamily="2" charset="-122"/>
                <a:cs typeface="Arial" panose="020B0604020202020204" pitchFamily="34" charset="0"/>
              </a:rPr>
              <a:t>Step 5, </a:t>
            </a:r>
            <a:r>
              <a:rPr lang="en-GB" sz="4600">
                <a:effectLst/>
                <a:latin typeface="Calibri" panose="020F0502020204030204" pitchFamily="34" charset="0"/>
                <a:ea typeface="DengXian" panose="02010600030101010101" pitchFamily="2" charset="-122"/>
                <a:cs typeface="Arial" panose="020B0604020202020204" pitchFamily="34" charset="0"/>
              </a:rPr>
              <a:t>some options </a:t>
            </a:r>
            <a:endParaRPr lang="en-GB" sz="4600"/>
          </a:p>
        </p:txBody>
      </p:sp>
      <p:sp>
        <p:nvSpPr>
          <p:cNvPr id="3" name="Content Placeholder 2">
            <a:extLst>
              <a:ext uri="{FF2B5EF4-FFF2-40B4-BE49-F238E27FC236}">
                <a16:creationId xmlns:a16="http://schemas.microsoft.com/office/drawing/2014/main" id="{0051341D-A68B-49EA-8AA1-ACAF8467B289}"/>
              </a:ext>
            </a:extLst>
          </p:cNvPr>
          <p:cNvSpPr>
            <a:spLocks noGrp="1"/>
          </p:cNvSpPr>
          <p:nvPr>
            <p:ph idx="1"/>
          </p:nvPr>
        </p:nvSpPr>
        <p:spPr>
          <a:xfrm>
            <a:off x="630936" y="2807208"/>
            <a:ext cx="3429000" cy="3410712"/>
          </a:xfrm>
        </p:spPr>
        <p:txBody>
          <a:bodyPr anchor="t">
            <a:normAutofit/>
          </a:bodyPr>
          <a:lstStyle/>
          <a:p>
            <a:r>
              <a:rPr lang="en-GB" sz="2200">
                <a:effectLst/>
                <a:latin typeface="Calibri" panose="020F0502020204030204" pitchFamily="34" charset="0"/>
                <a:ea typeface="DengXian" panose="02010600030101010101" pitchFamily="2" charset="-122"/>
                <a:cs typeface="Arial" panose="020B0604020202020204" pitchFamily="34" charset="0"/>
              </a:rPr>
              <a:t>You could if you want to decide if there's a hierarchy among the categories </a:t>
            </a:r>
          </a:p>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could also decide if one category is more important than the others than another </a:t>
            </a:r>
          </a:p>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could also draw a figure</a:t>
            </a:r>
          </a:p>
          <a:p>
            <a:endParaRPr lang="en-GB" sz="2200">
              <a:latin typeface="Calibri" panose="020F0502020204030204" pitchFamily="34" charset="0"/>
              <a:ea typeface="DengXian" panose="02010600030101010101" pitchFamily="2" charset="-122"/>
              <a:cs typeface="Arial" panose="020B0604020202020204" pitchFamily="34" charset="0"/>
            </a:endParaRPr>
          </a:p>
          <a:p>
            <a:endParaRPr lang="en-GB" sz="2200">
              <a:effectLst/>
              <a:latin typeface="Calibri" panose="020F0502020204030204" pitchFamily="34" charset="0"/>
              <a:ea typeface="DengXian" panose="02010600030101010101" pitchFamily="2" charset="-122"/>
              <a:cs typeface="Arial" panose="020B0604020202020204" pitchFamily="34" charset="0"/>
            </a:endParaRPr>
          </a:p>
          <a:p>
            <a:endParaRPr lang="en-GB" sz="2200">
              <a:latin typeface="Calibri" panose="020F0502020204030204" pitchFamily="34" charset="0"/>
              <a:ea typeface="DengXian" panose="02010600030101010101" pitchFamily="2" charset="-122"/>
              <a:cs typeface="Arial" panose="020B0604020202020204" pitchFamily="34" charset="0"/>
            </a:endParaRPr>
          </a:p>
          <a:p>
            <a:endParaRPr lang="en-GB" sz="2200">
              <a:effectLst/>
              <a:latin typeface="Calibri" panose="020F0502020204030204" pitchFamily="34" charset="0"/>
              <a:ea typeface="DengXian" panose="02010600030101010101" pitchFamily="2" charset="-122"/>
              <a:cs typeface="Arial" panose="020B0604020202020204" pitchFamily="34" charset="0"/>
            </a:endParaRPr>
          </a:p>
          <a:p>
            <a:endParaRPr lang="en-GB" sz="2200">
              <a:latin typeface="Calibri" panose="020F0502020204030204" pitchFamily="34" charset="0"/>
              <a:ea typeface="DengXian" panose="02010600030101010101" pitchFamily="2" charset="-122"/>
              <a:cs typeface="Arial" panose="020B0604020202020204" pitchFamily="34" charset="0"/>
            </a:endParaRPr>
          </a:p>
        </p:txBody>
      </p:sp>
      <p:pic>
        <p:nvPicPr>
          <p:cNvPr id="5" name="Picture 4">
            <a:extLst>
              <a:ext uri="{FF2B5EF4-FFF2-40B4-BE49-F238E27FC236}">
                <a16:creationId xmlns:a16="http://schemas.microsoft.com/office/drawing/2014/main" id="{D1841493-40C4-47B1-9210-3F7D0543A6A7}"/>
              </a:ext>
            </a:extLst>
          </p:cNvPr>
          <p:cNvPicPr>
            <a:picLocks noChangeAspect="1"/>
          </p:cNvPicPr>
          <p:nvPr/>
        </p:nvPicPr>
        <p:blipFill rotWithShape="1">
          <a:blip r:embed="rId3"/>
          <a:srcRect l="10923" t="37924" r="41718" b="29509"/>
          <a:stretch/>
        </p:blipFill>
        <p:spPr>
          <a:xfrm>
            <a:off x="4654296" y="1844547"/>
            <a:ext cx="6903720" cy="3168906"/>
          </a:xfrm>
          <a:prstGeom prst="rect">
            <a:avLst/>
          </a:prstGeom>
        </p:spPr>
      </p:pic>
    </p:spTree>
    <p:extLst>
      <p:ext uri="{BB962C8B-B14F-4D97-AF65-F5344CB8AC3E}">
        <p14:creationId xmlns:p14="http://schemas.microsoft.com/office/powerpoint/2010/main" val="5626164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98595-6FC2-4413-8814-2B1FC512094A}"/>
              </a:ext>
            </a:extLst>
          </p:cNvPr>
          <p:cNvSpPr>
            <a:spLocks noGrp="1"/>
          </p:cNvSpPr>
          <p:nvPr>
            <p:ph type="title"/>
          </p:nvPr>
        </p:nvSpPr>
        <p:spPr/>
        <p:txBody>
          <a:bodyPr>
            <a:normAutofit/>
          </a:bodyPr>
          <a:lstStyle/>
          <a:p>
            <a:r>
              <a:rPr lang="en-GB" sz="5400">
                <a:effectLst/>
                <a:latin typeface="Calibri" panose="020F0502020204030204" pitchFamily="34" charset="0"/>
                <a:ea typeface="DengXian" panose="02010600030101010101" pitchFamily="2" charset="-122"/>
                <a:cs typeface="Arial" panose="020B0604020202020204" pitchFamily="34" charset="0"/>
              </a:rPr>
              <a:t>Step 6</a:t>
            </a:r>
            <a:endParaRPr lang="en-GB" sz="5400"/>
          </a:p>
        </p:txBody>
      </p:sp>
      <p:sp>
        <p:nvSpPr>
          <p:cNvPr id="3" name="Content Placeholder 2">
            <a:extLst>
              <a:ext uri="{FF2B5EF4-FFF2-40B4-BE49-F238E27FC236}">
                <a16:creationId xmlns:a16="http://schemas.microsoft.com/office/drawing/2014/main" id="{2BAEF819-2717-479A-A966-3B7C986FE4C3}"/>
              </a:ext>
            </a:extLst>
          </p:cNvPr>
          <p:cNvSpPr>
            <a:spLocks noGrp="1"/>
          </p:cNvSpPr>
          <p:nvPr>
            <p:ph idx="1"/>
          </p:nvPr>
        </p:nvSpPr>
        <p:spPr>
          <a:xfrm>
            <a:off x="838200" y="1929384"/>
            <a:ext cx="10515600" cy="4251960"/>
          </a:xfrm>
        </p:spPr>
        <p:txBody>
          <a:bodyPr>
            <a:normAutofit/>
          </a:bodyPr>
          <a:lstStyle/>
          <a:p>
            <a:r>
              <a:rPr lang="en-GB" sz="2200">
                <a:effectLst/>
                <a:latin typeface="Calibri" panose="020F0502020204030204" pitchFamily="34" charset="0"/>
                <a:ea typeface="DengXian" panose="02010600030101010101" pitchFamily="2" charset="-122"/>
                <a:cs typeface="Arial" panose="020B0604020202020204" pitchFamily="34" charset="0"/>
              </a:rPr>
              <a:t>Time to write up your results under the heading </a:t>
            </a:r>
            <a:r>
              <a:rPr lang="en-GB" sz="2200" b="1">
                <a:latin typeface="Calibri" panose="020F0502020204030204" pitchFamily="34" charset="0"/>
                <a:ea typeface="DengXian" panose="02010600030101010101" pitchFamily="2" charset="-122"/>
                <a:cs typeface="Arial" panose="020B0604020202020204" pitchFamily="34" charset="0"/>
              </a:rPr>
              <a:t>R</a:t>
            </a:r>
            <a:r>
              <a:rPr lang="en-GB" sz="2200" b="1">
                <a:effectLst/>
                <a:latin typeface="Calibri" panose="020F0502020204030204" pitchFamily="34" charset="0"/>
                <a:ea typeface="DengXian" panose="02010600030101010101" pitchFamily="2" charset="-122"/>
                <a:cs typeface="Arial" panose="020B0604020202020204" pitchFamily="34" charset="0"/>
              </a:rPr>
              <a:t>esults</a:t>
            </a:r>
            <a:r>
              <a:rPr lang="en-GB" sz="2200">
                <a:effectLst/>
                <a:latin typeface="Calibri" panose="020F0502020204030204" pitchFamily="34" charset="0"/>
                <a:ea typeface="DengXian" panose="02010600030101010101" pitchFamily="2" charset="-122"/>
                <a:cs typeface="Arial" panose="020B0604020202020204" pitchFamily="34" charset="0"/>
              </a:rPr>
              <a:t> </a:t>
            </a:r>
          </a:p>
          <a:p>
            <a:r>
              <a:rPr lang="en-GB" sz="2200">
                <a:latin typeface="Calibri" panose="020F0502020204030204" pitchFamily="34" charset="0"/>
                <a:ea typeface="DengXian" panose="02010600030101010101" pitchFamily="2" charset="-122"/>
                <a:cs typeface="Arial" panose="020B0604020202020204" pitchFamily="34" charset="0"/>
              </a:rPr>
              <a:t>D</a:t>
            </a:r>
            <a:r>
              <a:rPr lang="en-GB" sz="2200">
                <a:effectLst/>
                <a:latin typeface="Calibri" panose="020F0502020204030204" pitchFamily="34" charset="0"/>
                <a:ea typeface="DengXian" panose="02010600030101010101" pitchFamily="2" charset="-122"/>
                <a:cs typeface="Arial" panose="020B0604020202020204" pitchFamily="34" charset="0"/>
              </a:rPr>
              <a:t>escribe the categories and how they are connected </a:t>
            </a:r>
          </a:p>
          <a:p>
            <a:r>
              <a:rPr lang="en-GB" sz="2200">
                <a:latin typeface="Calibri" panose="020F0502020204030204" pitchFamily="34" charset="0"/>
                <a:ea typeface="DengXian" panose="02010600030101010101" pitchFamily="2" charset="-122"/>
                <a:cs typeface="Arial" panose="020B0604020202020204" pitchFamily="34" charset="0"/>
              </a:rPr>
              <a:t>U</a:t>
            </a:r>
            <a:r>
              <a:rPr lang="en-GB" sz="2200">
                <a:effectLst/>
                <a:latin typeface="Calibri" panose="020F0502020204030204" pitchFamily="34" charset="0"/>
                <a:ea typeface="DengXian" panose="02010600030101010101" pitchFamily="2" charset="-122"/>
                <a:cs typeface="Arial" panose="020B0604020202020204" pitchFamily="34" charset="0"/>
              </a:rPr>
              <a:t>se a neutral voice and don't interpret your results </a:t>
            </a:r>
          </a:p>
          <a:p>
            <a:r>
              <a:rPr lang="en-GB" sz="2200">
                <a:latin typeface="Calibri" panose="020F0502020204030204" pitchFamily="34" charset="0"/>
                <a:ea typeface="DengXian" panose="02010600030101010101" pitchFamily="2" charset="-122"/>
                <a:cs typeface="Arial" panose="020B0604020202020204" pitchFamily="34" charset="0"/>
              </a:rPr>
              <a:t>U</a:t>
            </a:r>
            <a:r>
              <a:rPr lang="en-GB" sz="2200">
                <a:effectLst/>
                <a:latin typeface="Calibri" panose="020F0502020204030204" pitchFamily="34" charset="0"/>
                <a:ea typeface="DengXian" panose="02010600030101010101" pitchFamily="2" charset="-122"/>
                <a:cs typeface="Arial" panose="020B0604020202020204" pitchFamily="34" charset="0"/>
              </a:rPr>
              <a:t>nder the heading </a:t>
            </a:r>
            <a:r>
              <a:rPr lang="en-GB" sz="2200" b="1">
                <a:effectLst/>
                <a:latin typeface="Calibri" panose="020F0502020204030204" pitchFamily="34" charset="0"/>
                <a:ea typeface="DengXian" panose="02010600030101010101" pitchFamily="2" charset="-122"/>
                <a:cs typeface="Arial" panose="020B0604020202020204" pitchFamily="34" charset="0"/>
              </a:rPr>
              <a:t>Discussion</a:t>
            </a:r>
            <a:r>
              <a:rPr lang="en-GB" sz="2200">
                <a:effectLst/>
                <a:latin typeface="Calibri" panose="020F0502020204030204" pitchFamily="34" charset="0"/>
                <a:ea typeface="DengXian" panose="02010600030101010101" pitchFamily="2" charset="-122"/>
                <a:cs typeface="Arial" panose="020B0604020202020204" pitchFamily="34" charset="0"/>
              </a:rPr>
              <a:t> write out your interpretations and discuss your results </a:t>
            </a:r>
          </a:p>
          <a:p>
            <a:r>
              <a:rPr lang="en-GB" sz="2200">
                <a:latin typeface="Calibri" panose="020F0502020204030204" pitchFamily="34" charset="0"/>
                <a:ea typeface="DengXian" panose="02010600030101010101" pitchFamily="2" charset="-122"/>
                <a:cs typeface="Arial" panose="020B0604020202020204" pitchFamily="34" charset="0"/>
              </a:rPr>
              <a:t>I</a:t>
            </a:r>
            <a:r>
              <a:rPr lang="en-GB" sz="2200">
                <a:effectLst/>
                <a:latin typeface="Calibri" panose="020F0502020204030204" pitchFamily="34" charset="0"/>
                <a:ea typeface="DengXian" panose="02010600030101010101" pitchFamily="2" charset="-122"/>
                <a:cs typeface="Arial" panose="020B0604020202020204" pitchFamily="34" charset="0"/>
              </a:rPr>
              <a:t>nterpret your results in light of from sample results from </a:t>
            </a:r>
          </a:p>
          <a:p>
            <a:pPr lvl="1"/>
            <a:r>
              <a:rPr lang="en-GB" sz="2200">
                <a:effectLst/>
                <a:latin typeface="Calibri" panose="020F0502020204030204" pitchFamily="34" charset="0"/>
                <a:ea typeface="DengXian" panose="02010600030101010101" pitchFamily="2" charset="-122"/>
                <a:cs typeface="Arial" panose="020B0604020202020204" pitchFamily="34" charset="0"/>
              </a:rPr>
              <a:t>similar previous studies published in relevant peer-reviewed journals in your field </a:t>
            </a:r>
          </a:p>
          <a:p>
            <a:pPr lvl="1"/>
            <a:r>
              <a:rPr lang="en-GB" sz="2200">
                <a:effectLst/>
                <a:latin typeface="Calibri" panose="020F0502020204030204" pitchFamily="34" charset="0"/>
                <a:ea typeface="DengXian" panose="02010600030101010101" pitchFamily="2" charset="-122"/>
                <a:cs typeface="Arial" panose="020B0604020202020204" pitchFamily="34" charset="0"/>
              </a:rPr>
              <a:t>theories or concepts from your field </a:t>
            </a:r>
          </a:p>
          <a:p>
            <a:pPr lvl="1"/>
            <a:r>
              <a:rPr lang="en-GB" sz="2200">
                <a:effectLst/>
                <a:latin typeface="Calibri" panose="020F0502020204030204" pitchFamily="34" charset="0"/>
                <a:ea typeface="DengXian" panose="02010600030101010101" pitchFamily="2" charset="-122"/>
                <a:cs typeface="Arial" panose="020B0604020202020204" pitchFamily="34" charset="0"/>
              </a:rPr>
              <a:t>or other relevant aspects</a:t>
            </a:r>
            <a:endParaRPr lang="en-GB" sz="2200"/>
          </a:p>
        </p:txBody>
      </p:sp>
    </p:spTree>
    <p:extLst>
      <p:ext uri="{BB962C8B-B14F-4D97-AF65-F5344CB8AC3E}">
        <p14:creationId xmlns:p14="http://schemas.microsoft.com/office/powerpoint/2010/main" val="37035071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185E2B-A745-E0C2-63EC-9F4CD1430395}"/>
              </a:ext>
            </a:extLst>
          </p:cNvPr>
          <p:cNvSpPr>
            <a:spLocks noGrp="1"/>
          </p:cNvSpPr>
          <p:nvPr>
            <p:ph type="title"/>
          </p:nvPr>
        </p:nvSpPr>
        <p:spPr>
          <a:xfrm>
            <a:off x="1171074" y="1396686"/>
            <a:ext cx="3240506" cy="4064628"/>
          </a:xfrm>
        </p:spPr>
        <p:txBody>
          <a:bodyPr>
            <a:normAutofit/>
          </a:bodyPr>
          <a:lstStyle/>
          <a:p>
            <a:r>
              <a:rPr lang="en-GB" b="1">
                <a:solidFill>
                  <a:srgbClr val="FFFFFF"/>
                </a:solidFill>
              </a:rPr>
              <a:t>Codes</a:t>
            </a:r>
            <a:endParaRPr lang="en-GB">
              <a:solidFill>
                <a:srgbClr val="FFFFFF"/>
              </a:solidFill>
            </a:endParaRPr>
          </a:p>
        </p:txBody>
      </p:sp>
      <p:sp>
        <p:nvSpPr>
          <p:cNvPr id="17" name="Arc 16">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19C1E10-2CD0-40CB-097B-D68A0AB8E6C5}"/>
              </a:ext>
            </a:extLst>
          </p:cNvPr>
          <p:cNvSpPr>
            <a:spLocks noGrp="1"/>
          </p:cNvSpPr>
          <p:nvPr>
            <p:ph idx="1"/>
          </p:nvPr>
        </p:nvSpPr>
        <p:spPr>
          <a:xfrm>
            <a:off x="5370153" y="1526033"/>
            <a:ext cx="5536397" cy="3935281"/>
          </a:xfrm>
        </p:spPr>
        <p:txBody>
          <a:bodyPr>
            <a:normAutofit/>
          </a:bodyPr>
          <a:lstStyle/>
          <a:p>
            <a:r>
              <a:rPr lang="en-GB" dirty="0"/>
              <a:t>Codes are the most basic units of analysis - they're labels attached to segments of raw data that capture something interesting or meaningful. Coding is the initial process of organizing and making sense of textual data.</a:t>
            </a:r>
          </a:p>
          <a:p>
            <a:endParaRPr lang="en-GB" dirty="0"/>
          </a:p>
        </p:txBody>
      </p:sp>
    </p:spTree>
    <p:extLst>
      <p:ext uri="{BB962C8B-B14F-4D97-AF65-F5344CB8AC3E}">
        <p14:creationId xmlns:p14="http://schemas.microsoft.com/office/powerpoint/2010/main" val="25146752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EBFEE2-CBCC-24BD-0435-B68D54F05AB8}"/>
              </a:ext>
            </a:extLst>
          </p:cNvPr>
          <p:cNvSpPr>
            <a:spLocks noGrp="1"/>
          </p:cNvSpPr>
          <p:nvPr>
            <p:ph type="title"/>
          </p:nvPr>
        </p:nvSpPr>
        <p:spPr>
          <a:xfrm>
            <a:off x="635000" y="640823"/>
            <a:ext cx="3418659" cy="5583148"/>
          </a:xfrm>
        </p:spPr>
        <p:txBody>
          <a:bodyPr anchor="ctr">
            <a:normAutofit/>
          </a:bodyPr>
          <a:lstStyle/>
          <a:p>
            <a:r>
              <a:rPr lang="en-GB" sz="4200" b="1"/>
              <a:t>Characteristics of codes</a:t>
            </a:r>
            <a:endParaRPr lang="en-GB" sz="4200"/>
          </a:p>
        </p:txBody>
      </p:sp>
      <p:sp>
        <p:nvSpPr>
          <p:cNvPr id="17"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Rectangle 1">
            <a:extLst>
              <a:ext uri="{FF2B5EF4-FFF2-40B4-BE49-F238E27FC236}">
                <a16:creationId xmlns:a16="http://schemas.microsoft.com/office/drawing/2014/main" id="{C3B856E2-C68D-3231-A751-7959F0DAF30C}"/>
              </a:ext>
            </a:extLst>
          </p:cNvPr>
          <p:cNvGraphicFramePr>
            <a:graphicFrameLocks noGrp="1"/>
          </p:cNvGraphicFramePr>
          <p:nvPr>
            <p:ph idx="1"/>
            <p:extLst>
              <p:ext uri="{D42A27DB-BD31-4B8C-83A1-F6EECF244321}">
                <p14:modId xmlns:p14="http://schemas.microsoft.com/office/powerpoint/2010/main" val="144939180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42636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7BF7F4-5A73-FA80-1D7C-92F2FDA53DC4}"/>
              </a:ext>
            </a:extLst>
          </p:cNvPr>
          <p:cNvSpPr>
            <a:spLocks noGrp="1"/>
          </p:cNvSpPr>
          <p:nvPr>
            <p:ph type="title"/>
          </p:nvPr>
        </p:nvSpPr>
        <p:spPr>
          <a:xfrm>
            <a:off x="5297762" y="329184"/>
            <a:ext cx="6251110" cy="1783080"/>
          </a:xfrm>
        </p:spPr>
        <p:txBody>
          <a:bodyPr anchor="b">
            <a:normAutofit/>
          </a:bodyPr>
          <a:lstStyle/>
          <a:p>
            <a:r>
              <a:rPr lang="en-GB" sz="5400" b="1"/>
              <a:t>Categories</a:t>
            </a:r>
            <a:endParaRPr lang="en-GB" sz="5400"/>
          </a:p>
        </p:txBody>
      </p:sp>
      <p:pic>
        <p:nvPicPr>
          <p:cNvPr id="16" name="Picture 15" descr="Computer script on a screen">
            <a:extLst>
              <a:ext uri="{FF2B5EF4-FFF2-40B4-BE49-F238E27FC236}">
                <a16:creationId xmlns:a16="http://schemas.microsoft.com/office/drawing/2014/main" id="{C7F194DF-A775-ABE7-0F57-D12FA697A429}"/>
              </a:ext>
            </a:extLst>
          </p:cNvPr>
          <p:cNvPicPr>
            <a:picLocks noChangeAspect="1"/>
          </p:cNvPicPr>
          <p:nvPr/>
        </p:nvPicPr>
        <p:blipFill>
          <a:blip r:embed="rId2"/>
          <a:srcRect l="7448" r="47221"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2"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BF2037-44BC-F128-141E-EAEC27E46533}"/>
              </a:ext>
            </a:extLst>
          </p:cNvPr>
          <p:cNvSpPr>
            <a:spLocks noGrp="1"/>
          </p:cNvSpPr>
          <p:nvPr>
            <p:ph idx="1"/>
          </p:nvPr>
        </p:nvSpPr>
        <p:spPr>
          <a:xfrm>
            <a:off x="5297762" y="2706624"/>
            <a:ext cx="6251110" cy="3483864"/>
          </a:xfrm>
        </p:spPr>
        <p:txBody>
          <a:bodyPr>
            <a:normAutofit/>
          </a:bodyPr>
          <a:lstStyle/>
          <a:p>
            <a:r>
              <a:rPr lang="en-GB" sz="2200"/>
              <a:t>Categories represent grouped codes that share common properties. They're an intermediate analytical step between initial coding and theme development.</a:t>
            </a:r>
          </a:p>
          <a:p>
            <a:endParaRPr lang="en-GB" sz="2200"/>
          </a:p>
        </p:txBody>
      </p:sp>
    </p:spTree>
    <p:extLst>
      <p:ext uri="{BB962C8B-B14F-4D97-AF65-F5344CB8AC3E}">
        <p14:creationId xmlns:p14="http://schemas.microsoft.com/office/powerpoint/2010/main" val="19104360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CBA2A9-2520-C1A7-986A-E2E089E8F178}"/>
              </a:ext>
            </a:extLst>
          </p:cNvPr>
          <p:cNvSpPr>
            <a:spLocks noGrp="1"/>
          </p:cNvSpPr>
          <p:nvPr>
            <p:ph type="title"/>
          </p:nvPr>
        </p:nvSpPr>
        <p:spPr>
          <a:xfrm>
            <a:off x="5297762" y="329184"/>
            <a:ext cx="6251110" cy="1783080"/>
          </a:xfrm>
        </p:spPr>
        <p:txBody>
          <a:bodyPr anchor="b">
            <a:normAutofit/>
          </a:bodyPr>
          <a:lstStyle/>
          <a:p>
            <a:r>
              <a:rPr lang="en-GB" sz="5400" b="1"/>
              <a:t>Characteristics of categories</a:t>
            </a:r>
            <a:endParaRPr lang="en-GB" sz="5400"/>
          </a:p>
        </p:txBody>
      </p:sp>
      <p:pic>
        <p:nvPicPr>
          <p:cNvPr id="16" name="Picture 15" descr="Colorful paper stripes">
            <a:extLst>
              <a:ext uri="{FF2B5EF4-FFF2-40B4-BE49-F238E27FC236}">
                <a16:creationId xmlns:a16="http://schemas.microsoft.com/office/drawing/2014/main" id="{F18ECFE0-C552-E7EC-1EF1-8C06C49F3820}"/>
              </a:ext>
            </a:extLst>
          </p:cNvPr>
          <p:cNvPicPr>
            <a:picLocks noChangeAspect="1"/>
          </p:cNvPicPr>
          <p:nvPr/>
        </p:nvPicPr>
        <p:blipFill>
          <a:blip r:embed="rId2"/>
          <a:srcRect l="17573" r="37095"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2"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E2075E-B8B9-4FA6-7549-C3A7B79D64C9}"/>
              </a:ext>
            </a:extLst>
          </p:cNvPr>
          <p:cNvSpPr>
            <a:spLocks noGrp="1"/>
          </p:cNvSpPr>
          <p:nvPr>
            <p:ph idx="1"/>
          </p:nvPr>
        </p:nvSpPr>
        <p:spPr>
          <a:xfrm>
            <a:off x="5297762" y="2706624"/>
            <a:ext cx="6251110" cy="3483864"/>
          </a:xfrm>
        </p:spPr>
        <p:txBody>
          <a:bodyPr>
            <a:normAutofit/>
          </a:bodyPr>
          <a:lstStyle/>
          <a:p>
            <a:pPr>
              <a:buFont typeface="Arial" panose="020B0604020202020204" pitchFamily="34" charset="0"/>
              <a:buChar char="•"/>
            </a:pPr>
            <a:r>
              <a:rPr lang="en-GB" sz="2200"/>
              <a:t>Organize related codes together</a:t>
            </a:r>
          </a:p>
          <a:p>
            <a:pPr>
              <a:buFont typeface="Arial" panose="020B0604020202020204" pitchFamily="34" charset="0"/>
              <a:buChar char="•"/>
            </a:pPr>
            <a:r>
              <a:rPr lang="en-GB" sz="2200"/>
              <a:t>More conceptual than codes but less interpretive than themes</a:t>
            </a:r>
          </a:p>
          <a:p>
            <a:pPr>
              <a:buFont typeface="Arial" panose="020B0604020202020204" pitchFamily="34" charset="0"/>
              <a:buChar char="•"/>
            </a:pPr>
            <a:r>
              <a:rPr lang="en-GB" sz="2200"/>
              <a:t>Create a classification system for the data</a:t>
            </a:r>
          </a:p>
          <a:p>
            <a:pPr>
              <a:buFont typeface="Arial" panose="020B0604020202020204" pitchFamily="34" charset="0"/>
              <a:buChar char="•"/>
            </a:pPr>
            <a:r>
              <a:rPr lang="en-GB" sz="2200"/>
              <a:t>Represent clusters of meaning</a:t>
            </a:r>
          </a:p>
          <a:p>
            <a:pPr>
              <a:buFont typeface="Arial" panose="020B0604020202020204" pitchFamily="34" charset="0"/>
              <a:buChar char="•"/>
            </a:pPr>
            <a:r>
              <a:rPr lang="en-GB" sz="2200"/>
              <a:t>Are more limited in number than codes</a:t>
            </a:r>
          </a:p>
          <a:p>
            <a:pPr>
              <a:buFont typeface="Arial" panose="020B0604020202020204" pitchFamily="34" charset="0"/>
              <a:buChar char="•"/>
            </a:pPr>
            <a:r>
              <a:rPr lang="en-GB" sz="2200"/>
              <a:t>May become subthemes in some analytical approaches</a:t>
            </a:r>
          </a:p>
          <a:p>
            <a:endParaRPr lang="en-GB" sz="2200"/>
          </a:p>
        </p:txBody>
      </p:sp>
    </p:spTree>
    <p:extLst>
      <p:ext uri="{BB962C8B-B14F-4D97-AF65-F5344CB8AC3E}">
        <p14:creationId xmlns:p14="http://schemas.microsoft.com/office/powerpoint/2010/main" val="24635606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665661-3242-9FA5-EC59-2BA68E60D18D}"/>
              </a:ext>
            </a:extLst>
          </p:cNvPr>
          <p:cNvSpPr>
            <a:spLocks noGrp="1"/>
          </p:cNvSpPr>
          <p:nvPr>
            <p:ph type="title"/>
          </p:nvPr>
        </p:nvSpPr>
        <p:spPr>
          <a:xfrm>
            <a:off x="1171074" y="1396686"/>
            <a:ext cx="3240506" cy="4064628"/>
          </a:xfrm>
        </p:spPr>
        <p:txBody>
          <a:bodyPr>
            <a:normAutofit/>
          </a:bodyPr>
          <a:lstStyle/>
          <a:p>
            <a:r>
              <a:rPr lang="en-GB" b="1">
                <a:solidFill>
                  <a:srgbClr val="FFFFFF"/>
                </a:solidFill>
              </a:rPr>
              <a:t>Themes</a:t>
            </a:r>
            <a:endParaRPr lang="en-GB">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EBD988D-5760-4773-C477-D51AC8B0EC51}"/>
              </a:ext>
            </a:extLst>
          </p:cNvPr>
          <p:cNvSpPr>
            <a:spLocks noGrp="1"/>
          </p:cNvSpPr>
          <p:nvPr>
            <p:ph idx="1"/>
          </p:nvPr>
        </p:nvSpPr>
        <p:spPr>
          <a:xfrm>
            <a:off x="5370153" y="1526033"/>
            <a:ext cx="5536397" cy="3935281"/>
          </a:xfrm>
        </p:spPr>
        <p:txBody>
          <a:bodyPr>
            <a:normAutofit/>
          </a:bodyPr>
          <a:lstStyle/>
          <a:p>
            <a:r>
              <a:rPr lang="en-GB" dirty="0"/>
              <a:t>Themes are broader units of analysis that capture significant patterns across the dataset in relation to the research question. They involve interpretive work.</a:t>
            </a:r>
          </a:p>
          <a:p>
            <a:endParaRPr lang="en-GB" dirty="0"/>
          </a:p>
        </p:txBody>
      </p:sp>
    </p:spTree>
    <p:extLst>
      <p:ext uri="{BB962C8B-B14F-4D97-AF65-F5344CB8AC3E}">
        <p14:creationId xmlns:p14="http://schemas.microsoft.com/office/powerpoint/2010/main" val="9095831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93F1F4E-8D54-28D1-8ED2-B3FA976009C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9AAF9A-B9A6-20E8-908E-786DDE41AAD3}"/>
              </a:ext>
            </a:extLst>
          </p:cNvPr>
          <p:cNvSpPr>
            <a:spLocks noGrp="1"/>
          </p:cNvSpPr>
          <p:nvPr>
            <p:ph type="title"/>
          </p:nvPr>
        </p:nvSpPr>
        <p:spPr>
          <a:xfrm>
            <a:off x="1171074" y="1396686"/>
            <a:ext cx="3240506" cy="4064628"/>
          </a:xfrm>
        </p:spPr>
        <p:txBody>
          <a:bodyPr>
            <a:normAutofit/>
          </a:bodyPr>
          <a:lstStyle/>
          <a:p>
            <a:r>
              <a:rPr lang="en-GB" sz="4100" b="1">
                <a:solidFill>
                  <a:srgbClr val="FFFFFF"/>
                </a:solidFill>
              </a:rPr>
              <a:t>Characteristics of themes</a:t>
            </a:r>
            <a:endParaRPr lang="en-GB" sz="410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49E0F54-7E77-EECF-5840-071862F31D0E}"/>
              </a:ext>
            </a:extLst>
          </p:cNvPr>
          <p:cNvSpPr>
            <a:spLocks noGrp="1"/>
          </p:cNvSpPr>
          <p:nvPr>
            <p:ph idx="1"/>
          </p:nvPr>
        </p:nvSpPr>
        <p:spPr>
          <a:xfrm>
            <a:off x="5370153" y="1526033"/>
            <a:ext cx="5536397" cy="3935281"/>
          </a:xfrm>
        </p:spPr>
        <p:txBody>
          <a:bodyPr>
            <a:normAutofit/>
          </a:bodyPr>
          <a:lstStyle/>
          <a:p>
            <a:pPr>
              <a:buFont typeface="Arial" panose="020B0604020202020204" pitchFamily="34" charset="0"/>
              <a:buChar char="•"/>
            </a:pPr>
            <a:r>
              <a:rPr lang="en-GB" sz="2000"/>
              <a:t>Interpretive and conceptual</a:t>
            </a:r>
          </a:p>
          <a:p>
            <a:pPr>
              <a:buFont typeface="Arial" panose="020B0604020202020204" pitchFamily="34" charset="0"/>
              <a:buChar char="•"/>
            </a:pPr>
            <a:r>
              <a:rPr lang="en-GB" sz="2000"/>
              <a:t>Capture underlying ideas, assumptions, or meanings</a:t>
            </a:r>
          </a:p>
          <a:p>
            <a:pPr>
              <a:buFont typeface="Arial" panose="020B0604020202020204" pitchFamily="34" charset="0"/>
              <a:buChar char="•"/>
            </a:pPr>
            <a:r>
              <a:rPr lang="en-GB" sz="2000"/>
              <a:t>Represent patterns of shared meaning</a:t>
            </a:r>
          </a:p>
          <a:p>
            <a:pPr>
              <a:buFont typeface="Arial" panose="020B0604020202020204" pitchFamily="34" charset="0"/>
              <a:buChar char="•"/>
            </a:pPr>
            <a:r>
              <a:rPr lang="en-GB" sz="2000"/>
              <a:t>Connect to broader theoretical frameworks</a:t>
            </a:r>
          </a:p>
          <a:p>
            <a:pPr>
              <a:buFont typeface="Arial" panose="020B0604020202020204" pitchFamily="34" charset="0"/>
              <a:buChar char="•"/>
            </a:pPr>
            <a:r>
              <a:rPr lang="en-GB" sz="2000"/>
              <a:t>Typically limited to a few key themes in an analysis</a:t>
            </a:r>
          </a:p>
          <a:p>
            <a:pPr>
              <a:buFont typeface="Arial" panose="020B0604020202020204" pitchFamily="34" charset="0"/>
              <a:buChar char="•"/>
            </a:pPr>
            <a:r>
              <a:rPr lang="en-GB" sz="2000"/>
              <a:t>Answer "what does this mean in the context of my research question?"</a:t>
            </a:r>
          </a:p>
          <a:p>
            <a:pPr>
              <a:buFont typeface="Arial" panose="020B0604020202020204" pitchFamily="34" charset="0"/>
              <a:buChar char="•"/>
            </a:pPr>
            <a:r>
              <a:rPr lang="en-GB" sz="2000"/>
              <a:t>Contain multiple categories and codes within them</a:t>
            </a:r>
          </a:p>
          <a:p>
            <a:endParaRPr lang="en-GB" sz="2000"/>
          </a:p>
        </p:txBody>
      </p:sp>
    </p:spTree>
    <p:extLst>
      <p:ext uri="{BB962C8B-B14F-4D97-AF65-F5344CB8AC3E}">
        <p14:creationId xmlns:p14="http://schemas.microsoft.com/office/powerpoint/2010/main" val="8381801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9E4551-F82D-2821-BEEC-D60E5283E573}"/>
              </a:ext>
            </a:extLst>
          </p:cNvPr>
          <p:cNvSpPr>
            <a:spLocks noGrp="1"/>
          </p:cNvSpPr>
          <p:nvPr>
            <p:ph type="title"/>
          </p:nvPr>
        </p:nvSpPr>
        <p:spPr>
          <a:xfrm>
            <a:off x="1389278" y="1233241"/>
            <a:ext cx="3240506" cy="4064628"/>
          </a:xfrm>
        </p:spPr>
        <p:txBody>
          <a:bodyPr>
            <a:normAutofit/>
          </a:bodyPr>
          <a:lstStyle/>
          <a:p>
            <a:r>
              <a:rPr lang="en-GB">
                <a:solidFill>
                  <a:srgbClr val="FFFFFF"/>
                </a:solidFill>
              </a:rPr>
              <a:t>Recap, codes, categories and themes</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946DF05-79D7-CAFF-0B45-CEAC120FBB01}"/>
              </a:ext>
            </a:extLst>
          </p:cNvPr>
          <p:cNvSpPr>
            <a:spLocks noGrp="1"/>
          </p:cNvSpPr>
          <p:nvPr>
            <p:ph idx="1"/>
          </p:nvPr>
        </p:nvSpPr>
        <p:spPr>
          <a:xfrm>
            <a:off x="6096000" y="820880"/>
            <a:ext cx="5257799" cy="4889350"/>
          </a:xfrm>
        </p:spPr>
        <p:txBody>
          <a:bodyPr anchor="t">
            <a:normAutofit/>
          </a:bodyPr>
          <a:lstStyle/>
          <a:p>
            <a:pPr>
              <a:spcAft>
                <a:spcPts val="800"/>
              </a:spcAft>
            </a:pPr>
            <a:r>
              <a:rPr lang="en-GB" sz="2400">
                <a:effectLst/>
                <a:latin typeface="Calibri" panose="020F0502020204030204" pitchFamily="34" charset="0"/>
                <a:ea typeface="DengXian" panose="02010600030101010101" pitchFamily="2" charset="-122"/>
                <a:cs typeface="Arial" panose="020B0604020202020204" pitchFamily="34" charset="0"/>
              </a:rPr>
              <a:t>- Progression of abstraction: Codes </a:t>
            </a:r>
            <a:r>
              <a:rPr lang="zh-CN" sz="2400">
                <a:effectLst/>
                <a:latin typeface="Calibri" panose="020F0502020204030204" pitchFamily="34" charset="0"/>
                <a:ea typeface="DengXian" panose="02010600030101010101" pitchFamily="2" charset="-122"/>
                <a:cs typeface="Arial" panose="020B0604020202020204" pitchFamily="34" charset="0"/>
              </a:rPr>
              <a:t>→</a:t>
            </a:r>
            <a:r>
              <a:rPr lang="en-GB" sz="2400">
                <a:effectLst/>
                <a:latin typeface="Calibri" panose="020F0502020204030204" pitchFamily="34" charset="0"/>
                <a:ea typeface="DengXian" panose="02010600030101010101" pitchFamily="2" charset="-122"/>
                <a:cs typeface="Arial" panose="020B0604020202020204" pitchFamily="34" charset="0"/>
              </a:rPr>
              <a:t> Categories </a:t>
            </a:r>
            <a:r>
              <a:rPr lang="zh-CN" sz="2400">
                <a:effectLst/>
                <a:latin typeface="Calibri" panose="020F0502020204030204" pitchFamily="34" charset="0"/>
                <a:ea typeface="DengXian" panose="02010600030101010101" pitchFamily="2" charset="-122"/>
                <a:cs typeface="Arial" panose="020B0604020202020204" pitchFamily="34" charset="0"/>
              </a:rPr>
              <a:t>→</a:t>
            </a:r>
            <a:r>
              <a:rPr lang="en-GB" sz="2400">
                <a:effectLst/>
                <a:latin typeface="Calibri" panose="020F0502020204030204" pitchFamily="34" charset="0"/>
                <a:ea typeface="DengXian" panose="02010600030101010101" pitchFamily="2" charset="-122"/>
                <a:cs typeface="Arial" panose="020B0604020202020204" pitchFamily="34" charset="0"/>
              </a:rPr>
              <a:t> Themes (increasing level of abstraction and interpretation)</a:t>
            </a:r>
          </a:p>
          <a:p>
            <a:pPr>
              <a:spcAft>
                <a:spcPts val="800"/>
              </a:spcAft>
            </a:pPr>
            <a:r>
              <a:rPr lang="en-GB" sz="2400">
                <a:effectLst/>
                <a:latin typeface="Calibri" panose="020F0502020204030204" pitchFamily="34" charset="0"/>
                <a:ea typeface="DengXian" panose="02010600030101010101" pitchFamily="2" charset="-122"/>
                <a:cs typeface="Arial" panose="020B0604020202020204" pitchFamily="34" charset="0"/>
              </a:rPr>
              <a:t>- Scope: Themes are broader than categories, which are broader than codes</a:t>
            </a:r>
          </a:p>
          <a:p>
            <a:pPr>
              <a:spcAft>
                <a:spcPts val="800"/>
              </a:spcAft>
            </a:pPr>
            <a:r>
              <a:rPr lang="en-GB" sz="2400">
                <a:effectLst/>
                <a:latin typeface="Calibri" panose="020F0502020204030204" pitchFamily="34" charset="0"/>
                <a:ea typeface="DengXian" panose="02010600030101010101" pitchFamily="2" charset="-122"/>
                <a:cs typeface="Arial" panose="020B0604020202020204" pitchFamily="34" charset="0"/>
              </a:rPr>
              <a:t>- Focus: Codes identify, categories organize, themes interpret</a:t>
            </a:r>
          </a:p>
          <a:p>
            <a:pPr>
              <a:spcAft>
                <a:spcPts val="800"/>
              </a:spcAft>
            </a:pPr>
            <a:r>
              <a:rPr lang="en-GB" sz="2400">
                <a:effectLst/>
                <a:latin typeface="Calibri" panose="020F0502020204030204" pitchFamily="34" charset="0"/>
                <a:ea typeface="DengXian" panose="02010600030101010101" pitchFamily="2" charset="-122"/>
                <a:cs typeface="Arial" panose="020B0604020202020204" pitchFamily="34" charset="0"/>
              </a:rPr>
              <a:t>- Purpose: Codes break down data, categories group related codes, themes create meaningful patterns</a:t>
            </a:r>
          </a:p>
          <a:p>
            <a:endParaRPr lang="en-GB" sz="24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0954320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12F9E-767A-42C2-B8DA-3E088C29EDB8}"/>
              </a:ext>
            </a:extLst>
          </p:cNvPr>
          <p:cNvSpPr>
            <a:spLocks noGrp="1"/>
          </p:cNvSpPr>
          <p:nvPr>
            <p:ph type="title"/>
          </p:nvPr>
        </p:nvSpPr>
        <p:spPr>
          <a:xfrm>
            <a:off x="5297762" y="329184"/>
            <a:ext cx="6251110" cy="1783080"/>
          </a:xfrm>
        </p:spPr>
        <p:txBody>
          <a:bodyPr anchor="b">
            <a:normAutofit/>
          </a:bodyPr>
          <a:lstStyle/>
          <a:p>
            <a:r>
              <a:rPr lang="en-GB" sz="5400">
                <a:latin typeface="Calibri" panose="020F0502020204030204" pitchFamily="34" charset="0"/>
                <a:ea typeface="DengXian" panose="02010600030101010101" pitchFamily="2" charset="-122"/>
                <a:cs typeface="Arial" panose="020B0604020202020204" pitchFamily="34" charset="0"/>
              </a:rPr>
              <a:t>E</a:t>
            </a:r>
            <a:r>
              <a:rPr lang="en-GB" sz="5400">
                <a:effectLst/>
                <a:latin typeface="Calibri" panose="020F0502020204030204" pitchFamily="34" charset="0"/>
                <a:ea typeface="DengXian" panose="02010600030101010101" pitchFamily="2" charset="-122"/>
                <a:cs typeface="Arial" panose="020B0604020202020204" pitchFamily="34" charset="0"/>
              </a:rPr>
              <a:t>nding remarks</a:t>
            </a:r>
            <a:endParaRPr lang="en-GB" sz="5400"/>
          </a:p>
        </p:txBody>
      </p:sp>
      <p:sp>
        <p:nvSpPr>
          <p:cNvPr id="3" name="Content Placeholder 2">
            <a:extLst>
              <a:ext uri="{FF2B5EF4-FFF2-40B4-BE49-F238E27FC236}">
                <a16:creationId xmlns:a16="http://schemas.microsoft.com/office/drawing/2014/main" id="{90A49BAA-9019-44EA-9154-41D9AABBA283}"/>
              </a:ext>
            </a:extLst>
          </p:cNvPr>
          <p:cNvSpPr>
            <a:spLocks noGrp="1"/>
          </p:cNvSpPr>
          <p:nvPr>
            <p:ph idx="1"/>
          </p:nvPr>
        </p:nvSpPr>
        <p:spPr>
          <a:xfrm>
            <a:off x="5297762" y="2706624"/>
            <a:ext cx="6251110" cy="3483864"/>
          </a:xfrm>
        </p:spPr>
        <p:txBody>
          <a:bodyPr>
            <a:normAutofit/>
          </a:bodyPr>
          <a:lstStyle/>
          <a:p>
            <a:r>
              <a:rPr lang="en-GB" sz="1500">
                <a:effectLst/>
                <a:latin typeface="Calibri" panose="020F0502020204030204" pitchFamily="34" charset="0"/>
                <a:ea typeface="DengXian" panose="02010600030101010101" pitchFamily="2" charset="-122"/>
                <a:cs typeface="Arial" panose="020B0604020202020204" pitchFamily="34" charset="0"/>
              </a:rPr>
              <a:t>I have assumed that your task is to make sense of a lot of unstructured data ie that you have qualitative data in the form of interview transcripts </a:t>
            </a:r>
          </a:p>
          <a:p>
            <a:r>
              <a:rPr lang="en-GB" sz="1500">
                <a:effectLst/>
                <a:latin typeface="Calibri" panose="020F0502020204030204" pitchFamily="34" charset="0"/>
                <a:ea typeface="DengXian" panose="02010600030101010101" pitchFamily="2" charset="-122"/>
                <a:cs typeface="Arial" panose="020B0604020202020204" pitchFamily="34" charset="0"/>
              </a:rPr>
              <a:t>however remember that most of the things that I have said in this tutorial are basic and also applied to qualitative analysis in general </a:t>
            </a:r>
          </a:p>
          <a:p>
            <a:r>
              <a:rPr lang="en-GB" sz="1500">
                <a:latin typeface="Calibri" panose="020F0502020204030204" pitchFamily="34" charset="0"/>
                <a:ea typeface="DengXian" panose="02010600030101010101" pitchFamily="2" charset="-122"/>
                <a:cs typeface="Arial" panose="020B0604020202020204" pitchFamily="34" charset="0"/>
              </a:rPr>
              <a:t>What </a:t>
            </a:r>
            <a:r>
              <a:rPr lang="en-GB" sz="1500">
                <a:effectLst/>
                <a:latin typeface="Calibri" panose="020F0502020204030204" pitchFamily="34" charset="0"/>
                <a:ea typeface="DengXian" panose="02010600030101010101" pitchFamily="2" charset="-122"/>
                <a:cs typeface="Arial" panose="020B0604020202020204" pitchFamily="34" charset="0"/>
              </a:rPr>
              <a:t>does this mean ? </a:t>
            </a:r>
          </a:p>
          <a:p>
            <a:r>
              <a:rPr lang="en-GB" sz="1500">
                <a:latin typeface="Calibri" panose="020F0502020204030204" pitchFamily="34" charset="0"/>
                <a:ea typeface="DengXian" panose="02010600030101010101" pitchFamily="2" charset="-122"/>
                <a:cs typeface="Arial" panose="020B0604020202020204" pitchFamily="34" charset="0"/>
              </a:rPr>
              <a:t>You </a:t>
            </a:r>
            <a:r>
              <a:rPr lang="en-GB" sz="1500">
                <a:effectLst/>
                <a:latin typeface="Calibri" panose="020F0502020204030204" pitchFamily="34" charset="0"/>
                <a:ea typeface="DengXian" panose="02010600030101010101" pitchFamily="2" charset="-122"/>
                <a:cs typeface="Arial" panose="020B0604020202020204" pitchFamily="34" charset="0"/>
              </a:rPr>
              <a:t>can use the steps described in this tutorial to analyse for example notes from </a:t>
            </a:r>
          </a:p>
          <a:p>
            <a:pPr lvl="1"/>
            <a:r>
              <a:rPr lang="en-GB" sz="1500">
                <a:effectLst/>
                <a:latin typeface="Calibri" panose="020F0502020204030204" pitchFamily="34" charset="0"/>
                <a:ea typeface="DengXian" panose="02010600030101010101" pitchFamily="2" charset="-122"/>
                <a:cs typeface="Arial" panose="020B0604020202020204" pitchFamily="34" charset="0"/>
              </a:rPr>
              <a:t>participatory observations </a:t>
            </a:r>
          </a:p>
          <a:p>
            <a:pPr lvl="1"/>
            <a:r>
              <a:rPr lang="en-GB" sz="1500">
                <a:latin typeface="Calibri" panose="020F0502020204030204" pitchFamily="34" charset="0"/>
                <a:ea typeface="DengXian" panose="02010600030101010101" pitchFamily="2" charset="-122"/>
                <a:cs typeface="Arial" panose="020B0604020202020204" pitchFamily="34" charset="0"/>
              </a:rPr>
              <a:t>documents</a:t>
            </a:r>
            <a:r>
              <a:rPr lang="en-GB" sz="1500">
                <a:effectLst/>
                <a:latin typeface="Calibri" panose="020F0502020204030204" pitchFamily="34" charset="0"/>
                <a:ea typeface="DengXian" panose="02010600030101010101" pitchFamily="2" charset="-122"/>
                <a:cs typeface="Arial" panose="020B0604020202020204" pitchFamily="34" charset="0"/>
              </a:rPr>
              <a:t> </a:t>
            </a:r>
          </a:p>
          <a:p>
            <a:pPr lvl="1"/>
            <a:r>
              <a:rPr lang="en-GB" sz="1500">
                <a:effectLst/>
                <a:latin typeface="Calibri" panose="020F0502020204030204" pitchFamily="34" charset="0"/>
                <a:ea typeface="DengXian" panose="02010600030101010101" pitchFamily="2" charset="-122"/>
                <a:cs typeface="Arial" panose="020B0604020202020204" pitchFamily="34" charset="0"/>
              </a:rPr>
              <a:t>web pages </a:t>
            </a:r>
          </a:p>
          <a:p>
            <a:pPr lvl="1"/>
            <a:r>
              <a:rPr lang="en-GB" sz="1500">
                <a:effectLst/>
                <a:latin typeface="Calibri" panose="020F0502020204030204" pitchFamily="34" charset="0"/>
                <a:ea typeface="DengXian" panose="02010600030101010101" pitchFamily="2" charset="-122"/>
                <a:cs typeface="Arial" panose="020B0604020202020204" pitchFamily="34" charset="0"/>
              </a:rPr>
              <a:t>or other types or qualitative</a:t>
            </a:r>
            <a:endParaRPr lang="en-GB" sz="1500"/>
          </a:p>
        </p:txBody>
      </p:sp>
      <p:pic>
        <p:nvPicPr>
          <p:cNvPr id="5" name="Picture 4" descr="A person reaching for a paper on a table full of paper and sticky notes">
            <a:extLst>
              <a:ext uri="{FF2B5EF4-FFF2-40B4-BE49-F238E27FC236}">
                <a16:creationId xmlns:a16="http://schemas.microsoft.com/office/drawing/2014/main" id="{71C24EB8-96C9-962B-63C9-B5B9025899FB}"/>
              </a:ext>
            </a:extLst>
          </p:cNvPr>
          <p:cNvPicPr>
            <a:picLocks noChangeAspect="1"/>
          </p:cNvPicPr>
          <p:nvPr/>
        </p:nvPicPr>
        <p:blipFill rotWithShape="1">
          <a:blip r:embed="rId3"/>
          <a:srcRect l="26838" r="2783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37338902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61034-66A9-E11C-76C1-A01F61AA7EAD}"/>
              </a:ext>
            </a:extLst>
          </p:cNvPr>
          <p:cNvSpPr>
            <a:spLocks noGrp="1"/>
          </p:cNvSpPr>
          <p:nvPr>
            <p:ph type="title"/>
          </p:nvPr>
        </p:nvSpPr>
        <p:spPr>
          <a:xfrm>
            <a:off x="1164771" y="2984954"/>
            <a:ext cx="10515600" cy="1325563"/>
          </a:xfrm>
        </p:spPr>
        <p:txBody>
          <a:bodyPr/>
          <a:lstStyle/>
          <a:p>
            <a:r>
              <a:rPr lang="en-US" dirty="0"/>
              <a:t>Activity </a:t>
            </a:r>
            <a:endParaRPr lang="en-GB" dirty="0"/>
          </a:p>
        </p:txBody>
      </p:sp>
    </p:spTree>
    <p:extLst>
      <p:ext uri="{BB962C8B-B14F-4D97-AF65-F5344CB8AC3E}">
        <p14:creationId xmlns:p14="http://schemas.microsoft.com/office/powerpoint/2010/main" val="88888512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2314F-C3A7-225A-7DDE-7FA795CE941E}"/>
              </a:ext>
            </a:extLst>
          </p:cNvPr>
          <p:cNvSpPr>
            <a:spLocks noGrp="1"/>
          </p:cNvSpPr>
          <p:nvPr>
            <p:ph type="title"/>
          </p:nvPr>
        </p:nvSpPr>
        <p:spPr>
          <a:xfrm>
            <a:off x="774939" y="2630998"/>
            <a:ext cx="10515600" cy="871328"/>
          </a:xfrm>
        </p:spPr>
        <p:txBody>
          <a:bodyPr>
            <a:normAutofit fontScale="90000"/>
          </a:bodyPr>
          <a:lstStyle/>
          <a:p>
            <a:br>
              <a:rPr lang="en-US" dirty="0"/>
            </a:br>
            <a:r>
              <a:rPr lang="en-US" dirty="0"/>
              <a:t>Sharing time</a:t>
            </a:r>
            <a:endParaRPr lang="en-GB" dirty="0"/>
          </a:p>
        </p:txBody>
      </p:sp>
    </p:spTree>
    <p:extLst>
      <p:ext uri="{BB962C8B-B14F-4D97-AF65-F5344CB8AC3E}">
        <p14:creationId xmlns:p14="http://schemas.microsoft.com/office/powerpoint/2010/main" val="1381599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585CE-F172-7DC2-AA2D-AF8B48F80462}"/>
              </a:ext>
            </a:extLst>
          </p:cNvPr>
          <p:cNvSpPr>
            <a:spLocks noGrp="1"/>
          </p:cNvSpPr>
          <p:nvPr>
            <p:ph type="title"/>
          </p:nvPr>
        </p:nvSpPr>
        <p:spPr>
          <a:xfrm>
            <a:off x="964721" y="2303192"/>
            <a:ext cx="10515600" cy="1325563"/>
          </a:xfrm>
        </p:spPr>
        <p:txBody>
          <a:bodyPr/>
          <a:lstStyle/>
          <a:p>
            <a:r>
              <a:rPr lang="en-US" dirty="0"/>
              <a:t>Q&amp;A</a:t>
            </a:r>
            <a:endParaRPr lang="en-GB" dirty="0"/>
          </a:p>
        </p:txBody>
      </p:sp>
    </p:spTree>
    <p:extLst>
      <p:ext uri="{BB962C8B-B14F-4D97-AF65-F5344CB8AC3E}">
        <p14:creationId xmlns:p14="http://schemas.microsoft.com/office/powerpoint/2010/main" val="8742392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E4EFD-0F58-4DB3-BBC0-ED60D67B60D3}"/>
              </a:ext>
            </a:extLst>
          </p:cNvPr>
          <p:cNvSpPr>
            <a:spLocks noGrp="1"/>
          </p:cNvSpPr>
          <p:nvPr>
            <p:ph type="title"/>
          </p:nvPr>
        </p:nvSpPr>
        <p:spPr/>
        <p:txBody>
          <a:bodyPr/>
          <a:lstStyle/>
          <a:p>
            <a:r>
              <a:rPr lang="en-GB" dirty="0"/>
              <a:t>Suggested reading</a:t>
            </a:r>
          </a:p>
        </p:txBody>
      </p:sp>
      <p:sp>
        <p:nvSpPr>
          <p:cNvPr id="3" name="Content Placeholder 2">
            <a:extLst>
              <a:ext uri="{FF2B5EF4-FFF2-40B4-BE49-F238E27FC236}">
                <a16:creationId xmlns:a16="http://schemas.microsoft.com/office/drawing/2014/main" id="{F77BFC2F-2927-4293-A15D-BE60861DD267}"/>
              </a:ext>
            </a:extLst>
          </p:cNvPr>
          <p:cNvSpPr>
            <a:spLocks noGrp="1"/>
          </p:cNvSpPr>
          <p:nvPr>
            <p:ph idx="1"/>
          </p:nvPr>
        </p:nvSpPr>
        <p:spPr/>
        <p:txBody>
          <a:bodyPr/>
          <a:lstStyle/>
          <a:p>
            <a:r>
              <a:rPr lang="en-GB" sz="2800" dirty="0">
                <a:effectLst/>
                <a:latin typeface="Calibri" panose="020F0502020204030204" pitchFamily="34" charset="0"/>
                <a:ea typeface="DengXian" panose="02010600030101010101" pitchFamily="2" charset="-122"/>
                <a:cs typeface="Arial" panose="020B0604020202020204" pitchFamily="34" charset="0"/>
              </a:rPr>
              <a:t>Alan Bryman’s </a:t>
            </a:r>
            <a:r>
              <a:rPr lang="en-GB" sz="2800" i="1" dirty="0">
                <a:effectLst/>
                <a:latin typeface="Calibri" panose="020F0502020204030204" pitchFamily="34" charset="0"/>
                <a:ea typeface="DengXian" panose="02010600030101010101" pitchFamily="2" charset="-122"/>
                <a:cs typeface="Arial" panose="020B0604020202020204" pitchFamily="34" charset="0"/>
              </a:rPr>
              <a:t>Social Research Methods, </a:t>
            </a:r>
            <a:r>
              <a:rPr lang="en-GB" sz="2800" dirty="0">
                <a:effectLst/>
                <a:latin typeface="Calibri" panose="020F0502020204030204" pitchFamily="34" charset="0"/>
                <a:ea typeface="DengXian" panose="02010600030101010101" pitchFamily="2" charset="-122"/>
                <a:cs typeface="Arial" panose="020B0604020202020204" pitchFamily="34" charset="0"/>
              </a:rPr>
              <a:t>OUP. </a:t>
            </a:r>
          </a:p>
          <a:p>
            <a:r>
              <a:rPr lang="en-GB" dirty="0">
                <a:latin typeface="Calibri" panose="020F0502020204030204" pitchFamily="34" charset="0"/>
                <a:ea typeface="DengXian" panose="02010600030101010101" pitchFamily="2" charset="-122"/>
                <a:cs typeface="Arial" panose="020B0604020202020204" pitchFamily="34" charset="0"/>
              </a:rPr>
              <a:t>Steinar </a:t>
            </a:r>
            <a:r>
              <a:rPr lang="en-GB" dirty="0" err="1">
                <a:latin typeface="Calibri" panose="020F0502020204030204" pitchFamily="34" charset="0"/>
                <a:ea typeface="DengXian" panose="02010600030101010101" pitchFamily="2" charset="-122"/>
                <a:cs typeface="Arial" panose="020B0604020202020204" pitchFamily="34" charset="0"/>
              </a:rPr>
              <a:t>Kvale</a:t>
            </a:r>
            <a:r>
              <a:rPr lang="en-GB" dirty="0">
                <a:latin typeface="Calibri" panose="020F0502020204030204" pitchFamily="34" charset="0"/>
                <a:ea typeface="DengXian" panose="02010600030101010101" pitchFamily="2" charset="-122"/>
                <a:cs typeface="Arial" panose="020B0604020202020204" pitchFamily="34" charset="0"/>
              </a:rPr>
              <a:t> and </a:t>
            </a:r>
            <a:r>
              <a:rPr lang="en-GB" dirty="0" err="1">
                <a:latin typeface="Calibri" panose="020F0502020204030204" pitchFamily="34" charset="0"/>
                <a:ea typeface="DengXian" panose="02010600030101010101" pitchFamily="2" charset="-122"/>
                <a:cs typeface="Arial" panose="020B0604020202020204" pitchFamily="34" charset="0"/>
              </a:rPr>
              <a:t>Svend</a:t>
            </a:r>
            <a:r>
              <a:rPr lang="en-GB" dirty="0">
                <a:latin typeface="Calibri" panose="020F0502020204030204" pitchFamily="34" charset="0"/>
                <a:ea typeface="DengXian" panose="02010600030101010101" pitchFamily="2" charset="-122"/>
                <a:cs typeface="Arial" panose="020B0604020202020204" pitchFamily="34" charset="0"/>
              </a:rPr>
              <a:t> Brinkmann’s </a:t>
            </a:r>
            <a:r>
              <a:rPr lang="en-GB" sz="2800" i="1" dirty="0">
                <a:effectLst/>
                <a:latin typeface="Calibri" panose="020F0502020204030204" pitchFamily="34" charset="0"/>
                <a:ea typeface="DengXian" panose="02010600030101010101" pitchFamily="2" charset="-122"/>
                <a:cs typeface="Arial" panose="020B0604020202020204" pitchFamily="34" charset="0"/>
              </a:rPr>
              <a:t>Interviews: learning the craft of Qualitative Research Interviewing </a:t>
            </a:r>
            <a:r>
              <a:rPr lang="en-GB" sz="2800" dirty="0">
                <a:effectLst/>
                <a:latin typeface="Calibri" panose="020F0502020204030204" pitchFamily="34" charset="0"/>
                <a:ea typeface="DengXian" panose="02010600030101010101" pitchFamily="2" charset="-122"/>
                <a:cs typeface="Arial" panose="020B0604020202020204" pitchFamily="34" charset="0"/>
              </a:rPr>
              <a:t>Sage.</a:t>
            </a:r>
          </a:p>
          <a:p>
            <a:endParaRPr lang="en-GB" dirty="0"/>
          </a:p>
        </p:txBody>
      </p:sp>
    </p:spTree>
    <p:extLst>
      <p:ext uri="{BB962C8B-B14F-4D97-AF65-F5344CB8AC3E}">
        <p14:creationId xmlns:p14="http://schemas.microsoft.com/office/powerpoint/2010/main" val="975127636"/>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2214</Words>
  <Application>Microsoft Office PowerPoint</Application>
  <PresentationFormat>Widescreen</PresentationFormat>
  <Paragraphs>210</Paragraphs>
  <Slides>43</Slides>
  <Notes>16</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43</vt:i4>
      </vt:variant>
    </vt:vector>
  </HeadingPairs>
  <TitlesOfParts>
    <vt:vector size="48" baseType="lpstr">
      <vt:lpstr>Aptos</vt:lpstr>
      <vt:lpstr>Arial</vt:lpstr>
      <vt:lpstr>Calibri</vt:lpstr>
      <vt:lpstr>Calibri Light</vt:lpstr>
      <vt:lpstr>Office 2013 - 2022 Theme</vt:lpstr>
      <vt:lpstr>Converting Research into Practice</vt:lpstr>
      <vt:lpstr>Please note</vt:lpstr>
      <vt:lpstr>Methods and Processes of Data Analysis</vt:lpstr>
      <vt:lpstr>Gil Scott Heron The Bottle</vt:lpstr>
      <vt:lpstr>Link https://youtu.be/EdhoX1Xu6ZI?si=GBYb4xnGIiJ0JDuO  </vt:lpstr>
      <vt:lpstr>See lyrics</vt:lpstr>
      <vt:lpstr>Please analyse the song lyrics</vt:lpstr>
      <vt:lpstr>How ?</vt:lpstr>
      <vt:lpstr>But what if I told you that the lyrics are some talking about ….</vt:lpstr>
      <vt:lpstr>Research topic</vt:lpstr>
      <vt:lpstr>Research Problem</vt:lpstr>
      <vt:lpstr>Research Aim</vt:lpstr>
      <vt:lpstr>Main Research Question</vt:lpstr>
      <vt:lpstr>Research Questions</vt:lpstr>
      <vt:lpstr>Research Objectives</vt:lpstr>
      <vt:lpstr>So let’s make a start</vt:lpstr>
      <vt:lpstr>Step 1</vt:lpstr>
      <vt:lpstr>Step 2</vt:lpstr>
      <vt:lpstr>PowerPoint Presentation</vt:lpstr>
      <vt:lpstr>Why or what do you code ? </vt:lpstr>
      <vt:lpstr>Continued</vt:lpstr>
      <vt:lpstr>You are the boss</vt:lpstr>
      <vt:lpstr>Step 3</vt:lpstr>
      <vt:lpstr>Difference between categories and themes</vt:lpstr>
      <vt:lpstr>Example how I grouped these codes together </vt:lpstr>
      <vt:lpstr>Continued</vt:lpstr>
      <vt:lpstr>Step 4</vt:lpstr>
      <vt:lpstr>Label the categories </vt:lpstr>
      <vt:lpstr>Connections between categories</vt:lpstr>
      <vt:lpstr>Step 5, some options </vt:lpstr>
      <vt:lpstr>Step 6</vt:lpstr>
      <vt:lpstr>Codes</vt:lpstr>
      <vt:lpstr>Characteristics of codes</vt:lpstr>
      <vt:lpstr>Categories</vt:lpstr>
      <vt:lpstr>Characteristics of categories</vt:lpstr>
      <vt:lpstr>Themes</vt:lpstr>
      <vt:lpstr>Characteristics of themes</vt:lpstr>
      <vt:lpstr>Recap, codes, categories and themes</vt:lpstr>
      <vt:lpstr>Ending remarks</vt:lpstr>
      <vt:lpstr>Activity </vt:lpstr>
      <vt:lpstr> Sharing time</vt:lpstr>
      <vt:lpstr>Q&amp;A</vt:lpstr>
      <vt:lpstr>Suggested 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Caroline Jawad</dc:creator>
  <cp:lastModifiedBy>Helen Lee</cp:lastModifiedBy>
  <cp:revision>2</cp:revision>
  <dcterms:created xsi:type="dcterms:W3CDTF">2024-07-06T13:08:55Z</dcterms:created>
  <dcterms:modified xsi:type="dcterms:W3CDTF">2025-06-15T10:32:11Z</dcterms:modified>
</cp:coreProperties>
</file>