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5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74" autoAdjust="0"/>
  </p:normalViewPr>
  <p:slideViewPr>
    <p:cSldViewPr>
      <p:cViewPr varScale="1">
        <p:scale>
          <a:sx n="54" d="100"/>
          <a:sy n="54" d="100"/>
        </p:scale>
        <p:origin x="-84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3D1A8-DD41-4DED-85DC-EF70C81ED38F}" type="datetimeFigureOut">
              <a:rPr lang="en-GB" smtClean="0"/>
              <a:t>26/04/2019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E203DA-A7F2-4B22-B129-FB9A3052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31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E203DA-A7F2-4B22-B129-FB9A30523193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E203DA-A7F2-4B22-B129-FB9A30523193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关系图"/>
          <p:cNvPicPr>
            <a:picLocks noChangeAspect="1"/>
          </p:cNvPicPr>
          <p:nvPr/>
        </p:nvPicPr>
        <p:blipFill>
          <a:blip r:embed="rId2"/>
          <a:srcRect r="2528" b="10909"/>
          <a:stretch>
            <a:fillRect/>
          </a:stretch>
        </p:blipFill>
        <p:spPr>
          <a:xfrm>
            <a:off x="179388" y="692150"/>
            <a:ext cx="8913812" cy="6110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588" y="549275"/>
            <a:ext cx="9144000" cy="15113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2492375"/>
            <a:ext cx="5545138" cy="12223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755650" y="620713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88" y="333375"/>
            <a:ext cx="9144000" cy="100965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pic>
        <p:nvPicPr>
          <p:cNvPr id="1027" name="Picture 3" descr="关系图"/>
          <p:cNvPicPr>
            <a:picLocks noChangeAspect="1"/>
          </p:cNvPicPr>
          <p:nvPr/>
        </p:nvPicPr>
        <p:blipFill>
          <a:blip r:embed="rId13"/>
          <a:srcRect t="1094" r="8122" b="13318"/>
          <a:stretch>
            <a:fillRect/>
          </a:stretch>
        </p:blipFill>
        <p:spPr>
          <a:xfrm>
            <a:off x="5797550" y="4438650"/>
            <a:ext cx="3340100" cy="233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9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BE30C6D5-F8E8-43F9-B041-429188604719}" type="datetimeFigureOut">
              <a:rPr lang="en-GB" smtClean="0"/>
              <a:t>26/04/2019</a:t>
            </a:fld>
            <a:endParaRPr lang="en-GB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GB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FD0C8E54-3E64-4751-BDCF-DEFA23DDB359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ldLvl="0" animBg="1"/>
      <p:bldP spid="1028" grpId="0" bldLvl="0"/>
    </p:bld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laboutworldview.org/postmodern-theory.htm" TargetMode="External"/><Relationship Id="rId2" Type="http://schemas.openxmlformats.org/officeDocument/2006/relationships/hyperlink" Target="https://www.allaboutphilosophy.org/postmodernism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lideshare.net/feargz10/postmodern-theory-theorists?next_slideshow=1" TargetMode="External"/><Relationship Id="rId5" Type="http://schemas.openxmlformats.org/officeDocument/2006/relationships/hyperlink" Target="https://www.slideshare.net/jbradfo4/theory-postmodernism" TargetMode="External"/><Relationship Id="rId4" Type="http://schemas.openxmlformats.org/officeDocument/2006/relationships/hyperlink" Target="https://www.newtimes.co.rw/section/read/955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Landscape of Social Inclusion (SJSI4017) </a:t>
            </a:r>
            <a:br>
              <a:rPr lang="en-GB" dirty="0"/>
            </a:br>
            <a:r>
              <a:rPr lang="en-GB" dirty="0"/>
              <a:t>Assignment 2 - Postmodernism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dirty="0">
                <a:sym typeface="+mn-ea"/>
              </a:rPr>
              <a:t>By Manon Jones (1802793)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What is Postmodernism?</a:t>
            </a: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Postmodernism is a vague term in which there is no definite term, boundaries or truths to exist.</a:t>
            </a:r>
          </a:p>
          <a:p>
            <a:r>
              <a:rPr lang="en-GB" dirty="0" smtClean="0"/>
              <a:t>According to AllAboutPhilosophy, many postmodernists all have varying types/beliefs on the term ‘postmodernism’.</a:t>
            </a:r>
          </a:p>
          <a:p>
            <a:pPr marL="0" indent="0" algn="r">
              <a:buNone/>
            </a:pPr>
            <a:r>
              <a:rPr lang="en-GB" dirty="0" smtClean="0"/>
              <a:t>(AllAboutPhilosophy, (n.d.))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A broad view of reality</a:t>
            </a: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dirty="0" smtClean="0"/>
              <a:t>Postmodernism is a proposal of philosophy that is a reality which is </a:t>
            </a:r>
            <a:r>
              <a:rPr lang="en-GB" altLang="en-US" sz="2800" dirty="0"/>
              <a:t>i</a:t>
            </a:r>
            <a:r>
              <a:rPr lang="en-GB" altLang="en-US" sz="2800" dirty="0" smtClean="0"/>
              <a:t>naccessible to investigation.</a:t>
            </a:r>
          </a:p>
          <a:p>
            <a:r>
              <a:rPr lang="en-GB" altLang="en-US" sz="2800" dirty="0" smtClean="0"/>
              <a:t>Knowledge is known as a social constructionism and that the truth-claims are an act of political power.</a:t>
            </a:r>
          </a:p>
          <a:p>
            <a:pPr marL="0" indent="0" algn="r">
              <a:buNone/>
            </a:pPr>
            <a:r>
              <a:rPr lang="en-GB" sz="2800" dirty="0" smtClean="0"/>
              <a:t>(</a:t>
            </a:r>
            <a:r>
              <a:rPr lang="en-GB" sz="2800" dirty="0" err="1" smtClean="0"/>
              <a:t>AllAboutWorldview</a:t>
            </a:r>
            <a:r>
              <a:rPr lang="en-GB" sz="2800" dirty="0" smtClean="0"/>
              <a:t> (</a:t>
            </a:r>
            <a:r>
              <a:rPr lang="en-GB" sz="2800" dirty="0" err="1" smtClean="0"/>
              <a:t>n.d.</a:t>
            </a:r>
            <a:r>
              <a:rPr lang="en-GB" sz="2800" dirty="0" smtClean="0"/>
              <a:t>))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401820"/>
          </a:xfrm>
        </p:spPr>
        <p:txBody>
          <a:bodyPr/>
          <a:lstStyle/>
          <a:p>
            <a:r>
              <a:rPr lang="en-GB" sz="2400" dirty="0" smtClean="0"/>
              <a:t>Postmodern has been noted to be often used as a term of disrespect by neo-</a:t>
            </a:r>
            <a:r>
              <a:rPr lang="en-GB" sz="2400" dirty="0" err="1" smtClean="0"/>
              <a:t>marxists</a:t>
            </a:r>
            <a:r>
              <a:rPr lang="en-GB" sz="2400" dirty="0" smtClean="0"/>
              <a:t> and conservatives.</a:t>
            </a:r>
            <a:endParaRPr lang="en-GB" sz="2400" dirty="0"/>
          </a:p>
          <a:p>
            <a:r>
              <a:rPr lang="en-GB" sz="2400" dirty="0" smtClean="0"/>
              <a:t>Postmodernism has been often used alongside post-structuralism although the two mean different things in different fields.</a:t>
            </a:r>
          </a:p>
          <a:p>
            <a:pPr marL="0" indent="0" algn="r">
              <a:buNone/>
            </a:pPr>
            <a:r>
              <a:rPr lang="en-GB" sz="2400" dirty="0" smtClean="0"/>
              <a:t>(Bradford, J., (2011))</a:t>
            </a:r>
          </a:p>
          <a:p>
            <a:pPr marL="0" indent="0" algn="r">
              <a:buNone/>
            </a:pPr>
            <a:endParaRPr lang="en-GB" sz="2400" dirty="0" smtClean="0"/>
          </a:p>
          <a:p>
            <a:r>
              <a:rPr lang="en-GB" sz="2400" dirty="0" smtClean="0"/>
              <a:t>Jean-François Lyotard was a French post-</a:t>
            </a:r>
            <a:r>
              <a:rPr lang="en-GB" sz="2400" dirty="0" err="1" smtClean="0"/>
              <a:t>structuralist</a:t>
            </a:r>
            <a:r>
              <a:rPr lang="en-GB" sz="2400" dirty="0" smtClean="0"/>
              <a:t> philosopher mostly known for his formulation of postmodernism in his book ‘The Postmodern Condition’, </a:t>
            </a:r>
            <a:endParaRPr lang="en-GB" sz="2400" dirty="0"/>
          </a:p>
          <a:p>
            <a:pPr marL="0" indent="0" algn="r">
              <a:buNone/>
            </a:pPr>
            <a:r>
              <a:rPr lang="en-GB" sz="2400" dirty="0" smtClean="0"/>
              <a:t>(</a:t>
            </a:r>
            <a:r>
              <a:rPr lang="en-GB" sz="2400" dirty="0" err="1" smtClean="0"/>
              <a:t>McGlinchey</a:t>
            </a:r>
            <a:r>
              <a:rPr lang="en-GB" sz="2400" dirty="0" smtClean="0"/>
              <a:t>, </a:t>
            </a:r>
            <a:r>
              <a:rPr lang="en-GB" sz="2400" dirty="0"/>
              <a:t>(2015</a:t>
            </a:r>
            <a:r>
              <a:rPr lang="en-GB" sz="2400" dirty="0" smtClean="0"/>
              <a:t>))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The Individual Elements</a:t>
            </a: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altLang="en-US" sz="2800" dirty="0" smtClean="0"/>
          </a:p>
          <a:p>
            <a:pPr marL="0" indent="0">
              <a:buNone/>
            </a:pPr>
            <a:r>
              <a:rPr lang="en-GB" altLang="en-US" sz="2800" dirty="0" smtClean="0"/>
              <a:t>There </a:t>
            </a:r>
            <a:r>
              <a:rPr lang="en-GB" altLang="en-US" sz="2800" dirty="0"/>
              <a:t>are individual elements within the Postmodern Theory, </a:t>
            </a:r>
            <a:r>
              <a:rPr lang="en-GB" altLang="en-US" sz="2800" dirty="0" smtClean="0"/>
              <a:t>some such </a:t>
            </a:r>
            <a:r>
              <a:rPr lang="en-GB" altLang="en-US" sz="2800" dirty="0"/>
              <a:t>as:- </a:t>
            </a:r>
          </a:p>
          <a:p>
            <a:r>
              <a:rPr lang="en-GB" altLang="en-US" sz="2800" dirty="0"/>
              <a:t>Atheism</a:t>
            </a:r>
          </a:p>
          <a:p>
            <a:r>
              <a:rPr lang="en-GB" altLang="en-US" sz="2800" dirty="0"/>
              <a:t>Anti-Realism </a:t>
            </a:r>
          </a:p>
          <a:p>
            <a:r>
              <a:rPr lang="en-GB" altLang="en-US" sz="2800" dirty="0"/>
              <a:t>Socially-Constructed Selves</a:t>
            </a:r>
          </a:p>
          <a:p>
            <a:r>
              <a:rPr lang="en-GB" altLang="en-US" sz="2800" dirty="0"/>
              <a:t>Historicism</a:t>
            </a:r>
          </a:p>
          <a:p>
            <a:pPr marL="0" indent="0">
              <a:buNone/>
            </a:pPr>
            <a:r>
              <a:rPr lang="en-GB" altLang="en-US" sz="2800" dirty="0"/>
              <a:t>and much more</a:t>
            </a:r>
            <a:r>
              <a:rPr lang="en-GB" altLang="en-US" sz="2800" dirty="0" smtClean="0"/>
              <a:t>.</a:t>
            </a:r>
          </a:p>
          <a:p>
            <a:pPr marL="0" indent="0" algn="r">
              <a:buNone/>
            </a:pPr>
            <a:r>
              <a:rPr lang="en-GB" sz="2800" dirty="0"/>
              <a:t>(</a:t>
            </a:r>
            <a:r>
              <a:rPr lang="en-GB" sz="2800" dirty="0" err="1"/>
              <a:t>AllAboutWorldview</a:t>
            </a:r>
            <a:r>
              <a:rPr lang="en-GB" sz="2800" dirty="0"/>
              <a:t> (</a:t>
            </a:r>
            <a:r>
              <a:rPr lang="en-GB" sz="2800" dirty="0" err="1"/>
              <a:t>n.d.</a:t>
            </a:r>
            <a:r>
              <a:rPr lang="en-GB" sz="2800" dirty="0"/>
              <a:t>))</a:t>
            </a:r>
          </a:p>
          <a:p>
            <a:pPr marL="0" indent="0" algn="r">
              <a:buNone/>
            </a:pP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Impact on Education</a:t>
            </a: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680520"/>
          </a:xfrm>
        </p:spPr>
        <p:txBody>
          <a:bodyPr/>
          <a:lstStyle/>
          <a:p>
            <a:r>
              <a:rPr lang="en-GB" sz="2400" dirty="0"/>
              <a:t>Some beliefs of postmodernism have results of a paradigm in which a shift happened within the whole methodology of education. The shift is from the teacher centred classroom to the student centred classroom</a:t>
            </a:r>
            <a:r>
              <a:rPr lang="en-GB" sz="2400" dirty="0" smtClean="0"/>
              <a:t>.</a:t>
            </a:r>
          </a:p>
          <a:p>
            <a:endParaRPr lang="en-GB" sz="2400" dirty="0"/>
          </a:p>
          <a:p>
            <a:r>
              <a:rPr lang="en-GB" sz="2400" dirty="0"/>
              <a:t>The student centred classroom involves different opportunities of social interaction, independence and studies with the statements of creativity while being given different learning styles to broaden their paths</a:t>
            </a:r>
            <a:r>
              <a:rPr lang="en-GB" sz="2400" dirty="0" smtClean="0"/>
              <a:t>.</a:t>
            </a:r>
            <a:endParaRPr lang="en-GB" dirty="0"/>
          </a:p>
          <a:p>
            <a:pPr marL="0" indent="0" algn="r">
              <a:buNone/>
            </a:pPr>
            <a:r>
              <a:rPr lang="en-GB" sz="2400" dirty="0" smtClean="0"/>
              <a:t>(</a:t>
            </a:r>
            <a:r>
              <a:rPr lang="en-GB" sz="2400" dirty="0" smtClean="0"/>
              <a:t>Times Reporter, 2010)</a:t>
            </a:r>
            <a:endParaRPr lang="en-GB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1800" dirty="0" err="1"/>
              <a:t>AllAboutPhilosophy</a:t>
            </a:r>
            <a:r>
              <a:rPr lang="en-GB" altLang="en-US" sz="1800" dirty="0"/>
              <a:t> (</a:t>
            </a:r>
            <a:r>
              <a:rPr lang="en-GB" altLang="en-US" sz="1800" dirty="0" err="1"/>
              <a:t>n.d.</a:t>
            </a:r>
            <a:r>
              <a:rPr lang="en-GB" altLang="en-US" sz="1800" dirty="0"/>
              <a:t>) '</a:t>
            </a:r>
            <a:r>
              <a:rPr lang="en-GB" altLang="en-US" sz="1800" i="1" dirty="0"/>
              <a:t>Postmodernism</a:t>
            </a:r>
            <a:r>
              <a:rPr lang="en-GB" altLang="en-US" sz="1800" dirty="0"/>
              <a:t>' Available at: </a:t>
            </a:r>
            <a:r>
              <a:rPr lang="en-GB" altLang="en-US" sz="1800" dirty="0">
                <a:hlinkClick r:id="rId2"/>
              </a:rPr>
              <a:t>https://</a:t>
            </a:r>
            <a:r>
              <a:rPr lang="en-GB" altLang="en-US" sz="1800" dirty="0" smtClean="0">
                <a:hlinkClick r:id="rId2"/>
              </a:rPr>
              <a:t>www.allaboutphilosophy.org/postmodernism.htm</a:t>
            </a:r>
            <a:r>
              <a:rPr lang="en-GB" altLang="en-US" sz="1800" dirty="0" smtClean="0"/>
              <a:t> (</a:t>
            </a:r>
            <a:r>
              <a:rPr lang="en-GB" altLang="en-US" sz="1800" dirty="0"/>
              <a:t>Accessed on: </a:t>
            </a:r>
            <a:r>
              <a:rPr lang="en-GB" altLang="en-US" sz="1800" dirty="0" smtClean="0"/>
              <a:t>14/04/19)</a:t>
            </a:r>
            <a:endParaRPr lang="en-GB" altLang="en-US" sz="1800" dirty="0"/>
          </a:p>
          <a:p>
            <a:r>
              <a:rPr lang="en-GB" altLang="en-US" sz="1800" dirty="0" err="1"/>
              <a:t>AllAboutWorldview</a:t>
            </a:r>
            <a:r>
              <a:rPr lang="en-GB" altLang="en-US" sz="1800" dirty="0"/>
              <a:t> (</a:t>
            </a:r>
            <a:r>
              <a:rPr lang="en-GB" altLang="en-US" sz="1800" dirty="0" err="1"/>
              <a:t>n.d.</a:t>
            </a:r>
            <a:r>
              <a:rPr lang="en-GB" altLang="en-US" sz="1800" dirty="0"/>
              <a:t>) </a:t>
            </a:r>
            <a:r>
              <a:rPr lang="en-GB" altLang="en-US" sz="1800" i="1" dirty="0"/>
              <a:t>'Postmodern </a:t>
            </a:r>
            <a:r>
              <a:rPr lang="en-GB" altLang="en-US" sz="1800" i="1" dirty="0" smtClean="0"/>
              <a:t>Theory’</a:t>
            </a:r>
            <a:r>
              <a:rPr lang="en-GB" altLang="en-US" sz="1800" dirty="0" smtClean="0"/>
              <a:t> </a:t>
            </a:r>
            <a:r>
              <a:rPr lang="en-GB" altLang="en-US" sz="1800" dirty="0"/>
              <a:t>Available at: </a:t>
            </a:r>
            <a:r>
              <a:rPr lang="en-GB" altLang="en-US" sz="1800" dirty="0">
                <a:hlinkClick r:id="rId3"/>
              </a:rPr>
              <a:t>https://</a:t>
            </a:r>
            <a:r>
              <a:rPr lang="en-GB" altLang="en-US" sz="1800" dirty="0" smtClean="0">
                <a:hlinkClick r:id="rId3"/>
              </a:rPr>
              <a:t>www.allaboutworldview.org/postmodern-theory.htm</a:t>
            </a:r>
            <a:r>
              <a:rPr lang="en-GB" altLang="en-US" sz="1800" dirty="0" smtClean="0"/>
              <a:t> (</a:t>
            </a:r>
            <a:r>
              <a:rPr lang="en-GB" altLang="en-US" sz="1800" dirty="0"/>
              <a:t>Accessed on: </a:t>
            </a:r>
            <a:r>
              <a:rPr lang="en-GB" altLang="en-US" sz="1800" dirty="0" smtClean="0"/>
              <a:t>13/04/19</a:t>
            </a:r>
            <a:r>
              <a:rPr lang="en-GB" altLang="en-US" sz="1800" dirty="0" smtClean="0"/>
              <a:t>)</a:t>
            </a:r>
            <a:endParaRPr lang="en-GB" altLang="en-US" dirty="0"/>
          </a:p>
          <a:p>
            <a:r>
              <a:rPr lang="en-GB" sz="1800" dirty="0"/>
              <a:t>Times </a:t>
            </a:r>
            <a:r>
              <a:rPr lang="en-GB" sz="1800" dirty="0" smtClean="0"/>
              <a:t>Reporter (The </a:t>
            </a:r>
            <a:r>
              <a:rPr lang="en-GB" sz="1800" dirty="0"/>
              <a:t>Director Of Studies at Nu Vision High </a:t>
            </a:r>
            <a:r>
              <a:rPr lang="en-GB" sz="1800" dirty="0" smtClean="0"/>
              <a:t>School in Kabuga, Rwanda</a:t>
            </a:r>
            <a:r>
              <a:rPr lang="en-GB" sz="1800" dirty="0" smtClean="0"/>
              <a:t>), </a:t>
            </a:r>
            <a:r>
              <a:rPr lang="en-GB" sz="1800" dirty="0"/>
              <a:t>(2010) ‘Positive impacts of Postmodernism on Education’, </a:t>
            </a:r>
            <a:r>
              <a:rPr lang="en-GB" sz="1800" i="1" dirty="0"/>
              <a:t>The New Times,</a:t>
            </a:r>
            <a:r>
              <a:rPr lang="en-GB" sz="1800" dirty="0"/>
              <a:t> September 29</a:t>
            </a:r>
            <a:r>
              <a:rPr lang="en-GB" sz="1800" baseline="30000" dirty="0"/>
              <a:t>th</a:t>
            </a:r>
            <a:r>
              <a:rPr lang="en-GB" sz="1800" dirty="0"/>
              <a:t>. Available at: </a:t>
            </a:r>
            <a:r>
              <a:rPr lang="en-GB" sz="1800" u="sng" dirty="0">
                <a:hlinkClick r:id="rId4"/>
              </a:rPr>
              <a:t>https://www.newtimes.co.rw/section/read/95531</a:t>
            </a:r>
            <a:r>
              <a:rPr lang="en-GB" sz="1800" dirty="0"/>
              <a:t> (Accessed on: </a:t>
            </a:r>
            <a:r>
              <a:rPr lang="en-GB" sz="1800" dirty="0" smtClean="0"/>
              <a:t>13/04/19</a:t>
            </a:r>
            <a:r>
              <a:rPr lang="en-GB" sz="1800" dirty="0"/>
              <a:t>)</a:t>
            </a:r>
          </a:p>
          <a:p>
            <a:r>
              <a:rPr lang="en-GB" sz="1800" dirty="0"/>
              <a:t>Bradford, J., (2011) </a:t>
            </a:r>
            <a:r>
              <a:rPr lang="en-GB" sz="1800" i="1" dirty="0" err="1"/>
              <a:t>SlideShare</a:t>
            </a:r>
            <a:r>
              <a:rPr lang="en-GB" sz="1800" dirty="0"/>
              <a:t>, ‘Theory Postmodernism’. Available at: </a:t>
            </a:r>
            <a:r>
              <a:rPr lang="en-GB" sz="1800" dirty="0">
                <a:hlinkClick r:id="rId5"/>
              </a:rPr>
              <a:t>https://www.slideshare.net/jbradfo4/theory-postmodernism</a:t>
            </a:r>
            <a:r>
              <a:rPr lang="en-GB" sz="1800" dirty="0"/>
              <a:t> (Accessed on: 15/04/19)</a:t>
            </a:r>
          </a:p>
          <a:p>
            <a:r>
              <a:rPr lang="en-GB" sz="1800" dirty="0" err="1" smtClean="0"/>
              <a:t>McGlinchey</a:t>
            </a:r>
            <a:r>
              <a:rPr lang="en-GB" sz="1800" dirty="0" smtClean="0"/>
              <a:t>, F., </a:t>
            </a:r>
            <a:r>
              <a:rPr lang="en-GB" sz="1800" dirty="0"/>
              <a:t>(2015), </a:t>
            </a:r>
            <a:r>
              <a:rPr lang="en-GB" sz="1800" i="1" dirty="0" err="1"/>
              <a:t>SlideShare</a:t>
            </a:r>
            <a:r>
              <a:rPr lang="en-GB" sz="1800" dirty="0"/>
              <a:t>, ‘Postmodern theory &amp; theorists’. Available at: </a:t>
            </a:r>
            <a:r>
              <a:rPr lang="en-GB" sz="1800" dirty="0">
                <a:hlinkClick r:id="rId6"/>
              </a:rPr>
              <a:t>https://www.slideshare.net/feargz10/postmodern-theory-theorists?next_slideshow=1</a:t>
            </a:r>
            <a:r>
              <a:rPr lang="en-GB" sz="1800" dirty="0"/>
              <a:t> (Accessed on: 15/04/19</a:t>
            </a:r>
            <a:r>
              <a:rPr lang="en-GB" sz="1800" dirty="0" smtClean="0"/>
              <a:t>)</a:t>
            </a:r>
            <a:endParaRPr lang="en-GB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siness Cooperate">
  <a:themeElements>
    <a:clrScheme name="Business Cooper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siness Cooperat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usiness Coope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416</Words>
  <Application>Microsoft Office PowerPoint</Application>
  <PresentationFormat>On-screen Show (4:3)</PresentationFormat>
  <Paragraphs>38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Business Cooperate</vt:lpstr>
      <vt:lpstr>Landscape of Social Inclusion (SJSI4017)  Assignment 2 - Postmodernism</vt:lpstr>
      <vt:lpstr>What is Postmodernism?</vt:lpstr>
      <vt:lpstr>A broad view of reality</vt:lpstr>
      <vt:lpstr>PowerPoint Presentation</vt:lpstr>
      <vt:lpstr>The Individual Elements</vt:lpstr>
      <vt:lpstr>Impact on Education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Manon</dc:creator>
  <cp:lastModifiedBy>Manon</cp:lastModifiedBy>
  <cp:revision>41</cp:revision>
  <dcterms:created xsi:type="dcterms:W3CDTF">2019-04-21T15:08:00Z</dcterms:created>
  <dcterms:modified xsi:type="dcterms:W3CDTF">2019-04-26T14:12:43Z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2057-10.2.0.6020</vt:lpwstr>
  </property>
</Properties>
</file>