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4" r:id="rId4"/>
  </p:sldMasterIdLst>
  <p:notesMasterIdLst>
    <p:notesMasterId r:id="rId6"/>
  </p:notesMasterIdLst>
  <p:sldIdLst>
    <p:sldId id="256" r:id="rId5"/>
  </p:sldIdLst>
  <p:sldSz cx="21383625" cy="30275213"/>
  <p:notesSz cx="6858000" cy="9144000"/>
  <p:defaultTextStyle>
    <a:defPPr>
      <a:defRPr lang="en-US"/>
    </a:defPPr>
    <a:lvl1pPr marL="0" algn="l" defTabSz="2771345" rtl="0" eaLnBrk="1" latinLnBrk="0" hangingPunct="1">
      <a:defRPr sz="5455" kern="1200">
        <a:solidFill>
          <a:schemeClr val="tx1"/>
        </a:solidFill>
        <a:latin typeface="+mn-lt"/>
        <a:ea typeface="+mn-ea"/>
        <a:cs typeface="+mn-cs"/>
      </a:defRPr>
    </a:lvl1pPr>
    <a:lvl2pPr marL="1385673" algn="l" defTabSz="2771345" rtl="0" eaLnBrk="1" latinLnBrk="0" hangingPunct="1">
      <a:defRPr sz="5455" kern="1200">
        <a:solidFill>
          <a:schemeClr val="tx1"/>
        </a:solidFill>
        <a:latin typeface="+mn-lt"/>
        <a:ea typeface="+mn-ea"/>
        <a:cs typeface="+mn-cs"/>
      </a:defRPr>
    </a:lvl2pPr>
    <a:lvl3pPr marL="2771345" algn="l" defTabSz="2771345" rtl="0" eaLnBrk="1" latinLnBrk="0" hangingPunct="1">
      <a:defRPr sz="5455" kern="1200">
        <a:solidFill>
          <a:schemeClr val="tx1"/>
        </a:solidFill>
        <a:latin typeface="+mn-lt"/>
        <a:ea typeface="+mn-ea"/>
        <a:cs typeface="+mn-cs"/>
      </a:defRPr>
    </a:lvl3pPr>
    <a:lvl4pPr marL="4157017" algn="l" defTabSz="2771345" rtl="0" eaLnBrk="1" latinLnBrk="0" hangingPunct="1">
      <a:defRPr sz="5455" kern="1200">
        <a:solidFill>
          <a:schemeClr val="tx1"/>
        </a:solidFill>
        <a:latin typeface="+mn-lt"/>
        <a:ea typeface="+mn-ea"/>
        <a:cs typeface="+mn-cs"/>
      </a:defRPr>
    </a:lvl4pPr>
    <a:lvl5pPr marL="5542689" algn="l" defTabSz="2771345" rtl="0" eaLnBrk="1" latinLnBrk="0" hangingPunct="1">
      <a:defRPr sz="5455" kern="1200">
        <a:solidFill>
          <a:schemeClr val="tx1"/>
        </a:solidFill>
        <a:latin typeface="+mn-lt"/>
        <a:ea typeface="+mn-ea"/>
        <a:cs typeface="+mn-cs"/>
      </a:defRPr>
    </a:lvl5pPr>
    <a:lvl6pPr marL="6928362" algn="l" defTabSz="2771345" rtl="0" eaLnBrk="1" latinLnBrk="0" hangingPunct="1">
      <a:defRPr sz="5455" kern="1200">
        <a:solidFill>
          <a:schemeClr val="tx1"/>
        </a:solidFill>
        <a:latin typeface="+mn-lt"/>
        <a:ea typeface="+mn-ea"/>
        <a:cs typeface="+mn-cs"/>
      </a:defRPr>
    </a:lvl6pPr>
    <a:lvl7pPr marL="8314034" algn="l" defTabSz="2771345" rtl="0" eaLnBrk="1" latinLnBrk="0" hangingPunct="1">
      <a:defRPr sz="5455" kern="1200">
        <a:solidFill>
          <a:schemeClr val="tx1"/>
        </a:solidFill>
        <a:latin typeface="+mn-lt"/>
        <a:ea typeface="+mn-ea"/>
        <a:cs typeface="+mn-cs"/>
      </a:defRPr>
    </a:lvl7pPr>
    <a:lvl8pPr marL="9699706" algn="l" defTabSz="2771345" rtl="0" eaLnBrk="1" latinLnBrk="0" hangingPunct="1">
      <a:defRPr sz="5455" kern="1200">
        <a:solidFill>
          <a:schemeClr val="tx1"/>
        </a:solidFill>
        <a:latin typeface="+mn-lt"/>
        <a:ea typeface="+mn-ea"/>
        <a:cs typeface="+mn-cs"/>
      </a:defRPr>
    </a:lvl8pPr>
    <a:lvl9pPr marL="11085378" algn="l" defTabSz="2771345" rtl="0" eaLnBrk="1" latinLnBrk="0" hangingPunct="1">
      <a:defRPr sz="5455"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1945"/>
    <p:restoredTop sz="94624"/>
  </p:normalViewPr>
  <p:slideViewPr>
    <p:cSldViewPr snapToGrid="0">
      <p:cViewPr>
        <p:scale>
          <a:sx n="32" d="100"/>
          <a:sy n="32" d="100"/>
        </p:scale>
        <p:origin x="2416" y="14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presProps" Target="presProps.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notesMaster" Target="notesMasters/notesMaster1.xml"/><Relationship Id="rId5" Type="http://schemas.openxmlformats.org/officeDocument/2006/relationships/slide" Target="slides/slide1.xml"/><Relationship Id="rId10"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F6A2811-D874-FA42-99E2-787E343E36D6}" type="datetimeFigureOut">
              <a:rPr lang="en-US" smtClean="0"/>
              <a:t>9/13/26</a:t>
            </a:fld>
            <a:endParaRPr lang="en-US"/>
          </a:p>
        </p:txBody>
      </p:sp>
      <p:sp>
        <p:nvSpPr>
          <p:cNvPr id="4" name="Slide Image Placeholder 3"/>
          <p:cNvSpPr>
            <a:spLocks noGrp="1" noRot="1" noChangeAspect="1"/>
          </p:cNvSpPr>
          <p:nvPr>
            <p:ph type="sldImg" idx="2"/>
          </p:nvPr>
        </p:nvSpPr>
        <p:spPr>
          <a:xfrm>
            <a:off x="2338388" y="1143000"/>
            <a:ext cx="2181225"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77BDAD3-A2D7-A04A-8595-2E844B114093}" type="slidenum">
              <a:rPr lang="en-US" smtClean="0"/>
              <a:t>‹#›</a:t>
            </a:fld>
            <a:endParaRPr lang="en-US"/>
          </a:p>
        </p:txBody>
      </p:sp>
    </p:spTree>
    <p:extLst>
      <p:ext uri="{BB962C8B-B14F-4D97-AF65-F5344CB8AC3E}">
        <p14:creationId xmlns:p14="http://schemas.microsoft.com/office/powerpoint/2010/main" val="259382473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77BDAD3-A2D7-A04A-8595-2E844B114093}" type="slidenum">
              <a:rPr lang="en-US" smtClean="0"/>
              <a:t>1</a:t>
            </a:fld>
            <a:endParaRPr lang="en-US"/>
          </a:p>
        </p:txBody>
      </p:sp>
    </p:spTree>
    <p:extLst>
      <p:ext uri="{BB962C8B-B14F-4D97-AF65-F5344CB8AC3E}">
        <p14:creationId xmlns:p14="http://schemas.microsoft.com/office/powerpoint/2010/main" val="409163496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603772" y="4954765"/>
            <a:ext cx="18176081" cy="10540259"/>
          </a:xfrm>
        </p:spPr>
        <p:txBody>
          <a:bodyPr anchor="b"/>
          <a:lstStyle>
            <a:lvl1pPr algn="ctr">
              <a:defRPr sz="14031"/>
            </a:lvl1pPr>
          </a:lstStyle>
          <a:p>
            <a:r>
              <a:rPr lang="en-GB"/>
              <a:t>Click to edit Master title style</a:t>
            </a:r>
            <a:endParaRPr lang="en-US"/>
          </a:p>
        </p:txBody>
      </p:sp>
      <p:sp>
        <p:nvSpPr>
          <p:cNvPr id="3" name="Subtitle 2"/>
          <p:cNvSpPr>
            <a:spLocks noGrp="1"/>
          </p:cNvSpPr>
          <p:nvPr>
            <p:ph type="subTitle" idx="1"/>
          </p:nvPr>
        </p:nvSpPr>
        <p:spPr>
          <a:xfrm>
            <a:off x="2672953" y="15901497"/>
            <a:ext cx="16037719" cy="7309499"/>
          </a:xfrm>
        </p:spPr>
        <p:txBody>
          <a:bodyPr/>
          <a:lstStyle>
            <a:lvl1pPr marL="0" indent="0" algn="ctr">
              <a:buNone/>
              <a:defRPr sz="5612"/>
            </a:lvl1pPr>
            <a:lvl2pPr marL="1069162" indent="0" algn="ctr">
              <a:buNone/>
              <a:defRPr sz="4677"/>
            </a:lvl2pPr>
            <a:lvl3pPr marL="2138324" indent="0" algn="ctr">
              <a:buNone/>
              <a:defRPr sz="4209"/>
            </a:lvl3pPr>
            <a:lvl4pPr marL="3207487" indent="0" algn="ctr">
              <a:buNone/>
              <a:defRPr sz="3742"/>
            </a:lvl4pPr>
            <a:lvl5pPr marL="4276649" indent="0" algn="ctr">
              <a:buNone/>
              <a:defRPr sz="3742"/>
            </a:lvl5pPr>
            <a:lvl6pPr marL="5345811" indent="0" algn="ctr">
              <a:buNone/>
              <a:defRPr sz="3742"/>
            </a:lvl6pPr>
            <a:lvl7pPr marL="6414973" indent="0" algn="ctr">
              <a:buNone/>
              <a:defRPr sz="3742"/>
            </a:lvl7pPr>
            <a:lvl8pPr marL="7484135" indent="0" algn="ctr">
              <a:buNone/>
              <a:defRPr sz="3742"/>
            </a:lvl8pPr>
            <a:lvl9pPr marL="8553298" indent="0" algn="ctr">
              <a:buNone/>
              <a:defRPr sz="3742"/>
            </a:lvl9pPr>
          </a:lstStyle>
          <a:p>
            <a:r>
              <a:rPr lang="en-GB"/>
              <a:t>Click to edit Master subtitle style</a:t>
            </a:r>
            <a:endParaRPr lang="en-US"/>
          </a:p>
        </p:txBody>
      </p:sp>
      <p:sp>
        <p:nvSpPr>
          <p:cNvPr id="4" name="Date Placeholder 3"/>
          <p:cNvSpPr>
            <a:spLocks noGrp="1"/>
          </p:cNvSpPr>
          <p:nvPr>
            <p:ph type="dt" sz="half" idx="10"/>
          </p:nvPr>
        </p:nvSpPr>
        <p:spPr/>
        <p:txBody>
          <a:bodyPr/>
          <a:lstStyle/>
          <a:p>
            <a:fld id="{4C99151A-8971-494A-BD27-0348896E2E92}" type="datetimeFigureOut">
              <a:rPr lang="en-US" smtClean="0"/>
              <a:t>9/13/26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68848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4C99151A-8971-494A-BD27-0348896E2E92}" type="datetimeFigureOut">
              <a:rPr lang="en-US" smtClean="0"/>
              <a:t>9/13/26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143734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8988" y="7547788"/>
            <a:ext cx="18443377" cy="12593645"/>
          </a:xfrm>
        </p:spPr>
        <p:txBody>
          <a:bodyPr anchor="b"/>
          <a:lstStyle>
            <a:lvl1pPr>
              <a:defRPr sz="14031"/>
            </a:lvl1pPr>
          </a:lstStyle>
          <a:p>
            <a:r>
              <a:rPr lang="en-GB"/>
              <a:t>Click to edit Master title style</a:t>
            </a:r>
            <a:endParaRPr lang="en-US"/>
          </a:p>
        </p:txBody>
      </p:sp>
      <p:sp>
        <p:nvSpPr>
          <p:cNvPr id="3" name="Text Placeholder 2"/>
          <p:cNvSpPr>
            <a:spLocks noGrp="1"/>
          </p:cNvSpPr>
          <p:nvPr>
            <p:ph type="body" idx="1"/>
          </p:nvPr>
        </p:nvSpPr>
        <p:spPr>
          <a:xfrm>
            <a:off x="1458988" y="20260574"/>
            <a:ext cx="18443377" cy="6622701"/>
          </a:xfrm>
        </p:spPr>
        <p:txBody>
          <a:bodyPr/>
          <a:lstStyle>
            <a:lvl1pPr marL="0" indent="0">
              <a:buNone/>
              <a:defRPr sz="5612">
                <a:solidFill>
                  <a:schemeClr val="tx1"/>
                </a:solidFill>
              </a:defRPr>
            </a:lvl1pPr>
            <a:lvl2pPr marL="1069162" indent="0">
              <a:buNone/>
              <a:defRPr sz="4677">
                <a:solidFill>
                  <a:schemeClr val="tx1">
                    <a:tint val="75000"/>
                  </a:schemeClr>
                </a:solidFill>
              </a:defRPr>
            </a:lvl2pPr>
            <a:lvl3pPr marL="2138324" indent="0">
              <a:buNone/>
              <a:defRPr sz="4209">
                <a:solidFill>
                  <a:schemeClr val="tx1">
                    <a:tint val="75000"/>
                  </a:schemeClr>
                </a:solidFill>
              </a:defRPr>
            </a:lvl3pPr>
            <a:lvl4pPr marL="3207487" indent="0">
              <a:buNone/>
              <a:defRPr sz="3742">
                <a:solidFill>
                  <a:schemeClr val="tx1">
                    <a:tint val="75000"/>
                  </a:schemeClr>
                </a:solidFill>
              </a:defRPr>
            </a:lvl4pPr>
            <a:lvl5pPr marL="4276649" indent="0">
              <a:buNone/>
              <a:defRPr sz="3742">
                <a:solidFill>
                  <a:schemeClr val="tx1">
                    <a:tint val="75000"/>
                  </a:schemeClr>
                </a:solidFill>
              </a:defRPr>
            </a:lvl5pPr>
            <a:lvl6pPr marL="5345811" indent="0">
              <a:buNone/>
              <a:defRPr sz="3742">
                <a:solidFill>
                  <a:schemeClr val="tx1">
                    <a:tint val="75000"/>
                  </a:schemeClr>
                </a:solidFill>
              </a:defRPr>
            </a:lvl6pPr>
            <a:lvl7pPr marL="6414973" indent="0">
              <a:buNone/>
              <a:defRPr sz="3742">
                <a:solidFill>
                  <a:schemeClr val="tx1">
                    <a:tint val="75000"/>
                  </a:schemeClr>
                </a:solidFill>
              </a:defRPr>
            </a:lvl7pPr>
            <a:lvl8pPr marL="7484135" indent="0">
              <a:buNone/>
              <a:defRPr sz="3742">
                <a:solidFill>
                  <a:schemeClr val="tx1">
                    <a:tint val="75000"/>
                  </a:schemeClr>
                </a:solidFill>
              </a:defRPr>
            </a:lvl8pPr>
            <a:lvl9pPr marL="8553298" indent="0">
              <a:buNone/>
              <a:defRPr sz="3742">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C99151A-8971-494A-BD27-0348896E2E92}" type="datetimeFigureOut">
              <a:rPr lang="en-US" smtClean="0"/>
              <a:t>9/13/26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945262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1470124" y="8059374"/>
            <a:ext cx="9088041"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10825460" y="8059374"/>
            <a:ext cx="9088041"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4C99151A-8971-494A-BD27-0348896E2E92}" type="datetimeFigureOut">
              <a:rPr lang="en-US" smtClean="0"/>
              <a:t>9/13/26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409362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72909" y="1611882"/>
            <a:ext cx="18443377" cy="5851808"/>
          </a:xfrm>
        </p:spPr>
        <p:txBody>
          <a:bodyPr/>
          <a:lstStyle/>
          <a:p>
            <a:r>
              <a:rPr lang="en-GB"/>
              <a:t>Click to edit Master title style</a:t>
            </a:r>
            <a:endParaRPr lang="en-US"/>
          </a:p>
        </p:txBody>
      </p:sp>
      <p:sp>
        <p:nvSpPr>
          <p:cNvPr id="3" name="Text Placeholder 2"/>
          <p:cNvSpPr>
            <a:spLocks noGrp="1"/>
          </p:cNvSpPr>
          <p:nvPr>
            <p:ph type="body" idx="1"/>
          </p:nvPr>
        </p:nvSpPr>
        <p:spPr>
          <a:xfrm>
            <a:off x="1472912" y="7421634"/>
            <a:ext cx="9046274"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a:t>Click to edit Master text styles</a:t>
            </a:r>
          </a:p>
        </p:txBody>
      </p:sp>
      <p:sp>
        <p:nvSpPr>
          <p:cNvPr id="4" name="Content Placeholder 3"/>
          <p:cNvSpPr>
            <a:spLocks noGrp="1"/>
          </p:cNvSpPr>
          <p:nvPr>
            <p:ph sz="half" idx="2"/>
          </p:nvPr>
        </p:nvSpPr>
        <p:spPr>
          <a:xfrm>
            <a:off x="1472912" y="11058863"/>
            <a:ext cx="9046274" cy="162659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10825461" y="7421634"/>
            <a:ext cx="9090826"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a:t>Click to edit Master text styles</a:t>
            </a:r>
          </a:p>
        </p:txBody>
      </p:sp>
      <p:sp>
        <p:nvSpPr>
          <p:cNvPr id="6" name="Content Placeholder 5"/>
          <p:cNvSpPr>
            <a:spLocks noGrp="1"/>
          </p:cNvSpPr>
          <p:nvPr>
            <p:ph sz="quarter" idx="4"/>
          </p:nvPr>
        </p:nvSpPr>
        <p:spPr>
          <a:xfrm>
            <a:off x="10825461" y="11058863"/>
            <a:ext cx="9090826" cy="162659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4C99151A-8971-494A-BD27-0348896E2E92}" type="datetimeFigureOut">
              <a:rPr lang="en-US" smtClean="0"/>
              <a:t>9/13/26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053012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4C99151A-8971-494A-BD27-0348896E2E92}" type="datetimeFigureOut">
              <a:rPr lang="en-US" smtClean="0"/>
              <a:t>9/13/26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485724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C99151A-8971-494A-BD27-0348896E2E92}" type="datetimeFigureOut">
              <a:rPr lang="en-US" smtClean="0"/>
              <a:t>9/13/26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9001115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a:t>Click to edit Master title style</a:t>
            </a:r>
            <a:endParaRPr lang="en-US"/>
          </a:p>
        </p:txBody>
      </p:sp>
      <p:sp>
        <p:nvSpPr>
          <p:cNvPr id="3" name="Content Placeholder 2"/>
          <p:cNvSpPr>
            <a:spLocks noGrp="1"/>
          </p:cNvSpPr>
          <p:nvPr>
            <p:ph idx="1"/>
          </p:nvPr>
        </p:nvSpPr>
        <p:spPr>
          <a:xfrm>
            <a:off x="9090826" y="4359077"/>
            <a:ext cx="10825460" cy="21515024"/>
          </a:xfrm>
        </p:spPr>
        <p:txBody>
          <a:bodyPr/>
          <a:lstStyle>
            <a:lvl1pPr>
              <a:defRPr sz="7483"/>
            </a:lvl1pPr>
            <a:lvl2pPr>
              <a:defRPr sz="6548"/>
            </a:lvl2pPr>
            <a:lvl3pPr>
              <a:defRPr sz="5612"/>
            </a:lvl3pPr>
            <a:lvl4pPr>
              <a:defRPr sz="4677"/>
            </a:lvl4pPr>
            <a:lvl5pPr>
              <a:defRPr sz="4677"/>
            </a:lvl5pPr>
            <a:lvl6pPr>
              <a:defRPr sz="4677"/>
            </a:lvl6pPr>
            <a:lvl7pPr>
              <a:defRPr sz="4677"/>
            </a:lvl7pPr>
            <a:lvl8pPr>
              <a:defRPr sz="4677"/>
            </a:lvl8pPr>
            <a:lvl9pPr>
              <a:defRPr sz="4677"/>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9/13/26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932924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a:t>Click to edit Master title style</a:t>
            </a:r>
            <a:endParaRPr lang="en-US"/>
          </a:p>
        </p:txBody>
      </p:sp>
      <p:sp>
        <p:nvSpPr>
          <p:cNvPr id="3" name="Picture Placeholder 2"/>
          <p:cNvSpPr>
            <a:spLocks noGrp="1" noChangeAspect="1"/>
          </p:cNvSpPr>
          <p:nvPr>
            <p:ph type="pic" idx="1"/>
          </p:nvPr>
        </p:nvSpPr>
        <p:spPr>
          <a:xfrm>
            <a:off x="9090826" y="4359077"/>
            <a:ext cx="10825460" cy="21515024"/>
          </a:xfrm>
        </p:spPr>
        <p:txBody>
          <a:bodyPr anchor="t"/>
          <a:lstStyle>
            <a:lvl1pPr marL="0" indent="0">
              <a:buNone/>
              <a:defRPr sz="7483"/>
            </a:lvl1pPr>
            <a:lvl2pPr marL="1069162" indent="0">
              <a:buNone/>
              <a:defRPr sz="6548"/>
            </a:lvl2pPr>
            <a:lvl3pPr marL="2138324" indent="0">
              <a:buNone/>
              <a:defRPr sz="5612"/>
            </a:lvl3pPr>
            <a:lvl4pPr marL="3207487" indent="0">
              <a:buNone/>
              <a:defRPr sz="4677"/>
            </a:lvl4pPr>
            <a:lvl5pPr marL="4276649" indent="0">
              <a:buNone/>
              <a:defRPr sz="4677"/>
            </a:lvl5pPr>
            <a:lvl6pPr marL="5345811" indent="0">
              <a:buNone/>
              <a:defRPr sz="4677"/>
            </a:lvl6pPr>
            <a:lvl7pPr marL="6414973" indent="0">
              <a:buNone/>
              <a:defRPr sz="4677"/>
            </a:lvl7pPr>
            <a:lvl8pPr marL="7484135" indent="0">
              <a:buNone/>
              <a:defRPr sz="4677"/>
            </a:lvl8pPr>
            <a:lvl9pPr marL="8553298" indent="0">
              <a:buNone/>
              <a:defRPr sz="4677"/>
            </a:lvl9pPr>
          </a:lstStyle>
          <a:p>
            <a:r>
              <a:rPr lang="en-GB"/>
              <a:t>Drag picture to placeholder or click icon to add</a:t>
            </a:r>
            <a:endParaRPr lang="en-US"/>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9/13/26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897070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4C99151A-8971-494A-BD27-0348896E2E92}" type="datetimeFigureOut">
              <a:rPr lang="en-US" smtClean="0"/>
              <a:t>9/13/26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1707002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5302658" y="1611875"/>
            <a:ext cx="4610844" cy="25656844"/>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1470125" y="1611875"/>
            <a:ext cx="13565237" cy="2565684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4C99151A-8971-494A-BD27-0348896E2E92}" type="datetimeFigureOut">
              <a:rPr lang="en-US" smtClean="0"/>
              <a:t>9/13/26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139783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470124" y="1611882"/>
            <a:ext cx="18443377" cy="5851808"/>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p:cNvSpPr>
            <a:spLocks noGrp="1"/>
          </p:cNvSpPr>
          <p:nvPr>
            <p:ph type="body" idx="1"/>
          </p:nvPr>
        </p:nvSpPr>
        <p:spPr>
          <a:xfrm>
            <a:off x="1470124" y="8059374"/>
            <a:ext cx="18443377" cy="19209345"/>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1470124" y="28060644"/>
            <a:ext cx="4811316" cy="1611875"/>
          </a:xfrm>
          <a:prstGeom prst="rect">
            <a:avLst/>
          </a:prstGeom>
        </p:spPr>
        <p:txBody>
          <a:bodyPr vert="horz" lIns="91440" tIns="45720" rIns="91440" bIns="45720" rtlCol="0" anchor="ctr"/>
          <a:lstStyle>
            <a:lvl1pPr algn="l">
              <a:defRPr sz="2806">
                <a:solidFill>
                  <a:schemeClr val="tx1">
                    <a:tint val="75000"/>
                  </a:schemeClr>
                </a:solidFill>
              </a:defRPr>
            </a:lvl1pPr>
          </a:lstStyle>
          <a:p>
            <a:fld id="{4C99151A-8971-494A-BD27-0348896E2E92}" type="datetimeFigureOut">
              <a:rPr lang="en-US" smtClean="0"/>
              <a:t>9/13/26</a:t>
            </a:fld>
            <a:endParaRPr lang="en-US"/>
          </a:p>
        </p:txBody>
      </p:sp>
      <p:sp>
        <p:nvSpPr>
          <p:cNvPr id="5" name="Footer Placeholder 4"/>
          <p:cNvSpPr>
            <a:spLocks noGrp="1"/>
          </p:cNvSpPr>
          <p:nvPr>
            <p:ph type="ftr" sz="quarter" idx="3"/>
          </p:nvPr>
        </p:nvSpPr>
        <p:spPr>
          <a:xfrm>
            <a:off x="7083326" y="28060644"/>
            <a:ext cx="7216973" cy="1611875"/>
          </a:xfrm>
          <a:prstGeom prst="rect">
            <a:avLst/>
          </a:prstGeom>
        </p:spPr>
        <p:txBody>
          <a:bodyPr vert="horz" lIns="91440" tIns="45720" rIns="91440" bIns="45720" rtlCol="0" anchor="ctr"/>
          <a:lstStyle>
            <a:lvl1pPr algn="ctr">
              <a:defRPr sz="2806">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5102185" y="28060644"/>
            <a:ext cx="4811316" cy="1611875"/>
          </a:xfrm>
          <a:prstGeom prst="rect">
            <a:avLst/>
          </a:prstGeom>
        </p:spPr>
        <p:txBody>
          <a:bodyPr vert="horz" lIns="91440" tIns="45720" rIns="91440" bIns="45720" rtlCol="0" anchor="ctr"/>
          <a:lstStyle>
            <a:lvl1pPr algn="r">
              <a:defRPr sz="2806">
                <a:solidFill>
                  <a:schemeClr val="tx1">
                    <a:tint val="75000"/>
                  </a:schemeClr>
                </a:solidFill>
              </a:defRPr>
            </a:lvl1pPr>
          </a:lstStyle>
          <a:p>
            <a:fld id="{42D6143A-D6F3-F743-B7AD-7A30E92FB51E}" type="slidenum">
              <a:rPr lang="en-US" smtClean="0"/>
              <a:t>‹#›</a:t>
            </a:fld>
            <a:endParaRPr lang="en-US"/>
          </a:p>
        </p:txBody>
      </p:sp>
    </p:spTree>
    <p:extLst>
      <p:ext uri="{BB962C8B-B14F-4D97-AF65-F5344CB8AC3E}">
        <p14:creationId xmlns:p14="http://schemas.microsoft.com/office/powerpoint/2010/main" val="240344120"/>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2138324" rtl="0" eaLnBrk="1" latinLnBrk="0" hangingPunct="1">
        <a:lnSpc>
          <a:spcPct val="90000"/>
        </a:lnSpc>
        <a:spcBef>
          <a:spcPct val="0"/>
        </a:spcBef>
        <a:buNone/>
        <a:defRPr sz="10289" kern="1200">
          <a:solidFill>
            <a:schemeClr val="tx1"/>
          </a:solidFill>
          <a:latin typeface="+mj-lt"/>
          <a:ea typeface="+mj-ea"/>
          <a:cs typeface="+mj-cs"/>
        </a:defRPr>
      </a:lvl1pPr>
    </p:titleStyle>
    <p:bodyStyle>
      <a:lvl1pPr marL="534581" indent="-534581" algn="l" defTabSz="2138324" rtl="0" eaLnBrk="1" latinLnBrk="0" hangingPunct="1">
        <a:lnSpc>
          <a:spcPct val="90000"/>
        </a:lnSpc>
        <a:spcBef>
          <a:spcPts val="2339"/>
        </a:spcBef>
        <a:buFont typeface="Arial" panose="020B0604020202020204" pitchFamily="34" charset="0"/>
        <a:buChar char="•"/>
        <a:defRPr sz="6548" kern="1200">
          <a:solidFill>
            <a:schemeClr val="tx1"/>
          </a:solidFill>
          <a:latin typeface="+mn-lt"/>
          <a:ea typeface="+mn-ea"/>
          <a:cs typeface="+mn-cs"/>
        </a:defRPr>
      </a:lvl1pPr>
      <a:lvl2pPr marL="1603743" indent="-534581" algn="l" defTabSz="2138324" rtl="0" eaLnBrk="1" latinLnBrk="0" hangingPunct="1">
        <a:lnSpc>
          <a:spcPct val="90000"/>
        </a:lnSpc>
        <a:spcBef>
          <a:spcPts val="1169"/>
        </a:spcBef>
        <a:buFont typeface="Arial" panose="020B0604020202020204" pitchFamily="34" charset="0"/>
        <a:buChar char="•"/>
        <a:defRPr sz="5612" kern="1200">
          <a:solidFill>
            <a:schemeClr val="tx1"/>
          </a:solidFill>
          <a:latin typeface="+mn-lt"/>
          <a:ea typeface="+mn-ea"/>
          <a:cs typeface="+mn-cs"/>
        </a:defRPr>
      </a:lvl2pPr>
      <a:lvl3pPr marL="2672906" indent="-534581" algn="l" defTabSz="2138324" rtl="0" eaLnBrk="1" latinLnBrk="0" hangingPunct="1">
        <a:lnSpc>
          <a:spcPct val="90000"/>
        </a:lnSpc>
        <a:spcBef>
          <a:spcPts val="1169"/>
        </a:spcBef>
        <a:buFont typeface="Arial" panose="020B0604020202020204" pitchFamily="34" charset="0"/>
        <a:buChar char="•"/>
        <a:defRPr sz="4677" kern="1200">
          <a:solidFill>
            <a:schemeClr val="tx1"/>
          </a:solidFill>
          <a:latin typeface="+mn-lt"/>
          <a:ea typeface="+mn-ea"/>
          <a:cs typeface="+mn-cs"/>
        </a:defRPr>
      </a:lvl3pPr>
      <a:lvl4pPr marL="3742068"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4pPr>
      <a:lvl5pPr marL="4811230"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5pPr>
      <a:lvl6pPr marL="5880392"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6pPr>
      <a:lvl7pPr marL="6949554"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7pPr>
      <a:lvl8pPr marL="8018717"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8pPr>
      <a:lvl9pPr marL="9087879"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9pPr>
    </p:bodyStyle>
    <p:otherStyle>
      <a:defPPr>
        <a:defRPr lang="en-US"/>
      </a:defPPr>
      <a:lvl1pPr marL="0" algn="l" defTabSz="2138324" rtl="0" eaLnBrk="1" latinLnBrk="0" hangingPunct="1">
        <a:defRPr sz="4209" kern="1200">
          <a:solidFill>
            <a:schemeClr val="tx1"/>
          </a:solidFill>
          <a:latin typeface="+mn-lt"/>
          <a:ea typeface="+mn-ea"/>
          <a:cs typeface="+mn-cs"/>
        </a:defRPr>
      </a:lvl1pPr>
      <a:lvl2pPr marL="1069162" algn="l" defTabSz="2138324" rtl="0" eaLnBrk="1" latinLnBrk="0" hangingPunct="1">
        <a:defRPr sz="4209" kern="1200">
          <a:solidFill>
            <a:schemeClr val="tx1"/>
          </a:solidFill>
          <a:latin typeface="+mn-lt"/>
          <a:ea typeface="+mn-ea"/>
          <a:cs typeface="+mn-cs"/>
        </a:defRPr>
      </a:lvl2pPr>
      <a:lvl3pPr marL="2138324" algn="l" defTabSz="2138324" rtl="0" eaLnBrk="1" latinLnBrk="0" hangingPunct="1">
        <a:defRPr sz="4209" kern="1200">
          <a:solidFill>
            <a:schemeClr val="tx1"/>
          </a:solidFill>
          <a:latin typeface="+mn-lt"/>
          <a:ea typeface="+mn-ea"/>
          <a:cs typeface="+mn-cs"/>
        </a:defRPr>
      </a:lvl3pPr>
      <a:lvl4pPr marL="3207487" algn="l" defTabSz="2138324" rtl="0" eaLnBrk="1" latinLnBrk="0" hangingPunct="1">
        <a:defRPr sz="4209" kern="1200">
          <a:solidFill>
            <a:schemeClr val="tx1"/>
          </a:solidFill>
          <a:latin typeface="+mn-lt"/>
          <a:ea typeface="+mn-ea"/>
          <a:cs typeface="+mn-cs"/>
        </a:defRPr>
      </a:lvl4pPr>
      <a:lvl5pPr marL="4276649" algn="l" defTabSz="2138324" rtl="0" eaLnBrk="1" latinLnBrk="0" hangingPunct="1">
        <a:defRPr sz="4209" kern="1200">
          <a:solidFill>
            <a:schemeClr val="tx1"/>
          </a:solidFill>
          <a:latin typeface="+mn-lt"/>
          <a:ea typeface="+mn-ea"/>
          <a:cs typeface="+mn-cs"/>
        </a:defRPr>
      </a:lvl5pPr>
      <a:lvl6pPr marL="5345811" algn="l" defTabSz="2138324" rtl="0" eaLnBrk="1" latinLnBrk="0" hangingPunct="1">
        <a:defRPr sz="4209" kern="1200">
          <a:solidFill>
            <a:schemeClr val="tx1"/>
          </a:solidFill>
          <a:latin typeface="+mn-lt"/>
          <a:ea typeface="+mn-ea"/>
          <a:cs typeface="+mn-cs"/>
        </a:defRPr>
      </a:lvl6pPr>
      <a:lvl7pPr marL="6414973" algn="l" defTabSz="2138324" rtl="0" eaLnBrk="1" latinLnBrk="0" hangingPunct="1">
        <a:defRPr sz="4209" kern="1200">
          <a:solidFill>
            <a:schemeClr val="tx1"/>
          </a:solidFill>
          <a:latin typeface="+mn-lt"/>
          <a:ea typeface="+mn-ea"/>
          <a:cs typeface="+mn-cs"/>
        </a:defRPr>
      </a:lvl7pPr>
      <a:lvl8pPr marL="7484135" algn="l" defTabSz="2138324" rtl="0" eaLnBrk="1" latinLnBrk="0" hangingPunct="1">
        <a:defRPr sz="4209" kern="1200">
          <a:solidFill>
            <a:schemeClr val="tx1"/>
          </a:solidFill>
          <a:latin typeface="+mn-lt"/>
          <a:ea typeface="+mn-ea"/>
          <a:cs typeface="+mn-cs"/>
        </a:defRPr>
      </a:lvl8pPr>
      <a:lvl9pPr marL="8553298" algn="l" defTabSz="2138324" rtl="0" eaLnBrk="1" latinLnBrk="0" hangingPunct="1">
        <a:defRPr sz="4209"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6.png"/><Relationship Id="rId13" Type="http://schemas.openxmlformats.org/officeDocument/2006/relationships/image" Target="../media/image11.jpg"/><Relationship Id="rId3" Type="http://schemas.openxmlformats.org/officeDocument/2006/relationships/image" Target="../media/image1.jpeg"/><Relationship Id="rId7" Type="http://schemas.openxmlformats.org/officeDocument/2006/relationships/image" Target="../media/image5.png"/><Relationship Id="rId12" Type="http://schemas.openxmlformats.org/officeDocument/2006/relationships/image" Target="../media/image10.png"/><Relationship Id="rId2" Type="http://schemas.openxmlformats.org/officeDocument/2006/relationships/notesSlide" Target="../notesSlides/notesSlide1.xml"/><Relationship Id="rId16" Type="http://schemas.openxmlformats.org/officeDocument/2006/relationships/image" Target="../media/image14.jpeg"/><Relationship Id="rId1" Type="http://schemas.openxmlformats.org/officeDocument/2006/relationships/slideLayout" Target="../slideLayouts/slideLayout1.xml"/><Relationship Id="rId6" Type="http://schemas.openxmlformats.org/officeDocument/2006/relationships/image" Target="../media/image4.png"/><Relationship Id="rId11" Type="http://schemas.openxmlformats.org/officeDocument/2006/relationships/image" Target="../media/image9.png"/><Relationship Id="rId5" Type="http://schemas.openxmlformats.org/officeDocument/2006/relationships/image" Target="../media/image3.png"/><Relationship Id="rId15" Type="http://schemas.openxmlformats.org/officeDocument/2006/relationships/image" Target="../media/image13.png"/><Relationship Id="rId10" Type="http://schemas.openxmlformats.org/officeDocument/2006/relationships/image" Target="../media/image8.png"/><Relationship Id="rId4" Type="http://schemas.openxmlformats.org/officeDocument/2006/relationships/image" Target="../media/image2.png"/><Relationship Id="rId9" Type="http://schemas.openxmlformats.org/officeDocument/2006/relationships/image" Target="../media/image7.png"/><Relationship Id="rId14" Type="http://schemas.openxmlformats.org/officeDocument/2006/relationships/image" Target="../media/image12.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a:spLocks noChangeArrowheads="1"/>
          </p:cNvSpPr>
          <p:nvPr/>
        </p:nvSpPr>
        <p:spPr bwMode="auto">
          <a:xfrm>
            <a:off x="3009899" y="2066779"/>
            <a:ext cx="18109397" cy="39810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a:lnSpc>
                <a:spcPct val="110000"/>
              </a:lnSpc>
              <a:spcBef>
                <a:spcPct val="0"/>
              </a:spcBef>
              <a:buNone/>
            </a:pPr>
            <a:r>
              <a:rPr lang="en-US" sz="4000" dirty="0">
                <a:latin typeface="+mn-lt"/>
              </a:rPr>
              <a:t>The Use and Validation of Aerodynamic Surfacing </a:t>
            </a:r>
          </a:p>
          <a:p>
            <a:pPr>
              <a:lnSpc>
                <a:spcPct val="110000"/>
              </a:lnSpc>
              <a:spcBef>
                <a:spcPct val="0"/>
              </a:spcBef>
              <a:buNone/>
            </a:pPr>
            <a:r>
              <a:rPr lang="en-US" sz="4000" dirty="0">
                <a:latin typeface="+mn-lt"/>
              </a:rPr>
              <a:t>Methods and the Application of These for Simulations</a:t>
            </a:r>
            <a:endParaRPr lang="en-GB" altLang="en-US" sz="4000" b="1" dirty="0">
              <a:solidFill>
                <a:srgbClr val="002060"/>
              </a:solidFill>
              <a:latin typeface="+mn-lt"/>
              <a:ea typeface="Calibri" charset="0"/>
              <a:cs typeface="Calibri" charset="0"/>
            </a:endParaRPr>
          </a:p>
          <a:p>
            <a:pPr>
              <a:lnSpc>
                <a:spcPct val="110000"/>
              </a:lnSpc>
              <a:spcBef>
                <a:spcPct val="0"/>
              </a:spcBef>
              <a:buNone/>
            </a:pPr>
            <a:r>
              <a:rPr lang="en-GB" altLang="en-US" sz="4000" b="1" dirty="0">
                <a:solidFill>
                  <a:srgbClr val="002060"/>
                </a:solidFill>
                <a:latin typeface="+mn-lt"/>
                <a:ea typeface="Calibri" charset="0"/>
                <a:cs typeface="Calibri" charset="0"/>
              </a:rPr>
              <a:t>Ewan Evans</a:t>
            </a:r>
          </a:p>
          <a:p>
            <a:pPr eaLnBrk="1" hangingPunct="1">
              <a:lnSpc>
                <a:spcPct val="110000"/>
              </a:lnSpc>
              <a:spcBef>
                <a:spcPct val="0"/>
              </a:spcBef>
              <a:buFontTx/>
              <a:buNone/>
            </a:pPr>
            <a:r>
              <a:rPr lang="en-GB" altLang="en-US" sz="3600" dirty="0">
                <a:solidFill>
                  <a:srgbClr val="002060"/>
                </a:solidFill>
                <a:latin typeface="+mn-lt"/>
                <a:ea typeface="Calibri" charset="0"/>
                <a:cs typeface="Calibri" charset="0"/>
              </a:rPr>
              <a:t>Supervisor: Tim Tudor</a:t>
            </a:r>
          </a:p>
          <a:p>
            <a:pPr eaLnBrk="1" hangingPunct="1">
              <a:lnSpc>
                <a:spcPct val="110000"/>
              </a:lnSpc>
              <a:spcBef>
                <a:spcPct val="0"/>
              </a:spcBef>
              <a:buFontTx/>
              <a:buNone/>
            </a:pPr>
            <a:r>
              <a:rPr lang="en-GB" altLang="en-US" sz="3600" dirty="0">
                <a:solidFill>
                  <a:srgbClr val="002060"/>
                </a:solidFill>
                <a:latin typeface="+mn-lt"/>
                <a:ea typeface="Calibri" charset="0"/>
                <a:cs typeface="Calibri" charset="0"/>
              </a:rPr>
              <a:t>Wales Institute for Science &amp; Art</a:t>
            </a:r>
            <a:endParaRPr lang="en-GB" altLang="en-US" sz="3600" b="1" dirty="0">
              <a:solidFill>
                <a:srgbClr val="002060"/>
              </a:solidFill>
              <a:latin typeface="+mn-lt"/>
              <a:ea typeface="Calibri" charset="0"/>
              <a:cs typeface="Calibri" charset="0"/>
            </a:endParaRPr>
          </a:p>
          <a:p>
            <a:pPr eaLnBrk="1" hangingPunct="1">
              <a:lnSpc>
                <a:spcPct val="110000"/>
              </a:lnSpc>
              <a:spcBef>
                <a:spcPct val="0"/>
              </a:spcBef>
              <a:buFontTx/>
              <a:buNone/>
            </a:pPr>
            <a:r>
              <a:rPr lang="en-GB" altLang="en-US" sz="3600" dirty="0">
                <a:solidFill>
                  <a:srgbClr val="002060"/>
                </a:solidFill>
                <a:latin typeface="+mn-lt"/>
                <a:ea typeface="Calibri" charset="0"/>
                <a:cs typeface="Calibri" charset="0"/>
              </a:rPr>
              <a:t>MSc Motorsport Engineering</a:t>
            </a:r>
            <a:endParaRPr lang="en-US" altLang="zh-CN" sz="3600" dirty="0">
              <a:solidFill>
                <a:srgbClr val="002060"/>
              </a:solidFill>
              <a:latin typeface="+mn-lt"/>
              <a:ea typeface="Calibri" charset="0"/>
              <a:cs typeface="Calibri" charset="0"/>
            </a:endParaRPr>
          </a:p>
        </p:txBody>
      </p:sp>
      <p:pic>
        <p:nvPicPr>
          <p:cNvPr id="8" name="Picture 7"/>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48597" y="357622"/>
            <a:ext cx="3660125" cy="1279959"/>
          </a:xfrm>
          <a:prstGeom prst="rect">
            <a:avLst/>
          </a:prstGeom>
        </p:spPr>
      </p:pic>
      <p:pic>
        <p:nvPicPr>
          <p:cNvPr id="2" name="Picture 1"/>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9718281" y="202845"/>
            <a:ext cx="1420200" cy="1576422"/>
          </a:xfrm>
          <a:prstGeom prst="rect">
            <a:avLst/>
          </a:prstGeom>
        </p:spPr>
      </p:pic>
      <p:cxnSp>
        <p:nvCxnSpPr>
          <p:cNvPr id="4" name="Straight Connector 3"/>
          <p:cNvCxnSpPr/>
          <p:nvPr/>
        </p:nvCxnSpPr>
        <p:spPr>
          <a:xfrm>
            <a:off x="180000" y="1854042"/>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9" name="Text Box 6"/>
          <p:cNvSpPr txBox="1">
            <a:spLocks noChangeArrowheads="1"/>
          </p:cNvSpPr>
          <p:nvPr/>
        </p:nvSpPr>
        <p:spPr bwMode="auto">
          <a:xfrm>
            <a:off x="180000" y="6257121"/>
            <a:ext cx="6415087" cy="210941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t>Introduction</a:t>
            </a:r>
          </a:p>
          <a:p>
            <a:pPr algn="just">
              <a:spcBef>
                <a:spcPct val="50000"/>
              </a:spcBef>
            </a:pPr>
            <a:r>
              <a:rPr lang="en-GB" sz="2800" dirty="0"/>
              <a:t>Comparing a range of alternative 3D  surfacing methods (Interpolation, Kriging, Polynomial Coefficient, RBF). These are then analysed using CFD data from the university MCR Sports 2000 race vehicle. The locations of the ride height points was investigated using the hotspot maps. This identifies locations for CFD run points. Using these surfacing methods and the CFD run locations, then enabled aerodynamic platform analysis of the vehicle. The aero map and CFD values are input into ‘driver out the loop’ simulations. The use of ULAPS simulation is then carried out, as cross comparison to Vi-Grade and track data to see where correlation is aligned. Batch simulations were then tested for alternative setups to analyse the performance of the vehicle.</a:t>
            </a:r>
          </a:p>
          <a:p>
            <a:pPr algn="just">
              <a:spcBef>
                <a:spcPct val="50000"/>
              </a:spcBef>
            </a:pPr>
            <a:r>
              <a:rPr lang="en-GB" sz="3600" b="1" dirty="0"/>
              <a:t>Aero Map </a:t>
            </a:r>
          </a:p>
          <a:p>
            <a:pPr algn="just">
              <a:spcBef>
                <a:spcPct val="50000"/>
              </a:spcBef>
            </a:pPr>
            <a:r>
              <a:rPr lang="en-GB" sz="2800" dirty="0"/>
              <a:t>Removal of run point, 40mm rear 30mm front ride height, locations were removed and compared for various surfacing methods. RBF surfacing using a 3</a:t>
            </a:r>
            <a:r>
              <a:rPr lang="en-GB" sz="2800" baseline="30000" dirty="0"/>
              <a:t>rd</a:t>
            </a:r>
            <a:r>
              <a:rPr lang="en-GB" sz="2800" dirty="0"/>
              <a:t> order smoothing and c value of 1. This produced the smallest difference, in relation to the true value, at this removed location and was continued to be used further into the project.</a:t>
            </a:r>
          </a:p>
          <a:p>
            <a:pPr algn="just">
              <a:spcBef>
                <a:spcPct val="50000"/>
              </a:spcBef>
            </a:pPr>
            <a:endParaRPr lang="en-GB" sz="2800" dirty="0"/>
          </a:p>
          <a:p>
            <a:pPr algn="just">
              <a:spcBef>
                <a:spcPct val="50000"/>
              </a:spcBef>
            </a:pPr>
            <a:endParaRPr lang="en-GB" sz="2800" dirty="0"/>
          </a:p>
          <a:p>
            <a:pPr algn="just">
              <a:spcBef>
                <a:spcPct val="50000"/>
              </a:spcBef>
            </a:pPr>
            <a:endParaRPr lang="en-GB" sz="2800" dirty="0"/>
          </a:p>
          <a:p>
            <a:pPr algn="just">
              <a:spcBef>
                <a:spcPct val="50000"/>
              </a:spcBef>
            </a:pPr>
            <a:endParaRPr lang="en-GB" sz="2800" dirty="0"/>
          </a:p>
          <a:p>
            <a:pPr algn="just">
              <a:spcBef>
                <a:spcPct val="50000"/>
              </a:spcBef>
            </a:pPr>
            <a:endParaRPr lang="en-GB" sz="2800" dirty="0"/>
          </a:p>
          <a:p>
            <a:pPr algn="just">
              <a:spcBef>
                <a:spcPct val="50000"/>
              </a:spcBef>
            </a:pPr>
            <a:endParaRPr lang="en-GB" sz="2800" dirty="0"/>
          </a:p>
          <a:p>
            <a:pPr algn="just">
              <a:spcBef>
                <a:spcPct val="50000"/>
              </a:spcBef>
            </a:pPr>
            <a:endParaRPr lang="en-GB" sz="2800" dirty="0"/>
          </a:p>
        </p:txBody>
      </p:sp>
      <p:sp>
        <p:nvSpPr>
          <p:cNvPr id="30" name="Rectangle 29"/>
          <p:cNvSpPr>
            <a:spLocks noChangeArrowheads="1"/>
          </p:cNvSpPr>
          <p:nvPr/>
        </p:nvSpPr>
        <p:spPr bwMode="auto">
          <a:xfrm>
            <a:off x="14704210" y="18840038"/>
            <a:ext cx="6165190"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a:solidFill>
                <a:srgbClr val="002060"/>
              </a:solidFill>
              <a:latin typeface="Calibri" charset="0"/>
              <a:ea typeface="Calibri" charset="0"/>
              <a:cs typeface="Calibri" charset="0"/>
            </a:endParaRPr>
          </a:p>
        </p:txBody>
      </p:sp>
      <p:sp>
        <p:nvSpPr>
          <p:cNvPr id="31" name="Rectangle 30"/>
          <p:cNvSpPr>
            <a:spLocks noChangeArrowheads="1"/>
          </p:cNvSpPr>
          <p:nvPr/>
        </p:nvSpPr>
        <p:spPr bwMode="auto">
          <a:xfrm>
            <a:off x="440292" y="17118912"/>
            <a:ext cx="4741303"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a:solidFill>
                <a:srgbClr val="002060"/>
              </a:solidFill>
              <a:latin typeface="Calibri" charset="0"/>
              <a:ea typeface="Calibri" charset="0"/>
              <a:cs typeface="Calibri" charset="0"/>
            </a:endParaRPr>
          </a:p>
        </p:txBody>
      </p:sp>
      <p:sp>
        <p:nvSpPr>
          <p:cNvPr id="32" name="Rectangle 31"/>
          <p:cNvSpPr>
            <a:spLocks noChangeArrowheads="1"/>
          </p:cNvSpPr>
          <p:nvPr/>
        </p:nvSpPr>
        <p:spPr bwMode="auto">
          <a:xfrm>
            <a:off x="14625098" y="27057687"/>
            <a:ext cx="6165190"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a:solidFill>
                <a:srgbClr val="002060"/>
              </a:solidFill>
              <a:latin typeface="Calibri" charset="0"/>
              <a:ea typeface="Calibri" charset="0"/>
              <a:cs typeface="Calibri" charset="0"/>
            </a:endParaRPr>
          </a:p>
        </p:txBody>
      </p:sp>
      <p:cxnSp>
        <p:nvCxnSpPr>
          <p:cNvPr id="36" name="Straight Connector 35"/>
          <p:cNvCxnSpPr/>
          <p:nvPr/>
        </p:nvCxnSpPr>
        <p:spPr>
          <a:xfrm>
            <a:off x="179999" y="28905882"/>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6" name="TextBox 5"/>
          <p:cNvSpPr txBox="1"/>
          <p:nvPr/>
        </p:nvSpPr>
        <p:spPr>
          <a:xfrm>
            <a:off x="12288600" y="29201563"/>
            <a:ext cx="8915399" cy="584775"/>
          </a:xfrm>
          <a:prstGeom prst="rect">
            <a:avLst/>
          </a:prstGeom>
          <a:noFill/>
        </p:spPr>
        <p:txBody>
          <a:bodyPr wrap="square" rtlCol="0">
            <a:spAutoFit/>
          </a:bodyPr>
          <a:lstStyle/>
          <a:p>
            <a:pPr algn="r"/>
            <a:r>
              <a:rPr lang="en-GB" altLang="en-US" sz="3200">
                <a:solidFill>
                  <a:srgbClr val="002060"/>
                </a:solidFill>
                <a:latin typeface="Calibri" charset="0"/>
                <a:ea typeface="Calibri" charset="0"/>
                <a:cs typeface="Calibri" charset="0"/>
              </a:rPr>
              <a:t>Wales Institute for </a:t>
            </a:r>
            <a:r>
              <a:rPr lang="en-GB" altLang="en-US" sz="3200">
                <a:solidFill>
                  <a:srgbClr val="002060"/>
                </a:solidFill>
                <a:latin typeface="Eras Bold ITC" panose="020B0907030504020204" pitchFamily="34" charset="0"/>
                <a:ea typeface="Calibri" charset="0"/>
                <a:cs typeface="Calibri" charset="0"/>
              </a:rPr>
              <a:t>Science &amp; Art</a:t>
            </a:r>
            <a:endParaRPr lang="en-GB" sz="3200">
              <a:latin typeface="Eras Bold ITC" panose="020B0907030504020204" pitchFamily="34" charset="0"/>
            </a:endParaRPr>
          </a:p>
        </p:txBody>
      </p:sp>
      <p:pic>
        <p:nvPicPr>
          <p:cNvPr id="29" name="Picture 28">
            <a:extLst>
              <a:ext uri="{FF2B5EF4-FFF2-40B4-BE49-F238E27FC236}">
                <a16:creationId xmlns:a16="http://schemas.microsoft.com/office/drawing/2014/main" id="{5324ECCA-096C-4CAD-C88B-0593DDD81C04}"/>
              </a:ext>
            </a:extLst>
          </p:cNvPr>
          <p:cNvPicPr>
            <a:picLocks noChangeAspect="1"/>
          </p:cNvPicPr>
          <p:nvPr/>
        </p:nvPicPr>
        <p:blipFill>
          <a:blip r:embed="rId5"/>
          <a:stretch>
            <a:fillRect/>
          </a:stretch>
        </p:blipFill>
        <p:spPr>
          <a:xfrm>
            <a:off x="179999" y="22563593"/>
            <a:ext cx="6415087" cy="5302979"/>
          </a:xfrm>
          <a:prstGeom prst="rect">
            <a:avLst/>
          </a:prstGeom>
        </p:spPr>
      </p:pic>
      <p:sp>
        <p:nvSpPr>
          <p:cNvPr id="34" name="TextBox 33">
            <a:extLst>
              <a:ext uri="{FF2B5EF4-FFF2-40B4-BE49-F238E27FC236}">
                <a16:creationId xmlns:a16="http://schemas.microsoft.com/office/drawing/2014/main" id="{80E0121E-C418-253C-0BE1-84A5711C6A62}"/>
              </a:ext>
            </a:extLst>
          </p:cNvPr>
          <p:cNvSpPr txBox="1"/>
          <p:nvPr/>
        </p:nvSpPr>
        <p:spPr>
          <a:xfrm>
            <a:off x="179998" y="27866572"/>
            <a:ext cx="6165192" cy="707886"/>
          </a:xfrm>
          <a:prstGeom prst="rect">
            <a:avLst/>
          </a:prstGeom>
          <a:noFill/>
        </p:spPr>
        <p:txBody>
          <a:bodyPr wrap="square" rtlCol="0">
            <a:spAutoFit/>
          </a:bodyPr>
          <a:lstStyle/>
          <a:p>
            <a:pPr algn="ctr"/>
            <a:r>
              <a:rPr lang="en-US" sz="2000" i="1" dirty="0"/>
              <a:t>Aero map showing the aerodynamic balance using a 3</a:t>
            </a:r>
            <a:r>
              <a:rPr lang="en-US" sz="2000" i="1" baseline="30000" dirty="0"/>
              <a:t>rd</a:t>
            </a:r>
            <a:r>
              <a:rPr lang="en-US" sz="2000" i="1" dirty="0"/>
              <a:t> order RBF smoothing function using a c value of 1 </a:t>
            </a:r>
          </a:p>
        </p:txBody>
      </p:sp>
      <p:sp>
        <p:nvSpPr>
          <p:cNvPr id="35" name="Text Box 6">
            <a:extLst>
              <a:ext uri="{FF2B5EF4-FFF2-40B4-BE49-F238E27FC236}">
                <a16:creationId xmlns:a16="http://schemas.microsoft.com/office/drawing/2014/main" id="{52C880BC-AD87-6DD5-8577-48CF08463BC2}"/>
              </a:ext>
            </a:extLst>
          </p:cNvPr>
          <p:cNvSpPr txBox="1">
            <a:spLocks noChangeArrowheads="1"/>
          </p:cNvSpPr>
          <p:nvPr/>
        </p:nvSpPr>
        <p:spPr bwMode="auto">
          <a:xfrm>
            <a:off x="7223980" y="6257120"/>
            <a:ext cx="6675376" cy="225406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t>Validation of CFD</a:t>
            </a:r>
          </a:p>
          <a:p>
            <a:pPr algn="just">
              <a:spcBef>
                <a:spcPct val="50000"/>
              </a:spcBef>
            </a:pPr>
            <a:r>
              <a:rPr lang="en-AU" altLang="en-US" sz="2800" dirty="0"/>
              <a:t>Comparison of CFD values to SABE was conducted as well as use of previous work and literature.</a:t>
            </a:r>
          </a:p>
          <a:p>
            <a:pPr>
              <a:spcBef>
                <a:spcPct val="50000"/>
              </a:spcBef>
            </a:pPr>
            <a:endParaRPr lang="en-AU" altLang="en-US" sz="4400" dirty="0"/>
          </a:p>
          <a:p>
            <a:pPr>
              <a:spcBef>
                <a:spcPct val="50000"/>
              </a:spcBef>
            </a:pPr>
            <a:endParaRPr lang="en-AU" altLang="en-US" sz="2800" dirty="0"/>
          </a:p>
          <a:p>
            <a:pPr>
              <a:spcBef>
                <a:spcPct val="50000"/>
              </a:spcBef>
            </a:pPr>
            <a:endParaRPr lang="en-AU" altLang="en-US" sz="2800" dirty="0"/>
          </a:p>
          <a:p>
            <a:pPr>
              <a:spcBef>
                <a:spcPct val="50000"/>
              </a:spcBef>
            </a:pPr>
            <a:endParaRPr lang="en-AU" altLang="en-US" sz="2800" dirty="0"/>
          </a:p>
          <a:p>
            <a:pPr>
              <a:spcBef>
                <a:spcPct val="50000"/>
              </a:spcBef>
            </a:pPr>
            <a:endParaRPr lang="en-AU" altLang="en-US" sz="2800" dirty="0"/>
          </a:p>
          <a:p>
            <a:pPr>
              <a:spcBef>
                <a:spcPct val="50000"/>
              </a:spcBef>
            </a:pPr>
            <a:endParaRPr lang="en-AU" altLang="en-US" sz="2800" dirty="0"/>
          </a:p>
          <a:p>
            <a:pPr>
              <a:spcBef>
                <a:spcPct val="50000"/>
              </a:spcBef>
            </a:pPr>
            <a:endParaRPr lang="en-AU" altLang="en-US" sz="2800" dirty="0"/>
          </a:p>
          <a:p>
            <a:pPr>
              <a:spcBef>
                <a:spcPct val="50000"/>
              </a:spcBef>
            </a:pPr>
            <a:endParaRPr lang="en-AU" altLang="en-US" sz="3600" dirty="0"/>
          </a:p>
          <a:p>
            <a:pPr>
              <a:spcBef>
                <a:spcPct val="50000"/>
              </a:spcBef>
            </a:pPr>
            <a:r>
              <a:rPr lang="en-AU" altLang="en-US" sz="3600" b="1" dirty="0"/>
              <a:t>Hotspot Ride Height</a:t>
            </a:r>
          </a:p>
          <a:p>
            <a:pPr algn="just">
              <a:spcBef>
                <a:spcPct val="50000"/>
              </a:spcBef>
            </a:pPr>
            <a:r>
              <a:rPr lang="en-GB" sz="2800" dirty="0"/>
              <a:t>Using damper potentiometers to identify the dynamic movement of the sprung mass, scatter plots can be created to identify the known ride heights seen on track. Using these points of interest as known locations, an influence was applied to the points, with a score of 1 being the known value influencing the nearby locations,  a score of 0 being no influence, a distance that effects these was applied (2.5mm). The distance between these points is influential as a controlled minimum distance needs to be applied. In addition, the points are scaled with a growth rate (1.1) applied, being the minimum distance the points need to be kept from one another. </a:t>
            </a:r>
          </a:p>
          <a:p>
            <a:pPr algn="just">
              <a:spcBef>
                <a:spcPct val="50000"/>
              </a:spcBef>
            </a:pPr>
            <a:endParaRPr lang="en-GB" sz="2800" dirty="0"/>
          </a:p>
          <a:p>
            <a:pPr algn="just">
              <a:spcBef>
                <a:spcPct val="50000"/>
              </a:spcBef>
            </a:pPr>
            <a:endParaRPr lang="en-GB" sz="2800" dirty="0"/>
          </a:p>
          <a:p>
            <a:pPr algn="just">
              <a:spcBef>
                <a:spcPct val="50000"/>
              </a:spcBef>
            </a:pPr>
            <a:endParaRPr lang="en-GB" sz="2800" dirty="0"/>
          </a:p>
          <a:p>
            <a:pPr algn="just">
              <a:spcBef>
                <a:spcPct val="50000"/>
              </a:spcBef>
            </a:pPr>
            <a:endParaRPr lang="en-GB" sz="2800" dirty="0"/>
          </a:p>
          <a:p>
            <a:pPr algn="just">
              <a:spcBef>
                <a:spcPct val="50000"/>
              </a:spcBef>
            </a:pPr>
            <a:endParaRPr lang="en-GB" sz="2800" dirty="0"/>
          </a:p>
          <a:p>
            <a:pPr algn="just">
              <a:spcBef>
                <a:spcPct val="50000"/>
              </a:spcBef>
            </a:pPr>
            <a:endParaRPr lang="en-GB" sz="2800" dirty="0"/>
          </a:p>
          <a:p>
            <a:pPr algn="just">
              <a:spcBef>
                <a:spcPct val="50000"/>
              </a:spcBef>
            </a:pPr>
            <a:endParaRPr lang="en-GB" sz="2800" dirty="0"/>
          </a:p>
          <a:p>
            <a:pPr algn="just">
              <a:spcBef>
                <a:spcPct val="50000"/>
              </a:spcBef>
            </a:pPr>
            <a:endParaRPr lang="en-GB" sz="2800" dirty="0"/>
          </a:p>
        </p:txBody>
      </p:sp>
      <p:sp>
        <p:nvSpPr>
          <p:cNvPr id="37" name="Text Box 6">
            <a:extLst>
              <a:ext uri="{FF2B5EF4-FFF2-40B4-BE49-F238E27FC236}">
                <a16:creationId xmlns:a16="http://schemas.microsoft.com/office/drawing/2014/main" id="{EC570DC5-7F06-0D22-CF76-65F6A9433AE1}"/>
              </a:ext>
            </a:extLst>
          </p:cNvPr>
          <p:cNvSpPr txBox="1">
            <a:spLocks noChangeArrowheads="1"/>
          </p:cNvSpPr>
          <p:nvPr/>
        </p:nvSpPr>
        <p:spPr bwMode="auto">
          <a:xfrm>
            <a:off x="14454302" y="1773492"/>
            <a:ext cx="6415087" cy="2801910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lgn="just">
              <a:spcBef>
                <a:spcPct val="50000"/>
              </a:spcBef>
            </a:pPr>
            <a:r>
              <a:rPr lang="en-GB" sz="3600" b="1" dirty="0"/>
              <a:t>Surfacing and Hotspot</a:t>
            </a:r>
          </a:p>
          <a:p>
            <a:pPr algn="just">
              <a:spcBef>
                <a:spcPct val="50000"/>
              </a:spcBef>
            </a:pPr>
            <a:r>
              <a:rPr lang="en-GB" sz="2800" dirty="0"/>
              <a:t>These ride height locations were then simulated in CFD and RBF aero map. </a:t>
            </a:r>
          </a:p>
          <a:p>
            <a:pPr>
              <a:spcBef>
                <a:spcPct val="50000"/>
              </a:spcBef>
            </a:pPr>
            <a:endParaRPr lang="en-AU" altLang="en-US" sz="2800" b="1" dirty="0"/>
          </a:p>
          <a:p>
            <a:pPr>
              <a:spcBef>
                <a:spcPct val="50000"/>
              </a:spcBef>
            </a:pPr>
            <a:endParaRPr lang="en-AU" altLang="en-US" sz="2800" b="1" dirty="0"/>
          </a:p>
          <a:p>
            <a:pPr>
              <a:spcBef>
                <a:spcPct val="50000"/>
              </a:spcBef>
            </a:pPr>
            <a:endParaRPr lang="en-AU" altLang="en-US" sz="2800" b="1" dirty="0"/>
          </a:p>
          <a:p>
            <a:pPr>
              <a:spcBef>
                <a:spcPct val="50000"/>
              </a:spcBef>
            </a:pPr>
            <a:endParaRPr lang="en-AU" altLang="en-US" sz="2800" b="1" dirty="0"/>
          </a:p>
          <a:p>
            <a:pPr>
              <a:spcBef>
                <a:spcPct val="50000"/>
              </a:spcBef>
            </a:pPr>
            <a:endParaRPr lang="en-AU" altLang="en-US" sz="2800" b="1" dirty="0"/>
          </a:p>
          <a:p>
            <a:pPr>
              <a:spcBef>
                <a:spcPct val="50000"/>
              </a:spcBef>
            </a:pPr>
            <a:endParaRPr lang="en-AU" altLang="en-US" sz="2800" b="1" dirty="0"/>
          </a:p>
          <a:p>
            <a:pPr>
              <a:spcBef>
                <a:spcPct val="50000"/>
              </a:spcBef>
            </a:pPr>
            <a:endParaRPr lang="en-AU" altLang="en-US" sz="2800" b="1" dirty="0"/>
          </a:p>
          <a:p>
            <a:pPr>
              <a:spcBef>
                <a:spcPct val="50000"/>
              </a:spcBef>
            </a:pPr>
            <a:endParaRPr lang="en-AU" altLang="en-US" sz="2800" b="1" dirty="0"/>
          </a:p>
          <a:p>
            <a:pPr>
              <a:spcBef>
                <a:spcPct val="50000"/>
              </a:spcBef>
            </a:pPr>
            <a:r>
              <a:rPr lang="en-AU" altLang="en-US" sz="3600" b="1" dirty="0"/>
              <a:t>Lap Simulation Analysis</a:t>
            </a:r>
          </a:p>
          <a:p>
            <a:pPr algn="just">
              <a:spcBef>
                <a:spcPct val="50000"/>
              </a:spcBef>
            </a:pPr>
            <a:r>
              <a:rPr lang="en-GB" sz="2800" dirty="0"/>
              <a:t>Comparing ULAPS to both Vi-Grade and track data allowed comparisons to be made between dynamic movement and loading changes.</a:t>
            </a:r>
          </a:p>
          <a:p>
            <a:pPr algn="just">
              <a:spcBef>
                <a:spcPct val="50000"/>
              </a:spcBef>
            </a:pPr>
            <a:endParaRPr lang="en-GB" sz="2800" dirty="0"/>
          </a:p>
          <a:p>
            <a:pPr algn="just">
              <a:spcBef>
                <a:spcPct val="50000"/>
              </a:spcBef>
            </a:pPr>
            <a:endParaRPr lang="en-GB" sz="2800" dirty="0"/>
          </a:p>
          <a:p>
            <a:pPr algn="just">
              <a:spcBef>
                <a:spcPct val="50000"/>
              </a:spcBef>
            </a:pPr>
            <a:endParaRPr lang="en-GB" sz="3200" dirty="0"/>
          </a:p>
          <a:p>
            <a:pPr algn="just">
              <a:spcBef>
                <a:spcPct val="50000"/>
              </a:spcBef>
            </a:pPr>
            <a:endParaRPr lang="en-GB" sz="2800" dirty="0"/>
          </a:p>
          <a:p>
            <a:pPr algn="just">
              <a:spcBef>
                <a:spcPct val="50000"/>
              </a:spcBef>
            </a:pPr>
            <a:endParaRPr lang="en-GB" sz="2800" dirty="0"/>
          </a:p>
          <a:p>
            <a:pPr algn="just">
              <a:spcBef>
                <a:spcPct val="50000"/>
              </a:spcBef>
            </a:pPr>
            <a:r>
              <a:rPr lang="en-GB" sz="2800" dirty="0"/>
              <a:t> </a:t>
            </a:r>
          </a:p>
          <a:p>
            <a:pPr algn="just">
              <a:spcBef>
                <a:spcPct val="50000"/>
              </a:spcBef>
            </a:pPr>
            <a:endParaRPr lang="en-GB" sz="2800" dirty="0"/>
          </a:p>
          <a:p>
            <a:pPr algn="just">
              <a:spcBef>
                <a:spcPct val="50000"/>
              </a:spcBef>
            </a:pPr>
            <a:r>
              <a:rPr lang="en-GB" sz="2800" dirty="0"/>
              <a:t>Changes to setup configurations led to unexpected results with a drop-in front spring rate and increase in front ride height but is due to the limitation of the aero map placing the vehicle dynamically in a better ride height location aerodynamically.</a:t>
            </a:r>
          </a:p>
          <a:p>
            <a:pPr algn="just">
              <a:spcBef>
                <a:spcPct val="50000"/>
              </a:spcBef>
            </a:pPr>
            <a:endParaRPr lang="en-GB" sz="2800" dirty="0"/>
          </a:p>
          <a:p>
            <a:pPr algn="just">
              <a:spcBef>
                <a:spcPct val="50000"/>
              </a:spcBef>
            </a:pPr>
            <a:endParaRPr lang="en-GB" sz="2800" dirty="0"/>
          </a:p>
          <a:p>
            <a:pPr algn="just">
              <a:spcBef>
                <a:spcPct val="50000"/>
              </a:spcBef>
            </a:pPr>
            <a:endParaRPr lang="en-GB" sz="2800" dirty="0"/>
          </a:p>
          <a:p>
            <a:pPr algn="just">
              <a:spcBef>
                <a:spcPct val="50000"/>
              </a:spcBef>
            </a:pPr>
            <a:endParaRPr lang="en-GB" sz="2800" dirty="0"/>
          </a:p>
          <a:p>
            <a:pPr algn="just">
              <a:spcBef>
                <a:spcPct val="50000"/>
              </a:spcBef>
            </a:pPr>
            <a:endParaRPr lang="en-GB" sz="2800" dirty="0"/>
          </a:p>
          <a:p>
            <a:pPr algn="just">
              <a:spcBef>
                <a:spcPct val="50000"/>
              </a:spcBef>
            </a:pPr>
            <a:endParaRPr lang="en-GB" sz="4000" dirty="0"/>
          </a:p>
          <a:p>
            <a:pPr algn="just">
              <a:spcBef>
                <a:spcPct val="50000"/>
              </a:spcBef>
            </a:pPr>
            <a:r>
              <a:rPr lang="en-GB" sz="3600" b="1" dirty="0"/>
              <a:t>Conclusion</a:t>
            </a:r>
            <a:r>
              <a:rPr lang="en-GB" sz="2800" b="1" dirty="0"/>
              <a:t> </a:t>
            </a:r>
          </a:p>
          <a:p>
            <a:pPr algn="just">
              <a:spcBef>
                <a:spcPct val="50000"/>
              </a:spcBef>
            </a:pPr>
            <a:r>
              <a:rPr lang="en-GB" sz="2800" dirty="0"/>
              <a:t>The use of an aero hotspot map is strong in time to accuracy ratio, but controlling the aero map needs to be made to understand if additional points, in areas of weakness, are required. In addition, the RBF surface map gives the strongest level of accuracy in comparison to alternative solutions.</a:t>
            </a:r>
          </a:p>
        </p:txBody>
      </p:sp>
      <p:pic>
        <p:nvPicPr>
          <p:cNvPr id="39" name="Picture 38">
            <a:extLst>
              <a:ext uri="{FF2B5EF4-FFF2-40B4-BE49-F238E27FC236}">
                <a16:creationId xmlns:a16="http://schemas.microsoft.com/office/drawing/2014/main" id="{07359AE6-8AE0-0595-8394-993DED59F1CC}"/>
              </a:ext>
            </a:extLst>
          </p:cNvPr>
          <p:cNvPicPr>
            <a:picLocks noChangeAspect="1"/>
          </p:cNvPicPr>
          <p:nvPr/>
        </p:nvPicPr>
        <p:blipFill>
          <a:blip r:embed="rId6"/>
          <a:srcRect l="52652" t="4221"/>
          <a:stretch>
            <a:fillRect/>
          </a:stretch>
        </p:blipFill>
        <p:spPr>
          <a:xfrm>
            <a:off x="7218803" y="23375742"/>
            <a:ext cx="6675376" cy="4467928"/>
          </a:xfrm>
          <a:prstGeom prst="rect">
            <a:avLst/>
          </a:prstGeom>
        </p:spPr>
      </p:pic>
      <p:pic>
        <p:nvPicPr>
          <p:cNvPr id="44" name="Picture 43">
            <a:extLst>
              <a:ext uri="{FF2B5EF4-FFF2-40B4-BE49-F238E27FC236}">
                <a16:creationId xmlns:a16="http://schemas.microsoft.com/office/drawing/2014/main" id="{194EAEE7-A69A-4FDB-2449-E19D429018A2}"/>
              </a:ext>
            </a:extLst>
          </p:cNvPr>
          <p:cNvPicPr>
            <a:picLocks noChangeAspect="1"/>
          </p:cNvPicPr>
          <p:nvPr/>
        </p:nvPicPr>
        <p:blipFill>
          <a:blip r:embed="rId7"/>
          <a:stretch>
            <a:fillRect/>
          </a:stretch>
        </p:blipFill>
        <p:spPr>
          <a:xfrm>
            <a:off x="14459484" y="4097108"/>
            <a:ext cx="6415087" cy="4428207"/>
          </a:xfrm>
          <a:prstGeom prst="rect">
            <a:avLst/>
          </a:prstGeom>
        </p:spPr>
      </p:pic>
      <p:sp>
        <p:nvSpPr>
          <p:cNvPr id="46" name="TextBox 45">
            <a:extLst>
              <a:ext uri="{FF2B5EF4-FFF2-40B4-BE49-F238E27FC236}">
                <a16:creationId xmlns:a16="http://schemas.microsoft.com/office/drawing/2014/main" id="{A66C2C76-5CB3-C121-EDAF-FFEF3CC1DBA5}"/>
              </a:ext>
            </a:extLst>
          </p:cNvPr>
          <p:cNvSpPr txBox="1"/>
          <p:nvPr/>
        </p:nvSpPr>
        <p:spPr>
          <a:xfrm>
            <a:off x="7223969" y="27854659"/>
            <a:ext cx="6675376" cy="707886"/>
          </a:xfrm>
          <a:prstGeom prst="rect">
            <a:avLst/>
          </a:prstGeom>
          <a:noFill/>
        </p:spPr>
        <p:txBody>
          <a:bodyPr wrap="square" rtlCol="0">
            <a:spAutoFit/>
          </a:bodyPr>
          <a:lstStyle/>
          <a:p>
            <a:pPr algn="ctr"/>
            <a:r>
              <a:rPr lang="en-US" sz="2000" i="1" dirty="0"/>
              <a:t>Aero map hotspot map identifying points of interest to be run using track damper data ride heights</a:t>
            </a:r>
          </a:p>
        </p:txBody>
      </p:sp>
      <p:sp>
        <p:nvSpPr>
          <p:cNvPr id="47" name="TextBox 46">
            <a:extLst>
              <a:ext uri="{FF2B5EF4-FFF2-40B4-BE49-F238E27FC236}">
                <a16:creationId xmlns:a16="http://schemas.microsoft.com/office/drawing/2014/main" id="{80FC33E5-7B65-5902-5C86-DD87EAF9CCD6}"/>
              </a:ext>
            </a:extLst>
          </p:cNvPr>
          <p:cNvSpPr txBox="1"/>
          <p:nvPr/>
        </p:nvSpPr>
        <p:spPr>
          <a:xfrm>
            <a:off x="14528249" y="8501192"/>
            <a:ext cx="6675376" cy="1015663"/>
          </a:xfrm>
          <a:prstGeom prst="rect">
            <a:avLst/>
          </a:prstGeom>
          <a:noFill/>
        </p:spPr>
        <p:txBody>
          <a:bodyPr wrap="square" rtlCol="0">
            <a:spAutoFit/>
          </a:bodyPr>
          <a:lstStyle/>
          <a:p>
            <a:pPr algn="ctr"/>
            <a:r>
              <a:rPr lang="en-US" sz="2000" i="1" dirty="0"/>
              <a:t>Aero map showing the aerodynamic properties using a 3</a:t>
            </a:r>
            <a:r>
              <a:rPr lang="en-US" sz="2000" i="1" baseline="30000" dirty="0"/>
              <a:t>rd</a:t>
            </a:r>
            <a:r>
              <a:rPr lang="en-US" sz="2000" i="1" dirty="0"/>
              <a:t> order RBF smoothing function using a c value of 1 using CFD ride height hotspot map</a:t>
            </a:r>
          </a:p>
        </p:txBody>
      </p:sp>
      <p:pic>
        <p:nvPicPr>
          <p:cNvPr id="48" name="Picture 47">
            <a:extLst>
              <a:ext uri="{FF2B5EF4-FFF2-40B4-BE49-F238E27FC236}">
                <a16:creationId xmlns:a16="http://schemas.microsoft.com/office/drawing/2014/main" id="{48840D37-7059-0566-C00B-2CA9763E04CB}"/>
              </a:ext>
            </a:extLst>
          </p:cNvPr>
          <p:cNvPicPr>
            <a:picLocks noChangeAspect="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14405876" y="11961532"/>
            <a:ext cx="6341156" cy="4103442"/>
          </a:xfrm>
          <a:prstGeom prst="rect">
            <a:avLst/>
          </a:prstGeom>
          <a:noFill/>
          <a:ln>
            <a:noFill/>
          </a:ln>
        </p:spPr>
      </p:pic>
      <p:sp>
        <p:nvSpPr>
          <p:cNvPr id="49" name="TextBox 48">
            <a:extLst>
              <a:ext uri="{FF2B5EF4-FFF2-40B4-BE49-F238E27FC236}">
                <a16:creationId xmlns:a16="http://schemas.microsoft.com/office/drawing/2014/main" id="{9B418657-1EB0-31C7-724C-D466F857138C}"/>
              </a:ext>
            </a:extLst>
          </p:cNvPr>
          <p:cNvSpPr txBox="1"/>
          <p:nvPr/>
        </p:nvSpPr>
        <p:spPr>
          <a:xfrm>
            <a:off x="14459485" y="16030341"/>
            <a:ext cx="6415086" cy="707886"/>
          </a:xfrm>
          <a:prstGeom prst="rect">
            <a:avLst/>
          </a:prstGeom>
          <a:noFill/>
        </p:spPr>
        <p:txBody>
          <a:bodyPr wrap="square" rtlCol="0">
            <a:spAutoFit/>
          </a:bodyPr>
          <a:lstStyle/>
          <a:p>
            <a:pPr algn="ctr"/>
            <a:r>
              <a:rPr lang="en-US" sz="2000" i="1" dirty="0"/>
              <a:t>Aero map hotspot map identifying points of interest to be run using track damper data ride heights</a:t>
            </a:r>
          </a:p>
        </p:txBody>
      </p:sp>
      <p:sp>
        <p:nvSpPr>
          <p:cNvPr id="51" name="TextBox 50">
            <a:extLst>
              <a:ext uri="{FF2B5EF4-FFF2-40B4-BE49-F238E27FC236}">
                <a16:creationId xmlns:a16="http://schemas.microsoft.com/office/drawing/2014/main" id="{B5C79FEF-54BE-4D52-6338-8049F35E7AE1}"/>
              </a:ext>
            </a:extLst>
          </p:cNvPr>
          <p:cNvSpPr txBox="1"/>
          <p:nvPr/>
        </p:nvSpPr>
        <p:spPr>
          <a:xfrm>
            <a:off x="14449131" y="23416181"/>
            <a:ext cx="6415086" cy="707886"/>
          </a:xfrm>
          <a:prstGeom prst="rect">
            <a:avLst/>
          </a:prstGeom>
          <a:noFill/>
        </p:spPr>
        <p:txBody>
          <a:bodyPr wrap="square" rtlCol="0">
            <a:spAutoFit/>
          </a:bodyPr>
          <a:lstStyle/>
          <a:p>
            <a:pPr algn="ctr"/>
            <a:r>
              <a:rPr lang="en-US" sz="2000" i="1" dirty="0"/>
              <a:t>Cl aero map with ARP (Aerodynamic response plot) overlayed for idealized and baseline set up</a:t>
            </a:r>
          </a:p>
        </p:txBody>
      </p:sp>
      <p:pic>
        <p:nvPicPr>
          <p:cNvPr id="50" name="Picture 49">
            <a:extLst>
              <a:ext uri="{FF2B5EF4-FFF2-40B4-BE49-F238E27FC236}">
                <a16:creationId xmlns:a16="http://schemas.microsoft.com/office/drawing/2014/main" id="{2C02782F-F00C-2C0D-61D4-3746F3FCBB9E}"/>
              </a:ext>
            </a:extLst>
          </p:cNvPr>
          <p:cNvPicPr>
            <a:picLocks noChangeAspect="1"/>
          </p:cNvPicPr>
          <p:nvPr/>
        </p:nvPicPr>
        <p:blipFill>
          <a:blip r:embed="rId9">
            <a:extLst>
              <a:ext uri="{28A0092B-C50C-407E-A947-70E740481C1C}">
                <a14:useLocalDpi xmlns:a14="http://schemas.microsoft.com/office/drawing/2010/main" val="0"/>
              </a:ext>
            </a:extLst>
          </a:blip>
          <a:srcRect/>
          <a:stretch>
            <a:fillRect/>
          </a:stretch>
        </p:blipFill>
        <p:spPr bwMode="auto">
          <a:xfrm>
            <a:off x="14454303" y="19737635"/>
            <a:ext cx="6244302" cy="3678547"/>
          </a:xfrm>
          <a:prstGeom prst="rect">
            <a:avLst/>
          </a:prstGeom>
          <a:noFill/>
          <a:ln>
            <a:noFill/>
          </a:ln>
        </p:spPr>
      </p:pic>
      <p:pic>
        <p:nvPicPr>
          <p:cNvPr id="52" name="Picture 51">
            <a:extLst>
              <a:ext uri="{FF2B5EF4-FFF2-40B4-BE49-F238E27FC236}">
                <a16:creationId xmlns:a16="http://schemas.microsoft.com/office/drawing/2014/main" id="{5C3BAD21-3E1E-AC37-CA91-48ECE114D9A4}"/>
              </a:ext>
            </a:extLst>
          </p:cNvPr>
          <p:cNvPicPr>
            <a:picLocks noChangeAspect="1"/>
          </p:cNvPicPr>
          <p:nvPr/>
        </p:nvPicPr>
        <p:blipFill rotWithShape="1">
          <a:blip r:embed="rId10"/>
          <a:srcRect l="40834" t="51159"/>
          <a:stretch>
            <a:fillRect/>
          </a:stretch>
        </p:blipFill>
        <p:spPr bwMode="auto">
          <a:xfrm>
            <a:off x="7213623" y="8571599"/>
            <a:ext cx="6675375" cy="5428904"/>
          </a:xfrm>
          <a:prstGeom prst="rect">
            <a:avLst/>
          </a:prstGeom>
          <a:ln>
            <a:noFill/>
          </a:ln>
          <a:extLst>
            <a:ext uri="{53640926-AAD7-44D8-BBD7-CCE9431645EC}">
              <a14:shadowObscured xmlns:a14="http://schemas.microsoft.com/office/drawing/2010/main"/>
            </a:ext>
          </a:extLst>
        </p:spPr>
      </p:pic>
      <p:sp>
        <p:nvSpPr>
          <p:cNvPr id="53" name="TextBox 52">
            <a:extLst>
              <a:ext uri="{FF2B5EF4-FFF2-40B4-BE49-F238E27FC236}">
                <a16:creationId xmlns:a16="http://schemas.microsoft.com/office/drawing/2014/main" id="{9B5DC46D-0E0A-9C9A-AD67-6F9ECEE89E19}"/>
              </a:ext>
            </a:extLst>
          </p:cNvPr>
          <p:cNvSpPr txBox="1"/>
          <p:nvPr/>
        </p:nvSpPr>
        <p:spPr>
          <a:xfrm>
            <a:off x="7213623" y="13986388"/>
            <a:ext cx="6675376" cy="400110"/>
          </a:xfrm>
          <a:prstGeom prst="rect">
            <a:avLst/>
          </a:prstGeom>
          <a:noFill/>
        </p:spPr>
        <p:txBody>
          <a:bodyPr wrap="square" rtlCol="0">
            <a:spAutoFit/>
          </a:bodyPr>
          <a:lstStyle/>
          <a:p>
            <a:pPr algn="ctr"/>
            <a:r>
              <a:rPr lang="en-US" sz="2000" i="1" dirty="0"/>
              <a:t>% Difference in comparison between SABE and study CFD</a:t>
            </a:r>
          </a:p>
        </p:txBody>
      </p:sp>
      <p:pic>
        <p:nvPicPr>
          <p:cNvPr id="54" name="Picture 53" descr="Matlab Symbol To Decimal – How to convert decimals to these Ascii ...">
            <a:extLst>
              <a:ext uri="{FF2B5EF4-FFF2-40B4-BE49-F238E27FC236}">
                <a16:creationId xmlns:a16="http://schemas.microsoft.com/office/drawing/2014/main" id="{C153A428-36F8-0796-9D7D-0F189ECB9AAA}"/>
              </a:ext>
            </a:extLst>
          </p:cNvPr>
          <p:cNvPicPr>
            <a:picLocks noChangeAspect="1"/>
          </p:cNvPicPr>
          <p:nvPr/>
        </p:nvPicPr>
        <p:blipFill>
          <a:blip r:embed="rId11"/>
          <a:srcRect l="20840" t="2749" r="19757" b="16824"/>
          <a:stretch>
            <a:fillRect/>
          </a:stretch>
        </p:blipFill>
        <p:spPr>
          <a:xfrm>
            <a:off x="3478696" y="28922262"/>
            <a:ext cx="1345808" cy="1330043"/>
          </a:xfrm>
          <a:prstGeom prst="rect">
            <a:avLst/>
          </a:prstGeom>
        </p:spPr>
      </p:pic>
      <p:pic>
        <p:nvPicPr>
          <p:cNvPr id="55" name="Picture 54" descr="Ansys Logo im transparenten PNG- und vektorisierten SVG-Format">
            <a:extLst>
              <a:ext uri="{FF2B5EF4-FFF2-40B4-BE49-F238E27FC236}">
                <a16:creationId xmlns:a16="http://schemas.microsoft.com/office/drawing/2014/main" id="{C978C44C-AF9C-3DB5-C00D-C84C950C656B}"/>
              </a:ext>
            </a:extLst>
          </p:cNvPr>
          <p:cNvPicPr>
            <a:picLocks noChangeAspect="1"/>
          </p:cNvPicPr>
          <p:nvPr/>
        </p:nvPicPr>
        <p:blipFill>
          <a:blip r:embed="rId12"/>
          <a:stretch>
            <a:fillRect/>
          </a:stretch>
        </p:blipFill>
        <p:spPr>
          <a:xfrm>
            <a:off x="4903022" y="28951768"/>
            <a:ext cx="4204300" cy="1304223"/>
          </a:xfrm>
          <a:prstGeom prst="rect">
            <a:avLst/>
          </a:prstGeom>
        </p:spPr>
      </p:pic>
      <p:pic>
        <p:nvPicPr>
          <p:cNvPr id="57" name="Picture 56" descr="Nine new companies scaling with SETsquared">
            <a:extLst>
              <a:ext uri="{FF2B5EF4-FFF2-40B4-BE49-F238E27FC236}">
                <a16:creationId xmlns:a16="http://schemas.microsoft.com/office/drawing/2014/main" id="{B2C19A78-732D-E9AD-98BE-4821CD686904}"/>
              </a:ext>
            </a:extLst>
          </p:cNvPr>
          <p:cNvPicPr>
            <a:picLocks noChangeAspect="1"/>
          </p:cNvPicPr>
          <p:nvPr/>
        </p:nvPicPr>
        <p:blipFill>
          <a:blip r:embed="rId13"/>
          <a:srcRect l="3793" t="75696" r="70461" b="6804"/>
          <a:stretch>
            <a:fillRect/>
          </a:stretch>
        </p:blipFill>
        <p:spPr>
          <a:xfrm>
            <a:off x="0" y="28945166"/>
            <a:ext cx="3478696" cy="1330048"/>
          </a:xfrm>
          <a:prstGeom prst="rect">
            <a:avLst/>
          </a:prstGeom>
        </p:spPr>
      </p:pic>
      <p:pic>
        <p:nvPicPr>
          <p:cNvPr id="59" name="Picture 58" descr="Driving Simulator | VI-grade">
            <a:extLst>
              <a:ext uri="{FF2B5EF4-FFF2-40B4-BE49-F238E27FC236}">
                <a16:creationId xmlns:a16="http://schemas.microsoft.com/office/drawing/2014/main" id="{6D72BAA5-42D4-27B4-DCA7-6BF2FC181AAF}"/>
              </a:ext>
            </a:extLst>
          </p:cNvPr>
          <p:cNvPicPr>
            <a:picLocks noChangeAspect="1"/>
          </p:cNvPicPr>
          <p:nvPr/>
        </p:nvPicPr>
        <p:blipFill>
          <a:blip r:embed="rId14"/>
          <a:stretch>
            <a:fillRect/>
          </a:stretch>
        </p:blipFill>
        <p:spPr>
          <a:xfrm>
            <a:off x="9284007" y="28940267"/>
            <a:ext cx="3647924" cy="1351083"/>
          </a:xfrm>
          <a:prstGeom prst="rect">
            <a:avLst/>
          </a:prstGeom>
        </p:spPr>
      </p:pic>
      <p:pic>
        <p:nvPicPr>
          <p:cNvPr id="61" name="Picture 60">
            <a:extLst>
              <a:ext uri="{FF2B5EF4-FFF2-40B4-BE49-F238E27FC236}">
                <a16:creationId xmlns:a16="http://schemas.microsoft.com/office/drawing/2014/main" id="{FF243F44-6171-1D09-2043-34CECA19A44D}"/>
              </a:ext>
            </a:extLst>
          </p:cNvPr>
          <p:cNvPicPr>
            <a:picLocks noChangeAspect="1"/>
          </p:cNvPicPr>
          <p:nvPr/>
        </p:nvPicPr>
        <p:blipFill>
          <a:blip r:embed="rId15"/>
          <a:stretch>
            <a:fillRect/>
          </a:stretch>
        </p:blipFill>
        <p:spPr>
          <a:xfrm>
            <a:off x="13084263" y="28931114"/>
            <a:ext cx="1630163" cy="1431900"/>
          </a:xfrm>
          <a:prstGeom prst="rect">
            <a:avLst/>
          </a:prstGeom>
        </p:spPr>
      </p:pic>
      <p:pic>
        <p:nvPicPr>
          <p:cNvPr id="10" name="Picture 9">
            <a:extLst>
              <a:ext uri="{FF2B5EF4-FFF2-40B4-BE49-F238E27FC236}">
                <a16:creationId xmlns:a16="http://schemas.microsoft.com/office/drawing/2014/main" id="{B49CFFA7-6FCE-8293-0CB5-1AFA3B569963}"/>
              </a:ext>
            </a:extLst>
          </p:cNvPr>
          <p:cNvPicPr>
            <a:picLocks noChangeAspect="1"/>
          </p:cNvPicPr>
          <p:nvPr/>
        </p:nvPicPr>
        <p:blipFill>
          <a:blip r:embed="rId16"/>
          <a:srcRect l="17165" t="14102"/>
          <a:stretch>
            <a:fillRect/>
          </a:stretch>
        </p:blipFill>
        <p:spPr>
          <a:xfrm>
            <a:off x="348597" y="2224751"/>
            <a:ext cx="2658711" cy="3661662"/>
          </a:xfrm>
          <a:prstGeom prst="rect">
            <a:avLst/>
          </a:prstGeom>
        </p:spPr>
      </p:pic>
    </p:spTree>
    <p:extLst>
      <p:ext uri="{BB962C8B-B14F-4D97-AF65-F5344CB8AC3E}">
        <p14:creationId xmlns:p14="http://schemas.microsoft.com/office/powerpoint/2010/main" val="103272724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B379F4DF4C23D64BB72CCA2EBD7C55DA" ma:contentTypeVersion="12" ma:contentTypeDescription="Create a new document." ma:contentTypeScope="" ma:versionID="d60939558008e7b7e9469628040c4d44">
  <xsd:schema xmlns:xsd="http://www.w3.org/2001/XMLSchema" xmlns:xs="http://www.w3.org/2001/XMLSchema" xmlns:p="http://schemas.microsoft.com/office/2006/metadata/properties" xmlns:ns2="c9412f1f-c5de-433b-90f0-e30b35783b17" xmlns:ns3="7da2dc2f-10e7-442f-ad91-645aa4b47b8a" targetNamespace="http://schemas.microsoft.com/office/2006/metadata/properties" ma:root="true" ma:fieldsID="31ae473d2a062be1208786405f3f600f" ns2:_="" ns3:_="">
    <xsd:import namespace="c9412f1f-c5de-433b-90f0-e30b35783b17"/>
    <xsd:import namespace="7da2dc2f-10e7-442f-ad91-645aa4b47b8a"/>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DateTaken" minOccurs="0"/>
                <xsd:element ref="ns2:lcf76f155ced4ddcb4097134ff3c332f" minOccurs="0"/>
                <xsd:element ref="ns3:TaxCatchAll" minOccurs="0"/>
                <xsd:element ref="ns2:MediaServiceGenerationTime" minOccurs="0"/>
                <xsd:element ref="ns2:MediaServiceEventHashCode" minOccurs="0"/>
                <xsd:element ref="ns2:MediaLengthInSeconds" minOccurs="0"/>
                <xsd:element ref="ns2:MediaServiceOCR" minOccurs="0"/>
                <xsd:element ref="ns2: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9412f1f-c5de-433b-90f0-e30b35783b1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lcf76f155ced4ddcb4097134ff3c332f" ma:index="13"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LengthInSeconds" ma:index="17" nillable="true" ma:displayName="MediaLengthInSeconds" ma:hidden="true" ma:internalName="MediaLengthInSeconds" ma:readOnly="true">
      <xsd:simpleType>
        <xsd:restriction base="dms:Unknown"/>
      </xsd:simpleType>
    </xsd:element>
    <xsd:element name="MediaServiceOCR" ma:index="18" nillable="true" ma:displayName="Extracted Text" ma:internalName="MediaServiceOCR" ma:readOnly="true">
      <xsd:simpleType>
        <xsd:restriction base="dms:Note">
          <xsd:maxLength value="255"/>
        </xsd:restriction>
      </xsd:simpleType>
    </xsd:element>
    <xsd:element name="MediaServiceLocation" ma:index="19" nillable="true" ma:displayName="Location" ma:indexed="true"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da2dc2f-10e7-442f-ad91-645aa4b47b8a" elementFormDefault="qualified">
    <xsd:import namespace="http://schemas.microsoft.com/office/2006/documentManagement/types"/>
    <xsd:import namespace="http://schemas.microsoft.com/office/infopath/2007/PartnerControls"/>
    <xsd:element name="TaxCatchAll" ma:index="14" nillable="true" ma:displayName="Taxonomy Catch All Column" ma:hidden="true" ma:list="{09f920c2-6cc4-4d1e-a528-8efc586fe0cc}" ma:internalName="TaxCatchAll" ma:showField="CatchAllData" ma:web="7da2dc2f-10e7-442f-ad91-645aa4b47b8a">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TaxCatchAll xmlns="7da2dc2f-10e7-442f-ad91-645aa4b47b8a" xsi:nil="true"/>
    <lcf76f155ced4ddcb4097134ff3c332f xmlns="c9412f1f-c5de-433b-90f0-e30b35783b17">
      <Terms xmlns="http://schemas.microsoft.com/office/infopath/2007/PartnerControls"/>
    </lcf76f155ced4ddcb4097134ff3c332f>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1571362E-90FB-4232-84BB-0CE461D680C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c9412f1f-c5de-433b-90f0-e30b35783b17"/>
    <ds:schemaRef ds:uri="7da2dc2f-10e7-442f-ad91-645aa4b47b8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AEF7B4C-66AB-4B68-8ED7-2177502C5BAA}">
  <ds:schemaRefs>
    <ds:schemaRef ds:uri="http://schemas.microsoft.com/office/2006/documentManagement/types"/>
    <ds:schemaRef ds:uri="http://purl.org/dc/elements/1.1/"/>
    <ds:schemaRef ds:uri="http://schemas.openxmlformats.org/package/2006/metadata/core-properties"/>
    <ds:schemaRef ds:uri="http://purl.org/dc/terms/"/>
    <ds:schemaRef ds:uri="224cecc8-5b1a-4f4b-aa1d-4508502f11c0"/>
    <ds:schemaRef ds:uri="http://purl.org/dc/dcmitype/"/>
    <ds:schemaRef ds:uri="http://schemas.microsoft.com/office/2006/metadata/properties"/>
    <ds:schemaRef ds:uri="http://schemas.microsoft.com/office/infopath/2007/PartnerControls"/>
    <ds:schemaRef ds:uri="1684eeaa-63d5-4a8a-805f-2a73dd5a7c6a"/>
    <ds:schemaRef ds:uri="http://www.w3.org/XML/1998/namespace"/>
    <ds:schemaRef ds:uri="7da2dc2f-10e7-442f-ad91-645aa4b47b8a"/>
    <ds:schemaRef ds:uri="c9412f1f-c5de-433b-90f0-e30b35783b17"/>
  </ds:schemaRefs>
</ds:datastoreItem>
</file>

<file path=customXml/itemProps3.xml><?xml version="1.0" encoding="utf-8"?>
<ds:datastoreItem xmlns:ds="http://schemas.openxmlformats.org/officeDocument/2006/customXml" ds:itemID="{76225655-809D-4785-802C-0ABCE287F41B}">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Office Theme</Template>
  <TotalTime>1586</TotalTime>
  <Words>629</Words>
  <Application>Microsoft Macintosh PowerPoint</Application>
  <PresentationFormat>Custom</PresentationFormat>
  <Paragraphs>69</Paragraphs>
  <Slides>1</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vt:i4>
      </vt:variant>
    </vt:vector>
  </HeadingPairs>
  <TitlesOfParts>
    <vt:vector size="7" baseType="lpstr">
      <vt:lpstr>Aptos</vt:lpstr>
      <vt:lpstr>Arial</vt:lpstr>
      <vt:lpstr>Calibri</vt:lpstr>
      <vt:lpstr>Calibri Light</vt:lpstr>
      <vt:lpstr>Eras Bold ITC</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Graham Howe</dc:creator>
  <cp:lastModifiedBy>Ewan Evans (2200899)</cp:lastModifiedBy>
  <cp:revision>6</cp:revision>
  <dcterms:created xsi:type="dcterms:W3CDTF">2016-02-25T08:27:32Z</dcterms:created>
  <dcterms:modified xsi:type="dcterms:W3CDTF">2026-09-13T16:12:22Z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0x010100B379F4DF4C23D64BB72CCA2EBD7C55DA</vt:lpwstr>
  </property>
  <property fmtid="{D5CDD505-2E9C-101B-9397-08002B2CF9AE}" pid="3" name="MediaServiceImageTags">
    <vt:lpwstr/>
  </property>
</Properties>
</file>