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</p:sldIdLst>
  <p:sldSz cx="18288000" cy="10287000"/>
  <p:notesSz cx="6858000" cy="9144000"/>
  <p:embeddedFontLst>
    <p:embeddedFont>
      <p:font typeface="Canva Sans" panose="020B0604020202020204" charset="0"/>
      <p:regular r:id="rId19"/>
    </p:embeddedFont>
    <p:embeddedFont>
      <p:font typeface="Canva Sans Bold" panose="020B0604020202020204" charset="0"/>
      <p:regular r:id="rId20"/>
    </p:embeddedFont>
    <p:embeddedFont>
      <p:font typeface="Canva Sans Italics" panose="020B0604020202020204" charset="0"/>
      <p:regular r:id="rId21"/>
    </p:embeddedFont>
    <p:embeddedFont>
      <p:font typeface="Montserrat Bold" panose="020B0604020202020204" charset="0"/>
      <p:regular r:id="rId22"/>
    </p:embeddedFont>
    <p:embeddedFont>
      <p:font typeface="Open Sans" panose="020B0606030504020204" pitchFamily="34" charset="0"/>
      <p:regular r:id="rId23"/>
    </p:embeddedFont>
    <p:embeddedFont>
      <p:font typeface="Open Sans Bold" panose="020B0604020202020204" charset="0"/>
      <p:regular r:id="rId24"/>
    </p:embeddedFont>
    <p:embeddedFont>
      <p:font typeface="Open Sauce" panose="020B0604020202020204" charset="0"/>
      <p:regular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7" d="100"/>
          <a:sy n="47" d="100"/>
        </p:scale>
        <p:origin x="1138" y="26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font" Target="fonts/font3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7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2.fntdata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6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5.fntdata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4.fntdata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minic Wright" userId="9568041fe673830b" providerId="LiveId" clId="{0AE5DF3A-4E96-4FFB-8652-64C36BE26AAE}"/>
    <pc:docChg chg="addSld modSld sldOrd">
      <pc:chgData name="Dominic Wright" userId="9568041fe673830b" providerId="LiveId" clId="{0AE5DF3A-4E96-4FFB-8652-64C36BE26AAE}" dt="2025-05-26T21:17:37.618" v="188" actId="20577"/>
      <pc:docMkLst>
        <pc:docMk/>
      </pc:docMkLst>
      <pc:sldChg chg="addSp modSp new mod ord">
        <pc:chgData name="Dominic Wright" userId="9568041fe673830b" providerId="LiveId" clId="{0AE5DF3A-4E96-4FFB-8652-64C36BE26AAE}" dt="2025-05-26T21:17:37.618" v="188" actId="20577"/>
        <pc:sldMkLst>
          <pc:docMk/>
          <pc:sldMk cId="1947864417" sldId="272"/>
        </pc:sldMkLst>
        <pc:spChg chg="add mod">
          <ac:chgData name="Dominic Wright" userId="9568041fe673830b" providerId="LiveId" clId="{0AE5DF3A-4E96-4FFB-8652-64C36BE26AAE}" dt="2025-05-26T21:17:37.618" v="188" actId="20577"/>
          <ac:spMkLst>
            <pc:docMk/>
            <pc:sldMk cId="1947864417" sldId="272"/>
            <ac:spMk id="2" creationId="{C2BB6E1A-A7CC-9156-023C-1E88E1F74FC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5/26/2025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2BB6E1A-A7CC-9156-023C-1E88E1F74FC3}"/>
              </a:ext>
            </a:extLst>
          </p:cNvPr>
          <p:cNvSpPr txBox="1"/>
          <p:nvPr/>
        </p:nvSpPr>
        <p:spPr>
          <a:xfrm>
            <a:off x="2438400" y="1257300"/>
            <a:ext cx="12725400" cy="102797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4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4000" u="sng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AI Statement</a:t>
            </a:r>
          </a:p>
          <a:p>
            <a:pPr algn="ctr"/>
            <a:r>
              <a:rPr lang="en-GB" sz="40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  <a:p>
            <a:pPr algn="ctr"/>
            <a:endParaRPr lang="en-GB" sz="4000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4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4000" kern="100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4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en-GB" sz="2800" u="sng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Photographs Used</a:t>
            </a:r>
          </a:p>
          <a:p>
            <a:pPr algn="ctr"/>
            <a:r>
              <a:rPr lang="en-GB" sz="28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All images in the following presentation are my own and are not subject to copyright.</a:t>
            </a:r>
          </a:p>
          <a:p>
            <a:pPr algn="ctr"/>
            <a:endParaRPr lang="en-GB" sz="40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864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E1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690482" y="8660782"/>
            <a:ext cx="597518" cy="597518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7259300" y="0"/>
            <a:ext cx="1028700" cy="102870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91675" y="726366"/>
            <a:ext cx="16132423" cy="8010364"/>
            <a:chOff x="0" y="0"/>
            <a:chExt cx="15671983" cy="7781738"/>
          </a:xfrm>
        </p:grpSpPr>
        <p:sp>
          <p:nvSpPr>
            <p:cNvPr id="9" name="Freeform 9"/>
            <p:cNvSpPr/>
            <p:nvPr/>
          </p:nvSpPr>
          <p:spPr>
            <a:xfrm>
              <a:off x="-89154" y="-107061"/>
              <a:ext cx="16138328" cy="8017704"/>
            </a:xfrm>
            <a:custGeom>
              <a:avLst/>
              <a:gdLst/>
              <a:ahLst/>
              <a:cxnLst/>
              <a:rect l="l" t="t" r="r" b="b"/>
              <a:pathLst>
                <a:path w="16138328" h="8017704">
                  <a:moveTo>
                    <a:pt x="12947219" y="7740207"/>
                  </a:moveTo>
                  <a:cubicBezTo>
                    <a:pt x="12257789" y="7886799"/>
                    <a:pt x="11678240" y="7708742"/>
                    <a:pt x="11070122" y="7866246"/>
                  </a:cubicBezTo>
                  <a:cubicBezTo>
                    <a:pt x="11022716" y="7932486"/>
                    <a:pt x="10646292" y="7711470"/>
                    <a:pt x="10183846" y="7800953"/>
                  </a:cubicBezTo>
                  <a:cubicBezTo>
                    <a:pt x="9547787" y="7719291"/>
                    <a:pt x="8453677" y="7874795"/>
                    <a:pt x="7826723" y="7730749"/>
                  </a:cubicBezTo>
                  <a:cubicBezTo>
                    <a:pt x="6890529" y="7470667"/>
                    <a:pt x="5777268" y="7519409"/>
                    <a:pt x="4728995" y="7502131"/>
                  </a:cubicBezTo>
                  <a:cubicBezTo>
                    <a:pt x="3405703" y="7195488"/>
                    <a:pt x="2279885" y="7122556"/>
                    <a:pt x="982651" y="6843559"/>
                  </a:cubicBezTo>
                  <a:cubicBezTo>
                    <a:pt x="0" y="6736616"/>
                    <a:pt x="192757" y="7217860"/>
                    <a:pt x="121804" y="5514774"/>
                  </a:cubicBezTo>
                  <a:cubicBezTo>
                    <a:pt x="127770" y="3768221"/>
                    <a:pt x="151316" y="2143888"/>
                    <a:pt x="89154" y="226553"/>
                  </a:cubicBezTo>
                  <a:cubicBezTo>
                    <a:pt x="367940" y="173628"/>
                    <a:pt x="853304" y="246196"/>
                    <a:pt x="1416527" y="282026"/>
                  </a:cubicBezTo>
                  <a:cubicBezTo>
                    <a:pt x="1885252" y="246196"/>
                    <a:pt x="2628054" y="135434"/>
                    <a:pt x="3256264" y="168717"/>
                  </a:cubicBezTo>
                  <a:cubicBezTo>
                    <a:pt x="3173068" y="138707"/>
                    <a:pt x="3894207" y="142345"/>
                    <a:pt x="4236724" y="167444"/>
                  </a:cubicBezTo>
                  <a:cubicBezTo>
                    <a:pt x="5137128" y="0"/>
                    <a:pt x="5050164" y="375328"/>
                    <a:pt x="5842569" y="394789"/>
                  </a:cubicBezTo>
                  <a:cubicBezTo>
                    <a:pt x="5827814" y="503914"/>
                    <a:pt x="6622417" y="322402"/>
                    <a:pt x="6751450" y="557749"/>
                  </a:cubicBezTo>
                  <a:cubicBezTo>
                    <a:pt x="7403520" y="637411"/>
                    <a:pt x="7755771" y="1174126"/>
                    <a:pt x="8489468" y="1287981"/>
                  </a:cubicBezTo>
                  <a:cubicBezTo>
                    <a:pt x="8542525" y="1345817"/>
                    <a:pt x="9051435" y="1222323"/>
                    <a:pt x="9740865" y="1401653"/>
                  </a:cubicBezTo>
                  <a:cubicBezTo>
                    <a:pt x="11468836" y="1370916"/>
                    <a:pt x="13715136" y="1376736"/>
                    <a:pt x="15679824" y="1377645"/>
                  </a:cubicBezTo>
                  <a:cubicBezTo>
                    <a:pt x="15784886" y="3327172"/>
                    <a:pt x="15618290" y="5253419"/>
                    <a:pt x="15761137" y="7262965"/>
                  </a:cubicBezTo>
                  <a:cubicBezTo>
                    <a:pt x="15468223" y="8017704"/>
                    <a:pt x="16138328" y="7919279"/>
                    <a:pt x="12947219" y="7740207"/>
                  </a:cubicBezTo>
                  <a:close/>
                </a:path>
              </a:pathLst>
            </a:custGeom>
            <a:blipFill>
              <a:blip r:embed="rId2"/>
              <a:stretch>
                <a:fillRect t="-25745" b="-2565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5764271" y="8930966"/>
            <a:ext cx="1926211" cy="280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79"/>
              </a:lnSpc>
              <a:spcBef>
                <a:spcPct val="0"/>
              </a:spcBef>
            </a:pPr>
            <a:r>
              <a:rPr lang="en-US" sz="16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By Dominic Wright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857396" y="8851031"/>
            <a:ext cx="263689" cy="1979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01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-722287" y="6478479"/>
            <a:ext cx="9144000" cy="3967167"/>
            <a:chOff x="0" y="0"/>
            <a:chExt cx="2408296" cy="104485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408296" cy="1044850"/>
            </a:xfrm>
            <a:custGeom>
              <a:avLst/>
              <a:gdLst/>
              <a:ahLst/>
              <a:cxnLst/>
              <a:rect l="l" t="t" r="r" b="b"/>
              <a:pathLst>
                <a:path w="2408296" h="1044850">
                  <a:moveTo>
                    <a:pt x="0" y="0"/>
                  </a:moveTo>
                  <a:lnTo>
                    <a:pt x="2408296" y="0"/>
                  </a:lnTo>
                  <a:lnTo>
                    <a:pt x="2408296" y="1044850"/>
                  </a:lnTo>
                  <a:lnTo>
                    <a:pt x="0" y="1044850"/>
                  </a:lnTo>
                  <a:close/>
                </a:path>
              </a:pathLst>
            </a:custGeom>
            <a:solidFill>
              <a:srgbClr val="D4E1B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2408296" cy="10829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028700" y="8462063"/>
            <a:ext cx="6410884" cy="47625"/>
            <a:chOff x="0" y="0"/>
            <a:chExt cx="8720688" cy="64784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720688" cy="64784"/>
            </a:xfrm>
            <a:custGeom>
              <a:avLst/>
              <a:gdLst/>
              <a:ahLst/>
              <a:cxnLst/>
              <a:rect l="l" t="t" r="r" b="b"/>
              <a:pathLst>
                <a:path w="8720688" h="64784">
                  <a:moveTo>
                    <a:pt x="0" y="0"/>
                  </a:moveTo>
                  <a:lnTo>
                    <a:pt x="8720688" y="0"/>
                  </a:lnTo>
                  <a:lnTo>
                    <a:pt x="8720688" y="64784"/>
                  </a:lnTo>
                  <a:lnTo>
                    <a:pt x="0" y="64784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8720688" cy="1028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1028700" y="7925510"/>
            <a:ext cx="7180303" cy="372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  <a:spcBef>
                <a:spcPct val="0"/>
              </a:spcBef>
            </a:pPr>
            <a:r>
              <a:rPr lang="en-US" sz="2199">
                <a:solidFill>
                  <a:srgbClr val="1F2020"/>
                </a:solidFill>
                <a:latin typeface="Open Sauce"/>
                <a:ea typeface="Open Sauce"/>
                <a:cs typeface="Open Sauce"/>
                <a:sym typeface="Open Sauce"/>
              </a:rPr>
              <a:t>Assessment, treatment, policy and people.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675" y="6307029"/>
            <a:ext cx="8625443" cy="14927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221"/>
              </a:lnSpc>
              <a:spcBef>
                <a:spcPct val="0"/>
              </a:spcBef>
            </a:pPr>
            <a:r>
              <a:rPr lang="en-US" sz="8729" b="1">
                <a:solidFill>
                  <a:srgbClr val="48601C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Depression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E1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690482" y="8660782"/>
            <a:ext cx="597518" cy="597518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7259300" y="0"/>
            <a:ext cx="1028700" cy="102870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0" y="5143500"/>
            <a:ext cx="5143500" cy="5143500"/>
            <a:chOff x="0" y="0"/>
            <a:chExt cx="4064000" cy="40640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064000" cy="4064000"/>
            </a:xfrm>
            <a:custGeom>
              <a:avLst/>
              <a:gdLst/>
              <a:ahLst/>
              <a:cxnLst/>
              <a:rect l="l" t="t" r="r" b="b"/>
              <a:pathLst>
                <a:path w="4064000" h="4064000">
                  <a:moveTo>
                    <a:pt x="0" y="0"/>
                  </a:moveTo>
                  <a:lnTo>
                    <a:pt x="4064000" y="0"/>
                  </a:lnTo>
                  <a:lnTo>
                    <a:pt x="4064000" y="4064000"/>
                  </a:lnTo>
                  <a:lnTo>
                    <a:pt x="0" y="40640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4064000" cy="41021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>
            <a:grpSpLocks noChangeAspect="1"/>
          </p:cNvGrpSpPr>
          <p:nvPr/>
        </p:nvGrpSpPr>
        <p:grpSpPr>
          <a:xfrm>
            <a:off x="476252" y="514350"/>
            <a:ext cx="6091609" cy="9029065"/>
            <a:chOff x="0" y="0"/>
            <a:chExt cx="12852400" cy="19050000"/>
          </a:xfrm>
        </p:grpSpPr>
        <p:sp>
          <p:nvSpPr>
            <p:cNvPr id="12" name="Freeform 12"/>
            <p:cNvSpPr/>
            <p:nvPr/>
          </p:nvSpPr>
          <p:spPr>
            <a:xfrm>
              <a:off x="403005" y="1003888"/>
              <a:ext cx="12046390" cy="17042224"/>
            </a:xfrm>
            <a:custGeom>
              <a:avLst/>
              <a:gdLst/>
              <a:ahLst/>
              <a:cxnLst/>
              <a:rect l="l" t="t" r="r" b="b"/>
              <a:pathLst>
                <a:path w="12046390" h="17042224">
                  <a:moveTo>
                    <a:pt x="6023195" y="13633"/>
                  </a:moveTo>
                  <a:cubicBezTo>
                    <a:pt x="3966478" y="0"/>
                    <a:pt x="2062046" y="1618528"/>
                    <a:pt x="1031023" y="4256352"/>
                  </a:cubicBezTo>
                  <a:cubicBezTo>
                    <a:pt x="0" y="6894176"/>
                    <a:pt x="0" y="10148049"/>
                    <a:pt x="1031023" y="12785873"/>
                  </a:cubicBezTo>
                  <a:cubicBezTo>
                    <a:pt x="2062046" y="15423697"/>
                    <a:pt x="3966478" y="17042224"/>
                    <a:pt x="6023195" y="17028591"/>
                  </a:cubicBezTo>
                  <a:cubicBezTo>
                    <a:pt x="8079912" y="17042224"/>
                    <a:pt x="9984345" y="15423697"/>
                    <a:pt x="11015367" y="12785873"/>
                  </a:cubicBezTo>
                  <a:cubicBezTo>
                    <a:pt x="12046390" y="10148049"/>
                    <a:pt x="12046390" y="6894176"/>
                    <a:pt x="11015367" y="4256352"/>
                  </a:cubicBezTo>
                  <a:cubicBezTo>
                    <a:pt x="9984345" y="1618528"/>
                    <a:pt x="8079912" y="0"/>
                    <a:pt x="6023195" y="13633"/>
                  </a:cubicBezTo>
                  <a:close/>
                </a:path>
              </a:pathLst>
            </a:custGeom>
            <a:blipFill>
              <a:blip r:embed="rId2"/>
              <a:stretch>
                <a:fillRect l="-5267" r="-526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3"/>
            <p:cNvSpPr/>
            <p:nvPr/>
          </p:nvSpPr>
          <p:spPr>
            <a:xfrm>
              <a:off x="0" y="0"/>
              <a:ext cx="12852400" cy="19050000"/>
            </a:xfrm>
            <a:custGeom>
              <a:avLst/>
              <a:gdLst/>
              <a:ahLst/>
              <a:cxnLst/>
              <a:rect l="l" t="t" r="r" b="b"/>
              <a:pathLst>
                <a:path w="12852400" h="19050000">
                  <a:moveTo>
                    <a:pt x="0" y="0"/>
                  </a:moveTo>
                  <a:lnTo>
                    <a:pt x="12852400" y="0"/>
                  </a:lnTo>
                  <a:lnTo>
                    <a:pt x="12852400" y="19050000"/>
                  </a:lnTo>
                  <a:lnTo>
                    <a:pt x="0" y="19050000"/>
                  </a:lnTo>
                  <a:close/>
                </a:path>
              </a:pathLst>
            </a:custGeom>
            <a:blipFill>
              <a:blip r:embed="rId3"/>
              <a:stretch>
                <a:fillRect l="-24" r="-2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7857396" y="8851031"/>
            <a:ext cx="263689" cy="1979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4000" y="933450"/>
            <a:ext cx="7082504" cy="8540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3"/>
              </a:lnSpc>
              <a:spcBef>
                <a:spcPct val="0"/>
              </a:spcBef>
            </a:pPr>
            <a:r>
              <a:rPr lang="en-US" sz="5002" b="1">
                <a:solidFill>
                  <a:srgbClr val="48601C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What is depression?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15383" y="2199222"/>
            <a:ext cx="10143917" cy="1544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  <a:spcBef>
                <a:spcPct val="0"/>
              </a:spcBef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 “a common mental health condition that can happen to anyone. It is characterised by low mood or loss of pleasure or interest for long periods of time. Depression results from a complex interaction of social, psychological and biological factors.” (World Health Organisation (WHO), 2025, p.3 )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15383" y="5574030"/>
            <a:ext cx="8122452" cy="3106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“”Most people go through periods of feeling down, but when you’re depressed you feel persistently sad for weeks or months, rather than a few days. Some people think depression is trivial and not a genuine health condition. They’re wrong – it is a real illness with real symptoms. Depression is not a sign of weakness or something you can “snap out of” by “pulling yourself together”.” (NHS, 2023, p.3)</a:t>
            </a:r>
          </a:p>
          <a:p>
            <a:pPr algn="l">
              <a:lnSpc>
                <a:spcPts val="3079"/>
              </a:lnSpc>
              <a:spcBef>
                <a:spcPct val="0"/>
              </a:spcBef>
            </a:pPr>
            <a:endParaRPr lang="en-US" sz="2199">
              <a:solidFill>
                <a:srgbClr val="1F202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788891" y="4908550"/>
            <a:ext cx="5913089" cy="4222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 b="1">
                <a:solidFill>
                  <a:srgbClr val="48601C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National Health Service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E1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690482" y="8660782"/>
            <a:ext cx="597518" cy="597518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7259300" y="0"/>
            <a:ext cx="1028700" cy="102870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696773" y="514350"/>
            <a:ext cx="5463783" cy="5246370"/>
            <a:chOff x="0" y="0"/>
            <a:chExt cx="3695427" cy="3548380"/>
          </a:xfrm>
        </p:grpSpPr>
        <p:sp>
          <p:nvSpPr>
            <p:cNvPr id="9" name="Freeform 9"/>
            <p:cNvSpPr/>
            <p:nvPr/>
          </p:nvSpPr>
          <p:spPr>
            <a:xfrm>
              <a:off x="-2540" y="-15240"/>
              <a:ext cx="3697967" cy="3563620"/>
            </a:xfrm>
            <a:custGeom>
              <a:avLst/>
              <a:gdLst/>
              <a:ahLst/>
              <a:cxnLst/>
              <a:rect l="l" t="t" r="r" b="b"/>
              <a:pathLst>
                <a:path w="3697967" h="3563620">
                  <a:moveTo>
                    <a:pt x="3346386" y="1559560"/>
                  </a:moveTo>
                  <a:cubicBezTo>
                    <a:pt x="3384694" y="1537970"/>
                    <a:pt x="3435771" y="1548130"/>
                    <a:pt x="3479187" y="1526540"/>
                  </a:cubicBezTo>
                  <a:cubicBezTo>
                    <a:pt x="3571125" y="1479550"/>
                    <a:pt x="3644336" y="1404620"/>
                    <a:pt x="3697967" y="1319530"/>
                  </a:cubicBezTo>
                  <a:cubicBezTo>
                    <a:pt x="3686900" y="1231900"/>
                    <a:pt x="3683495" y="1183640"/>
                    <a:pt x="3691156" y="1109980"/>
                  </a:cubicBezTo>
                  <a:cubicBezTo>
                    <a:pt x="3684346" y="1104900"/>
                    <a:pt x="3669874" y="1118870"/>
                    <a:pt x="3669023" y="1098550"/>
                  </a:cubicBezTo>
                  <a:cubicBezTo>
                    <a:pt x="3667321" y="1040130"/>
                    <a:pt x="3648592" y="1018540"/>
                    <a:pt x="3630715" y="969010"/>
                  </a:cubicBezTo>
                  <a:cubicBezTo>
                    <a:pt x="3493658" y="998220"/>
                    <a:pt x="3244232" y="1158240"/>
                    <a:pt x="3096109" y="1144270"/>
                  </a:cubicBezTo>
                  <a:cubicBezTo>
                    <a:pt x="3187196" y="1047750"/>
                    <a:pt x="3252745" y="939800"/>
                    <a:pt x="3254448" y="797560"/>
                  </a:cubicBezTo>
                  <a:cubicBezTo>
                    <a:pt x="3246786" y="786130"/>
                    <a:pt x="3203370" y="778510"/>
                    <a:pt x="3193155" y="783590"/>
                  </a:cubicBezTo>
                  <a:cubicBezTo>
                    <a:pt x="3158252" y="773430"/>
                    <a:pt x="3122498" y="726440"/>
                    <a:pt x="3107175" y="697230"/>
                  </a:cubicBezTo>
                  <a:cubicBezTo>
                    <a:pt x="3092704" y="711200"/>
                    <a:pt x="3090149" y="695960"/>
                    <a:pt x="3077380" y="706120"/>
                  </a:cubicBezTo>
                  <a:cubicBezTo>
                    <a:pt x="3022898" y="643890"/>
                    <a:pt x="2907974" y="737870"/>
                    <a:pt x="2852641" y="679450"/>
                  </a:cubicBezTo>
                  <a:cubicBezTo>
                    <a:pt x="2878180" y="579120"/>
                    <a:pt x="2826251" y="556260"/>
                    <a:pt x="2791349" y="508000"/>
                  </a:cubicBezTo>
                  <a:cubicBezTo>
                    <a:pt x="2804118" y="429260"/>
                    <a:pt x="2772620" y="387350"/>
                    <a:pt x="2743677" y="313690"/>
                  </a:cubicBezTo>
                  <a:cubicBezTo>
                    <a:pt x="2707923" y="339090"/>
                    <a:pt x="2710477" y="299720"/>
                    <a:pt x="2714733" y="274320"/>
                  </a:cubicBezTo>
                  <a:cubicBezTo>
                    <a:pt x="2688343" y="285750"/>
                    <a:pt x="2672169" y="270510"/>
                    <a:pt x="2657697" y="250190"/>
                  </a:cubicBezTo>
                  <a:cubicBezTo>
                    <a:pt x="2606620" y="279400"/>
                    <a:pt x="2559799" y="280670"/>
                    <a:pt x="2518938" y="287020"/>
                  </a:cubicBezTo>
                  <a:cubicBezTo>
                    <a:pt x="2310373" y="320040"/>
                    <a:pt x="2051582" y="403860"/>
                    <a:pt x="1864300" y="417830"/>
                  </a:cubicBezTo>
                  <a:cubicBezTo>
                    <a:pt x="2036259" y="308610"/>
                    <a:pt x="2235460" y="238760"/>
                    <a:pt x="2362301" y="144780"/>
                  </a:cubicBezTo>
                  <a:cubicBezTo>
                    <a:pt x="2366558" y="91440"/>
                    <a:pt x="2365706" y="67310"/>
                    <a:pt x="2363152" y="17780"/>
                  </a:cubicBezTo>
                  <a:cubicBezTo>
                    <a:pt x="2226096" y="0"/>
                    <a:pt x="2015828" y="97790"/>
                    <a:pt x="1820884" y="189230"/>
                  </a:cubicBezTo>
                  <a:cubicBezTo>
                    <a:pt x="1368852" y="401320"/>
                    <a:pt x="824030" y="642620"/>
                    <a:pt x="567793" y="1018540"/>
                  </a:cubicBezTo>
                  <a:cubicBezTo>
                    <a:pt x="574603" y="1074420"/>
                    <a:pt x="563537" y="1146810"/>
                    <a:pt x="591629" y="1195070"/>
                  </a:cubicBezTo>
                  <a:cubicBezTo>
                    <a:pt x="497988" y="1271270"/>
                    <a:pt x="390726" y="1339850"/>
                    <a:pt x="299638" y="1418590"/>
                  </a:cubicBezTo>
                  <a:cubicBezTo>
                    <a:pt x="303044" y="1484630"/>
                    <a:pt x="326028" y="1553210"/>
                    <a:pt x="335392" y="1564640"/>
                  </a:cubicBezTo>
                  <a:cubicBezTo>
                    <a:pt x="305597" y="1588770"/>
                    <a:pt x="351567" y="1570990"/>
                    <a:pt x="349864" y="1596390"/>
                  </a:cubicBezTo>
                  <a:cubicBezTo>
                    <a:pt x="337095" y="1605280"/>
                    <a:pt x="345608" y="1626870"/>
                    <a:pt x="326879" y="1633220"/>
                  </a:cubicBezTo>
                  <a:cubicBezTo>
                    <a:pt x="257925" y="1616710"/>
                    <a:pt x="181310" y="1696720"/>
                    <a:pt x="110653" y="1720850"/>
                  </a:cubicBezTo>
                  <a:cubicBezTo>
                    <a:pt x="108099" y="1737360"/>
                    <a:pt x="133638" y="1734820"/>
                    <a:pt x="117463" y="1748790"/>
                  </a:cubicBezTo>
                  <a:cubicBezTo>
                    <a:pt x="70643" y="1765300"/>
                    <a:pt x="65535" y="1802130"/>
                    <a:pt x="18714" y="1818640"/>
                  </a:cubicBezTo>
                  <a:cubicBezTo>
                    <a:pt x="17012" y="1833880"/>
                    <a:pt x="15309" y="1849120"/>
                    <a:pt x="17863" y="1866900"/>
                  </a:cubicBezTo>
                  <a:cubicBezTo>
                    <a:pt x="24673" y="1879600"/>
                    <a:pt x="65535" y="1864360"/>
                    <a:pt x="54468" y="1885950"/>
                  </a:cubicBezTo>
                  <a:cubicBezTo>
                    <a:pt x="29781" y="1898650"/>
                    <a:pt x="0" y="1894840"/>
                    <a:pt x="1270" y="1930400"/>
                  </a:cubicBezTo>
                  <a:cubicBezTo>
                    <a:pt x="15309" y="1953260"/>
                    <a:pt x="43402" y="1938020"/>
                    <a:pt x="51063" y="1974850"/>
                  </a:cubicBezTo>
                  <a:cubicBezTo>
                    <a:pt x="45104" y="1992630"/>
                    <a:pt x="26376" y="2002790"/>
                    <a:pt x="31484" y="2025650"/>
                  </a:cubicBezTo>
                  <a:cubicBezTo>
                    <a:pt x="71494" y="2024380"/>
                    <a:pt x="107248" y="2035810"/>
                    <a:pt x="148961" y="2032000"/>
                  </a:cubicBezTo>
                  <a:cubicBezTo>
                    <a:pt x="136192" y="2042160"/>
                    <a:pt x="159176" y="2065020"/>
                    <a:pt x="193228" y="2054860"/>
                  </a:cubicBezTo>
                  <a:cubicBezTo>
                    <a:pt x="191525" y="2072640"/>
                    <a:pt x="161730" y="2075180"/>
                    <a:pt x="164284" y="2094230"/>
                  </a:cubicBezTo>
                  <a:cubicBezTo>
                    <a:pt x="213659" y="2080260"/>
                    <a:pt x="227279" y="2052320"/>
                    <a:pt x="273249" y="2042160"/>
                  </a:cubicBezTo>
                  <a:cubicBezTo>
                    <a:pt x="242602" y="2078990"/>
                    <a:pt x="203443" y="2136140"/>
                    <a:pt x="165135" y="2148840"/>
                  </a:cubicBezTo>
                  <a:cubicBezTo>
                    <a:pt x="154069" y="2171700"/>
                    <a:pt x="158325" y="2202180"/>
                    <a:pt x="152366" y="2226310"/>
                  </a:cubicBezTo>
                  <a:cubicBezTo>
                    <a:pt x="142151" y="2221230"/>
                    <a:pt x="143002" y="2301240"/>
                    <a:pt x="169392" y="2320290"/>
                  </a:cubicBezTo>
                  <a:cubicBezTo>
                    <a:pt x="202592" y="2307590"/>
                    <a:pt x="277505" y="2313940"/>
                    <a:pt x="326028" y="2329180"/>
                  </a:cubicBezTo>
                  <a:cubicBezTo>
                    <a:pt x="322623" y="2343150"/>
                    <a:pt x="311556" y="2353310"/>
                    <a:pt x="317515" y="2373630"/>
                  </a:cubicBezTo>
                  <a:cubicBezTo>
                    <a:pt x="333690" y="2382520"/>
                    <a:pt x="372849" y="2331720"/>
                    <a:pt x="389023" y="2350770"/>
                  </a:cubicBezTo>
                  <a:cubicBezTo>
                    <a:pt x="412859" y="2363470"/>
                    <a:pt x="370295" y="2376170"/>
                    <a:pt x="382213" y="2401570"/>
                  </a:cubicBezTo>
                  <a:cubicBezTo>
                    <a:pt x="540552" y="2283460"/>
                    <a:pt x="667393" y="2261870"/>
                    <a:pt x="828286" y="2204720"/>
                  </a:cubicBezTo>
                  <a:cubicBezTo>
                    <a:pt x="648665" y="2321560"/>
                    <a:pt x="406049" y="2636520"/>
                    <a:pt x="401793" y="2739390"/>
                  </a:cubicBezTo>
                  <a:cubicBezTo>
                    <a:pt x="423926" y="2739390"/>
                    <a:pt x="442654" y="2747010"/>
                    <a:pt x="463085" y="2753360"/>
                  </a:cubicBezTo>
                  <a:cubicBezTo>
                    <a:pt x="456275" y="2780030"/>
                    <a:pt x="446059" y="2805430"/>
                    <a:pt x="444357" y="2834640"/>
                  </a:cubicBezTo>
                  <a:cubicBezTo>
                    <a:pt x="455423" y="2805430"/>
                    <a:pt x="494583" y="2791460"/>
                    <a:pt x="497988" y="2844800"/>
                  </a:cubicBezTo>
                  <a:cubicBezTo>
                    <a:pt x="470747" y="2848610"/>
                    <a:pt x="470747" y="2861310"/>
                    <a:pt x="470747" y="2891790"/>
                  </a:cubicBezTo>
                  <a:cubicBezTo>
                    <a:pt x="498839" y="2896870"/>
                    <a:pt x="542255" y="2860040"/>
                    <a:pt x="555875" y="2899410"/>
                  </a:cubicBezTo>
                  <a:cubicBezTo>
                    <a:pt x="537998" y="2915920"/>
                    <a:pt x="531188" y="2900680"/>
                    <a:pt x="514162" y="2914650"/>
                  </a:cubicBezTo>
                  <a:cubicBezTo>
                    <a:pt x="515013" y="2940050"/>
                    <a:pt x="532039" y="2921000"/>
                    <a:pt x="537998" y="2933700"/>
                  </a:cubicBezTo>
                  <a:cubicBezTo>
                    <a:pt x="488624" y="2964180"/>
                    <a:pt x="491177" y="2975610"/>
                    <a:pt x="475003" y="3016250"/>
                  </a:cubicBezTo>
                  <a:cubicBezTo>
                    <a:pt x="461382" y="2983230"/>
                    <a:pt x="425629" y="3195320"/>
                    <a:pt x="454572" y="3192780"/>
                  </a:cubicBezTo>
                  <a:cubicBezTo>
                    <a:pt x="430736" y="3229610"/>
                    <a:pt x="476706" y="3208020"/>
                    <a:pt x="487772" y="3221990"/>
                  </a:cubicBezTo>
                  <a:cubicBezTo>
                    <a:pt x="477557" y="3248660"/>
                    <a:pt x="500542" y="3256280"/>
                    <a:pt x="503095" y="3284220"/>
                  </a:cubicBezTo>
                  <a:cubicBezTo>
                    <a:pt x="515865" y="3289300"/>
                    <a:pt x="540552" y="3262630"/>
                    <a:pt x="539701" y="3303270"/>
                  </a:cubicBezTo>
                  <a:cubicBezTo>
                    <a:pt x="515013" y="3307080"/>
                    <a:pt x="522675" y="3296920"/>
                    <a:pt x="505649" y="3322320"/>
                  </a:cubicBezTo>
                  <a:cubicBezTo>
                    <a:pt x="499690" y="3313430"/>
                    <a:pt x="486921" y="3304540"/>
                    <a:pt x="474152" y="3323590"/>
                  </a:cubicBezTo>
                  <a:cubicBezTo>
                    <a:pt x="483516" y="3350260"/>
                    <a:pt x="480111" y="3370580"/>
                    <a:pt x="478408" y="3392170"/>
                  </a:cubicBezTo>
                  <a:cubicBezTo>
                    <a:pt x="523526" y="3380740"/>
                    <a:pt x="492029" y="3403600"/>
                    <a:pt x="533742" y="3408680"/>
                  </a:cubicBezTo>
                  <a:cubicBezTo>
                    <a:pt x="546511" y="3431540"/>
                    <a:pt x="527783" y="3437890"/>
                    <a:pt x="525229" y="3453130"/>
                  </a:cubicBezTo>
                  <a:cubicBezTo>
                    <a:pt x="606952" y="3456940"/>
                    <a:pt x="649516" y="3507740"/>
                    <a:pt x="719322" y="3531870"/>
                  </a:cubicBezTo>
                  <a:cubicBezTo>
                    <a:pt x="719322" y="3554730"/>
                    <a:pt x="732091" y="3545840"/>
                    <a:pt x="733794" y="3563620"/>
                  </a:cubicBezTo>
                  <a:cubicBezTo>
                    <a:pt x="866594" y="3540760"/>
                    <a:pt x="954276" y="3562350"/>
                    <a:pt x="1107508" y="3492500"/>
                  </a:cubicBezTo>
                  <a:cubicBezTo>
                    <a:pt x="1088779" y="3467100"/>
                    <a:pt x="1036000" y="3487420"/>
                    <a:pt x="1025784" y="3474720"/>
                  </a:cubicBezTo>
                  <a:cubicBezTo>
                    <a:pt x="1129641" y="3409950"/>
                    <a:pt x="1256482" y="3387090"/>
                    <a:pt x="1380770" y="3350260"/>
                  </a:cubicBezTo>
                  <a:cubicBezTo>
                    <a:pt x="1499950" y="3315970"/>
                    <a:pt x="1617427" y="3327400"/>
                    <a:pt x="1734904" y="3249930"/>
                  </a:cubicBezTo>
                  <a:cubicBezTo>
                    <a:pt x="1762997" y="3266440"/>
                    <a:pt x="1785130" y="3234690"/>
                    <a:pt x="1811520" y="3223260"/>
                  </a:cubicBezTo>
                  <a:cubicBezTo>
                    <a:pt x="1949428" y="3161030"/>
                    <a:pt x="2124793" y="3111500"/>
                    <a:pt x="2260998" y="3094990"/>
                  </a:cubicBezTo>
                  <a:cubicBezTo>
                    <a:pt x="2284834" y="3092450"/>
                    <a:pt x="2312076" y="3072130"/>
                    <a:pt x="2323142" y="3060700"/>
                  </a:cubicBezTo>
                  <a:cubicBezTo>
                    <a:pt x="2367409" y="3070860"/>
                    <a:pt x="2444025" y="3027680"/>
                    <a:pt x="2484035" y="3011170"/>
                  </a:cubicBezTo>
                  <a:cubicBezTo>
                    <a:pt x="2482332" y="2999740"/>
                    <a:pt x="2475522" y="2987040"/>
                    <a:pt x="2483184" y="2980690"/>
                  </a:cubicBezTo>
                  <a:cubicBezTo>
                    <a:pt x="2538517" y="2961640"/>
                    <a:pt x="2616835" y="2941320"/>
                    <a:pt x="2667912" y="2895600"/>
                  </a:cubicBezTo>
                  <a:cubicBezTo>
                    <a:pt x="2661102" y="2890520"/>
                    <a:pt x="2646630" y="2904490"/>
                    <a:pt x="2645779" y="2884170"/>
                  </a:cubicBezTo>
                  <a:cubicBezTo>
                    <a:pt x="2694302" y="2866390"/>
                    <a:pt x="2753892" y="2858770"/>
                    <a:pt x="2799862" y="2830830"/>
                  </a:cubicBezTo>
                  <a:cubicBezTo>
                    <a:pt x="2790497" y="2828290"/>
                    <a:pt x="2780282" y="2828290"/>
                    <a:pt x="2771769" y="2821940"/>
                  </a:cubicBezTo>
                  <a:cubicBezTo>
                    <a:pt x="2828805" y="2757170"/>
                    <a:pt x="2852641" y="2725420"/>
                    <a:pt x="2930959" y="2711450"/>
                  </a:cubicBezTo>
                  <a:cubicBezTo>
                    <a:pt x="2925001" y="2673350"/>
                    <a:pt x="2942877" y="2649220"/>
                    <a:pt x="2982888" y="2635250"/>
                  </a:cubicBezTo>
                  <a:cubicBezTo>
                    <a:pt x="2993954" y="2612390"/>
                    <a:pt x="2959903" y="2621280"/>
                    <a:pt x="2972672" y="2593340"/>
                  </a:cubicBezTo>
                  <a:cubicBezTo>
                    <a:pt x="3114837" y="2565400"/>
                    <a:pt x="3153996" y="2374900"/>
                    <a:pt x="3219545" y="2268220"/>
                  </a:cubicBezTo>
                  <a:cubicBezTo>
                    <a:pt x="3222099" y="2264410"/>
                    <a:pt x="3233165" y="2254250"/>
                    <a:pt x="3234868" y="2251710"/>
                  </a:cubicBezTo>
                  <a:cubicBezTo>
                    <a:pt x="3325104" y="2170430"/>
                    <a:pt x="3436622" y="2159000"/>
                    <a:pt x="3505577" y="2047240"/>
                  </a:cubicBezTo>
                  <a:cubicBezTo>
                    <a:pt x="3531966" y="1962150"/>
                    <a:pt x="3601772" y="1854200"/>
                    <a:pt x="3524305" y="1784350"/>
                  </a:cubicBezTo>
                  <a:cubicBezTo>
                    <a:pt x="3532818" y="1766570"/>
                    <a:pt x="3528561" y="1742440"/>
                    <a:pt x="3520049" y="1715770"/>
                  </a:cubicBezTo>
                  <a:cubicBezTo>
                    <a:pt x="3485146" y="1729740"/>
                    <a:pt x="3324253" y="1682750"/>
                    <a:pt x="3288499" y="1661160"/>
                  </a:cubicBezTo>
                  <a:cubicBezTo>
                    <a:pt x="3296160" y="1634490"/>
                    <a:pt x="3279986" y="1607820"/>
                    <a:pt x="3284242" y="1592580"/>
                  </a:cubicBezTo>
                  <a:cubicBezTo>
                    <a:pt x="3317443" y="1590040"/>
                    <a:pt x="3326807" y="1570990"/>
                    <a:pt x="3346386" y="1559560"/>
                  </a:cubicBezTo>
                  <a:close/>
                </a:path>
              </a:pathLst>
            </a:custGeom>
            <a:blipFill>
              <a:blip r:embed="rId2"/>
              <a:stretch>
                <a:fillRect t="-19193" b="-1919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7857396" y="8851031"/>
            <a:ext cx="263689" cy="1979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63901" y="1146162"/>
            <a:ext cx="9992844" cy="8540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3"/>
              </a:lnSpc>
              <a:spcBef>
                <a:spcPct val="0"/>
              </a:spcBef>
            </a:pPr>
            <a:r>
              <a:rPr lang="en-US" sz="5002" b="1">
                <a:solidFill>
                  <a:srgbClr val="48601C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Signs, Symptoms and Causes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428498" y="2123804"/>
            <a:ext cx="9268275" cy="55024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51"/>
              </a:lnSpc>
            </a:pPr>
            <a:r>
              <a:rPr lang="en-US" sz="2394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Low mood</a:t>
            </a:r>
          </a:p>
          <a:p>
            <a:pPr algn="l">
              <a:lnSpc>
                <a:spcPts val="3351"/>
              </a:lnSpc>
            </a:pPr>
            <a:r>
              <a:rPr lang="en-US" sz="2394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 Feeling tearful, irritable or angry</a:t>
            </a:r>
          </a:p>
          <a:p>
            <a:pPr algn="l">
              <a:lnSpc>
                <a:spcPts val="3351"/>
              </a:lnSpc>
            </a:pPr>
            <a:r>
              <a:rPr lang="en-US" sz="2394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Losing interest in previous interests</a:t>
            </a:r>
          </a:p>
          <a:p>
            <a:pPr algn="l">
              <a:lnSpc>
                <a:spcPts val="3351"/>
              </a:lnSpc>
            </a:pPr>
            <a:r>
              <a:rPr lang="en-US" sz="2394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Fatigue and low energy</a:t>
            </a:r>
          </a:p>
          <a:p>
            <a:pPr algn="l">
              <a:lnSpc>
                <a:spcPts val="3351"/>
              </a:lnSpc>
            </a:pPr>
            <a:r>
              <a:rPr lang="en-US" sz="2394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Losing concentration</a:t>
            </a:r>
          </a:p>
          <a:p>
            <a:pPr algn="l">
              <a:lnSpc>
                <a:spcPts val="3351"/>
              </a:lnSpc>
            </a:pPr>
            <a:r>
              <a:rPr lang="en-US" sz="2394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Losing self-confidence, appetite and motivation</a:t>
            </a:r>
          </a:p>
          <a:p>
            <a:pPr algn="l">
              <a:lnSpc>
                <a:spcPts val="3351"/>
              </a:lnSpc>
            </a:pPr>
            <a:r>
              <a:rPr lang="en-US" sz="2394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Feelings of guilt and worthlessness</a:t>
            </a:r>
          </a:p>
          <a:p>
            <a:pPr algn="l">
              <a:lnSpc>
                <a:spcPts val="3351"/>
              </a:lnSpc>
            </a:pPr>
            <a:r>
              <a:rPr lang="en-US" sz="2394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Emptiness and numbness and a sense of unreality</a:t>
            </a:r>
          </a:p>
          <a:p>
            <a:pPr algn="l">
              <a:lnSpc>
                <a:spcPts val="3351"/>
              </a:lnSpc>
            </a:pPr>
            <a:r>
              <a:rPr lang="en-US" sz="2394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Hopelessness and suicidal ideation</a:t>
            </a:r>
          </a:p>
          <a:p>
            <a:pPr algn="l">
              <a:lnSpc>
                <a:spcPts val="3351"/>
              </a:lnSpc>
            </a:pPr>
            <a:endParaRPr lang="en-US" sz="2394">
              <a:solidFill>
                <a:srgbClr val="1F202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3351"/>
              </a:lnSpc>
            </a:pPr>
            <a:endParaRPr lang="en-US" sz="2394">
              <a:solidFill>
                <a:srgbClr val="1F202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3351"/>
              </a:lnSpc>
            </a:pPr>
            <a:endParaRPr lang="en-US" sz="2394">
              <a:solidFill>
                <a:srgbClr val="1F202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3351"/>
              </a:lnSpc>
              <a:spcBef>
                <a:spcPct val="0"/>
              </a:spcBef>
            </a:pPr>
            <a:endParaRPr lang="en-US" sz="2394">
              <a:solidFill>
                <a:srgbClr val="1F202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428498" y="6442684"/>
            <a:ext cx="5267644" cy="3106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Significant life events</a:t>
            </a:r>
          </a:p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Childhood experiences</a:t>
            </a:r>
          </a:p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Other mental health conditions</a:t>
            </a:r>
          </a:p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Genetic inheritence</a:t>
            </a:r>
          </a:p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Medication or substance usage </a:t>
            </a:r>
          </a:p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Sleep diet and exercise habits</a:t>
            </a:r>
          </a:p>
          <a:p>
            <a:pPr algn="l">
              <a:lnSpc>
                <a:spcPts val="3079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Relationship changes or bereavement</a:t>
            </a:r>
          </a:p>
          <a:p>
            <a:pPr algn="l">
              <a:lnSpc>
                <a:spcPts val="3079"/>
              </a:lnSpc>
              <a:spcBef>
                <a:spcPct val="0"/>
              </a:spcBef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Lack of sunlight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13076045" y="3978083"/>
            <a:ext cx="5045040" cy="4844290"/>
            <a:chOff x="0" y="0"/>
            <a:chExt cx="3695427" cy="3548380"/>
          </a:xfrm>
        </p:grpSpPr>
        <p:sp>
          <p:nvSpPr>
            <p:cNvPr id="15" name="Freeform 15"/>
            <p:cNvSpPr/>
            <p:nvPr/>
          </p:nvSpPr>
          <p:spPr>
            <a:xfrm flipH="1">
              <a:off x="-1309" y="-15240"/>
              <a:ext cx="3697967" cy="3563620"/>
            </a:xfrm>
            <a:custGeom>
              <a:avLst/>
              <a:gdLst/>
              <a:ahLst/>
              <a:cxnLst/>
              <a:rect l="l" t="t" r="r" b="b"/>
              <a:pathLst>
                <a:path w="3697967" h="3563620">
                  <a:moveTo>
                    <a:pt x="351580" y="1559560"/>
                  </a:moveTo>
                  <a:cubicBezTo>
                    <a:pt x="313272" y="1537970"/>
                    <a:pt x="262195" y="1548130"/>
                    <a:pt x="218780" y="1526540"/>
                  </a:cubicBezTo>
                  <a:cubicBezTo>
                    <a:pt x="126841" y="1479550"/>
                    <a:pt x="53631" y="1404620"/>
                    <a:pt x="0" y="1319530"/>
                  </a:cubicBezTo>
                  <a:cubicBezTo>
                    <a:pt x="11067" y="1231900"/>
                    <a:pt x="14471" y="1183640"/>
                    <a:pt x="6810" y="1109980"/>
                  </a:cubicBezTo>
                  <a:cubicBezTo>
                    <a:pt x="13620" y="1104900"/>
                    <a:pt x="28092" y="1118870"/>
                    <a:pt x="28943" y="1098550"/>
                  </a:cubicBezTo>
                  <a:cubicBezTo>
                    <a:pt x="30646" y="1040130"/>
                    <a:pt x="49374" y="1018540"/>
                    <a:pt x="67251" y="969010"/>
                  </a:cubicBezTo>
                  <a:cubicBezTo>
                    <a:pt x="204308" y="998220"/>
                    <a:pt x="453734" y="1158240"/>
                    <a:pt x="601858" y="1144270"/>
                  </a:cubicBezTo>
                  <a:cubicBezTo>
                    <a:pt x="510771" y="1047750"/>
                    <a:pt x="445222" y="939800"/>
                    <a:pt x="443519" y="797560"/>
                  </a:cubicBezTo>
                  <a:cubicBezTo>
                    <a:pt x="451181" y="786130"/>
                    <a:pt x="494596" y="778510"/>
                    <a:pt x="504812" y="783590"/>
                  </a:cubicBezTo>
                  <a:cubicBezTo>
                    <a:pt x="539714" y="773430"/>
                    <a:pt x="575468" y="726440"/>
                    <a:pt x="590791" y="697230"/>
                  </a:cubicBezTo>
                  <a:cubicBezTo>
                    <a:pt x="605263" y="711200"/>
                    <a:pt x="607817" y="695960"/>
                    <a:pt x="620586" y="706120"/>
                  </a:cubicBezTo>
                  <a:cubicBezTo>
                    <a:pt x="675068" y="643890"/>
                    <a:pt x="789992" y="737870"/>
                    <a:pt x="845325" y="679450"/>
                  </a:cubicBezTo>
                  <a:cubicBezTo>
                    <a:pt x="819787" y="579120"/>
                    <a:pt x="871715" y="556260"/>
                    <a:pt x="906618" y="508000"/>
                  </a:cubicBezTo>
                  <a:cubicBezTo>
                    <a:pt x="893848" y="429260"/>
                    <a:pt x="925346" y="387350"/>
                    <a:pt x="954290" y="313690"/>
                  </a:cubicBezTo>
                  <a:cubicBezTo>
                    <a:pt x="990044" y="339090"/>
                    <a:pt x="987490" y="299720"/>
                    <a:pt x="983233" y="274320"/>
                  </a:cubicBezTo>
                  <a:cubicBezTo>
                    <a:pt x="1009623" y="285750"/>
                    <a:pt x="1025798" y="270510"/>
                    <a:pt x="1040270" y="250190"/>
                  </a:cubicBezTo>
                  <a:cubicBezTo>
                    <a:pt x="1091347" y="279400"/>
                    <a:pt x="1138167" y="280670"/>
                    <a:pt x="1179029" y="287020"/>
                  </a:cubicBezTo>
                  <a:cubicBezTo>
                    <a:pt x="1387594" y="320040"/>
                    <a:pt x="1646384" y="403860"/>
                    <a:pt x="1833667" y="417830"/>
                  </a:cubicBezTo>
                  <a:cubicBezTo>
                    <a:pt x="1661707" y="308610"/>
                    <a:pt x="1462507" y="238760"/>
                    <a:pt x="1335666" y="144780"/>
                  </a:cubicBezTo>
                  <a:cubicBezTo>
                    <a:pt x="1331409" y="91440"/>
                    <a:pt x="1332260" y="67310"/>
                    <a:pt x="1334814" y="17780"/>
                  </a:cubicBezTo>
                  <a:cubicBezTo>
                    <a:pt x="1471871" y="0"/>
                    <a:pt x="1682138" y="97790"/>
                    <a:pt x="1877082" y="189230"/>
                  </a:cubicBezTo>
                  <a:cubicBezTo>
                    <a:pt x="2329115" y="401320"/>
                    <a:pt x="2873937" y="642620"/>
                    <a:pt x="3130173" y="1018540"/>
                  </a:cubicBezTo>
                  <a:cubicBezTo>
                    <a:pt x="3123363" y="1074420"/>
                    <a:pt x="3134430" y="1146810"/>
                    <a:pt x="3106337" y="1195070"/>
                  </a:cubicBezTo>
                  <a:cubicBezTo>
                    <a:pt x="3199979" y="1271270"/>
                    <a:pt x="3307241" y="1339850"/>
                    <a:pt x="3398328" y="1418590"/>
                  </a:cubicBezTo>
                  <a:cubicBezTo>
                    <a:pt x="3394923" y="1484630"/>
                    <a:pt x="3371938" y="1553210"/>
                    <a:pt x="3362574" y="1564640"/>
                  </a:cubicBezTo>
                  <a:cubicBezTo>
                    <a:pt x="3392369" y="1588770"/>
                    <a:pt x="3346400" y="1570990"/>
                    <a:pt x="3348102" y="1596390"/>
                  </a:cubicBezTo>
                  <a:cubicBezTo>
                    <a:pt x="3360872" y="1605280"/>
                    <a:pt x="3352359" y="1626870"/>
                    <a:pt x="3371087" y="1633220"/>
                  </a:cubicBezTo>
                  <a:cubicBezTo>
                    <a:pt x="3440041" y="1616710"/>
                    <a:pt x="3516657" y="1696720"/>
                    <a:pt x="3587313" y="1720850"/>
                  </a:cubicBezTo>
                  <a:cubicBezTo>
                    <a:pt x="3589867" y="1737360"/>
                    <a:pt x="3564329" y="1734820"/>
                    <a:pt x="3580503" y="1748790"/>
                  </a:cubicBezTo>
                  <a:cubicBezTo>
                    <a:pt x="3627324" y="1765300"/>
                    <a:pt x="3632431" y="1802130"/>
                    <a:pt x="3679252" y="1818640"/>
                  </a:cubicBezTo>
                  <a:cubicBezTo>
                    <a:pt x="3680955" y="1833880"/>
                    <a:pt x="3682657" y="1849120"/>
                    <a:pt x="3680103" y="1866900"/>
                  </a:cubicBezTo>
                  <a:cubicBezTo>
                    <a:pt x="3673293" y="1879600"/>
                    <a:pt x="3632431" y="1864360"/>
                    <a:pt x="3643498" y="1885950"/>
                  </a:cubicBezTo>
                  <a:cubicBezTo>
                    <a:pt x="3668185" y="1898650"/>
                    <a:pt x="3697966" y="1894840"/>
                    <a:pt x="3696696" y="1930400"/>
                  </a:cubicBezTo>
                  <a:cubicBezTo>
                    <a:pt x="3682657" y="1953260"/>
                    <a:pt x="3654565" y="1938020"/>
                    <a:pt x="3646903" y="1974850"/>
                  </a:cubicBezTo>
                  <a:cubicBezTo>
                    <a:pt x="3652862" y="1992630"/>
                    <a:pt x="3671591" y="2002790"/>
                    <a:pt x="3666483" y="2025650"/>
                  </a:cubicBezTo>
                  <a:cubicBezTo>
                    <a:pt x="3626472" y="2024380"/>
                    <a:pt x="3590718" y="2035810"/>
                    <a:pt x="3549006" y="2032000"/>
                  </a:cubicBezTo>
                  <a:cubicBezTo>
                    <a:pt x="3561775" y="2042160"/>
                    <a:pt x="3538790" y="2065020"/>
                    <a:pt x="3504739" y="2054860"/>
                  </a:cubicBezTo>
                  <a:cubicBezTo>
                    <a:pt x="3506441" y="2072640"/>
                    <a:pt x="3536236" y="2075180"/>
                    <a:pt x="3533682" y="2094230"/>
                  </a:cubicBezTo>
                  <a:cubicBezTo>
                    <a:pt x="3484308" y="2080260"/>
                    <a:pt x="3470687" y="2052320"/>
                    <a:pt x="3424718" y="2042160"/>
                  </a:cubicBezTo>
                  <a:cubicBezTo>
                    <a:pt x="3455364" y="2078990"/>
                    <a:pt x="3494523" y="2136140"/>
                    <a:pt x="3532831" y="2148840"/>
                  </a:cubicBezTo>
                  <a:cubicBezTo>
                    <a:pt x="3543898" y="2171700"/>
                    <a:pt x="3539641" y="2202180"/>
                    <a:pt x="3545600" y="2226310"/>
                  </a:cubicBezTo>
                  <a:cubicBezTo>
                    <a:pt x="3555816" y="2221230"/>
                    <a:pt x="3554965" y="2301240"/>
                    <a:pt x="3528575" y="2320290"/>
                  </a:cubicBezTo>
                  <a:cubicBezTo>
                    <a:pt x="3495375" y="2307590"/>
                    <a:pt x="3420462" y="2313940"/>
                    <a:pt x="3371938" y="2329180"/>
                  </a:cubicBezTo>
                  <a:cubicBezTo>
                    <a:pt x="3375343" y="2343150"/>
                    <a:pt x="3386410" y="2353310"/>
                    <a:pt x="3380451" y="2373630"/>
                  </a:cubicBezTo>
                  <a:cubicBezTo>
                    <a:pt x="3364277" y="2382520"/>
                    <a:pt x="3325118" y="2331720"/>
                    <a:pt x="3308943" y="2350770"/>
                  </a:cubicBezTo>
                  <a:cubicBezTo>
                    <a:pt x="3285107" y="2363470"/>
                    <a:pt x="3327672" y="2376170"/>
                    <a:pt x="3315754" y="2401570"/>
                  </a:cubicBezTo>
                  <a:cubicBezTo>
                    <a:pt x="3157415" y="2283460"/>
                    <a:pt x="3030573" y="2261870"/>
                    <a:pt x="2869680" y="2204720"/>
                  </a:cubicBezTo>
                  <a:cubicBezTo>
                    <a:pt x="3049301" y="2321560"/>
                    <a:pt x="3291918" y="2636520"/>
                    <a:pt x="3296174" y="2739390"/>
                  </a:cubicBezTo>
                  <a:cubicBezTo>
                    <a:pt x="3274041" y="2739390"/>
                    <a:pt x="3255312" y="2747010"/>
                    <a:pt x="3234881" y="2753360"/>
                  </a:cubicBezTo>
                  <a:cubicBezTo>
                    <a:pt x="3241692" y="2780030"/>
                    <a:pt x="3251907" y="2805430"/>
                    <a:pt x="3253610" y="2834640"/>
                  </a:cubicBezTo>
                  <a:cubicBezTo>
                    <a:pt x="3242543" y="2805430"/>
                    <a:pt x="3203384" y="2791460"/>
                    <a:pt x="3199979" y="2844800"/>
                  </a:cubicBezTo>
                  <a:cubicBezTo>
                    <a:pt x="3227220" y="2848610"/>
                    <a:pt x="3227220" y="2861310"/>
                    <a:pt x="3227220" y="2891790"/>
                  </a:cubicBezTo>
                  <a:cubicBezTo>
                    <a:pt x="3199128" y="2896870"/>
                    <a:pt x="3155712" y="2860040"/>
                    <a:pt x="3142091" y="2899410"/>
                  </a:cubicBezTo>
                  <a:cubicBezTo>
                    <a:pt x="3159968" y="2915920"/>
                    <a:pt x="3166779" y="2900680"/>
                    <a:pt x="3183804" y="2914650"/>
                  </a:cubicBezTo>
                  <a:cubicBezTo>
                    <a:pt x="3182953" y="2940050"/>
                    <a:pt x="3165927" y="2921000"/>
                    <a:pt x="3159968" y="2933700"/>
                  </a:cubicBezTo>
                  <a:cubicBezTo>
                    <a:pt x="3209343" y="2964180"/>
                    <a:pt x="3206789" y="2975610"/>
                    <a:pt x="3222963" y="3016250"/>
                  </a:cubicBezTo>
                  <a:cubicBezTo>
                    <a:pt x="3236584" y="2983230"/>
                    <a:pt x="3272338" y="3195320"/>
                    <a:pt x="3243394" y="3192780"/>
                  </a:cubicBezTo>
                  <a:cubicBezTo>
                    <a:pt x="3267230" y="3229610"/>
                    <a:pt x="3221261" y="3208020"/>
                    <a:pt x="3210194" y="3221990"/>
                  </a:cubicBezTo>
                  <a:cubicBezTo>
                    <a:pt x="3220410" y="3248660"/>
                    <a:pt x="3197425" y="3256280"/>
                    <a:pt x="3194871" y="3284220"/>
                  </a:cubicBezTo>
                  <a:cubicBezTo>
                    <a:pt x="3182102" y="3289300"/>
                    <a:pt x="3157415" y="3262630"/>
                    <a:pt x="3158266" y="3303270"/>
                  </a:cubicBezTo>
                  <a:cubicBezTo>
                    <a:pt x="3182953" y="3307080"/>
                    <a:pt x="3175292" y="3296920"/>
                    <a:pt x="3192317" y="3322320"/>
                  </a:cubicBezTo>
                  <a:cubicBezTo>
                    <a:pt x="3198276" y="3313430"/>
                    <a:pt x="3211045" y="3304540"/>
                    <a:pt x="3223815" y="3323590"/>
                  </a:cubicBezTo>
                  <a:cubicBezTo>
                    <a:pt x="3214451" y="3350260"/>
                    <a:pt x="3217856" y="3370580"/>
                    <a:pt x="3219558" y="3392170"/>
                  </a:cubicBezTo>
                  <a:cubicBezTo>
                    <a:pt x="3174440" y="3380740"/>
                    <a:pt x="3205938" y="3403600"/>
                    <a:pt x="3164225" y="3408680"/>
                  </a:cubicBezTo>
                  <a:cubicBezTo>
                    <a:pt x="3151456" y="3431540"/>
                    <a:pt x="3170184" y="3437890"/>
                    <a:pt x="3172738" y="3453130"/>
                  </a:cubicBezTo>
                  <a:cubicBezTo>
                    <a:pt x="3091014" y="3456940"/>
                    <a:pt x="3048450" y="3507740"/>
                    <a:pt x="2978645" y="3531870"/>
                  </a:cubicBezTo>
                  <a:cubicBezTo>
                    <a:pt x="2978645" y="3554730"/>
                    <a:pt x="2965876" y="3545840"/>
                    <a:pt x="2964173" y="3563620"/>
                  </a:cubicBezTo>
                  <a:cubicBezTo>
                    <a:pt x="2831372" y="3540760"/>
                    <a:pt x="2743690" y="3562350"/>
                    <a:pt x="2590459" y="3492500"/>
                  </a:cubicBezTo>
                  <a:cubicBezTo>
                    <a:pt x="2609187" y="3467100"/>
                    <a:pt x="2661967" y="3487420"/>
                    <a:pt x="2672182" y="3474720"/>
                  </a:cubicBezTo>
                  <a:cubicBezTo>
                    <a:pt x="2568326" y="3409950"/>
                    <a:pt x="2441484" y="3387090"/>
                    <a:pt x="2317196" y="3350260"/>
                  </a:cubicBezTo>
                  <a:cubicBezTo>
                    <a:pt x="2198017" y="3315970"/>
                    <a:pt x="2080539" y="3327400"/>
                    <a:pt x="1963062" y="3249930"/>
                  </a:cubicBezTo>
                  <a:cubicBezTo>
                    <a:pt x="1934970" y="3266440"/>
                    <a:pt x="1912836" y="3234690"/>
                    <a:pt x="1886447" y="3223260"/>
                  </a:cubicBezTo>
                  <a:cubicBezTo>
                    <a:pt x="1748538" y="3161030"/>
                    <a:pt x="1573174" y="3111500"/>
                    <a:pt x="1436968" y="3094990"/>
                  </a:cubicBezTo>
                  <a:cubicBezTo>
                    <a:pt x="1413132" y="3092450"/>
                    <a:pt x="1385891" y="3072130"/>
                    <a:pt x="1374824" y="3060700"/>
                  </a:cubicBezTo>
                  <a:cubicBezTo>
                    <a:pt x="1330557" y="3070860"/>
                    <a:pt x="1253942" y="3027680"/>
                    <a:pt x="1213932" y="3011170"/>
                  </a:cubicBezTo>
                  <a:cubicBezTo>
                    <a:pt x="1215634" y="2999740"/>
                    <a:pt x="1222445" y="2987040"/>
                    <a:pt x="1214783" y="2980690"/>
                  </a:cubicBezTo>
                  <a:cubicBezTo>
                    <a:pt x="1159450" y="2961640"/>
                    <a:pt x="1081131" y="2941320"/>
                    <a:pt x="1030054" y="2895600"/>
                  </a:cubicBezTo>
                  <a:cubicBezTo>
                    <a:pt x="1036864" y="2890520"/>
                    <a:pt x="1051336" y="2904490"/>
                    <a:pt x="1052187" y="2884170"/>
                  </a:cubicBezTo>
                  <a:cubicBezTo>
                    <a:pt x="1003664" y="2866390"/>
                    <a:pt x="944074" y="2858770"/>
                    <a:pt x="898105" y="2830830"/>
                  </a:cubicBezTo>
                  <a:cubicBezTo>
                    <a:pt x="907469" y="2828290"/>
                    <a:pt x="917684" y="2828290"/>
                    <a:pt x="926197" y="2821940"/>
                  </a:cubicBezTo>
                  <a:cubicBezTo>
                    <a:pt x="869161" y="2757170"/>
                    <a:pt x="845325" y="2725420"/>
                    <a:pt x="767007" y="2711450"/>
                  </a:cubicBezTo>
                  <a:cubicBezTo>
                    <a:pt x="772966" y="2673350"/>
                    <a:pt x="755089" y="2649220"/>
                    <a:pt x="715079" y="2635250"/>
                  </a:cubicBezTo>
                  <a:cubicBezTo>
                    <a:pt x="704012" y="2612390"/>
                    <a:pt x="738064" y="2621280"/>
                    <a:pt x="725294" y="2593340"/>
                  </a:cubicBezTo>
                  <a:cubicBezTo>
                    <a:pt x="583130" y="2565400"/>
                    <a:pt x="543970" y="2374900"/>
                    <a:pt x="478422" y="2268220"/>
                  </a:cubicBezTo>
                  <a:cubicBezTo>
                    <a:pt x="475868" y="2264410"/>
                    <a:pt x="464801" y="2254250"/>
                    <a:pt x="463098" y="2251710"/>
                  </a:cubicBezTo>
                  <a:cubicBezTo>
                    <a:pt x="372862" y="2170430"/>
                    <a:pt x="261344" y="2159000"/>
                    <a:pt x="192390" y="2047240"/>
                  </a:cubicBezTo>
                  <a:cubicBezTo>
                    <a:pt x="166000" y="1962150"/>
                    <a:pt x="96195" y="1854200"/>
                    <a:pt x="173662" y="1784350"/>
                  </a:cubicBezTo>
                  <a:cubicBezTo>
                    <a:pt x="165149" y="1766570"/>
                    <a:pt x="169405" y="1742440"/>
                    <a:pt x="177918" y="1715770"/>
                  </a:cubicBezTo>
                  <a:cubicBezTo>
                    <a:pt x="212821" y="1729740"/>
                    <a:pt x="373713" y="1682750"/>
                    <a:pt x="409467" y="1661160"/>
                  </a:cubicBezTo>
                  <a:cubicBezTo>
                    <a:pt x="401806" y="1634490"/>
                    <a:pt x="417980" y="1607820"/>
                    <a:pt x="413724" y="1592580"/>
                  </a:cubicBezTo>
                  <a:cubicBezTo>
                    <a:pt x="380524" y="1590040"/>
                    <a:pt x="371160" y="1570990"/>
                    <a:pt x="351580" y="1559560"/>
                  </a:cubicBezTo>
                  <a:close/>
                </a:path>
              </a:pathLst>
            </a:custGeom>
            <a:blipFill>
              <a:blip r:embed="rId3"/>
              <a:stretch>
                <a:fillRect l="-13751" r="-1375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6" name="TextBox 16"/>
          <p:cNvSpPr txBox="1"/>
          <p:nvPr/>
        </p:nvSpPr>
        <p:spPr>
          <a:xfrm>
            <a:off x="14912780" y="9963785"/>
            <a:ext cx="3657371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(BACP, n.d.; Mind, 2019)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E1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690482" y="8660782"/>
            <a:ext cx="597518" cy="597518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7259300" y="0"/>
            <a:ext cx="1028700" cy="102870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>
            <a:grpSpLocks noChangeAspect="1"/>
          </p:cNvGrpSpPr>
          <p:nvPr/>
        </p:nvGrpSpPr>
        <p:grpSpPr>
          <a:xfrm>
            <a:off x="380887" y="468510"/>
            <a:ext cx="7719432" cy="9452365"/>
            <a:chOff x="0" y="0"/>
            <a:chExt cx="3733800" cy="4572000"/>
          </a:xfrm>
        </p:grpSpPr>
        <p:sp>
          <p:nvSpPr>
            <p:cNvPr id="9" name="Freeform 9"/>
            <p:cNvSpPr/>
            <p:nvPr/>
          </p:nvSpPr>
          <p:spPr>
            <a:xfrm>
              <a:off x="319362" y="480818"/>
              <a:ext cx="3095077" cy="3610363"/>
            </a:xfrm>
            <a:custGeom>
              <a:avLst/>
              <a:gdLst/>
              <a:ahLst/>
              <a:cxnLst/>
              <a:rect l="l" t="t" r="r" b="b"/>
              <a:pathLst>
                <a:path w="3095077" h="3610363">
                  <a:moveTo>
                    <a:pt x="0" y="0"/>
                  </a:moveTo>
                  <a:lnTo>
                    <a:pt x="3095077" y="0"/>
                  </a:lnTo>
                  <a:lnTo>
                    <a:pt x="3095077" y="3610364"/>
                  </a:lnTo>
                  <a:lnTo>
                    <a:pt x="0" y="3610364"/>
                  </a:lnTo>
                  <a:close/>
                </a:path>
              </a:pathLst>
            </a:custGeom>
            <a:blipFill>
              <a:blip r:embed="rId2"/>
              <a:stretch>
                <a:fillRect t="-6944" b="-6944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0" y="0"/>
              <a:ext cx="3733800" cy="4572000"/>
            </a:xfrm>
            <a:custGeom>
              <a:avLst/>
              <a:gdLst/>
              <a:ahLst/>
              <a:cxnLst/>
              <a:rect l="l" t="t" r="r" b="b"/>
              <a:pathLst>
                <a:path w="3733800" h="4572000">
                  <a:moveTo>
                    <a:pt x="0" y="0"/>
                  </a:moveTo>
                  <a:lnTo>
                    <a:pt x="3733800" y="0"/>
                  </a:lnTo>
                  <a:lnTo>
                    <a:pt x="3733800" y="4572000"/>
                  </a:lnTo>
                  <a:lnTo>
                    <a:pt x="0" y="4572000"/>
                  </a:lnTo>
                  <a:close/>
                </a:path>
              </a:pathLst>
            </a:custGeom>
            <a:blipFill>
              <a:blip r:embed="rId3"/>
              <a:stretch>
                <a:fillRect l="-51" r="-5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7857396" y="8851031"/>
            <a:ext cx="263689" cy="198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04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443676" y="844860"/>
            <a:ext cx="5267644" cy="8540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3"/>
              </a:lnSpc>
              <a:spcBef>
                <a:spcPct val="0"/>
              </a:spcBef>
            </a:pPr>
            <a:r>
              <a:rPr lang="en-US" sz="5002" b="1">
                <a:solidFill>
                  <a:srgbClr val="48601C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Assessment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49345" y="1933698"/>
            <a:ext cx="9324305" cy="8604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 b="1">
                <a:solidFill>
                  <a:srgbClr val="48601C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National Institute for Health and Care Excellence (NICE) Guidelines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449345" y="2860799"/>
            <a:ext cx="9241138" cy="89693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949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Comprehensive assessment, not symptom checklist</a:t>
            </a:r>
          </a:p>
          <a:p>
            <a:pPr algn="l">
              <a:lnSpc>
                <a:spcPts val="4949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Severity of illness, history and duration of symptoms</a:t>
            </a:r>
          </a:p>
          <a:p>
            <a:pPr algn="l">
              <a:lnSpc>
                <a:spcPts val="4949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Impact and impairment caused </a:t>
            </a:r>
          </a:p>
          <a:p>
            <a:pPr algn="l">
              <a:lnSpc>
                <a:spcPts val="4949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Discuss with patient factors they consider relevant </a:t>
            </a:r>
          </a:p>
          <a:p>
            <a:pPr algn="l">
              <a:lnSpc>
                <a:spcPts val="4949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Ask about history of depression or other mental health</a:t>
            </a:r>
          </a:p>
          <a:p>
            <a:pPr algn="l">
              <a:lnSpc>
                <a:spcPts val="4949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Ask about mood elevation, considering bi-polar</a:t>
            </a:r>
          </a:p>
          <a:p>
            <a:pPr algn="l">
              <a:lnSpc>
                <a:spcPts val="4949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Ask client about perspective on previous treatments</a:t>
            </a:r>
          </a:p>
          <a:p>
            <a:pPr algn="l">
              <a:lnSpc>
                <a:spcPts val="4949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Discover patient’s personal strengths, resources and relationships</a:t>
            </a:r>
          </a:p>
          <a:p>
            <a:pPr algn="l">
              <a:lnSpc>
                <a:spcPts val="4949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Current lifestyle, diet, sleep, substance use etc. </a:t>
            </a:r>
          </a:p>
          <a:p>
            <a:pPr algn="l">
              <a:lnSpc>
                <a:spcPts val="4949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Experience of traumatic or significant life events</a:t>
            </a:r>
          </a:p>
          <a:p>
            <a:pPr algn="l">
              <a:lnSpc>
                <a:spcPts val="3079"/>
              </a:lnSpc>
            </a:pPr>
            <a:endParaRPr lang="en-US" sz="2199">
              <a:solidFill>
                <a:srgbClr val="1F202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3079"/>
              </a:lnSpc>
            </a:pPr>
            <a:endParaRPr lang="en-US" sz="2199">
              <a:solidFill>
                <a:srgbClr val="1F202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3079"/>
              </a:lnSpc>
            </a:pPr>
            <a:endParaRPr lang="en-US" sz="2199">
              <a:solidFill>
                <a:srgbClr val="1F202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3079"/>
              </a:lnSpc>
            </a:pPr>
            <a:endParaRPr lang="en-US" sz="2199">
              <a:solidFill>
                <a:srgbClr val="1F202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3079"/>
              </a:lnSpc>
              <a:spcBef>
                <a:spcPct val="0"/>
              </a:spcBef>
            </a:pPr>
            <a:endParaRPr lang="en-US" sz="2199">
              <a:solidFill>
                <a:srgbClr val="1F202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3079"/>
              </a:lnSpc>
              <a:spcBef>
                <a:spcPct val="0"/>
              </a:spcBef>
            </a:pPr>
            <a:endParaRPr lang="en-US" sz="2199">
              <a:solidFill>
                <a:srgbClr val="1F202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3079"/>
              </a:lnSpc>
              <a:spcBef>
                <a:spcPct val="0"/>
              </a:spcBef>
            </a:pPr>
            <a:endParaRPr lang="en-US" sz="2199">
              <a:solidFill>
                <a:srgbClr val="1F202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5723116" y="9193251"/>
            <a:ext cx="2101198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NICE (2022)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E1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690482" y="8660782"/>
            <a:ext cx="597518" cy="597518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7259300" y="0"/>
            <a:ext cx="1028700" cy="102870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0" y="3337649"/>
            <a:ext cx="9779114" cy="6007383"/>
            <a:chOff x="0" y="0"/>
            <a:chExt cx="6664951" cy="4094329"/>
          </a:xfrm>
        </p:grpSpPr>
        <p:sp>
          <p:nvSpPr>
            <p:cNvPr id="9" name="Freeform 9"/>
            <p:cNvSpPr/>
            <p:nvPr/>
          </p:nvSpPr>
          <p:spPr>
            <a:xfrm>
              <a:off x="-61849" y="-684022"/>
              <a:ext cx="6976482" cy="4784955"/>
            </a:xfrm>
            <a:custGeom>
              <a:avLst/>
              <a:gdLst/>
              <a:ahLst/>
              <a:cxnLst/>
              <a:rect l="l" t="t" r="r" b="b"/>
              <a:pathLst>
                <a:path w="6976482" h="4784955">
                  <a:moveTo>
                    <a:pt x="6423999" y="4774727"/>
                  </a:moveTo>
                  <a:cubicBezTo>
                    <a:pt x="4227294" y="4755471"/>
                    <a:pt x="2283189" y="4782669"/>
                    <a:pt x="120438" y="4761361"/>
                  </a:cubicBezTo>
                  <a:cubicBezTo>
                    <a:pt x="0" y="4253931"/>
                    <a:pt x="109653" y="3082763"/>
                    <a:pt x="91809" y="2392069"/>
                  </a:cubicBezTo>
                  <a:cubicBezTo>
                    <a:pt x="191412" y="2225342"/>
                    <a:pt x="458926" y="2494914"/>
                    <a:pt x="578102" y="2459349"/>
                  </a:cubicBezTo>
                  <a:cubicBezTo>
                    <a:pt x="675041" y="2506241"/>
                    <a:pt x="778638" y="2359449"/>
                    <a:pt x="873846" y="2450061"/>
                  </a:cubicBezTo>
                  <a:cubicBezTo>
                    <a:pt x="874112" y="2418120"/>
                    <a:pt x="900610" y="2421971"/>
                    <a:pt x="892621" y="2433071"/>
                  </a:cubicBezTo>
                  <a:cubicBezTo>
                    <a:pt x="893020" y="2435337"/>
                    <a:pt x="898746" y="2428767"/>
                    <a:pt x="904605" y="2419933"/>
                  </a:cubicBezTo>
                  <a:cubicBezTo>
                    <a:pt x="1016191" y="2399771"/>
                    <a:pt x="1235236" y="2137901"/>
                    <a:pt x="1426051" y="2153985"/>
                  </a:cubicBezTo>
                  <a:cubicBezTo>
                    <a:pt x="1392096" y="2151719"/>
                    <a:pt x="1483043" y="2156703"/>
                    <a:pt x="1477717" y="2149227"/>
                  </a:cubicBezTo>
                  <a:cubicBezTo>
                    <a:pt x="1692633" y="2096219"/>
                    <a:pt x="1872929" y="2109358"/>
                    <a:pt x="2160284" y="1864251"/>
                  </a:cubicBezTo>
                  <a:cubicBezTo>
                    <a:pt x="2304627" y="1907518"/>
                    <a:pt x="2545643" y="1824608"/>
                    <a:pt x="2756698" y="1731050"/>
                  </a:cubicBezTo>
                  <a:cubicBezTo>
                    <a:pt x="2959498" y="1651991"/>
                    <a:pt x="3207038" y="1712248"/>
                    <a:pt x="3414498" y="1464649"/>
                  </a:cubicBezTo>
                  <a:cubicBezTo>
                    <a:pt x="3653649" y="1438598"/>
                    <a:pt x="3899858" y="1340510"/>
                    <a:pt x="4121433" y="1237438"/>
                  </a:cubicBezTo>
                  <a:cubicBezTo>
                    <a:pt x="4139942" y="1251257"/>
                    <a:pt x="4270303" y="1282065"/>
                    <a:pt x="4331955" y="1228604"/>
                  </a:cubicBezTo>
                  <a:cubicBezTo>
                    <a:pt x="4397070" y="1190093"/>
                    <a:pt x="4433688" y="1256694"/>
                    <a:pt x="4519309" y="1179220"/>
                  </a:cubicBezTo>
                  <a:cubicBezTo>
                    <a:pt x="4550068" y="1224300"/>
                    <a:pt x="4675769" y="1146373"/>
                    <a:pt x="4696675" y="1167214"/>
                  </a:cubicBezTo>
                  <a:cubicBezTo>
                    <a:pt x="4870047" y="1135499"/>
                    <a:pt x="5136362" y="1114205"/>
                    <a:pt x="5372318" y="920294"/>
                  </a:cubicBezTo>
                  <a:cubicBezTo>
                    <a:pt x="5481241" y="926864"/>
                    <a:pt x="5776985" y="977154"/>
                    <a:pt x="5965936" y="815410"/>
                  </a:cubicBezTo>
                  <a:cubicBezTo>
                    <a:pt x="6976482" y="917349"/>
                    <a:pt x="6666879" y="0"/>
                    <a:pt x="6714682" y="4239433"/>
                  </a:cubicBezTo>
                  <a:cubicBezTo>
                    <a:pt x="6688583" y="4776765"/>
                    <a:pt x="6842878" y="4784955"/>
                    <a:pt x="6423999" y="4774727"/>
                  </a:cubicBezTo>
                  <a:close/>
                </a:path>
              </a:pathLst>
            </a:custGeom>
            <a:blipFill>
              <a:blip r:embed="rId2"/>
              <a:stretch>
                <a:fillRect l="-20" t="-14118" r="-43" b="-1132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7857396" y="8851031"/>
            <a:ext cx="263689" cy="198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05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002213" y="2231025"/>
            <a:ext cx="4567198" cy="8540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3"/>
              </a:lnSpc>
              <a:spcBef>
                <a:spcPct val="0"/>
              </a:spcBef>
            </a:pPr>
            <a:r>
              <a:rPr lang="en-US" sz="5002" b="1">
                <a:solidFill>
                  <a:srgbClr val="48601C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RISK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520467" y="2697456"/>
            <a:ext cx="6965763" cy="7125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55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Ask directly about suicidal ideation and plans</a:t>
            </a:r>
          </a:p>
          <a:p>
            <a:pPr algn="l">
              <a:lnSpc>
                <a:spcPts val="4355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Discuss adequacy of support network</a:t>
            </a:r>
          </a:p>
          <a:p>
            <a:pPr algn="l">
              <a:lnSpc>
                <a:spcPts val="4355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Consider if help and support meets need</a:t>
            </a:r>
          </a:p>
          <a:p>
            <a:pPr algn="l">
              <a:lnSpc>
                <a:spcPts val="4355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Advise around seeking further or immediate help</a:t>
            </a:r>
          </a:p>
          <a:p>
            <a:pPr algn="l">
              <a:lnSpc>
                <a:spcPts val="4355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If presenting immediate risk signpost to specialist mental health services</a:t>
            </a:r>
          </a:p>
          <a:p>
            <a:pPr algn="l">
              <a:lnSpc>
                <a:spcPts val="4355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Consider potential elevation of risk in beginning treatments</a:t>
            </a:r>
          </a:p>
          <a:p>
            <a:pPr algn="l">
              <a:lnSpc>
                <a:spcPts val="4355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Advise patients and families to note changes and patterns in behaviour</a:t>
            </a:r>
          </a:p>
          <a:p>
            <a:pPr algn="l">
              <a:lnSpc>
                <a:spcPts val="4355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Agree on safety plan on seeking support for eventualities.</a:t>
            </a:r>
          </a:p>
          <a:p>
            <a:pPr algn="l">
              <a:lnSpc>
                <a:spcPts val="4355"/>
              </a:lnSpc>
            </a:pPr>
            <a:endParaRPr lang="en-US" sz="2199">
              <a:solidFill>
                <a:srgbClr val="1F202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520467" y="1904000"/>
            <a:ext cx="2378606" cy="4222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 b="1">
                <a:solidFill>
                  <a:srgbClr val="48601C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Consider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0" y="-38100"/>
            <a:ext cx="2101198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(NICE, 2022)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E1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690482" y="8660782"/>
            <a:ext cx="597518" cy="597518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7259300" y="0"/>
            <a:ext cx="1028700" cy="102870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2680319" y="1408081"/>
            <a:ext cx="4578981" cy="7992777"/>
            <a:chOff x="0" y="0"/>
            <a:chExt cx="4658956" cy="8132376"/>
          </a:xfrm>
        </p:grpSpPr>
        <p:sp>
          <p:nvSpPr>
            <p:cNvPr id="9" name="Freeform 9"/>
            <p:cNvSpPr/>
            <p:nvPr/>
          </p:nvSpPr>
          <p:spPr>
            <a:xfrm>
              <a:off x="-26670" y="-71882"/>
              <a:ext cx="4685626" cy="8211370"/>
            </a:xfrm>
            <a:custGeom>
              <a:avLst/>
              <a:gdLst/>
              <a:ahLst/>
              <a:cxnLst/>
              <a:rect l="l" t="t" r="r" b="b"/>
              <a:pathLst>
                <a:path w="4685626" h="8211370">
                  <a:moveTo>
                    <a:pt x="4676532" y="1464666"/>
                  </a:moveTo>
                  <a:cubicBezTo>
                    <a:pt x="4684391" y="3695591"/>
                    <a:pt x="4669010" y="5951387"/>
                    <a:pt x="4685626" y="8204258"/>
                  </a:cubicBezTo>
                  <a:cubicBezTo>
                    <a:pt x="3793555" y="8163456"/>
                    <a:pt x="2876897" y="8211370"/>
                    <a:pt x="1982693" y="8168333"/>
                  </a:cubicBezTo>
                  <a:cubicBezTo>
                    <a:pt x="1549231" y="8210353"/>
                    <a:pt x="1256552" y="8166707"/>
                    <a:pt x="829377" y="8184264"/>
                  </a:cubicBezTo>
                  <a:cubicBezTo>
                    <a:pt x="643351" y="8199544"/>
                    <a:pt x="520194" y="8170609"/>
                    <a:pt x="354040" y="8184264"/>
                  </a:cubicBezTo>
                  <a:cubicBezTo>
                    <a:pt x="284771" y="8160693"/>
                    <a:pt x="183170" y="8191416"/>
                    <a:pt x="115024" y="8180850"/>
                  </a:cubicBezTo>
                  <a:cubicBezTo>
                    <a:pt x="107726" y="8186864"/>
                    <a:pt x="0" y="8209084"/>
                    <a:pt x="31722" y="8160856"/>
                  </a:cubicBezTo>
                  <a:cubicBezTo>
                    <a:pt x="35090" y="5609531"/>
                    <a:pt x="29813" y="2827052"/>
                    <a:pt x="29364" y="246468"/>
                  </a:cubicBezTo>
                  <a:cubicBezTo>
                    <a:pt x="102450" y="254596"/>
                    <a:pt x="223137" y="358794"/>
                    <a:pt x="337536" y="350992"/>
                  </a:cubicBezTo>
                  <a:cubicBezTo>
                    <a:pt x="367512" y="309540"/>
                    <a:pt x="456315" y="372124"/>
                    <a:pt x="566111" y="383666"/>
                  </a:cubicBezTo>
                  <a:cubicBezTo>
                    <a:pt x="586993" y="418940"/>
                    <a:pt x="666029" y="338312"/>
                    <a:pt x="700944" y="359119"/>
                  </a:cubicBezTo>
                  <a:cubicBezTo>
                    <a:pt x="780429" y="390655"/>
                    <a:pt x="842961" y="373262"/>
                    <a:pt x="943664" y="410162"/>
                  </a:cubicBezTo>
                  <a:cubicBezTo>
                    <a:pt x="1185487" y="229725"/>
                    <a:pt x="1443813" y="324007"/>
                    <a:pt x="1684625" y="101305"/>
                  </a:cubicBezTo>
                  <a:cubicBezTo>
                    <a:pt x="1689789" y="0"/>
                    <a:pt x="1761752" y="272639"/>
                    <a:pt x="1907474" y="264999"/>
                  </a:cubicBezTo>
                  <a:cubicBezTo>
                    <a:pt x="2013454" y="255896"/>
                    <a:pt x="2071496" y="279629"/>
                    <a:pt x="2146827" y="320268"/>
                  </a:cubicBezTo>
                  <a:cubicBezTo>
                    <a:pt x="2235967" y="304826"/>
                    <a:pt x="2295131" y="355381"/>
                    <a:pt x="2405938" y="371799"/>
                  </a:cubicBezTo>
                  <a:cubicBezTo>
                    <a:pt x="2510683" y="303850"/>
                    <a:pt x="2603416" y="372124"/>
                    <a:pt x="2757109" y="391793"/>
                  </a:cubicBezTo>
                  <a:cubicBezTo>
                    <a:pt x="2782144" y="347903"/>
                    <a:pt x="2756772" y="466732"/>
                    <a:pt x="2863538" y="429669"/>
                  </a:cubicBezTo>
                  <a:cubicBezTo>
                    <a:pt x="2957954" y="508184"/>
                    <a:pt x="3021160" y="590762"/>
                    <a:pt x="3141622" y="653184"/>
                  </a:cubicBezTo>
                  <a:cubicBezTo>
                    <a:pt x="3202583" y="720157"/>
                    <a:pt x="3295315" y="742265"/>
                    <a:pt x="3379403" y="684558"/>
                  </a:cubicBezTo>
                  <a:cubicBezTo>
                    <a:pt x="3368625" y="734625"/>
                    <a:pt x="3478310" y="725684"/>
                    <a:pt x="3552968" y="733975"/>
                  </a:cubicBezTo>
                  <a:cubicBezTo>
                    <a:pt x="3591924" y="705527"/>
                    <a:pt x="3699924" y="606856"/>
                    <a:pt x="3763804" y="673179"/>
                  </a:cubicBezTo>
                  <a:cubicBezTo>
                    <a:pt x="3927938" y="725359"/>
                    <a:pt x="4206472" y="536956"/>
                    <a:pt x="4332098" y="418127"/>
                  </a:cubicBezTo>
                  <a:cubicBezTo>
                    <a:pt x="4305266" y="382365"/>
                    <a:pt x="4525534" y="249882"/>
                    <a:pt x="4675185" y="153648"/>
                  </a:cubicBezTo>
                  <a:cubicBezTo>
                    <a:pt x="4676196" y="568655"/>
                    <a:pt x="4677543" y="1047709"/>
                    <a:pt x="4676532" y="1464666"/>
                  </a:cubicBezTo>
                  <a:close/>
                </a:path>
              </a:pathLst>
            </a:custGeom>
            <a:blipFill>
              <a:blip r:embed="rId2"/>
              <a:stretch>
                <a:fillRect l="-15359" t="-86" r="-15379" b="-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550781" y="207435"/>
            <a:ext cx="5129537" cy="7923144"/>
            <a:chOff x="0" y="0"/>
            <a:chExt cx="2192020" cy="3385820"/>
          </a:xfrm>
        </p:grpSpPr>
        <p:sp>
          <p:nvSpPr>
            <p:cNvPr id="11" name="Freeform 11"/>
            <p:cNvSpPr/>
            <p:nvPr/>
          </p:nvSpPr>
          <p:spPr>
            <a:xfrm>
              <a:off x="1270" y="0"/>
              <a:ext cx="2194560" cy="3388360"/>
            </a:xfrm>
            <a:custGeom>
              <a:avLst/>
              <a:gdLst/>
              <a:ahLst/>
              <a:cxnLst/>
              <a:rect l="l" t="t" r="r" b="b"/>
              <a:pathLst>
                <a:path w="2194560" h="3388360">
                  <a:moveTo>
                    <a:pt x="3810" y="317500"/>
                  </a:moveTo>
                  <a:cubicBezTo>
                    <a:pt x="13970" y="425450"/>
                    <a:pt x="16510" y="533400"/>
                    <a:pt x="17780" y="642620"/>
                  </a:cubicBezTo>
                  <a:cubicBezTo>
                    <a:pt x="24130" y="1036320"/>
                    <a:pt x="21590" y="1430020"/>
                    <a:pt x="17780" y="1823720"/>
                  </a:cubicBezTo>
                  <a:cubicBezTo>
                    <a:pt x="13970" y="2218690"/>
                    <a:pt x="8890" y="2613660"/>
                    <a:pt x="8890" y="3009900"/>
                  </a:cubicBezTo>
                  <a:cubicBezTo>
                    <a:pt x="8890" y="3013710"/>
                    <a:pt x="8890" y="3017520"/>
                    <a:pt x="7620" y="3021330"/>
                  </a:cubicBezTo>
                  <a:cubicBezTo>
                    <a:pt x="11430" y="3022600"/>
                    <a:pt x="15240" y="3025140"/>
                    <a:pt x="19050" y="3027680"/>
                  </a:cubicBezTo>
                  <a:cubicBezTo>
                    <a:pt x="24130" y="3031490"/>
                    <a:pt x="27940" y="3037840"/>
                    <a:pt x="33020" y="3044190"/>
                  </a:cubicBezTo>
                  <a:cubicBezTo>
                    <a:pt x="44450" y="3058160"/>
                    <a:pt x="55880" y="3072130"/>
                    <a:pt x="66040" y="3086100"/>
                  </a:cubicBezTo>
                  <a:cubicBezTo>
                    <a:pt x="77470" y="3102610"/>
                    <a:pt x="88900" y="3117850"/>
                    <a:pt x="100330" y="3134360"/>
                  </a:cubicBezTo>
                  <a:cubicBezTo>
                    <a:pt x="105410" y="3141980"/>
                    <a:pt x="110490" y="3149600"/>
                    <a:pt x="115570" y="3155950"/>
                  </a:cubicBezTo>
                  <a:cubicBezTo>
                    <a:pt x="119380" y="3161030"/>
                    <a:pt x="125730" y="3163570"/>
                    <a:pt x="129540" y="3167380"/>
                  </a:cubicBezTo>
                  <a:cubicBezTo>
                    <a:pt x="142240" y="3177540"/>
                    <a:pt x="156210" y="3187700"/>
                    <a:pt x="168910" y="3197860"/>
                  </a:cubicBezTo>
                  <a:cubicBezTo>
                    <a:pt x="181610" y="3208020"/>
                    <a:pt x="194310" y="3216910"/>
                    <a:pt x="209550" y="3223260"/>
                  </a:cubicBezTo>
                  <a:cubicBezTo>
                    <a:pt x="243840" y="3238500"/>
                    <a:pt x="276860" y="3255010"/>
                    <a:pt x="311150" y="3270250"/>
                  </a:cubicBezTo>
                  <a:cubicBezTo>
                    <a:pt x="330200" y="3279140"/>
                    <a:pt x="349250" y="3286760"/>
                    <a:pt x="369570" y="3295650"/>
                  </a:cubicBezTo>
                  <a:cubicBezTo>
                    <a:pt x="370840" y="3296920"/>
                    <a:pt x="374650" y="3295650"/>
                    <a:pt x="375920" y="3295650"/>
                  </a:cubicBezTo>
                  <a:lnTo>
                    <a:pt x="383540" y="3295650"/>
                  </a:lnTo>
                  <a:lnTo>
                    <a:pt x="384810" y="3296920"/>
                  </a:lnTo>
                  <a:cubicBezTo>
                    <a:pt x="387350" y="3290570"/>
                    <a:pt x="389890" y="3285490"/>
                    <a:pt x="393700" y="3279140"/>
                  </a:cubicBezTo>
                  <a:cubicBezTo>
                    <a:pt x="397510" y="3274060"/>
                    <a:pt x="400050" y="3265170"/>
                    <a:pt x="408940" y="3265170"/>
                  </a:cubicBezTo>
                  <a:cubicBezTo>
                    <a:pt x="408940" y="3265170"/>
                    <a:pt x="410210" y="3265170"/>
                    <a:pt x="410210" y="3263900"/>
                  </a:cubicBezTo>
                  <a:cubicBezTo>
                    <a:pt x="414020" y="3257550"/>
                    <a:pt x="420370" y="3256280"/>
                    <a:pt x="427990" y="3255010"/>
                  </a:cubicBezTo>
                  <a:cubicBezTo>
                    <a:pt x="435610" y="3253740"/>
                    <a:pt x="441960" y="3249930"/>
                    <a:pt x="448310" y="3247390"/>
                  </a:cubicBezTo>
                  <a:cubicBezTo>
                    <a:pt x="449580" y="3247390"/>
                    <a:pt x="449580" y="3246120"/>
                    <a:pt x="450850" y="3246120"/>
                  </a:cubicBezTo>
                  <a:cubicBezTo>
                    <a:pt x="459740" y="3248660"/>
                    <a:pt x="466090" y="3242310"/>
                    <a:pt x="473710" y="3239770"/>
                  </a:cubicBezTo>
                  <a:lnTo>
                    <a:pt x="474980" y="3239770"/>
                  </a:lnTo>
                  <a:cubicBezTo>
                    <a:pt x="482600" y="3239770"/>
                    <a:pt x="488950" y="3235960"/>
                    <a:pt x="496570" y="3234690"/>
                  </a:cubicBezTo>
                  <a:cubicBezTo>
                    <a:pt x="502920" y="3233420"/>
                    <a:pt x="509270" y="3233420"/>
                    <a:pt x="515620" y="3229610"/>
                  </a:cubicBezTo>
                  <a:cubicBezTo>
                    <a:pt x="521970" y="3225800"/>
                    <a:pt x="529590" y="3223260"/>
                    <a:pt x="535940" y="3220720"/>
                  </a:cubicBezTo>
                  <a:cubicBezTo>
                    <a:pt x="542290" y="3218180"/>
                    <a:pt x="548640" y="3216910"/>
                    <a:pt x="554990" y="3214370"/>
                  </a:cubicBezTo>
                  <a:lnTo>
                    <a:pt x="561340" y="3214370"/>
                  </a:lnTo>
                  <a:cubicBezTo>
                    <a:pt x="567690" y="3214370"/>
                    <a:pt x="572770" y="3214370"/>
                    <a:pt x="577850" y="3210560"/>
                  </a:cubicBezTo>
                  <a:lnTo>
                    <a:pt x="580390" y="3210560"/>
                  </a:lnTo>
                  <a:cubicBezTo>
                    <a:pt x="586740" y="3210560"/>
                    <a:pt x="594360" y="3211830"/>
                    <a:pt x="600710" y="3211830"/>
                  </a:cubicBezTo>
                  <a:lnTo>
                    <a:pt x="605790" y="3211830"/>
                  </a:lnTo>
                  <a:cubicBezTo>
                    <a:pt x="612140" y="3210560"/>
                    <a:pt x="614680" y="3215640"/>
                    <a:pt x="618490" y="3218180"/>
                  </a:cubicBezTo>
                  <a:cubicBezTo>
                    <a:pt x="624840" y="3225800"/>
                    <a:pt x="632460" y="3227070"/>
                    <a:pt x="642620" y="3225800"/>
                  </a:cubicBezTo>
                  <a:cubicBezTo>
                    <a:pt x="651510" y="3224530"/>
                    <a:pt x="659130" y="3223260"/>
                    <a:pt x="668020" y="3223260"/>
                  </a:cubicBezTo>
                  <a:cubicBezTo>
                    <a:pt x="671830" y="3223260"/>
                    <a:pt x="676910" y="3224530"/>
                    <a:pt x="680720" y="3225800"/>
                  </a:cubicBezTo>
                  <a:cubicBezTo>
                    <a:pt x="684530" y="3227070"/>
                    <a:pt x="687070" y="3228340"/>
                    <a:pt x="690880" y="3229610"/>
                  </a:cubicBezTo>
                  <a:lnTo>
                    <a:pt x="694690" y="3233420"/>
                  </a:lnTo>
                  <a:cubicBezTo>
                    <a:pt x="694690" y="3233420"/>
                    <a:pt x="695960" y="3237230"/>
                    <a:pt x="697230" y="3238500"/>
                  </a:cubicBezTo>
                  <a:cubicBezTo>
                    <a:pt x="699770" y="3239770"/>
                    <a:pt x="702310" y="3239770"/>
                    <a:pt x="703580" y="3241040"/>
                  </a:cubicBezTo>
                  <a:lnTo>
                    <a:pt x="704850" y="3242310"/>
                  </a:lnTo>
                  <a:cubicBezTo>
                    <a:pt x="711200" y="3238500"/>
                    <a:pt x="713740" y="3244850"/>
                    <a:pt x="717550" y="3246120"/>
                  </a:cubicBezTo>
                  <a:cubicBezTo>
                    <a:pt x="722630" y="3248660"/>
                    <a:pt x="726440" y="3251200"/>
                    <a:pt x="731520" y="3255010"/>
                  </a:cubicBezTo>
                  <a:cubicBezTo>
                    <a:pt x="731520" y="3253740"/>
                    <a:pt x="731520" y="3252470"/>
                    <a:pt x="732790" y="3251200"/>
                  </a:cubicBezTo>
                  <a:cubicBezTo>
                    <a:pt x="740410" y="3252470"/>
                    <a:pt x="749300" y="3252470"/>
                    <a:pt x="756920" y="3257550"/>
                  </a:cubicBezTo>
                  <a:cubicBezTo>
                    <a:pt x="758190" y="3255010"/>
                    <a:pt x="760730" y="3252470"/>
                    <a:pt x="763270" y="3249930"/>
                  </a:cubicBezTo>
                  <a:cubicBezTo>
                    <a:pt x="763270" y="3249930"/>
                    <a:pt x="763270" y="3248660"/>
                    <a:pt x="764540" y="3248660"/>
                  </a:cubicBezTo>
                  <a:cubicBezTo>
                    <a:pt x="770890" y="3247390"/>
                    <a:pt x="774700" y="3243580"/>
                    <a:pt x="775970" y="3237230"/>
                  </a:cubicBezTo>
                  <a:cubicBezTo>
                    <a:pt x="777240" y="3234690"/>
                    <a:pt x="777240" y="3232150"/>
                    <a:pt x="777240" y="3230880"/>
                  </a:cubicBezTo>
                  <a:cubicBezTo>
                    <a:pt x="782320" y="3228340"/>
                    <a:pt x="786130" y="3225800"/>
                    <a:pt x="791210" y="3223260"/>
                  </a:cubicBezTo>
                  <a:lnTo>
                    <a:pt x="791210" y="3220720"/>
                  </a:lnTo>
                  <a:cubicBezTo>
                    <a:pt x="787400" y="3214370"/>
                    <a:pt x="787400" y="3213100"/>
                    <a:pt x="793750" y="3210560"/>
                  </a:cubicBezTo>
                  <a:cubicBezTo>
                    <a:pt x="795020" y="3209290"/>
                    <a:pt x="795020" y="3208020"/>
                    <a:pt x="796290" y="3208020"/>
                  </a:cubicBezTo>
                  <a:cubicBezTo>
                    <a:pt x="798830" y="3206750"/>
                    <a:pt x="801370" y="3205480"/>
                    <a:pt x="802640" y="3204210"/>
                  </a:cubicBezTo>
                  <a:cubicBezTo>
                    <a:pt x="802640" y="3204210"/>
                    <a:pt x="802640" y="3205480"/>
                    <a:pt x="803910" y="3205480"/>
                  </a:cubicBezTo>
                  <a:lnTo>
                    <a:pt x="803910" y="3202940"/>
                  </a:lnTo>
                  <a:cubicBezTo>
                    <a:pt x="811530" y="3200400"/>
                    <a:pt x="819150" y="3197860"/>
                    <a:pt x="826770" y="3194050"/>
                  </a:cubicBezTo>
                  <a:cubicBezTo>
                    <a:pt x="830580" y="3191510"/>
                    <a:pt x="834390" y="3190240"/>
                    <a:pt x="839470" y="3192780"/>
                  </a:cubicBezTo>
                  <a:cubicBezTo>
                    <a:pt x="842010" y="3194050"/>
                    <a:pt x="844550" y="3192780"/>
                    <a:pt x="847090" y="3191510"/>
                  </a:cubicBezTo>
                  <a:cubicBezTo>
                    <a:pt x="853440" y="3188970"/>
                    <a:pt x="859790" y="3187700"/>
                    <a:pt x="866140" y="3185160"/>
                  </a:cubicBezTo>
                  <a:cubicBezTo>
                    <a:pt x="871220" y="3183890"/>
                    <a:pt x="875030" y="3181350"/>
                    <a:pt x="880110" y="3178810"/>
                  </a:cubicBezTo>
                  <a:cubicBezTo>
                    <a:pt x="880110" y="3178810"/>
                    <a:pt x="881380" y="3176270"/>
                    <a:pt x="880110" y="3175000"/>
                  </a:cubicBezTo>
                  <a:cubicBezTo>
                    <a:pt x="880110" y="3173730"/>
                    <a:pt x="878840" y="3171190"/>
                    <a:pt x="878840" y="3169920"/>
                  </a:cubicBezTo>
                  <a:cubicBezTo>
                    <a:pt x="882650" y="3167380"/>
                    <a:pt x="885190" y="3164840"/>
                    <a:pt x="887730" y="3164840"/>
                  </a:cubicBezTo>
                  <a:cubicBezTo>
                    <a:pt x="891540" y="3163570"/>
                    <a:pt x="896620" y="3163570"/>
                    <a:pt x="901700" y="3162300"/>
                  </a:cubicBezTo>
                  <a:cubicBezTo>
                    <a:pt x="905510" y="3150870"/>
                    <a:pt x="913130" y="3148330"/>
                    <a:pt x="922020" y="3152140"/>
                  </a:cubicBezTo>
                  <a:lnTo>
                    <a:pt x="924560" y="3149600"/>
                  </a:lnTo>
                  <a:cubicBezTo>
                    <a:pt x="925830" y="3150870"/>
                    <a:pt x="925830" y="3150870"/>
                    <a:pt x="925830" y="3152140"/>
                  </a:cubicBezTo>
                  <a:cubicBezTo>
                    <a:pt x="929640" y="3149600"/>
                    <a:pt x="933450" y="3147060"/>
                    <a:pt x="937260" y="3145790"/>
                  </a:cubicBezTo>
                  <a:cubicBezTo>
                    <a:pt x="941070" y="3143250"/>
                    <a:pt x="944880" y="3140710"/>
                    <a:pt x="949960" y="3143250"/>
                  </a:cubicBezTo>
                  <a:cubicBezTo>
                    <a:pt x="949960" y="3136900"/>
                    <a:pt x="953770" y="3136900"/>
                    <a:pt x="957580" y="3138170"/>
                  </a:cubicBezTo>
                  <a:cubicBezTo>
                    <a:pt x="960120" y="3138170"/>
                    <a:pt x="963930" y="3136900"/>
                    <a:pt x="966470" y="3135630"/>
                  </a:cubicBezTo>
                  <a:cubicBezTo>
                    <a:pt x="967740" y="3135630"/>
                    <a:pt x="970280" y="3134360"/>
                    <a:pt x="971550" y="3135630"/>
                  </a:cubicBezTo>
                  <a:cubicBezTo>
                    <a:pt x="976630" y="3139440"/>
                    <a:pt x="984250" y="3140710"/>
                    <a:pt x="989330" y="3147060"/>
                  </a:cubicBezTo>
                  <a:cubicBezTo>
                    <a:pt x="993140" y="3152140"/>
                    <a:pt x="999490" y="3154680"/>
                    <a:pt x="1002030" y="3162300"/>
                  </a:cubicBezTo>
                  <a:cubicBezTo>
                    <a:pt x="1003300" y="3164840"/>
                    <a:pt x="1008380" y="3167380"/>
                    <a:pt x="1010920" y="3168650"/>
                  </a:cubicBezTo>
                  <a:cubicBezTo>
                    <a:pt x="1010920" y="3168650"/>
                    <a:pt x="1012190" y="3168650"/>
                    <a:pt x="1013460" y="3169920"/>
                  </a:cubicBezTo>
                  <a:cubicBezTo>
                    <a:pt x="1014730" y="3173730"/>
                    <a:pt x="1018540" y="3172460"/>
                    <a:pt x="1021080" y="3171190"/>
                  </a:cubicBezTo>
                  <a:cubicBezTo>
                    <a:pt x="1023620" y="3171190"/>
                    <a:pt x="1026160" y="3169920"/>
                    <a:pt x="1027430" y="3173730"/>
                  </a:cubicBezTo>
                  <a:cubicBezTo>
                    <a:pt x="1027430" y="3175000"/>
                    <a:pt x="1031240" y="3176270"/>
                    <a:pt x="1032510" y="3177540"/>
                  </a:cubicBezTo>
                  <a:cubicBezTo>
                    <a:pt x="1036320" y="3180080"/>
                    <a:pt x="1040130" y="3182620"/>
                    <a:pt x="1042670" y="3185160"/>
                  </a:cubicBezTo>
                  <a:cubicBezTo>
                    <a:pt x="1043940" y="3186430"/>
                    <a:pt x="1045210" y="3187700"/>
                    <a:pt x="1045210" y="3188970"/>
                  </a:cubicBezTo>
                  <a:cubicBezTo>
                    <a:pt x="1045210" y="3192780"/>
                    <a:pt x="1049020" y="3195320"/>
                    <a:pt x="1052830" y="3195320"/>
                  </a:cubicBezTo>
                  <a:cubicBezTo>
                    <a:pt x="1057910" y="3196590"/>
                    <a:pt x="1061720" y="3196590"/>
                    <a:pt x="1066800" y="3197860"/>
                  </a:cubicBezTo>
                  <a:cubicBezTo>
                    <a:pt x="1068070" y="3197860"/>
                    <a:pt x="1068070" y="3200400"/>
                    <a:pt x="1069340" y="3200400"/>
                  </a:cubicBezTo>
                  <a:cubicBezTo>
                    <a:pt x="1070610" y="3202940"/>
                    <a:pt x="1071880" y="3206750"/>
                    <a:pt x="1076960" y="3204210"/>
                  </a:cubicBezTo>
                  <a:cubicBezTo>
                    <a:pt x="1079500" y="3202940"/>
                    <a:pt x="1087120" y="3205480"/>
                    <a:pt x="1088390" y="3208020"/>
                  </a:cubicBezTo>
                  <a:cubicBezTo>
                    <a:pt x="1090930" y="3216910"/>
                    <a:pt x="1099820" y="3216910"/>
                    <a:pt x="1106170" y="3219450"/>
                  </a:cubicBezTo>
                  <a:cubicBezTo>
                    <a:pt x="1107440" y="3219450"/>
                    <a:pt x="1108710" y="3219450"/>
                    <a:pt x="1108710" y="3220720"/>
                  </a:cubicBezTo>
                  <a:cubicBezTo>
                    <a:pt x="1112520" y="3225800"/>
                    <a:pt x="1117600" y="3227070"/>
                    <a:pt x="1122680" y="3229610"/>
                  </a:cubicBezTo>
                  <a:cubicBezTo>
                    <a:pt x="1127760" y="3232150"/>
                    <a:pt x="1132840" y="3237230"/>
                    <a:pt x="1137920" y="3242310"/>
                  </a:cubicBezTo>
                  <a:lnTo>
                    <a:pt x="1144270" y="3248660"/>
                  </a:lnTo>
                  <a:cubicBezTo>
                    <a:pt x="1145540" y="3249930"/>
                    <a:pt x="1146810" y="3249930"/>
                    <a:pt x="1148080" y="3249930"/>
                  </a:cubicBezTo>
                  <a:cubicBezTo>
                    <a:pt x="1151890" y="3249930"/>
                    <a:pt x="1155700" y="3248660"/>
                    <a:pt x="1158240" y="3252470"/>
                  </a:cubicBezTo>
                  <a:cubicBezTo>
                    <a:pt x="1158240" y="3252470"/>
                    <a:pt x="1159510" y="3253740"/>
                    <a:pt x="1160780" y="3253740"/>
                  </a:cubicBezTo>
                  <a:cubicBezTo>
                    <a:pt x="1170940" y="3252470"/>
                    <a:pt x="1177290" y="3258820"/>
                    <a:pt x="1183640" y="3265170"/>
                  </a:cubicBezTo>
                  <a:cubicBezTo>
                    <a:pt x="1186180" y="3267710"/>
                    <a:pt x="1191260" y="3268980"/>
                    <a:pt x="1193800" y="3268980"/>
                  </a:cubicBezTo>
                  <a:cubicBezTo>
                    <a:pt x="1201420" y="3271520"/>
                    <a:pt x="1210310" y="3272790"/>
                    <a:pt x="1216660" y="3277870"/>
                  </a:cubicBezTo>
                  <a:cubicBezTo>
                    <a:pt x="1220470" y="3280410"/>
                    <a:pt x="1225550" y="3284220"/>
                    <a:pt x="1229360" y="3284220"/>
                  </a:cubicBezTo>
                  <a:cubicBezTo>
                    <a:pt x="1235710" y="3284220"/>
                    <a:pt x="1238250" y="3289300"/>
                    <a:pt x="1240790" y="3293110"/>
                  </a:cubicBezTo>
                  <a:cubicBezTo>
                    <a:pt x="1248410" y="3294380"/>
                    <a:pt x="1256030" y="3294380"/>
                    <a:pt x="1259840" y="3302000"/>
                  </a:cubicBezTo>
                  <a:cubicBezTo>
                    <a:pt x="1259840" y="3303270"/>
                    <a:pt x="1261110" y="3303270"/>
                    <a:pt x="1262380" y="3303270"/>
                  </a:cubicBezTo>
                  <a:cubicBezTo>
                    <a:pt x="1267460" y="3304540"/>
                    <a:pt x="1272540" y="3305810"/>
                    <a:pt x="1277620" y="3308350"/>
                  </a:cubicBezTo>
                  <a:cubicBezTo>
                    <a:pt x="1280160" y="3309620"/>
                    <a:pt x="1282700" y="3312160"/>
                    <a:pt x="1286510" y="3314700"/>
                  </a:cubicBezTo>
                  <a:cubicBezTo>
                    <a:pt x="1287780" y="3314700"/>
                    <a:pt x="1287780" y="3315970"/>
                    <a:pt x="1289050" y="3315970"/>
                  </a:cubicBezTo>
                  <a:cubicBezTo>
                    <a:pt x="1297940" y="3315970"/>
                    <a:pt x="1300480" y="3322320"/>
                    <a:pt x="1305560" y="3327400"/>
                  </a:cubicBezTo>
                  <a:cubicBezTo>
                    <a:pt x="1313180" y="3333750"/>
                    <a:pt x="1322070" y="3340100"/>
                    <a:pt x="1328420" y="3347720"/>
                  </a:cubicBezTo>
                  <a:cubicBezTo>
                    <a:pt x="1332230" y="3352800"/>
                    <a:pt x="1338580" y="3355340"/>
                    <a:pt x="1342390" y="3357880"/>
                  </a:cubicBezTo>
                  <a:lnTo>
                    <a:pt x="1350010" y="3361690"/>
                  </a:lnTo>
                  <a:cubicBezTo>
                    <a:pt x="1352550" y="3364230"/>
                    <a:pt x="1355090" y="3366770"/>
                    <a:pt x="1358900" y="3369310"/>
                  </a:cubicBezTo>
                  <a:cubicBezTo>
                    <a:pt x="1362710" y="3370580"/>
                    <a:pt x="1363980" y="3375660"/>
                    <a:pt x="1369060" y="3374390"/>
                  </a:cubicBezTo>
                  <a:cubicBezTo>
                    <a:pt x="1371600" y="3374390"/>
                    <a:pt x="1374140" y="3375660"/>
                    <a:pt x="1376680" y="3376930"/>
                  </a:cubicBezTo>
                  <a:cubicBezTo>
                    <a:pt x="1380490" y="3379470"/>
                    <a:pt x="1381760" y="3382010"/>
                    <a:pt x="1386840" y="3382010"/>
                  </a:cubicBezTo>
                  <a:cubicBezTo>
                    <a:pt x="1389380" y="3382010"/>
                    <a:pt x="1391920" y="3384550"/>
                    <a:pt x="1393190" y="3385820"/>
                  </a:cubicBezTo>
                  <a:cubicBezTo>
                    <a:pt x="1399540" y="3388360"/>
                    <a:pt x="1405890" y="3388360"/>
                    <a:pt x="1409700" y="3380740"/>
                  </a:cubicBezTo>
                  <a:lnTo>
                    <a:pt x="1410970" y="3379470"/>
                  </a:lnTo>
                  <a:cubicBezTo>
                    <a:pt x="1416050" y="3382010"/>
                    <a:pt x="1416050" y="3376930"/>
                    <a:pt x="1417320" y="3374390"/>
                  </a:cubicBezTo>
                  <a:cubicBezTo>
                    <a:pt x="1418590" y="3373120"/>
                    <a:pt x="1421130" y="3371850"/>
                    <a:pt x="1422400" y="3370580"/>
                  </a:cubicBezTo>
                  <a:cubicBezTo>
                    <a:pt x="1424940" y="3368040"/>
                    <a:pt x="1427480" y="3366770"/>
                    <a:pt x="1431290" y="3364230"/>
                  </a:cubicBezTo>
                  <a:cubicBezTo>
                    <a:pt x="1432560" y="3362960"/>
                    <a:pt x="1435100" y="3361690"/>
                    <a:pt x="1436370" y="3361690"/>
                  </a:cubicBezTo>
                  <a:cubicBezTo>
                    <a:pt x="1442720" y="3361690"/>
                    <a:pt x="1446530" y="3359150"/>
                    <a:pt x="1451610" y="3354070"/>
                  </a:cubicBezTo>
                  <a:cubicBezTo>
                    <a:pt x="1455420" y="3350260"/>
                    <a:pt x="1461770" y="3347720"/>
                    <a:pt x="1466850" y="3345180"/>
                  </a:cubicBezTo>
                  <a:cubicBezTo>
                    <a:pt x="1471930" y="3342640"/>
                    <a:pt x="1477010" y="3340100"/>
                    <a:pt x="1483360" y="3338830"/>
                  </a:cubicBezTo>
                  <a:cubicBezTo>
                    <a:pt x="1487170" y="3337560"/>
                    <a:pt x="1490980" y="3337560"/>
                    <a:pt x="1494790" y="3337560"/>
                  </a:cubicBezTo>
                  <a:lnTo>
                    <a:pt x="1497330" y="3337560"/>
                  </a:lnTo>
                  <a:cubicBezTo>
                    <a:pt x="1502410" y="3335020"/>
                    <a:pt x="1507490" y="3331210"/>
                    <a:pt x="1513840" y="3328670"/>
                  </a:cubicBezTo>
                  <a:lnTo>
                    <a:pt x="1517650" y="3328670"/>
                  </a:lnTo>
                  <a:cubicBezTo>
                    <a:pt x="1524000" y="3331210"/>
                    <a:pt x="1530350" y="3331210"/>
                    <a:pt x="1536700" y="3326130"/>
                  </a:cubicBezTo>
                  <a:cubicBezTo>
                    <a:pt x="1537970" y="3324860"/>
                    <a:pt x="1540510" y="3323590"/>
                    <a:pt x="1541780" y="3322320"/>
                  </a:cubicBezTo>
                  <a:cubicBezTo>
                    <a:pt x="1548130" y="3324860"/>
                    <a:pt x="1554480" y="3329940"/>
                    <a:pt x="1562100" y="3329940"/>
                  </a:cubicBezTo>
                  <a:cubicBezTo>
                    <a:pt x="1564640" y="3329940"/>
                    <a:pt x="1568450" y="3328670"/>
                    <a:pt x="1570990" y="3327400"/>
                  </a:cubicBezTo>
                  <a:cubicBezTo>
                    <a:pt x="1576070" y="3327400"/>
                    <a:pt x="1581150" y="3327400"/>
                    <a:pt x="1584960" y="3326130"/>
                  </a:cubicBezTo>
                  <a:cubicBezTo>
                    <a:pt x="1590040" y="3324860"/>
                    <a:pt x="1596390" y="3326130"/>
                    <a:pt x="1601470" y="3323590"/>
                  </a:cubicBezTo>
                  <a:cubicBezTo>
                    <a:pt x="1604010" y="3317240"/>
                    <a:pt x="1605280" y="3317240"/>
                    <a:pt x="1611630" y="3318510"/>
                  </a:cubicBezTo>
                  <a:cubicBezTo>
                    <a:pt x="1619250" y="3319780"/>
                    <a:pt x="1624330" y="3318510"/>
                    <a:pt x="1629410" y="3312160"/>
                  </a:cubicBezTo>
                  <a:cubicBezTo>
                    <a:pt x="1631950" y="3308350"/>
                    <a:pt x="1638300" y="3308350"/>
                    <a:pt x="1642110" y="3305810"/>
                  </a:cubicBezTo>
                  <a:cubicBezTo>
                    <a:pt x="1643380" y="3305810"/>
                    <a:pt x="1644650" y="3304540"/>
                    <a:pt x="1645920" y="3304540"/>
                  </a:cubicBezTo>
                  <a:cubicBezTo>
                    <a:pt x="1648460" y="3303270"/>
                    <a:pt x="1649730" y="3303270"/>
                    <a:pt x="1652270" y="3302000"/>
                  </a:cubicBezTo>
                  <a:cubicBezTo>
                    <a:pt x="1658620" y="3299460"/>
                    <a:pt x="1664970" y="3298190"/>
                    <a:pt x="1671320" y="3294380"/>
                  </a:cubicBezTo>
                  <a:cubicBezTo>
                    <a:pt x="1677670" y="3290570"/>
                    <a:pt x="1682750" y="3288030"/>
                    <a:pt x="1689100" y="3293110"/>
                  </a:cubicBezTo>
                  <a:lnTo>
                    <a:pt x="1691640" y="3293110"/>
                  </a:lnTo>
                  <a:cubicBezTo>
                    <a:pt x="1694180" y="3291840"/>
                    <a:pt x="1695450" y="3291840"/>
                    <a:pt x="1697990" y="3290570"/>
                  </a:cubicBezTo>
                  <a:cubicBezTo>
                    <a:pt x="1697990" y="3286760"/>
                    <a:pt x="1697990" y="3281680"/>
                    <a:pt x="1703070" y="3277870"/>
                  </a:cubicBezTo>
                  <a:cubicBezTo>
                    <a:pt x="1704340" y="3276600"/>
                    <a:pt x="1704340" y="3274060"/>
                    <a:pt x="1706880" y="3272790"/>
                  </a:cubicBezTo>
                  <a:cubicBezTo>
                    <a:pt x="1709420" y="3270250"/>
                    <a:pt x="1713230" y="3270250"/>
                    <a:pt x="1715770" y="3271520"/>
                  </a:cubicBezTo>
                  <a:cubicBezTo>
                    <a:pt x="1717040" y="3272790"/>
                    <a:pt x="1719580" y="3271520"/>
                    <a:pt x="1720850" y="3271520"/>
                  </a:cubicBezTo>
                  <a:cubicBezTo>
                    <a:pt x="1728470" y="3270250"/>
                    <a:pt x="1737360" y="3270250"/>
                    <a:pt x="1744980" y="3268980"/>
                  </a:cubicBezTo>
                  <a:cubicBezTo>
                    <a:pt x="1752600" y="3267710"/>
                    <a:pt x="1760220" y="3266440"/>
                    <a:pt x="1767840" y="3263900"/>
                  </a:cubicBezTo>
                  <a:cubicBezTo>
                    <a:pt x="1772920" y="3261360"/>
                    <a:pt x="1778000" y="3262630"/>
                    <a:pt x="1783080" y="3262630"/>
                  </a:cubicBezTo>
                  <a:cubicBezTo>
                    <a:pt x="1793240" y="3263900"/>
                    <a:pt x="1802130" y="3263900"/>
                    <a:pt x="1811020" y="3258820"/>
                  </a:cubicBezTo>
                  <a:lnTo>
                    <a:pt x="1808480" y="3256280"/>
                  </a:lnTo>
                  <a:cubicBezTo>
                    <a:pt x="1811020" y="3255010"/>
                    <a:pt x="1813560" y="3255010"/>
                    <a:pt x="1817370" y="3255010"/>
                  </a:cubicBezTo>
                  <a:cubicBezTo>
                    <a:pt x="1819910" y="3258820"/>
                    <a:pt x="1823720" y="3256280"/>
                    <a:pt x="1826260" y="3253740"/>
                  </a:cubicBezTo>
                  <a:cubicBezTo>
                    <a:pt x="1830070" y="3249930"/>
                    <a:pt x="1833880" y="3251200"/>
                    <a:pt x="1838960" y="3251200"/>
                  </a:cubicBezTo>
                  <a:cubicBezTo>
                    <a:pt x="1844040" y="3252470"/>
                    <a:pt x="1850390" y="3249930"/>
                    <a:pt x="1856740" y="3248660"/>
                  </a:cubicBezTo>
                  <a:cubicBezTo>
                    <a:pt x="1858010" y="3248660"/>
                    <a:pt x="1859280" y="3246120"/>
                    <a:pt x="1859280" y="3244850"/>
                  </a:cubicBezTo>
                  <a:cubicBezTo>
                    <a:pt x="1861820" y="3244850"/>
                    <a:pt x="1864360" y="3243580"/>
                    <a:pt x="1868170" y="3243580"/>
                  </a:cubicBezTo>
                  <a:lnTo>
                    <a:pt x="1873250" y="3243580"/>
                  </a:lnTo>
                  <a:cubicBezTo>
                    <a:pt x="1878330" y="3246120"/>
                    <a:pt x="1883410" y="3246120"/>
                    <a:pt x="1888490" y="3243580"/>
                  </a:cubicBezTo>
                  <a:cubicBezTo>
                    <a:pt x="1889760" y="3242310"/>
                    <a:pt x="1892300" y="3242310"/>
                    <a:pt x="1893570" y="3242310"/>
                  </a:cubicBezTo>
                  <a:cubicBezTo>
                    <a:pt x="1897380" y="3241040"/>
                    <a:pt x="1901190" y="3242310"/>
                    <a:pt x="1903730" y="3238500"/>
                  </a:cubicBezTo>
                  <a:cubicBezTo>
                    <a:pt x="1905000" y="3237230"/>
                    <a:pt x="1907540" y="3238500"/>
                    <a:pt x="1910080" y="3237230"/>
                  </a:cubicBezTo>
                  <a:lnTo>
                    <a:pt x="1946910" y="3237230"/>
                  </a:lnTo>
                  <a:cubicBezTo>
                    <a:pt x="1951990" y="3237230"/>
                    <a:pt x="1958340" y="3238500"/>
                    <a:pt x="1963420" y="3239770"/>
                  </a:cubicBezTo>
                  <a:cubicBezTo>
                    <a:pt x="1969770" y="3241040"/>
                    <a:pt x="1974850" y="3239770"/>
                    <a:pt x="1979930" y="3238500"/>
                  </a:cubicBezTo>
                  <a:lnTo>
                    <a:pt x="1988820" y="3238500"/>
                  </a:lnTo>
                  <a:cubicBezTo>
                    <a:pt x="1992630" y="3238500"/>
                    <a:pt x="1996440" y="3239770"/>
                    <a:pt x="2000250" y="3238500"/>
                  </a:cubicBezTo>
                  <a:cubicBezTo>
                    <a:pt x="2002790" y="3238500"/>
                    <a:pt x="2004060" y="3235960"/>
                    <a:pt x="2005330" y="3233420"/>
                  </a:cubicBezTo>
                  <a:cubicBezTo>
                    <a:pt x="2007870" y="3229610"/>
                    <a:pt x="2011680" y="3228340"/>
                    <a:pt x="2016760" y="3228340"/>
                  </a:cubicBezTo>
                  <a:cubicBezTo>
                    <a:pt x="2020570" y="3228340"/>
                    <a:pt x="2024380" y="3227070"/>
                    <a:pt x="2028190" y="3225800"/>
                  </a:cubicBezTo>
                  <a:lnTo>
                    <a:pt x="2030730" y="3225800"/>
                  </a:lnTo>
                  <a:cubicBezTo>
                    <a:pt x="2035810" y="3233420"/>
                    <a:pt x="2043430" y="3228340"/>
                    <a:pt x="2049780" y="3229610"/>
                  </a:cubicBezTo>
                  <a:lnTo>
                    <a:pt x="2052320" y="3229610"/>
                  </a:lnTo>
                  <a:cubicBezTo>
                    <a:pt x="2057400" y="3232150"/>
                    <a:pt x="2063750" y="3234690"/>
                    <a:pt x="2068830" y="3235960"/>
                  </a:cubicBezTo>
                  <a:cubicBezTo>
                    <a:pt x="2075180" y="3237230"/>
                    <a:pt x="2080260" y="3243580"/>
                    <a:pt x="2085340" y="3243580"/>
                  </a:cubicBezTo>
                  <a:cubicBezTo>
                    <a:pt x="2094230" y="3243580"/>
                    <a:pt x="2101850" y="3249930"/>
                    <a:pt x="2109470" y="3251200"/>
                  </a:cubicBezTo>
                  <a:cubicBezTo>
                    <a:pt x="2115820" y="3252470"/>
                    <a:pt x="2122170" y="3255010"/>
                    <a:pt x="2128520" y="3257550"/>
                  </a:cubicBezTo>
                  <a:cubicBezTo>
                    <a:pt x="2131060" y="3258820"/>
                    <a:pt x="2134870" y="3257550"/>
                    <a:pt x="2137410" y="3257550"/>
                  </a:cubicBezTo>
                  <a:cubicBezTo>
                    <a:pt x="2145030" y="3258820"/>
                    <a:pt x="2152650" y="3258820"/>
                    <a:pt x="2160270" y="3260090"/>
                  </a:cubicBezTo>
                  <a:lnTo>
                    <a:pt x="2161540" y="3260090"/>
                  </a:lnTo>
                  <a:cubicBezTo>
                    <a:pt x="2170430" y="3258820"/>
                    <a:pt x="2179320" y="3261360"/>
                    <a:pt x="2188210" y="3261360"/>
                  </a:cubicBezTo>
                  <a:cubicBezTo>
                    <a:pt x="2189480" y="3035300"/>
                    <a:pt x="2183130" y="2809240"/>
                    <a:pt x="2175510" y="2583180"/>
                  </a:cubicBezTo>
                  <a:cubicBezTo>
                    <a:pt x="2167890" y="2368550"/>
                    <a:pt x="2160270" y="2153920"/>
                    <a:pt x="2159000" y="1939290"/>
                  </a:cubicBezTo>
                  <a:cubicBezTo>
                    <a:pt x="2159000" y="1831340"/>
                    <a:pt x="2160270" y="1724660"/>
                    <a:pt x="2162810" y="1616710"/>
                  </a:cubicBezTo>
                  <a:cubicBezTo>
                    <a:pt x="2166620" y="1508760"/>
                    <a:pt x="2174240" y="1400810"/>
                    <a:pt x="2179320" y="1292860"/>
                  </a:cubicBezTo>
                  <a:cubicBezTo>
                    <a:pt x="2194560" y="951230"/>
                    <a:pt x="2185670" y="608330"/>
                    <a:pt x="2180590" y="266700"/>
                  </a:cubicBezTo>
                  <a:cubicBezTo>
                    <a:pt x="2176780" y="265430"/>
                    <a:pt x="2174240" y="264160"/>
                    <a:pt x="2171700" y="262890"/>
                  </a:cubicBezTo>
                  <a:cubicBezTo>
                    <a:pt x="2167890" y="260350"/>
                    <a:pt x="2164080" y="259080"/>
                    <a:pt x="2159000" y="260350"/>
                  </a:cubicBezTo>
                  <a:lnTo>
                    <a:pt x="2151380" y="260350"/>
                  </a:lnTo>
                  <a:cubicBezTo>
                    <a:pt x="2147570" y="260350"/>
                    <a:pt x="2142490" y="260350"/>
                    <a:pt x="2139950" y="265430"/>
                  </a:cubicBezTo>
                  <a:cubicBezTo>
                    <a:pt x="2139950" y="265430"/>
                    <a:pt x="2138680" y="266700"/>
                    <a:pt x="2137410" y="266700"/>
                  </a:cubicBezTo>
                  <a:lnTo>
                    <a:pt x="2132330" y="266700"/>
                  </a:lnTo>
                  <a:cubicBezTo>
                    <a:pt x="2131060" y="264160"/>
                    <a:pt x="2133600" y="259080"/>
                    <a:pt x="2127250" y="260350"/>
                  </a:cubicBezTo>
                  <a:cubicBezTo>
                    <a:pt x="2124710" y="260350"/>
                    <a:pt x="2120900" y="261620"/>
                    <a:pt x="2118360" y="261620"/>
                  </a:cubicBezTo>
                  <a:lnTo>
                    <a:pt x="2099310" y="261620"/>
                  </a:lnTo>
                  <a:cubicBezTo>
                    <a:pt x="2098040" y="259080"/>
                    <a:pt x="2096770" y="256540"/>
                    <a:pt x="2094230" y="252730"/>
                  </a:cubicBezTo>
                  <a:cubicBezTo>
                    <a:pt x="2092960" y="250190"/>
                    <a:pt x="2091690" y="248920"/>
                    <a:pt x="2087880" y="251460"/>
                  </a:cubicBezTo>
                  <a:cubicBezTo>
                    <a:pt x="2085340" y="252730"/>
                    <a:pt x="2084070" y="252730"/>
                    <a:pt x="2082800" y="250190"/>
                  </a:cubicBezTo>
                  <a:cubicBezTo>
                    <a:pt x="2078990" y="243840"/>
                    <a:pt x="2075180" y="238760"/>
                    <a:pt x="2067560" y="237490"/>
                  </a:cubicBezTo>
                  <a:cubicBezTo>
                    <a:pt x="2066290" y="237490"/>
                    <a:pt x="2065020" y="234950"/>
                    <a:pt x="2063750" y="233680"/>
                  </a:cubicBezTo>
                  <a:cubicBezTo>
                    <a:pt x="2061210" y="231140"/>
                    <a:pt x="2059940" y="228600"/>
                    <a:pt x="2056130" y="228600"/>
                  </a:cubicBezTo>
                  <a:cubicBezTo>
                    <a:pt x="2054860" y="228600"/>
                    <a:pt x="2052320" y="226060"/>
                    <a:pt x="2052320" y="224790"/>
                  </a:cubicBezTo>
                  <a:cubicBezTo>
                    <a:pt x="2051050" y="219710"/>
                    <a:pt x="2051050" y="215900"/>
                    <a:pt x="2051050" y="210820"/>
                  </a:cubicBezTo>
                  <a:cubicBezTo>
                    <a:pt x="2049780" y="205740"/>
                    <a:pt x="2047240" y="200660"/>
                    <a:pt x="2043430" y="198120"/>
                  </a:cubicBezTo>
                  <a:cubicBezTo>
                    <a:pt x="2037080" y="194310"/>
                    <a:pt x="2032000" y="189230"/>
                    <a:pt x="2025650" y="185420"/>
                  </a:cubicBezTo>
                  <a:cubicBezTo>
                    <a:pt x="2024380" y="184150"/>
                    <a:pt x="2021840" y="182880"/>
                    <a:pt x="2019300" y="182880"/>
                  </a:cubicBezTo>
                  <a:cubicBezTo>
                    <a:pt x="2015490" y="181610"/>
                    <a:pt x="2011680" y="180340"/>
                    <a:pt x="2007870" y="180340"/>
                  </a:cubicBezTo>
                  <a:cubicBezTo>
                    <a:pt x="2004060" y="180340"/>
                    <a:pt x="1998980" y="180340"/>
                    <a:pt x="1995170" y="182880"/>
                  </a:cubicBezTo>
                  <a:cubicBezTo>
                    <a:pt x="1987550" y="186690"/>
                    <a:pt x="1981200" y="181610"/>
                    <a:pt x="1974850" y="181610"/>
                  </a:cubicBezTo>
                  <a:cubicBezTo>
                    <a:pt x="1968500" y="180340"/>
                    <a:pt x="1962150" y="177800"/>
                    <a:pt x="1957070" y="176530"/>
                  </a:cubicBezTo>
                  <a:lnTo>
                    <a:pt x="1940560" y="176530"/>
                  </a:lnTo>
                  <a:cubicBezTo>
                    <a:pt x="1926590" y="179070"/>
                    <a:pt x="1915160" y="171450"/>
                    <a:pt x="1901190" y="170180"/>
                  </a:cubicBezTo>
                  <a:cubicBezTo>
                    <a:pt x="1897380" y="170180"/>
                    <a:pt x="1893570" y="166370"/>
                    <a:pt x="1889760" y="163830"/>
                  </a:cubicBezTo>
                  <a:cubicBezTo>
                    <a:pt x="1887220" y="161290"/>
                    <a:pt x="1884680" y="161290"/>
                    <a:pt x="1880870" y="162560"/>
                  </a:cubicBezTo>
                  <a:cubicBezTo>
                    <a:pt x="1875790" y="163830"/>
                    <a:pt x="1870710" y="162560"/>
                    <a:pt x="1865630" y="163830"/>
                  </a:cubicBezTo>
                  <a:cubicBezTo>
                    <a:pt x="1858010" y="166370"/>
                    <a:pt x="1851660" y="160020"/>
                    <a:pt x="1844040" y="160020"/>
                  </a:cubicBezTo>
                  <a:cubicBezTo>
                    <a:pt x="1837690" y="161290"/>
                    <a:pt x="1831340" y="161290"/>
                    <a:pt x="1824990" y="162560"/>
                  </a:cubicBezTo>
                  <a:lnTo>
                    <a:pt x="1809750" y="166370"/>
                  </a:lnTo>
                  <a:cubicBezTo>
                    <a:pt x="1799590" y="171450"/>
                    <a:pt x="1791970" y="165100"/>
                    <a:pt x="1783080" y="162560"/>
                  </a:cubicBezTo>
                  <a:cubicBezTo>
                    <a:pt x="1776730" y="161290"/>
                    <a:pt x="1772920" y="158750"/>
                    <a:pt x="1767840" y="154940"/>
                  </a:cubicBezTo>
                  <a:cubicBezTo>
                    <a:pt x="1762760" y="151130"/>
                    <a:pt x="1757680" y="154940"/>
                    <a:pt x="1753870" y="154940"/>
                  </a:cubicBezTo>
                  <a:cubicBezTo>
                    <a:pt x="1750060" y="154940"/>
                    <a:pt x="1747520" y="158750"/>
                    <a:pt x="1744980" y="160020"/>
                  </a:cubicBezTo>
                  <a:cubicBezTo>
                    <a:pt x="1741170" y="161290"/>
                    <a:pt x="1737360" y="161290"/>
                    <a:pt x="1733550" y="161290"/>
                  </a:cubicBezTo>
                  <a:cubicBezTo>
                    <a:pt x="1729740" y="161290"/>
                    <a:pt x="1724660" y="160020"/>
                    <a:pt x="1720850" y="161290"/>
                  </a:cubicBezTo>
                  <a:cubicBezTo>
                    <a:pt x="1714500" y="163830"/>
                    <a:pt x="1709420" y="167640"/>
                    <a:pt x="1704340" y="170180"/>
                  </a:cubicBezTo>
                  <a:cubicBezTo>
                    <a:pt x="1703070" y="171450"/>
                    <a:pt x="1701800" y="172720"/>
                    <a:pt x="1700530" y="172720"/>
                  </a:cubicBezTo>
                  <a:cubicBezTo>
                    <a:pt x="1691640" y="177800"/>
                    <a:pt x="1681480" y="179070"/>
                    <a:pt x="1670050" y="179070"/>
                  </a:cubicBezTo>
                  <a:cubicBezTo>
                    <a:pt x="1663700" y="179070"/>
                    <a:pt x="1657350" y="179070"/>
                    <a:pt x="1651000" y="177800"/>
                  </a:cubicBezTo>
                  <a:cubicBezTo>
                    <a:pt x="1647190" y="177800"/>
                    <a:pt x="1644650" y="173990"/>
                    <a:pt x="1642110" y="173990"/>
                  </a:cubicBezTo>
                  <a:cubicBezTo>
                    <a:pt x="1633220" y="172720"/>
                    <a:pt x="1625600" y="172720"/>
                    <a:pt x="1616710" y="172720"/>
                  </a:cubicBezTo>
                  <a:cubicBezTo>
                    <a:pt x="1615440" y="172720"/>
                    <a:pt x="1614170" y="173990"/>
                    <a:pt x="1612900" y="173990"/>
                  </a:cubicBezTo>
                  <a:cubicBezTo>
                    <a:pt x="1607820" y="176530"/>
                    <a:pt x="1602740" y="180340"/>
                    <a:pt x="1597660" y="182880"/>
                  </a:cubicBezTo>
                  <a:cubicBezTo>
                    <a:pt x="1588770" y="185420"/>
                    <a:pt x="1579880" y="187960"/>
                    <a:pt x="1570990" y="189230"/>
                  </a:cubicBezTo>
                  <a:lnTo>
                    <a:pt x="1567180" y="189230"/>
                  </a:lnTo>
                  <a:cubicBezTo>
                    <a:pt x="1559560" y="185420"/>
                    <a:pt x="1553210" y="189230"/>
                    <a:pt x="1545590" y="190500"/>
                  </a:cubicBezTo>
                  <a:cubicBezTo>
                    <a:pt x="1537970" y="193040"/>
                    <a:pt x="1530350" y="196850"/>
                    <a:pt x="1522730" y="199390"/>
                  </a:cubicBezTo>
                  <a:cubicBezTo>
                    <a:pt x="1520190" y="200660"/>
                    <a:pt x="1517650" y="199390"/>
                    <a:pt x="1515110" y="198120"/>
                  </a:cubicBezTo>
                  <a:cubicBezTo>
                    <a:pt x="1511300" y="196850"/>
                    <a:pt x="1508760" y="196850"/>
                    <a:pt x="1506220" y="199390"/>
                  </a:cubicBezTo>
                  <a:cubicBezTo>
                    <a:pt x="1504950" y="200660"/>
                    <a:pt x="1503680" y="200660"/>
                    <a:pt x="1502410" y="200660"/>
                  </a:cubicBezTo>
                  <a:cubicBezTo>
                    <a:pt x="1498600" y="201930"/>
                    <a:pt x="1494790" y="201930"/>
                    <a:pt x="1492250" y="203200"/>
                  </a:cubicBezTo>
                  <a:cubicBezTo>
                    <a:pt x="1487170" y="207010"/>
                    <a:pt x="1482090" y="205740"/>
                    <a:pt x="1477010" y="208280"/>
                  </a:cubicBezTo>
                  <a:cubicBezTo>
                    <a:pt x="1471930" y="210820"/>
                    <a:pt x="1466850" y="210820"/>
                    <a:pt x="1463040" y="214630"/>
                  </a:cubicBezTo>
                  <a:cubicBezTo>
                    <a:pt x="1461770" y="215900"/>
                    <a:pt x="1459230" y="215900"/>
                    <a:pt x="1456690" y="215900"/>
                  </a:cubicBezTo>
                  <a:cubicBezTo>
                    <a:pt x="1450340" y="217170"/>
                    <a:pt x="1445260" y="220980"/>
                    <a:pt x="1441450" y="226060"/>
                  </a:cubicBezTo>
                  <a:cubicBezTo>
                    <a:pt x="1436370" y="231140"/>
                    <a:pt x="1431290" y="234950"/>
                    <a:pt x="1426210" y="238760"/>
                  </a:cubicBezTo>
                  <a:cubicBezTo>
                    <a:pt x="1424940" y="240030"/>
                    <a:pt x="1421130" y="240030"/>
                    <a:pt x="1419860" y="240030"/>
                  </a:cubicBezTo>
                  <a:cubicBezTo>
                    <a:pt x="1414780" y="240030"/>
                    <a:pt x="1409700" y="238760"/>
                    <a:pt x="1405890" y="237490"/>
                  </a:cubicBezTo>
                  <a:cubicBezTo>
                    <a:pt x="1403350" y="237490"/>
                    <a:pt x="1402080" y="236220"/>
                    <a:pt x="1399540" y="236220"/>
                  </a:cubicBezTo>
                  <a:cubicBezTo>
                    <a:pt x="1391920" y="240030"/>
                    <a:pt x="1383030" y="237490"/>
                    <a:pt x="1375410" y="237490"/>
                  </a:cubicBezTo>
                  <a:cubicBezTo>
                    <a:pt x="1374140" y="237490"/>
                    <a:pt x="1371600" y="236220"/>
                    <a:pt x="1370330" y="234950"/>
                  </a:cubicBezTo>
                  <a:cubicBezTo>
                    <a:pt x="1365250" y="231140"/>
                    <a:pt x="1360170" y="231140"/>
                    <a:pt x="1355090" y="233680"/>
                  </a:cubicBezTo>
                  <a:cubicBezTo>
                    <a:pt x="1351280" y="234950"/>
                    <a:pt x="1347470" y="234950"/>
                    <a:pt x="1344930" y="232410"/>
                  </a:cubicBezTo>
                  <a:cubicBezTo>
                    <a:pt x="1339850" y="228600"/>
                    <a:pt x="1333500" y="226060"/>
                    <a:pt x="1327150" y="224790"/>
                  </a:cubicBezTo>
                  <a:cubicBezTo>
                    <a:pt x="1322070" y="223520"/>
                    <a:pt x="1316990" y="220980"/>
                    <a:pt x="1311910" y="218440"/>
                  </a:cubicBezTo>
                  <a:cubicBezTo>
                    <a:pt x="1309370" y="217170"/>
                    <a:pt x="1306830" y="218440"/>
                    <a:pt x="1304290" y="218440"/>
                  </a:cubicBezTo>
                  <a:cubicBezTo>
                    <a:pt x="1301750" y="218440"/>
                    <a:pt x="1300480" y="219710"/>
                    <a:pt x="1297940" y="219710"/>
                  </a:cubicBezTo>
                  <a:cubicBezTo>
                    <a:pt x="1290320" y="220980"/>
                    <a:pt x="1282700" y="223520"/>
                    <a:pt x="1276350" y="222250"/>
                  </a:cubicBezTo>
                  <a:cubicBezTo>
                    <a:pt x="1267460" y="219710"/>
                    <a:pt x="1258570" y="220980"/>
                    <a:pt x="1250950" y="215900"/>
                  </a:cubicBezTo>
                  <a:cubicBezTo>
                    <a:pt x="1247140" y="213360"/>
                    <a:pt x="1245870" y="215900"/>
                    <a:pt x="1243330" y="215900"/>
                  </a:cubicBezTo>
                  <a:cubicBezTo>
                    <a:pt x="1242060" y="215900"/>
                    <a:pt x="1240790" y="215900"/>
                    <a:pt x="1238250" y="217170"/>
                  </a:cubicBezTo>
                  <a:cubicBezTo>
                    <a:pt x="1236980" y="220980"/>
                    <a:pt x="1231900" y="223520"/>
                    <a:pt x="1225550" y="220980"/>
                  </a:cubicBezTo>
                  <a:cubicBezTo>
                    <a:pt x="1221740" y="219710"/>
                    <a:pt x="1219200" y="219710"/>
                    <a:pt x="1215390" y="220980"/>
                  </a:cubicBezTo>
                  <a:cubicBezTo>
                    <a:pt x="1211580" y="222250"/>
                    <a:pt x="1207770" y="222250"/>
                    <a:pt x="1202690" y="223520"/>
                  </a:cubicBezTo>
                  <a:lnTo>
                    <a:pt x="1201420" y="223520"/>
                  </a:lnTo>
                  <a:cubicBezTo>
                    <a:pt x="1191260" y="229870"/>
                    <a:pt x="1181100" y="224790"/>
                    <a:pt x="1169670" y="224790"/>
                  </a:cubicBezTo>
                  <a:lnTo>
                    <a:pt x="1163320" y="224790"/>
                  </a:lnTo>
                  <a:cubicBezTo>
                    <a:pt x="1155700" y="226060"/>
                    <a:pt x="1151890" y="219710"/>
                    <a:pt x="1146810" y="215900"/>
                  </a:cubicBezTo>
                  <a:cubicBezTo>
                    <a:pt x="1141730" y="212090"/>
                    <a:pt x="1136650" y="207010"/>
                    <a:pt x="1131570" y="204470"/>
                  </a:cubicBezTo>
                  <a:cubicBezTo>
                    <a:pt x="1130300" y="203200"/>
                    <a:pt x="1126490" y="204470"/>
                    <a:pt x="1123950" y="204470"/>
                  </a:cubicBezTo>
                  <a:lnTo>
                    <a:pt x="1112520" y="204470"/>
                  </a:lnTo>
                  <a:lnTo>
                    <a:pt x="1111250" y="203200"/>
                  </a:lnTo>
                  <a:cubicBezTo>
                    <a:pt x="1102360" y="205740"/>
                    <a:pt x="1097280" y="200660"/>
                    <a:pt x="1090930" y="195580"/>
                  </a:cubicBezTo>
                  <a:cubicBezTo>
                    <a:pt x="1087120" y="193040"/>
                    <a:pt x="1082040" y="190500"/>
                    <a:pt x="1078230" y="189230"/>
                  </a:cubicBezTo>
                  <a:cubicBezTo>
                    <a:pt x="1073150" y="186690"/>
                    <a:pt x="1066800" y="185420"/>
                    <a:pt x="1064260" y="179070"/>
                  </a:cubicBezTo>
                  <a:cubicBezTo>
                    <a:pt x="1062990" y="176530"/>
                    <a:pt x="1060450" y="176530"/>
                    <a:pt x="1059180" y="173990"/>
                  </a:cubicBezTo>
                  <a:cubicBezTo>
                    <a:pt x="1057910" y="171450"/>
                    <a:pt x="1056640" y="168910"/>
                    <a:pt x="1056640" y="167640"/>
                  </a:cubicBezTo>
                  <a:cubicBezTo>
                    <a:pt x="1056640" y="165100"/>
                    <a:pt x="1057910" y="162560"/>
                    <a:pt x="1059180" y="160020"/>
                  </a:cubicBezTo>
                  <a:cubicBezTo>
                    <a:pt x="1060450" y="156210"/>
                    <a:pt x="1057910" y="152400"/>
                    <a:pt x="1054100" y="149860"/>
                  </a:cubicBezTo>
                  <a:cubicBezTo>
                    <a:pt x="1052830" y="148590"/>
                    <a:pt x="1050290" y="148590"/>
                    <a:pt x="1050290" y="147320"/>
                  </a:cubicBezTo>
                  <a:cubicBezTo>
                    <a:pt x="1047750" y="139700"/>
                    <a:pt x="1041400" y="137160"/>
                    <a:pt x="1036320" y="130810"/>
                  </a:cubicBezTo>
                  <a:cubicBezTo>
                    <a:pt x="1032510" y="127000"/>
                    <a:pt x="1029970" y="121920"/>
                    <a:pt x="1027430" y="116840"/>
                  </a:cubicBezTo>
                  <a:cubicBezTo>
                    <a:pt x="1024890" y="114300"/>
                    <a:pt x="1023620" y="111760"/>
                    <a:pt x="1019810" y="109220"/>
                  </a:cubicBezTo>
                  <a:cubicBezTo>
                    <a:pt x="1010920" y="105410"/>
                    <a:pt x="1002030" y="101600"/>
                    <a:pt x="993140" y="96520"/>
                  </a:cubicBezTo>
                  <a:cubicBezTo>
                    <a:pt x="993140" y="106680"/>
                    <a:pt x="990600" y="104140"/>
                    <a:pt x="989330" y="101600"/>
                  </a:cubicBezTo>
                  <a:cubicBezTo>
                    <a:pt x="989330" y="97790"/>
                    <a:pt x="986790" y="96520"/>
                    <a:pt x="982980" y="96520"/>
                  </a:cubicBezTo>
                  <a:cubicBezTo>
                    <a:pt x="982980" y="96520"/>
                    <a:pt x="981710" y="96520"/>
                    <a:pt x="981710" y="95250"/>
                  </a:cubicBezTo>
                  <a:cubicBezTo>
                    <a:pt x="980440" y="87630"/>
                    <a:pt x="974090" y="90170"/>
                    <a:pt x="970280" y="88900"/>
                  </a:cubicBezTo>
                  <a:cubicBezTo>
                    <a:pt x="967740" y="87630"/>
                    <a:pt x="965200" y="86360"/>
                    <a:pt x="962660" y="87630"/>
                  </a:cubicBezTo>
                  <a:cubicBezTo>
                    <a:pt x="957580" y="88900"/>
                    <a:pt x="953770" y="85090"/>
                    <a:pt x="948690" y="83820"/>
                  </a:cubicBezTo>
                  <a:cubicBezTo>
                    <a:pt x="947420" y="83820"/>
                    <a:pt x="946150" y="83820"/>
                    <a:pt x="944880" y="85090"/>
                  </a:cubicBezTo>
                  <a:cubicBezTo>
                    <a:pt x="942340" y="87630"/>
                    <a:pt x="939800" y="87630"/>
                    <a:pt x="935990" y="85090"/>
                  </a:cubicBezTo>
                  <a:cubicBezTo>
                    <a:pt x="930910" y="81280"/>
                    <a:pt x="925830" y="81280"/>
                    <a:pt x="919480" y="83820"/>
                  </a:cubicBezTo>
                  <a:cubicBezTo>
                    <a:pt x="916940" y="85090"/>
                    <a:pt x="914400" y="85090"/>
                    <a:pt x="911860" y="83820"/>
                  </a:cubicBezTo>
                  <a:cubicBezTo>
                    <a:pt x="906780" y="81280"/>
                    <a:pt x="901700" y="77470"/>
                    <a:pt x="895350" y="74930"/>
                  </a:cubicBezTo>
                  <a:cubicBezTo>
                    <a:pt x="894080" y="74930"/>
                    <a:pt x="892810" y="73660"/>
                    <a:pt x="891540" y="73660"/>
                  </a:cubicBezTo>
                  <a:cubicBezTo>
                    <a:pt x="883920" y="74930"/>
                    <a:pt x="877570" y="72390"/>
                    <a:pt x="869950" y="74930"/>
                  </a:cubicBezTo>
                  <a:cubicBezTo>
                    <a:pt x="866140" y="76200"/>
                    <a:pt x="861060" y="76200"/>
                    <a:pt x="858520" y="81280"/>
                  </a:cubicBezTo>
                  <a:cubicBezTo>
                    <a:pt x="857250" y="82550"/>
                    <a:pt x="853440" y="82550"/>
                    <a:pt x="850900" y="83820"/>
                  </a:cubicBezTo>
                  <a:cubicBezTo>
                    <a:pt x="844550" y="85090"/>
                    <a:pt x="838200" y="86360"/>
                    <a:pt x="831850" y="83820"/>
                  </a:cubicBezTo>
                  <a:cubicBezTo>
                    <a:pt x="826770" y="81280"/>
                    <a:pt x="820420" y="82550"/>
                    <a:pt x="815340" y="81280"/>
                  </a:cubicBezTo>
                  <a:cubicBezTo>
                    <a:pt x="811530" y="80010"/>
                    <a:pt x="808990" y="77470"/>
                    <a:pt x="806450" y="76200"/>
                  </a:cubicBezTo>
                  <a:cubicBezTo>
                    <a:pt x="805180" y="74930"/>
                    <a:pt x="803910" y="73660"/>
                    <a:pt x="802640" y="73660"/>
                  </a:cubicBezTo>
                  <a:cubicBezTo>
                    <a:pt x="795020" y="71120"/>
                    <a:pt x="788670" y="66040"/>
                    <a:pt x="784860" y="59690"/>
                  </a:cubicBezTo>
                  <a:cubicBezTo>
                    <a:pt x="782320" y="55880"/>
                    <a:pt x="778510" y="52070"/>
                    <a:pt x="775970" y="48260"/>
                  </a:cubicBezTo>
                  <a:cubicBezTo>
                    <a:pt x="767080" y="45720"/>
                    <a:pt x="768350" y="35560"/>
                    <a:pt x="763270" y="30480"/>
                  </a:cubicBezTo>
                  <a:cubicBezTo>
                    <a:pt x="759460" y="25400"/>
                    <a:pt x="755650" y="22860"/>
                    <a:pt x="749300" y="21590"/>
                  </a:cubicBezTo>
                  <a:lnTo>
                    <a:pt x="748030" y="21590"/>
                  </a:lnTo>
                  <a:cubicBezTo>
                    <a:pt x="741680" y="16510"/>
                    <a:pt x="735330" y="20320"/>
                    <a:pt x="727710" y="20320"/>
                  </a:cubicBezTo>
                  <a:cubicBezTo>
                    <a:pt x="725170" y="20320"/>
                    <a:pt x="721360" y="17780"/>
                    <a:pt x="718820" y="16510"/>
                  </a:cubicBezTo>
                  <a:cubicBezTo>
                    <a:pt x="717550" y="13970"/>
                    <a:pt x="716280" y="12700"/>
                    <a:pt x="715010" y="12700"/>
                  </a:cubicBezTo>
                  <a:cubicBezTo>
                    <a:pt x="707390" y="11430"/>
                    <a:pt x="701040" y="6350"/>
                    <a:pt x="694690" y="0"/>
                  </a:cubicBezTo>
                  <a:cubicBezTo>
                    <a:pt x="692150" y="1270"/>
                    <a:pt x="689610" y="2540"/>
                    <a:pt x="687070" y="2540"/>
                  </a:cubicBezTo>
                  <a:cubicBezTo>
                    <a:pt x="684530" y="3810"/>
                    <a:pt x="680720" y="3810"/>
                    <a:pt x="676910" y="3810"/>
                  </a:cubicBezTo>
                  <a:cubicBezTo>
                    <a:pt x="671830" y="2540"/>
                    <a:pt x="666750" y="3810"/>
                    <a:pt x="661670" y="7620"/>
                  </a:cubicBezTo>
                  <a:cubicBezTo>
                    <a:pt x="659130" y="8890"/>
                    <a:pt x="657860" y="10160"/>
                    <a:pt x="655320" y="11430"/>
                  </a:cubicBezTo>
                  <a:cubicBezTo>
                    <a:pt x="652780" y="12700"/>
                    <a:pt x="651510" y="15240"/>
                    <a:pt x="648970" y="16510"/>
                  </a:cubicBezTo>
                  <a:cubicBezTo>
                    <a:pt x="647700" y="17780"/>
                    <a:pt x="645160" y="17780"/>
                    <a:pt x="643890" y="19050"/>
                  </a:cubicBezTo>
                  <a:lnTo>
                    <a:pt x="636270" y="22860"/>
                  </a:lnTo>
                  <a:cubicBezTo>
                    <a:pt x="636270" y="22860"/>
                    <a:pt x="635000" y="24130"/>
                    <a:pt x="635000" y="22860"/>
                  </a:cubicBezTo>
                  <a:cubicBezTo>
                    <a:pt x="629920" y="20320"/>
                    <a:pt x="626110" y="25400"/>
                    <a:pt x="622300" y="27940"/>
                  </a:cubicBezTo>
                  <a:cubicBezTo>
                    <a:pt x="618490" y="30480"/>
                    <a:pt x="613410" y="30480"/>
                    <a:pt x="609600" y="33020"/>
                  </a:cubicBezTo>
                  <a:lnTo>
                    <a:pt x="608330" y="33020"/>
                  </a:lnTo>
                  <a:cubicBezTo>
                    <a:pt x="601980" y="34290"/>
                    <a:pt x="595630" y="36830"/>
                    <a:pt x="589280" y="38100"/>
                  </a:cubicBezTo>
                  <a:cubicBezTo>
                    <a:pt x="586740" y="38100"/>
                    <a:pt x="585470" y="39370"/>
                    <a:pt x="582930" y="40640"/>
                  </a:cubicBezTo>
                  <a:cubicBezTo>
                    <a:pt x="579120" y="41910"/>
                    <a:pt x="575310" y="44450"/>
                    <a:pt x="571500" y="45720"/>
                  </a:cubicBezTo>
                  <a:cubicBezTo>
                    <a:pt x="568960" y="46990"/>
                    <a:pt x="565150" y="48260"/>
                    <a:pt x="562610" y="49530"/>
                  </a:cubicBezTo>
                  <a:lnTo>
                    <a:pt x="558800" y="49530"/>
                  </a:lnTo>
                  <a:cubicBezTo>
                    <a:pt x="558800" y="49530"/>
                    <a:pt x="556260" y="49530"/>
                    <a:pt x="554990" y="52070"/>
                  </a:cubicBezTo>
                  <a:cubicBezTo>
                    <a:pt x="549910" y="49530"/>
                    <a:pt x="543560" y="48260"/>
                    <a:pt x="538480" y="45720"/>
                  </a:cubicBezTo>
                  <a:cubicBezTo>
                    <a:pt x="534670" y="44450"/>
                    <a:pt x="525780" y="46990"/>
                    <a:pt x="523240" y="50800"/>
                  </a:cubicBezTo>
                  <a:cubicBezTo>
                    <a:pt x="521970" y="52070"/>
                    <a:pt x="520700" y="53340"/>
                    <a:pt x="519430" y="53340"/>
                  </a:cubicBezTo>
                  <a:cubicBezTo>
                    <a:pt x="518160" y="53340"/>
                    <a:pt x="515620" y="52070"/>
                    <a:pt x="514350" y="52070"/>
                  </a:cubicBezTo>
                  <a:cubicBezTo>
                    <a:pt x="513080" y="52070"/>
                    <a:pt x="511810" y="53340"/>
                    <a:pt x="509270" y="53340"/>
                  </a:cubicBezTo>
                  <a:cubicBezTo>
                    <a:pt x="509270" y="54610"/>
                    <a:pt x="510540" y="55880"/>
                    <a:pt x="510540" y="57150"/>
                  </a:cubicBezTo>
                  <a:cubicBezTo>
                    <a:pt x="506730" y="58420"/>
                    <a:pt x="500380" y="68580"/>
                    <a:pt x="500380" y="73660"/>
                  </a:cubicBezTo>
                  <a:cubicBezTo>
                    <a:pt x="494030" y="76200"/>
                    <a:pt x="486410" y="77470"/>
                    <a:pt x="483870" y="85090"/>
                  </a:cubicBezTo>
                  <a:cubicBezTo>
                    <a:pt x="483870" y="86360"/>
                    <a:pt x="482600" y="86360"/>
                    <a:pt x="482600" y="87630"/>
                  </a:cubicBezTo>
                  <a:cubicBezTo>
                    <a:pt x="474980" y="88900"/>
                    <a:pt x="473710" y="96520"/>
                    <a:pt x="469900" y="102870"/>
                  </a:cubicBezTo>
                  <a:lnTo>
                    <a:pt x="469900" y="105410"/>
                  </a:lnTo>
                  <a:cubicBezTo>
                    <a:pt x="468630" y="105410"/>
                    <a:pt x="467360" y="106680"/>
                    <a:pt x="466090" y="106680"/>
                  </a:cubicBezTo>
                  <a:cubicBezTo>
                    <a:pt x="461010" y="109220"/>
                    <a:pt x="458470" y="113030"/>
                    <a:pt x="457200" y="119380"/>
                  </a:cubicBezTo>
                  <a:cubicBezTo>
                    <a:pt x="455930" y="125730"/>
                    <a:pt x="455930" y="130810"/>
                    <a:pt x="454660" y="137160"/>
                  </a:cubicBezTo>
                  <a:cubicBezTo>
                    <a:pt x="452120" y="135890"/>
                    <a:pt x="448310" y="138430"/>
                    <a:pt x="447040" y="134620"/>
                  </a:cubicBezTo>
                  <a:lnTo>
                    <a:pt x="444500" y="134620"/>
                  </a:lnTo>
                  <a:cubicBezTo>
                    <a:pt x="440690" y="139700"/>
                    <a:pt x="436880" y="144780"/>
                    <a:pt x="433070" y="148590"/>
                  </a:cubicBezTo>
                  <a:cubicBezTo>
                    <a:pt x="429260" y="151130"/>
                    <a:pt x="425450" y="152400"/>
                    <a:pt x="420370" y="154940"/>
                  </a:cubicBezTo>
                  <a:lnTo>
                    <a:pt x="420370" y="157480"/>
                  </a:lnTo>
                  <a:cubicBezTo>
                    <a:pt x="415290" y="156210"/>
                    <a:pt x="411480" y="154940"/>
                    <a:pt x="407670" y="152400"/>
                  </a:cubicBezTo>
                  <a:cubicBezTo>
                    <a:pt x="406400" y="152400"/>
                    <a:pt x="405130" y="151130"/>
                    <a:pt x="405130" y="151130"/>
                  </a:cubicBezTo>
                  <a:cubicBezTo>
                    <a:pt x="403860" y="151130"/>
                    <a:pt x="403860" y="149860"/>
                    <a:pt x="403860" y="149860"/>
                  </a:cubicBezTo>
                  <a:cubicBezTo>
                    <a:pt x="402590" y="149860"/>
                    <a:pt x="402590" y="151130"/>
                    <a:pt x="402590" y="152400"/>
                  </a:cubicBezTo>
                  <a:cubicBezTo>
                    <a:pt x="402590" y="157480"/>
                    <a:pt x="400050" y="156210"/>
                    <a:pt x="397510" y="154940"/>
                  </a:cubicBezTo>
                  <a:cubicBezTo>
                    <a:pt x="394970" y="153670"/>
                    <a:pt x="392430" y="153670"/>
                    <a:pt x="391160" y="157480"/>
                  </a:cubicBezTo>
                  <a:cubicBezTo>
                    <a:pt x="391160" y="158750"/>
                    <a:pt x="389890" y="160020"/>
                    <a:pt x="388620" y="160020"/>
                  </a:cubicBezTo>
                  <a:cubicBezTo>
                    <a:pt x="384810" y="161290"/>
                    <a:pt x="381000" y="162560"/>
                    <a:pt x="379730" y="166370"/>
                  </a:cubicBezTo>
                  <a:cubicBezTo>
                    <a:pt x="378460" y="168910"/>
                    <a:pt x="377190" y="170180"/>
                    <a:pt x="374650" y="172720"/>
                  </a:cubicBezTo>
                  <a:lnTo>
                    <a:pt x="355600" y="172720"/>
                  </a:lnTo>
                  <a:cubicBezTo>
                    <a:pt x="353060" y="172720"/>
                    <a:pt x="350520" y="172720"/>
                    <a:pt x="347980" y="173990"/>
                  </a:cubicBezTo>
                  <a:cubicBezTo>
                    <a:pt x="345440" y="173990"/>
                    <a:pt x="342900" y="175260"/>
                    <a:pt x="339090" y="176530"/>
                  </a:cubicBezTo>
                  <a:cubicBezTo>
                    <a:pt x="336550" y="177800"/>
                    <a:pt x="332740" y="180340"/>
                    <a:pt x="330200" y="181610"/>
                  </a:cubicBezTo>
                  <a:cubicBezTo>
                    <a:pt x="328930" y="182880"/>
                    <a:pt x="327660" y="182880"/>
                    <a:pt x="326390" y="182880"/>
                  </a:cubicBezTo>
                  <a:cubicBezTo>
                    <a:pt x="320040" y="182880"/>
                    <a:pt x="316230" y="186690"/>
                    <a:pt x="312420" y="190500"/>
                  </a:cubicBezTo>
                  <a:cubicBezTo>
                    <a:pt x="308610" y="193040"/>
                    <a:pt x="306070" y="196850"/>
                    <a:pt x="302260" y="199390"/>
                  </a:cubicBezTo>
                  <a:cubicBezTo>
                    <a:pt x="299720" y="200660"/>
                    <a:pt x="297180" y="201930"/>
                    <a:pt x="295910" y="203200"/>
                  </a:cubicBezTo>
                  <a:cubicBezTo>
                    <a:pt x="293370" y="204470"/>
                    <a:pt x="292100" y="207010"/>
                    <a:pt x="289560" y="207010"/>
                  </a:cubicBezTo>
                  <a:cubicBezTo>
                    <a:pt x="287020" y="208280"/>
                    <a:pt x="283210" y="208280"/>
                    <a:pt x="280670" y="207010"/>
                  </a:cubicBezTo>
                  <a:cubicBezTo>
                    <a:pt x="276860" y="204470"/>
                    <a:pt x="273050" y="207010"/>
                    <a:pt x="270510" y="208280"/>
                  </a:cubicBezTo>
                  <a:cubicBezTo>
                    <a:pt x="266700" y="209550"/>
                    <a:pt x="264160" y="212090"/>
                    <a:pt x="261620" y="213360"/>
                  </a:cubicBezTo>
                  <a:cubicBezTo>
                    <a:pt x="262890" y="214630"/>
                    <a:pt x="262890" y="215900"/>
                    <a:pt x="264160" y="217170"/>
                  </a:cubicBezTo>
                  <a:lnTo>
                    <a:pt x="260350" y="217170"/>
                  </a:lnTo>
                  <a:cubicBezTo>
                    <a:pt x="260350" y="218440"/>
                    <a:pt x="259080" y="219710"/>
                    <a:pt x="259080" y="220980"/>
                  </a:cubicBezTo>
                  <a:cubicBezTo>
                    <a:pt x="257810" y="220980"/>
                    <a:pt x="256540" y="219710"/>
                    <a:pt x="256540" y="219710"/>
                  </a:cubicBezTo>
                  <a:cubicBezTo>
                    <a:pt x="252730" y="222250"/>
                    <a:pt x="248920" y="224790"/>
                    <a:pt x="245110" y="226060"/>
                  </a:cubicBezTo>
                  <a:cubicBezTo>
                    <a:pt x="243840" y="226060"/>
                    <a:pt x="242570" y="227330"/>
                    <a:pt x="242570" y="227330"/>
                  </a:cubicBezTo>
                  <a:cubicBezTo>
                    <a:pt x="237490" y="226060"/>
                    <a:pt x="231140" y="227330"/>
                    <a:pt x="227330" y="223520"/>
                  </a:cubicBezTo>
                  <a:cubicBezTo>
                    <a:pt x="224790" y="220980"/>
                    <a:pt x="220980" y="219710"/>
                    <a:pt x="218440" y="217170"/>
                  </a:cubicBezTo>
                  <a:cubicBezTo>
                    <a:pt x="214630" y="214630"/>
                    <a:pt x="209550" y="215900"/>
                    <a:pt x="205740" y="222250"/>
                  </a:cubicBezTo>
                  <a:lnTo>
                    <a:pt x="187960" y="204470"/>
                  </a:lnTo>
                  <a:cubicBezTo>
                    <a:pt x="186690" y="205740"/>
                    <a:pt x="184150" y="207010"/>
                    <a:pt x="182880" y="208280"/>
                  </a:cubicBezTo>
                  <a:cubicBezTo>
                    <a:pt x="181610" y="208280"/>
                    <a:pt x="181610" y="209550"/>
                    <a:pt x="180340" y="209550"/>
                  </a:cubicBezTo>
                  <a:cubicBezTo>
                    <a:pt x="175260" y="210820"/>
                    <a:pt x="170180" y="212090"/>
                    <a:pt x="163830" y="213360"/>
                  </a:cubicBezTo>
                  <a:cubicBezTo>
                    <a:pt x="160020" y="214630"/>
                    <a:pt x="157480" y="215900"/>
                    <a:pt x="157480" y="220980"/>
                  </a:cubicBezTo>
                  <a:cubicBezTo>
                    <a:pt x="152400" y="223520"/>
                    <a:pt x="147320" y="222250"/>
                    <a:pt x="143510" y="227330"/>
                  </a:cubicBezTo>
                  <a:lnTo>
                    <a:pt x="139700" y="227330"/>
                  </a:lnTo>
                  <a:cubicBezTo>
                    <a:pt x="132080" y="223520"/>
                    <a:pt x="125730" y="224790"/>
                    <a:pt x="120650" y="231140"/>
                  </a:cubicBezTo>
                  <a:cubicBezTo>
                    <a:pt x="119380" y="232410"/>
                    <a:pt x="118110" y="232410"/>
                    <a:pt x="115570" y="232410"/>
                  </a:cubicBezTo>
                  <a:cubicBezTo>
                    <a:pt x="109220" y="231140"/>
                    <a:pt x="104140" y="234950"/>
                    <a:pt x="99060" y="238760"/>
                  </a:cubicBezTo>
                  <a:cubicBezTo>
                    <a:pt x="96520" y="241300"/>
                    <a:pt x="93980" y="242570"/>
                    <a:pt x="90170" y="242570"/>
                  </a:cubicBezTo>
                  <a:cubicBezTo>
                    <a:pt x="83820" y="243840"/>
                    <a:pt x="78740" y="243840"/>
                    <a:pt x="72390" y="243840"/>
                  </a:cubicBezTo>
                  <a:cubicBezTo>
                    <a:pt x="72390" y="243840"/>
                    <a:pt x="71120" y="243840"/>
                    <a:pt x="71120" y="245110"/>
                  </a:cubicBezTo>
                  <a:cubicBezTo>
                    <a:pt x="66040" y="251460"/>
                    <a:pt x="59690" y="251460"/>
                    <a:pt x="52070" y="251460"/>
                  </a:cubicBezTo>
                  <a:cubicBezTo>
                    <a:pt x="44450" y="251460"/>
                    <a:pt x="36830" y="252730"/>
                    <a:pt x="30480" y="259080"/>
                  </a:cubicBezTo>
                  <a:cubicBezTo>
                    <a:pt x="26670" y="262890"/>
                    <a:pt x="21590" y="265430"/>
                    <a:pt x="16510" y="269240"/>
                  </a:cubicBezTo>
                  <a:cubicBezTo>
                    <a:pt x="15240" y="269240"/>
                    <a:pt x="13970" y="270510"/>
                    <a:pt x="13970" y="270510"/>
                  </a:cubicBezTo>
                  <a:cubicBezTo>
                    <a:pt x="10160" y="270510"/>
                    <a:pt x="5080" y="269240"/>
                    <a:pt x="1270" y="269240"/>
                  </a:cubicBezTo>
                  <a:cubicBezTo>
                    <a:pt x="0" y="284480"/>
                    <a:pt x="2540" y="300990"/>
                    <a:pt x="3810" y="317500"/>
                  </a:cubicBezTo>
                  <a:close/>
                </a:path>
              </a:pathLst>
            </a:custGeom>
            <a:blipFill>
              <a:blip r:embed="rId3"/>
              <a:stretch>
                <a:fillRect l="-7999" r="-799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2" name="TextBox 12"/>
          <p:cNvSpPr txBox="1"/>
          <p:nvPr/>
        </p:nvSpPr>
        <p:spPr>
          <a:xfrm>
            <a:off x="17857396" y="8851031"/>
            <a:ext cx="263689" cy="198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06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21131" y="290358"/>
            <a:ext cx="5054838" cy="1739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3"/>
              </a:lnSpc>
              <a:spcBef>
                <a:spcPct val="0"/>
              </a:spcBef>
            </a:pPr>
            <a:r>
              <a:rPr lang="en-US" sz="5002" b="1">
                <a:solidFill>
                  <a:srgbClr val="48601C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Treatment Approaches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321131" y="2289555"/>
            <a:ext cx="4893922" cy="6968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17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Guided self help</a:t>
            </a:r>
          </a:p>
          <a:p>
            <a:pPr algn="l">
              <a:lnSpc>
                <a:spcPts val="3717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Group and individual CBT</a:t>
            </a:r>
          </a:p>
          <a:p>
            <a:pPr algn="l">
              <a:lnSpc>
                <a:spcPts val="3717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Group and individual BA </a:t>
            </a:r>
          </a:p>
          <a:p>
            <a:pPr algn="l">
              <a:lnSpc>
                <a:spcPts val="3717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Group exercise</a:t>
            </a:r>
          </a:p>
          <a:p>
            <a:pPr algn="l">
              <a:lnSpc>
                <a:spcPts val="3717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Group mindfulness and meditation</a:t>
            </a:r>
          </a:p>
          <a:p>
            <a:pPr algn="l">
              <a:lnSpc>
                <a:spcPts val="3717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Interpersonal psychotherapy (IPT)</a:t>
            </a:r>
          </a:p>
          <a:p>
            <a:pPr algn="l">
              <a:lnSpc>
                <a:spcPts val="3717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Anti-depressant medication</a:t>
            </a:r>
          </a:p>
          <a:p>
            <a:pPr algn="l">
              <a:lnSpc>
                <a:spcPts val="3717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Counselling</a:t>
            </a:r>
          </a:p>
          <a:p>
            <a:pPr algn="l">
              <a:lnSpc>
                <a:spcPts val="3717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Short term psychodynamic psychotherapy (STPP)</a:t>
            </a:r>
          </a:p>
          <a:p>
            <a:pPr algn="l">
              <a:lnSpc>
                <a:spcPts val="3717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Eye movement desensitisation and resprocessing (EMDR)</a:t>
            </a:r>
          </a:p>
          <a:p>
            <a:pPr algn="l">
              <a:lnSpc>
                <a:spcPts val="3717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Mindfulness based CBT</a:t>
            </a:r>
          </a:p>
          <a:p>
            <a:pPr algn="l">
              <a:lnSpc>
                <a:spcPts val="3717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Couples therapy</a:t>
            </a:r>
          </a:p>
          <a:p>
            <a:pPr algn="l">
              <a:lnSpc>
                <a:spcPts val="3717"/>
              </a:lnSpc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Counselling for depression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542104" y="9963785"/>
            <a:ext cx="4578981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(Mind, 2019; NHS, 2024; NICE, 2022)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E1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690482" y="8660782"/>
            <a:ext cx="597518" cy="597518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7259300" y="0"/>
            <a:ext cx="1028700" cy="102870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>
            <a:grpSpLocks noChangeAspect="1"/>
          </p:cNvGrpSpPr>
          <p:nvPr/>
        </p:nvGrpSpPr>
        <p:grpSpPr>
          <a:xfrm>
            <a:off x="702765" y="514350"/>
            <a:ext cx="7432705" cy="9298631"/>
            <a:chOff x="0" y="0"/>
            <a:chExt cx="15227300" cy="19050000"/>
          </a:xfrm>
        </p:grpSpPr>
        <p:sp>
          <p:nvSpPr>
            <p:cNvPr id="9" name="Freeform 9"/>
            <p:cNvSpPr/>
            <p:nvPr/>
          </p:nvSpPr>
          <p:spPr>
            <a:xfrm>
              <a:off x="944032" y="1334822"/>
              <a:ext cx="13606916" cy="16933143"/>
            </a:xfrm>
            <a:custGeom>
              <a:avLst/>
              <a:gdLst/>
              <a:ahLst/>
              <a:cxnLst/>
              <a:rect l="l" t="t" r="r" b="b"/>
              <a:pathLst>
                <a:path w="13606916" h="16933143">
                  <a:moveTo>
                    <a:pt x="13372024" y="16933144"/>
                  </a:moveTo>
                  <a:lnTo>
                    <a:pt x="0" y="16933144"/>
                  </a:lnTo>
                  <a:lnTo>
                    <a:pt x="0" y="3963789"/>
                  </a:lnTo>
                  <a:lnTo>
                    <a:pt x="3070363" y="104861"/>
                  </a:lnTo>
                  <a:lnTo>
                    <a:pt x="9999657" y="0"/>
                  </a:lnTo>
                  <a:lnTo>
                    <a:pt x="11721831" y="784042"/>
                  </a:lnTo>
                  <a:lnTo>
                    <a:pt x="13606915" y="5926809"/>
                  </a:lnTo>
                  <a:close/>
                </a:path>
              </a:pathLst>
            </a:custGeom>
            <a:blipFill>
              <a:blip r:embed="rId2"/>
              <a:stretch>
                <a:fillRect t="-3377" b="-3377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10"/>
            <p:cNvSpPr/>
            <p:nvPr/>
          </p:nvSpPr>
          <p:spPr>
            <a:xfrm>
              <a:off x="0" y="0"/>
              <a:ext cx="15227300" cy="19050000"/>
            </a:xfrm>
            <a:custGeom>
              <a:avLst/>
              <a:gdLst/>
              <a:ahLst/>
              <a:cxnLst/>
              <a:rect l="l" t="t" r="r" b="b"/>
              <a:pathLst>
                <a:path w="15227300" h="19050000">
                  <a:moveTo>
                    <a:pt x="0" y="0"/>
                  </a:moveTo>
                  <a:lnTo>
                    <a:pt x="15227300" y="0"/>
                  </a:lnTo>
                  <a:lnTo>
                    <a:pt x="15227300" y="19050000"/>
                  </a:lnTo>
                  <a:lnTo>
                    <a:pt x="0" y="19050000"/>
                  </a:lnTo>
                  <a:close/>
                </a:path>
              </a:pathLst>
            </a:custGeom>
            <a:blipFill>
              <a:blip r:embed="rId3"/>
              <a:stretch>
                <a:fillRect t="-272" b="-27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7857396" y="8851031"/>
            <a:ext cx="263689" cy="198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07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11246" y="933450"/>
            <a:ext cx="9248054" cy="1739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3"/>
              </a:lnSpc>
              <a:spcBef>
                <a:spcPct val="0"/>
              </a:spcBef>
            </a:pPr>
            <a:r>
              <a:rPr lang="en-US" sz="5002" b="1">
                <a:solidFill>
                  <a:srgbClr val="48601C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Counselling for Depression (CfD) and the IAPT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888195" y="3726291"/>
            <a:ext cx="3253730" cy="422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 b="1">
                <a:solidFill>
                  <a:srgbClr val="48601C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What are they?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888195" y="5434231"/>
            <a:ext cx="4076724" cy="422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 b="1">
                <a:solidFill>
                  <a:srgbClr val="48601C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What is it based on?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888195" y="7142171"/>
            <a:ext cx="2378606" cy="422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 b="1">
                <a:solidFill>
                  <a:srgbClr val="48601C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Who is it for?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1190888" y="9963785"/>
            <a:ext cx="7097112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(Higgins, 1987; Hill, 2011; Schlechter, 2022; Watson, 2014)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E1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690482" y="8660782"/>
            <a:ext cx="597518" cy="597518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7259300" y="0"/>
            <a:ext cx="1028700" cy="102870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7132920" y="1442623"/>
            <a:ext cx="10856321" cy="9860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26"/>
              </a:lnSpc>
            </a:pPr>
            <a:r>
              <a:rPr lang="en-US" sz="5804" b="1">
                <a:solidFill>
                  <a:srgbClr val="48601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CfD - conflict and constraints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880428" y="1738883"/>
            <a:ext cx="6929083" cy="7310267"/>
            <a:chOff x="0" y="0"/>
            <a:chExt cx="2077720" cy="2192020"/>
          </a:xfrm>
        </p:grpSpPr>
        <p:sp>
          <p:nvSpPr>
            <p:cNvPr id="10" name="Freeform 10"/>
            <p:cNvSpPr/>
            <p:nvPr/>
          </p:nvSpPr>
          <p:spPr>
            <a:xfrm>
              <a:off x="-7620" y="-2540"/>
              <a:ext cx="2085340" cy="2194560"/>
            </a:xfrm>
            <a:custGeom>
              <a:avLst/>
              <a:gdLst/>
              <a:ahLst/>
              <a:cxnLst/>
              <a:rect l="l" t="t" r="r" b="b"/>
              <a:pathLst>
                <a:path w="2085340" h="2194560">
                  <a:moveTo>
                    <a:pt x="2085340" y="394970"/>
                  </a:moveTo>
                  <a:cubicBezTo>
                    <a:pt x="2084070" y="394970"/>
                    <a:pt x="2082800" y="394970"/>
                    <a:pt x="2081530" y="393700"/>
                  </a:cubicBezTo>
                  <a:cubicBezTo>
                    <a:pt x="2075180" y="392430"/>
                    <a:pt x="2067560" y="393700"/>
                    <a:pt x="2063750" y="387350"/>
                  </a:cubicBezTo>
                  <a:cubicBezTo>
                    <a:pt x="2062480" y="384810"/>
                    <a:pt x="2058670" y="382270"/>
                    <a:pt x="2056130" y="381000"/>
                  </a:cubicBezTo>
                  <a:cubicBezTo>
                    <a:pt x="2051050" y="375920"/>
                    <a:pt x="2044700" y="370840"/>
                    <a:pt x="2038350" y="365760"/>
                  </a:cubicBezTo>
                  <a:lnTo>
                    <a:pt x="2026920" y="354330"/>
                  </a:lnTo>
                  <a:cubicBezTo>
                    <a:pt x="2025650" y="353060"/>
                    <a:pt x="2025650" y="351790"/>
                    <a:pt x="2025650" y="350520"/>
                  </a:cubicBezTo>
                  <a:cubicBezTo>
                    <a:pt x="2023110" y="347980"/>
                    <a:pt x="2019300" y="345440"/>
                    <a:pt x="2015490" y="345440"/>
                  </a:cubicBezTo>
                  <a:cubicBezTo>
                    <a:pt x="2009140" y="344170"/>
                    <a:pt x="2002790" y="344170"/>
                    <a:pt x="1996440" y="342900"/>
                  </a:cubicBezTo>
                  <a:lnTo>
                    <a:pt x="1991360" y="342900"/>
                  </a:lnTo>
                  <a:cubicBezTo>
                    <a:pt x="1985010" y="340360"/>
                    <a:pt x="1979930" y="339090"/>
                    <a:pt x="1973580" y="340360"/>
                  </a:cubicBezTo>
                  <a:cubicBezTo>
                    <a:pt x="1971040" y="340360"/>
                    <a:pt x="1968500" y="340360"/>
                    <a:pt x="1967230" y="337820"/>
                  </a:cubicBezTo>
                  <a:cubicBezTo>
                    <a:pt x="1965960" y="335280"/>
                    <a:pt x="1963420" y="334010"/>
                    <a:pt x="1962150" y="332740"/>
                  </a:cubicBezTo>
                  <a:cubicBezTo>
                    <a:pt x="1959610" y="330200"/>
                    <a:pt x="1955800" y="328930"/>
                    <a:pt x="1953260" y="327660"/>
                  </a:cubicBezTo>
                  <a:cubicBezTo>
                    <a:pt x="1948180" y="323850"/>
                    <a:pt x="1944370" y="320040"/>
                    <a:pt x="1938020" y="320040"/>
                  </a:cubicBezTo>
                  <a:cubicBezTo>
                    <a:pt x="1932940" y="320040"/>
                    <a:pt x="1927860" y="318770"/>
                    <a:pt x="1922780" y="317500"/>
                  </a:cubicBezTo>
                  <a:cubicBezTo>
                    <a:pt x="1921510" y="317500"/>
                    <a:pt x="1921510" y="317500"/>
                    <a:pt x="1921510" y="316230"/>
                  </a:cubicBezTo>
                  <a:cubicBezTo>
                    <a:pt x="1917700" y="311150"/>
                    <a:pt x="1911350" y="309880"/>
                    <a:pt x="1905000" y="309880"/>
                  </a:cubicBezTo>
                  <a:cubicBezTo>
                    <a:pt x="1902460" y="309880"/>
                    <a:pt x="1899920" y="308610"/>
                    <a:pt x="1899920" y="307340"/>
                  </a:cubicBezTo>
                  <a:cubicBezTo>
                    <a:pt x="1898650" y="303530"/>
                    <a:pt x="1896110" y="302260"/>
                    <a:pt x="1893570" y="302260"/>
                  </a:cubicBezTo>
                  <a:cubicBezTo>
                    <a:pt x="1889760" y="302260"/>
                    <a:pt x="1885950" y="300990"/>
                    <a:pt x="1883410" y="302260"/>
                  </a:cubicBezTo>
                  <a:cubicBezTo>
                    <a:pt x="1873250" y="306070"/>
                    <a:pt x="1865630" y="298450"/>
                    <a:pt x="1856740" y="297180"/>
                  </a:cubicBezTo>
                  <a:lnTo>
                    <a:pt x="1855470" y="295910"/>
                  </a:lnTo>
                  <a:cubicBezTo>
                    <a:pt x="1852930" y="289560"/>
                    <a:pt x="1846580" y="289560"/>
                    <a:pt x="1840230" y="288290"/>
                  </a:cubicBezTo>
                  <a:cubicBezTo>
                    <a:pt x="1840230" y="287020"/>
                    <a:pt x="1841500" y="287020"/>
                    <a:pt x="1841500" y="285750"/>
                  </a:cubicBezTo>
                  <a:cubicBezTo>
                    <a:pt x="1840230" y="285750"/>
                    <a:pt x="1838960" y="287020"/>
                    <a:pt x="1836420" y="287020"/>
                  </a:cubicBezTo>
                  <a:cubicBezTo>
                    <a:pt x="1835150" y="287020"/>
                    <a:pt x="1832610" y="288290"/>
                    <a:pt x="1831340" y="287020"/>
                  </a:cubicBezTo>
                  <a:cubicBezTo>
                    <a:pt x="1828800" y="283210"/>
                    <a:pt x="1824990" y="279400"/>
                    <a:pt x="1824990" y="275590"/>
                  </a:cubicBezTo>
                  <a:cubicBezTo>
                    <a:pt x="1824990" y="271780"/>
                    <a:pt x="1821180" y="271780"/>
                    <a:pt x="1819910" y="270510"/>
                  </a:cubicBezTo>
                  <a:lnTo>
                    <a:pt x="1817370" y="270510"/>
                  </a:lnTo>
                  <a:cubicBezTo>
                    <a:pt x="1812290" y="265430"/>
                    <a:pt x="1807210" y="264160"/>
                    <a:pt x="1800860" y="267970"/>
                  </a:cubicBezTo>
                  <a:cubicBezTo>
                    <a:pt x="1799590" y="264160"/>
                    <a:pt x="1802130" y="259080"/>
                    <a:pt x="1797050" y="257810"/>
                  </a:cubicBezTo>
                  <a:lnTo>
                    <a:pt x="1797050" y="256540"/>
                  </a:lnTo>
                  <a:cubicBezTo>
                    <a:pt x="1799590" y="250190"/>
                    <a:pt x="1795780" y="246380"/>
                    <a:pt x="1790700" y="243840"/>
                  </a:cubicBezTo>
                  <a:cubicBezTo>
                    <a:pt x="1786890" y="241300"/>
                    <a:pt x="1785620" y="238760"/>
                    <a:pt x="1785620" y="234950"/>
                  </a:cubicBezTo>
                  <a:lnTo>
                    <a:pt x="1785620" y="229870"/>
                  </a:lnTo>
                  <a:cubicBezTo>
                    <a:pt x="1780540" y="228600"/>
                    <a:pt x="1778000" y="223520"/>
                    <a:pt x="1775460" y="219710"/>
                  </a:cubicBezTo>
                  <a:cubicBezTo>
                    <a:pt x="1774190" y="214630"/>
                    <a:pt x="1771650" y="210820"/>
                    <a:pt x="1769110" y="207010"/>
                  </a:cubicBezTo>
                  <a:cubicBezTo>
                    <a:pt x="1766570" y="203200"/>
                    <a:pt x="1761490" y="200660"/>
                    <a:pt x="1761490" y="194310"/>
                  </a:cubicBezTo>
                  <a:cubicBezTo>
                    <a:pt x="1761490" y="190500"/>
                    <a:pt x="1760220" y="186690"/>
                    <a:pt x="1758950" y="182880"/>
                  </a:cubicBezTo>
                  <a:cubicBezTo>
                    <a:pt x="1756410" y="177800"/>
                    <a:pt x="1753870" y="173990"/>
                    <a:pt x="1750060" y="168910"/>
                  </a:cubicBezTo>
                  <a:cubicBezTo>
                    <a:pt x="1752600" y="165100"/>
                    <a:pt x="1755140" y="162560"/>
                    <a:pt x="1751330" y="158750"/>
                  </a:cubicBezTo>
                  <a:lnTo>
                    <a:pt x="1751330" y="156210"/>
                  </a:lnTo>
                  <a:cubicBezTo>
                    <a:pt x="1751330" y="154940"/>
                    <a:pt x="1750060" y="153670"/>
                    <a:pt x="1750060" y="152400"/>
                  </a:cubicBezTo>
                  <a:cubicBezTo>
                    <a:pt x="1748790" y="151130"/>
                    <a:pt x="1746250" y="149860"/>
                    <a:pt x="1744980" y="148590"/>
                  </a:cubicBezTo>
                  <a:cubicBezTo>
                    <a:pt x="1741170" y="144780"/>
                    <a:pt x="1738630" y="139700"/>
                    <a:pt x="1732280" y="142240"/>
                  </a:cubicBezTo>
                  <a:cubicBezTo>
                    <a:pt x="1729740" y="137160"/>
                    <a:pt x="1728470" y="132080"/>
                    <a:pt x="1727200" y="127000"/>
                  </a:cubicBezTo>
                  <a:cubicBezTo>
                    <a:pt x="1725930" y="123190"/>
                    <a:pt x="1724660" y="120650"/>
                    <a:pt x="1723390" y="116840"/>
                  </a:cubicBezTo>
                  <a:lnTo>
                    <a:pt x="1723390" y="115570"/>
                  </a:lnTo>
                  <a:cubicBezTo>
                    <a:pt x="1725930" y="110490"/>
                    <a:pt x="1722120" y="106680"/>
                    <a:pt x="1722120" y="102870"/>
                  </a:cubicBezTo>
                  <a:cubicBezTo>
                    <a:pt x="1722120" y="100330"/>
                    <a:pt x="1719580" y="97790"/>
                    <a:pt x="1718310" y="95250"/>
                  </a:cubicBezTo>
                  <a:cubicBezTo>
                    <a:pt x="1717040" y="91440"/>
                    <a:pt x="1713230" y="88900"/>
                    <a:pt x="1713230" y="85090"/>
                  </a:cubicBezTo>
                  <a:lnTo>
                    <a:pt x="1713230" y="64770"/>
                  </a:lnTo>
                  <a:cubicBezTo>
                    <a:pt x="1711960" y="57150"/>
                    <a:pt x="1709420" y="53340"/>
                    <a:pt x="1700530" y="52070"/>
                  </a:cubicBezTo>
                  <a:cubicBezTo>
                    <a:pt x="1699260" y="52070"/>
                    <a:pt x="1697990" y="52070"/>
                    <a:pt x="1697990" y="50800"/>
                  </a:cubicBezTo>
                  <a:cubicBezTo>
                    <a:pt x="1695450" y="46990"/>
                    <a:pt x="1691640" y="45720"/>
                    <a:pt x="1686560" y="44450"/>
                  </a:cubicBezTo>
                  <a:cubicBezTo>
                    <a:pt x="1682750" y="44450"/>
                    <a:pt x="1680210" y="44450"/>
                    <a:pt x="1677670" y="45720"/>
                  </a:cubicBezTo>
                  <a:cubicBezTo>
                    <a:pt x="1671320" y="49530"/>
                    <a:pt x="1664970" y="53340"/>
                    <a:pt x="1659890" y="58420"/>
                  </a:cubicBezTo>
                  <a:cubicBezTo>
                    <a:pt x="1653540" y="63500"/>
                    <a:pt x="1648460" y="67310"/>
                    <a:pt x="1640840" y="63500"/>
                  </a:cubicBezTo>
                  <a:lnTo>
                    <a:pt x="1638300" y="63500"/>
                  </a:lnTo>
                  <a:cubicBezTo>
                    <a:pt x="1635760" y="62230"/>
                    <a:pt x="1631950" y="60960"/>
                    <a:pt x="1629410" y="59690"/>
                  </a:cubicBezTo>
                  <a:cubicBezTo>
                    <a:pt x="1628140" y="60960"/>
                    <a:pt x="1626870" y="62230"/>
                    <a:pt x="1623060" y="60960"/>
                  </a:cubicBezTo>
                  <a:cubicBezTo>
                    <a:pt x="1615440" y="59690"/>
                    <a:pt x="1609090" y="58420"/>
                    <a:pt x="1602740" y="53340"/>
                  </a:cubicBezTo>
                  <a:cubicBezTo>
                    <a:pt x="1601470" y="52070"/>
                    <a:pt x="1598930" y="52070"/>
                    <a:pt x="1597660" y="52070"/>
                  </a:cubicBezTo>
                  <a:cubicBezTo>
                    <a:pt x="1592580" y="50800"/>
                    <a:pt x="1586230" y="49530"/>
                    <a:pt x="1579880" y="46990"/>
                  </a:cubicBezTo>
                  <a:cubicBezTo>
                    <a:pt x="1584960" y="43180"/>
                    <a:pt x="1583690" y="40640"/>
                    <a:pt x="1581150" y="38100"/>
                  </a:cubicBezTo>
                  <a:cubicBezTo>
                    <a:pt x="1577340" y="33020"/>
                    <a:pt x="1572260" y="33020"/>
                    <a:pt x="1568450" y="35560"/>
                  </a:cubicBezTo>
                  <a:cubicBezTo>
                    <a:pt x="1559560" y="39370"/>
                    <a:pt x="1550670" y="44450"/>
                    <a:pt x="1540510" y="48260"/>
                  </a:cubicBezTo>
                  <a:cubicBezTo>
                    <a:pt x="1536700" y="50800"/>
                    <a:pt x="1531620" y="52070"/>
                    <a:pt x="1526540" y="53340"/>
                  </a:cubicBezTo>
                  <a:cubicBezTo>
                    <a:pt x="1522730" y="54610"/>
                    <a:pt x="1518920" y="53340"/>
                    <a:pt x="1515110" y="54610"/>
                  </a:cubicBezTo>
                  <a:cubicBezTo>
                    <a:pt x="1511300" y="55880"/>
                    <a:pt x="1507490" y="57150"/>
                    <a:pt x="1502410" y="55880"/>
                  </a:cubicBezTo>
                  <a:cubicBezTo>
                    <a:pt x="1501140" y="55880"/>
                    <a:pt x="1498600" y="57150"/>
                    <a:pt x="1497330" y="57150"/>
                  </a:cubicBezTo>
                  <a:cubicBezTo>
                    <a:pt x="1494790" y="58420"/>
                    <a:pt x="1493520" y="59690"/>
                    <a:pt x="1490980" y="58420"/>
                  </a:cubicBezTo>
                  <a:cubicBezTo>
                    <a:pt x="1485900" y="58420"/>
                    <a:pt x="1483360" y="60960"/>
                    <a:pt x="1480820" y="63500"/>
                  </a:cubicBezTo>
                  <a:cubicBezTo>
                    <a:pt x="1478280" y="66040"/>
                    <a:pt x="1475740" y="71120"/>
                    <a:pt x="1473200" y="72390"/>
                  </a:cubicBezTo>
                  <a:cubicBezTo>
                    <a:pt x="1469390" y="73660"/>
                    <a:pt x="1466850" y="76200"/>
                    <a:pt x="1464310" y="78740"/>
                  </a:cubicBezTo>
                  <a:cubicBezTo>
                    <a:pt x="1461770" y="81280"/>
                    <a:pt x="1459230" y="82550"/>
                    <a:pt x="1456690" y="83820"/>
                  </a:cubicBezTo>
                  <a:cubicBezTo>
                    <a:pt x="1452880" y="86360"/>
                    <a:pt x="1449070" y="87630"/>
                    <a:pt x="1445260" y="90170"/>
                  </a:cubicBezTo>
                  <a:cubicBezTo>
                    <a:pt x="1441450" y="93980"/>
                    <a:pt x="1436370" y="96520"/>
                    <a:pt x="1431290" y="96520"/>
                  </a:cubicBezTo>
                  <a:cubicBezTo>
                    <a:pt x="1426210" y="97790"/>
                    <a:pt x="1419860" y="97790"/>
                    <a:pt x="1414780" y="101600"/>
                  </a:cubicBezTo>
                  <a:cubicBezTo>
                    <a:pt x="1414780" y="101600"/>
                    <a:pt x="1413510" y="102870"/>
                    <a:pt x="1412240" y="102870"/>
                  </a:cubicBezTo>
                  <a:cubicBezTo>
                    <a:pt x="1407160" y="102870"/>
                    <a:pt x="1402080" y="101600"/>
                    <a:pt x="1397000" y="101600"/>
                  </a:cubicBezTo>
                  <a:cubicBezTo>
                    <a:pt x="1393190" y="101600"/>
                    <a:pt x="1386840" y="100330"/>
                    <a:pt x="1384300" y="106680"/>
                  </a:cubicBezTo>
                  <a:cubicBezTo>
                    <a:pt x="1384300" y="106680"/>
                    <a:pt x="1383030" y="107950"/>
                    <a:pt x="1381760" y="107950"/>
                  </a:cubicBezTo>
                  <a:cubicBezTo>
                    <a:pt x="1377950" y="109220"/>
                    <a:pt x="1374140" y="111760"/>
                    <a:pt x="1370330" y="113030"/>
                  </a:cubicBezTo>
                  <a:cubicBezTo>
                    <a:pt x="1370330" y="115570"/>
                    <a:pt x="1366520" y="116840"/>
                    <a:pt x="1363980" y="116840"/>
                  </a:cubicBezTo>
                  <a:cubicBezTo>
                    <a:pt x="1352550" y="115570"/>
                    <a:pt x="1342390" y="115570"/>
                    <a:pt x="1330960" y="111760"/>
                  </a:cubicBezTo>
                  <a:cubicBezTo>
                    <a:pt x="1325880" y="110490"/>
                    <a:pt x="1320800" y="107950"/>
                    <a:pt x="1314450" y="105410"/>
                  </a:cubicBezTo>
                  <a:cubicBezTo>
                    <a:pt x="1313180" y="105410"/>
                    <a:pt x="1311910" y="104140"/>
                    <a:pt x="1310640" y="104140"/>
                  </a:cubicBezTo>
                  <a:cubicBezTo>
                    <a:pt x="1301750" y="104140"/>
                    <a:pt x="1292860" y="105410"/>
                    <a:pt x="1282700" y="105410"/>
                  </a:cubicBezTo>
                  <a:lnTo>
                    <a:pt x="1281430" y="105410"/>
                  </a:lnTo>
                  <a:cubicBezTo>
                    <a:pt x="1276350" y="102870"/>
                    <a:pt x="1270000" y="104140"/>
                    <a:pt x="1264920" y="107950"/>
                  </a:cubicBezTo>
                  <a:cubicBezTo>
                    <a:pt x="1263650" y="109220"/>
                    <a:pt x="1261110" y="110490"/>
                    <a:pt x="1259840" y="110490"/>
                  </a:cubicBezTo>
                  <a:cubicBezTo>
                    <a:pt x="1253490" y="109220"/>
                    <a:pt x="1248410" y="107950"/>
                    <a:pt x="1242060" y="106680"/>
                  </a:cubicBezTo>
                  <a:cubicBezTo>
                    <a:pt x="1235710" y="105410"/>
                    <a:pt x="1230630" y="104140"/>
                    <a:pt x="1224280" y="104140"/>
                  </a:cubicBezTo>
                  <a:cubicBezTo>
                    <a:pt x="1219200" y="104140"/>
                    <a:pt x="1214120" y="102870"/>
                    <a:pt x="1209040" y="100330"/>
                  </a:cubicBezTo>
                  <a:cubicBezTo>
                    <a:pt x="1203960" y="97790"/>
                    <a:pt x="1198880" y="96520"/>
                    <a:pt x="1193800" y="93980"/>
                  </a:cubicBezTo>
                  <a:cubicBezTo>
                    <a:pt x="1191260" y="92710"/>
                    <a:pt x="1187450" y="92710"/>
                    <a:pt x="1183640" y="91440"/>
                  </a:cubicBezTo>
                  <a:cubicBezTo>
                    <a:pt x="1183640" y="87630"/>
                    <a:pt x="1184910" y="85090"/>
                    <a:pt x="1184910" y="82550"/>
                  </a:cubicBezTo>
                  <a:cubicBezTo>
                    <a:pt x="1178560" y="85090"/>
                    <a:pt x="1174750" y="83820"/>
                    <a:pt x="1170940" y="81280"/>
                  </a:cubicBezTo>
                  <a:cubicBezTo>
                    <a:pt x="1168400" y="80010"/>
                    <a:pt x="1164590" y="80010"/>
                    <a:pt x="1162050" y="78740"/>
                  </a:cubicBezTo>
                  <a:lnTo>
                    <a:pt x="1158240" y="78740"/>
                  </a:lnTo>
                  <a:cubicBezTo>
                    <a:pt x="1153160" y="76200"/>
                    <a:pt x="1146810" y="76200"/>
                    <a:pt x="1140460" y="76200"/>
                  </a:cubicBezTo>
                  <a:cubicBezTo>
                    <a:pt x="1132840" y="76200"/>
                    <a:pt x="1123950" y="74930"/>
                    <a:pt x="1116330" y="69850"/>
                  </a:cubicBezTo>
                  <a:cubicBezTo>
                    <a:pt x="1109980" y="66040"/>
                    <a:pt x="1102360" y="63500"/>
                    <a:pt x="1094740" y="64770"/>
                  </a:cubicBezTo>
                  <a:cubicBezTo>
                    <a:pt x="1090930" y="66040"/>
                    <a:pt x="1087120" y="68580"/>
                    <a:pt x="1083310" y="69850"/>
                  </a:cubicBezTo>
                  <a:cubicBezTo>
                    <a:pt x="1076960" y="72390"/>
                    <a:pt x="1071880" y="77470"/>
                    <a:pt x="1065530" y="80010"/>
                  </a:cubicBezTo>
                  <a:cubicBezTo>
                    <a:pt x="1059180" y="82550"/>
                    <a:pt x="1051560" y="85090"/>
                    <a:pt x="1043940" y="87630"/>
                  </a:cubicBezTo>
                  <a:cubicBezTo>
                    <a:pt x="1040130" y="88900"/>
                    <a:pt x="1036320" y="91440"/>
                    <a:pt x="1032510" y="92710"/>
                  </a:cubicBezTo>
                  <a:cubicBezTo>
                    <a:pt x="1026160" y="95250"/>
                    <a:pt x="1021080" y="96520"/>
                    <a:pt x="1014730" y="99060"/>
                  </a:cubicBezTo>
                  <a:cubicBezTo>
                    <a:pt x="1010920" y="100330"/>
                    <a:pt x="1005840" y="104140"/>
                    <a:pt x="1002030" y="105410"/>
                  </a:cubicBezTo>
                  <a:cubicBezTo>
                    <a:pt x="994410" y="107950"/>
                    <a:pt x="986790" y="111760"/>
                    <a:pt x="977900" y="113030"/>
                  </a:cubicBezTo>
                  <a:cubicBezTo>
                    <a:pt x="974090" y="114300"/>
                    <a:pt x="972820" y="116840"/>
                    <a:pt x="970280" y="118110"/>
                  </a:cubicBezTo>
                  <a:lnTo>
                    <a:pt x="958850" y="121920"/>
                  </a:lnTo>
                  <a:cubicBezTo>
                    <a:pt x="951230" y="124460"/>
                    <a:pt x="944880" y="127000"/>
                    <a:pt x="937260" y="128270"/>
                  </a:cubicBezTo>
                  <a:cubicBezTo>
                    <a:pt x="933450" y="129540"/>
                    <a:pt x="928370" y="130810"/>
                    <a:pt x="924560" y="132080"/>
                  </a:cubicBezTo>
                  <a:cubicBezTo>
                    <a:pt x="923290" y="132080"/>
                    <a:pt x="923290" y="133350"/>
                    <a:pt x="922020" y="133350"/>
                  </a:cubicBezTo>
                  <a:cubicBezTo>
                    <a:pt x="919480" y="135890"/>
                    <a:pt x="916940" y="138430"/>
                    <a:pt x="913130" y="139700"/>
                  </a:cubicBezTo>
                  <a:cubicBezTo>
                    <a:pt x="906780" y="142240"/>
                    <a:pt x="900430" y="144780"/>
                    <a:pt x="894080" y="146050"/>
                  </a:cubicBezTo>
                  <a:cubicBezTo>
                    <a:pt x="891540" y="147320"/>
                    <a:pt x="887730" y="147320"/>
                    <a:pt x="885190" y="147320"/>
                  </a:cubicBezTo>
                  <a:cubicBezTo>
                    <a:pt x="877570" y="148590"/>
                    <a:pt x="869950" y="152400"/>
                    <a:pt x="862330" y="154940"/>
                  </a:cubicBezTo>
                  <a:cubicBezTo>
                    <a:pt x="855980" y="157480"/>
                    <a:pt x="849630" y="158750"/>
                    <a:pt x="844550" y="161290"/>
                  </a:cubicBezTo>
                  <a:cubicBezTo>
                    <a:pt x="836930" y="163830"/>
                    <a:pt x="829310" y="166370"/>
                    <a:pt x="825500" y="173990"/>
                  </a:cubicBezTo>
                  <a:cubicBezTo>
                    <a:pt x="825500" y="175260"/>
                    <a:pt x="822960" y="175260"/>
                    <a:pt x="822960" y="175260"/>
                  </a:cubicBezTo>
                  <a:cubicBezTo>
                    <a:pt x="819150" y="176530"/>
                    <a:pt x="814070" y="177800"/>
                    <a:pt x="810260" y="179070"/>
                  </a:cubicBezTo>
                  <a:cubicBezTo>
                    <a:pt x="808990" y="180340"/>
                    <a:pt x="807720" y="179070"/>
                    <a:pt x="807720" y="177800"/>
                  </a:cubicBezTo>
                  <a:cubicBezTo>
                    <a:pt x="806450" y="172720"/>
                    <a:pt x="806450" y="166370"/>
                    <a:pt x="798830" y="163830"/>
                  </a:cubicBezTo>
                  <a:lnTo>
                    <a:pt x="797560" y="162560"/>
                  </a:lnTo>
                  <a:cubicBezTo>
                    <a:pt x="797560" y="156210"/>
                    <a:pt x="792480" y="153670"/>
                    <a:pt x="787400" y="151130"/>
                  </a:cubicBezTo>
                  <a:cubicBezTo>
                    <a:pt x="782320" y="148590"/>
                    <a:pt x="778510" y="147320"/>
                    <a:pt x="774700" y="142240"/>
                  </a:cubicBezTo>
                  <a:cubicBezTo>
                    <a:pt x="772160" y="138430"/>
                    <a:pt x="767080" y="135890"/>
                    <a:pt x="763270" y="132080"/>
                  </a:cubicBezTo>
                  <a:cubicBezTo>
                    <a:pt x="759460" y="129540"/>
                    <a:pt x="754380" y="128270"/>
                    <a:pt x="751840" y="123190"/>
                  </a:cubicBezTo>
                  <a:cubicBezTo>
                    <a:pt x="750570" y="120650"/>
                    <a:pt x="748030" y="119380"/>
                    <a:pt x="745490" y="116840"/>
                  </a:cubicBezTo>
                  <a:cubicBezTo>
                    <a:pt x="746760" y="116840"/>
                    <a:pt x="744220" y="116840"/>
                    <a:pt x="742950" y="115570"/>
                  </a:cubicBezTo>
                  <a:cubicBezTo>
                    <a:pt x="741680" y="114300"/>
                    <a:pt x="740410" y="114300"/>
                    <a:pt x="739140" y="113030"/>
                  </a:cubicBezTo>
                  <a:cubicBezTo>
                    <a:pt x="737870" y="110490"/>
                    <a:pt x="736600" y="107950"/>
                    <a:pt x="732790" y="107950"/>
                  </a:cubicBezTo>
                  <a:cubicBezTo>
                    <a:pt x="731520" y="107950"/>
                    <a:pt x="730250" y="106680"/>
                    <a:pt x="728980" y="105410"/>
                  </a:cubicBezTo>
                  <a:cubicBezTo>
                    <a:pt x="727710" y="105410"/>
                    <a:pt x="726440" y="104140"/>
                    <a:pt x="723900" y="104140"/>
                  </a:cubicBezTo>
                  <a:lnTo>
                    <a:pt x="708660" y="96520"/>
                  </a:lnTo>
                  <a:cubicBezTo>
                    <a:pt x="704850" y="93980"/>
                    <a:pt x="701040" y="90170"/>
                    <a:pt x="695960" y="88900"/>
                  </a:cubicBezTo>
                  <a:cubicBezTo>
                    <a:pt x="688340" y="86360"/>
                    <a:pt x="681990" y="82550"/>
                    <a:pt x="676910" y="76200"/>
                  </a:cubicBezTo>
                  <a:cubicBezTo>
                    <a:pt x="671830" y="69850"/>
                    <a:pt x="665480" y="66040"/>
                    <a:pt x="657860" y="62230"/>
                  </a:cubicBezTo>
                  <a:cubicBezTo>
                    <a:pt x="654050" y="59690"/>
                    <a:pt x="650240" y="58420"/>
                    <a:pt x="647700" y="57150"/>
                  </a:cubicBezTo>
                  <a:cubicBezTo>
                    <a:pt x="642620" y="53340"/>
                    <a:pt x="636270" y="50800"/>
                    <a:pt x="629920" y="48260"/>
                  </a:cubicBezTo>
                  <a:cubicBezTo>
                    <a:pt x="632460" y="44450"/>
                    <a:pt x="631190" y="44450"/>
                    <a:pt x="628650" y="43180"/>
                  </a:cubicBezTo>
                  <a:cubicBezTo>
                    <a:pt x="626110" y="41910"/>
                    <a:pt x="623570" y="41910"/>
                    <a:pt x="622300" y="40640"/>
                  </a:cubicBezTo>
                  <a:cubicBezTo>
                    <a:pt x="621030" y="36830"/>
                    <a:pt x="617220" y="36830"/>
                    <a:pt x="614680" y="34290"/>
                  </a:cubicBezTo>
                  <a:cubicBezTo>
                    <a:pt x="610870" y="30480"/>
                    <a:pt x="605790" y="26670"/>
                    <a:pt x="601980" y="22860"/>
                  </a:cubicBezTo>
                  <a:cubicBezTo>
                    <a:pt x="600710" y="21590"/>
                    <a:pt x="599440" y="20320"/>
                    <a:pt x="598170" y="20320"/>
                  </a:cubicBezTo>
                  <a:cubicBezTo>
                    <a:pt x="588010" y="19050"/>
                    <a:pt x="580390" y="12700"/>
                    <a:pt x="571500" y="8890"/>
                  </a:cubicBezTo>
                  <a:cubicBezTo>
                    <a:pt x="570230" y="7620"/>
                    <a:pt x="567690" y="6350"/>
                    <a:pt x="566420" y="6350"/>
                  </a:cubicBezTo>
                  <a:cubicBezTo>
                    <a:pt x="561340" y="6350"/>
                    <a:pt x="556260" y="7620"/>
                    <a:pt x="549910" y="7620"/>
                  </a:cubicBezTo>
                  <a:cubicBezTo>
                    <a:pt x="544830" y="7620"/>
                    <a:pt x="538480" y="6350"/>
                    <a:pt x="533400" y="5080"/>
                  </a:cubicBezTo>
                  <a:cubicBezTo>
                    <a:pt x="528320" y="3810"/>
                    <a:pt x="523240" y="3810"/>
                    <a:pt x="518160" y="1270"/>
                  </a:cubicBezTo>
                  <a:cubicBezTo>
                    <a:pt x="513080" y="0"/>
                    <a:pt x="509270" y="2540"/>
                    <a:pt x="505460" y="1270"/>
                  </a:cubicBezTo>
                  <a:cubicBezTo>
                    <a:pt x="502920" y="2540"/>
                    <a:pt x="496570" y="5080"/>
                    <a:pt x="492760" y="7620"/>
                  </a:cubicBezTo>
                  <a:cubicBezTo>
                    <a:pt x="487680" y="10160"/>
                    <a:pt x="482600" y="13970"/>
                    <a:pt x="477520" y="17780"/>
                  </a:cubicBezTo>
                  <a:cubicBezTo>
                    <a:pt x="471170" y="21590"/>
                    <a:pt x="463550" y="25400"/>
                    <a:pt x="455930" y="29210"/>
                  </a:cubicBezTo>
                  <a:cubicBezTo>
                    <a:pt x="454660" y="30480"/>
                    <a:pt x="452120" y="30480"/>
                    <a:pt x="449580" y="29210"/>
                  </a:cubicBezTo>
                  <a:cubicBezTo>
                    <a:pt x="447040" y="27940"/>
                    <a:pt x="444500" y="29210"/>
                    <a:pt x="441960" y="30480"/>
                  </a:cubicBezTo>
                  <a:cubicBezTo>
                    <a:pt x="438150" y="33020"/>
                    <a:pt x="433070" y="34290"/>
                    <a:pt x="429260" y="36830"/>
                  </a:cubicBezTo>
                  <a:cubicBezTo>
                    <a:pt x="422910" y="41910"/>
                    <a:pt x="416560" y="48260"/>
                    <a:pt x="407670" y="49530"/>
                  </a:cubicBezTo>
                  <a:cubicBezTo>
                    <a:pt x="402590" y="49530"/>
                    <a:pt x="397510" y="53340"/>
                    <a:pt x="392430" y="53340"/>
                  </a:cubicBezTo>
                  <a:cubicBezTo>
                    <a:pt x="388620" y="53340"/>
                    <a:pt x="386080" y="53340"/>
                    <a:pt x="382270" y="54610"/>
                  </a:cubicBezTo>
                  <a:cubicBezTo>
                    <a:pt x="377190" y="55880"/>
                    <a:pt x="372110" y="58420"/>
                    <a:pt x="365760" y="58420"/>
                  </a:cubicBezTo>
                  <a:cubicBezTo>
                    <a:pt x="358140" y="58420"/>
                    <a:pt x="351790" y="62230"/>
                    <a:pt x="344170" y="64770"/>
                  </a:cubicBezTo>
                  <a:cubicBezTo>
                    <a:pt x="336550" y="68580"/>
                    <a:pt x="330200" y="72390"/>
                    <a:pt x="322580" y="76200"/>
                  </a:cubicBezTo>
                  <a:cubicBezTo>
                    <a:pt x="317500" y="78740"/>
                    <a:pt x="312420" y="78740"/>
                    <a:pt x="306070" y="77470"/>
                  </a:cubicBezTo>
                  <a:cubicBezTo>
                    <a:pt x="302260" y="77470"/>
                    <a:pt x="299720" y="76200"/>
                    <a:pt x="297180" y="78740"/>
                  </a:cubicBezTo>
                  <a:lnTo>
                    <a:pt x="285750" y="86360"/>
                  </a:lnTo>
                  <a:cubicBezTo>
                    <a:pt x="280670" y="90170"/>
                    <a:pt x="276860" y="95250"/>
                    <a:pt x="273050" y="99060"/>
                  </a:cubicBezTo>
                  <a:cubicBezTo>
                    <a:pt x="267970" y="105410"/>
                    <a:pt x="265430" y="113030"/>
                    <a:pt x="257810" y="116840"/>
                  </a:cubicBezTo>
                  <a:cubicBezTo>
                    <a:pt x="256540" y="118110"/>
                    <a:pt x="255270" y="120650"/>
                    <a:pt x="254000" y="123190"/>
                  </a:cubicBezTo>
                  <a:cubicBezTo>
                    <a:pt x="252730" y="124460"/>
                    <a:pt x="252730" y="125730"/>
                    <a:pt x="251460" y="127000"/>
                  </a:cubicBezTo>
                  <a:cubicBezTo>
                    <a:pt x="247650" y="130810"/>
                    <a:pt x="243840" y="134620"/>
                    <a:pt x="241300" y="139700"/>
                  </a:cubicBezTo>
                  <a:cubicBezTo>
                    <a:pt x="238760" y="144780"/>
                    <a:pt x="232410" y="146050"/>
                    <a:pt x="229870" y="149860"/>
                  </a:cubicBezTo>
                  <a:cubicBezTo>
                    <a:pt x="226060" y="154940"/>
                    <a:pt x="218440" y="157480"/>
                    <a:pt x="213360" y="160020"/>
                  </a:cubicBezTo>
                  <a:cubicBezTo>
                    <a:pt x="205740" y="163830"/>
                    <a:pt x="199390" y="168910"/>
                    <a:pt x="195580" y="176530"/>
                  </a:cubicBezTo>
                  <a:cubicBezTo>
                    <a:pt x="195580" y="177800"/>
                    <a:pt x="195580" y="177800"/>
                    <a:pt x="194310" y="179070"/>
                  </a:cubicBezTo>
                  <a:cubicBezTo>
                    <a:pt x="185420" y="184150"/>
                    <a:pt x="176530" y="187960"/>
                    <a:pt x="167640" y="193040"/>
                  </a:cubicBezTo>
                  <a:cubicBezTo>
                    <a:pt x="161290" y="196850"/>
                    <a:pt x="153670" y="196850"/>
                    <a:pt x="147320" y="201930"/>
                  </a:cubicBezTo>
                  <a:cubicBezTo>
                    <a:pt x="144780" y="204470"/>
                    <a:pt x="140970" y="205740"/>
                    <a:pt x="137160" y="207010"/>
                  </a:cubicBezTo>
                  <a:cubicBezTo>
                    <a:pt x="129540" y="210820"/>
                    <a:pt x="121920" y="212090"/>
                    <a:pt x="116840" y="218440"/>
                  </a:cubicBezTo>
                  <a:cubicBezTo>
                    <a:pt x="110490" y="226060"/>
                    <a:pt x="101600" y="228600"/>
                    <a:pt x="95250" y="233680"/>
                  </a:cubicBezTo>
                  <a:cubicBezTo>
                    <a:pt x="86360" y="240030"/>
                    <a:pt x="77470" y="246380"/>
                    <a:pt x="68580" y="254000"/>
                  </a:cubicBezTo>
                  <a:cubicBezTo>
                    <a:pt x="63500" y="256540"/>
                    <a:pt x="58420" y="257810"/>
                    <a:pt x="53340" y="255270"/>
                  </a:cubicBezTo>
                  <a:cubicBezTo>
                    <a:pt x="50800" y="254000"/>
                    <a:pt x="48260" y="252730"/>
                    <a:pt x="46990" y="254000"/>
                  </a:cubicBezTo>
                  <a:cubicBezTo>
                    <a:pt x="41910" y="257810"/>
                    <a:pt x="35560" y="259080"/>
                    <a:pt x="29210" y="260350"/>
                  </a:cubicBezTo>
                  <a:cubicBezTo>
                    <a:pt x="27940" y="260350"/>
                    <a:pt x="26670" y="261620"/>
                    <a:pt x="25400" y="261620"/>
                  </a:cubicBezTo>
                  <a:cubicBezTo>
                    <a:pt x="22860" y="407670"/>
                    <a:pt x="16510" y="554990"/>
                    <a:pt x="10160" y="701040"/>
                  </a:cubicBezTo>
                  <a:cubicBezTo>
                    <a:pt x="3810" y="858520"/>
                    <a:pt x="13970" y="995680"/>
                    <a:pt x="12700" y="1153160"/>
                  </a:cubicBezTo>
                  <a:cubicBezTo>
                    <a:pt x="11430" y="1311910"/>
                    <a:pt x="0" y="1487170"/>
                    <a:pt x="13970" y="1644650"/>
                  </a:cubicBezTo>
                  <a:cubicBezTo>
                    <a:pt x="26670" y="1800860"/>
                    <a:pt x="41910" y="1957070"/>
                    <a:pt x="54610" y="2113280"/>
                  </a:cubicBezTo>
                  <a:lnTo>
                    <a:pt x="55880" y="2113280"/>
                  </a:lnTo>
                  <a:cubicBezTo>
                    <a:pt x="60960" y="2112010"/>
                    <a:pt x="66040" y="2112010"/>
                    <a:pt x="72390" y="2112010"/>
                  </a:cubicBezTo>
                  <a:cubicBezTo>
                    <a:pt x="80010" y="2110740"/>
                    <a:pt x="86360" y="2108200"/>
                    <a:pt x="93980" y="2108200"/>
                  </a:cubicBezTo>
                  <a:cubicBezTo>
                    <a:pt x="102870" y="2108200"/>
                    <a:pt x="111760" y="2109470"/>
                    <a:pt x="120650" y="2109470"/>
                  </a:cubicBezTo>
                  <a:cubicBezTo>
                    <a:pt x="129540" y="2109470"/>
                    <a:pt x="138430" y="2110740"/>
                    <a:pt x="146050" y="2112010"/>
                  </a:cubicBezTo>
                  <a:cubicBezTo>
                    <a:pt x="153670" y="2113280"/>
                    <a:pt x="160020" y="2113280"/>
                    <a:pt x="166370" y="2109470"/>
                  </a:cubicBezTo>
                  <a:lnTo>
                    <a:pt x="167640" y="2109470"/>
                  </a:lnTo>
                  <a:cubicBezTo>
                    <a:pt x="175260" y="2108200"/>
                    <a:pt x="182880" y="2106930"/>
                    <a:pt x="191770" y="2105660"/>
                  </a:cubicBezTo>
                  <a:cubicBezTo>
                    <a:pt x="194310" y="2105660"/>
                    <a:pt x="198120" y="2105660"/>
                    <a:pt x="199390" y="2106930"/>
                  </a:cubicBezTo>
                  <a:cubicBezTo>
                    <a:pt x="204470" y="2112010"/>
                    <a:pt x="209550" y="2110740"/>
                    <a:pt x="215900" y="2109470"/>
                  </a:cubicBezTo>
                  <a:cubicBezTo>
                    <a:pt x="222250" y="2108200"/>
                    <a:pt x="226060" y="2109470"/>
                    <a:pt x="231140" y="2112010"/>
                  </a:cubicBezTo>
                  <a:cubicBezTo>
                    <a:pt x="233680" y="2113280"/>
                    <a:pt x="236220" y="2113280"/>
                    <a:pt x="238760" y="2113280"/>
                  </a:cubicBezTo>
                  <a:lnTo>
                    <a:pt x="255270" y="2113280"/>
                  </a:lnTo>
                  <a:cubicBezTo>
                    <a:pt x="259080" y="2113280"/>
                    <a:pt x="262890" y="2115820"/>
                    <a:pt x="266700" y="2115820"/>
                  </a:cubicBezTo>
                  <a:cubicBezTo>
                    <a:pt x="271780" y="2117090"/>
                    <a:pt x="278130" y="2117090"/>
                    <a:pt x="283210" y="2117090"/>
                  </a:cubicBezTo>
                  <a:cubicBezTo>
                    <a:pt x="285750" y="2117090"/>
                    <a:pt x="288290" y="2119630"/>
                    <a:pt x="289560" y="2120900"/>
                  </a:cubicBezTo>
                  <a:cubicBezTo>
                    <a:pt x="300990" y="2124710"/>
                    <a:pt x="311150" y="2122170"/>
                    <a:pt x="322580" y="2122170"/>
                  </a:cubicBezTo>
                  <a:cubicBezTo>
                    <a:pt x="325120" y="2122170"/>
                    <a:pt x="327660" y="2119630"/>
                    <a:pt x="330200" y="2119630"/>
                  </a:cubicBezTo>
                  <a:cubicBezTo>
                    <a:pt x="339090" y="2118360"/>
                    <a:pt x="346710" y="2119630"/>
                    <a:pt x="354330" y="2123440"/>
                  </a:cubicBezTo>
                  <a:cubicBezTo>
                    <a:pt x="358140" y="2124710"/>
                    <a:pt x="363220" y="2124710"/>
                    <a:pt x="368300" y="2124710"/>
                  </a:cubicBezTo>
                  <a:lnTo>
                    <a:pt x="372110" y="2124710"/>
                  </a:lnTo>
                  <a:cubicBezTo>
                    <a:pt x="377190" y="2125980"/>
                    <a:pt x="381000" y="2128520"/>
                    <a:pt x="386080" y="2127250"/>
                  </a:cubicBezTo>
                  <a:cubicBezTo>
                    <a:pt x="392430" y="2125980"/>
                    <a:pt x="398780" y="2125980"/>
                    <a:pt x="406400" y="2124710"/>
                  </a:cubicBezTo>
                  <a:cubicBezTo>
                    <a:pt x="412750" y="2123440"/>
                    <a:pt x="419100" y="2124710"/>
                    <a:pt x="425450" y="2125980"/>
                  </a:cubicBezTo>
                  <a:cubicBezTo>
                    <a:pt x="426720" y="2125980"/>
                    <a:pt x="427990" y="2127250"/>
                    <a:pt x="429260" y="2125980"/>
                  </a:cubicBezTo>
                  <a:cubicBezTo>
                    <a:pt x="435610" y="2124710"/>
                    <a:pt x="440690" y="2122170"/>
                    <a:pt x="447040" y="2123440"/>
                  </a:cubicBezTo>
                  <a:cubicBezTo>
                    <a:pt x="452120" y="2124710"/>
                    <a:pt x="455930" y="2125980"/>
                    <a:pt x="461010" y="2127250"/>
                  </a:cubicBezTo>
                  <a:cubicBezTo>
                    <a:pt x="466090" y="2128520"/>
                    <a:pt x="469900" y="2129790"/>
                    <a:pt x="474980" y="2131060"/>
                  </a:cubicBezTo>
                  <a:cubicBezTo>
                    <a:pt x="481330" y="2132330"/>
                    <a:pt x="487680" y="2132330"/>
                    <a:pt x="492760" y="2133600"/>
                  </a:cubicBezTo>
                  <a:cubicBezTo>
                    <a:pt x="499110" y="2134870"/>
                    <a:pt x="502920" y="2139950"/>
                    <a:pt x="509270" y="2139950"/>
                  </a:cubicBezTo>
                  <a:cubicBezTo>
                    <a:pt x="515620" y="2139950"/>
                    <a:pt x="520700" y="2143760"/>
                    <a:pt x="527050" y="2146300"/>
                  </a:cubicBezTo>
                  <a:cubicBezTo>
                    <a:pt x="529590" y="2147570"/>
                    <a:pt x="532130" y="2147570"/>
                    <a:pt x="535940" y="2148840"/>
                  </a:cubicBezTo>
                  <a:cubicBezTo>
                    <a:pt x="543560" y="2150110"/>
                    <a:pt x="549910" y="2150110"/>
                    <a:pt x="557530" y="2151380"/>
                  </a:cubicBezTo>
                  <a:cubicBezTo>
                    <a:pt x="563880" y="2152650"/>
                    <a:pt x="570230" y="2155190"/>
                    <a:pt x="576580" y="2153920"/>
                  </a:cubicBezTo>
                  <a:cubicBezTo>
                    <a:pt x="586740" y="2152650"/>
                    <a:pt x="594360" y="2155190"/>
                    <a:pt x="603250" y="2157730"/>
                  </a:cubicBezTo>
                  <a:cubicBezTo>
                    <a:pt x="609600" y="2159000"/>
                    <a:pt x="614680" y="2162810"/>
                    <a:pt x="621030" y="2162810"/>
                  </a:cubicBezTo>
                  <a:cubicBezTo>
                    <a:pt x="628650" y="2164080"/>
                    <a:pt x="636270" y="2165350"/>
                    <a:pt x="641350" y="2170430"/>
                  </a:cubicBezTo>
                  <a:cubicBezTo>
                    <a:pt x="642620" y="2169160"/>
                    <a:pt x="643890" y="2169160"/>
                    <a:pt x="643890" y="2169160"/>
                  </a:cubicBezTo>
                  <a:cubicBezTo>
                    <a:pt x="647700" y="2170430"/>
                    <a:pt x="652780" y="2170430"/>
                    <a:pt x="656590" y="2171700"/>
                  </a:cubicBezTo>
                  <a:cubicBezTo>
                    <a:pt x="664210" y="2172970"/>
                    <a:pt x="670560" y="2175510"/>
                    <a:pt x="676910" y="2176780"/>
                  </a:cubicBezTo>
                  <a:cubicBezTo>
                    <a:pt x="680720" y="2178050"/>
                    <a:pt x="684530" y="2178050"/>
                    <a:pt x="687070" y="2180590"/>
                  </a:cubicBezTo>
                  <a:cubicBezTo>
                    <a:pt x="690880" y="2183130"/>
                    <a:pt x="694690" y="2184400"/>
                    <a:pt x="698500" y="2183130"/>
                  </a:cubicBezTo>
                  <a:cubicBezTo>
                    <a:pt x="702310" y="2183130"/>
                    <a:pt x="704850" y="2181860"/>
                    <a:pt x="708660" y="2183130"/>
                  </a:cubicBezTo>
                  <a:cubicBezTo>
                    <a:pt x="716280" y="2184400"/>
                    <a:pt x="722630" y="2188210"/>
                    <a:pt x="730250" y="2189480"/>
                  </a:cubicBezTo>
                  <a:cubicBezTo>
                    <a:pt x="732790" y="2190750"/>
                    <a:pt x="736600" y="2190750"/>
                    <a:pt x="740410" y="2189480"/>
                  </a:cubicBezTo>
                  <a:cubicBezTo>
                    <a:pt x="750570" y="2186940"/>
                    <a:pt x="760730" y="2186940"/>
                    <a:pt x="770890" y="2189480"/>
                  </a:cubicBezTo>
                  <a:cubicBezTo>
                    <a:pt x="777240" y="2190750"/>
                    <a:pt x="784860" y="2194560"/>
                    <a:pt x="791210" y="2192020"/>
                  </a:cubicBezTo>
                  <a:cubicBezTo>
                    <a:pt x="796290" y="2190750"/>
                    <a:pt x="800100" y="2190750"/>
                    <a:pt x="803910" y="2190750"/>
                  </a:cubicBezTo>
                  <a:cubicBezTo>
                    <a:pt x="806450" y="2190750"/>
                    <a:pt x="808990" y="2192020"/>
                    <a:pt x="810260" y="2190750"/>
                  </a:cubicBezTo>
                  <a:cubicBezTo>
                    <a:pt x="816610" y="2184400"/>
                    <a:pt x="824230" y="2186940"/>
                    <a:pt x="831850" y="2186940"/>
                  </a:cubicBezTo>
                  <a:cubicBezTo>
                    <a:pt x="836930" y="2188210"/>
                    <a:pt x="843280" y="2188210"/>
                    <a:pt x="848360" y="2185670"/>
                  </a:cubicBezTo>
                  <a:lnTo>
                    <a:pt x="850900" y="2185670"/>
                  </a:lnTo>
                  <a:cubicBezTo>
                    <a:pt x="858520" y="2185670"/>
                    <a:pt x="866140" y="2186940"/>
                    <a:pt x="873760" y="2186940"/>
                  </a:cubicBezTo>
                  <a:lnTo>
                    <a:pt x="876300" y="2186940"/>
                  </a:lnTo>
                  <a:cubicBezTo>
                    <a:pt x="881380" y="2185670"/>
                    <a:pt x="885190" y="2183130"/>
                    <a:pt x="890270" y="2181860"/>
                  </a:cubicBezTo>
                  <a:cubicBezTo>
                    <a:pt x="897890" y="2179320"/>
                    <a:pt x="905510" y="2178050"/>
                    <a:pt x="913130" y="2176780"/>
                  </a:cubicBezTo>
                  <a:cubicBezTo>
                    <a:pt x="919480" y="2175510"/>
                    <a:pt x="924560" y="2176780"/>
                    <a:pt x="930910" y="2175510"/>
                  </a:cubicBezTo>
                  <a:cubicBezTo>
                    <a:pt x="932180" y="2175510"/>
                    <a:pt x="933450" y="2175510"/>
                    <a:pt x="934720" y="2174240"/>
                  </a:cubicBezTo>
                  <a:cubicBezTo>
                    <a:pt x="938530" y="2171700"/>
                    <a:pt x="944880" y="2174240"/>
                    <a:pt x="946150" y="2169160"/>
                  </a:cubicBezTo>
                  <a:lnTo>
                    <a:pt x="947420" y="2169160"/>
                  </a:lnTo>
                  <a:cubicBezTo>
                    <a:pt x="949960" y="2169160"/>
                    <a:pt x="953770" y="2169160"/>
                    <a:pt x="956310" y="2166620"/>
                  </a:cubicBezTo>
                  <a:cubicBezTo>
                    <a:pt x="961390" y="2162810"/>
                    <a:pt x="965200" y="2164080"/>
                    <a:pt x="970280" y="2165350"/>
                  </a:cubicBezTo>
                  <a:cubicBezTo>
                    <a:pt x="976630" y="2166620"/>
                    <a:pt x="982980" y="2167890"/>
                    <a:pt x="988060" y="2166620"/>
                  </a:cubicBezTo>
                  <a:cubicBezTo>
                    <a:pt x="994410" y="2165350"/>
                    <a:pt x="1002030" y="2162810"/>
                    <a:pt x="1008380" y="2161540"/>
                  </a:cubicBezTo>
                  <a:cubicBezTo>
                    <a:pt x="1009650" y="2161540"/>
                    <a:pt x="1010920" y="2160270"/>
                    <a:pt x="1012190" y="2159000"/>
                  </a:cubicBezTo>
                  <a:cubicBezTo>
                    <a:pt x="1016000" y="2156460"/>
                    <a:pt x="1018540" y="2152650"/>
                    <a:pt x="1022350" y="2150110"/>
                  </a:cubicBezTo>
                  <a:cubicBezTo>
                    <a:pt x="1022350" y="2150110"/>
                    <a:pt x="1023620" y="2148840"/>
                    <a:pt x="1024890" y="2148840"/>
                  </a:cubicBezTo>
                  <a:cubicBezTo>
                    <a:pt x="1031240" y="2151380"/>
                    <a:pt x="1033780" y="2145030"/>
                    <a:pt x="1037590" y="2142490"/>
                  </a:cubicBezTo>
                  <a:cubicBezTo>
                    <a:pt x="1042670" y="2139950"/>
                    <a:pt x="1045210" y="2132330"/>
                    <a:pt x="1052830" y="2133600"/>
                  </a:cubicBezTo>
                  <a:lnTo>
                    <a:pt x="1054100" y="2133600"/>
                  </a:lnTo>
                  <a:cubicBezTo>
                    <a:pt x="1059180" y="2131060"/>
                    <a:pt x="1064260" y="2127250"/>
                    <a:pt x="1068070" y="2124710"/>
                  </a:cubicBezTo>
                  <a:cubicBezTo>
                    <a:pt x="1069340" y="2123440"/>
                    <a:pt x="1070610" y="2122170"/>
                    <a:pt x="1070610" y="2120900"/>
                  </a:cubicBezTo>
                  <a:cubicBezTo>
                    <a:pt x="1071880" y="2119630"/>
                    <a:pt x="1073150" y="2117090"/>
                    <a:pt x="1075690" y="2115820"/>
                  </a:cubicBezTo>
                  <a:cubicBezTo>
                    <a:pt x="1084580" y="2109470"/>
                    <a:pt x="1093470" y="2104390"/>
                    <a:pt x="1102360" y="2098040"/>
                  </a:cubicBezTo>
                  <a:cubicBezTo>
                    <a:pt x="1106170" y="2095500"/>
                    <a:pt x="1112520" y="2092960"/>
                    <a:pt x="1112520" y="2085340"/>
                  </a:cubicBezTo>
                  <a:cubicBezTo>
                    <a:pt x="1112520" y="2077720"/>
                    <a:pt x="1120140" y="2075180"/>
                    <a:pt x="1125220" y="2072640"/>
                  </a:cubicBezTo>
                  <a:cubicBezTo>
                    <a:pt x="1129030" y="2070100"/>
                    <a:pt x="1134110" y="2070100"/>
                    <a:pt x="1139190" y="2068830"/>
                  </a:cubicBezTo>
                  <a:cubicBezTo>
                    <a:pt x="1141730" y="2068830"/>
                    <a:pt x="1143000" y="2067560"/>
                    <a:pt x="1145540" y="2067560"/>
                  </a:cubicBezTo>
                  <a:cubicBezTo>
                    <a:pt x="1148080" y="2067560"/>
                    <a:pt x="1150620" y="2067560"/>
                    <a:pt x="1151890" y="2065020"/>
                  </a:cubicBezTo>
                  <a:cubicBezTo>
                    <a:pt x="1153160" y="2063750"/>
                    <a:pt x="1154430" y="2063750"/>
                    <a:pt x="1155700" y="2062480"/>
                  </a:cubicBezTo>
                  <a:cubicBezTo>
                    <a:pt x="1158240" y="2061210"/>
                    <a:pt x="1160780" y="2059940"/>
                    <a:pt x="1162050" y="2058670"/>
                  </a:cubicBezTo>
                  <a:lnTo>
                    <a:pt x="1169670" y="2058670"/>
                  </a:lnTo>
                  <a:cubicBezTo>
                    <a:pt x="1174750" y="2061210"/>
                    <a:pt x="1178560" y="2063750"/>
                    <a:pt x="1182370" y="2065020"/>
                  </a:cubicBezTo>
                  <a:cubicBezTo>
                    <a:pt x="1182370" y="2065020"/>
                    <a:pt x="1183640" y="2063750"/>
                    <a:pt x="1184910" y="2063750"/>
                  </a:cubicBezTo>
                  <a:cubicBezTo>
                    <a:pt x="1182370" y="2062480"/>
                    <a:pt x="1181100" y="2061210"/>
                    <a:pt x="1178560" y="2059940"/>
                  </a:cubicBezTo>
                  <a:cubicBezTo>
                    <a:pt x="1178560" y="2057400"/>
                    <a:pt x="1178560" y="2056130"/>
                    <a:pt x="1179830" y="2053590"/>
                  </a:cubicBezTo>
                  <a:cubicBezTo>
                    <a:pt x="1182370" y="2054860"/>
                    <a:pt x="1186180" y="2056130"/>
                    <a:pt x="1184910" y="2051050"/>
                  </a:cubicBezTo>
                  <a:lnTo>
                    <a:pt x="1186180" y="2049780"/>
                  </a:lnTo>
                  <a:cubicBezTo>
                    <a:pt x="1188720" y="2047240"/>
                    <a:pt x="1191260" y="2044700"/>
                    <a:pt x="1195070" y="2045970"/>
                  </a:cubicBezTo>
                  <a:cubicBezTo>
                    <a:pt x="1195070" y="2045970"/>
                    <a:pt x="1196340" y="2044700"/>
                    <a:pt x="1197610" y="2044700"/>
                  </a:cubicBezTo>
                  <a:lnTo>
                    <a:pt x="1205230" y="2048510"/>
                  </a:lnTo>
                  <a:cubicBezTo>
                    <a:pt x="1205230" y="2047240"/>
                    <a:pt x="1205230" y="2045970"/>
                    <a:pt x="1203960" y="2045970"/>
                  </a:cubicBezTo>
                  <a:lnTo>
                    <a:pt x="1205230" y="2045970"/>
                  </a:lnTo>
                  <a:cubicBezTo>
                    <a:pt x="1206500" y="2047240"/>
                    <a:pt x="1207770" y="2047240"/>
                    <a:pt x="1210310" y="2048510"/>
                  </a:cubicBezTo>
                  <a:cubicBezTo>
                    <a:pt x="1210310" y="2045970"/>
                    <a:pt x="1216660" y="2042160"/>
                    <a:pt x="1217930" y="2043430"/>
                  </a:cubicBezTo>
                  <a:lnTo>
                    <a:pt x="1219200" y="2043430"/>
                  </a:lnTo>
                  <a:cubicBezTo>
                    <a:pt x="1220470" y="2047240"/>
                    <a:pt x="1223010" y="2049780"/>
                    <a:pt x="1224280" y="2053590"/>
                  </a:cubicBezTo>
                  <a:cubicBezTo>
                    <a:pt x="1226820" y="2052320"/>
                    <a:pt x="1229360" y="2049780"/>
                    <a:pt x="1231900" y="2048510"/>
                  </a:cubicBezTo>
                  <a:cubicBezTo>
                    <a:pt x="1233170" y="2051050"/>
                    <a:pt x="1233170" y="2053590"/>
                    <a:pt x="1234440" y="2057400"/>
                  </a:cubicBezTo>
                  <a:cubicBezTo>
                    <a:pt x="1236980" y="2054860"/>
                    <a:pt x="1238250" y="2053590"/>
                    <a:pt x="1238250" y="2052320"/>
                  </a:cubicBezTo>
                  <a:cubicBezTo>
                    <a:pt x="1242060" y="2053590"/>
                    <a:pt x="1245870" y="2053590"/>
                    <a:pt x="1248410" y="2054860"/>
                  </a:cubicBezTo>
                  <a:cubicBezTo>
                    <a:pt x="1252220" y="2057400"/>
                    <a:pt x="1256030" y="2057400"/>
                    <a:pt x="1259840" y="2056130"/>
                  </a:cubicBezTo>
                  <a:cubicBezTo>
                    <a:pt x="1262380" y="2054860"/>
                    <a:pt x="1263650" y="2053590"/>
                    <a:pt x="1266190" y="2052320"/>
                  </a:cubicBezTo>
                  <a:cubicBezTo>
                    <a:pt x="1267460" y="2054860"/>
                    <a:pt x="1268730" y="2056130"/>
                    <a:pt x="1271270" y="2057400"/>
                  </a:cubicBezTo>
                  <a:cubicBezTo>
                    <a:pt x="1270000" y="2057400"/>
                    <a:pt x="1268730" y="2058670"/>
                    <a:pt x="1267460" y="2058670"/>
                  </a:cubicBezTo>
                  <a:cubicBezTo>
                    <a:pt x="1264920" y="2059940"/>
                    <a:pt x="1263650" y="2061210"/>
                    <a:pt x="1262380" y="2063750"/>
                  </a:cubicBezTo>
                  <a:cubicBezTo>
                    <a:pt x="1261110" y="2066290"/>
                    <a:pt x="1261110" y="2068830"/>
                    <a:pt x="1258570" y="2070100"/>
                  </a:cubicBezTo>
                  <a:cubicBezTo>
                    <a:pt x="1256030" y="2071370"/>
                    <a:pt x="1256030" y="2068830"/>
                    <a:pt x="1253490" y="2068830"/>
                  </a:cubicBezTo>
                  <a:cubicBezTo>
                    <a:pt x="1256030" y="2067560"/>
                    <a:pt x="1257300" y="2067560"/>
                    <a:pt x="1258570" y="2067560"/>
                  </a:cubicBezTo>
                  <a:lnTo>
                    <a:pt x="1258570" y="2065020"/>
                  </a:lnTo>
                  <a:cubicBezTo>
                    <a:pt x="1250950" y="2067560"/>
                    <a:pt x="1243330" y="2063750"/>
                    <a:pt x="1234440" y="2065020"/>
                  </a:cubicBezTo>
                  <a:cubicBezTo>
                    <a:pt x="1239520" y="2067560"/>
                    <a:pt x="1244600" y="2068830"/>
                    <a:pt x="1249680" y="2070100"/>
                  </a:cubicBezTo>
                  <a:lnTo>
                    <a:pt x="1247140" y="2072640"/>
                  </a:lnTo>
                  <a:cubicBezTo>
                    <a:pt x="1249680" y="2073910"/>
                    <a:pt x="1252220" y="2073910"/>
                    <a:pt x="1254760" y="2073910"/>
                  </a:cubicBezTo>
                  <a:lnTo>
                    <a:pt x="1254760" y="2075180"/>
                  </a:lnTo>
                  <a:cubicBezTo>
                    <a:pt x="1252220" y="2075180"/>
                    <a:pt x="1250950" y="2076450"/>
                    <a:pt x="1248410" y="2076450"/>
                  </a:cubicBezTo>
                  <a:lnTo>
                    <a:pt x="1248410" y="2077720"/>
                  </a:lnTo>
                  <a:lnTo>
                    <a:pt x="1259840" y="2077720"/>
                  </a:lnTo>
                  <a:cubicBezTo>
                    <a:pt x="1262380" y="2071370"/>
                    <a:pt x="1270000" y="2073910"/>
                    <a:pt x="1273810" y="2070100"/>
                  </a:cubicBezTo>
                  <a:lnTo>
                    <a:pt x="1276350" y="2070100"/>
                  </a:lnTo>
                  <a:lnTo>
                    <a:pt x="1272540" y="2073910"/>
                  </a:lnTo>
                  <a:cubicBezTo>
                    <a:pt x="1273810" y="2075180"/>
                    <a:pt x="1275080" y="2075180"/>
                    <a:pt x="1276350" y="2076450"/>
                  </a:cubicBezTo>
                  <a:cubicBezTo>
                    <a:pt x="1277620" y="2077720"/>
                    <a:pt x="1278890" y="2077720"/>
                    <a:pt x="1280160" y="2078990"/>
                  </a:cubicBezTo>
                  <a:cubicBezTo>
                    <a:pt x="1282700" y="2077720"/>
                    <a:pt x="1283970" y="2077720"/>
                    <a:pt x="1286510" y="2076450"/>
                  </a:cubicBezTo>
                  <a:cubicBezTo>
                    <a:pt x="1285240" y="2078990"/>
                    <a:pt x="1285240" y="2080260"/>
                    <a:pt x="1285240" y="2081530"/>
                  </a:cubicBezTo>
                  <a:lnTo>
                    <a:pt x="1291590" y="2081530"/>
                  </a:lnTo>
                  <a:lnTo>
                    <a:pt x="1291590" y="2077720"/>
                  </a:lnTo>
                  <a:cubicBezTo>
                    <a:pt x="1291590" y="2073910"/>
                    <a:pt x="1294130" y="2073910"/>
                    <a:pt x="1296670" y="2075180"/>
                  </a:cubicBezTo>
                  <a:cubicBezTo>
                    <a:pt x="1300480" y="2077720"/>
                    <a:pt x="1303020" y="2076450"/>
                    <a:pt x="1306830" y="2075180"/>
                  </a:cubicBezTo>
                  <a:cubicBezTo>
                    <a:pt x="1310640" y="2075180"/>
                    <a:pt x="1313180" y="2072640"/>
                    <a:pt x="1314450" y="2068830"/>
                  </a:cubicBezTo>
                  <a:lnTo>
                    <a:pt x="1309370" y="2068830"/>
                  </a:lnTo>
                  <a:cubicBezTo>
                    <a:pt x="1309370" y="2067560"/>
                    <a:pt x="1310640" y="2066290"/>
                    <a:pt x="1310640" y="2065020"/>
                  </a:cubicBezTo>
                  <a:lnTo>
                    <a:pt x="1310640" y="2059940"/>
                  </a:lnTo>
                  <a:lnTo>
                    <a:pt x="1311910" y="2059940"/>
                  </a:lnTo>
                  <a:cubicBezTo>
                    <a:pt x="1311910" y="2062480"/>
                    <a:pt x="1313180" y="2063750"/>
                    <a:pt x="1313180" y="2066290"/>
                  </a:cubicBezTo>
                  <a:cubicBezTo>
                    <a:pt x="1315720" y="2065020"/>
                    <a:pt x="1319530" y="2065020"/>
                    <a:pt x="1323340" y="2063750"/>
                  </a:cubicBezTo>
                  <a:lnTo>
                    <a:pt x="1323340" y="2067560"/>
                  </a:lnTo>
                  <a:cubicBezTo>
                    <a:pt x="1327150" y="2068830"/>
                    <a:pt x="1330960" y="2071370"/>
                    <a:pt x="1333500" y="2076450"/>
                  </a:cubicBezTo>
                  <a:cubicBezTo>
                    <a:pt x="1333500" y="2076450"/>
                    <a:pt x="1334770" y="2077720"/>
                    <a:pt x="1334770" y="2076450"/>
                  </a:cubicBezTo>
                  <a:lnTo>
                    <a:pt x="1346200" y="2072640"/>
                  </a:lnTo>
                  <a:cubicBezTo>
                    <a:pt x="1351280" y="2071370"/>
                    <a:pt x="1355090" y="2070100"/>
                    <a:pt x="1360170" y="2068830"/>
                  </a:cubicBezTo>
                  <a:cubicBezTo>
                    <a:pt x="1362710" y="2068830"/>
                    <a:pt x="1363980" y="2071370"/>
                    <a:pt x="1367790" y="2073910"/>
                  </a:cubicBezTo>
                  <a:cubicBezTo>
                    <a:pt x="1371600" y="2073910"/>
                    <a:pt x="1384300" y="2076450"/>
                    <a:pt x="1389380" y="2080260"/>
                  </a:cubicBezTo>
                  <a:cubicBezTo>
                    <a:pt x="1390650" y="2081530"/>
                    <a:pt x="1393190" y="2080260"/>
                    <a:pt x="1394460" y="2080260"/>
                  </a:cubicBezTo>
                  <a:cubicBezTo>
                    <a:pt x="1398270" y="2078990"/>
                    <a:pt x="1402080" y="2078990"/>
                    <a:pt x="1405890" y="2077720"/>
                  </a:cubicBezTo>
                  <a:lnTo>
                    <a:pt x="1407160" y="2078990"/>
                  </a:lnTo>
                  <a:cubicBezTo>
                    <a:pt x="1408430" y="2081530"/>
                    <a:pt x="1408430" y="2084070"/>
                    <a:pt x="1408430" y="2086610"/>
                  </a:cubicBezTo>
                  <a:cubicBezTo>
                    <a:pt x="1412240" y="2090420"/>
                    <a:pt x="1416050" y="2094230"/>
                    <a:pt x="1421130" y="2087880"/>
                  </a:cubicBezTo>
                  <a:cubicBezTo>
                    <a:pt x="1421130" y="2089150"/>
                    <a:pt x="1419860" y="2090420"/>
                    <a:pt x="1419860" y="2091690"/>
                  </a:cubicBezTo>
                  <a:cubicBezTo>
                    <a:pt x="1421130" y="2091690"/>
                    <a:pt x="1421130" y="2092960"/>
                    <a:pt x="1422400" y="2092960"/>
                  </a:cubicBezTo>
                  <a:cubicBezTo>
                    <a:pt x="1424940" y="2094230"/>
                    <a:pt x="1432560" y="2095500"/>
                    <a:pt x="1433830" y="2092960"/>
                  </a:cubicBezTo>
                  <a:cubicBezTo>
                    <a:pt x="1435100" y="2089150"/>
                    <a:pt x="1437640" y="2090420"/>
                    <a:pt x="1438910" y="2090420"/>
                  </a:cubicBezTo>
                  <a:cubicBezTo>
                    <a:pt x="1440180" y="2091690"/>
                    <a:pt x="1440180" y="2094230"/>
                    <a:pt x="1441450" y="2096770"/>
                  </a:cubicBezTo>
                  <a:lnTo>
                    <a:pt x="1441450" y="2087880"/>
                  </a:lnTo>
                  <a:cubicBezTo>
                    <a:pt x="1443990" y="2090420"/>
                    <a:pt x="1445260" y="2091690"/>
                    <a:pt x="1446530" y="2094230"/>
                  </a:cubicBezTo>
                  <a:cubicBezTo>
                    <a:pt x="1447800" y="2095500"/>
                    <a:pt x="1447800" y="2096770"/>
                    <a:pt x="1447800" y="2098040"/>
                  </a:cubicBezTo>
                  <a:cubicBezTo>
                    <a:pt x="1446530" y="2098040"/>
                    <a:pt x="1445260" y="2098040"/>
                    <a:pt x="1443990" y="2099310"/>
                  </a:cubicBezTo>
                  <a:lnTo>
                    <a:pt x="1440180" y="2099310"/>
                  </a:lnTo>
                  <a:cubicBezTo>
                    <a:pt x="1443990" y="2101850"/>
                    <a:pt x="1442720" y="2108200"/>
                    <a:pt x="1447800" y="2105660"/>
                  </a:cubicBezTo>
                  <a:cubicBezTo>
                    <a:pt x="1449070" y="2104390"/>
                    <a:pt x="1450340" y="2101850"/>
                    <a:pt x="1451610" y="2100580"/>
                  </a:cubicBezTo>
                  <a:cubicBezTo>
                    <a:pt x="1451610" y="2101850"/>
                    <a:pt x="1452880" y="2104390"/>
                    <a:pt x="1452880" y="2105660"/>
                  </a:cubicBezTo>
                  <a:cubicBezTo>
                    <a:pt x="1454150" y="2105660"/>
                    <a:pt x="1455420" y="2105660"/>
                    <a:pt x="1456690" y="2106930"/>
                  </a:cubicBezTo>
                  <a:cubicBezTo>
                    <a:pt x="1459230" y="2110740"/>
                    <a:pt x="1463040" y="2109470"/>
                    <a:pt x="1466850" y="2110740"/>
                  </a:cubicBezTo>
                  <a:cubicBezTo>
                    <a:pt x="1469390" y="2110740"/>
                    <a:pt x="1470660" y="2113280"/>
                    <a:pt x="1471930" y="2114550"/>
                  </a:cubicBezTo>
                  <a:cubicBezTo>
                    <a:pt x="1473200" y="2117090"/>
                    <a:pt x="1474470" y="2119630"/>
                    <a:pt x="1478280" y="2119630"/>
                  </a:cubicBezTo>
                  <a:cubicBezTo>
                    <a:pt x="1480820" y="2119630"/>
                    <a:pt x="1483360" y="2122170"/>
                    <a:pt x="1485900" y="2124710"/>
                  </a:cubicBezTo>
                  <a:cubicBezTo>
                    <a:pt x="1489710" y="2127250"/>
                    <a:pt x="1493520" y="2132330"/>
                    <a:pt x="1497330" y="2134870"/>
                  </a:cubicBezTo>
                  <a:cubicBezTo>
                    <a:pt x="1503680" y="2138680"/>
                    <a:pt x="1510030" y="2143760"/>
                    <a:pt x="1517650" y="2142490"/>
                  </a:cubicBezTo>
                  <a:cubicBezTo>
                    <a:pt x="1521460" y="2142490"/>
                    <a:pt x="1525270" y="2145030"/>
                    <a:pt x="1529080" y="2145030"/>
                  </a:cubicBezTo>
                  <a:cubicBezTo>
                    <a:pt x="1532890" y="2145030"/>
                    <a:pt x="1537970" y="2145030"/>
                    <a:pt x="1543050" y="2143760"/>
                  </a:cubicBezTo>
                  <a:cubicBezTo>
                    <a:pt x="1543050" y="2147570"/>
                    <a:pt x="1543050" y="2148840"/>
                    <a:pt x="1546860" y="2148840"/>
                  </a:cubicBezTo>
                  <a:cubicBezTo>
                    <a:pt x="1549400" y="2148840"/>
                    <a:pt x="1551940" y="2148840"/>
                    <a:pt x="1554480" y="2150110"/>
                  </a:cubicBezTo>
                  <a:cubicBezTo>
                    <a:pt x="1562100" y="2150110"/>
                    <a:pt x="1568450" y="2153920"/>
                    <a:pt x="1576070" y="2152650"/>
                  </a:cubicBezTo>
                  <a:cubicBezTo>
                    <a:pt x="1578610" y="2152650"/>
                    <a:pt x="1581150" y="2153920"/>
                    <a:pt x="1583690" y="2155190"/>
                  </a:cubicBezTo>
                  <a:cubicBezTo>
                    <a:pt x="1591310" y="2157730"/>
                    <a:pt x="1596390" y="2164080"/>
                    <a:pt x="1605280" y="2162810"/>
                  </a:cubicBezTo>
                  <a:cubicBezTo>
                    <a:pt x="1606550" y="2162810"/>
                    <a:pt x="1609090" y="2162810"/>
                    <a:pt x="1610360" y="2164080"/>
                  </a:cubicBezTo>
                  <a:cubicBezTo>
                    <a:pt x="1612900" y="2166620"/>
                    <a:pt x="1614170" y="2165350"/>
                    <a:pt x="1615440" y="2164080"/>
                  </a:cubicBezTo>
                  <a:cubicBezTo>
                    <a:pt x="1617980" y="2162810"/>
                    <a:pt x="1620520" y="2161540"/>
                    <a:pt x="1621790" y="2162810"/>
                  </a:cubicBezTo>
                  <a:cubicBezTo>
                    <a:pt x="1626870" y="2164080"/>
                    <a:pt x="1633220" y="2165350"/>
                    <a:pt x="1638300" y="2166620"/>
                  </a:cubicBezTo>
                  <a:lnTo>
                    <a:pt x="1643380" y="2166620"/>
                  </a:lnTo>
                  <a:cubicBezTo>
                    <a:pt x="1647190" y="2165350"/>
                    <a:pt x="1652270" y="2164080"/>
                    <a:pt x="1656080" y="2164080"/>
                  </a:cubicBezTo>
                  <a:cubicBezTo>
                    <a:pt x="1662430" y="2162810"/>
                    <a:pt x="1668780" y="2162810"/>
                    <a:pt x="1675130" y="2162810"/>
                  </a:cubicBezTo>
                  <a:lnTo>
                    <a:pt x="1677670" y="2162810"/>
                  </a:lnTo>
                  <a:cubicBezTo>
                    <a:pt x="1686560" y="2160270"/>
                    <a:pt x="1696720" y="2157730"/>
                    <a:pt x="1705610" y="2155190"/>
                  </a:cubicBezTo>
                  <a:cubicBezTo>
                    <a:pt x="1711960" y="2153920"/>
                    <a:pt x="1718310" y="2152650"/>
                    <a:pt x="1725930" y="2151380"/>
                  </a:cubicBezTo>
                  <a:cubicBezTo>
                    <a:pt x="1733550" y="2150110"/>
                    <a:pt x="1739900" y="2147570"/>
                    <a:pt x="1747520" y="2146300"/>
                  </a:cubicBezTo>
                  <a:cubicBezTo>
                    <a:pt x="1750060" y="2146300"/>
                    <a:pt x="1752600" y="2146300"/>
                    <a:pt x="1756410" y="2145030"/>
                  </a:cubicBezTo>
                  <a:cubicBezTo>
                    <a:pt x="1766570" y="2143760"/>
                    <a:pt x="1776730" y="2139950"/>
                    <a:pt x="1786890" y="2145030"/>
                  </a:cubicBezTo>
                  <a:lnTo>
                    <a:pt x="1802130" y="2148840"/>
                  </a:lnTo>
                  <a:cubicBezTo>
                    <a:pt x="1808480" y="2150110"/>
                    <a:pt x="1813560" y="2153920"/>
                    <a:pt x="1819910" y="2153920"/>
                  </a:cubicBezTo>
                  <a:cubicBezTo>
                    <a:pt x="1821180" y="2153920"/>
                    <a:pt x="1823720" y="2155190"/>
                    <a:pt x="1824990" y="2155190"/>
                  </a:cubicBezTo>
                  <a:cubicBezTo>
                    <a:pt x="1832610" y="2157730"/>
                    <a:pt x="1838960" y="2164080"/>
                    <a:pt x="1847850" y="2161540"/>
                  </a:cubicBezTo>
                  <a:cubicBezTo>
                    <a:pt x="1851660" y="2160270"/>
                    <a:pt x="1858010" y="2162810"/>
                    <a:pt x="1861820" y="2164080"/>
                  </a:cubicBezTo>
                  <a:cubicBezTo>
                    <a:pt x="1865630" y="2165350"/>
                    <a:pt x="1869440" y="2165350"/>
                    <a:pt x="1873250" y="2166620"/>
                  </a:cubicBezTo>
                  <a:lnTo>
                    <a:pt x="1873250" y="2169160"/>
                  </a:lnTo>
                  <a:cubicBezTo>
                    <a:pt x="1880870" y="2169160"/>
                    <a:pt x="1888490" y="2170430"/>
                    <a:pt x="1896110" y="2166620"/>
                  </a:cubicBezTo>
                  <a:cubicBezTo>
                    <a:pt x="1898650" y="2165350"/>
                    <a:pt x="1899920" y="2164080"/>
                    <a:pt x="1902460" y="2164080"/>
                  </a:cubicBezTo>
                  <a:cubicBezTo>
                    <a:pt x="1907540" y="2162810"/>
                    <a:pt x="1913890" y="2162810"/>
                    <a:pt x="1918970" y="2165350"/>
                  </a:cubicBezTo>
                  <a:cubicBezTo>
                    <a:pt x="1922780" y="2166620"/>
                    <a:pt x="1929130" y="2165350"/>
                    <a:pt x="1932940" y="2162810"/>
                  </a:cubicBezTo>
                  <a:cubicBezTo>
                    <a:pt x="1938020" y="2160270"/>
                    <a:pt x="1944370" y="2161540"/>
                    <a:pt x="1949450" y="2161540"/>
                  </a:cubicBezTo>
                  <a:cubicBezTo>
                    <a:pt x="1954530" y="2161540"/>
                    <a:pt x="1958340" y="2162810"/>
                    <a:pt x="1963420" y="2161540"/>
                  </a:cubicBezTo>
                  <a:cubicBezTo>
                    <a:pt x="1974850" y="2160270"/>
                    <a:pt x="1985010" y="2156460"/>
                    <a:pt x="1997710" y="2157730"/>
                  </a:cubicBezTo>
                  <a:cubicBezTo>
                    <a:pt x="2002790" y="2157730"/>
                    <a:pt x="2007870" y="2159000"/>
                    <a:pt x="2012950" y="2157730"/>
                  </a:cubicBezTo>
                  <a:cubicBezTo>
                    <a:pt x="2023110" y="2156460"/>
                    <a:pt x="2030730" y="2160270"/>
                    <a:pt x="2038350" y="2165350"/>
                  </a:cubicBezTo>
                  <a:cubicBezTo>
                    <a:pt x="2044700" y="2170430"/>
                    <a:pt x="2052320" y="2174240"/>
                    <a:pt x="2059940" y="2178050"/>
                  </a:cubicBezTo>
                  <a:cubicBezTo>
                    <a:pt x="2065020" y="2180590"/>
                    <a:pt x="2072640" y="2175510"/>
                    <a:pt x="2072640" y="2169160"/>
                  </a:cubicBezTo>
                  <a:lnTo>
                    <a:pt x="2072640" y="2157730"/>
                  </a:lnTo>
                  <a:cubicBezTo>
                    <a:pt x="2072640" y="2124710"/>
                    <a:pt x="2072640" y="2092960"/>
                    <a:pt x="2073910" y="2059940"/>
                  </a:cubicBezTo>
                  <a:cubicBezTo>
                    <a:pt x="2073910" y="2037080"/>
                    <a:pt x="2075180" y="2014220"/>
                    <a:pt x="2075180" y="1990090"/>
                  </a:cubicBezTo>
                  <a:cubicBezTo>
                    <a:pt x="2075180" y="1964690"/>
                    <a:pt x="2073910" y="447040"/>
                    <a:pt x="2073910" y="421640"/>
                  </a:cubicBezTo>
                  <a:cubicBezTo>
                    <a:pt x="2081530" y="410210"/>
                    <a:pt x="2078990" y="401320"/>
                    <a:pt x="2085340" y="394970"/>
                  </a:cubicBezTo>
                  <a:close/>
                  <a:moveTo>
                    <a:pt x="1263650" y="2052320"/>
                  </a:moveTo>
                  <a:cubicBezTo>
                    <a:pt x="1266190" y="2045970"/>
                    <a:pt x="1271270" y="2047240"/>
                    <a:pt x="1275080" y="2048510"/>
                  </a:cubicBezTo>
                  <a:cubicBezTo>
                    <a:pt x="1272540" y="2053590"/>
                    <a:pt x="1267460" y="2051050"/>
                    <a:pt x="1263650" y="2052320"/>
                  </a:cubicBezTo>
                  <a:close/>
                  <a:moveTo>
                    <a:pt x="1275080" y="2058670"/>
                  </a:moveTo>
                  <a:cubicBezTo>
                    <a:pt x="1276350" y="2056130"/>
                    <a:pt x="1276350" y="2052320"/>
                    <a:pt x="1280160" y="2052320"/>
                  </a:cubicBezTo>
                  <a:cubicBezTo>
                    <a:pt x="1281430" y="2052320"/>
                    <a:pt x="1283970" y="2053590"/>
                    <a:pt x="1285240" y="2053590"/>
                  </a:cubicBezTo>
                  <a:cubicBezTo>
                    <a:pt x="1283970" y="2056130"/>
                    <a:pt x="1282700" y="2057400"/>
                    <a:pt x="1281430" y="2059940"/>
                  </a:cubicBezTo>
                  <a:cubicBezTo>
                    <a:pt x="1280160" y="2059940"/>
                    <a:pt x="1277620" y="2059940"/>
                    <a:pt x="1275080" y="2058670"/>
                  </a:cubicBezTo>
                  <a:close/>
                  <a:moveTo>
                    <a:pt x="1280160" y="2071370"/>
                  </a:moveTo>
                  <a:cubicBezTo>
                    <a:pt x="1282700" y="2070100"/>
                    <a:pt x="1283970" y="2067560"/>
                    <a:pt x="1286510" y="2066290"/>
                  </a:cubicBezTo>
                  <a:cubicBezTo>
                    <a:pt x="1287780" y="2066290"/>
                    <a:pt x="1289050" y="2067560"/>
                    <a:pt x="1290320" y="2067560"/>
                  </a:cubicBezTo>
                  <a:cubicBezTo>
                    <a:pt x="1290320" y="2072640"/>
                    <a:pt x="1285240" y="2073910"/>
                    <a:pt x="1280160" y="2071370"/>
                  </a:cubicBezTo>
                  <a:close/>
                  <a:moveTo>
                    <a:pt x="1285240" y="2030730"/>
                  </a:moveTo>
                  <a:cubicBezTo>
                    <a:pt x="1286510" y="2032000"/>
                    <a:pt x="1286510" y="2033270"/>
                    <a:pt x="1289050" y="2034540"/>
                  </a:cubicBezTo>
                  <a:lnTo>
                    <a:pt x="1277620" y="2034540"/>
                  </a:lnTo>
                  <a:cubicBezTo>
                    <a:pt x="1277620" y="2033270"/>
                    <a:pt x="1277620" y="2032000"/>
                    <a:pt x="1278890" y="2030730"/>
                  </a:cubicBezTo>
                  <a:cubicBezTo>
                    <a:pt x="1283970" y="2030730"/>
                    <a:pt x="1285240" y="2030730"/>
                    <a:pt x="1285240" y="2025650"/>
                  </a:cubicBezTo>
                  <a:cubicBezTo>
                    <a:pt x="1289050" y="2026920"/>
                    <a:pt x="1294130" y="2023110"/>
                    <a:pt x="1295400" y="2029460"/>
                  </a:cubicBezTo>
                  <a:cubicBezTo>
                    <a:pt x="1291590" y="2030730"/>
                    <a:pt x="1289050" y="2030730"/>
                    <a:pt x="1285240" y="2030730"/>
                  </a:cubicBezTo>
                  <a:close/>
                </a:path>
              </a:pathLst>
            </a:custGeom>
            <a:blipFill>
              <a:blip r:embed="rId2"/>
              <a:stretch>
                <a:fillRect t="-13284" b="-1328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710936" y="2023999"/>
            <a:ext cx="6929083" cy="7310267"/>
            <a:chOff x="0" y="0"/>
            <a:chExt cx="2077720" cy="2192020"/>
          </a:xfrm>
        </p:grpSpPr>
        <p:sp>
          <p:nvSpPr>
            <p:cNvPr id="12" name="Freeform 12"/>
            <p:cNvSpPr/>
            <p:nvPr/>
          </p:nvSpPr>
          <p:spPr>
            <a:xfrm>
              <a:off x="-7620" y="-2540"/>
              <a:ext cx="2085340" cy="2194560"/>
            </a:xfrm>
            <a:custGeom>
              <a:avLst/>
              <a:gdLst/>
              <a:ahLst/>
              <a:cxnLst/>
              <a:rect l="l" t="t" r="r" b="b"/>
              <a:pathLst>
                <a:path w="2085340" h="2194560">
                  <a:moveTo>
                    <a:pt x="2085340" y="394970"/>
                  </a:moveTo>
                  <a:cubicBezTo>
                    <a:pt x="2084070" y="394970"/>
                    <a:pt x="2082800" y="394970"/>
                    <a:pt x="2081530" y="393700"/>
                  </a:cubicBezTo>
                  <a:cubicBezTo>
                    <a:pt x="2075180" y="392430"/>
                    <a:pt x="2067560" y="393700"/>
                    <a:pt x="2063750" y="387350"/>
                  </a:cubicBezTo>
                  <a:cubicBezTo>
                    <a:pt x="2062480" y="384810"/>
                    <a:pt x="2058670" y="382270"/>
                    <a:pt x="2056130" y="381000"/>
                  </a:cubicBezTo>
                  <a:cubicBezTo>
                    <a:pt x="2051050" y="375920"/>
                    <a:pt x="2044700" y="370840"/>
                    <a:pt x="2038350" y="365760"/>
                  </a:cubicBezTo>
                  <a:lnTo>
                    <a:pt x="2026920" y="354330"/>
                  </a:lnTo>
                  <a:cubicBezTo>
                    <a:pt x="2025650" y="353060"/>
                    <a:pt x="2025650" y="351790"/>
                    <a:pt x="2025650" y="350520"/>
                  </a:cubicBezTo>
                  <a:cubicBezTo>
                    <a:pt x="2023110" y="347980"/>
                    <a:pt x="2019300" y="345440"/>
                    <a:pt x="2015490" y="345440"/>
                  </a:cubicBezTo>
                  <a:cubicBezTo>
                    <a:pt x="2009140" y="344170"/>
                    <a:pt x="2002790" y="344170"/>
                    <a:pt x="1996440" y="342900"/>
                  </a:cubicBezTo>
                  <a:lnTo>
                    <a:pt x="1991360" y="342900"/>
                  </a:lnTo>
                  <a:cubicBezTo>
                    <a:pt x="1985010" y="340360"/>
                    <a:pt x="1979930" y="339090"/>
                    <a:pt x="1973580" y="340360"/>
                  </a:cubicBezTo>
                  <a:cubicBezTo>
                    <a:pt x="1971040" y="340360"/>
                    <a:pt x="1968500" y="340360"/>
                    <a:pt x="1967230" y="337820"/>
                  </a:cubicBezTo>
                  <a:cubicBezTo>
                    <a:pt x="1965960" y="335280"/>
                    <a:pt x="1963420" y="334010"/>
                    <a:pt x="1962150" y="332740"/>
                  </a:cubicBezTo>
                  <a:cubicBezTo>
                    <a:pt x="1959610" y="330200"/>
                    <a:pt x="1955800" y="328930"/>
                    <a:pt x="1953260" y="327660"/>
                  </a:cubicBezTo>
                  <a:cubicBezTo>
                    <a:pt x="1948180" y="323850"/>
                    <a:pt x="1944370" y="320040"/>
                    <a:pt x="1938020" y="320040"/>
                  </a:cubicBezTo>
                  <a:cubicBezTo>
                    <a:pt x="1932940" y="320040"/>
                    <a:pt x="1927860" y="318770"/>
                    <a:pt x="1922780" y="317500"/>
                  </a:cubicBezTo>
                  <a:cubicBezTo>
                    <a:pt x="1921510" y="317500"/>
                    <a:pt x="1921510" y="317500"/>
                    <a:pt x="1921510" y="316230"/>
                  </a:cubicBezTo>
                  <a:cubicBezTo>
                    <a:pt x="1917700" y="311150"/>
                    <a:pt x="1911350" y="309880"/>
                    <a:pt x="1905000" y="309880"/>
                  </a:cubicBezTo>
                  <a:cubicBezTo>
                    <a:pt x="1902460" y="309880"/>
                    <a:pt x="1899920" y="308610"/>
                    <a:pt x="1899920" y="307340"/>
                  </a:cubicBezTo>
                  <a:cubicBezTo>
                    <a:pt x="1898650" y="303530"/>
                    <a:pt x="1896110" y="302260"/>
                    <a:pt x="1893570" y="302260"/>
                  </a:cubicBezTo>
                  <a:cubicBezTo>
                    <a:pt x="1889760" y="302260"/>
                    <a:pt x="1885950" y="300990"/>
                    <a:pt x="1883410" y="302260"/>
                  </a:cubicBezTo>
                  <a:cubicBezTo>
                    <a:pt x="1873250" y="306070"/>
                    <a:pt x="1865630" y="298450"/>
                    <a:pt x="1856740" y="297180"/>
                  </a:cubicBezTo>
                  <a:lnTo>
                    <a:pt x="1855470" y="295910"/>
                  </a:lnTo>
                  <a:cubicBezTo>
                    <a:pt x="1852930" y="289560"/>
                    <a:pt x="1846580" y="289560"/>
                    <a:pt x="1840230" y="288290"/>
                  </a:cubicBezTo>
                  <a:cubicBezTo>
                    <a:pt x="1840230" y="287020"/>
                    <a:pt x="1841500" y="287020"/>
                    <a:pt x="1841500" y="285750"/>
                  </a:cubicBezTo>
                  <a:cubicBezTo>
                    <a:pt x="1840230" y="285750"/>
                    <a:pt x="1838960" y="287020"/>
                    <a:pt x="1836420" y="287020"/>
                  </a:cubicBezTo>
                  <a:cubicBezTo>
                    <a:pt x="1835150" y="287020"/>
                    <a:pt x="1832610" y="288290"/>
                    <a:pt x="1831340" y="287020"/>
                  </a:cubicBezTo>
                  <a:cubicBezTo>
                    <a:pt x="1828800" y="283210"/>
                    <a:pt x="1824990" y="279400"/>
                    <a:pt x="1824990" y="275590"/>
                  </a:cubicBezTo>
                  <a:cubicBezTo>
                    <a:pt x="1824990" y="271780"/>
                    <a:pt x="1821180" y="271780"/>
                    <a:pt x="1819910" y="270510"/>
                  </a:cubicBezTo>
                  <a:lnTo>
                    <a:pt x="1817370" y="270510"/>
                  </a:lnTo>
                  <a:cubicBezTo>
                    <a:pt x="1812290" y="265430"/>
                    <a:pt x="1807210" y="264160"/>
                    <a:pt x="1800860" y="267970"/>
                  </a:cubicBezTo>
                  <a:cubicBezTo>
                    <a:pt x="1799590" y="264160"/>
                    <a:pt x="1802130" y="259080"/>
                    <a:pt x="1797050" y="257810"/>
                  </a:cubicBezTo>
                  <a:lnTo>
                    <a:pt x="1797050" y="256540"/>
                  </a:lnTo>
                  <a:cubicBezTo>
                    <a:pt x="1799590" y="250190"/>
                    <a:pt x="1795780" y="246380"/>
                    <a:pt x="1790700" y="243840"/>
                  </a:cubicBezTo>
                  <a:cubicBezTo>
                    <a:pt x="1786890" y="241300"/>
                    <a:pt x="1785620" y="238760"/>
                    <a:pt x="1785620" y="234950"/>
                  </a:cubicBezTo>
                  <a:lnTo>
                    <a:pt x="1785620" y="229870"/>
                  </a:lnTo>
                  <a:cubicBezTo>
                    <a:pt x="1780540" y="228600"/>
                    <a:pt x="1778000" y="223520"/>
                    <a:pt x="1775460" y="219710"/>
                  </a:cubicBezTo>
                  <a:cubicBezTo>
                    <a:pt x="1774190" y="214630"/>
                    <a:pt x="1771650" y="210820"/>
                    <a:pt x="1769110" y="207010"/>
                  </a:cubicBezTo>
                  <a:cubicBezTo>
                    <a:pt x="1766570" y="203200"/>
                    <a:pt x="1761490" y="200660"/>
                    <a:pt x="1761490" y="194310"/>
                  </a:cubicBezTo>
                  <a:cubicBezTo>
                    <a:pt x="1761490" y="190500"/>
                    <a:pt x="1760220" y="186690"/>
                    <a:pt x="1758950" y="182880"/>
                  </a:cubicBezTo>
                  <a:cubicBezTo>
                    <a:pt x="1756410" y="177800"/>
                    <a:pt x="1753870" y="173990"/>
                    <a:pt x="1750060" y="168910"/>
                  </a:cubicBezTo>
                  <a:cubicBezTo>
                    <a:pt x="1752600" y="165100"/>
                    <a:pt x="1755140" y="162560"/>
                    <a:pt x="1751330" y="158750"/>
                  </a:cubicBezTo>
                  <a:lnTo>
                    <a:pt x="1751330" y="156210"/>
                  </a:lnTo>
                  <a:cubicBezTo>
                    <a:pt x="1751330" y="154940"/>
                    <a:pt x="1750060" y="153670"/>
                    <a:pt x="1750060" y="152400"/>
                  </a:cubicBezTo>
                  <a:cubicBezTo>
                    <a:pt x="1748790" y="151130"/>
                    <a:pt x="1746250" y="149860"/>
                    <a:pt x="1744980" y="148590"/>
                  </a:cubicBezTo>
                  <a:cubicBezTo>
                    <a:pt x="1741170" y="144780"/>
                    <a:pt x="1738630" y="139700"/>
                    <a:pt x="1732280" y="142240"/>
                  </a:cubicBezTo>
                  <a:cubicBezTo>
                    <a:pt x="1729740" y="137160"/>
                    <a:pt x="1728470" y="132080"/>
                    <a:pt x="1727200" y="127000"/>
                  </a:cubicBezTo>
                  <a:cubicBezTo>
                    <a:pt x="1725930" y="123190"/>
                    <a:pt x="1724660" y="120650"/>
                    <a:pt x="1723390" y="116840"/>
                  </a:cubicBezTo>
                  <a:lnTo>
                    <a:pt x="1723390" y="115570"/>
                  </a:lnTo>
                  <a:cubicBezTo>
                    <a:pt x="1725930" y="110490"/>
                    <a:pt x="1722120" y="106680"/>
                    <a:pt x="1722120" y="102870"/>
                  </a:cubicBezTo>
                  <a:cubicBezTo>
                    <a:pt x="1722120" y="100330"/>
                    <a:pt x="1719580" y="97790"/>
                    <a:pt x="1718310" y="95250"/>
                  </a:cubicBezTo>
                  <a:cubicBezTo>
                    <a:pt x="1717040" y="91440"/>
                    <a:pt x="1713230" y="88900"/>
                    <a:pt x="1713230" y="85090"/>
                  </a:cubicBezTo>
                  <a:lnTo>
                    <a:pt x="1713230" y="64770"/>
                  </a:lnTo>
                  <a:cubicBezTo>
                    <a:pt x="1711960" y="57150"/>
                    <a:pt x="1709420" y="53340"/>
                    <a:pt x="1700530" y="52070"/>
                  </a:cubicBezTo>
                  <a:cubicBezTo>
                    <a:pt x="1699260" y="52070"/>
                    <a:pt x="1697990" y="52070"/>
                    <a:pt x="1697990" y="50800"/>
                  </a:cubicBezTo>
                  <a:cubicBezTo>
                    <a:pt x="1695450" y="46990"/>
                    <a:pt x="1691640" y="45720"/>
                    <a:pt x="1686560" y="44450"/>
                  </a:cubicBezTo>
                  <a:cubicBezTo>
                    <a:pt x="1682750" y="44450"/>
                    <a:pt x="1680210" y="44450"/>
                    <a:pt x="1677670" y="45720"/>
                  </a:cubicBezTo>
                  <a:cubicBezTo>
                    <a:pt x="1671320" y="49530"/>
                    <a:pt x="1664970" y="53340"/>
                    <a:pt x="1659890" y="58420"/>
                  </a:cubicBezTo>
                  <a:cubicBezTo>
                    <a:pt x="1653540" y="63500"/>
                    <a:pt x="1648460" y="67310"/>
                    <a:pt x="1640840" y="63500"/>
                  </a:cubicBezTo>
                  <a:lnTo>
                    <a:pt x="1638300" y="63500"/>
                  </a:lnTo>
                  <a:cubicBezTo>
                    <a:pt x="1635760" y="62230"/>
                    <a:pt x="1631950" y="60960"/>
                    <a:pt x="1629410" y="59690"/>
                  </a:cubicBezTo>
                  <a:cubicBezTo>
                    <a:pt x="1628140" y="60960"/>
                    <a:pt x="1626870" y="62230"/>
                    <a:pt x="1623060" y="60960"/>
                  </a:cubicBezTo>
                  <a:cubicBezTo>
                    <a:pt x="1615440" y="59690"/>
                    <a:pt x="1609090" y="58420"/>
                    <a:pt x="1602740" y="53340"/>
                  </a:cubicBezTo>
                  <a:cubicBezTo>
                    <a:pt x="1601470" y="52070"/>
                    <a:pt x="1598930" y="52070"/>
                    <a:pt x="1597660" y="52070"/>
                  </a:cubicBezTo>
                  <a:cubicBezTo>
                    <a:pt x="1592580" y="50800"/>
                    <a:pt x="1586230" y="49530"/>
                    <a:pt x="1579880" y="46990"/>
                  </a:cubicBezTo>
                  <a:cubicBezTo>
                    <a:pt x="1584960" y="43180"/>
                    <a:pt x="1583690" y="40640"/>
                    <a:pt x="1581150" y="38100"/>
                  </a:cubicBezTo>
                  <a:cubicBezTo>
                    <a:pt x="1577340" y="33020"/>
                    <a:pt x="1572260" y="33020"/>
                    <a:pt x="1568450" y="35560"/>
                  </a:cubicBezTo>
                  <a:cubicBezTo>
                    <a:pt x="1559560" y="39370"/>
                    <a:pt x="1550670" y="44450"/>
                    <a:pt x="1540510" y="48260"/>
                  </a:cubicBezTo>
                  <a:cubicBezTo>
                    <a:pt x="1536700" y="50800"/>
                    <a:pt x="1531620" y="52070"/>
                    <a:pt x="1526540" y="53340"/>
                  </a:cubicBezTo>
                  <a:cubicBezTo>
                    <a:pt x="1522730" y="54610"/>
                    <a:pt x="1518920" y="53340"/>
                    <a:pt x="1515110" y="54610"/>
                  </a:cubicBezTo>
                  <a:cubicBezTo>
                    <a:pt x="1511300" y="55880"/>
                    <a:pt x="1507490" y="57150"/>
                    <a:pt x="1502410" y="55880"/>
                  </a:cubicBezTo>
                  <a:cubicBezTo>
                    <a:pt x="1501140" y="55880"/>
                    <a:pt x="1498600" y="57150"/>
                    <a:pt x="1497330" y="57150"/>
                  </a:cubicBezTo>
                  <a:cubicBezTo>
                    <a:pt x="1494790" y="58420"/>
                    <a:pt x="1493520" y="59690"/>
                    <a:pt x="1490980" y="58420"/>
                  </a:cubicBezTo>
                  <a:cubicBezTo>
                    <a:pt x="1485900" y="58420"/>
                    <a:pt x="1483360" y="60960"/>
                    <a:pt x="1480820" y="63500"/>
                  </a:cubicBezTo>
                  <a:cubicBezTo>
                    <a:pt x="1478280" y="66040"/>
                    <a:pt x="1475740" y="71120"/>
                    <a:pt x="1473200" y="72390"/>
                  </a:cubicBezTo>
                  <a:cubicBezTo>
                    <a:pt x="1469390" y="73660"/>
                    <a:pt x="1466850" y="76200"/>
                    <a:pt x="1464310" y="78740"/>
                  </a:cubicBezTo>
                  <a:cubicBezTo>
                    <a:pt x="1461770" y="81280"/>
                    <a:pt x="1459230" y="82550"/>
                    <a:pt x="1456690" y="83820"/>
                  </a:cubicBezTo>
                  <a:cubicBezTo>
                    <a:pt x="1452880" y="86360"/>
                    <a:pt x="1449070" y="87630"/>
                    <a:pt x="1445260" y="90170"/>
                  </a:cubicBezTo>
                  <a:cubicBezTo>
                    <a:pt x="1441450" y="93980"/>
                    <a:pt x="1436370" y="96520"/>
                    <a:pt x="1431290" y="96520"/>
                  </a:cubicBezTo>
                  <a:cubicBezTo>
                    <a:pt x="1426210" y="97790"/>
                    <a:pt x="1419860" y="97790"/>
                    <a:pt x="1414780" y="101600"/>
                  </a:cubicBezTo>
                  <a:cubicBezTo>
                    <a:pt x="1414780" y="101600"/>
                    <a:pt x="1413510" y="102870"/>
                    <a:pt x="1412240" y="102870"/>
                  </a:cubicBezTo>
                  <a:cubicBezTo>
                    <a:pt x="1407160" y="102870"/>
                    <a:pt x="1402080" y="101600"/>
                    <a:pt x="1397000" y="101600"/>
                  </a:cubicBezTo>
                  <a:cubicBezTo>
                    <a:pt x="1393190" y="101600"/>
                    <a:pt x="1386840" y="100330"/>
                    <a:pt x="1384300" y="106680"/>
                  </a:cubicBezTo>
                  <a:cubicBezTo>
                    <a:pt x="1384300" y="106680"/>
                    <a:pt x="1383030" y="107950"/>
                    <a:pt x="1381760" y="107950"/>
                  </a:cubicBezTo>
                  <a:cubicBezTo>
                    <a:pt x="1377950" y="109220"/>
                    <a:pt x="1374140" y="111760"/>
                    <a:pt x="1370330" y="113030"/>
                  </a:cubicBezTo>
                  <a:cubicBezTo>
                    <a:pt x="1370330" y="115570"/>
                    <a:pt x="1366520" y="116840"/>
                    <a:pt x="1363980" y="116840"/>
                  </a:cubicBezTo>
                  <a:cubicBezTo>
                    <a:pt x="1352550" y="115570"/>
                    <a:pt x="1342390" y="115570"/>
                    <a:pt x="1330960" y="111760"/>
                  </a:cubicBezTo>
                  <a:cubicBezTo>
                    <a:pt x="1325880" y="110490"/>
                    <a:pt x="1320800" y="107950"/>
                    <a:pt x="1314450" y="105410"/>
                  </a:cubicBezTo>
                  <a:cubicBezTo>
                    <a:pt x="1313180" y="105410"/>
                    <a:pt x="1311910" y="104140"/>
                    <a:pt x="1310640" y="104140"/>
                  </a:cubicBezTo>
                  <a:cubicBezTo>
                    <a:pt x="1301750" y="104140"/>
                    <a:pt x="1292860" y="105410"/>
                    <a:pt x="1282700" y="105410"/>
                  </a:cubicBezTo>
                  <a:lnTo>
                    <a:pt x="1281430" y="105410"/>
                  </a:lnTo>
                  <a:cubicBezTo>
                    <a:pt x="1276350" y="102870"/>
                    <a:pt x="1270000" y="104140"/>
                    <a:pt x="1264920" y="107950"/>
                  </a:cubicBezTo>
                  <a:cubicBezTo>
                    <a:pt x="1263650" y="109220"/>
                    <a:pt x="1261110" y="110490"/>
                    <a:pt x="1259840" y="110490"/>
                  </a:cubicBezTo>
                  <a:cubicBezTo>
                    <a:pt x="1253490" y="109220"/>
                    <a:pt x="1248410" y="107950"/>
                    <a:pt x="1242060" y="106680"/>
                  </a:cubicBezTo>
                  <a:cubicBezTo>
                    <a:pt x="1235710" y="105410"/>
                    <a:pt x="1230630" y="104140"/>
                    <a:pt x="1224280" y="104140"/>
                  </a:cubicBezTo>
                  <a:cubicBezTo>
                    <a:pt x="1219200" y="104140"/>
                    <a:pt x="1214120" y="102870"/>
                    <a:pt x="1209040" y="100330"/>
                  </a:cubicBezTo>
                  <a:cubicBezTo>
                    <a:pt x="1203960" y="97790"/>
                    <a:pt x="1198880" y="96520"/>
                    <a:pt x="1193800" y="93980"/>
                  </a:cubicBezTo>
                  <a:cubicBezTo>
                    <a:pt x="1191260" y="92710"/>
                    <a:pt x="1187450" y="92710"/>
                    <a:pt x="1183640" y="91440"/>
                  </a:cubicBezTo>
                  <a:cubicBezTo>
                    <a:pt x="1183640" y="87630"/>
                    <a:pt x="1184910" y="85090"/>
                    <a:pt x="1184910" y="82550"/>
                  </a:cubicBezTo>
                  <a:cubicBezTo>
                    <a:pt x="1178560" y="85090"/>
                    <a:pt x="1174750" y="83820"/>
                    <a:pt x="1170940" y="81280"/>
                  </a:cubicBezTo>
                  <a:cubicBezTo>
                    <a:pt x="1168400" y="80010"/>
                    <a:pt x="1164590" y="80010"/>
                    <a:pt x="1162050" y="78740"/>
                  </a:cubicBezTo>
                  <a:lnTo>
                    <a:pt x="1158240" y="78740"/>
                  </a:lnTo>
                  <a:cubicBezTo>
                    <a:pt x="1153160" y="76200"/>
                    <a:pt x="1146810" y="76200"/>
                    <a:pt x="1140460" y="76200"/>
                  </a:cubicBezTo>
                  <a:cubicBezTo>
                    <a:pt x="1132840" y="76200"/>
                    <a:pt x="1123950" y="74930"/>
                    <a:pt x="1116330" y="69850"/>
                  </a:cubicBezTo>
                  <a:cubicBezTo>
                    <a:pt x="1109980" y="66040"/>
                    <a:pt x="1102360" y="63500"/>
                    <a:pt x="1094740" y="64770"/>
                  </a:cubicBezTo>
                  <a:cubicBezTo>
                    <a:pt x="1090930" y="66040"/>
                    <a:pt x="1087120" y="68580"/>
                    <a:pt x="1083310" y="69850"/>
                  </a:cubicBezTo>
                  <a:cubicBezTo>
                    <a:pt x="1076960" y="72390"/>
                    <a:pt x="1071880" y="77470"/>
                    <a:pt x="1065530" y="80010"/>
                  </a:cubicBezTo>
                  <a:cubicBezTo>
                    <a:pt x="1059180" y="82550"/>
                    <a:pt x="1051560" y="85090"/>
                    <a:pt x="1043940" y="87630"/>
                  </a:cubicBezTo>
                  <a:cubicBezTo>
                    <a:pt x="1040130" y="88900"/>
                    <a:pt x="1036320" y="91440"/>
                    <a:pt x="1032510" y="92710"/>
                  </a:cubicBezTo>
                  <a:cubicBezTo>
                    <a:pt x="1026160" y="95250"/>
                    <a:pt x="1021080" y="96520"/>
                    <a:pt x="1014730" y="99060"/>
                  </a:cubicBezTo>
                  <a:cubicBezTo>
                    <a:pt x="1010920" y="100330"/>
                    <a:pt x="1005840" y="104140"/>
                    <a:pt x="1002030" y="105410"/>
                  </a:cubicBezTo>
                  <a:cubicBezTo>
                    <a:pt x="994410" y="107950"/>
                    <a:pt x="986790" y="111760"/>
                    <a:pt x="977900" y="113030"/>
                  </a:cubicBezTo>
                  <a:cubicBezTo>
                    <a:pt x="974090" y="114300"/>
                    <a:pt x="972820" y="116840"/>
                    <a:pt x="970280" y="118110"/>
                  </a:cubicBezTo>
                  <a:lnTo>
                    <a:pt x="958850" y="121920"/>
                  </a:lnTo>
                  <a:cubicBezTo>
                    <a:pt x="951230" y="124460"/>
                    <a:pt x="944880" y="127000"/>
                    <a:pt x="937260" y="128270"/>
                  </a:cubicBezTo>
                  <a:cubicBezTo>
                    <a:pt x="933450" y="129540"/>
                    <a:pt x="928370" y="130810"/>
                    <a:pt x="924560" y="132080"/>
                  </a:cubicBezTo>
                  <a:cubicBezTo>
                    <a:pt x="923290" y="132080"/>
                    <a:pt x="923290" y="133350"/>
                    <a:pt x="922020" y="133350"/>
                  </a:cubicBezTo>
                  <a:cubicBezTo>
                    <a:pt x="919480" y="135890"/>
                    <a:pt x="916940" y="138430"/>
                    <a:pt x="913130" y="139700"/>
                  </a:cubicBezTo>
                  <a:cubicBezTo>
                    <a:pt x="906780" y="142240"/>
                    <a:pt x="900430" y="144780"/>
                    <a:pt x="894080" y="146050"/>
                  </a:cubicBezTo>
                  <a:cubicBezTo>
                    <a:pt x="891540" y="147320"/>
                    <a:pt x="887730" y="147320"/>
                    <a:pt x="885190" y="147320"/>
                  </a:cubicBezTo>
                  <a:cubicBezTo>
                    <a:pt x="877570" y="148590"/>
                    <a:pt x="869950" y="152400"/>
                    <a:pt x="862330" y="154940"/>
                  </a:cubicBezTo>
                  <a:cubicBezTo>
                    <a:pt x="855980" y="157480"/>
                    <a:pt x="849630" y="158750"/>
                    <a:pt x="844550" y="161290"/>
                  </a:cubicBezTo>
                  <a:cubicBezTo>
                    <a:pt x="836930" y="163830"/>
                    <a:pt x="829310" y="166370"/>
                    <a:pt x="825500" y="173990"/>
                  </a:cubicBezTo>
                  <a:cubicBezTo>
                    <a:pt x="825500" y="175260"/>
                    <a:pt x="822960" y="175260"/>
                    <a:pt x="822960" y="175260"/>
                  </a:cubicBezTo>
                  <a:cubicBezTo>
                    <a:pt x="819150" y="176530"/>
                    <a:pt x="814070" y="177800"/>
                    <a:pt x="810260" y="179070"/>
                  </a:cubicBezTo>
                  <a:cubicBezTo>
                    <a:pt x="808990" y="180340"/>
                    <a:pt x="807720" y="179070"/>
                    <a:pt x="807720" y="177800"/>
                  </a:cubicBezTo>
                  <a:cubicBezTo>
                    <a:pt x="806450" y="172720"/>
                    <a:pt x="806450" y="166370"/>
                    <a:pt x="798830" y="163830"/>
                  </a:cubicBezTo>
                  <a:lnTo>
                    <a:pt x="797560" y="162560"/>
                  </a:lnTo>
                  <a:cubicBezTo>
                    <a:pt x="797560" y="156210"/>
                    <a:pt x="792480" y="153670"/>
                    <a:pt x="787400" y="151130"/>
                  </a:cubicBezTo>
                  <a:cubicBezTo>
                    <a:pt x="782320" y="148590"/>
                    <a:pt x="778510" y="147320"/>
                    <a:pt x="774700" y="142240"/>
                  </a:cubicBezTo>
                  <a:cubicBezTo>
                    <a:pt x="772160" y="138430"/>
                    <a:pt x="767080" y="135890"/>
                    <a:pt x="763270" y="132080"/>
                  </a:cubicBezTo>
                  <a:cubicBezTo>
                    <a:pt x="759460" y="129540"/>
                    <a:pt x="754380" y="128270"/>
                    <a:pt x="751840" y="123190"/>
                  </a:cubicBezTo>
                  <a:cubicBezTo>
                    <a:pt x="750570" y="120650"/>
                    <a:pt x="748030" y="119380"/>
                    <a:pt x="745490" y="116840"/>
                  </a:cubicBezTo>
                  <a:cubicBezTo>
                    <a:pt x="746760" y="116840"/>
                    <a:pt x="744220" y="116840"/>
                    <a:pt x="742950" y="115570"/>
                  </a:cubicBezTo>
                  <a:cubicBezTo>
                    <a:pt x="741680" y="114300"/>
                    <a:pt x="740410" y="114300"/>
                    <a:pt x="739140" y="113030"/>
                  </a:cubicBezTo>
                  <a:cubicBezTo>
                    <a:pt x="737870" y="110490"/>
                    <a:pt x="736600" y="107950"/>
                    <a:pt x="732790" y="107950"/>
                  </a:cubicBezTo>
                  <a:cubicBezTo>
                    <a:pt x="731520" y="107950"/>
                    <a:pt x="730250" y="106680"/>
                    <a:pt x="728980" y="105410"/>
                  </a:cubicBezTo>
                  <a:cubicBezTo>
                    <a:pt x="727710" y="105410"/>
                    <a:pt x="726440" y="104140"/>
                    <a:pt x="723900" y="104140"/>
                  </a:cubicBezTo>
                  <a:lnTo>
                    <a:pt x="708660" y="96520"/>
                  </a:lnTo>
                  <a:cubicBezTo>
                    <a:pt x="704850" y="93980"/>
                    <a:pt x="701040" y="90170"/>
                    <a:pt x="695960" y="88900"/>
                  </a:cubicBezTo>
                  <a:cubicBezTo>
                    <a:pt x="688340" y="86360"/>
                    <a:pt x="681990" y="82550"/>
                    <a:pt x="676910" y="76200"/>
                  </a:cubicBezTo>
                  <a:cubicBezTo>
                    <a:pt x="671830" y="69850"/>
                    <a:pt x="665480" y="66040"/>
                    <a:pt x="657860" y="62230"/>
                  </a:cubicBezTo>
                  <a:cubicBezTo>
                    <a:pt x="654050" y="59690"/>
                    <a:pt x="650240" y="58420"/>
                    <a:pt x="647700" y="57150"/>
                  </a:cubicBezTo>
                  <a:cubicBezTo>
                    <a:pt x="642620" y="53340"/>
                    <a:pt x="636270" y="50800"/>
                    <a:pt x="629920" y="48260"/>
                  </a:cubicBezTo>
                  <a:cubicBezTo>
                    <a:pt x="632460" y="44450"/>
                    <a:pt x="631190" y="44450"/>
                    <a:pt x="628650" y="43180"/>
                  </a:cubicBezTo>
                  <a:cubicBezTo>
                    <a:pt x="626110" y="41910"/>
                    <a:pt x="623570" y="41910"/>
                    <a:pt x="622300" y="40640"/>
                  </a:cubicBezTo>
                  <a:cubicBezTo>
                    <a:pt x="621030" y="36830"/>
                    <a:pt x="617220" y="36830"/>
                    <a:pt x="614680" y="34290"/>
                  </a:cubicBezTo>
                  <a:cubicBezTo>
                    <a:pt x="610870" y="30480"/>
                    <a:pt x="605790" y="26670"/>
                    <a:pt x="601980" y="22860"/>
                  </a:cubicBezTo>
                  <a:cubicBezTo>
                    <a:pt x="600710" y="21590"/>
                    <a:pt x="599440" y="20320"/>
                    <a:pt x="598170" y="20320"/>
                  </a:cubicBezTo>
                  <a:cubicBezTo>
                    <a:pt x="588010" y="19050"/>
                    <a:pt x="580390" y="12700"/>
                    <a:pt x="571500" y="8890"/>
                  </a:cubicBezTo>
                  <a:cubicBezTo>
                    <a:pt x="570230" y="7620"/>
                    <a:pt x="567690" y="6350"/>
                    <a:pt x="566420" y="6350"/>
                  </a:cubicBezTo>
                  <a:cubicBezTo>
                    <a:pt x="561340" y="6350"/>
                    <a:pt x="556260" y="7620"/>
                    <a:pt x="549910" y="7620"/>
                  </a:cubicBezTo>
                  <a:cubicBezTo>
                    <a:pt x="544830" y="7620"/>
                    <a:pt x="538480" y="6350"/>
                    <a:pt x="533400" y="5080"/>
                  </a:cubicBezTo>
                  <a:cubicBezTo>
                    <a:pt x="528320" y="3810"/>
                    <a:pt x="523240" y="3810"/>
                    <a:pt x="518160" y="1270"/>
                  </a:cubicBezTo>
                  <a:cubicBezTo>
                    <a:pt x="513080" y="0"/>
                    <a:pt x="509270" y="2540"/>
                    <a:pt x="505460" y="1270"/>
                  </a:cubicBezTo>
                  <a:cubicBezTo>
                    <a:pt x="502920" y="2540"/>
                    <a:pt x="496570" y="5080"/>
                    <a:pt x="492760" y="7620"/>
                  </a:cubicBezTo>
                  <a:cubicBezTo>
                    <a:pt x="487680" y="10160"/>
                    <a:pt x="482600" y="13970"/>
                    <a:pt x="477520" y="17780"/>
                  </a:cubicBezTo>
                  <a:cubicBezTo>
                    <a:pt x="471170" y="21590"/>
                    <a:pt x="463550" y="25400"/>
                    <a:pt x="455930" y="29210"/>
                  </a:cubicBezTo>
                  <a:cubicBezTo>
                    <a:pt x="454660" y="30480"/>
                    <a:pt x="452120" y="30480"/>
                    <a:pt x="449580" y="29210"/>
                  </a:cubicBezTo>
                  <a:cubicBezTo>
                    <a:pt x="447040" y="27940"/>
                    <a:pt x="444500" y="29210"/>
                    <a:pt x="441960" y="30480"/>
                  </a:cubicBezTo>
                  <a:cubicBezTo>
                    <a:pt x="438150" y="33020"/>
                    <a:pt x="433070" y="34290"/>
                    <a:pt x="429260" y="36830"/>
                  </a:cubicBezTo>
                  <a:cubicBezTo>
                    <a:pt x="422910" y="41910"/>
                    <a:pt x="416560" y="48260"/>
                    <a:pt x="407670" y="49530"/>
                  </a:cubicBezTo>
                  <a:cubicBezTo>
                    <a:pt x="402590" y="49530"/>
                    <a:pt x="397510" y="53340"/>
                    <a:pt x="392430" y="53340"/>
                  </a:cubicBezTo>
                  <a:cubicBezTo>
                    <a:pt x="388620" y="53340"/>
                    <a:pt x="386080" y="53340"/>
                    <a:pt x="382270" y="54610"/>
                  </a:cubicBezTo>
                  <a:cubicBezTo>
                    <a:pt x="377190" y="55880"/>
                    <a:pt x="372110" y="58420"/>
                    <a:pt x="365760" y="58420"/>
                  </a:cubicBezTo>
                  <a:cubicBezTo>
                    <a:pt x="358140" y="58420"/>
                    <a:pt x="351790" y="62230"/>
                    <a:pt x="344170" y="64770"/>
                  </a:cubicBezTo>
                  <a:cubicBezTo>
                    <a:pt x="336550" y="68580"/>
                    <a:pt x="330200" y="72390"/>
                    <a:pt x="322580" y="76200"/>
                  </a:cubicBezTo>
                  <a:cubicBezTo>
                    <a:pt x="317500" y="78740"/>
                    <a:pt x="312420" y="78740"/>
                    <a:pt x="306070" y="77470"/>
                  </a:cubicBezTo>
                  <a:cubicBezTo>
                    <a:pt x="302260" y="77470"/>
                    <a:pt x="299720" y="76200"/>
                    <a:pt x="297180" y="78740"/>
                  </a:cubicBezTo>
                  <a:lnTo>
                    <a:pt x="285750" y="86360"/>
                  </a:lnTo>
                  <a:cubicBezTo>
                    <a:pt x="280670" y="90170"/>
                    <a:pt x="276860" y="95250"/>
                    <a:pt x="273050" y="99060"/>
                  </a:cubicBezTo>
                  <a:cubicBezTo>
                    <a:pt x="267970" y="105410"/>
                    <a:pt x="265430" y="113030"/>
                    <a:pt x="257810" y="116840"/>
                  </a:cubicBezTo>
                  <a:cubicBezTo>
                    <a:pt x="256540" y="118110"/>
                    <a:pt x="255270" y="120650"/>
                    <a:pt x="254000" y="123190"/>
                  </a:cubicBezTo>
                  <a:cubicBezTo>
                    <a:pt x="252730" y="124460"/>
                    <a:pt x="252730" y="125730"/>
                    <a:pt x="251460" y="127000"/>
                  </a:cubicBezTo>
                  <a:cubicBezTo>
                    <a:pt x="247650" y="130810"/>
                    <a:pt x="243840" y="134620"/>
                    <a:pt x="241300" y="139700"/>
                  </a:cubicBezTo>
                  <a:cubicBezTo>
                    <a:pt x="238760" y="144780"/>
                    <a:pt x="232410" y="146050"/>
                    <a:pt x="229870" y="149860"/>
                  </a:cubicBezTo>
                  <a:cubicBezTo>
                    <a:pt x="226060" y="154940"/>
                    <a:pt x="218440" y="157480"/>
                    <a:pt x="213360" y="160020"/>
                  </a:cubicBezTo>
                  <a:cubicBezTo>
                    <a:pt x="205740" y="163830"/>
                    <a:pt x="199390" y="168910"/>
                    <a:pt x="195580" y="176530"/>
                  </a:cubicBezTo>
                  <a:cubicBezTo>
                    <a:pt x="195580" y="177800"/>
                    <a:pt x="195580" y="177800"/>
                    <a:pt x="194310" y="179070"/>
                  </a:cubicBezTo>
                  <a:cubicBezTo>
                    <a:pt x="185420" y="184150"/>
                    <a:pt x="176530" y="187960"/>
                    <a:pt x="167640" y="193040"/>
                  </a:cubicBezTo>
                  <a:cubicBezTo>
                    <a:pt x="161290" y="196850"/>
                    <a:pt x="153670" y="196850"/>
                    <a:pt x="147320" y="201930"/>
                  </a:cubicBezTo>
                  <a:cubicBezTo>
                    <a:pt x="144780" y="204470"/>
                    <a:pt x="140970" y="205740"/>
                    <a:pt x="137160" y="207010"/>
                  </a:cubicBezTo>
                  <a:cubicBezTo>
                    <a:pt x="129540" y="210820"/>
                    <a:pt x="121920" y="212090"/>
                    <a:pt x="116840" y="218440"/>
                  </a:cubicBezTo>
                  <a:cubicBezTo>
                    <a:pt x="110490" y="226060"/>
                    <a:pt x="101600" y="228600"/>
                    <a:pt x="95250" y="233680"/>
                  </a:cubicBezTo>
                  <a:cubicBezTo>
                    <a:pt x="86360" y="240030"/>
                    <a:pt x="77470" y="246380"/>
                    <a:pt x="68580" y="254000"/>
                  </a:cubicBezTo>
                  <a:cubicBezTo>
                    <a:pt x="63500" y="256540"/>
                    <a:pt x="58420" y="257810"/>
                    <a:pt x="53340" y="255270"/>
                  </a:cubicBezTo>
                  <a:cubicBezTo>
                    <a:pt x="50800" y="254000"/>
                    <a:pt x="48260" y="252730"/>
                    <a:pt x="46990" y="254000"/>
                  </a:cubicBezTo>
                  <a:cubicBezTo>
                    <a:pt x="41910" y="257810"/>
                    <a:pt x="35560" y="259080"/>
                    <a:pt x="29210" y="260350"/>
                  </a:cubicBezTo>
                  <a:cubicBezTo>
                    <a:pt x="27940" y="260350"/>
                    <a:pt x="26670" y="261620"/>
                    <a:pt x="25400" y="261620"/>
                  </a:cubicBezTo>
                  <a:cubicBezTo>
                    <a:pt x="22860" y="407670"/>
                    <a:pt x="16510" y="554990"/>
                    <a:pt x="10160" y="701040"/>
                  </a:cubicBezTo>
                  <a:cubicBezTo>
                    <a:pt x="3810" y="858520"/>
                    <a:pt x="13970" y="995680"/>
                    <a:pt x="12700" y="1153160"/>
                  </a:cubicBezTo>
                  <a:cubicBezTo>
                    <a:pt x="11430" y="1311910"/>
                    <a:pt x="0" y="1487170"/>
                    <a:pt x="13970" y="1644650"/>
                  </a:cubicBezTo>
                  <a:cubicBezTo>
                    <a:pt x="26670" y="1800860"/>
                    <a:pt x="41910" y="1957070"/>
                    <a:pt x="54610" y="2113280"/>
                  </a:cubicBezTo>
                  <a:lnTo>
                    <a:pt x="55880" y="2113280"/>
                  </a:lnTo>
                  <a:cubicBezTo>
                    <a:pt x="60960" y="2112010"/>
                    <a:pt x="66040" y="2112010"/>
                    <a:pt x="72390" y="2112010"/>
                  </a:cubicBezTo>
                  <a:cubicBezTo>
                    <a:pt x="80010" y="2110740"/>
                    <a:pt x="86360" y="2108200"/>
                    <a:pt x="93980" y="2108200"/>
                  </a:cubicBezTo>
                  <a:cubicBezTo>
                    <a:pt x="102870" y="2108200"/>
                    <a:pt x="111760" y="2109470"/>
                    <a:pt x="120650" y="2109470"/>
                  </a:cubicBezTo>
                  <a:cubicBezTo>
                    <a:pt x="129540" y="2109470"/>
                    <a:pt x="138430" y="2110740"/>
                    <a:pt x="146050" y="2112010"/>
                  </a:cubicBezTo>
                  <a:cubicBezTo>
                    <a:pt x="153670" y="2113280"/>
                    <a:pt x="160020" y="2113280"/>
                    <a:pt x="166370" y="2109470"/>
                  </a:cubicBezTo>
                  <a:lnTo>
                    <a:pt x="167640" y="2109470"/>
                  </a:lnTo>
                  <a:cubicBezTo>
                    <a:pt x="175260" y="2108200"/>
                    <a:pt x="182880" y="2106930"/>
                    <a:pt x="191770" y="2105660"/>
                  </a:cubicBezTo>
                  <a:cubicBezTo>
                    <a:pt x="194310" y="2105660"/>
                    <a:pt x="198120" y="2105660"/>
                    <a:pt x="199390" y="2106930"/>
                  </a:cubicBezTo>
                  <a:cubicBezTo>
                    <a:pt x="204470" y="2112010"/>
                    <a:pt x="209550" y="2110740"/>
                    <a:pt x="215900" y="2109470"/>
                  </a:cubicBezTo>
                  <a:cubicBezTo>
                    <a:pt x="222250" y="2108200"/>
                    <a:pt x="226060" y="2109470"/>
                    <a:pt x="231140" y="2112010"/>
                  </a:cubicBezTo>
                  <a:cubicBezTo>
                    <a:pt x="233680" y="2113280"/>
                    <a:pt x="236220" y="2113280"/>
                    <a:pt x="238760" y="2113280"/>
                  </a:cubicBezTo>
                  <a:lnTo>
                    <a:pt x="255270" y="2113280"/>
                  </a:lnTo>
                  <a:cubicBezTo>
                    <a:pt x="259080" y="2113280"/>
                    <a:pt x="262890" y="2115820"/>
                    <a:pt x="266700" y="2115820"/>
                  </a:cubicBezTo>
                  <a:cubicBezTo>
                    <a:pt x="271780" y="2117090"/>
                    <a:pt x="278130" y="2117090"/>
                    <a:pt x="283210" y="2117090"/>
                  </a:cubicBezTo>
                  <a:cubicBezTo>
                    <a:pt x="285750" y="2117090"/>
                    <a:pt x="288290" y="2119630"/>
                    <a:pt x="289560" y="2120900"/>
                  </a:cubicBezTo>
                  <a:cubicBezTo>
                    <a:pt x="300990" y="2124710"/>
                    <a:pt x="311150" y="2122170"/>
                    <a:pt x="322580" y="2122170"/>
                  </a:cubicBezTo>
                  <a:cubicBezTo>
                    <a:pt x="325120" y="2122170"/>
                    <a:pt x="327660" y="2119630"/>
                    <a:pt x="330200" y="2119630"/>
                  </a:cubicBezTo>
                  <a:cubicBezTo>
                    <a:pt x="339090" y="2118360"/>
                    <a:pt x="346710" y="2119630"/>
                    <a:pt x="354330" y="2123440"/>
                  </a:cubicBezTo>
                  <a:cubicBezTo>
                    <a:pt x="358140" y="2124710"/>
                    <a:pt x="363220" y="2124710"/>
                    <a:pt x="368300" y="2124710"/>
                  </a:cubicBezTo>
                  <a:lnTo>
                    <a:pt x="372110" y="2124710"/>
                  </a:lnTo>
                  <a:cubicBezTo>
                    <a:pt x="377190" y="2125980"/>
                    <a:pt x="381000" y="2128520"/>
                    <a:pt x="386080" y="2127250"/>
                  </a:cubicBezTo>
                  <a:cubicBezTo>
                    <a:pt x="392430" y="2125980"/>
                    <a:pt x="398780" y="2125980"/>
                    <a:pt x="406400" y="2124710"/>
                  </a:cubicBezTo>
                  <a:cubicBezTo>
                    <a:pt x="412750" y="2123440"/>
                    <a:pt x="419100" y="2124710"/>
                    <a:pt x="425450" y="2125980"/>
                  </a:cubicBezTo>
                  <a:cubicBezTo>
                    <a:pt x="426720" y="2125980"/>
                    <a:pt x="427990" y="2127250"/>
                    <a:pt x="429260" y="2125980"/>
                  </a:cubicBezTo>
                  <a:cubicBezTo>
                    <a:pt x="435610" y="2124710"/>
                    <a:pt x="440690" y="2122170"/>
                    <a:pt x="447040" y="2123440"/>
                  </a:cubicBezTo>
                  <a:cubicBezTo>
                    <a:pt x="452120" y="2124710"/>
                    <a:pt x="455930" y="2125980"/>
                    <a:pt x="461010" y="2127250"/>
                  </a:cubicBezTo>
                  <a:cubicBezTo>
                    <a:pt x="466090" y="2128520"/>
                    <a:pt x="469900" y="2129790"/>
                    <a:pt x="474980" y="2131060"/>
                  </a:cubicBezTo>
                  <a:cubicBezTo>
                    <a:pt x="481330" y="2132330"/>
                    <a:pt x="487680" y="2132330"/>
                    <a:pt x="492760" y="2133600"/>
                  </a:cubicBezTo>
                  <a:cubicBezTo>
                    <a:pt x="499110" y="2134870"/>
                    <a:pt x="502920" y="2139950"/>
                    <a:pt x="509270" y="2139950"/>
                  </a:cubicBezTo>
                  <a:cubicBezTo>
                    <a:pt x="515620" y="2139950"/>
                    <a:pt x="520700" y="2143760"/>
                    <a:pt x="527050" y="2146300"/>
                  </a:cubicBezTo>
                  <a:cubicBezTo>
                    <a:pt x="529590" y="2147570"/>
                    <a:pt x="532130" y="2147570"/>
                    <a:pt x="535940" y="2148840"/>
                  </a:cubicBezTo>
                  <a:cubicBezTo>
                    <a:pt x="543560" y="2150110"/>
                    <a:pt x="549910" y="2150110"/>
                    <a:pt x="557530" y="2151380"/>
                  </a:cubicBezTo>
                  <a:cubicBezTo>
                    <a:pt x="563880" y="2152650"/>
                    <a:pt x="570230" y="2155190"/>
                    <a:pt x="576580" y="2153920"/>
                  </a:cubicBezTo>
                  <a:cubicBezTo>
                    <a:pt x="586740" y="2152650"/>
                    <a:pt x="594360" y="2155190"/>
                    <a:pt x="603250" y="2157730"/>
                  </a:cubicBezTo>
                  <a:cubicBezTo>
                    <a:pt x="609600" y="2159000"/>
                    <a:pt x="614680" y="2162810"/>
                    <a:pt x="621030" y="2162810"/>
                  </a:cubicBezTo>
                  <a:cubicBezTo>
                    <a:pt x="628650" y="2164080"/>
                    <a:pt x="636270" y="2165350"/>
                    <a:pt x="641350" y="2170430"/>
                  </a:cubicBezTo>
                  <a:cubicBezTo>
                    <a:pt x="642620" y="2169160"/>
                    <a:pt x="643890" y="2169160"/>
                    <a:pt x="643890" y="2169160"/>
                  </a:cubicBezTo>
                  <a:cubicBezTo>
                    <a:pt x="647700" y="2170430"/>
                    <a:pt x="652780" y="2170430"/>
                    <a:pt x="656590" y="2171700"/>
                  </a:cubicBezTo>
                  <a:cubicBezTo>
                    <a:pt x="664210" y="2172970"/>
                    <a:pt x="670560" y="2175510"/>
                    <a:pt x="676910" y="2176780"/>
                  </a:cubicBezTo>
                  <a:cubicBezTo>
                    <a:pt x="680720" y="2178050"/>
                    <a:pt x="684530" y="2178050"/>
                    <a:pt x="687070" y="2180590"/>
                  </a:cubicBezTo>
                  <a:cubicBezTo>
                    <a:pt x="690880" y="2183130"/>
                    <a:pt x="694690" y="2184400"/>
                    <a:pt x="698500" y="2183130"/>
                  </a:cubicBezTo>
                  <a:cubicBezTo>
                    <a:pt x="702310" y="2183130"/>
                    <a:pt x="704850" y="2181860"/>
                    <a:pt x="708660" y="2183130"/>
                  </a:cubicBezTo>
                  <a:cubicBezTo>
                    <a:pt x="716280" y="2184400"/>
                    <a:pt x="722630" y="2188210"/>
                    <a:pt x="730250" y="2189480"/>
                  </a:cubicBezTo>
                  <a:cubicBezTo>
                    <a:pt x="732790" y="2190750"/>
                    <a:pt x="736600" y="2190750"/>
                    <a:pt x="740410" y="2189480"/>
                  </a:cubicBezTo>
                  <a:cubicBezTo>
                    <a:pt x="750570" y="2186940"/>
                    <a:pt x="760730" y="2186940"/>
                    <a:pt x="770890" y="2189480"/>
                  </a:cubicBezTo>
                  <a:cubicBezTo>
                    <a:pt x="777240" y="2190750"/>
                    <a:pt x="784860" y="2194560"/>
                    <a:pt x="791210" y="2192020"/>
                  </a:cubicBezTo>
                  <a:cubicBezTo>
                    <a:pt x="796290" y="2190750"/>
                    <a:pt x="800100" y="2190750"/>
                    <a:pt x="803910" y="2190750"/>
                  </a:cubicBezTo>
                  <a:cubicBezTo>
                    <a:pt x="806450" y="2190750"/>
                    <a:pt x="808990" y="2192020"/>
                    <a:pt x="810260" y="2190750"/>
                  </a:cubicBezTo>
                  <a:cubicBezTo>
                    <a:pt x="816610" y="2184400"/>
                    <a:pt x="824230" y="2186940"/>
                    <a:pt x="831850" y="2186940"/>
                  </a:cubicBezTo>
                  <a:cubicBezTo>
                    <a:pt x="836930" y="2188210"/>
                    <a:pt x="843280" y="2188210"/>
                    <a:pt x="848360" y="2185670"/>
                  </a:cubicBezTo>
                  <a:lnTo>
                    <a:pt x="850900" y="2185670"/>
                  </a:lnTo>
                  <a:cubicBezTo>
                    <a:pt x="858520" y="2185670"/>
                    <a:pt x="866140" y="2186940"/>
                    <a:pt x="873760" y="2186940"/>
                  </a:cubicBezTo>
                  <a:lnTo>
                    <a:pt x="876300" y="2186940"/>
                  </a:lnTo>
                  <a:cubicBezTo>
                    <a:pt x="881380" y="2185670"/>
                    <a:pt x="885190" y="2183130"/>
                    <a:pt x="890270" y="2181860"/>
                  </a:cubicBezTo>
                  <a:cubicBezTo>
                    <a:pt x="897890" y="2179320"/>
                    <a:pt x="905510" y="2178050"/>
                    <a:pt x="913130" y="2176780"/>
                  </a:cubicBezTo>
                  <a:cubicBezTo>
                    <a:pt x="919480" y="2175510"/>
                    <a:pt x="924560" y="2176780"/>
                    <a:pt x="930910" y="2175510"/>
                  </a:cubicBezTo>
                  <a:cubicBezTo>
                    <a:pt x="932180" y="2175510"/>
                    <a:pt x="933450" y="2175510"/>
                    <a:pt x="934720" y="2174240"/>
                  </a:cubicBezTo>
                  <a:cubicBezTo>
                    <a:pt x="938530" y="2171700"/>
                    <a:pt x="944880" y="2174240"/>
                    <a:pt x="946150" y="2169160"/>
                  </a:cubicBezTo>
                  <a:lnTo>
                    <a:pt x="947420" y="2169160"/>
                  </a:lnTo>
                  <a:cubicBezTo>
                    <a:pt x="949960" y="2169160"/>
                    <a:pt x="953770" y="2169160"/>
                    <a:pt x="956310" y="2166620"/>
                  </a:cubicBezTo>
                  <a:cubicBezTo>
                    <a:pt x="961390" y="2162810"/>
                    <a:pt x="965200" y="2164080"/>
                    <a:pt x="970280" y="2165350"/>
                  </a:cubicBezTo>
                  <a:cubicBezTo>
                    <a:pt x="976630" y="2166620"/>
                    <a:pt x="982980" y="2167890"/>
                    <a:pt x="988060" y="2166620"/>
                  </a:cubicBezTo>
                  <a:cubicBezTo>
                    <a:pt x="994410" y="2165350"/>
                    <a:pt x="1002030" y="2162810"/>
                    <a:pt x="1008380" y="2161540"/>
                  </a:cubicBezTo>
                  <a:cubicBezTo>
                    <a:pt x="1009650" y="2161540"/>
                    <a:pt x="1010920" y="2160270"/>
                    <a:pt x="1012190" y="2159000"/>
                  </a:cubicBezTo>
                  <a:cubicBezTo>
                    <a:pt x="1016000" y="2156460"/>
                    <a:pt x="1018540" y="2152650"/>
                    <a:pt x="1022350" y="2150110"/>
                  </a:cubicBezTo>
                  <a:cubicBezTo>
                    <a:pt x="1022350" y="2150110"/>
                    <a:pt x="1023620" y="2148840"/>
                    <a:pt x="1024890" y="2148840"/>
                  </a:cubicBezTo>
                  <a:cubicBezTo>
                    <a:pt x="1031240" y="2151380"/>
                    <a:pt x="1033780" y="2145030"/>
                    <a:pt x="1037590" y="2142490"/>
                  </a:cubicBezTo>
                  <a:cubicBezTo>
                    <a:pt x="1042670" y="2139950"/>
                    <a:pt x="1045210" y="2132330"/>
                    <a:pt x="1052830" y="2133600"/>
                  </a:cubicBezTo>
                  <a:lnTo>
                    <a:pt x="1054100" y="2133600"/>
                  </a:lnTo>
                  <a:cubicBezTo>
                    <a:pt x="1059180" y="2131060"/>
                    <a:pt x="1064260" y="2127250"/>
                    <a:pt x="1068070" y="2124710"/>
                  </a:cubicBezTo>
                  <a:cubicBezTo>
                    <a:pt x="1069340" y="2123440"/>
                    <a:pt x="1070610" y="2122170"/>
                    <a:pt x="1070610" y="2120900"/>
                  </a:cubicBezTo>
                  <a:cubicBezTo>
                    <a:pt x="1071880" y="2119630"/>
                    <a:pt x="1073150" y="2117090"/>
                    <a:pt x="1075690" y="2115820"/>
                  </a:cubicBezTo>
                  <a:cubicBezTo>
                    <a:pt x="1084580" y="2109470"/>
                    <a:pt x="1093470" y="2104390"/>
                    <a:pt x="1102360" y="2098040"/>
                  </a:cubicBezTo>
                  <a:cubicBezTo>
                    <a:pt x="1106170" y="2095500"/>
                    <a:pt x="1112520" y="2092960"/>
                    <a:pt x="1112520" y="2085340"/>
                  </a:cubicBezTo>
                  <a:cubicBezTo>
                    <a:pt x="1112520" y="2077720"/>
                    <a:pt x="1120140" y="2075180"/>
                    <a:pt x="1125220" y="2072640"/>
                  </a:cubicBezTo>
                  <a:cubicBezTo>
                    <a:pt x="1129030" y="2070100"/>
                    <a:pt x="1134110" y="2070100"/>
                    <a:pt x="1139190" y="2068830"/>
                  </a:cubicBezTo>
                  <a:cubicBezTo>
                    <a:pt x="1141730" y="2068830"/>
                    <a:pt x="1143000" y="2067560"/>
                    <a:pt x="1145540" y="2067560"/>
                  </a:cubicBezTo>
                  <a:cubicBezTo>
                    <a:pt x="1148080" y="2067560"/>
                    <a:pt x="1150620" y="2067560"/>
                    <a:pt x="1151890" y="2065020"/>
                  </a:cubicBezTo>
                  <a:cubicBezTo>
                    <a:pt x="1153160" y="2063750"/>
                    <a:pt x="1154430" y="2063750"/>
                    <a:pt x="1155700" y="2062480"/>
                  </a:cubicBezTo>
                  <a:cubicBezTo>
                    <a:pt x="1158240" y="2061210"/>
                    <a:pt x="1160780" y="2059940"/>
                    <a:pt x="1162050" y="2058670"/>
                  </a:cubicBezTo>
                  <a:lnTo>
                    <a:pt x="1169670" y="2058670"/>
                  </a:lnTo>
                  <a:cubicBezTo>
                    <a:pt x="1174750" y="2061210"/>
                    <a:pt x="1178560" y="2063750"/>
                    <a:pt x="1182370" y="2065020"/>
                  </a:cubicBezTo>
                  <a:cubicBezTo>
                    <a:pt x="1182370" y="2065020"/>
                    <a:pt x="1183640" y="2063750"/>
                    <a:pt x="1184910" y="2063750"/>
                  </a:cubicBezTo>
                  <a:cubicBezTo>
                    <a:pt x="1182370" y="2062480"/>
                    <a:pt x="1181100" y="2061210"/>
                    <a:pt x="1178560" y="2059940"/>
                  </a:cubicBezTo>
                  <a:cubicBezTo>
                    <a:pt x="1178560" y="2057400"/>
                    <a:pt x="1178560" y="2056130"/>
                    <a:pt x="1179830" y="2053590"/>
                  </a:cubicBezTo>
                  <a:cubicBezTo>
                    <a:pt x="1182370" y="2054860"/>
                    <a:pt x="1186180" y="2056130"/>
                    <a:pt x="1184910" y="2051050"/>
                  </a:cubicBezTo>
                  <a:lnTo>
                    <a:pt x="1186180" y="2049780"/>
                  </a:lnTo>
                  <a:cubicBezTo>
                    <a:pt x="1188720" y="2047240"/>
                    <a:pt x="1191260" y="2044700"/>
                    <a:pt x="1195070" y="2045970"/>
                  </a:cubicBezTo>
                  <a:cubicBezTo>
                    <a:pt x="1195070" y="2045970"/>
                    <a:pt x="1196340" y="2044700"/>
                    <a:pt x="1197610" y="2044700"/>
                  </a:cubicBezTo>
                  <a:lnTo>
                    <a:pt x="1205230" y="2048510"/>
                  </a:lnTo>
                  <a:cubicBezTo>
                    <a:pt x="1205230" y="2047240"/>
                    <a:pt x="1205230" y="2045970"/>
                    <a:pt x="1203960" y="2045970"/>
                  </a:cubicBezTo>
                  <a:lnTo>
                    <a:pt x="1205230" y="2045970"/>
                  </a:lnTo>
                  <a:cubicBezTo>
                    <a:pt x="1206500" y="2047240"/>
                    <a:pt x="1207770" y="2047240"/>
                    <a:pt x="1210310" y="2048510"/>
                  </a:cubicBezTo>
                  <a:cubicBezTo>
                    <a:pt x="1210310" y="2045970"/>
                    <a:pt x="1216660" y="2042160"/>
                    <a:pt x="1217930" y="2043430"/>
                  </a:cubicBezTo>
                  <a:lnTo>
                    <a:pt x="1219200" y="2043430"/>
                  </a:lnTo>
                  <a:cubicBezTo>
                    <a:pt x="1220470" y="2047240"/>
                    <a:pt x="1223010" y="2049780"/>
                    <a:pt x="1224280" y="2053590"/>
                  </a:cubicBezTo>
                  <a:cubicBezTo>
                    <a:pt x="1226820" y="2052320"/>
                    <a:pt x="1229360" y="2049780"/>
                    <a:pt x="1231900" y="2048510"/>
                  </a:cubicBezTo>
                  <a:cubicBezTo>
                    <a:pt x="1233170" y="2051050"/>
                    <a:pt x="1233170" y="2053590"/>
                    <a:pt x="1234440" y="2057400"/>
                  </a:cubicBezTo>
                  <a:cubicBezTo>
                    <a:pt x="1236980" y="2054860"/>
                    <a:pt x="1238250" y="2053590"/>
                    <a:pt x="1238250" y="2052320"/>
                  </a:cubicBezTo>
                  <a:cubicBezTo>
                    <a:pt x="1242060" y="2053590"/>
                    <a:pt x="1245870" y="2053590"/>
                    <a:pt x="1248410" y="2054860"/>
                  </a:cubicBezTo>
                  <a:cubicBezTo>
                    <a:pt x="1252220" y="2057400"/>
                    <a:pt x="1256030" y="2057400"/>
                    <a:pt x="1259840" y="2056130"/>
                  </a:cubicBezTo>
                  <a:cubicBezTo>
                    <a:pt x="1262380" y="2054860"/>
                    <a:pt x="1263650" y="2053590"/>
                    <a:pt x="1266190" y="2052320"/>
                  </a:cubicBezTo>
                  <a:cubicBezTo>
                    <a:pt x="1267460" y="2054860"/>
                    <a:pt x="1268730" y="2056130"/>
                    <a:pt x="1271270" y="2057400"/>
                  </a:cubicBezTo>
                  <a:cubicBezTo>
                    <a:pt x="1270000" y="2057400"/>
                    <a:pt x="1268730" y="2058670"/>
                    <a:pt x="1267460" y="2058670"/>
                  </a:cubicBezTo>
                  <a:cubicBezTo>
                    <a:pt x="1264920" y="2059940"/>
                    <a:pt x="1263650" y="2061210"/>
                    <a:pt x="1262380" y="2063750"/>
                  </a:cubicBezTo>
                  <a:cubicBezTo>
                    <a:pt x="1261110" y="2066290"/>
                    <a:pt x="1261110" y="2068830"/>
                    <a:pt x="1258570" y="2070100"/>
                  </a:cubicBezTo>
                  <a:cubicBezTo>
                    <a:pt x="1256030" y="2071370"/>
                    <a:pt x="1256030" y="2068830"/>
                    <a:pt x="1253490" y="2068830"/>
                  </a:cubicBezTo>
                  <a:cubicBezTo>
                    <a:pt x="1256030" y="2067560"/>
                    <a:pt x="1257300" y="2067560"/>
                    <a:pt x="1258570" y="2067560"/>
                  </a:cubicBezTo>
                  <a:lnTo>
                    <a:pt x="1258570" y="2065020"/>
                  </a:lnTo>
                  <a:cubicBezTo>
                    <a:pt x="1250950" y="2067560"/>
                    <a:pt x="1243330" y="2063750"/>
                    <a:pt x="1234440" y="2065020"/>
                  </a:cubicBezTo>
                  <a:cubicBezTo>
                    <a:pt x="1239520" y="2067560"/>
                    <a:pt x="1244600" y="2068830"/>
                    <a:pt x="1249680" y="2070100"/>
                  </a:cubicBezTo>
                  <a:lnTo>
                    <a:pt x="1247140" y="2072640"/>
                  </a:lnTo>
                  <a:cubicBezTo>
                    <a:pt x="1249680" y="2073910"/>
                    <a:pt x="1252220" y="2073910"/>
                    <a:pt x="1254760" y="2073910"/>
                  </a:cubicBezTo>
                  <a:lnTo>
                    <a:pt x="1254760" y="2075180"/>
                  </a:lnTo>
                  <a:cubicBezTo>
                    <a:pt x="1252220" y="2075180"/>
                    <a:pt x="1250950" y="2076450"/>
                    <a:pt x="1248410" y="2076450"/>
                  </a:cubicBezTo>
                  <a:lnTo>
                    <a:pt x="1248410" y="2077720"/>
                  </a:lnTo>
                  <a:lnTo>
                    <a:pt x="1259840" y="2077720"/>
                  </a:lnTo>
                  <a:cubicBezTo>
                    <a:pt x="1262380" y="2071370"/>
                    <a:pt x="1270000" y="2073910"/>
                    <a:pt x="1273810" y="2070100"/>
                  </a:cubicBezTo>
                  <a:lnTo>
                    <a:pt x="1276350" y="2070100"/>
                  </a:lnTo>
                  <a:lnTo>
                    <a:pt x="1272540" y="2073910"/>
                  </a:lnTo>
                  <a:cubicBezTo>
                    <a:pt x="1273810" y="2075180"/>
                    <a:pt x="1275080" y="2075180"/>
                    <a:pt x="1276350" y="2076450"/>
                  </a:cubicBezTo>
                  <a:cubicBezTo>
                    <a:pt x="1277620" y="2077720"/>
                    <a:pt x="1278890" y="2077720"/>
                    <a:pt x="1280160" y="2078990"/>
                  </a:cubicBezTo>
                  <a:cubicBezTo>
                    <a:pt x="1282700" y="2077720"/>
                    <a:pt x="1283970" y="2077720"/>
                    <a:pt x="1286510" y="2076450"/>
                  </a:cubicBezTo>
                  <a:cubicBezTo>
                    <a:pt x="1285240" y="2078990"/>
                    <a:pt x="1285240" y="2080260"/>
                    <a:pt x="1285240" y="2081530"/>
                  </a:cubicBezTo>
                  <a:lnTo>
                    <a:pt x="1291590" y="2081530"/>
                  </a:lnTo>
                  <a:lnTo>
                    <a:pt x="1291590" y="2077720"/>
                  </a:lnTo>
                  <a:cubicBezTo>
                    <a:pt x="1291590" y="2073910"/>
                    <a:pt x="1294130" y="2073910"/>
                    <a:pt x="1296670" y="2075180"/>
                  </a:cubicBezTo>
                  <a:cubicBezTo>
                    <a:pt x="1300480" y="2077720"/>
                    <a:pt x="1303020" y="2076450"/>
                    <a:pt x="1306830" y="2075180"/>
                  </a:cubicBezTo>
                  <a:cubicBezTo>
                    <a:pt x="1310640" y="2075180"/>
                    <a:pt x="1313180" y="2072640"/>
                    <a:pt x="1314450" y="2068830"/>
                  </a:cubicBezTo>
                  <a:lnTo>
                    <a:pt x="1309370" y="2068830"/>
                  </a:lnTo>
                  <a:cubicBezTo>
                    <a:pt x="1309370" y="2067560"/>
                    <a:pt x="1310640" y="2066290"/>
                    <a:pt x="1310640" y="2065020"/>
                  </a:cubicBezTo>
                  <a:lnTo>
                    <a:pt x="1310640" y="2059940"/>
                  </a:lnTo>
                  <a:lnTo>
                    <a:pt x="1311910" y="2059940"/>
                  </a:lnTo>
                  <a:cubicBezTo>
                    <a:pt x="1311910" y="2062480"/>
                    <a:pt x="1313180" y="2063750"/>
                    <a:pt x="1313180" y="2066290"/>
                  </a:cubicBezTo>
                  <a:cubicBezTo>
                    <a:pt x="1315720" y="2065020"/>
                    <a:pt x="1319530" y="2065020"/>
                    <a:pt x="1323340" y="2063750"/>
                  </a:cubicBezTo>
                  <a:lnTo>
                    <a:pt x="1323340" y="2067560"/>
                  </a:lnTo>
                  <a:cubicBezTo>
                    <a:pt x="1327150" y="2068830"/>
                    <a:pt x="1330960" y="2071370"/>
                    <a:pt x="1333500" y="2076450"/>
                  </a:cubicBezTo>
                  <a:cubicBezTo>
                    <a:pt x="1333500" y="2076450"/>
                    <a:pt x="1334770" y="2077720"/>
                    <a:pt x="1334770" y="2076450"/>
                  </a:cubicBezTo>
                  <a:lnTo>
                    <a:pt x="1346200" y="2072640"/>
                  </a:lnTo>
                  <a:cubicBezTo>
                    <a:pt x="1351280" y="2071370"/>
                    <a:pt x="1355090" y="2070100"/>
                    <a:pt x="1360170" y="2068830"/>
                  </a:cubicBezTo>
                  <a:cubicBezTo>
                    <a:pt x="1362710" y="2068830"/>
                    <a:pt x="1363980" y="2071370"/>
                    <a:pt x="1367790" y="2073910"/>
                  </a:cubicBezTo>
                  <a:cubicBezTo>
                    <a:pt x="1371600" y="2073910"/>
                    <a:pt x="1384300" y="2076450"/>
                    <a:pt x="1389380" y="2080260"/>
                  </a:cubicBezTo>
                  <a:cubicBezTo>
                    <a:pt x="1390650" y="2081530"/>
                    <a:pt x="1393190" y="2080260"/>
                    <a:pt x="1394460" y="2080260"/>
                  </a:cubicBezTo>
                  <a:cubicBezTo>
                    <a:pt x="1398270" y="2078990"/>
                    <a:pt x="1402080" y="2078990"/>
                    <a:pt x="1405890" y="2077720"/>
                  </a:cubicBezTo>
                  <a:lnTo>
                    <a:pt x="1407160" y="2078990"/>
                  </a:lnTo>
                  <a:cubicBezTo>
                    <a:pt x="1408430" y="2081530"/>
                    <a:pt x="1408430" y="2084070"/>
                    <a:pt x="1408430" y="2086610"/>
                  </a:cubicBezTo>
                  <a:cubicBezTo>
                    <a:pt x="1412240" y="2090420"/>
                    <a:pt x="1416050" y="2094230"/>
                    <a:pt x="1421130" y="2087880"/>
                  </a:cubicBezTo>
                  <a:cubicBezTo>
                    <a:pt x="1421130" y="2089150"/>
                    <a:pt x="1419860" y="2090420"/>
                    <a:pt x="1419860" y="2091690"/>
                  </a:cubicBezTo>
                  <a:cubicBezTo>
                    <a:pt x="1421130" y="2091690"/>
                    <a:pt x="1421130" y="2092960"/>
                    <a:pt x="1422400" y="2092960"/>
                  </a:cubicBezTo>
                  <a:cubicBezTo>
                    <a:pt x="1424940" y="2094230"/>
                    <a:pt x="1432560" y="2095500"/>
                    <a:pt x="1433830" y="2092960"/>
                  </a:cubicBezTo>
                  <a:cubicBezTo>
                    <a:pt x="1435100" y="2089150"/>
                    <a:pt x="1437640" y="2090420"/>
                    <a:pt x="1438910" y="2090420"/>
                  </a:cubicBezTo>
                  <a:cubicBezTo>
                    <a:pt x="1440180" y="2091690"/>
                    <a:pt x="1440180" y="2094230"/>
                    <a:pt x="1441450" y="2096770"/>
                  </a:cubicBezTo>
                  <a:lnTo>
                    <a:pt x="1441450" y="2087880"/>
                  </a:lnTo>
                  <a:cubicBezTo>
                    <a:pt x="1443990" y="2090420"/>
                    <a:pt x="1445260" y="2091690"/>
                    <a:pt x="1446530" y="2094230"/>
                  </a:cubicBezTo>
                  <a:cubicBezTo>
                    <a:pt x="1447800" y="2095500"/>
                    <a:pt x="1447800" y="2096770"/>
                    <a:pt x="1447800" y="2098040"/>
                  </a:cubicBezTo>
                  <a:cubicBezTo>
                    <a:pt x="1446530" y="2098040"/>
                    <a:pt x="1445260" y="2098040"/>
                    <a:pt x="1443990" y="2099310"/>
                  </a:cubicBezTo>
                  <a:lnTo>
                    <a:pt x="1440180" y="2099310"/>
                  </a:lnTo>
                  <a:cubicBezTo>
                    <a:pt x="1443990" y="2101850"/>
                    <a:pt x="1442720" y="2108200"/>
                    <a:pt x="1447800" y="2105660"/>
                  </a:cubicBezTo>
                  <a:cubicBezTo>
                    <a:pt x="1449070" y="2104390"/>
                    <a:pt x="1450340" y="2101850"/>
                    <a:pt x="1451610" y="2100580"/>
                  </a:cubicBezTo>
                  <a:cubicBezTo>
                    <a:pt x="1451610" y="2101850"/>
                    <a:pt x="1452880" y="2104390"/>
                    <a:pt x="1452880" y="2105660"/>
                  </a:cubicBezTo>
                  <a:cubicBezTo>
                    <a:pt x="1454150" y="2105660"/>
                    <a:pt x="1455420" y="2105660"/>
                    <a:pt x="1456690" y="2106930"/>
                  </a:cubicBezTo>
                  <a:cubicBezTo>
                    <a:pt x="1459230" y="2110740"/>
                    <a:pt x="1463040" y="2109470"/>
                    <a:pt x="1466850" y="2110740"/>
                  </a:cubicBezTo>
                  <a:cubicBezTo>
                    <a:pt x="1469390" y="2110740"/>
                    <a:pt x="1470660" y="2113280"/>
                    <a:pt x="1471930" y="2114550"/>
                  </a:cubicBezTo>
                  <a:cubicBezTo>
                    <a:pt x="1473200" y="2117090"/>
                    <a:pt x="1474470" y="2119630"/>
                    <a:pt x="1478280" y="2119630"/>
                  </a:cubicBezTo>
                  <a:cubicBezTo>
                    <a:pt x="1480820" y="2119630"/>
                    <a:pt x="1483360" y="2122170"/>
                    <a:pt x="1485900" y="2124710"/>
                  </a:cubicBezTo>
                  <a:cubicBezTo>
                    <a:pt x="1489710" y="2127250"/>
                    <a:pt x="1493520" y="2132330"/>
                    <a:pt x="1497330" y="2134870"/>
                  </a:cubicBezTo>
                  <a:cubicBezTo>
                    <a:pt x="1503680" y="2138680"/>
                    <a:pt x="1510030" y="2143760"/>
                    <a:pt x="1517650" y="2142490"/>
                  </a:cubicBezTo>
                  <a:cubicBezTo>
                    <a:pt x="1521460" y="2142490"/>
                    <a:pt x="1525270" y="2145030"/>
                    <a:pt x="1529080" y="2145030"/>
                  </a:cubicBezTo>
                  <a:cubicBezTo>
                    <a:pt x="1532890" y="2145030"/>
                    <a:pt x="1537970" y="2145030"/>
                    <a:pt x="1543050" y="2143760"/>
                  </a:cubicBezTo>
                  <a:cubicBezTo>
                    <a:pt x="1543050" y="2147570"/>
                    <a:pt x="1543050" y="2148840"/>
                    <a:pt x="1546860" y="2148840"/>
                  </a:cubicBezTo>
                  <a:cubicBezTo>
                    <a:pt x="1549400" y="2148840"/>
                    <a:pt x="1551940" y="2148840"/>
                    <a:pt x="1554480" y="2150110"/>
                  </a:cubicBezTo>
                  <a:cubicBezTo>
                    <a:pt x="1562100" y="2150110"/>
                    <a:pt x="1568450" y="2153920"/>
                    <a:pt x="1576070" y="2152650"/>
                  </a:cubicBezTo>
                  <a:cubicBezTo>
                    <a:pt x="1578610" y="2152650"/>
                    <a:pt x="1581150" y="2153920"/>
                    <a:pt x="1583690" y="2155190"/>
                  </a:cubicBezTo>
                  <a:cubicBezTo>
                    <a:pt x="1591310" y="2157730"/>
                    <a:pt x="1596390" y="2164080"/>
                    <a:pt x="1605280" y="2162810"/>
                  </a:cubicBezTo>
                  <a:cubicBezTo>
                    <a:pt x="1606550" y="2162810"/>
                    <a:pt x="1609090" y="2162810"/>
                    <a:pt x="1610360" y="2164080"/>
                  </a:cubicBezTo>
                  <a:cubicBezTo>
                    <a:pt x="1612900" y="2166620"/>
                    <a:pt x="1614170" y="2165350"/>
                    <a:pt x="1615440" y="2164080"/>
                  </a:cubicBezTo>
                  <a:cubicBezTo>
                    <a:pt x="1617980" y="2162810"/>
                    <a:pt x="1620520" y="2161540"/>
                    <a:pt x="1621790" y="2162810"/>
                  </a:cubicBezTo>
                  <a:cubicBezTo>
                    <a:pt x="1626870" y="2164080"/>
                    <a:pt x="1633220" y="2165350"/>
                    <a:pt x="1638300" y="2166620"/>
                  </a:cubicBezTo>
                  <a:lnTo>
                    <a:pt x="1643380" y="2166620"/>
                  </a:lnTo>
                  <a:cubicBezTo>
                    <a:pt x="1647190" y="2165350"/>
                    <a:pt x="1652270" y="2164080"/>
                    <a:pt x="1656080" y="2164080"/>
                  </a:cubicBezTo>
                  <a:cubicBezTo>
                    <a:pt x="1662430" y="2162810"/>
                    <a:pt x="1668780" y="2162810"/>
                    <a:pt x="1675130" y="2162810"/>
                  </a:cubicBezTo>
                  <a:lnTo>
                    <a:pt x="1677670" y="2162810"/>
                  </a:lnTo>
                  <a:cubicBezTo>
                    <a:pt x="1686560" y="2160270"/>
                    <a:pt x="1696720" y="2157730"/>
                    <a:pt x="1705610" y="2155190"/>
                  </a:cubicBezTo>
                  <a:cubicBezTo>
                    <a:pt x="1711960" y="2153920"/>
                    <a:pt x="1718310" y="2152650"/>
                    <a:pt x="1725930" y="2151380"/>
                  </a:cubicBezTo>
                  <a:cubicBezTo>
                    <a:pt x="1733550" y="2150110"/>
                    <a:pt x="1739900" y="2147570"/>
                    <a:pt x="1747520" y="2146300"/>
                  </a:cubicBezTo>
                  <a:cubicBezTo>
                    <a:pt x="1750060" y="2146300"/>
                    <a:pt x="1752600" y="2146300"/>
                    <a:pt x="1756410" y="2145030"/>
                  </a:cubicBezTo>
                  <a:cubicBezTo>
                    <a:pt x="1766570" y="2143760"/>
                    <a:pt x="1776730" y="2139950"/>
                    <a:pt x="1786890" y="2145030"/>
                  </a:cubicBezTo>
                  <a:lnTo>
                    <a:pt x="1802130" y="2148840"/>
                  </a:lnTo>
                  <a:cubicBezTo>
                    <a:pt x="1808480" y="2150110"/>
                    <a:pt x="1813560" y="2153920"/>
                    <a:pt x="1819910" y="2153920"/>
                  </a:cubicBezTo>
                  <a:cubicBezTo>
                    <a:pt x="1821180" y="2153920"/>
                    <a:pt x="1823720" y="2155190"/>
                    <a:pt x="1824990" y="2155190"/>
                  </a:cubicBezTo>
                  <a:cubicBezTo>
                    <a:pt x="1832610" y="2157730"/>
                    <a:pt x="1838960" y="2164080"/>
                    <a:pt x="1847850" y="2161540"/>
                  </a:cubicBezTo>
                  <a:cubicBezTo>
                    <a:pt x="1851660" y="2160270"/>
                    <a:pt x="1858010" y="2162810"/>
                    <a:pt x="1861820" y="2164080"/>
                  </a:cubicBezTo>
                  <a:cubicBezTo>
                    <a:pt x="1865630" y="2165350"/>
                    <a:pt x="1869440" y="2165350"/>
                    <a:pt x="1873250" y="2166620"/>
                  </a:cubicBezTo>
                  <a:lnTo>
                    <a:pt x="1873250" y="2169160"/>
                  </a:lnTo>
                  <a:cubicBezTo>
                    <a:pt x="1880870" y="2169160"/>
                    <a:pt x="1888490" y="2170430"/>
                    <a:pt x="1896110" y="2166620"/>
                  </a:cubicBezTo>
                  <a:cubicBezTo>
                    <a:pt x="1898650" y="2165350"/>
                    <a:pt x="1899920" y="2164080"/>
                    <a:pt x="1902460" y="2164080"/>
                  </a:cubicBezTo>
                  <a:cubicBezTo>
                    <a:pt x="1907540" y="2162810"/>
                    <a:pt x="1913890" y="2162810"/>
                    <a:pt x="1918970" y="2165350"/>
                  </a:cubicBezTo>
                  <a:cubicBezTo>
                    <a:pt x="1922780" y="2166620"/>
                    <a:pt x="1929130" y="2165350"/>
                    <a:pt x="1932940" y="2162810"/>
                  </a:cubicBezTo>
                  <a:cubicBezTo>
                    <a:pt x="1938020" y="2160270"/>
                    <a:pt x="1944370" y="2161540"/>
                    <a:pt x="1949450" y="2161540"/>
                  </a:cubicBezTo>
                  <a:cubicBezTo>
                    <a:pt x="1954530" y="2161540"/>
                    <a:pt x="1958340" y="2162810"/>
                    <a:pt x="1963420" y="2161540"/>
                  </a:cubicBezTo>
                  <a:cubicBezTo>
                    <a:pt x="1974850" y="2160270"/>
                    <a:pt x="1985010" y="2156460"/>
                    <a:pt x="1997710" y="2157730"/>
                  </a:cubicBezTo>
                  <a:cubicBezTo>
                    <a:pt x="2002790" y="2157730"/>
                    <a:pt x="2007870" y="2159000"/>
                    <a:pt x="2012950" y="2157730"/>
                  </a:cubicBezTo>
                  <a:cubicBezTo>
                    <a:pt x="2023110" y="2156460"/>
                    <a:pt x="2030730" y="2160270"/>
                    <a:pt x="2038350" y="2165350"/>
                  </a:cubicBezTo>
                  <a:cubicBezTo>
                    <a:pt x="2044700" y="2170430"/>
                    <a:pt x="2052320" y="2174240"/>
                    <a:pt x="2059940" y="2178050"/>
                  </a:cubicBezTo>
                  <a:cubicBezTo>
                    <a:pt x="2065020" y="2180590"/>
                    <a:pt x="2072640" y="2175510"/>
                    <a:pt x="2072640" y="2169160"/>
                  </a:cubicBezTo>
                  <a:lnTo>
                    <a:pt x="2072640" y="2157730"/>
                  </a:lnTo>
                  <a:cubicBezTo>
                    <a:pt x="2072640" y="2124710"/>
                    <a:pt x="2072640" y="2092960"/>
                    <a:pt x="2073910" y="2059940"/>
                  </a:cubicBezTo>
                  <a:cubicBezTo>
                    <a:pt x="2073910" y="2037080"/>
                    <a:pt x="2075180" y="2014220"/>
                    <a:pt x="2075180" y="1990090"/>
                  </a:cubicBezTo>
                  <a:cubicBezTo>
                    <a:pt x="2075180" y="1964690"/>
                    <a:pt x="2073910" y="447040"/>
                    <a:pt x="2073910" y="421640"/>
                  </a:cubicBezTo>
                  <a:cubicBezTo>
                    <a:pt x="2081530" y="410210"/>
                    <a:pt x="2078990" y="401320"/>
                    <a:pt x="2085340" y="394970"/>
                  </a:cubicBezTo>
                  <a:close/>
                  <a:moveTo>
                    <a:pt x="1263650" y="2052320"/>
                  </a:moveTo>
                  <a:cubicBezTo>
                    <a:pt x="1266190" y="2045970"/>
                    <a:pt x="1271270" y="2047240"/>
                    <a:pt x="1275080" y="2048510"/>
                  </a:cubicBezTo>
                  <a:cubicBezTo>
                    <a:pt x="1272540" y="2053590"/>
                    <a:pt x="1267460" y="2051050"/>
                    <a:pt x="1263650" y="2052320"/>
                  </a:cubicBezTo>
                  <a:close/>
                  <a:moveTo>
                    <a:pt x="1275080" y="2058670"/>
                  </a:moveTo>
                  <a:cubicBezTo>
                    <a:pt x="1276350" y="2056130"/>
                    <a:pt x="1276350" y="2052320"/>
                    <a:pt x="1280160" y="2052320"/>
                  </a:cubicBezTo>
                  <a:cubicBezTo>
                    <a:pt x="1281430" y="2052320"/>
                    <a:pt x="1283970" y="2053590"/>
                    <a:pt x="1285240" y="2053590"/>
                  </a:cubicBezTo>
                  <a:cubicBezTo>
                    <a:pt x="1283970" y="2056130"/>
                    <a:pt x="1282700" y="2057400"/>
                    <a:pt x="1281430" y="2059940"/>
                  </a:cubicBezTo>
                  <a:cubicBezTo>
                    <a:pt x="1280160" y="2059940"/>
                    <a:pt x="1277620" y="2059940"/>
                    <a:pt x="1275080" y="2058670"/>
                  </a:cubicBezTo>
                  <a:close/>
                  <a:moveTo>
                    <a:pt x="1280160" y="2071370"/>
                  </a:moveTo>
                  <a:cubicBezTo>
                    <a:pt x="1282700" y="2070100"/>
                    <a:pt x="1283970" y="2067560"/>
                    <a:pt x="1286510" y="2066290"/>
                  </a:cubicBezTo>
                  <a:cubicBezTo>
                    <a:pt x="1287780" y="2066290"/>
                    <a:pt x="1289050" y="2067560"/>
                    <a:pt x="1290320" y="2067560"/>
                  </a:cubicBezTo>
                  <a:cubicBezTo>
                    <a:pt x="1290320" y="2072640"/>
                    <a:pt x="1285240" y="2073910"/>
                    <a:pt x="1280160" y="2071370"/>
                  </a:cubicBezTo>
                  <a:close/>
                  <a:moveTo>
                    <a:pt x="1285240" y="2030730"/>
                  </a:moveTo>
                  <a:cubicBezTo>
                    <a:pt x="1286510" y="2032000"/>
                    <a:pt x="1286510" y="2033270"/>
                    <a:pt x="1289050" y="2034540"/>
                  </a:cubicBezTo>
                  <a:lnTo>
                    <a:pt x="1277620" y="2034540"/>
                  </a:lnTo>
                  <a:cubicBezTo>
                    <a:pt x="1277620" y="2033270"/>
                    <a:pt x="1277620" y="2032000"/>
                    <a:pt x="1278890" y="2030730"/>
                  </a:cubicBezTo>
                  <a:cubicBezTo>
                    <a:pt x="1283970" y="2030730"/>
                    <a:pt x="1285240" y="2030730"/>
                    <a:pt x="1285240" y="2025650"/>
                  </a:cubicBezTo>
                  <a:cubicBezTo>
                    <a:pt x="1289050" y="2026920"/>
                    <a:pt x="1294130" y="2023110"/>
                    <a:pt x="1295400" y="2029460"/>
                  </a:cubicBezTo>
                  <a:cubicBezTo>
                    <a:pt x="1291590" y="2030730"/>
                    <a:pt x="1289050" y="2030730"/>
                    <a:pt x="1285240" y="2030730"/>
                  </a:cubicBezTo>
                  <a:close/>
                </a:path>
              </a:pathLst>
            </a:custGeom>
            <a:blipFill>
              <a:blip r:embed="rId3"/>
              <a:stretch>
                <a:fillRect t="-12962" b="-12962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7857396" y="8851031"/>
            <a:ext cx="263689" cy="198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08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06819" y="3846568"/>
            <a:ext cx="8552481" cy="24986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628"/>
              </a:lnSpc>
            </a:pPr>
            <a:r>
              <a:rPr lang="en-US" sz="4734" b="1">
                <a:solidFill>
                  <a:srgbClr val="48601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“Inherent conflicts within the value bases of CfD and IAPT” Proctor (2017)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882184" y="2541955"/>
            <a:ext cx="7908370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sz="1899" b="1">
                <a:solidFill>
                  <a:srgbClr val="48601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“The bureaucratic model and discourse of eficiency” Proctor (2017)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833244" y="9963785"/>
            <a:ext cx="7454756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(Mason, 2018; Nye et al., 2019; Proctor, 2017; Proctor, 2021)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E1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690482" y="8660782"/>
            <a:ext cx="597518" cy="597518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7259300" y="0"/>
            <a:ext cx="1028700" cy="102870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2039576" y="3782924"/>
            <a:ext cx="2759253" cy="2759253"/>
            <a:chOff x="0" y="0"/>
            <a:chExt cx="3679003" cy="3679003"/>
          </a:xfrm>
        </p:grpSpPr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/>
            <a:srcRect t="12363" b="12363"/>
            <a:stretch>
              <a:fillRect/>
            </a:stretch>
          </p:blipFill>
          <p:spPr>
            <a:xfrm>
              <a:off x="0" y="0"/>
              <a:ext cx="3679003" cy="3679003"/>
            </a:xfrm>
            <a:prstGeom prst="rect">
              <a:avLst/>
            </a:prstGeom>
          </p:spPr>
        </p:pic>
      </p:grpSp>
      <p:grpSp>
        <p:nvGrpSpPr>
          <p:cNvPr id="10" name="Group 10"/>
          <p:cNvGrpSpPr/>
          <p:nvPr/>
        </p:nvGrpSpPr>
        <p:grpSpPr>
          <a:xfrm>
            <a:off x="7764374" y="3782924"/>
            <a:ext cx="2759253" cy="2759253"/>
            <a:chOff x="0" y="0"/>
            <a:chExt cx="3679003" cy="3679003"/>
          </a:xfrm>
        </p:grpSpPr>
        <p:pic>
          <p:nvPicPr>
            <p:cNvPr id="11" name="Picture 11"/>
            <p:cNvPicPr>
              <a:picLocks noChangeAspect="1"/>
            </p:cNvPicPr>
            <p:nvPr/>
          </p:nvPicPr>
          <p:blipFill>
            <a:blip r:embed="rId3"/>
            <a:srcRect t="12363" b="12363"/>
            <a:stretch>
              <a:fillRect/>
            </a:stretch>
          </p:blipFill>
          <p:spPr>
            <a:xfrm>
              <a:off x="0" y="0"/>
              <a:ext cx="3679003" cy="3679003"/>
            </a:xfrm>
            <a:prstGeom prst="rect">
              <a:avLst/>
            </a:prstGeom>
          </p:spPr>
        </p:pic>
      </p:grpSp>
      <p:grpSp>
        <p:nvGrpSpPr>
          <p:cNvPr id="12" name="Group 12"/>
          <p:cNvGrpSpPr/>
          <p:nvPr/>
        </p:nvGrpSpPr>
        <p:grpSpPr>
          <a:xfrm>
            <a:off x="13501037" y="3763874"/>
            <a:ext cx="2759253" cy="2759253"/>
            <a:chOff x="0" y="0"/>
            <a:chExt cx="3679003" cy="3679003"/>
          </a:xfrm>
        </p:grpSpPr>
        <p:pic>
          <p:nvPicPr>
            <p:cNvPr id="13" name="Picture 13"/>
            <p:cNvPicPr>
              <a:picLocks noChangeAspect="1"/>
            </p:cNvPicPr>
            <p:nvPr/>
          </p:nvPicPr>
          <p:blipFill>
            <a:blip r:embed="rId4"/>
            <a:srcRect t="12363" b="12363"/>
            <a:stretch>
              <a:fillRect/>
            </a:stretch>
          </p:blipFill>
          <p:spPr>
            <a:xfrm>
              <a:off x="0" y="0"/>
              <a:ext cx="3679003" cy="3679003"/>
            </a:xfrm>
            <a:prstGeom prst="rect">
              <a:avLst/>
            </a:prstGeom>
          </p:spPr>
        </p:pic>
      </p:grpSp>
      <p:sp>
        <p:nvSpPr>
          <p:cNvPr id="14" name="TextBox 14"/>
          <p:cNvSpPr txBox="1"/>
          <p:nvPr/>
        </p:nvSpPr>
        <p:spPr>
          <a:xfrm>
            <a:off x="17857396" y="8851031"/>
            <a:ext cx="263689" cy="198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09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051442" y="6746479"/>
            <a:ext cx="2735520" cy="4222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sz="2499" b="1">
                <a:solidFill>
                  <a:srgbClr val="48601C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Mandy Stevens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894451" y="7272819"/>
            <a:ext cx="3049503" cy="7632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Battling past depression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764374" y="6746479"/>
            <a:ext cx="2735520" cy="12985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sz="2499" b="1">
                <a:solidFill>
                  <a:srgbClr val="48601C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Perth and Kinross Council (PKC)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501037" y="6746479"/>
            <a:ext cx="2735520" cy="4222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sz="2499" b="1">
                <a:solidFill>
                  <a:srgbClr val="48601C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US Case Study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3344046" y="7272819"/>
            <a:ext cx="3049503" cy="372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US" sz="21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Varela et al. (2024)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530717" y="1561062"/>
            <a:ext cx="10441260" cy="9836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023"/>
              </a:lnSpc>
              <a:spcBef>
                <a:spcPct val="0"/>
              </a:spcBef>
            </a:pPr>
            <a:r>
              <a:rPr lang="en-US" sz="5731" b="1">
                <a:solidFill>
                  <a:srgbClr val="48601C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Survivor stories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4749887" y="9963785"/>
            <a:ext cx="3287324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(PKC, 2024; Stevens, 2018)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E1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690482" y="8660782"/>
            <a:ext cx="597518" cy="597518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7259300" y="0"/>
            <a:ext cx="1028700" cy="102870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90575" y="259800"/>
            <a:ext cx="15189571" cy="6439769"/>
            <a:chOff x="0" y="0"/>
            <a:chExt cx="12115660" cy="5136554"/>
          </a:xfrm>
        </p:grpSpPr>
        <p:sp>
          <p:nvSpPr>
            <p:cNvPr id="9" name="Freeform 9"/>
            <p:cNvSpPr/>
            <p:nvPr/>
          </p:nvSpPr>
          <p:spPr>
            <a:xfrm>
              <a:off x="-27686" y="-8636"/>
              <a:ext cx="12170397" cy="5145571"/>
            </a:xfrm>
            <a:custGeom>
              <a:avLst/>
              <a:gdLst/>
              <a:ahLst/>
              <a:cxnLst/>
              <a:rect l="l" t="t" r="r" b="b"/>
              <a:pathLst>
                <a:path w="12170397" h="5145571">
                  <a:moveTo>
                    <a:pt x="12141161" y="2512223"/>
                  </a:moveTo>
                  <a:cubicBezTo>
                    <a:pt x="12112999" y="3144380"/>
                    <a:pt x="12170397" y="4182208"/>
                    <a:pt x="12035312" y="5104567"/>
                  </a:cubicBezTo>
                  <a:cubicBezTo>
                    <a:pt x="11812444" y="5121261"/>
                    <a:pt x="11513104" y="4988820"/>
                    <a:pt x="11305774" y="5036121"/>
                  </a:cubicBezTo>
                  <a:cubicBezTo>
                    <a:pt x="11292178" y="5014140"/>
                    <a:pt x="11218618" y="4971569"/>
                    <a:pt x="11123208" y="5056432"/>
                  </a:cubicBezTo>
                  <a:cubicBezTo>
                    <a:pt x="11065184" y="5005793"/>
                    <a:pt x="11007162" y="4977412"/>
                    <a:pt x="10959577" y="5030556"/>
                  </a:cubicBezTo>
                  <a:cubicBezTo>
                    <a:pt x="10815855" y="4938737"/>
                    <a:pt x="10605369" y="5051145"/>
                    <a:pt x="10427902" y="4997167"/>
                  </a:cubicBezTo>
                  <a:cubicBezTo>
                    <a:pt x="10371578" y="5035007"/>
                    <a:pt x="10309427" y="4902566"/>
                    <a:pt x="10005474" y="4881142"/>
                  </a:cubicBezTo>
                  <a:cubicBezTo>
                    <a:pt x="9844029" y="4933728"/>
                    <a:pt x="9705647" y="4919816"/>
                    <a:pt x="9588144" y="4903957"/>
                  </a:cubicBezTo>
                  <a:cubicBezTo>
                    <a:pt x="9455590" y="4884202"/>
                    <a:pt x="9060110" y="4765116"/>
                    <a:pt x="8971741" y="4754544"/>
                  </a:cubicBezTo>
                  <a:cubicBezTo>
                    <a:pt x="8640111" y="4773185"/>
                    <a:pt x="8293671" y="4703069"/>
                    <a:pt x="8021035" y="4785428"/>
                  </a:cubicBezTo>
                  <a:cubicBezTo>
                    <a:pt x="7938250" y="4787654"/>
                    <a:pt x="7737475" y="4769568"/>
                    <a:pt x="7561706" y="4765116"/>
                  </a:cubicBezTo>
                  <a:cubicBezTo>
                    <a:pt x="7606376" y="4826607"/>
                    <a:pt x="7264793" y="4916757"/>
                    <a:pt x="7143649" y="4947084"/>
                  </a:cubicBezTo>
                  <a:cubicBezTo>
                    <a:pt x="7109660" y="4962388"/>
                    <a:pt x="6995070" y="4973517"/>
                    <a:pt x="7039012" y="4931503"/>
                  </a:cubicBezTo>
                  <a:cubicBezTo>
                    <a:pt x="7039256" y="4889489"/>
                    <a:pt x="6955255" y="5009966"/>
                    <a:pt x="6906943" y="4967396"/>
                  </a:cubicBezTo>
                  <a:cubicBezTo>
                    <a:pt x="6589880" y="4934285"/>
                    <a:pt x="6433776" y="5093437"/>
                    <a:pt x="6109915" y="5124322"/>
                  </a:cubicBezTo>
                  <a:cubicBezTo>
                    <a:pt x="5970805" y="5062275"/>
                    <a:pt x="5658840" y="5074795"/>
                    <a:pt x="5440585" y="4954040"/>
                  </a:cubicBezTo>
                  <a:cubicBezTo>
                    <a:pt x="5430875" y="4939572"/>
                    <a:pt x="5302932" y="4996332"/>
                    <a:pt x="5225730" y="4920930"/>
                  </a:cubicBezTo>
                  <a:cubicBezTo>
                    <a:pt x="5205823" y="4889489"/>
                    <a:pt x="5116724" y="5006349"/>
                    <a:pt x="5040736" y="4932059"/>
                  </a:cubicBezTo>
                  <a:cubicBezTo>
                    <a:pt x="4907453" y="4872238"/>
                    <a:pt x="4928574" y="4904235"/>
                    <a:pt x="4479441" y="4760943"/>
                  </a:cubicBezTo>
                  <a:cubicBezTo>
                    <a:pt x="4340089" y="4663003"/>
                    <a:pt x="4178158" y="4615702"/>
                    <a:pt x="4009916" y="4619041"/>
                  </a:cubicBezTo>
                  <a:cubicBezTo>
                    <a:pt x="3864979" y="4468515"/>
                    <a:pt x="3732667" y="4481870"/>
                    <a:pt x="3278193" y="4497729"/>
                  </a:cubicBezTo>
                  <a:cubicBezTo>
                    <a:pt x="3238864" y="4524718"/>
                    <a:pt x="3111164" y="4426223"/>
                    <a:pt x="3017211" y="4499955"/>
                  </a:cubicBezTo>
                  <a:cubicBezTo>
                    <a:pt x="2960159" y="4444586"/>
                    <a:pt x="2945592" y="4585096"/>
                    <a:pt x="2796771" y="4489104"/>
                  </a:cubicBezTo>
                  <a:cubicBezTo>
                    <a:pt x="2824933" y="4511641"/>
                    <a:pt x="2601095" y="4548091"/>
                    <a:pt x="2427026" y="4518876"/>
                  </a:cubicBezTo>
                  <a:cubicBezTo>
                    <a:pt x="2262182" y="4531675"/>
                    <a:pt x="1928853" y="4605964"/>
                    <a:pt x="1681951" y="4696113"/>
                  </a:cubicBezTo>
                  <a:cubicBezTo>
                    <a:pt x="1708171" y="4664672"/>
                    <a:pt x="1580471" y="4796001"/>
                    <a:pt x="1557408" y="4712808"/>
                  </a:cubicBezTo>
                  <a:cubicBezTo>
                    <a:pt x="1464668" y="4738127"/>
                    <a:pt x="1382853" y="4784872"/>
                    <a:pt x="1261466" y="4831615"/>
                  </a:cubicBezTo>
                  <a:cubicBezTo>
                    <a:pt x="1034714" y="4895888"/>
                    <a:pt x="438946" y="5145571"/>
                    <a:pt x="43223" y="5145190"/>
                  </a:cubicBezTo>
                  <a:cubicBezTo>
                    <a:pt x="0" y="4962388"/>
                    <a:pt x="158784" y="4400346"/>
                    <a:pt x="95420" y="3495794"/>
                  </a:cubicBezTo>
                  <a:cubicBezTo>
                    <a:pt x="109015" y="2456018"/>
                    <a:pt x="108287" y="1383967"/>
                    <a:pt x="105617" y="231226"/>
                  </a:cubicBezTo>
                  <a:cubicBezTo>
                    <a:pt x="159027" y="92942"/>
                    <a:pt x="45894" y="38686"/>
                    <a:pt x="227975" y="8636"/>
                  </a:cubicBezTo>
                  <a:cubicBezTo>
                    <a:pt x="3643812" y="66788"/>
                    <a:pt x="6997499" y="0"/>
                    <a:pt x="10445867" y="38129"/>
                  </a:cubicBezTo>
                  <a:cubicBezTo>
                    <a:pt x="10980456" y="7620"/>
                    <a:pt x="11583994" y="22270"/>
                    <a:pt x="12143346" y="30617"/>
                  </a:cubicBezTo>
                  <a:cubicBezTo>
                    <a:pt x="12123681" y="808014"/>
                    <a:pt x="12140919" y="1681960"/>
                    <a:pt x="12141161" y="2512223"/>
                  </a:cubicBezTo>
                  <a:close/>
                </a:path>
              </a:pathLst>
            </a:custGeom>
            <a:blipFill>
              <a:blip r:embed="rId2"/>
              <a:stretch>
                <a:fillRect l="-65" t="-38344" r="222" b="-38344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3563704" y="9963785"/>
            <a:ext cx="6216806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1F2020"/>
                </a:solidFill>
                <a:latin typeface="Open Sans"/>
                <a:ea typeface="Open Sans"/>
                <a:cs typeface="Open Sans"/>
                <a:sym typeface="Open Sans"/>
              </a:rPr>
              <a:t>(Finnerty, 2023; Rouse, 2015; Tribe 2021)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857396" y="8851031"/>
            <a:ext cx="263689" cy="198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10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65626" y="6990060"/>
            <a:ext cx="5774893" cy="17398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03"/>
              </a:lnSpc>
              <a:spcBef>
                <a:spcPct val="0"/>
              </a:spcBef>
            </a:pPr>
            <a:r>
              <a:rPr lang="en-US" sz="5002" b="1">
                <a:solidFill>
                  <a:srgbClr val="48601C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Alternative Approaches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9605254" y="6699569"/>
            <a:ext cx="5774893" cy="2828458"/>
            <a:chOff x="0" y="0"/>
            <a:chExt cx="7699857" cy="3771278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468974" cy="468974"/>
            </a:xfrm>
            <a:custGeom>
              <a:avLst/>
              <a:gdLst/>
              <a:ahLst/>
              <a:cxnLst/>
              <a:rect l="l" t="t" r="r" b="b"/>
              <a:pathLst>
                <a:path w="468974" h="468974">
                  <a:moveTo>
                    <a:pt x="0" y="0"/>
                  </a:moveTo>
                  <a:lnTo>
                    <a:pt x="468974" y="0"/>
                  </a:lnTo>
                  <a:lnTo>
                    <a:pt x="468974" y="468974"/>
                  </a:lnTo>
                  <a:lnTo>
                    <a:pt x="0" y="4689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5"/>
            <p:cNvSpPr/>
            <p:nvPr/>
          </p:nvSpPr>
          <p:spPr>
            <a:xfrm>
              <a:off x="0" y="1086685"/>
              <a:ext cx="468974" cy="468974"/>
            </a:xfrm>
            <a:custGeom>
              <a:avLst/>
              <a:gdLst/>
              <a:ahLst/>
              <a:cxnLst/>
              <a:rect l="l" t="t" r="r" b="b"/>
              <a:pathLst>
                <a:path w="468974" h="468974">
                  <a:moveTo>
                    <a:pt x="0" y="0"/>
                  </a:moveTo>
                  <a:lnTo>
                    <a:pt x="468974" y="0"/>
                  </a:lnTo>
                  <a:lnTo>
                    <a:pt x="468974" y="468974"/>
                  </a:lnTo>
                  <a:lnTo>
                    <a:pt x="0" y="4689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/>
            <p:cNvSpPr/>
            <p:nvPr/>
          </p:nvSpPr>
          <p:spPr>
            <a:xfrm>
              <a:off x="0" y="2168343"/>
              <a:ext cx="468974" cy="468974"/>
            </a:xfrm>
            <a:custGeom>
              <a:avLst/>
              <a:gdLst/>
              <a:ahLst/>
              <a:cxnLst/>
              <a:rect l="l" t="t" r="r" b="b"/>
              <a:pathLst>
                <a:path w="468974" h="468974">
                  <a:moveTo>
                    <a:pt x="0" y="0"/>
                  </a:moveTo>
                  <a:lnTo>
                    <a:pt x="468974" y="0"/>
                  </a:lnTo>
                  <a:lnTo>
                    <a:pt x="468974" y="468974"/>
                  </a:lnTo>
                  <a:lnTo>
                    <a:pt x="0" y="4689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7"/>
            <p:cNvSpPr/>
            <p:nvPr/>
          </p:nvSpPr>
          <p:spPr>
            <a:xfrm>
              <a:off x="0" y="3254529"/>
              <a:ext cx="468974" cy="468974"/>
            </a:xfrm>
            <a:custGeom>
              <a:avLst/>
              <a:gdLst/>
              <a:ahLst/>
              <a:cxnLst/>
              <a:rect l="l" t="t" r="r" b="b"/>
              <a:pathLst>
                <a:path w="468974" h="468974">
                  <a:moveTo>
                    <a:pt x="0" y="0"/>
                  </a:moveTo>
                  <a:lnTo>
                    <a:pt x="468974" y="0"/>
                  </a:lnTo>
                  <a:lnTo>
                    <a:pt x="468974" y="468974"/>
                  </a:lnTo>
                  <a:lnTo>
                    <a:pt x="0" y="46897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9"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850463" y="8741"/>
              <a:ext cx="4663506" cy="4842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079"/>
                </a:lnSpc>
                <a:spcBef>
                  <a:spcPct val="0"/>
                </a:spcBef>
              </a:pPr>
              <a:r>
                <a:rPr lang="en-US" sz="2199">
                  <a:solidFill>
                    <a:srgbClr val="1F2020"/>
                  </a:solidFill>
                  <a:latin typeface="Open Sans"/>
                  <a:ea typeface="Open Sans"/>
                  <a:cs typeface="Open Sans"/>
                  <a:sym typeface="Open Sans"/>
                </a:rPr>
                <a:t>Creative therapy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850463" y="1095426"/>
              <a:ext cx="6849394" cy="4842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079"/>
                </a:lnSpc>
                <a:spcBef>
                  <a:spcPct val="0"/>
                </a:spcBef>
              </a:pPr>
              <a:r>
                <a:rPr lang="en-US" sz="2199">
                  <a:solidFill>
                    <a:srgbClr val="1F2020"/>
                  </a:solidFill>
                  <a:latin typeface="Open Sans"/>
                  <a:ea typeface="Open Sans"/>
                  <a:cs typeface="Open Sans"/>
                  <a:sym typeface="Open Sans"/>
                </a:rPr>
                <a:t>Art Therapy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50463" y="2186035"/>
              <a:ext cx="4663506" cy="4842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079"/>
                </a:lnSpc>
                <a:spcBef>
                  <a:spcPct val="0"/>
                </a:spcBef>
              </a:pPr>
              <a:r>
                <a:rPr lang="en-US" sz="2199">
                  <a:solidFill>
                    <a:srgbClr val="1F2020"/>
                  </a:solidFill>
                  <a:latin typeface="Open Sans"/>
                  <a:ea typeface="Open Sans"/>
                  <a:cs typeface="Open Sans"/>
                  <a:sym typeface="Open Sans"/>
                </a:rPr>
                <a:t>Music Therapy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850463" y="3286984"/>
              <a:ext cx="6325136" cy="484293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079"/>
                </a:lnSpc>
                <a:spcBef>
                  <a:spcPct val="0"/>
                </a:spcBef>
              </a:pPr>
              <a:r>
                <a:rPr lang="en-US" sz="2199">
                  <a:solidFill>
                    <a:srgbClr val="1F2020"/>
                  </a:solidFill>
                  <a:latin typeface="Open Sans"/>
                  <a:ea typeface="Open Sans"/>
                  <a:cs typeface="Open Sans"/>
                  <a:sym typeface="Open Sans"/>
                </a:rPr>
                <a:t>Eco-therapy</a:t>
              </a:r>
            </a:p>
          </p:txBody>
        </p:sp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E1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35043"/>
            <a:ext cx="8024881" cy="10658391"/>
          </a:xfrm>
          <a:custGeom>
            <a:avLst/>
            <a:gdLst/>
            <a:ahLst/>
            <a:cxnLst/>
            <a:rect l="l" t="t" r="r" b="b"/>
            <a:pathLst>
              <a:path w="8024881" h="10658391">
                <a:moveTo>
                  <a:pt x="0" y="0"/>
                </a:moveTo>
                <a:lnTo>
                  <a:pt x="8024881" y="0"/>
                </a:lnTo>
                <a:lnTo>
                  <a:pt x="8024881" y="10658392"/>
                </a:lnTo>
                <a:lnTo>
                  <a:pt x="0" y="106583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8301036" y="435278"/>
            <a:ext cx="9853613" cy="15183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385"/>
              </a:lnSpc>
            </a:pPr>
            <a:r>
              <a:rPr lang="en-US" sz="8846" b="1">
                <a:solidFill>
                  <a:srgbClr val="48601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Ecotherapy Roots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44000" y="3003430"/>
            <a:ext cx="8785763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48601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Biophilia - E.O Wilson 1984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44000" y="4938275"/>
            <a:ext cx="8785763" cy="1811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48601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ART - Kaplan and Kaplan 1989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390104" y="7511098"/>
            <a:ext cx="8539659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48601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SRT - Ulrich 1981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3227842" y="9728871"/>
            <a:ext cx="6509257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48601C"/>
                </a:solidFill>
                <a:latin typeface="Canva Sans"/>
                <a:ea typeface="Canva Sans"/>
                <a:cs typeface="Canva Sans"/>
                <a:sym typeface="Canva Sans"/>
              </a:rPr>
              <a:t>(Kaplan, 1995; Rueff, 2023; Ulrich, 1981)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E1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6281946" y="5143500"/>
            <a:ext cx="3860136" cy="5143500"/>
          </a:xfrm>
          <a:custGeom>
            <a:avLst/>
            <a:gdLst/>
            <a:ahLst/>
            <a:cxnLst/>
            <a:rect l="l" t="t" r="r" b="b"/>
            <a:pathLst>
              <a:path w="3860136" h="5143500">
                <a:moveTo>
                  <a:pt x="0" y="0"/>
                </a:moveTo>
                <a:lnTo>
                  <a:pt x="3860137" y="0"/>
                </a:lnTo>
                <a:lnTo>
                  <a:pt x="3860137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0" y="0"/>
            <a:ext cx="6284458" cy="10287000"/>
          </a:xfrm>
          <a:custGeom>
            <a:avLst/>
            <a:gdLst/>
            <a:ahLst/>
            <a:cxnLst/>
            <a:rect l="l" t="t" r="r" b="b"/>
            <a:pathLst>
              <a:path w="6284458" h="10287000">
                <a:moveTo>
                  <a:pt x="0" y="0"/>
                </a:moveTo>
                <a:lnTo>
                  <a:pt x="6284458" y="0"/>
                </a:lnTo>
                <a:lnTo>
                  <a:pt x="6284458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1383" r="-11383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6284458" y="0"/>
            <a:ext cx="3857625" cy="5143500"/>
          </a:xfrm>
          <a:custGeom>
            <a:avLst/>
            <a:gdLst/>
            <a:ahLst/>
            <a:cxnLst/>
            <a:rect l="l" t="t" r="r" b="b"/>
            <a:pathLst>
              <a:path w="3857625" h="5143500">
                <a:moveTo>
                  <a:pt x="0" y="0"/>
                </a:moveTo>
                <a:lnTo>
                  <a:pt x="3857625" y="0"/>
                </a:lnTo>
                <a:lnTo>
                  <a:pt x="3857625" y="5143500"/>
                </a:lnTo>
                <a:lnTo>
                  <a:pt x="0" y="51435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0182939" y="503549"/>
            <a:ext cx="8105061" cy="1392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471"/>
              </a:lnSpc>
            </a:pPr>
            <a:r>
              <a:rPr lang="en-US" sz="8193" b="1">
                <a:solidFill>
                  <a:srgbClr val="48601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Forest Bathing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195870" y="2080577"/>
            <a:ext cx="4079200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48601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Shinrin-Yoku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302545" y="3911384"/>
            <a:ext cx="7826554" cy="38038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063"/>
              </a:lnSpc>
              <a:spcBef>
                <a:spcPct val="0"/>
              </a:spcBef>
            </a:pPr>
            <a:r>
              <a:rPr lang="en-US" sz="3616">
                <a:solidFill>
                  <a:srgbClr val="3E5137"/>
                </a:solidFill>
                <a:latin typeface="Canva Sans"/>
                <a:ea typeface="Canva Sans"/>
                <a:cs typeface="Canva Sans"/>
                <a:sym typeface="Canva Sans"/>
              </a:rPr>
              <a:t>“Our bodies have become adapted to nature over millions of years of evolution. Even though we may struggle to realize it, living in our modern society puts us in a permanent condition of stress.”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785537" y="9763125"/>
            <a:ext cx="2502463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59"/>
              </a:lnSpc>
              <a:spcBef>
                <a:spcPct val="0"/>
              </a:spcBef>
            </a:pPr>
            <a:r>
              <a:rPr lang="en-US" sz="1899">
                <a:solidFill>
                  <a:srgbClr val="4B6C2F"/>
                </a:solidFill>
                <a:latin typeface="Canva Sans"/>
                <a:ea typeface="Canva Sans"/>
                <a:cs typeface="Canva Sans"/>
                <a:sym typeface="Canva Sans"/>
              </a:rPr>
              <a:t>(Miyazaki, 2021)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E1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7745254" cy="10287000"/>
          </a:xfrm>
          <a:custGeom>
            <a:avLst/>
            <a:gdLst/>
            <a:ahLst/>
            <a:cxnLst/>
            <a:rect l="l" t="t" r="r" b="b"/>
            <a:pathLst>
              <a:path w="7745254" h="10287000">
                <a:moveTo>
                  <a:pt x="0" y="0"/>
                </a:moveTo>
                <a:lnTo>
                  <a:pt x="7745254" y="0"/>
                </a:lnTo>
                <a:lnTo>
                  <a:pt x="7745254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8293385" y="153443"/>
            <a:ext cx="9223057" cy="12595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377"/>
              </a:lnSpc>
            </a:pPr>
            <a:r>
              <a:rPr lang="en-US" sz="7412" b="1">
                <a:solidFill>
                  <a:srgbClr val="3E5137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Steps taken forward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0451" y="2959778"/>
            <a:ext cx="6648926" cy="46850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31"/>
              </a:lnSpc>
            </a:pPr>
            <a:r>
              <a:rPr lang="en-US" sz="3308" b="1">
                <a:solidFill>
                  <a:srgbClr val="3E5137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Widespread growth of Nature-Based Interventions </a:t>
            </a:r>
          </a:p>
          <a:p>
            <a:pPr algn="ctr">
              <a:lnSpc>
                <a:spcPts val="4631"/>
              </a:lnSpc>
            </a:pPr>
            <a:endParaRPr lang="en-US" sz="3308" b="1">
              <a:solidFill>
                <a:srgbClr val="3E5137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4631"/>
              </a:lnSpc>
            </a:pPr>
            <a:r>
              <a:rPr lang="en-US" sz="3308" b="1">
                <a:solidFill>
                  <a:srgbClr val="3E5137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Flow With Nature - Finland</a:t>
            </a:r>
          </a:p>
          <a:p>
            <a:pPr algn="ctr">
              <a:lnSpc>
                <a:spcPts val="4631"/>
              </a:lnSpc>
            </a:pPr>
            <a:endParaRPr lang="en-US" sz="3308" b="1">
              <a:solidFill>
                <a:srgbClr val="3E5137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4631"/>
              </a:lnSpc>
            </a:pPr>
            <a:r>
              <a:rPr lang="en-US" sz="3308" b="1">
                <a:solidFill>
                  <a:srgbClr val="3E5137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Green exercise - Taiwan</a:t>
            </a:r>
          </a:p>
          <a:p>
            <a:pPr algn="ctr">
              <a:lnSpc>
                <a:spcPts val="4631"/>
              </a:lnSpc>
            </a:pPr>
            <a:endParaRPr lang="en-US" sz="3308" b="1">
              <a:solidFill>
                <a:srgbClr val="3E5137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4631"/>
              </a:lnSpc>
            </a:pPr>
            <a:r>
              <a:rPr lang="en-US" sz="3308" b="1">
                <a:solidFill>
                  <a:srgbClr val="3E5137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Swedish studies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01275" y="9220200"/>
            <a:ext cx="10386725" cy="8153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60"/>
              </a:lnSpc>
            </a:pPr>
            <a:r>
              <a:rPr lang="en-US" sz="2400">
                <a:solidFill>
                  <a:srgbClr val="3E5137"/>
                </a:solidFill>
                <a:latin typeface="Canva Sans"/>
                <a:ea typeface="Canva Sans"/>
                <a:cs typeface="Canva Sans"/>
                <a:sym typeface="Canva Sans"/>
              </a:rPr>
              <a:t>(Coventry, 2021; Han, 2017; Johansson et al., 2024; Miyazaki, 2021; Morita, 2007; Salonen, 2022)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E1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690482" y="8660782"/>
            <a:ext cx="597518" cy="597518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7259300" y="0"/>
            <a:ext cx="1028700" cy="102870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341819" y="514350"/>
            <a:ext cx="8231777" cy="9412703"/>
            <a:chOff x="0" y="0"/>
            <a:chExt cx="6349238" cy="7260096"/>
          </a:xfrm>
        </p:grpSpPr>
        <p:sp>
          <p:nvSpPr>
            <p:cNvPr id="9" name="Freeform 9"/>
            <p:cNvSpPr/>
            <p:nvPr/>
          </p:nvSpPr>
          <p:spPr>
            <a:xfrm>
              <a:off x="-1220470" y="-200914"/>
              <a:ext cx="7579741" cy="7529463"/>
            </a:xfrm>
            <a:custGeom>
              <a:avLst/>
              <a:gdLst/>
              <a:ahLst/>
              <a:cxnLst/>
              <a:rect l="l" t="t" r="r" b="b"/>
              <a:pathLst>
                <a:path w="7579741" h="7529463">
                  <a:moveTo>
                    <a:pt x="7563231" y="639545"/>
                  </a:moveTo>
                  <a:cubicBezTo>
                    <a:pt x="7547864" y="659127"/>
                    <a:pt x="7490206" y="824919"/>
                    <a:pt x="7507224" y="861798"/>
                  </a:cubicBezTo>
                  <a:cubicBezTo>
                    <a:pt x="7525639" y="854781"/>
                    <a:pt x="7436739" y="958238"/>
                    <a:pt x="7482586" y="1083888"/>
                  </a:cubicBezTo>
                  <a:cubicBezTo>
                    <a:pt x="7469505" y="1106896"/>
                    <a:pt x="7553833" y="1130231"/>
                    <a:pt x="7546848" y="1178859"/>
                  </a:cubicBezTo>
                  <a:cubicBezTo>
                    <a:pt x="7534529" y="1203500"/>
                    <a:pt x="7489825" y="1195504"/>
                    <a:pt x="7525639" y="1228956"/>
                  </a:cubicBezTo>
                  <a:cubicBezTo>
                    <a:pt x="7533132" y="1337471"/>
                    <a:pt x="7579233" y="1378430"/>
                    <a:pt x="7428357" y="1679010"/>
                  </a:cubicBezTo>
                  <a:cubicBezTo>
                    <a:pt x="7398639" y="1673951"/>
                    <a:pt x="7317740" y="2004556"/>
                    <a:pt x="7205980" y="2251776"/>
                  </a:cubicBezTo>
                  <a:cubicBezTo>
                    <a:pt x="7222109" y="2298445"/>
                    <a:pt x="7240016" y="2319822"/>
                    <a:pt x="7202297" y="2405492"/>
                  </a:cubicBezTo>
                  <a:cubicBezTo>
                    <a:pt x="7208901" y="2427032"/>
                    <a:pt x="7273036" y="2465543"/>
                    <a:pt x="7239635" y="2522493"/>
                  </a:cubicBezTo>
                  <a:cubicBezTo>
                    <a:pt x="7204202" y="2630030"/>
                    <a:pt x="7205853" y="2880513"/>
                    <a:pt x="7250049" y="2920819"/>
                  </a:cubicBezTo>
                  <a:cubicBezTo>
                    <a:pt x="7275576" y="2909559"/>
                    <a:pt x="7186168" y="3122837"/>
                    <a:pt x="7233031" y="3134260"/>
                  </a:cubicBezTo>
                  <a:cubicBezTo>
                    <a:pt x="7217791" y="3207855"/>
                    <a:pt x="7278497" y="3250608"/>
                    <a:pt x="7147941" y="3406283"/>
                  </a:cubicBezTo>
                  <a:cubicBezTo>
                    <a:pt x="7045960" y="3484610"/>
                    <a:pt x="7168642" y="3547108"/>
                    <a:pt x="7069074" y="3658724"/>
                  </a:cubicBezTo>
                  <a:cubicBezTo>
                    <a:pt x="7109587" y="3702131"/>
                    <a:pt x="7008622" y="3731177"/>
                    <a:pt x="7081139" y="3935806"/>
                  </a:cubicBezTo>
                  <a:cubicBezTo>
                    <a:pt x="7090664" y="3947881"/>
                    <a:pt x="7034657" y="4010706"/>
                    <a:pt x="7017766" y="4064230"/>
                  </a:cubicBezTo>
                  <a:cubicBezTo>
                    <a:pt x="7063232" y="4128034"/>
                    <a:pt x="7012940" y="4123791"/>
                    <a:pt x="6997446" y="4234754"/>
                  </a:cubicBezTo>
                  <a:cubicBezTo>
                    <a:pt x="6914515" y="4318140"/>
                    <a:pt x="6917309" y="4356813"/>
                    <a:pt x="6838696" y="4482300"/>
                  </a:cubicBezTo>
                  <a:cubicBezTo>
                    <a:pt x="6861556" y="4472999"/>
                    <a:pt x="6889496" y="4535170"/>
                    <a:pt x="6822313" y="4680892"/>
                  </a:cubicBezTo>
                  <a:cubicBezTo>
                    <a:pt x="6817868" y="4706185"/>
                    <a:pt x="6727190" y="4730662"/>
                    <a:pt x="6704838" y="4788428"/>
                  </a:cubicBezTo>
                  <a:cubicBezTo>
                    <a:pt x="6674739" y="4814537"/>
                    <a:pt x="6736080" y="4855822"/>
                    <a:pt x="6667881" y="4857127"/>
                  </a:cubicBezTo>
                  <a:cubicBezTo>
                    <a:pt x="6676517" y="4916525"/>
                    <a:pt x="6621399" y="4902328"/>
                    <a:pt x="6607683" y="4928111"/>
                  </a:cubicBezTo>
                  <a:cubicBezTo>
                    <a:pt x="6650990" y="4962706"/>
                    <a:pt x="6618478" y="4955526"/>
                    <a:pt x="6653657" y="4975107"/>
                  </a:cubicBezTo>
                  <a:cubicBezTo>
                    <a:pt x="6651371" y="5067794"/>
                    <a:pt x="6546469" y="5201603"/>
                    <a:pt x="6552819" y="5316809"/>
                  </a:cubicBezTo>
                  <a:cubicBezTo>
                    <a:pt x="6516370" y="5429894"/>
                    <a:pt x="6542786" y="5476073"/>
                    <a:pt x="6490208" y="5599928"/>
                  </a:cubicBezTo>
                  <a:cubicBezTo>
                    <a:pt x="6527419" y="5614615"/>
                    <a:pt x="6500749" y="5632238"/>
                    <a:pt x="6457696" y="5732432"/>
                  </a:cubicBezTo>
                  <a:cubicBezTo>
                    <a:pt x="6503289" y="5765557"/>
                    <a:pt x="6486271" y="5841110"/>
                    <a:pt x="6438519" y="5929554"/>
                  </a:cubicBezTo>
                  <a:cubicBezTo>
                    <a:pt x="6519418" y="5990258"/>
                    <a:pt x="6472682" y="6180364"/>
                    <a:pt x="6428232" y="6256243"/>
                  </a:cubicBezTo>
                  <a:cubicBezTo>
                    <a:pt x="6441440" y="6319068"/>
                    <a:pt x="6419596" y="6385646"/>
                    <a:pt x="6364732" y="6441617"/>
                  </a:cubicBezTo>
                  <a:cubicBezTo>
                    <a:pt x="6326251" y="6571183"/>
                    <a:pt x="6311773" y="6678393"/>
                    <a:pt x="6153531" y="6810080"/>
                  </a:cubicBezTo>
                  <a:cubicBezTo>
                    <a:pt x="6108954" y="6911416"/>
                    <a:pt x="6112764" y="6977341"/>
                    <a:pt x="6025007" y="7112618"/>
                  </a:cubicBezTo>
                  <a:cubicBezTo>
                    <a:pt x="5990082" y="7160430"/>
                    <a:pt x="5948299" y="7107070"/>
                    <a:pt x="5956046" y="7192414"/>
                  </a:cubicBezTo>
                  <a:cubicBezTo>
                    <a:pt x="5906770" y="7216402"/>
                    <a:pt x="5970270" y="7291791"/>
                    <a:pt x="5856605" y="7355921"/>
                  </a:cubicBezTo>
                  <a:cubicBezTo>
                    <a:pt x="5875401" y="7433269"/>
                    <a:pt x="5926582" y="7469011"/>
                    <a:pt x="5715762" y="7445671"/>
                  </a:cubicBezTo>
                  <a:cubicBezTo>
                    <a:pt x="4322445" y="7442081"/>
                    <a:pt x="2963291" y="7456278"/>
                    <a:pt x="1505204" y="7440287"/>
                  </a:cubicBezTo>
                  <a:cubicBezTo>
                    <a:pt x="1422400" y="7430495"/>
                    <a:pt x="1221740" y="7529463"/>
                    <a:pt x="1265555" y="7308272"/>
                  </a:cubicBezTo>
                  <a:cubicBezTo>
                    <a:pt x="1276477" y="5194749"/>
                    <a:pt x="1248029" y="3027050"/>
                    <a:pt x="1253236" y="919891"/>
                  </a:cubicBezTo>
                  <a:cubicBezTo>
                    <a:pt x="1408430" y="0"/>
                    <a:pt x="0" y="262923"/>
                    <a:pt x="6352667" y="213479"/>
                  </a:cubicBezTo>
                  <a:cubicBezTo>
                    <a:pt x="6709537" y="223923"/>
                    <a:pt x="7224776" y="185928"/>
                    <a:pt x="7545070" y="227349"/>
                  </a:cubicBezTo>
                  <a:cubicBezTo>
                    <a:pt x="7579741" y="244157"/>
                    <a:pt x="7569835" y="603972"/>
                    <a:pt x="7563231" y="639545"/>
                  </a:cubicBezTo>
                  <a:close/>
                </a:path>
              </a:pathLst>
            </a:custGeom>
            <a:blipFill>
              <a:blip r:embed="rId2"/>
              <a:stretch>
                <a:fillRect t="-8481" b="-848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7857396" y="8851031"/>
            <a:ext cx="263689" cy="198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11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67557" y="3270635"/>
            <a:ext cx="8586097" cy="15870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1898"/>
              </a:lnSpc>
            </a:pPr>
            <a:r>
              <a:rPr lang="en-US" sz="12141" b="1">
                <a:solidFill>
                  <a:srgbClr val="48601C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Thank you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573596" y="5794525"/>
            <a:ext cx="5921339" cy="12985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9"/>
              </a:lnSpc>
              <a:spcBef>
                <a:spcPct val="0"/>
              </a:spcBef>
            </a:pPr>
            <a:r>
              <a:rPr lang="en-US" sz="2499">
                <a:solidFill>
                  <a:srgbClr val="3E5137"/>
                </a:solidFill>
                <a:latin typeface="Open Sans"/>
                <a:ea typeface="Open Sans"/>
                <a:cs typeface="Open Sans"/>
                <a:sym typeface="Open Sans"/>
              </a:rPr>
              <a:t>If anyone would like to borrow a map for the Summer then please do and happy adventuring.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E1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690482" y="8660782"/>
            <a:ext cx="597518" cy="597518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7259300" y="0"/>
            <a:ext cx="1028700" cy="102870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7857396" y="8851031"/>
            <a:ext cx="263689" cy="407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12</a:t>
            </a:r>
          </a:p>
          <a:p>
            <a:pPr algn="ctr">
              <a:lnSpc>
                <a:spcPts val="1680"/>
              </a:lnSpc>
              <a:spcBef>
                <a:spcPct val="0"/>
              </a:spcBef>
            </a:pPr>
            <a:endParaRPr lang="en-US" sz="1200" b="1">
              <a:solidFill>
                <a:srgbClr val="FFFFFF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585040" y="66604"/>
            <a:ext cx="8136012" cy="10669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990"/>
              </a:lnSpc>
            </a:pPr>
            <a:r>
              <a:rPr lang="en-US" sz="8153" b="1">
                <a:solidFill>
                  <a:srgbClr val="48601C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REFERENCES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8916" y="2799892"/>
            <a:ext cx="15485495" cy="575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0"/>
              </a:lnSpc>
              <a:spcBef>
                <a:spcPct val="0"/>
              </a:spcBef>
            </a:pPr>
            <a:r>
              <a:rPr lang="en-US" sz="1700">
                <a:solidFill>
                  <a:srgbClr val="1F2020"/>
                </a:solidFill>
                <a:latin typeface="Canva Sans"/>
                <a:ea typeface="Canva Sans"/>
                <a:cs typeface="Canva Sans"/>
                <a:sym typeface="Canva Sans"/>
              </a:rPr>
              <a:t>Han, K.-T. (2017). The effect of nature and physical activity on emotions and attention while engaging in green exercise. </a:t>
            </a:r>
            <a:r>
              <a:rPr lang="en-US" sz="1700" i="1">
                <a:solidFill>
                  <a:srgbClr val="1F202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Urban forestry &amp; urban greening</a:t>
            </a:r>
            <a:r>
              <a:rPr lang="en-US" sz="1700">
                <a:solidFill>
                  <a:srgbClr val="1F2020"/>
                </a:solidFill>
                <a:latin typeface="Canva Sans"/>
                <a:ea typeface="Canva Sans"/>
                <a:cs typeface="Canva Sans"/>
                <a:sym typeface="Canva Sans"/>
              </a:rPr>
              <a:t>, 24, pp. 5–13. Available at: https://doi.org/10.1016/j.ufug.2017.03.012.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139238" y="4652327"/>
            <a:ext cx="9525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80184" y="8192946"/>
            <a:ext cx="18718604" cy="280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NHS (2023). </a:t>
            </a:r>
            <a:r>
              <a:rPr lang="en-US" sz="17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Overview: Depression in adults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Available at: https://www.nhs.uk/mental-health/conditions/depression-in-adults/overview/. (Accessed: 5 March 2025).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184" y="8580296"/>
            <a:ext cx="18718604" cy="280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NHS (2024). Counselling:</a:t>
            </a:r>
            <a:r>
              <a:rPr lang="en-US" sz="17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Overview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Available at: https://111.wales.nhs.uk/encyclopaedia/c/article/counselling/. (Accessed: 5 March 2025).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4581" y="3404411"/>
            <a:ext cx="18014703" cy="8712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Hill, A. (2011). Curriculum for Counselling for Depression: Continued Professional Development for Qualified Therapists Delivering High Intensity Interventions. Available at: https://www.hee.nhs.uk/sites/default/files/documents/3.%20HIT%20Counselling%20for%20Depression%20Curriculum%20_%20suitable%20for%20BACP%20accredited%20counsellors_0.pdf (Accessed: 10 March 2025).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5584" y="6693711"/>
            <a:ext cx="17706184" cy="280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Mind (2019). </a:t>
            </a:r>
            <a:r>
              <a:rPr lang="en-US" sz="17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Depression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Available at: https://www.mind.org.uk/media-a/2935/depression-2019.pdf. (Accessed: 3 February 2025).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84" y="4304206"/>
            <a:ext cx="17706184" cy="280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Higgins, E. T. (1987). Self-discrepancy: A theory relating self and affect. </a:t>
            </a:r>
            <a:r>
              <a:rPr lang="en-US" sz="17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Psychological Review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94 (3), 319-340. https://doi.org/10.1037/0033-295X.94.3.319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0" y="962202"/>
            <a:ext cx="18288000" cy="575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BACP (n.d.). </a:t>
            </a:r>
            <a:r>
              <a:rPr lang="en-US" sz="17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Depression: What therapy can help with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Available at: https://www.bacp.co.uk/about-therapy/what-therapy-can-help-with/depression/. (Accessed: 10 February 2025).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7466" y="7921801"/>
            <a:ext cx="17706184" cy="280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NICE (2022). </a:t>
            </a:r>
            <a:r>
              <a:rPr lang="en-US" sz="17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Depression in adults: Treatment and management. 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Available at: https://www.nice.org.uk/guidance/ng222 (Accessed: 20 February 2025)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5584" y="5755816"/>
            <a:ext cx="17706184" cy="8712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Mason, R. and Reeves, A. (2018) ‘An exploration of how working in the Improving Access to Psychological Therapies (IAPT) programme might affect the personal and professional development of counsellors: an analytical autoethnographic study’, </a:t>
            </a:r>
            <a:r>
              <a:rPr lang="en-US" sz="17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British journal of guidance &amp; counselling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46(6), pp. 669–678. Available at: https://doi.org/10.1080/03069885.2018.1516860.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584" y="9249175"/>
            <a:ext cx="17998035" cy="575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Nye, A. et al. (2019) ‘Person-centred experiential therapy (PCET) training within a UK NHS IAPT service: experiences of selected counsellors in the PRaCTICED trial’, </a:t>
            </a:r>
            <a:r>
              <a:rPr lang="en-US" sz="17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British journal of guidance &amp; counselling,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47(5), pp. 619–634. Available at: https://doi.org/10.1080/03069885.2018.1544608.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8916" y="2195372"/>
            <a:ext cx="18126033" cy="575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Finnerty, R., McWeeny, S. and Trainor, L. (2023) ‘Online group music therapy: proactive management of undergraduate students’ stress and anxiety’,</a:t>
            </a:r>
            <a:r>
              <a:rPr lang="en-US" sz="17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Frontiers in psychiatry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14. Available at: https://doi.org/10.3389/fpsyt.2023.1183311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7466" y="5189396"/>
            <a:ext cx="17706184" cy="575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Kaplan, S. (1995) ‘The restorative benefits of nature: Towards an integrative framework. Journal of environmental psychology’, 15, pp.169-182. https://doi.org/10.1016/0272-4944(95)90001-2 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0184" y="7002956"/>
            <a:ext cx="17706184" cy="280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Miyazaki, Y. (2021). </a:t>
            </a:r>
            <a:r>
              <a:rPr lang="en-US" sz="17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Walking in the woods: Go back to nature with the Japanese way of Shinrin-Yoku. 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London. Aster.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0" y="1600377"/>
            <a:ext cx="17989241" cy="575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Coventry, P.A. et al. (2021) ‘Nature-based outdoor activities for mental and physical health: Systematic review and meta-analysis’, </a:t>
            </a:r>
            <a:r>
              <a:rPr lang="en-US" sz="17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SSM - population health,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16, pp. 100934-. Available at: https://doi.org/10.1016/j.ssmph.2021.100934.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4581" y="4651551"/>
            <a:ext cx="18070368" cy="575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0"/>
              </a:lnSpc>
              <a:spcBef>
                <a:spcPct val="0"/>
              </a:spcBef>
            </a:pPr>
            <a:r>
              <a:rPr lang="en-US" sz="1700">
                <a:solidFill>
                  <a:srgbClr val="1F2020"/>
                </a:solidFill>
                <a:latin typeface="Canva Sans"/>
                <a:ea typeface="Canva Sans"/>
                <a:cs typeface="Canva Sans"/>
                <a:sym typeface="Canva Sans"/>
              </a:rPr>
              <a:t>Johansson, M. et al. (2024) ‘Wildlife and public perceptions of opportunities for psychological restoration in local natural settings’, </a:t>
            </a:r>
            <a:r>
              <a:rPr lang="en-US" sz="1700" i="1">
                <a:solidFill>
                  <a:srgbClr val="1F202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People and natur</a:t>
            </a:r>
            <a:r>
              <a:rPr lang="en-US" sz="1700">
                <a:solidFill>
                  <a:srgbClr val="1F2020"/>
                </a:solidFill>
                <a:latin typeface="Canva Sans"/>
                <a:ea typeface="Canva Sans"/>
                <a:cs typeface="Canva Sans"/>
                <a:sym typeface="Canva Sans"/>
              </a:rPr>
              <a:t>e (Hoboken, N.J.), 6(2), pp. 800–817. Available at: https://doi.org/10.1002/pan3.10616.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0184" y="7302676"/>
            <a:ext cx="17706184" cy="575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Morita, E. et al. (2007) ‘Psychological effects of forest environments on healthy adults: Shinrin-yoku (forest-air bathing, walking) as a possible method of stress reduction’, </a:t>
            </a:r>
            <a:r>
              <a:rPr lang="en-US" sz="17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Public health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(London), 121(1), pp. 54–63. Available at: https://doi.org/10.1016/j.puhe.2006.05.024.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E1B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7690482" y="8660782"/>
            <a:ext cx="597518" cy="597518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7259300" y="0"/>
            <a:ext cx="1028700" cy="102870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48601C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812800" cy="8509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7857396" y="8851031"/>
            <a:ext cx="263689" cy="407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0"/>
              </a:lnSpc>
              <a:spcBef>
                <a:spcPct val="0"/>
              </a:spcBef>
            </a:pPr>
            <a:r>
              <a:rPr lang="en-US" sz="1200" b="1">
                <a:solidFill>
                  <a:srgbClr val="FFFFFF"/>
                </a:solidFill>
                <a:latin typeface="Open Sans Bold"/>
                <a:ea typeface="Open Sans Bold"/>
                <a:cs typeface="Open Sans Bold"/>
                <a:sym typeface="Open Sans Bold"/>
              </a:rPr>
              <a:t>12</a:t>
            </a:r>
          </a:p>
          <a:p>
            <a:pPr algn="ctr">
              <a:lnSpc>
                <a:spcPts val="1680"/>
              </a:lnSpc>
              <a:spcBef>
                <a:spcPct val="0"/>
              </a:spcBef>
            </a:pPr>
            <a:endParaRPr lang="en-US" sz="1200" b="1">
              <a:solidFill>
                <a:srgbClr val="FFFFFF"/>
              </a:solidFill>
              <a:latin typeface="Open Sans Bold"/>
              <a:ea typeface="Open Sans Bold"/>
              <a:cs typeface="Open Sans Bold"/>
              <a:sym typeface="Open Sans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585040" y="66604"/>
            <a:ext cx="8136012" cy="10669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990"/>
              </a:lnSpc>
            </a:pPr>
            <a:r>
              <a:rPr lang="en-US" sz="8153" b="1">
                <a:solidFill>
                  <a:srgbClr val="48601C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REFERENCES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139238" y="4652327"/>
            <a:ext cx="9525" cy="8870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66914" y="6785293"/>
            <a:ext cx="18189468" cy="5759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Schlechter,P et al. (2022) Self-Discrepancy, Depression, Anxiety, and Psychological Well-Being: The Role of Affective Style and Self-Efficacy. </a:t>
            </a:r>
            <a:r>
              <a:rPr lang="en-US" sz="17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Cognitive Therapy and Research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46. pp1075-1086.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61967" y="2790507"/>
            <a:ext cx="17882859" cy="575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79"/>
              </a:lnSpc>
            </a:pPr>
            <a:r>
              <a:rPr lang="en-US" sz="16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Tangney, J.P. et al. (1998) ‘Are Shame and Guilt Related to Distinct Self-Discrepancies? A Test of Higgins’s (1987) Hypotheses’,</a:t>
            </a:r>
            <a:r>
              <a:rPr lang="en-US" sz="1699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 Journal of personality and social psychology</a:t>
            </a:r>
            <a:r>
              <a:rPr lang="en-US" sz="16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75(1), pp. 256–268. Available at: https://doi.org/10.1037/0022-3514.75.1.256.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1213" y="9363475"/>
            <a:ext cx="18718604" cy="280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WHO (2025). </a:t>
            </a:r>
            <a:r>
              <a:rPr lang="en-US" sz="17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Depression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Available at: https://www.who.int/health-topics/depression#tab=tab_1. (Accessed: 20 February 2025).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51213" y="4338002"/>
            <a:ext cx="17706184" cy="280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PKC (2024). </a:t>
            </a:r>
            <a:r>
              <a:rPr lang="en-US" sz="17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Mental health and wellbeing resources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Available at: https://www.pkc.gov.uk/article/20587/Mental-health-and-wellbeing-resources. (Accessed: 7 March 2025).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1213" y="4719002"/>
            <a:ext cx="17690482" cy="8712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79"/>
              </a:lnSpc>
            </a:pPr>
            <a:r>
              <a:rPr lang="en-US" sz="16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Proctor, G. and Hayes, C. (2017) ‘Counselling for Depression: a response to counselling education in the twenty-first century. Ethical conflicts for a counselling approach operating within a medicalised bureaucratic health service’, </a:t>
            </a:r>
            <a:r>
              <a:rPr lang="en-US" sz="1699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British journal of guidance &amp; counselling</a:t>
            </a:r>
            <a:r>
              <a:rPr lang="en-US" sz="16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45(4), pp. 417–426. Available at: https://doi.org/10.1080/03069885.2016.1274377.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66914" y="5561648"/>
            <a:ext cx="17690482" cy="575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79"/>
              </a:lnSpc>
            </a:pPr>
            <a:r>
              <a:rPr lang="en-US" sz="16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Proctor, G. et al. (2021) ‘Counsellors’ experiences of ethical conflicts working in IAPT’, </a:t>
            </a:r>
            <a:r>
              <a:rPr lang="en-US" sz="1699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British journal of guidance &amp; counselling</a:t>
            </a:r>
            <a:r>
              <a:rPr lang="en-US" sz="16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49(3), pp. 396–413. Available at: https://doi.org/10.1080/03069885.2020.1853040.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1967" y="1966277"/>
            <a:ext cx="18126033" cy="5759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Rouse, A., Armstrong, J. and McLeod, J. (2015) ‘Enabling connections: Counsellor creativity and therapeutic practice’, </a:t>
            </a:r>
            <a:r>
              <a:rPr lang="en-US" sz="17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Counselling and psychotherapy research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15(3), pp. 171–179. Available at: https://doi.org/10.1002/capr.12019.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1967" y="3581083"/>
            <a:ext cx="17706184" cy="575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Tribe, R.H. et al. (2021) ‘A mixed methods exploration of “Creativity in Mind”, an online creativity-based intervention for low mood and anxiety’, </a:t>
            </a:r>
            <a:r>
              <a:rPr lang="en-US" sz="17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Journal of mental health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(Abingdon, England), 30(6), pp. 734–742. Available at: https://doi.org/10.1080/09638237.2021.1922641.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66914" y="8696491"/>
            <a:ext cx="18718604" cy="575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Watson, N., Bryan, B.C. and Thrash, T.M. (2014) ‘Change in Self-Discrepancy, Anxiety, and Depression in Individual Therapy’, </a:t>
            </a:r>
            <a:r>
              <a:rPr lang="en-US" sz="17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Psychotherapy 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(Chicago, Ill.), 51(4), pp. 525–534. Available at: https://doi.org/10.1037/a0035242.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51213" y="7399337"/>
            <a:ext cx="17591951" cy="5759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Stevens, M. (2018) </a:t>
            </a:r>
            <a:r>
              <a:rPr lang="en-US" sz="17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‘Battling past depression: A mental health director’s story’. 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Available at: https://www.nuffieldtrust.org.uk/news-item/battling-past-depression-a-mental-health-director-s-story#:~:text=I%20was%20shattered%20inside%2C%20I,despair%20and%20almost%20constantly%20crying. (Accessed: 13 May 2025).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51213" y="8015772"/>
            <a:ext cx="18718604" cy="575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Ulrich, R. S. (1981) ‘Stress recovery during exposure to natural and urban environments’, </a:t>
            </a:r>
            <a:r>
              <a:rPr lang="en-US" sz="17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Journal of Environmental Psychology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11(3), pp. 201-230. Available at: https://doi.org/10.1016/S0272-4944(05)80184-7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6914" y="6156643"/>
            <a:ext cx="18121086" cy="5759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80"/>
              </a:lnSpc>
            </a:pP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Salonen, K. et al. (2022) ‘Flow With Nature Treatment for Depression: Participants’ Experiences’, </a:t>
            </a:r>
            <a:r>
              <a:rPr lang="en-US" sz="1700" i="1">
                <a:solidFill>
                  <a:srgbClr val="000000"/>
                </a:solidFill>
                <a:latin typeface="Canva Sans Italics"/>
                <a:ea typeface="Canva Sans Italics"/>
                <a:cs typeface="Canva Sans Italics"/>
                <a:sym typeface="Canva Sans Italics"/>
              </a:rPr>
              <a:t>Frontiers in psychology</a:t>
            </a:r>
            <a:r>
              <a:rPr lang="en-US" sz="17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, 12. Available at: https://doi.org/10.3389/fpsyg.2021.768372.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2220</Words>
  <Application>Microsoft Office PowerPoint</Application>
  <PresentationFormat>Custom</PresentationFormat>
  <Paragraphs>167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8" baseType="lpstr">
      <vt:lpstr>Arial</vt:lpstr>
      <vt:lpstr>Montserrat Bold</vt:lpstr>
      <vt:lpstr>Open Sans</vt:lpstr>
      <vt:lpstr>Calibri</vt:lpstr>
      <vt:lpstr>Aptos</vt:lpstr>
      <vt:lpstr>Canva Sans Italics</vt:lpstr>
      <vt:lpstr>Canva Sans</vt:lpstr>
      <vt:lpstr>Open Sauce</vt:lpstr>
      <vt:lpstr>Canva Sans Bold</vt:lpstr>
      <vt:lpstr>Open Sans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Depression Presentation</dc:title>
  <dc:creator>Dominic Wright</dc:creator>
  <cp:lastModifiedBy>Dominic Wright</cp:lastModifiedBy>
  <cp:revision>1</cp:revision>
  <dcterms:created xsi:type="dcterms:W3CDTF">2006-08-16T00:00:00Z</dcterms:created>
  <dcterms:modified xsi:type="dcterms:W3CDTF">2025-05-26T21:17:42Z</dcterms:modified>
  <dc:identifier>DAGojnkUy-k</dc:identifier>
</cp:coreProperties>
</file>