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8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3ABEF-F6D5-482A-AEBF-E64B624B5964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245504-5F27-41E3-BD38-4708A21C1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97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to make note of what they think makes the Red Arrows a good team, ready for discussion a little later.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7D73F5B-D7D0-411C-8830-CE2AB86724E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1759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296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22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05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59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607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49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6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35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427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78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59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17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6C286C-721D-47A9-98B8-3E50D68854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1 Activity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B7A01AF-1F96-45D8-9997-F016B6B630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Red Arrows </a:t>
            </a:r>
          </a:p>
        </p:txBody>
      </p:sp>
    </p:spTree>
    <p:extLst>
      <p:ext uri="{BB962C8B-B14F-4D97-AF65-F5344CB8AC3E}">
        <p14:creationId xmlns:p14="http://schemas.microsoft.com/office/powerpoint/2010/main" val="3708083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1C579-43FB-41A6-8525-8880ED2F0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6492"/>
            <a:ext cx="8229600" cy="996244"/>
          </a:xfrm>
        </p:spPr>
        <p:txBody>
          <a:bodyPr/>
          <a:lstStyle/>
          <a:p>
            <a:r>
              <a:rPr lang="en-GB" dirty="0"/>
              <a:t>A Team in Action</a:t>
            </a:r>
          </a:p>
        </p:txBody>
      </p:sp>
      <p:pic>
        <p:nvPicPr>
          <p:cNvPr id="4" name="Dangermen - Red Arrows HD.wmv">
            <a:hlinkClick r:id="" action="ppaction://media"/>
            <a:extLst>
              <a:ext uri="{FF2B5EF4-FFF2-40B4-BE49-F238E27FC236}">
                <a16:creationId xmlns:a16="http://schemas.microsoft.com/office/drawing/2014/main" id="{F72EB909-860C-443F-A3B3-33420873C0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55540" y="1052737"/>
            <a:ext cx="8280920" cy="4658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7ED5C-06B5-49CA-B5ED-D30473EC0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5AAB6-F10C-4E04-A0BE-C86EB6B88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on the slide and make notes to show what you think makes the Red Arrows a good team. </a:t>
            </a:r>
          </a:p>
        </p:txBody>
      </p:sp>
    </p:spTree>
    <p:extLst>
      <p:ext uri="{BB962C8B-B14F-4D97-AF65-F5344CB8AC3E}">
        <p14:creationId xmlns:p14="http://schemas.microsoft.com/office/powerpoint/2010/main" val="13290774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59</Words>
  <Application>Microsoft Office PowerPoint</Application>
  <PresentationFormat>Widescreen</PresentationFormat>
  <Paragraphs>7</Paragraphs>
  <Slides>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Arial</vt:lpstr>
      <vt:lpstr>Calibri</vt:lpstr>
      <vt:lpstr>20140311PresentationUWTSDTemplate</vt:lpstr>
      <vt:lpstr>Week 1 Activity </vt:lpstr>
      <vt:lpstr>A Team in Action</vt:lpstr>
      <vt:lpstr>Question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Activity</dc:title>
  <dc:creator>Helen Evans</dc:creator>
  <cp:lastModifiedBy>Melanie Squire</cp:lastModifiedBy>
  <cp:revision>1</cp:revision>
  <dcterms:created xsi:type="dcterms:W3CDTF">2020-04-21T11:18:30Z</dcterms:created>
  <dcterms:modified xsi:type="dcterms:W3CDTF">2021-10-04T08:45:06Z</dcterms:modified>
</cp:coreProperties>
</file>