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6"/>
  </p:notesMasterIdLst>
  <p:sldIdLst>
    <p:sldId id="257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683" autoAdjust="0"/>
  </p:normalViewPr>
  <p:slideViewPr>
    <p:cSldViewPr snapToGrid="0">
      <p:cViewPr varScale="1">
        <p:scale>
          <a:sx n="81" d="100"/>
          <a:sy n="81" d="100"/>
        </p:scale>
        <p:origin x="84" y="2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4E099E-088B-47D3-90AC-C0EBE92085B5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44AFD8-DF9B-4270-A177-C27C25B391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33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44AFD8-DF9B-4270-A177-C27C25B3917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8416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859E0-DBEA-4702-8984-6BE61377D6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FB0F33-EEF3-4CDA-887A-2CF26793D0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502FC0-2113-47C3-BE70-3F15EFACE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A523B-3673-4198-85AC-2C4C89E1E97D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D1064-01BA-4F08-A5A2-97026ED24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ECC615-95F7-48FF-BAD8-3B488842C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929F3-EA95-4809-8FAF-94A82F7DB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830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BB000-EF8E-48D6-8883-388712F33E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DAD59-C866-482B-B146-2B74F44976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0C4D71-A933-4F83-85A7-98A4E0DB7F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A523B-3673-4198-85AC-2C4C89E1E97D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8BC35A-A32A-463F-BCAF-799AABCB2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B5A12D-ED56-4FC7-9620-4CD0FF1F39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929F3-EA95-4809-8FAF-94A82F7DB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536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91FE7-D5AB-4B6C-9296-9B3940430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9011C2-CE15-4748-9411-567753C0CE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22B9FA-3DB8-4267-9555-2EC371875B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A523B-3673-4198-85AC-2C4C89E1E97D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CFA1F2-2DD9-4FE2-A2AC-AAA35BB1E4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7F849C-A886-4B06-BE39-B17CE6066D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929F3-EA95-4809-8FAF-94A82F7DB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679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FCCB3F-05B2-454E-BF3C-4897F86B1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E14FB-DF3B-4F14-BE6F-75E2987E72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53B854-0DC3-443A-ACED-8AF1522ED1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67A122-FC11-4D3D-8DB2-1EB23AE4F0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A523B-3673-4198-85AC-2C4C89E1E97D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379573-C79B-46E7-93E3-DE0B86153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41C700-541F-4F37-B637-2BF1E6BB9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929F3-EA95-4809-8FAF-94A82F7DB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684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78BE5-BDD6-4482-91B7-B0D3DE856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88825D-3DDE-4FD0-B003-9522207D57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CDEEC8-95DB-4C21-B842-2AA5C75820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FFB42D-6914-4889-AD14-F910259F3A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27BA1F-98EC-4E09-8809-79398081C1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10B06C-DA3F-4F7C-853E-F1FED97D6D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A523B-3673-4198-85AC-2C4C89E1E97D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2218EA-53E0-4832-95AE-B525DFD48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64DCC5-BBA5-4EAD-BFFC-34545EB082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929F3-EA95-4809-8FAF-94A82F7DB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9328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23615-9A4E-4830-BFDC-2EEF3636DE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1F1E14-8F77-4059-B9B8-889E48B84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A523B-3673-4198-85AC-2C4C89E1E97D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CFD0AEC-DE57-48C0-98EC-B208A47C5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80766A-57AE-45F2-B223-5BCB10A05C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929F3-EA95-4809-8FAF-94A82F7DB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3562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CCF4FE-94B5-4832-B15F-C78252E0FE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A523B-3673-4198-85AC-2C4C89E1E97D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9C674C-ABEC-4A80-A2CA-5D41FCDBEE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6DB963-4B34-426A-B453-C46EA147B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929F3-EA95-4809-8FAF-94A82F7DB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705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80316-9C78-4E17-BFE3-AE15A9C1B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7F9A2D-C9EB-401C-9BD0-25D86B763F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5B8044-39CB-455A-8F2B-9375C890CE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40E489-1FB3-4857-B729-88781DF311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A523B-3673-4198-85AC-2C4C89E1E97D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CCA76B-277C-4ACD-990E-C867B1648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FC4C9F-A01B-4431-AD10-47BF9B3B8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929F3-EA95-4809-8FAF-94A82F7DB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4299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4FBC0-C182-4BA7-9A96-90C636AC07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DAD204-94B7-4A04-BE21-EC2CD06EEC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C612BD-382C-4C06-B804-1FAEBD8A43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7A8F9F-BA1E-4298-B47F-47B377E1FD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A523B-3673-4198-85AC-2C4C89E1E97D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400117-45D2-4C6F-A2F5-49DD90C785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6874B-DBF7-458B-953C-1BF2AACF75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929F3-EA95-4809-8FAF-94A82F7DB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9721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D82AA-2E15-45D2-8A88-58EFF64B0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ADDD3A-0F44-4C0C-A7ED-44F4E634AB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D1696E-AB48-4EF1-8829-8F8744A031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A523B-3673-4198-85AC-2C4C89E1E97D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4DDBF5-DACE-4303-8D61-0E2135688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35B46D-C391-46E6-A924-FC4886C326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929F3-EA95-4809-8FAF-94A82F7DB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357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E9518C-65FA-4BBC-A241-7D09974CD2E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BD041E-4A79-436C-96B1-419F9DF227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8F235D-CA71-4C03-BF92-88C6E9DC66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A523B-3673-4198-85AC-2C4C89E1E97D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1AE555-3C81-48E3-A768-7ABD80BFD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B465ED-4072-4F82-9855-93C7DA37E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929F3-EA95-4809-8FAF-94A82F7DB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490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B5583A-A960-4524-A01B-BFE177911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0B6D02-3203-4B3C-BAAD-D857023194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C49E6-AD01-4DAA-B17A-875A7E1122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A523B-3673-4198-85AC-2C4C89E1E97D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7C312-9886-445D-A393-474D3E3B95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58BDA8-D445-4731-AE5C-C5F51F948C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5929F3-EA95-4809-8FAF-94A82F7DB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38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rrow: Chevron 1">
            <a:extLst>
              <a:ext uri="{FF2B5EF4-FFF2-40B4-BE49-F238E27FC236}">
                <a16:creationId xmlns:a16="http://schemas.microsoft.com/office/drawing/2014/main" id="{6E5CA1B9-C58B-4FCA-9FF6-119C5620254D}"/>
              </a:ext>
            </a:extLst>
          </p:cNvPr>
          <p:cNvSpPr/>
          <p:nvPr/>
        </p:nvSpPr>
        <p:spPr>
          <a:xfrm>
            <a:off x="2258398" y="2574103"/>
            <a:ext cx="5023517" cy="295275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Arrow: Chevron 2">
            <a:extLst>
              <a:ext uri="{FF2B5EF4-FFF2-40B4-BE49-F238E27FC236}">
                <a16:creationId xmlns:a16="http://schemas.microsoft.com/office/drawing/2014/main" id="{BF759060-167F-4F0B-924C-18DD222BC7DF}"/>
              </a:ext>
            </a:extLst>
          </p:cNvPr>
          <p:cNvSpPr/>
          <p:nvPr/>
        </p:nvSpPr>
        <p:spPr>
          <a:xfrm>
            <a:off x="6780561" y="2574103"/>
            <a:ext cx="2004597" cy="295275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" name="Arrow: Chevron 3">
            <a:extLst>
              <a:ext uri="{FF2B5EF4-FFF2-40B4-BE49-F238E27FC236}">
                <a16:creationId xmlns:a16="http://schemas.microsoft.com/office/drawing/2014/main" id="{395358FF-961C-46E1-BB63-DE5DF989C48C}"/>
              </a:ext>
            </a:extLst>
          </p:cNvPr>
          <p:cNvSpPr/>
          <p:nvPr/>
        </p:nvSpPr>
        <p:spPr>
          <a:xfrm>
            <a:off x="8110116" y="2574103"/>
            <a:ext cx="2235033" cy="295275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Arrow: Chevron 4">
            <a:extLst>
              <a:ext uri="{FF2B5EF4-FFF2-40B4-BE49-F238E27FC236}">
                <a16:creationId xmlns:a16="http://schemas.microsoft.com/office/drawing/2014/main" id="{50A5BD61-0BFD-4655-9947-8A2921F65C12}"/>
              </a:ext>
            </a:extLst>
          </p:cNvPr>
          <p:cNvSpPr/>
          <p:nvPr/>
        </p:nvSpPr>
        <p:spPr>
          <a:xfrm>
            <a:off x="9624949" y="2574103"/>
            <a:ext cx="2427537" cy="295275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83F23C5C-8E32-453A-BA44-01D9634543CB}"/>
              </a:ext>
            </a:extLst>
          </p:cNvPr>
          <p:cNvSpPr/>
          <p:nvPr/>
        </p:nvSpPr>
        <p:spPr>
          <a:xfrm>
            <a:off x="228754" y="2999929"/>
            <a:ext cx="3058799" cy="2095129"/>
          </a:xfrm>
          <a:prstGeom prst="rightArrow">
            <a:avLst>
              <a:gd name="adj1" fmla="val 50000"/>
              <a:gd name="adj2" fmla="val 514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767AA2-A7FD-40D6-9F62-17D76AE90C8D}"/>
              </a:ext>
            </a:extLst>
          </p:cNvPr>
          <p:cNvSpPr txBox="1"/>
          <p:nvPr/>
        </p:nvSpPr>
        <p:spPr>
          <a:xfrm>
            <a:off x="2891676" y="1758082"/>
            <a:ext cx="13316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Acquisition</a:t>
            </a:r>
          </a:p>
          <a:p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50AC44-C611-4D7F-9B55-D53657F8B882}"/>
              </a:ext>
            </a:extLst>
          </p:cNvPr>
          <p:cNvSpPr txBox="1"/>
          <p:nvPr/>
        </p:nvSpPr>
        <p:spPr>
          <a:xfrm>
            <a:off x="6818919" y="1681138"/>
            <a:ext cx="9028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Storage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173A413-703F-47B3-AE7D-4D07584CFE9E}"/>
              </a:ext>
            </a:extLst>
          </p:cNvPr>
          <p:cNvSpPr txBox="1"/>
          <p:nvPr/>
        </p:nvSpPr>
        <p:spPr>
          <a:xfrm>
            <a:off x="8110116" y="1682366"/>
            <a:ext cx="147027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Dissemination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DA1FBED-23FC-46A3-A617-964196BD256A}"/>
              </a:ext>
            </a:extLst>
          </p:cNvPr>
          <p:cNvSpPr txBox="1"/>
          <p:nvPr/>
        </p:nvSpPr>
        <p:spPr>
          <a:xfrm>
            <a:off x="9752679" y="1650675"/>
            <a:ext cx="118494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Application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10EAE67-5B4B-44C3-A27A-96A7EAD7A3DC}"/>
              </a:ext>
            </a:extLst>
          </p:cNvPr>
          <p:cNvSpPr txBox="1"/>
          <p:nvPr/>
        </p:nvSpPr>
        <p:spPr>
          <a:xfrm>
            <a:off x="2786097" y="444743"/>
            <a:ext cx="65186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Knowledge Management Value Chain for Amazon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5D225A0-88CD-477D-836A-7BA7F727D74B}"/>
              </a:ext>
            </a:extLst>
          </p:cNvPr>
          <p:cNvSpPr txBox="1"/>
          <p:nvPr/>
        </p:nvSpPr>
        <p:spPr>
          <a:xfrm>
            <a:off x="3143250" y="2771775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GB" sz="2400">
                <a:solidFill>
                  <a:schemeClr val="bg1"/>
                </a:solidFill>
              </a:rPr>
              <a:t>Big Data</a:t>
            </a:r>
            <a:endParaRPr lang="en-US" sz="240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F512FEC-37FC-4A8D-8B47-8D3BEAD72B47}"/>
              </a:ext>
            </a:extLst>
          </p:cNvPr>
          <p:cNvSpPr txBox="1"/>
          <p:nvPr/>
        </p:nvSpPr>
        <p:spPr>
          <a:xfrm>
            <a:off x="3310818" y="3306502"/>
            <a:ext cx="30587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Amazon.com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A368925-7CC8-4C0B-B8D6-4F0A0FB095CF}"/>
              </a:ext>
            </a:extLst>
          </p:cNvPr>
          <p:cNvSpPr txBox="1"/>
          <p:nvPr/>
        </p:nvSpPr>
        <p:spPr>
          <a:xfrm>
            <a:off x="3893845" y="3880000"/>
            <a:ext cx="29250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 Amazon Echo Dot/ Show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A8F6499-0712-4113-AA94-0151FF1C0F39}"/>
              </a:ext>
            </a:extLst>
          </p:cNvPr>
          <p:cNvSpPr txBox="1"/>
          <p:nvPr/>
        </p:nvSpPr>
        <p:spPr>
          <a:xfrm>
            <a:off x="3760635" y="4517113"/>
            <a:ext cx="26676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Central data warehouse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B2D0968-BA33-4201-B92C-93122C4336E7}"/>
              </a:ext>
            </a:extLst>
          </p:cNvPr>
          <p:cNvSpPr txBox="1"/>
          <p:nvPr/>
        </p:nvSpPr>
        <p:spPr>
          <a:xfrm>
            <a:off x="3143250" y="5159889"/>
            <a:ext cx="24519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 Customer Feedback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E878A6B-7128-BF4D-A6ED-93703BF091C1}"/>
              </a:ext>
            </a:extLst>
          </p:cNvPr>
          <p:cNvSpPr txBox="1"/>
          <p:nvPr/>
        </p:nvSpPr>
        <p:spPr>
          <a:xfrm>
            <a:off x="5184074" y="2512126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8498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7CBB502496A1146A491A9F165EDE067" ma:contentTypeVersion="7" ma:contentTypeDescription="Create a new document." ma:contentTypeScope="" ma:versionID="f04a35e337e0f8a98dcc9655fcd9b0e0">
  <xsd:schema xmlns:xsd="http://www.w3.org/2001/XMLSchema" xmlns:xs="http://www.w3.org/2001/XMLSchema" xmlns:p="http://schemas.microsoft.com/office/2006/metadata/properties" xmlns:ns3="c05bfcf6-161a-4012-bab6-aa68b8b9ab0d" xmlns:ns4="a0d56cd8-48d2-4815-8e01-6dcb6cd2ab35" targetNamespace="http://schemas.microsoft.com/office/2006/metadata/properties" ma:root="true" ma:fieldsID="bec04da4f24d4d201871b15da2704cee" ns3:_="" ns4:_="">
    <xsd:import namespace="c05bfcf6-161a-4012-bab6-aa68b8b9ab0d"/>
    <xsd:import namespace="a0d56cd8-48d2-4815-8e01-6dcb6cd2ab3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5bfcf6-161a-4012-bab6-aa68b8b9ab0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d56cd8-48d2-4815-8e01-6dcb6cd2ab3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24B5E24-8C1E-4837-A4AE-1DA62D258A2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7A4ECA5-0C6E-41E4-8EB4-2FCEF385E35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c05bfcf6-161a-4012-bab6-aa68b8b9ab0d"/>
    <ds:schemaRef ds:uri="a0d56cd8-48d2-4815-8e01-6dcb6cd2ab35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6D75A24-C1A4-49D8-9397-B239F8D92709}">
  <ds:schemaRefs>
    <ds:schemaRef ds:uri="http://schemas.microsoft.com/office/2006/metadata/properties"/>
    <ds:schemaRef ds:uri="http://www.w3.org/2000/xmlns/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</Words>
  <Application>Microsoft Office PowerPoint</Application>
  <PresentationFormat>Widescreen</PresentationFormat>
  <Paragraphs>11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Nichola</dc:creator>
  <cp:lastModifiedBy>Gurdass Mann Singh (1817036)</cp:lastModifiedBy>
  <cp:revision>3</cp:revision>
  <dcterms:created xsi:type="dcterms:W3CDTF">2021-05-20T19:29:10Z</dcterms:created>
  <dcterms:modified xsi:type="dcterms:W3CDTF">2021-06-08T13:08:54Z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0x01010087CBB502496A1146A491A9F165EDE067</vt:lpwstr>
  </property>
</Properties>
</file>