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1" r:id="rId1"/>
  </p:sldMasterIdLst>
  <p:notesMasterIdLst>
    <p:notesMasterId r:id="rId21"/>
  </p:notesMasterIdLst>
  <p:sldIdLst>
    <p:sldId id="272" r:id="rId2"/>
    <p:sldId id="256" r:id="rId3"/>
    <p:sldId id="257" r:id="rId4"/>
    <p:sldId id="275" r:id="rId5"/>
    <p:sldId id="258" r:id="rId6"/>
    <p:sldId id="270" r:id="rId7"/>
    <p:sldId id="262" r:id="rId8"/>
    <p:sldId id="274" r:id="rId9"/>
    <p:sldId id="271" r:id="rId10"/>
    <p:sldId id="266" r:id="rId11"/>
    <p:sldId id="263" r:id="rId12"/>
    <p:sldId id="260" r:id="rId13"/>
    <p:sldId id="265" r:id="rId14"/>
    <p:sldId id="261" r:id="rId15"/>
    <p:sldId id="264" r:id="rId16"/>
    <p:sldId id="269" r:id="rId17"/>
    <p:sldId id="273" r:id="rId18"/>
    <p:sldId id="267" r:id="rId19"/>
    <p:sldId id="268"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CFBACD-D127-4432-B497-36B8948974D2}" v="25" dt="2021-01-29T23:53:12.0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279" autoAdjust="0"/>
    <p:restoredTop sz="94249" autoAdjust="0"/>
  </p:normalViewPr>
  <p:slideViewPr>
    <p:cSldViewPr snapToGrid="0">
      <p:cViewPr>
        <p:scale>
          <a:sx n="70" d="100"/>
          <a:sy n="70" d="100"/>
        </p:scale>
        <p:origin x="648" y="108"/>
      </p:cViewPr>
      <p:guideLst/>
    </p:cSldViewPr>
  </p:slideViewPr>
  <p:outlineViewPr>
    <p:cViewPr>
      <p:scale>
        <a:sx n="33" d="100"/>
        <a:sy n="33" d="100"/>
      </p:scale>
      <p:origin x="0" y="-8808"/>
    </p:cViewPr>
  </p:outlineViewPr>
  <p:notesTextViewPr>
    <p:cViewPr>
      <p:scale>
        <a:sx n="1" d="1"/>
        <a:sy n="1" d="1"/>
      </p:scale>
      <p:origin x="0" y="0"/>
    </p:cViewPr>
  </p:notesTextViewPr>
  <p:sorterViewPr>
    <p:cViewPr>
      <p:scale>
        <a:sx n="100" d="100"/>
        <a:sy n="100" d="100"/>
      </p:scale>
      <p:origin x="0" y="-387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staples" userId="b21b1f4786744c46" providerId="LiveId" clId="{48CFBACD-D127-4432-B497-36B8948974D2}"/>
    <pc:docChg chg="undo redo custSel mod addSld delSld modSld sldOrd modMainMaster">
      <pc:chgData name="Jessica staples" userId="b21b1f4786744c46" providerId="LiveId" clId="{48CFBACD-D127-4432-B497-36B8948974D2}" dt="2021-01-29T23:58:28.793" v="17386" actId="20577"/>
      <pc:docMkLst>
        <pc:docMk/>
      </pc:docMkLst>
      <pc:sldChg chg="modSp mod">
        <pc:chgData name="Jessica staples" userId="b21b1f4786744c46" providerId="LiveId" clId="{48CFBACD-D127-4432-B497-36B8948974D2}" dt="2021-01-29T02:27:40.144" v="7175" actId="120"/>
        <pc:sldMkLst>
          <pc:docMk/>
          <pc:sldMk cId="1551620875" sldId="256"/>
        </pc:sldMkLst>
        <pc:spChg chg="mod">
          <ac:chgData name="Jessica staples" userId="b21b1f4786744c46" providerId="LiveId" clId="{48CFBACD-D127-4432-B497-36B8948974D2}" dt="2021-01-29T02:27:40.144" v="7175" actId="120"/>
          <ac:spMkLst>
            <pc:docMk/>
            <pc:sldMk cId="1551620875" sldId="256"/>
            <ac:spMk id="2" creationId="{891FE949-48FD-4B88-B68F-07D1A0B1FBF0}"/>
          </ac:spMkLst>
        </pc:spChg>
        <pc:spChg chg="mod">
          <ac:chgData name="Jessica staples" userId="b21b1f4786744c46" providerId="LiveId" clId="{48CFBACD-D127-4432-B497-36B8948974D2}" dt="2021-01-26T22:48:15.615" v="799" actId="20577"/>
          <ac:spMkLst>
            <pc:docMk/>
            <pc:sldMk cId="1551620875" sldId="256"/>
            <ac:spMk id="3" creationId="{8172B2E5-229F-47F0-9F7E-49B1B6F4128F}"/>
          </ac:spMkLst>
        </pc:spChg>
      </pc:sldChg>
      <pc:sldChg chg="modSp new mod modNotesTx">
        <pc:chgData name="Jessica staples" userId="b21b1f4786744c46" providerId="LiveId" clId="{48CFBACD-D127-4432-B497-36B8948974D2}" dt="2021-01-29T19:38:25.286" v="12464" actId="313"/>
        <pc:sldMkLst>
          <pc:docMk/>
          <pc:sldMk cId="2122244065" sldId="257"/>
        </pc:sldMkLst>
        <pc:spChg chg="mod">
          <ac:chgData name="Jessica staples" userId="b21b1f4786744c46" providerId="LiveId" clId="{48CFBACD-D127-4432-B497-36B8948974D2}" dt="2021-01-20T15:39:16.087" v="33" actId="20577"/>
          <ac:spMkLst>
            <pc:docMk/>
            <pc:sldMk cId="2122244065" sldId="257"/>
            <ac:spMk id="2" creationId="{01F6D8EE-547B-4F20-BB99-2476C1BDFD58}"/>
          </ac:spMkLst>
        </pc:spChg>
        <pc:spChg chg="mod">
          <ac:chgData name="Jessica staples" userId="b21b1f4786744c46" providerId="LiveId" clId="{48CFBACD-D127-4432-B497-36B8948974D2}" dt="2021-01-29T19:36:42.835" v="12231" actId="20577"/>
          <ac:spMkLst>
            <pc:docMk/>
            <pc:sldMk cId="2122244065" sldId="257"/>
            <ac:spMk id="3" creationId="{D7DC468F-0AC9-41E3-8573-4F83A2F54F61}"/>
          </ac:spMkLst>
        </pc:spChg>
      </pc:sldChg>
      <pc:sldChg chg="modSp new mod ord">
        <pc:chgData name="Jessica staples" userId="b21b1f4786744c46" providerId="LiveId" clId="{48CFBACD-D127-4432-B497-36B8948974D2}" dt="2021-01-29T23:57:24.437" v="17373" actId="20577"/>
        <pc:sldMkLst>
          <pc:docMk/>
          <pc:sldMk cId="83151086" sldId="258"/>
        </pc:sldMkLst>
        <pc:spChg chg="mod">
          <ac:chgData name="Jessica staples" userId="b21b1f4786744c46" providerId="LiveId" clId="{48CFBACD-D127-4432-B497-36B8948974D2}" dt="2021-01-20T15:39:44.346" v="129" actId="20577"/>
          <ac:spMkLst>
            <pc:docMk/>
            <pc:sldMk cId="83151086" sldId="258"/>
            <ac:spMk id="2" creationId="{F483DFAA-EE83-4601-AE7B-03A0E6AC9A8A}"/>
          </ac:spMkLst>
        </pc:spChg>
        <pc:spChg chg="mod">
          <ac:chgData name="Jessica staples" userId="b21b1f4786744c46" providerId="LiveId" clId="{48CFBACD-D127-4432-B497-36B8948974D2}" dt="2021-01-29T23:57:24.437" v="17373" actId="20577"/>
          <ac:spMkLst>
            <pc:docMk/>
            <pc:sldMk cId="83151086" sldId="258"/>
            <ac:spMk id="3" creationId="{855E041C-27F2-436C-BFCF-ECD119CFE2EB}"/>
          </ac:spMkLst>
        </pc:spChg>
      </pc:sldChg>
      <pc:sldChg chg="modSp new del mod ord">
        <pc:chgData name="Jessica staples" userId="b21b1f4786744c46" providerId="LiveId" clId="{48CFBACD-D127-4432-B497-36B8948974D2}" dt="2021-01-29T23:27:20.894" v="17206" actId="47"/>
        <pc:sldMkLst>
          <pc:docMk/>
          <pc:sldMk cId="2633125597" sldId="259"/>
        </pc:sldMkLst>
        <pc:spChg chg="mod">
          <ac:chgData name="Jessica staples" userId="b21b1f4786744c46" providerId="LiveId" clId="{48CFBACD-D127-4432-B497-36B8948974D2}" dt="2021-01-29T23:00:14.882" v="15128" actId="313"/>
          <ac:spMkLst>
            <pc:docMk/>
            <pc:sldMk cId="2633125597" sldId="259"/>
            <ac:spMk id="2" creationId="{60420788-C036-4795-80A8-C84F63E8FCAF}"/>
          </ac:spMkLst>
        </pc:spChg>
        <pc:spChg chg="mod">
          <ac:chgData name="Jessica staples" userId="b21b1f4786744c46" providerId="LiveId" clId="{48CFBACD-D127-4432-B497-36B8948974D2}" dt="2021-01-29T23:14:12.389" v="15751" actId="20577"/>
          <ac:spMkLst>
            <pc:docMk/>
            <pc:sldMk cId="2633125597" sldId="259"/>
            <ac:spMk id="3" creationId="{D63BA1A3-824E-46FD-8F2E-0D77ACDC0133}"/>
          </ac:spMkLst>
        </pc:spChg>
      </pc:sldChg>
      <pc:sldChg chg="modSp new mod ord modNotesTx">
        <pc:chgData name="Jessica staples" userId="b21b1f4786744c46" providerId="LiveId" clId="{48CFBACD-D127-4432-B497-36B8948974D2}" dt="2021-01-29T23:54:28.799" v="17316" actId="20577"/>
        <pc:sldMkLst>
          <pc:docMk/>
          <pc:sldMk cId="1339570802" sldId="260"/>
        </pc:sldMkLst>
        <pc:spChg chg="mod">
          <ac:chgData name="Jessica staples" userId="b21b1f4786744c46" providerId="LiveId" clId="{48CFBACD-D127-4432-B497-36B8948974D2}" dt="2021-01-20T15:40:56.136" v="239" actId="20577"/>
          <ac:spMkLst>
            <pc:docMk/>
            <pc:sldMk cId="1339570802" sldId="260"/>
            <ac:spMk id="2" creationId="{395E1AD1-73B7-47B8-96C7-4F2B2A85C5EF}"/>
          </ac:spMkLst>
        </pc:spChg>
        <pc:spChg chg="mod">
          <ac:chgData name="Jessica staples" userId="b21b1f4786744c46" providerId="LiveId" clId="{48CFBACD-D127-4432-B497-36B8948974D2}" dt="2021-01-29T23:54:28.799" v="17316" actId="20577"/>
          <ac:spMkLst>
            <pc:docMk/>
            <pc:sldMk cId="1339570802" sldId="260"/>
            <ac:spMk id="3" creationId="{E9BC1C75-02DC-496A-A18B-95306F2661CB}"/>
          </ac:spMkLst>
        </pc:spChg>
      </pc:sldChg>
      <pc:sldChg chg="modSp new mod ord">
        <pc:chgData name="Jessica staples" userId="b21b1f4786744c46" providerId="LiveId" clId="{48CFBACD-D127-4432-B497-36B8948974D2}" dt="2021-01-29T23:54:45.414" v="17318"/>
        <pc:sldMkLst>
          <pc:docMk/>
          <pc:sldMk cId="459700433" sldId="261"/>
        </pc:sldMkLst>
        <pc:spChg chg="mod">
          <ac:chgData name="Jessica staples" userId="b21b1f4786744c46" providerId="LiveId" clId="{48CFBACD-D127-4432-B497-36B8948974D2}" dt="2021-01-29T18:02:40.788" v="9988" actId="20577"/>
          <ac:spMkLst>
            <pc:docMk/>
            <pc:sldMk cId="459700433" sldId="261"/>
            <ac:spMk id="2" creationId="{46960D01-4519-4E96-B3FB-F9B7F4833289}"/>
          </ac:spMkLst>
        </pc:spChg>
        <pc:spChg chg="mod">
          <ac:chgData name="Jessica staples" userId="b21b1f4786744c46" providerId="LiveId" clId="{48CFBACD-D127-4432-B497-36B8948974D2}" dt="2021-01-29T23:54:45.414" v="17318"/>
          <ac:spMkLst>
            <pc:docMk/>
            <pc:sldMk cId="459700433" sldId="261"/>
            <ac:spMk id="3" creationId="{81C1ED03-B55B-4964-8971-19BF795F8400}"/>
          </ac:spMkLst>
        </pc:spChg>
      </pc:sldChg>
      <pc:sldChg chg="modSp new mod ord">
        <pc:chgData name="Jessica staples" userId="b21b1f4786744c46" providerId="LiveId" clId="{48CFBACD-D127-4432-B497-36B8948974D2}" dt="2021-01-29T23:55:42.941" v="17330" actId="313"/>
        <pc:sldMkLst>
          <pc:docMk/>
          <pc:sldMk cId="2631264924" sldId="262"/>
        </pc:sldMkLst>
        <pc:spChg chg="mod">
          <ac:chgData name="Jessica staples" userId="b21b1f4786744c46" providerId="LiveId" clId="{48CFBACD-D127-4432-B497-36B8948974D2}" dt="2021-01-20T15:42:06.612" v="317" actId="313"/>
          <ac:spMkLst>
            <pc:docMk/>
            <pc:sldMk cId="2631264924" sldId="262"/>
            <ac:spMk id="2" creationId="{E8791462-F857-48FC-809B-3161F2D7F156}"/>
          </ac:spMkLst>
        </pc:spChg>
        <pc:spChg chg="mod">
          <ac:chgData name="Jessica staples" userId="b21b1f4786744c46" providerId="LiveId" clId="{48CFBACD-D127-4432-B497-36B8948974D2}" dt="2021-01-29T23:55:42.941" v="17330" actId="313"/>
          <ac:spMkLst>
            <pc:docMk/>
            <pc:sldMk cId="2631264924" sldId="262"/>
            <ac:spMk id="3" creationId="{77101D58-E6D8-4120-B157-507C88E240BE}"/>
          </ac:spMkLst>
        </pc:spChg>
      </pc:sldChg>
      <pc:sldChg chg="modSp new mod ord">
        <pc:chgData name="Jessica staples" userId="b21b1f4786744c46" providerId="LiveId" clId="{48CFBACD-D127-4432-B497-36B8948974D2}" dt="2021-01-29T23:56:33.229" v="17348" actId="20577"/>
        <pc:sldMkLst>
          <pc:docMk/>
          <pc:sldMk cId="4217539435" sldId="263"/>
        </pc:sldMkLst>
        <pc:spChg chg="mod">
          <ac:chgData name="Jessica staples" userId="b21b1f4786744c46" providerId="LiveId" clId="{48CFBACD-D127-4432-B497-36B8948974D2}" dt="2021-01-20T15:42:24.510" v="365" actId="20577"/>
          <ac:spMkLst>
            <pc:docMk/>
            <pc:sldMk cId="4217539435" sldId="263"/>
            <ac:spMk id="2" creationId="{C89BF796-543E-4017-BC3A-508535F081E6}"/>
          </ac:spMkLst>
        </pc:spChg>
        <pc:spChg chg="mod">
          <ac:chgData name="Jessica staples" userId="b21b1f4786744c46" providerId="LiveId" clId="{48CFBACD-D127-4432-B497-36B8948974D2}" dt="2021-01-29T23:56:33.229" v="17348" actId="20577"/>
          <ac:spMkLst>
            <pc:docMk/>
            <pc:sldMk cId="4217539435" sldId="263"/>
            <ac:spMk id="3" creationId="{E6AF2210-969D-46C0-9959-B9EA84BCC79A}"/>
          </ac:spMkLst>
        </pc:spChg>
      </pc:sldChg>
      <pc:sldChg chg="modSp new mod">
        <pc:chgData name="Jessica staples" userId="b21b1f4786744c46" providerId="LiveId" clId="{48CFBACD-D127-4432-B497-36B8948974D2}" dt="2021-01-29T23:58:08.310" v="17382" actId="20577"/>
        <pc:sldMkLst>
          <pc:docMk/>
          <pc:sldMk cId="1831572485" sldId="264"/>
        </pc:sldMkLst>
        <pc:spChg chg="mod">
          <ac:chgData name="Jessica staples" userId="b21b1f4786744c46" providerId="LiveId" clId="{48CFBACD-D127-4432-B497-36B8948974D2}" dt="2021-01-29T02:12:36.488" v="6586" actId="20577"/>
          <ac:spMkLst>
            <pc:docMk/>
            <pc:sldMk cId="1831572485" sldId="264"/>
            <ac:spMk id="2" creationId="{44059166-AE76-417F-A338-2B33315C18B8}"/>
          </ac:spMkLst>
        </pc:spChg>
        <pc:spChg chg="mod">
          <ac:chgData name="Jessica staples" userId="b21b1f4786744c46" providerId="LiveId" clId="{48CFBACD-D127-4432-B497-36B8948974D2}" dt="2021-01-29T23:58:08.310" v="17382" actId="20577"/>
          <ac:spMkLst>
            <pc:docMk/>
            <pc:sldMk cId="1831572485" sldId="264"/>
            <ac:spMk id="3" creationId="{584C5CBD-0A1E-4089-A58C-7FA169CD29ED}"/>
          </ac:spMkLst>
        </pc:spChg>
      </pc:sldChg>
      <pc:sldChg chg="modSp new mod ord">
        <pc:chgData name="Jessica staples" userId="b21b1f4786744c46" providerId="LiveId" clId="{48CFBACD-D127-4432-B497-36B8948974D2}" dt="2021-01-29T23:23:43.715" v="16715" actId="20577"/>
        <pc:sldMkLst>
          <pc:docMk/>
          <pc:sldMk cId="9982282" sldId="265"/>
        </pc:sldMkLst>
        <pc:spChg chg="mod">
          <ac:chgData name="Jessica staples" userId="b21b1f4786744c46" providerId="LiveId" clId="{48CFBACD-D127-4432-B497-36B8948974D2}" dt="2021-01-20T15:43:36.406" v="464" actId="20577"/>
          <ac:spMkLst>
            <pc:docMk/>
            <pc:sldMk cId="9982282" sldId="265"/>
            <ac:spMk id="2" creationId="{05A14C0A-A7C6-49E5-81E8-99CD828ED381}"/>
          </ac:spMkLst>
        </pc:spChg>
        <pc:spChg chg="mod">
          <ac:chgData name="Jessica staples" userId="b21b1f4786744c46" providerId="LiveId" clId="{48CFBACD-D127-4432-B497-36B8948974D2}" dt="2021-01-29T23:23:43.715" v="16715" actId="20577"/>
          <ac:spMkLst>
            <pc:docMk/>
            <pc:sldMk cId="9982282" sldId="265"/>
            <ac:spMk id="3" creationId="{007E9563-2086-4C24-9810-01704B865A50}"/>
          </ac:spMkLst>
        </pc:spChg>
      </pc:sldChg>
      <pc:sldChg chg="addSp delSp modSp new mod ord modNotesTx">
        <pc:chgData name="Jessica staples" userId="b21b1f4786744c46" providerId="LiveId" clId="{48CFBACD-D127-4432-B497-36B8948974D2}" dt="2021-01-29T22:51:55.838" v="14310" actId="313"/>
        <pc:sldMkLst>
          <pc:docMk/>
          <pc:sldMk cId="362550980" sldId="266"/>
        </pc:sldMkLst>
        <pc:spChg chg="mod">
          <ac:chgData name="Jessica staples" userId="b21b1f4786744c46" providerId="LiveId" clId="{48CFBACD-D127-4432-B497-36B8948974D2}" dt="2021-01-29T22:30:31.337" v="14297" actId="20577"/>
          <ac:spMkLst>
            <pc:docMk/>
            <pc:sldMk cId="362550980" sldId="266"/>
            <ac:spMk id="2" creationId="{3EB0527A-AE25-42AD-926E-EABEA124E3F8}"/>
          </ac:spMkLst>
        </pc:spChg>
        <pc:spChg chg="mod">
          <ac:chgData name="Jessica staples" userId="b21b1f4786744c46" providerId="LiveId" clId="{48CFBACD-D127-4432-B497-36B8948974D2}" dt="2021-01-29T22:51:55.838" v="14310" actId="313"/>
          <ac:spMkLst>
            <pc:docMk/>
            <pc:sldMk cId="362550980" sldId="266"/>
            <ac:spMk id="3" creationId="{173CFBDB-4775-451D-BB56-7BBE7013E700}"/>
          </ac:spMkLst>
        </pc:spChg>
        <pc:graphicFrameChg chg="add del modGraphic">
          <ac:chgData name="Jessica staples" userId="b21b1f4786744c46" providerId="LiveId" clId="{48CFBACD-D127-4432-B497-36B8948974D2}" dt="2021-01-29T22:28:44.218" v="14145" actId="27309"/>
          <ac:graphicFrameMkLst>
            <pc:docMk/>
            <pc:sldMk cId="362550980" sldId="266"/>
            <ac:graphicFrameMk id="5" creationId="{C8F429E1-38C5-4B15-AB48-9526536A918C}"/>
          </ac:graphicFrameMkLst>
        </pc:graphicFrameChg>
      </pc:sldChg>
      <pc:sldChg chg="modSp new mod">
        <pc:chgData name="Jessica staples" userId="b21b1f4786744c46" providerId="LiveId" clId="{48CFBACD-D127-4432-B497-36B8948974D2}" dt="2021-01-29T23:51:36.061" v="17273" actId="27636"/>
        <pc:sldMkLst>
          <pc:docMk/>
          <pc:sldMk cId="2845286111" sldId="267"/>
        </pc:sldMkLst>
        <pc:spChg chg="mod">
          <ac:chgData name="Jessica staples" userId="b21b1f4786744c46" providerId="LiveId" clId="{48CFBACD-D127-4432-B497-36B8948974D2}" dt="2021-01-20T15:45:03.985" v="555" actId="20577"/>
          <ac:spMkLst>
            <pc:docMk/>
            <pc:sldMk cId="2845286111" sldId="267"/>
            <ac:spMk id="2" creationId="{FDC6878E-CD41-499A-A059-BFA0B5C2DD97}"/>
          </ac:spMkLst>
        </pc:spChg>
        <pc:spChg chg="mod">
          <ac:chgData name="Jessica staples" userId="b21b1f4786744c46" providerId="LiveId" clId="{48CFBACD-D127-4432-B497-36B8948974D2}" dt="2021-01-29T23:51:36.061" v="17273" actId="27636"/>
          <ac:spMkLst>
            <pc:docMk/>
            <pc:sldMk cId="2845286111" sldId="267"/>
            <ac:spMk id="3" creationId="{CF8CC670-B7A8-48E2-9378-D4D4E202A112}"/>
          </ac:spMkLst>
        </pc:spChg>
      </pc:sldChg>
      <pc:sldChg chg="modSp new mod modNotesTx">
        <pc:chgData name="Jessica staples" userId="b21b1f4786744c46" providerId="LiveId" clId="{48CFBACD-D127-4432-B497-36B8948974D2}" dt="2021-01-29T23:51:52.074" v="17284" actId="20577"/>
        <pc:sldMkLst>
          <pc:docMk/>
          <pc:sldMk cId="3624595678" sldId="268"/>
        </pc:sldMkLst>
        <pc:spChg chg="mod">
          <ac:chgData name="Jessica staples" userId="b21b1f4786744c46" providerId="LiveId" clId="{48CFBACD-D127-4432-B497-36B8948974D2}" dt="2021-01-20T15:45:25.979" v="590" actId="20577"/>
          <ac:spMkLst>
            <pc:docMk/>
            <pc:sldMk cId="3624595678" sldId="268"/>
            <ac:spMk id="2" creationId="{FF176038-8A03-4FC2-B7D1-D079DA30BB62}"/>
          </ac:spMkLst>
        </pc:spChg>
        <pc:spChg chg="mod">
          <ac:chgData name="Jessica staples" userId="b21b1f4786744c46" providerId="LiveId" clId="{48CFBACD-D127-4432-B497-36B8948974D2}" dt="2021-01-29T23:51:52.074" v="17284" actId="20577"/>
          <ac:spMkLst>
            <pc:docMk/>
            <pc:sldMk cId="3624595678" sldId="268"/>
            <ac:spMk id="3" creationId="{AD99C9B0-5B34-45DE-A146-07756F7836A2}"/>
          </ac:spMkLst>
        </pc:spChg>
      </pc:sldChg>
      <pc:sldChg chg="modSp new mod modNotesTx">
        <pc:chgData name="Jessica staples" userId="b21b1f4786744c46" providerId="LiveId" clId="{48CFBACD-D127-4432-B497-36B8948974D2}" dt="2021-01-29T23:57:10.638" v="17358" actId="20577"/>
        <pc:sldMkLst>
          <pc:docMk/>
          <pc:sldMk cId="2549313990" sldId="269"/>
        </pc:sldMkLst>
        <pc:spChg chg="mod">
          <ac:chgData name="Jessica staples" userId="b21b1f4786744c46" providerId="LiveId" clId="{48CFBACD-D127-4432-B497-36B8948974D2}" dt="2021-01-27T00:24:08.287" v="1404" actId="20577"/>
          <ac:spMkLst>
            <pc:docMk/>
            <pc:sldMk cId="2549313990" sldId="269"/>
            <ac:spMk id="2" creationId="{9AA1B369-3336-456A-A2C2-19B734BB15A1}"/>
          </ac:spMkLst>
        </pc:spChg>
        <pc:spChg chg="mod">
          <ac:chgData name="Jessica staples" userId="b21b1f4786744c46" providerId="LiveId" clId="{48CFBACD-D127-4432-B497-36B8948974D2}" dt="2021-01-29T23:57:10.638" v="17358" actId="20577"/>
          <ac:spMkLst>
            <pc:docMk/>
            <pc:sldMk cId="2549313990" sldId="269"/>
            <ac:spMk id="3" creationId="{D99FA0DF-6BAF-4E97-8B4B-026524E493A3}"/>
          </ac:spMkLst>
        </pc:spChg>
      </pc:sldChg>
      <pc:sldChg chg="new del">
        <pc:chgData name="Jessica staples" userId="b21b1f4786744c46" providerId="LiveId" clId="{48CFBACD-D127-4432-B497-36B8948974D2}" dt="2021-01-20T15:44:56.457" v="543" actId="47"/>
        <pc:sldMkLst>
          <pc:docMk/>
          <pc:sldMk cId="2889018063" sldId="269"/>
        </pc:sldMkLst>
      </pc:sldChg>
      <pc:sldChg chg="modSp new mod ord">
        <pc:chgData name="Jessica staples" userId="b21b1f4786744c46" providerId="LiveId" clId="{48CFBACD-D127-4432-B497-36B8948974D2}" dt="2021-01-29T22:01:41.792" v="13774" actId="27636"/>
        <pc:sldMkLst>
          <pc:docMk/>
          <pc:sldMk cId="141064708" sldId="270"/>
        </pc:sldMkLst>
        <pc:spChg chg="mod">
          <ac:chgData name="Jessica staples" userId="b21b1f4786744c46" providerId="LiveId" clId="{48CFBACD-D127-4432-B497-36B8948974D2}" dt="2021-01-29T00:46:23.749" v="4147" actId="20577"/>
          <ac:spMkLst>
            <pc:docMk/>
            <pc:sldMk cId="141064708" sldId="270"/>
            <ac:spMk id="2" creationId="{A1CBB9F3-2B70-44FD-9AA5-5C1AD54E6333}"/>
          </ac:spMkLst>
        </pc:spChg>
        <pc:spChg chg="mod">
          <ac:chgData name="Jessica staples" userId="b21b1f4786744c46" providerId="LiveId" clId="{48CFBACD-D127-4432-B497-36B8948974D2}" dt="2021-01-29T22:01:41.792" v="13774" actId="27636"/>
          <ac:spMkLst>
            <pc:docMk/>
            <pc:sldMk cId="141064708" sldId="270"/>
            <ac:spMk id="3" creationId="{19A28CC5-6E67-42E0-BBFA-CA5C290A5DB2}"/>
          </ac:spMkLst>
        </pc:spChg>
      </pc:sldChg>
      <pc:sldChg chg="modSp new del mod ord">
        <pc:chgData name="Jessica staples" userId="b21b1f4786744c46" providerId="LiveId" clId="{48CFBACD-D127-4432-B497-36B8948974D2}" dt="2021-01-29T00:42:36.128" v="3936" actId="47"/>
        <pc:sldMkLst>
          <pc:docMk/>
          <pc:sldMk cId="3573604913" sldId="270"/>
        </pc:sldMkLst>
        <pc:spChg chg="mod">
          <ac:chgData name="Jessica staples" userId="b21b1f4786744c46" providerId="LiveId" clId="{48CFBACD-D127-4432-B497-36B8948974D2}" dt="2021-01-29T00:40:55.622" v="3675" actId="122"/>
          <ac:spMkLst>
            <pc:docMk/>
            <pc:sldMk cId="3573604913" sldId="270"/>
            <ac:spMk id="2" creationId="{5F10B01C-E78D-4C39-9E2B-821D39B8F9DD}"/>
          </ac:spMkLst>
        </pc:spChg>
        <pc:spChg chg="mod">
          <ac:chgData name="Jessica staples" userId="b21b1f4786744c46" providerId="LiveId" clId="{48CFBACD-D127-4432-B497-36B8948974D2}" dt="2021-01-29T00:42:29.899" v="3935" actId="20577"/>
          <ac:spMkLst>
            <pc:docMk/>
            <pc:sldMk cId="3573604913" sldId="270"/>
            <ac:spMk id="3" creationId="{3E6B25F8-8B74-4CF5-967E-C15B74F24675}"/>
          </ac:spMkLst>
        </pc:spChg>
      </pc:sldChg>
      <pc:sldChg chg="new del">
        <pc:chgData name="Jessica staples" userId="b21b1f4786744c46" providerId="LiveId" clId="{48CFBACD-D127-4432-B497-36B8948974D2}" dt="2021-01-20T15:44:54.754" v="542" actId="47"/>
        <pc:sldMkLst>
          <pc:docMk/>
          <pc:sldMk cId="3864175772" sldId="270"/>
        </pc:sldMkLst>
      </pc:sldChg>
      <pc:sldChg chg="new del">
        <pc:chgData name="Jessica staples" userId="b21b1f4786744c46" providerId="LiveId" clId="{48CFBACD-D127-4432-B497-36B8948974D2}" dt="2021-01-20T15:44:49.442" v="538" actId="47"/>
        <pc:sldMkLst>
          <pc:docMk/>
          <pc:sldMk cId="1292564141" sldId="271"/>
        </pc:sldMkLst>
      </pc:sldChg>
      <pc:sldChg chg="new del">
        <pc:chgData name="Jessica staples" userId="b21b1f4786744c46" providerId="LiveId" clId="{48CFBACD-D127-4432-B497-36B8948974D2}" dt="2021-01-29T00:40:37.710" v="3659" actId="47"/>
        <pc:sldMkLst>
          <pc:docMk/>
          <pc:sldMk cId="3052680938" sldId="271"/>
        </pc:sldMkLst>
      </pc:sldChg>
      <pc:sldChg chg="modSp new mod">
        <pc:chgData name="Jessica staples" userId="b21b1f4786744c46" providerId="LiveId" clId="{48CFBACD-D127-4432-B497-36B8948974D2}" dt="2021-01-29T23:17:04.473" v="16066" actId="27636"/>
        <pc:sldMkLst>
          <pc:docMk/>
          <pc:sldMk cId="4168142947" sldId="271"/>
        </pc:sldMkLst>
        <pc:spChg chg="mod">
          <ac:chgData name="Jessica staples" userId="b21b1f4786744c46" providerId="LiveId" clId="{48CFBACD-D127-4432-B497-36B8948974D2}" dt="2021-01-29T01:14:36.466" v="4806" actId="20577"/>
          <ac:spMkLst>
            <pc:docMk/>
            <pc:sldMk cId="4168142947" sldId="271"/>
            <ac:spMk id="2" creationId="{07BBD1FB-DB22-4572-AD0F-0E20DAC85B51}"/>
          </ac:spMkLst>
        </pc:spChg>
        <pc:spChg chg="mod">
          <ac:chgData name="Jessica staples" userId="b21b1f4786744c46" providerId="LiveId" clId="{48CFBACD-D127-4432-B497-36B8948974D2}" dt="2021-01-29T23:17:04.473" v="16066" actId="27636"/>
          <ac:spMkLst>
            <pc:docMk/>
            <pc:sldMk cId="4168142947" sldId="271"/>
            <ac:spMk id="3" creationId="{4198258B-2CF5-4602-A329-657361D0DFB7}"/>
          </ac:spMkLst>
        </pc:spChg>
      </pc:sldChg>
      <pc:sldChg chg="modSp new mod">
        <pc:chgData name="Jessica staples" userId="b21b1f4786744c46" providerId="LiveId" clId="{48CFBACD-D127-4432-B497-36B8948974D2}" dt="2021-01-29T18:44:48.622" v="12197" actId="20577"/>
        <pc:sldMkLst>
          <pc:docMk/>
          <pc:sldMk cId="201462472" sldId="272"/>
        </pc:sldMkLst>
        <pc:spChg chg="mod">
          <ac:chgData name="Jessica staples" userId="b21b1f4786744c46" providerId="LiveId" clId="{48CFBACD-D127-4432-B497-36B8948974D2}" dt="2021-01-29T01:39:56.599" v="5774" actId="403"/>
          <ac:spMkLst>
            <pc:docMk/>
            <pc:sldMk cId="201462472" sldId="272"/>
            <ac:spMk id="2" creationId="{0567C1CB-FED0-4521-936C-5F3AAE898EA7}"/>
          </ac:spMkLst>
        </pc:spChg>
        <pc:spChg chg="mod">
          <ac:chgData name="Jessica staples" userId="b21b1f4786744c46" providerId="LiveId" clId="{48CFBACD-D127-4432-B497-36B8948974D2}" dt="2021-01-29T18:44:48.622" v="12197" actId="20577"/>
          <ac:spMkLst>
            <pc:docMk/>
            <pc:sldMk cId="201462472" sldId="272"/>
            <ac:spMk id="3" creationId="{7FB6899E-68A1-49AA-81DE-7F32CC1E22E2}"/>
          </ac:spMkLst>
        </pc:spChg>
      </pc:sldChg>
      <pc:sldChg chg="new del">
        <pc:chgData name="Jessica staples" userId="b21b1f4786744c46" providerId="LiveId" clId="{48CFBACD-D127-4432-B497-36B8948974D2}" dt="2021-01-29T01:19:34.639" v="5474" actId="680"/>
        <pc:sldMkLst>
          <pc:docMk/>
          <pc:sldMk cId="3915087700" sldId="272"/>
        </pc:sldMkLst>
      </pc:sldChg>
      <pc:sldChg chg="new del">
        <pc:chgData name="Jessica staples" userId="b21b1f4786744c46" providerId="LiveId" clId="{48CFBACD-D127-4432-B497-36B8948974D2}" dt="2021-01-20T15:44:50.314" v="539" actId="47"/>
        <pc:sldMkLst>
          <pc:docMk/>
          <pc:sldMk cId="4020160710" sldId="272"/>
        </pc:sldMkLst>
      </pc:sldChg>
      <pc:sldChg chg="new del">
        <pc:chgData name="Jessica staples" userId="b21b1f4786744c46" providerId="LiveId" clId="{48CFBACD-D127-4432-B497-36B8948974D2}" dt="2021-01-20T15:44:51.533" v="540" actId="47"/>
        <pc:sldMkLst>
          <pc:docMk/>
          <pc:sldMk cId="2094318879" sldId="273"/>
        </pc:sldMkLst>
      </pc:sldChg>
      <pc:sldChg chg="modSp new mod modNotesTx">
        <pc:chgData name="Jessica staples" userId="b21b1f4786744c46" providerId="LiveId" clId="{48CFBACD-D127-4432-B497-36B8948974D2}" dt="2021-01-29T23:27:16.974" v="17205" actId="20577"/>
        <pc:sldMkLst>
          <pc:docMk/>
          <pc:sldMk cId="4184090995" sldId="273"/>
        </pc:sldMkLst>
        <pc:spChg chg="mod">
          <ac:chgData name="Jessica staples" userId="b21b1f4786744c46" providerId="LiveId" clId="{48CFBACD-D127-4432-B497-36B8948974D2}" dt="2021-01-29T16:57:18.212" v="8734" actId="20577"/>
          <ac:spMkLst>
            <pc:docMk/>
            <pc:sldMk cId="4184090995" sldId="273"/>
            <ac:spMk id="2" creationId="{A599CA42-D62B-4991-9687-C48C2F0CDE20}"/>
          </ac:spMkLst>
        </pc:spChg>
        <pc:spChg chg="mod">
          <ac:chgData name="Jessica staples" userId="b21b1f4786744c46" providerId="LiveId" clId="{48CFBACD-D127-4432-B497-36B8948974D2}" dt="2021-01-29T23:27:16.974" v="17205" actId="20577"/>
          <ac:spMkLst>
            <pc:docMk/>
            <pc:sldMk cId="4184090995" sldId="273"/>
            <ac:spMk id="3" creationId="{E6562BAE-6BE1-429F-970C-5ED16C8D400E}"/>
          </ac:spMkLst>
        </pc:spChg>
      </pc:sldChg>
      <pc:sldChg chg="new del">
        <pc:chgData name="Jessica staples" userId="b21b1f4786744c46" providerId="LiveId" clId="{48CFBACD-D127-4432-B497-36B8948974D2}" dt="2021-01-20T15:44:53.251" v="541" actId="47"/>
        <pc:sldMkLst>
          <pc:docMk/>
          <pc:sldMk cId="1771549220" sldId="274"/>
        </pc:sldMkLst>
      </pc:sldChg>
      <pc:sldChg chg="modSp new mod modNotesTx">
        <pc:chgData name="Jessica staples" userId="b21b1f4786744c46" providerId="LiveId" clId="{48CFBACD-D127-4432-B497-36B8948974D2}" dt="2021-01-29T23:58:28.793" v="17386" actId="20577"/>
        <pc:sldMkLst>
          <pc:docMk/>
          <pc:sldMk cId="3016091535" sldId="274"/>
        </pc:sldMkLst>
        <pc:spChg chg="mod">
          <ac:chgData name="Jessica staples" userId="b21b1f4786744c46" providerId="LiveId" clId="{48CFBACD-D127-4432-B497-36B8948974D2}" dt="2021-01-29T17:42:00.144" v="9036" actId="20577"/>
          <ac:spMkLst>
            <pc:docMk/>
            <pc:sldMk cId="3016091535" sldId="274"/>
            <ac:spMk id="2" creationId="{92A36840-8A50-4313-91FF-B833E899DEFD}"/>
          </ac:spMkLst>
        </pc:spChg>
        <pc:spChg chg="mod">
          <ac:chgData name="Jessica staples" userId="b21b1f4786744c46" providerId="LiveId" clId="{48CFBACD-D127-4432-B497-36B8948974D2}" dt="2021-01-29T23:58:28.793" v="17386" actId="20577"/>
          <ac:spMkLst>
            <pc:docMk/>
            <pc:sldMk cId="3016091535" sldId="274"/>
            <ac:spMk id="3" creationId="{6B724A00-80D6-4F0D-A7A0-BAE31D5F7987}"/>
          </ac:spMkLst>
        </pc:spChg>
      </pc:sldChg>
      <pc:sldChg chg="addSp delSp modSp new mod">
        <pc:chgData name="Jessica staples" userId="b21b1f4786744c46" providerId="LiveId" clId="{48CFBACD-D127-4432-B497-36B8948974D2}" dt="2021-01-29T23:53:29.462" v="17310" actId="20577"/>
        <pc:sldMkLst>
          <pc:docMk/>
          <pc:sldMk cId="201690302" sldId="275"/>
        </pc:sldMkLst>
        <pc:spChg chg="del">
          <ac:chgData name="Jessica staples" userId="b21b1f4786744c46" providerId="LiveId" clId="{48CFBACD-D127-4432-B497-36B8948974D2}" dt="2021-01-29T23:52:25.317" v="17287" actId="478"/>
          <ac:spMkLst>
            <pc:docMk/>
            <pc:sldMk cId="201690302" sldId="275"/>
            <ac:spMk id="2" creationId="{76571673-6CDB-4E81-BE37-BC0EEC257D41}"/>
          </ac:spMkLst>
        </pc:spChg>
        <pc:spChg chg="del">
          <ac:chgData name="Jessica staples" userId="b21b1f4786744c46" providerId="LiveId" clId="{48CFBACD-D127-4432-B497-36B8948974D2}" dt="2021-01-29T23:52:28.044" v="17288" actId="478"/>
          <ac:spMkLst>
            <pc:docMk/>
            <pc:sldMk cId="201690302" sldId="275"/>
            <ac:spMk id="3" creationId="{7C63230E-CDC7-43B7-A566-5A429EEFF375}"/>
          </ac:spMkLst>
        </pc:spChg>
        <pc:spChg chg="add del mod">
          <ac:chgData name="Jessica staples" userId="b21b1f4786744c46" providerId="LiveId" clId="{48CFBACD-D127-4432-B497-36B8948974D2}" dt="2021-01-29T23:52:53.786" v="17297"/>
          <ac:spMkLst>
            <pc:docMk/>
            <pc:sldMk cId="201690302" sldId="275"/>
            <ac:spMk id="5" creationId="{5B649C2E-13E4-4E02-AD65-A7B60F8781CA}"/>
          </ac:spMkLst>
        </pc:spChg>
        <pc:spChg chg="add mod">
          <ac:chgData name="Jessica staples" userId="b21b1f4786744c46" providerId="LiveId" clId="{48CFBACD-D127-4432-B497-36B8948974D2}" dt="2021-01-29T23:53:29.462" v="17310" actId="20577"/>
          <ac:spMkLst>
            <pc:docMk/>
            <pc:sldMk cId="201690302" sldId="275"/>
            <ac:spMk id="6" creationId="{6A9CE8F7-87D0-49FB-9F64-60A6CB96D0A1}"/>
          </ac:spMkLst>
        </pc:spChg>
        <pc:picChg chg="add mod">
          <ac:chgData name="Jessica staples" userId="b21b1f4786744c46" providerId="LiveId" clId="{48CFBACD-D127-4432-B497-36B8948974D2}" dt="2021-01-29T23:52:42.876" v="17293" actId="14100"/>
          <ac:picMkLst>
            <pc:docMk/>
            <pc:sldMk cId="201690302" sldId="275"/>
            <ac:picMk id="4" creationId="{8461358B-38CE-4965-A842-D4F09B39AFFB}"/>
          </ac:picMkLst>
        </pc:picChg>
      </pc:sldChg>
      <pc:sldChg chg="addSp delSp modSp new del mod setBg">
        <pc:chgData name="Jessica staples" userId="b21b1f4786744c46" providerId="LiveId" clId="{48CFBACD-D127-4432-B497-36B8948974D2}" dt="2021-01-29T23:52:15.704" v="17285" actId="47"/>
        <pc:sldMkLst>
          <pc:docMk/>
          <pc:sldMk cId="347460799" sldId="275"/>
        </pc:sldMkLst>
        <pc:spChg chg="del mod">
          <ac:chgData name="Jessica staples" userId="b21b1f4786744c46" providerId="LiveId" clId="{48CFBACD-D127-4432-B497-36B8948974D2}" dt="2021-01-29T17:58:39.855" v="9933" actId="478"/>
          <ac:spMkLst>
            <pc:docMk/>
            <pc:sldMk cId="347460799" sldId="275"/>
            <ac:spMk id="2" creationId="{C96AAEB9-4F15-4937-9619-2DF6C783FEA4}"/>
          </ac:spMkLst>
        </pc:spChg>
        <pc:spChg chg="del">
          <ac:chgData name="Jessica staples" userId="b21b1f4786744c46" providerId="LiveId" clId="{48CFBACD-D127-4432-B497-36B8948974D2}" dt="2021-01-29T17:58:43.311" v="9934" actId="478"/>
          <ac:spMkLst>
            <pc:docMk/>
            <pc:sldMk cId="347460799" sldId="275"/>
            <ac:spMk id="3" creationId="{6EB65845-59F4-4637-9ADC-D05314F49F94}"/>
          </ac:spMkLst>
        </pc:spChg>
        <pc:spChg chg="add del">
          <ac:chgData name="Jessica staples" userId="b21b1f4786744c46" providerId="LiveId" clId="{48CFBACD-D127-4432-B497-36B8948974D2}" dt="2021-01-29T18:00:11.539" v="9946" actId="26606"/>
          <ac:spMkLst>
            <pc:docMk/>
            <pc:sldMk cId="347460799" sldId="275"/>
            <ac:spMk id="12" creationId="{9413DE7D-4710-463F-9A37-FC3DA82954C6}"/>
          </ac:spMkLst>
        </pc:spChg>
        <pc:picChg chg="add del">
          <ac:chgData name="Jessica staples" userId="b21b1f4786744c46" providerId="LiveId" clId="{48CFBACD-D127-4432-B497-36B8948974D2}" dt="2021-01-29T17:59:23.259" v="9936" actId="478"/>
          <ac:picMkLst>
            <pc:docMk/>
            <pc:sldMk cId="347460799" sldId="275"/>
            <ac:picMk id="4" creationId="{B5452EFC-5BFC-48AA-86EA-20A0C82A26AD}"/>
          </ac:picMkLst>
        </pc:picChg>
        <pc:picChg chg="add mod">
          <ac:chgData name="Jessica staples" userId="b21b1f4786744c46" providerId="LiveId" clId="{48CFBACD-D127-4432-B497-36B8948974D2}" dt="2021-01-29T18:00:25.534" v="9949" actId="1076"/>
          <ac:picMkLst>
            <pc:docMk/>
            <pc:sldMk cId="347460799" sldId="275"/>
            <ac:picMk id="5" creationId="{13DFB0DA-0260-491B-9280-6BB190B93D2D}"/>
          </ac:picMkLst>
        </pc:picChg>
        <pc:cxnChg chg="add del">
          <ac:chgData name="Jessica staples" userId="b21b1f4786744c46" providerId="LiveId" clId="{48CFBACD-D127-4432-B497-36B8948974D2}" dt="2021-01-29T18:00:11.539" v="9946" actId="26606"/>
          <ac:cxnSpMkLst>
            <pc:docMk/>
            <pc:sldMk cId="347460799" sldId="275"/>
            <ac:cxnSpMk id="10" creationId="{B05BFB19-669B-436A-9E38-5011D6F93B8D}"/>
          </ac:cxnSpMkLst>
        </pc:cxnChg>
      </pc:sldChg>
      <pc:sldMasterChg chg="delSp modSp mod modSldLayout">
        <pc:chgData name="Jessica staples" userId="b21b1f4786744c46" providerId="LiveId" clId="{48CFBACD-D127-4432-B497-36B8948974D2}" dt="2021-01-29T02:26:14.657" v="7164" actId="478"/>
        <pc:sldMasterMkLst>
          <pc:docMk/>
          <pc:sldMasterMk cId="278784513" sldId="2147483661"/>
        </pc:sldMasterMkLst>
        <pc:spChg chg="mod">
          <ac:chgData name="Jessica staples" userId="b21b1f4786744c46" providerId="LiveId" clId="{48CFBACD-D127-4432-B497-36B8948974D2}" dt="2021-01-29T02:26:04.689" v="7162" actId="16037"/>
          <ac:spMkLst>
            <pc:docMk/>
            <pc:sldMasterMk cId="278784513" sldId="2147483661"/>
            <ac:spMk id="2" creationId="{00000000-0000-0000-0000-000000000000}"/>
          </ac:spMkLst>
        </pc:spChg>
        <pc:spChg chg="mod">
          <ac:chgData name="Jessica staples" userId="b21b1f4786744c46" providerId="LiveId" clId="{48CFBACD-D127-4432-B497-36B8948974D2}" dt="2021-01-29T02:23:45.523" v="7101" actId="2711"/>
          <ac:spMkLst>
            <pc:docMk/>
            <pc:sldMasterMk cId="278784513" sldId="2147483661"/>
            <ac:spMk id="3" creationId="{00000000-0000-0000-0000-000000000000}"/>
          </ac:spMkLst>
        </pc:spChg>
        <pc:spChg chg="del mod">
          <ac:chgData name="Jessica staples" userId="b21b1f4786744c46" providerId="LiveId" clId="{48CFBACD-D127-4432-B497-36B8948974D2}" dt="2021-01-29T02:24:42.274" v="7153" actId="478"/>
          <ac:spMkLst>
            <pc:docMk/>
            <pc:sldMasterMk cId="278784513" sldId="2147483661"/>
            <ac:spMk id="4" creationId="{00000000-0000-0000-0000-000000000000}"/>
          </ac:spMkLst>
        </pc:spChg>
        <pc:spChg chg="del mod">
          <ac:chgData name="Jessica staples" userId="b21b1f4786744c46" providerId="LiveId" clId="{48CFBACD-D127-4432-B497-36B8948974D2}" dt="2021-01-29T02:24:38.954" v="7151" actId="478"/>
          <ac:spMkLst>
            <pc:docMk/>
            <pc:sldMasterMk cId="278784513" sldId="2147483661"/>
            <ac:spMk id="5" creationId="{00000000-0000-0000-0000-000000000000}"/>
          </ac:spMkLst>
        </pc:spChg>
        <pc:spChg chg="del">
          <ac:chgData name="Jessica staples" userId="b21b1f4786744c46" providerId="LiveId" clId="{48CFBACD-D127-4432-B497-36B8948974D2}" dt="2021-01-29T02:24:45.786" v="7154" actId="478"/>
          <ac:spMkLst>
            <pc:docMk/>
            <pc:sldMasterMk cId="278784513" sldId="2147483661"/>
            <ac:spMk id="6" creationId="{00000000-0000-0000-0000-000000000000}"/>
          </ac:spMkLst>
        </pc:spChg>
        <pc:sldLayoutChg chg="addSp delSp mod">
          <pc:chgData name="Jessica staples" userId="b21b1f4786744c46" providerId="LiveId" clId="{48CFBACD-D127-4432-B497-36B8948974D2}" dt="2021-01-29T02:26:14.657" v="7164" actId="478"/>
          <pc:sldLayoutMkLst>
            <pc:docMk/>
            <pc:sldMasterMk cId="278784513" sldId="2147483661"/>
            <pc:sldLayoutMk cId="2807081936" sldId="2147483662"/>
          </pc:sldLayoutMkLst>
          <pc:spChg chg="del">
            <ac:chgData name="Jessica staples" userId="b21b1f4786744c46" providerId="LiveId" clId="{48CFBACD-D127-4432-B497-36B8948974D2}" dt="2021-01-29T02:25:22.468" v="7159" actId="478"/>
            <ac:spMkLst>
              <pc:docMk/>
              <pc:sldMasterMk cId="278784513" sldId="2147483661"/>
              <pc:sldLayoutMk cId="2807081936" sldId="2147483662"/>
              <ac:spMk id="4" creationId="{00000000-0000-0000-0000-000000000000}"/>
            </ac:spMkLst>
          </pc:spChg>
          <pc:spChg chg="del">
            <ac:chgData name="Jessica staples" userId="b21b1f4786744c46" providerId="LiveId" clId="{48CFBACD-D127-4432-B497-36B8948974D2}" dt="2021-01-29T02:25:25.530" v="7160" actId="478"/>
            <ac:spMkLst>
              <pc:docMk/>
              <pc:sldMasterMk cId="278784513" sldId="2147483661"/>
              <pc:sldLayoutMk cId="2807081936" sldId="2147483662"/>
              <ac:spMk id="5" creationId="{00000000-0000-0000-0000-000000000000}"/>
            </ac:spMkLst>
          </pc:spChg>
          <pc:spChg chg="add del">
            <ac:chgData name="Jessica staples" userId="b21b1f4786744c46" providerId="LiveId" clId="{48CFBACD-D127-4432-B497-36B8948974D2}" dt="2021-01-29T02:26:14.657" v="7164" actId="478"/>
            <ac:spMkLst>
              <pc:docMk/>
              <pc:sldMasterMk cId="278784513" sldId="2147483661"/>
              <pc:sldLayoutMk cId="2807081936" sldId="2147483662"/>
              <ac:spMk id="6" creationId="{00000000-0000-0000-0000-000000000000}"/>
            </ac:spMkLst>
          </pc:spChg>
        </pc:sldLayoutChg>
        <pc:sldLayoutChg chg="modSp mod">
          <pc:chgData name="Jessica staples" userId="b21b1f4786744c46" providerId="LiveId" clId="{48CFBACD-D127-4432-B497-36B8948974D2}" dt="2021-01-29T02:22:42.221" v="7099" actId="12"/>
          <pc:sldLayoutMkLst>
            <pc:docMk/>
            <pc:sldMasterMk cId="278784513" sldId="2147483661"/>
            <pc:sldLayoutMk cId="1246849716" sldId="2147483663"/>
          </pc:sldLayoutMkLst>
          <pc:spChg chg="mod">
            <ac:chgData name="Jessica staples" userId="b21b1f4786744c46" providerId="LiveId" clId="{48CFBACD-D127-4432-B497-36B8948974D2}" dt="2021-01-29T02:22:42.221" v="7099" actId="12"/>
            <ac:spMkLst>
              <pc:docMk/>
              <pc:sldMasterMk cId="278784513" sldId="2147483661"/>
              <pc:sldLayoutMk cId="1246849716" sldId="2147483663"/>
              <ac:spMk id="3" creationId="{00000000-0000-0000-0000-000000000000}"/>
            </ac:spMkLst>
          </pc:spChg>
        </pc:sldLayoutChg>
        <pc:sldLayoutChg chg="delSp modSp mod">
          <pc:chgData name="Jessica staples" userId="b21b1f4786744c46" providerId="LiveId" clId="{48CFBACD-D127-4432-B497-36B8948974D2}" dt="2021-01-29T02:25:17.950" v="7158" actId="1076"/>
          <pc:sldLayoutMkLst>
            <pc:docMk/>
            <pc:sldMasterMk cId="278784513" sldId="2147483661"/>
            <pc:sldLayoutMk cId="3285477667" sldId="2147483664"/>
          </pc:sldLayoutMkLst>
          <pc:spChg chg="del">
            <ac:chgData name="Jessica staples" userId="b21b1f4786744c46" providerId="LiveId" clId="{48CFBACD-D127-4432-B497-36B8948974D2}" dt="2021-01-29T02:25:03.080" v="7155" actId="478"/>
            <ac:spMkLst>
              <pc:docMk/>
              <pc:sldMasterMk cId="278784513" sldId="2147483661"/>
              <pc:sldLayoutMk cId="3285477667" sldId="2147483664"/>
              <ac:spMk id="4" creationId="{00000000-0000-0000-0000-000000000000}"/>
            </ac:spMkLst>
          </pc:spChg>
          <pc:spChg chg="del">
            <ac:chgData name="Jessica staples" userId="b21b1f4786744c46" providerId="LiveId" clId="{48CFBACD-D127-4432-B497-36B8948974D2}" dt="2021-01-29T02:25:12.822" v="7156" actId="478"/>
            <ac:spMkLst>
              <pc:docMk/>
              <pc:sldMasterMk cId="278784513" sldId="2147483661"/>
              <pc:sldLayoutMk cId="3285477667" sldId="2147483664"/>
              <ac:spMk id="5" creationId="{00000000-0000-0000-0000-000000000000}"/>
            </ac:spMkLst>
          </pc:spChg>
          <pc:spChg chg="del">
            <ac:chgData name="Jessica staples" userId="b21b1f4786744c46" providerId="LiveId" clId="{48CFBACD-D127-4432-B497-36B8948974D2}" dt="2021-01-29T02:25:15.535" v="7157" actId="478"/>
            <ac:spMkLst>
              <pc:docMk/>
              <pc:sldMasterMk cId="278784513" sldId="2147483661"/>
              <pc:sldLayoutMk cId="3285477667" sldId="2147483664"/>
              <ac:spMk id="6" creationId="{00000000-0000-0000-0000-000000000000}"/>
            </ac:spMkLst>
          </pc:spChg>
          <pc:spChg chg="mod">
            <ac:chgData name="Jessica staples" userId="b21b1f4786744c46" providerId="LiveId" clId="{48CFBACD-D127-4432-B497-36B8948974D2}" dt="2021-01-29T02:25:17.950" v="7158" actId="1076"/>
            <ac:spMkLst>
              <pc:docMk/>
              <pc:sldMasterMk cId="278784513" sldId="2147483661"/>
              <pc:sldLayoutMk cId="3285477667" sldId="2147483664"/>
              <ac:spMk id="10"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094A6B-1EBB-42AB-AF9C-1391B9C82CDC}" type="datetimeFigureOut">
              <a:rPr lang="en-GB" smtClean="0"/>
              <a:t>29/01/2021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5FBED5-F0B3-493E-A097-650F7EE62178}" type="slidenum">
              <a:rPr lang="en-GB" smtClean="0"/>
              <a:t>‹#›</a:t>
            </a:fld>
            <a:endParaRPr lang="en-GB"/>
          </a:p>
        </p:txBody>
      </p:sp>
    </p:spTree>
    <p:extLst>
      <p:ext uri="{BB962C8B-B14F-4D97-AF65-F5344CB8AC3E}">
        <p14:creationId xmlns:p14="http://schemas.microsoft.com/office/powerpoint/2010/main" val="5673377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the time period I will be focussing on will be a roughly 400 year period between 700 and 300 </a:t>
            </a:r>
            <a:r>
              <a:rPr lang="en-GB" dirty="0" err="1"/>
              <a:t>Bc</a:t>
            </a:r>
            <a:r>
              <a:rPr lang="en-GB" dirty="0"/>
              <a:t> I will at some point mention evidence from outside of this time period to help explain more about this time. The Greeks have an interesting relationship with gender, specifically the female gender, there is a great amount of control held over women in ancient Greece by men, even by men who are not their fathers/ husbands or male relations. </a:t>
            </a:r>
          </a:p>
        </p:txBody>
      </p:sp>
      <p:sp>
        <p:nvSpPr>
          <p:cNvPr id="4" name="Slide Number Placeholder 3"/>
          <p:cNvSpPr>
            <a:spLocks noGrp="1"/>
          </p:cNvSpPr>
          <p:nvPr>
            <p:ph type="sldNum" sz="quarter" idx="5"/>
          </p:nvPr>
        </p:nvSpPr>
        <p:spPr/>
        <p:txBody>
          <a:bodyPr/>
          <a:lstStyle/>
          <a:p>
            <a:fld id="{5D5FBED5-F0B3-493E-A097-650F7EE62178}" type="slidenum">
              <a:rPr lang="en-GB" smtClean="0"/>
              <a:t>3</a:t>
            </a:fld>
            <a:endParaRPr lang="en-GB"/>
          </a:p>
        </p:txBody>
      </p:sp>
    </p:spTree>
    <p:extLst>
      <p:ext uri="{BB962C8B-B14F-4D97-AF65-F5344CB8AC3E}">
        <p14:creationId xmlns:p14="http://schemas.microsoft.com/office/powerpoint/2010/main" val="36078035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Classical Greece there were not laws against abortion however there were moral grey areas, it was preferred that abortion was carried out in the earliest months, truthfully at this point It would still be hard to tell if a woman was actually pregnant or not. Morally if a </a:t>
            </a:r>
            <a:r>
              <a:rPr lang="en-GB" dirty="0" err="1"/>
              <a:t>fetus</a:t>
            </a:r>
            <a:r>
              <a:rPr lang="en-GB" dirty="0"/>
              <a:t> features could not be </a:t>
            </a:r>
            <a:r>
              <a:rPr lang="en-GB" dirty="0" err="1"/>
              <a:t>distinguisghed</a:t>
            </a:r>
            <a:r>
              <a:rPr lang="en-GB" dirty="0"/>
              <a:t> the woman should be admonished of any feelings of guilt as it was not seen as human yet, however it did show features then the woman would be considered unclean until a certain period of time had passed.</a:t>
            </a:r>
          </a:p>
        </p:txBody>
      </p:sp>
      <p:sp>
        <p:nvSpPr>
          <p:cNvPr id="4" name="Slide Number Placeholder 3"/>
          <p:cNvSpPr>
            <a:spLocks noGrp="1"/>
          </p:cNvSpPr>
          <p:nvPr>
            <p:ph type="sldNum" sz="quarter" idx="5"/>
          </p:nvPr>
        </p:nvSpPr>
        <p:spPr/>
        <p:txBody>
          <a:bodyPr/>
          <a:lstStyle/>
          <a:p>
            <a:fld id="{5D5FBED5-F0B3-493E-A097-650F7EE62178}" type="slidenum">
              <a:rPr lang="en-GB" smtClean="0"/>
              <a:t>8</a:t>
            </a:fld>
            <a:endParaRPr lang="en-GB"/>
          </a:p>
        </p:txBody>
      </p:sp>
    </p:spTree>
    <p:extLst>
      <p:ext uri="{BB962C8B-B14F-4D97-AF65-F5344CB8AC3E}">
        <p14:creationId xmlns:p14="http://schemas.microsoft.com/office/powerpoint/2010/main" val="15592306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5FBED5-F0B3-493E-A097-650F7EE62178}" type="slidenum">
              <a:rPr lang="en-GB" smtClean="0"/>
              <a:t>9</a:t>
            </a:fld>
            <a:endParaRPr lang="en-GB"/>
          </a:p>
        </p:txBody>
      </p:sp>
    </p:spTree>
    <p:extLst>
      <p:ext uri="{BB962C8B-B14F-4D97-AF65-F5344CB8AC3E}">
        <p14:creationId xmlns:p14="http://schemas.microsoft.com/office/powerpoint/2010/main" val="27518298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Greek Mythology there is a story of a woman called Myrrha, her father was </a:t>
            </a:r>
            <a:r>
              <a:rPr lang="en-GB" dirty="0" err="1"/>
              <a:t>Theias</a:t>
            </a:r>
            <a:r>
              <a:rPr lang="en-GB" dirty="0"/>
              <a:t> King of Assyria. Unfortunately  </a:t>
            </a:r>
            <a:r>
              <a:rPr lang="en-GB" dirty="0" err="1"/>
              <a:t>fro</a:t>
            </a:r>
            <a:r>
              <a:rPr lang="en-GB" dirty="0"/>
              <a:t> Myrrha she would be subject to an incestuous relationship with her father which would result in the conception of her son Adonis. </a:t>
            </a:r>
            <a:r>
              <a:rPr lang="en-GB" dirty="0" err="1"/>
              <a:t>Depdning</a:t>
            </a:r>
            <a:r>
              <a:rPr lang="en-GB" dirty="0"/>
              <a:t> on which legend you read around her, she either fell consented to the incestuous relationship with her father or was cursed by Aphrodite as punishment for her father not worshiping the god. Either legend you hear </a:t>
            </a:r>
            <a:r>
              <a:rPr lang="en-GB" dirty="0" err="1"/>
              <a:t>Myrrah</a:t>
            </a:r>
            <a:r>
              <a:rPr lang="en-GB" dirty="0"/>
              <a:t> eventually </a:t>
            </a:r>
            <a:r>
              <a:rPr lang="en-GB" dirty="0" err="1"/>
              <a:t>decideds</a:t>
            </a:r>
            <a:r>
              <a:rPr lang="en-GB" dirty="0"/>
              <a:t> to flee from her father and his advances, the gods eventually take </a:t>
            </a:r>
            <a:r>
              <a:rPr lang="en-GB" dirty="0" err="1"/>
              <a:t>pitty</a:t>
            </a:r>
            <a:r>
              <a:rPr lang="en-GB" dirty="0"/>
              <a:t> on her and transform her into a plant which is named after her Myrrh, It is said that </a:t>
            </a:r>
            <a:r>
              <a:rPr lang="en-GB" dirty="0" err="1"/>
              <a:t>Myrrah’s</a:t>
            </a:r>
            <a:r>
              <a:rPr lang="en-GB" dirty="0"/>
              <a:t> tears fall from this plant and will act as an anti-fertility method to help protect other daughter from their fathers.</a:t>
            </a:r>
          </a:p>
        </p:txBody>
      </p:sp>
      <p:sp>
        <p:nvSpPr>
          <p:cNvPr id="4" name="Slide Number Placeholder 3"/>
          <p:cNvSpPr>
            <a:spLocks noGrp="1"/>
          </p:cNvSpPr>
          <p:nvPr>
            <p:ph type="sldNum" sz="quarter" idx="5"/>
          </p:nvPr>
        </p:nvSpPr>
        <p:spPr/>
        <p:txBody>
          <a:bodyPr/>
          <a:lstStyle/>
          <a:p>
            <a:fld id="{5D5FBED5-F0B3-493E-A097-650F7EE62178}" type="slidenum">
              <a:rPr lang="en-GB" smtClean="0"/>
              <a:t>10</a:t>
            </a:fld>
            <a:endParaRPr lang="en-GB"/>
          </a:p>
        </p:txBody>
      </p:sp>
    </p:spTree>
    <p:extLst>
      <p:ext uri="{BB962C8B-B14F-4D97-AF65-F5344CB8AC3E}">
        <p14:creationId xmlns:p14="http://schemas.microsoft.com/office/powerpoint/2010/main" val="42603307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Infanticide was </a:t>
            </a:r>
            <a:r>
              <a:rPr lang="en-GB" dirty="0" err="1"/>
              <a:t>typtically</a:t>
            </a:r>
            <a:r>
              <a:rPr lang="en-GB" dirty="0"/>
              <a:t> only ever carried out if the father said it was allowed.</a:t>
            </a:r>
          </a:p>
          <a:p>
            <a:r>
              <a:rPr lang="en-GB" dirty="0"/>
              <a:t>There were no laws protecting a newly </a:t>
            </a:r>
            <a:r>
              <a:rPr lang="en-GB" dirty="0" err="1"/>
              <a:t>bown</a:t>
            </a:r>
            <a:r>
              <a:rPr lang="en-GB" dirty="0"/>
              <a:t> child until the father recognised it as legitimate.</a:t>
            </a:r>
          </a:p>
        </p:txBody>
      </p:sp>
      <p:sp>
        <p:nvSpPr>
          <p:cNvPr id="4" name="Slide Number Placeholder 3"/>
          <p:cNvSpPr>
            <a:spLocks noGrp="1"/>
          </p:cNvSpPr>
          <p:nvPr>
            <p:ph type="sldNum" sz="quarter" idx="5"/>
          </p:nvPr>
        </p:nvSpPr>
        <p:spPr/>
        <p:txBody>
          <a:bodyPr/>
          <a:lstStyle/>
          <a:p>
            <a:fld id="{5D5FBED5-F0B3-493E-A097-650F7EE62178}" type="slidenum">
              <a:rPr lang="en-GB" smtClean="0"/>
              <a:t>12</a:t>
            </a:fld>
            <a:endParaRPr lang="en-GB"/>
          </a:p>
        </p:txBody>
      </p:sp>
    </p:spTree>
    <p:extLst>
      <p:ext uri="{BB962C8B-B14F-4D97-AF65-F5344CB8AC3E}">
        <p14:creationId xmlns:p14="http://schemas.microsoft.com/office/powerpoint/2010/main" val="17022119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5FBED5-F0B3-493E-A097-650F7EE62178}" type="slidenum">
              <a:rPr lang="en-GB" smtClean="0"/>
              <a:t>13</a:t>
            </a:fld>
            <a:endParaRPr lang="en-GB"/>
          </a:p>
        </p:txBody>
      </p:sp>
    </p:spTree>
    <p:extLst>
      <p:ext uri="{BB962C8B-B14F-4D97-AF65-F5344CB8AC3E}">
        <p14:creationId xmlns:p14="http://schemas.microsoft.com/office/powerpoint/2010/main" val="6294093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5FBED5-F0B3-493E-A097-650F7EE62178}" type="slidenum">
              <a:rPr lang="en-GB" smtClean="0"/>
              <a:t>14</a:t>
            </a:fld>
            <a:endParaRPr lang="en-GB"/>
          </a:p>
        </p:txBody>
      </p:sp>
    </p:spTree>
    <p:extLst>
      <p:ext uri="{BB962C8B-B14F-4D97-AF65-F5344CB8AC3E}">
        <p14:creationId xmlns:p14="http://schemas.microsoft.com/office/powerpoint/2010/main" val="10094317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talking about their ideal cities both </a:t>
            </a:r>
            <a:r>
              <a:rPr lang="en-GB" dirty="0" err="1"/>
              <a:t>aristtole</a:t>
            </a:r>
            <a:r>
              <a:rPr lang="en-GB" dirty="0"/>
              <a:t> and </a:t>
            </a:r>
            <a:r>
              <a:rPr lang="en-GB" dirty="0" err="1"/>
              <a:t>palto</a:t>
            </a:r>
            <a:r>
              <a:rPr lang="en-GB" dirty="0"/>
              <a:t> say these things: </a:t>
            </a:r>
          </a:p>
          <a:p>
            <a:r>
              <a:rPr lang="en-GB" dirty="0"/>
              <a:t>Aristotle: if you conceive and the limit Is hit than abort before the </a:t>
            </a:r>
            <a:r>
              <a:rPr lang="en-GB" dirty="0" err="1"/>
              <a:t>fetus</a:t>
            </a:r>
            <a:r>
              <a:rPr lang="en-GB" dirty="0"/>
              <a:t> has sense. </a:t>
            </a:r>
            <a:r>
              <a:rPr lang="en-GB" dirty="0" err="1"/>
              <a:t>Aristitle</a:t>
            </a:r>
            <a:r>
              <a:rPr lang="en-GB" dirty="0"/>
              <a:t> was more in favour of contraception as a </a:t>
            </a:r>
            <a:r>
              <a:rPr lang="en-GB" dirty="0" err="1"/>
              <a:t>a</a:t>
            </a:r>
            <a:r>
              <a:rPr lang="en-GB" dirty="0"/>
              <a:t> </a:t>
            </a:r>
            <a:r>
              <a:rPr lang="en-GB" dirty="0" err="1"/>
              <a:t>fetus</a:t>
            </a:r>
            <a:r>
              <a:rPr lang="en-GB" dirty="0"/>
              <a:t> with features he </a:t>
            </a:r>
            <a:r>
              <a:rPr lang="en-GB" dirty="0" err="1"/>
              <a:t>prefered</a:t>
            </a:r>
            <a:endParaRPr lang="en-GB" dirty="0"/>
          </a:p>
          <a:p>
            <a:r>
              <a:rPr lang="en-GB" dirty="0"/>
              <a:t>Plato: there are measures which can be taken to control birth rate.</a:t>
            </a:r>
          </a:p>
          <a:p>
            <a:r>
              <a:rPr lang="en-GB" dirty="0"/>
              <a:t>Its interesting that although there were no laws against abortion of contraception and evidence to be written for it, it was never in the interest of the women who bore children but in what they believe would benefit the males ideal society. Was approval of abortion just another form of control of women?</a:t>
            </a:r>
          </a:p>
          <a:p>
            <a:endParaRPr lang="en-GB" dirty="0"/>
          </a:p>
        </p:txBody>
      </p:sp>
      <p:sp>
        <p:nvSpPr>
          <p:cNvPr id="4" name="Slide Number Placeholder 3"/>
          <p:cNvSpPr>
            <a:spLocks noGrp="1"/>
          </p:cNvSpPr>
          <p:nvPr>
            <p:ph type="sldNum" sz="quarter" idx="5"/>
          </p:nvPr>
        </p:nvSpPr>
        <p:spPr/>
        <p:txBody>
          <a:bodyPr/>
          <a:lstStyle/>
          <a:p>
            <a:fld id="{5D5FBED5-F0B3-493E-A097-650F7EE62178}" type="slidenum">
              <a:rPr lang="en-GB" smtClean="0"/>
              <a:t>16</a:t>
            </a:fld>
            <a:endParaRPr lang="en-GB"/>
          </a:p>
        </p:txBody>
      </p:sp>
    </p:spTree>
    <p:extLst>
      <p:ext uri="{BB962C8B-B14F-4D97-AF65-F5344CB8AC3E}">
        <p14:creationId xmlns:p14="http://schemas.microsoft.com/office/powerpoint/2010/main" val="4988489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came men, society came second and last came women.</a:t>
            </a:r>
          </a:p>
        </p:txBody>
      </p:sp>
      <p:sp>
        <p:nvSpPr>
          <p:cNvPr id="4" name="Slide Number Placeholder 3"/>
          <p:cNvSpPr>
            <a:spLocks noGrp="1"/>
          </p:cNvSpPr>
          <p:nvPr>
            <p:ph type="sldNum" sz="quarter" idx="5"/>
          </p:nvPr>
        </p:nvSpPr>
        <p:spPr/>
        <p:txBody>
          <a:bodyPr/>
          <a:lstStyle/>
          <a:p>
            <a:fld id="{5D5FBED5-F0B3-493E-A097-650F7EE62178}" type="slidenum">
              <a:rPr lang="en-GB" smtClean="0"/>
              <a:t>17</a:t>
            </a:fld>
            <a:endParaRPr lang="en-GB"/>
          </a:p>
        </p:txBody>
      </p:sp>
    </p:spTree>
    <p:extLst>
      <p:ext uri="{BB962C8B-B14F-4D97-AF65-F5344CB8AC3E}">
        <p14:creationId xmlns:p14="http://schemas.microsoft.com/office/powerpoint/2010/main" val="20806942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5FBED5-F0B3-493E-A097-650F7EE62178}" type="slidenum">
              <a:rPr lang="en-GB" smtClean="0"/>
              <a:t>18</a:t>
            </a:fld>
            <a:endParaRPr lang="en-GB"/>
          </a:p>
        </p:txBody>
      </p:sp>
    </p:spTree>
    <p:extLst>
      <p:ext uri="{BB962C8B-B14F-4D97-AF65-F5344CB8AC3E}">
        <p14:creationId xmlns:p14="http://schemas.microsoft.com/office/powerpoint/2010/main" val="13873982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5FBED5-F0B3-493E-A097-650F7EE62178}" type="slidenum">
              <a:rPr lang="en-GB" smtClean="0"/>
              <a:t>19</a:t>
            </a:fld>
            <a:endParaRPr lang="en-GB"/>
          </a:p>
        </p:txBody>
      </p:sp>
    </p:spTree>
    <p:extLst>
      <p:ext uri="{BB962C8B-B14F-4D97-AF65-F5344CB8AC3E}">
        <p14:creationId xmlns:p14="http://schemas.microsoft.com/office/powerpoint/2010/main" val="19836284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13" name="Rectangle 12"/>
          <p:cNvSpPr/>
          <p:nvPr/>
        </p:nvSpPr>
        <p:spPr>
          <a:xfrm>
            <a:off x="0" y="-1"/>
            <a:ext cx="12192000" cy="4572001"/>
          </a:xfrm>
          <a:prstGeom prst="rect">
            <a:avLst/>
          </a:prstGeom>
          <a:blipFill dpi="0" rotWithShape="1">
            <a:blip r:embed="rId2">
              <a:duotone>
                <a:schemeClr val="accent1">
                  <a:shade val="45000"/>
                  <a:satMod val="135000"/>
                </a:schemeClr>
                <a:prstClr val="white"/>
              </a:duotone>
            </a:blip>
            <a:srcRect/>
            <a:tile tx="25400" ty="6350" sx="71000" sy="71000" flip="none" algn="tl"/>
          </a:blip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7081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024128" y="2249424"/>
            <a:ext cx="9720073" cy="4023360"/>
          </a:xfrm>
        </p:spPr>
        <p:txBody>
          <a:bodyPr/>
          <a:lstStyle>
            <a:lvl1pPr>
              <a:buFont typeface="Arial" panose="020B0604020202020204" pitchFamily="34" charset="0"/>
              <a:buChar char="•"/>
              <a:defRPr/>
            </a:lvl1pPr>
            <a:lvl2pPr>
              <a:buFont typeface="Arial" panose="020B0604020202020204" pitchFamily="34" charset="0"/>
              <a:buChar char="•"/>
              <a:defRPr/>
            </a:lvl2pPr>
            <a:lvl3pPr>
              <a:buFont typeface="Arial" panose="020B0604020202020204" pitchFamily="34" charset="0"/>
              <a:buChar char="•"/>
              <a:defRPr/>
            </a:lvl3pPr>
            <a:lvl4pPr>
              <a:buFont typeface="Arial" panose="020B0604020202020204" pitchFamily="34" charset="0"/>
              <a:buChar char="•"/>
              <a:defRPr/>
            </a:lvl4pPr>
            <a:lvl5pPr>
              <a:buFont typeface="Arial" panose="020B06040202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24128" y="6470704"/>
            <a:ext cx="2154143" cy="274320"/>
          </a:xfrm>
          <a:prstGeom prst="rect">
            <a:avLst/>
          </a:prstGeom>
        </p:spPr>
        <p:txBody>
          <a:bodyPr/>
          <a:lstStyle/>
          <a:p>
            <a:fld id="{A5D3794B-289A-4A80-97D7-111025398D45}" type="datetimeFigureOut">
              <a:rPr lang="en-US" smtClean="0"/>
              <a:t>1/28/2021</a:t>
            </a:fld>
            <a:endParaRPr lang="en-US" dirty="0"/>
          </a:p>
        </p:txBody>
      </p:sp>
      <p:sp>
        <p:nvSpPr>
          <p:cNvPr id="5" name="Footer Placeholder 4"/>
          <p:cNvSpPr>
            <a:spLocks noGrp="1"/>
          </p:cNvSpPr>
          <p:nvPr>
            <p:ph type="ftr" sz="quarter" idx="11"/>
          </p:nvPr>
        </p:nvSpPr>
        <p:spPr>
          <a:xfrm>
            <a:off x="4842741" y="6470704"/>
            <a:ext cx="5901459" cy="274320"/>
          </a:xfrm>
          <a:prstGeom prst="rect">
            <a:avLst/>
          </a:prstGeom>
        </p:spPr>
        <p:txBody>
          <a:bodyPr/>
          <a:lstStyle/>
          <a:p>
            <a:endParaRPr lang="en-US" dirty="0"/>
          </a:p>
        </p:txBody>
      </p:sp>
      <p:sp>
        <p:nvSpPr>
          <p:cNvPr id="6" name="Slide Number Placeholder 5"/>
          <p:cNvSpPr>
            <a:spLocks noGrp="1"/>
          </p:cNvSpPr>
          <p:nvPr>
            <p:ph type="sldNum" sz="quarter" idx="12"/>
          </p:nvPr>
        </p:nvSpPr>
        <p:spPr>
          <a:xfrm>
            <a:off x="10837333" y="6470704"/>
            <a:ext cx="973667" cy="274320"/>
          </a:xfrm>
          <a:prstGeom prst="rect">
            <a:avLst/>
          </a:prstGeo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246849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 name="Rectangle 9"/>
          <p:cNvSpPr/>
          <p:nvPr/>
        </p:nvSpPr>
        <p:spPr>
          <a:xfrm>
            <a:off x="0" y="0"/>
            <a:ext cx="12192000" cy="4572000"/>
          </a:xfrm>
          <a:prstGeom prst="rect">
            <a:avLst/>
          </a:prstGeom>
          <a:blipFill dpi="0" rotWithShape="1">
            <a:blip r:embed="rId2">
              <a:duotone>
                <a:schemeClr val="accent3">
                  <a:shade val="45000"/>
                  <a:satMod val="135000"/>
                </a:schemeClr>
                <a:prstClr val="white"/>
              </a:duotone>
            </a:blip>
            <a:srcRect/>
            <a:tile tx="25400" ty="6350" sx="71000" sy="71000" flip="none" algn="tl"/>
          </a:blip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5477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1024128" y="6470704"/>
            <a:ext cx="2154143" cy="274320"/>
          </a:xfrm>
          <a:prstGeom prst="rect">
            <a:avLst/>
          </a:prstGeom>
        </p:spPr>
        <p:txBody>
          <a:bodyPr/>
          <a:lstStyle/>
          <a:p>
            <a:fld id="{93C6A301-0538-44EC-B09D-202E1042A48B}" type="datetimeFigureOut">
              <a:rPr lang="en-US" smtClean="0"/>
              <a:t>1/28/2021</a:t>
            </a:fld>
            <a:endParaRPr lang="en-US" dirty="0"/>
          </a:p>
        </p:txBody>
      </p:sp>
      <p:sp>
        <p:nvSpPr>
          <p:cNvPr id="6" name="Footer Placeholder 5"/>
          <p:cNvSpPr>
            <a:spLocks noGrp="1"/>
          </p:cNvSpPr>
          <p:nvPr>
            <p:ph type="ftr" sz="quarter" idx="11"/>
          </p:nvPr>
        </p:nvSpPr>
        <p:spPr>
          <a:xfrm>
            <a:off x="4842741" y="6470704"/>
            <a:ext cx="5901459" cy="274320"/>
          </a:xfrm>
          <a:prstGeom prst="rect">
            <a:avLst/>
          </a:prstGeom>
        </p:spPr>
        <p:txBody>
          <a:bodyPr/>
          <a:lstStyle/>
          <a:p>
            <a:endParaRPr lang="en-US" dirty="0"/>
          </a:p>
        </p:txBody>
      </p:sp>
      <p:sp>
        <p:nvSpPr>
          <p:cNvPr id="7" name="Slide Number Placeholder 6"/>
          <p:cNvSpPr>
            <a:spLocks noGrp="1"/>
          </p:cNvSpPr>
          <p:nvPr>
            <p:ph type="sldNum" sz="quarter" idx="12"/>
          </p:nvPr>
        </p:nvSpPr>
        <p:spPr>
          <a:xfrm>
            <a:off x="10837333" y="6470704"/>
            <a:ext cx="973667" cy="274320"/>
          </a:xfrm>
          <a:prstGeom prst="rect">
            <a:avLst/>
          </a:prstGeo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8165581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1024128" y="6470704"/>
            <a:ext cx="2154143" cy="274320"/>
          </a:xfrm>
          <a:prstGeom prst="rect">
            <a:avLst/>
          </a:prstGeom>
        </p:spPr>
        <p:txBody>
          <a:bodyPr/>
          <a:lstStyle/>
          <a:p>
            <a:fld id="{D789574A-8875-45EF-8EA2-3CAA0F7ABC4C}" type="datetimeFigureOut">
              <a:rPr lang="en-US" smtClean="0"/>
              <a:t>1/28/2021</a:t>
            </a:fld>
            <a:endParaRPr lang="en-US" dirty="0"/>
          </a:p>
        </p:txBody>
      </p:sp>
      <p:sp>
        <p:nvSpPr>
          <p:cNvPr id="8" name="Footer Placeholder 7"/>
          <p:cNvSpPr>
            <a:spLocks noGrp="1"/>
          </p:cNvSpPr>
          <p:nvPr>
            <p:ph type="ftr" sz="quarter" idx="11"/>
          </p:nvPr>
        </p:nvSpPr>
        <p:spPr>
          <a:xfrm>
            <a:off x="4842741" y="6470704"/>
            <a:ext cx="5901459" cy="274320"/>
          </a:xfrm>
          <a:prstGeom prst="rect">
            <a:avLst/>
          </a:prstGeom>
        </p:spPr>
        <p:txBody>
          <a:bodyPr/>
          <a:lstStyle/>
          <a:p>
            <a:endParaRPr lang="en-US" dirty="0"/>
          </a:p>
        </p:txBody>
      </p:sp>
      <p:sp>
        <p:nvSpPr>
          <p:cNvPr id="9" name="Slide Number Placeholder 8"/>
          <p:cNvSpPr>
            <a:spLocks noGrp="1"/>
          </p:cNvSpPr>
          <p:nvPr>
            <p:ph type="sldNum" sz="quarter" idx="12"/>
          </p:nvPr>
        </p:nvSpPr>
        <p:spPr>
          <a:xfrm>
            <a:off x="10837333" y="6470704"/>
            <a:ext cx="973667" cy="274320"/>
          </a:xfrm>
          <a:prstGeom prst="rect">
            <a:avLst/>
          </a:prstGeo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270744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1024128" y="6470704"/>
            <a:ext cx="2154143" cy="274320"/>
          </a:xfrm>
          <a:prstGeom prst="rect">
            <a:avLst/>
          </a:prstGeom>
        </p:spPr>
        <p:txBody>
          <a:bodyPr/>
          <a:lstStyle/>
          <a:p>
            <a:fld id="{67EF4D4C-5367-4C26-9E2B-D8088D7FCA81}" type="datetimeFigureOut">
              <a:rPr lang="en-US" smtClean="0"/>
              <a:t>1/28/2021</a:t>
            </a:fld>
            <a:endParaRPr lang="en-US" dirty="0"/>
          </a:p>
        </p:txBody>
      </p:sp>
      <p:sp>
        <p:nvSpPr>
          <p:cNvPr id="4" name="Footer Placeholder 3"/>
          <p:cNvSpPr>
            <a:spLocks noGrp="1"/>
          </p:cNvSpPr>
          <p:nvPr>
            <p:ph type="ftr" sz="quarter" idx="11"/>
          </p:nvPr>
        </p:nvSpPr>
        <p:spPr>
          <a:xfrm>
            <a:off x="4842741" y="6470704"/>
            <a:ext cx="5901459" cy="274320"/>
          </a:xfrm>
          <a:prstGeom prst="rect">
            <a:avLst/>
          </a:prstGeom>
        </p:spPr>
        <p:txBody>
          <a:bodyPr/>
          <a:lstStyle/>
          <a:p>
            <a:endParaRPr lang="en-US" dirty="0"/>
          </a:p>
        </p:txBody>
      </p:sp>
      <p:sp>
        <p:nvSpPr>
          <p:cNvPr id="5" name="Slide Number Placeholder 4"/>
          <p:cNvSpPr>
            <a:spLocks noGrp="1"/>
          </p:cNvSpPr>
          <p:nvPr>
            <p:ph type="sldNum" sz="quarter" idx="12"/>
          </p:nvPr>
        </p:nvSpPr>
        <p:spPr>
          <a:xfrm>
            <a:off x="10837333" y="6470704"/>
            <a:ext cx="973667" cy="274320"/>
          </a:xfrm>
          <a:prstGeom prst="rect">
            <a:avLst/>
          </a:prstGeo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072012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1024128" y="6470704"/>
            <a:ext cx="2154143" cy="274320"/>
          </a:xfrm>
          <a:prstGeom prst="rect">
            <a:avLst/>
          </a:prstGeom>
        </p:spPr>
        <p:txBody>
          <a:bodyPr/>
          <a:lstStyle/>
          <a:p>
            <a:fld id="{56E91E96-98B0-4413-9547-46F3504108EF}" type="datetimeFigureOut">
              <a:rPr lang="en-US" smtClean="0"/>
              <a:t>1/28/2021</a:t>
            </a:fld>
            <a:endParaRPr lang="en-US" dirty="0"/>
          </a:p>
        </p:txBody>
      </p:sp>
      <p:sp>
        <p:nvSpPr>
          <p:cNvPr id="3" name="Footer Placeholder 2"/>
          <p:cNvSpPr>
            <a:spLocks noGrp="1"/>
          </p:cNvSpPr>
          <p:nvPr>
            <p:ph type="ftr" sz="quarter" idx="11"/>
          </p:nvPr>
        </p:nvSpPr>
        <p:spPr>
          <a:xfrm>
            <a:off x="4842741" y="6470704"/>
            <a:ext cx="5901459" cy="274320"/>
          </a:xfrm>
          <a:prstGeom prst="rect">
            <a:avLst/>
          </a:prstGeom>
        </p:spPr>
        <p:txBody>
          <a:bodyPr/>
          <a:lstStyle/>
          <a:p>
            <a:endParaRPr lang="en-US" dirty="0"/>
          </a:p>
        </p:txBody>
      </p:sp>
      <p:sp>
        <p:nvSpPr>
          <p:cNvPr id="4" name="Slide Number Placeholder 3"/>
          <p:cNvSpPr>
            <a:spLocks noGrp="1"/>
          </p:cNvSpPr>
          <p:nvPr>
            <p:ph type="sldNum" sz="quarter" idx="12"/>
          </p:nvPr>
        </p:nvSpPr>
        <p:spPr>
          <a:xfrm>
            <a:off x="10837333" y="6470704"/>
            <a:ext cx="973667" cy="274320"/>
          </a:xfrm>
          <a:prstGeom prst="rect">
            <a:avLst/>
          </a:prstGeo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2363245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1024128" y="6470704"/>
            <a:ext cx="2154143" cy="274320"/>
          </a:xfrm>
          <a:prstGeom prst="rect">
            <a:avLst/>
          </a:prstGeom>
        </p:spPr>
        <p:txBody>
          <a:bodyPr/>
          <a:lstStyle/>
          <a:p>
            <a:fld id="{05C68B11-C5A8-448C-8CE9-B1A273C79CFC}" type="datetimeFigureOut">
              <a:rPr lang="en-US" smtClean="0"/>
              <a:t>1/28/2021</a:t>
            </a:fld>
            <a:endParaRPr lang="en-US" dirty="0"/>
          </a:p>
        </p:txBody>
      </p:sp>
      <p:sp>
        <p:nvSpPr>
          <p:cNvPr id="6" name="Footer Placeholder 5"/>
          <p:cNvSpPr>
            <a:spLocks noGrp="1"/>
          </p:cNvSpPr>
          <p:nvPr>
            <p:ph type="ftr" sz="quarter" idx="11"/>
          </p:nvPr>
        </p:nvSpPr>
        <p:spPr>
          <a:xfrm>
            <a:off x="4842741" y="6470704"/>
            <a:ext cx="5901459" cy="274320"/>
          </a:xfrm>
          <a:prstGeom prst="rect">
            <a:avLst/>
          </a:prstGeom>
        </p:spPr>
        <p:txBody>
          <a:bodyPr/>
          <a:lstStyle/>
          <a:p>
            <a:endParaRPr lang="en-US" dirty="0"/>
          </a:p>
        </p:txBody>
      </p:sp>
      <p:sp>
        <p:nvSpPr>
          <p:cNvPr id="7" name="Slide Number Placeholder 6"/>
          <p:cNvSpPr>
            <a:spLocks noGrp="1"/>
          </p:cNvSpPr>
          <p:nvPr>
            <p:ph type="sldNum" sz="quarter" idx="12"/>
          </p:nvPr>
        </p:nvSpPr>
        <p:spPr>
          <a:xfrm>
            <a:off x="10837333" y="6470704"/>
            <a:ext cx="973667" cy="274320"/>
          </a:xfrm>
          <a:prstGeom prst="rect">
            <a:avLst/>
          </a:prstGeo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57594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024128" y="6470704"/>
            <a:ext cx="2154143" cy="274320"/>
          </a:xfrm>
          <a:prstGeom prst="rect">
            <a:avLst/>
          </a:prstGeom>
        </p:spPr>
        <p:txBody>
          <a:bodyPr/>
          <a:lstStyle/>
          <a:p>
            <a:fld id="{C7616CA0-919D-4A49-9C8A-62FDFB3A5183}" type="datetimeFigureOut">
              <a:rPr lang="en-US" smtClean="0"/>
              <a:t>1/28/2021</a:t>
            </a:fld>
            <a:endParaRPr lang="en-US" dirty="0"/>
          </a:p>
        </p:txBody>
      </p:sp>
      <p:sp>
        <p:nvSpPr>
          <p:cNvPr id="6" name="Footer Placeholder 5"/>
          <p:cNvSpPr>
            <a:spLocks noGrp="1"/>
          </p:cNvSpPr>
          <p:nvPr>
            <p:ph type="ftr" sz="quarter" idx="11"/>
          </p:nvPr>
        </p:nvSpPr>
        <p:spPr>
          <a:xfrm>
            <a:off x="4842741" y="6470704"/>
            <a:ext cx="5901459" cy="274320"/>
          </a:xfrm>
          <a:prstGeom prst="rect">
            <a:avLst/>
          </a:prstGeom>
        </p:spPr>
        <p:txBody>
          <a:bodyPr/>
          <a:lstStyle/>
          <a:p>
            <a:endParaRPr lang="en-US" dirty="0"/>
          </a:p>
        </p:txBody>
      </p:sp>
      <p:sp>
        <p:nvSpPr>
          <p:cNvPr id="7" name="Slide Number Placeholder 6"/>
          <p:cNvSpPr>
            <a:spLocks noGrp="1"/>
          </p:cNvSpPr>
          <p:nvPr>
            <p:ph type="sldNum" sz="quarter" idx="12"/>
          </p:nvPr>
        </p:nvSpPr>
        <p:spPr>
          <a:xfrm>
            <a:off x="10837333" y="6470704"/>
            <a:ext cx="973667" cy="274320"/>
          </a:xfrm>
          <a:prstGeom prst="rect">
            <a:avLst/>
          </a:prstGeom>
        </p:spPr>
        <p:txBody>
          <a:bodyPr/>
          <a:lstStyle/>
          <a:p>
            <a:fld id="{867E5644-1E61-4311-A31E-84CB9C7AA8A9}"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0371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24128" y="6470704"/>
            <a:ext cx="2154143" cy="274320"/>
          </a:xfrm>
          <a:prstGeom prst="rect">
            <a:avLst/>
          </a:prstGeom>
        </p:spPr>
        <p:txBody>
          <a:bodyPr/>
          <a:lstStyle/>
          <a:p>
            <a:fld id="{4CD73815-2707-4475-8F1A-B873CB631BB4}" type="datetimeFigureOut">
              <a:rPr lang="en-US" smtClean="0"/>
              <a:t>1/28/2021</a:t>
            </a:fld>
            <a:endParaRPr lang="en-US" dirty="0"/>
          </a:p>
        </p:txBody>
      </p:sp>
      <p:sp>
        <p:nvSpPr>
          <p:cNvPr id="5" name="Footer Placeholder 4"/>
          <p:cNvSpPr>
            <a:spLocks noGrp="1"/>
          </p:cNvSpPr>
          <p:nvPr>
            <p:ph type="ftr" sz="quarter" idx="11"/>
          </p:nvPr>
        </p:nvSpPr>
        <p:spPr>
          <a:xfrm>
            <a:off x="4842741" y="6470704"/>
            <a:ext cx="5901459" cy="274320"/>
          </a:xfrm>
          <a:prstGeom prst="rect">
            <a:avLst/>
          </a:prstGeom>
        </p:spPr>
        <p:txBody>
          <a:bodyPr/>
          <a:lstStyle/>
          <a:p>
            <a:endParaRPr lang="en-US" dirty="0"/>
          </a:p>
        </p:txBody>
      </p:sp>
      <p:sp>
        <p:nvSpPr>
          <p:cNvPr id="6" name="Slide Number Placeholder 5"/>
          <p:cNvSpPr>
            <a:spLocks noGrp="1"/>
          </p:cNvSpPr>
          <p:nvPr>
            <p:ph type="sldNum" sz="quarter" idx="12"/>
          </p:nvPr>
        </p:nvSpPr>
        <p:spPr>
          <a:xfrm>
            <a:off x="10837333" y="6470704"/>
            <a:ext cx="973667" cy="274320"/>
          </a:xfrm>
          <a:prstGeom prst="rect">
            <a:avLst/>
          </a:prstGeo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86064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24128" y="6470704"/>
            <a:ext cx="2154143" cy="274320"/>
          </a:xfrm>
          <a:prstGeom prst="rect">
            <a:avLst/>
          </a:prstGeom>
        </p:spPr>
        <p:txBody>
          <a:bodyPr/>
          <a:lstStyle/>
          <a:p>
            <a:fld id="{2A4AFB99-0EAB-4182-AFF8-E214C82A68F6}" type="datetimeFigureOut">
              <a:rPr lang="en-US" smtClean="0"/>
              <a:t>1/28/2021</a:t>
            </a:fld>
            <a:endParaRPr lang="en-US" dirty="0"/>
          </a:p>
        </p:txBody>
      </p:sp>
      <p:sp>
        <p:nvSpPr>
          <p:cNvPr id="5" name="Footer Placeholder 4"/>
          <p:cNvSpPr>
            <a:spLocks noGrp="1"/>
          </p:cNvSpPr>
          <p:nvPr>
            <p:ph type="ftr" sz="quarter" idx="11"/>
          </p:nvPr>
        </p:nvSpPr>
        <p:spPr>
          <a:xfrm>
            <a:off x="4842741" y="6470704"/>
            <a:ext cx="5901459" cy="274320"/>
          </a:xfrm>
          <a:prstGeom prst="rect">
            <a:avLst/>
          </a:prstGeom>
        </p:spPr>
        <p:txBody>
          <a:bodyPr/>
          <a:lstStyle/>
          <a:p>
            <a:endParaRPr lang="en-US" dirty="0"/>
          </a:p>
        </p:txBody>
      </p:sp>
      <p:sp>
        <p:nvSpPr>
          <p:cNvPr id="6" name="Slide Number Placeholder 5"/>
          <p:cNvSpPr>
            <a:spLocks noGrp="1"/>
          </p:cNvSpPr>
          <p:nvPr>
            <p:ph type="sldNum" sz="quarter" idx="12"/>
          </p:nvPr>
        </p:nvSpPr>
        <p:spPr>
          <a:xfrm>
            <a:off x="10837333" y="6470704"/>
            <a:ext cx="973667" cy="274320"/>
          </a:xfrm>
          <a:prstGeom prst="rect">
            <a:avLst/>
          </a:prstGeom>
        </p:spPr>
        <p:txBody>
          <a:bodyPr/>
          <a:lstStyle/>
          <a:p>
            <a:fld id="{4FAB73BC-B049-4115-A692-8D63A059BFB8}"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9732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784513"/>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Century Gothic" panose="020B0502020202020204" pitchFamily="34" charset="0"/>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Century Gothic" panose="020B0502020202020204" pitchFamily="34" charset="0"/>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Century Gothic" panose="020B0502020202020204" pitchFamily="34" charset="0"/>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Century Gothic" panose="020B0502020202020204" pitchFamily="34" charset="0"/>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Century Gothic" panose="020B0502020202020204" pitchFamily="34" charset="0"/>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Century Gothic" panose="020B0502020202020204" pitchFamily="34" charset="0"/>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7C1CB-FED0-4521-936C-5F3AAE898EA7}"/>
              </a:ext>
            </a:extLst>
          </p:cNvPr>
          <p:cNvSpPr>
            <a:spLocks noGrp="1"/>
          </p:cNvSpPr>
          <p:nvPr>
            <p:ph type="title"/>
          </p:nvPr>
        </p:nvSpPr>
        <p:spPr/>
        <p:txBody>
          <a:bodyPr>
            <a:normAutofit/>
          </a:bodyPr>
          <a:lstStyle/>
          <a:p>
            <a:pPr algn="ctr"/>
            <a:r>
              <a:rPr lang="en-GB" sz="6000" dirty="0"/>
              <a:t>Content Warning</a:t>
            </a:r>
          </a:p>
        </p:txBody>
      </p:sp>
      <p:sp>
        <p:nvSpPr>
          <p:cNvPr id="3" name="Content Placeholder 2">
            <a:extLst>
              <a:ext uri="{FF2B5EF4-FFF2-40B4-BE49-F238E27FC236}">
                <a16:creationId xmlns:a16="http://schemas.microsoft.com/office/drawing/2014/main" id="{7FB6899E-68A1-49AA-81DE-7F32CC1E22E2}"/>
              </a:ext>
            </a:extLst>
          </p:cNvPr>
          <p:cNvSpPr>
            <a:spLocks noGrp="1"/>
          </p:cNvSpPr>
          <p:nvPr>
            <p:ph idx="1"/>
          </p:nvPr>
        </p:nvSpPr>
        <p:spPr/>
        <p:txBody>
          <a:bodyPr>
            <a:normAutofit/>
          </a:bodyPr>
          <a:lstStyle/>
          <a:p>
            <a:pPr marL="0" indent="0" algn="ctr">
              <a:buNone/>
            </a:pPr>
            <a:r>
              <a:rPr lang="en-GB" sz="3200" dirty="0"/>
              <a:t>During this presentation there will be mention of abortion, miscarriage, infant death, rape and incest. </a:t>
            </a:r>
          </a:p>
        </p:txBody>
      </p:sp>
    </p:spTree>
    <p:extLst>
      <p:ext uri="{BB962C8B-B14F-4D97-AF65-F5344CB8AC3E}">
        <p14:creationId xmlns:p14="http://schemas.microsoft.com/office/powerpoint/2010/main" val="2014624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FE949-48FD-4B88-B68F-07D1A0B1FBF0}"/>
              </a:ext>
            </a:extLst>
          </p:cNvPr>
          <p:cNvSpPr>
            <a:spLocks noGrp="1"/>
          </p:cNvSpPr>
          <p:nvPr>
            <p:ph type="ctrTitle"/>
          </p:nvPr>
        </p:nvSpPr>
        <p:spPr>
          <a:xfrm>
            <a:off x="119271" y="4664764"/>
            <a:ext cx="8295860" cy="2067339"/>
          </a:xfrm>
        </p:spPr>
        <p:txBody>
          <a:bodyPr>
            <a:noAutofit/>
          </a:bodyPr>
          <a:lstStyle/>
          <a:p>
            <a:pPr algn="l"/>
            <a:r>
              <a:rPr lang="en-GB" sz="3600" dirty="0"/>
              <a:t>The gendered past of Abortion and contraception In Ancient Greece with a feminist critique</a:t>
            </a:r>
          </a:p>
        </p:txBody>
      </p:sp>
      <p:sp>
        <p:nvSpPr>
          <p:cNvPr id="3" name="Subtitle 2">
            <a:extLst>
              <a:ext uri="{FF2B5EF4-FFF2-40B4-BE49-F238E27FC236}">
                <a16:creationId xmlns:a16="http://schemas.microsoft.com/office/drawing/2014/main" id="{8172B2E5-229F-47F0-9F7E-49B1B6F4128F}"/>
              </a:ext>
            </a:extLst>
          </p:cNvPr>
          <p:cNvSpPr>
            <a:spLocks noGrp="1"/>
          </p:cNvSpPr>
          <p:nvPr>
            <p:ph type="subTitle" idx="1"/>
          </p:nvPr>
        </p:nvSpPr>
        <p:spPr/>
        <p:txBody>
          <a:bodyPr/>
          <a:lstStyle/>
          <a:p>
            <a:r>
              <a:rPr lang="en-GB" dirty="0"/>
              <a:t>By Jessica Staples</a:t>
            </a:r>
          </a:p>
        </p:txBody>
      </p:sp>
    </p:spTree>
    <p:extLst>
      <p:ext uri="{BB962C8B-B14F-4D97-AF65-F5344CB8AC3E}">
        <p14:creationId xmlns:p14="http://schemas.microsoft.com/office/powerpoint/2010/main" val="15516208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6D8EE-547B-4F20-BB99-2476C1BDFD5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D7DC468F-0AC9-41E3-8573-4F83A2F54F61}"/>
              </a:ext>
            </a:extLst>
          </p:cNvPr>
          <p:cNvSpPr>
            <a:spLocks noGrp="1"/>
          </p:cNvSpPr>
          <p:nvPr>
            <p:ph idx="1"/>
          </p:nvPr>
        </p:nvSpPr>
        <p:spPr/>
        <p:txBody>
          <a:bodyPr>
            <a:normAutofit/>
          </a:bodyPr>
          <a:lstStyle/>
          <a:p>
            <a:pPr>
              <a:buFont typeface="Arial" panose="020B0604020202020204" pitchFamily="34" charset="0"/>
              <a:buChar char="•"/>
            </a:pPr>
            <a:r>
              <a:rPr lang="en-GB" dirty="0"/>
              <a:t>Who? What? When? Where? Why? How?</a:t>
            </a:r>
          </a:p>
          <a:p>
            <a:pPr>
              <a:buFont typeface="Arial" panose="020B0604020202020204" pitchFamily="34" charset="0"/>
              <a:buChar char="•"/>
            </a:pPr>
            <a:r>
              <a:rPr lang="en-GB" dirty="0"/>
              <a:t>Ancient and Classical Greece 700 BC to 300 BC</a:t>
            </a:r>
          </a:p>
          <a:p>
            <a:pPr>
              <a:buFont typeface="Arial" panose="020B0604020202020204" pitchFamily="34" charset="0"/>
              <a:buChar char="•"/>
            </a:pPr>
            <a:r>
              <a:rPr lang="en-GB" dirty="0"/>
              <a:t>What is anti-fertility?</a:t>
            </a:r>
          </a:p>
          <a:p>
            <a:pPr>
              <a:buFont typeface="Arial" panose="020B0604020202020204" pitchFamily="34" charset="0"/>
              <a:buChar char="•"/>
            </a:pPr>
            <a:r>
              <a:rPr lang="en-GB" dirty="0"/>
              <a:t>What is contraception and abortion? What methods were used? Were they affective?</a:t>
            </a:r>
          </a:p>
          <a:p>
            <a:pPr>
              <a:buFont typeface="Arial" panose="020B0604020202020204" pitchFamily="34" charset="0"/>
              <a:buChar char="•"/>
            </a:pPr>
            <a:r>
              <a:rPr lang="en-GB" dirty="0"/>
              <a:t>Who needed contraception and abortions? Why?</a:t>
            </a:r>
          </a:p>
          <a:p>
            <a:pPr>
              <a:buFont typeface="Arial" panose="020B0604020202020204" pitchFamily="34" charset="0"/>
              <a:buChar char="•"/>
            </a:pPr>
            <a:r>
              <a:rPr lang="en-GB" dirty="0"/>
              <a:t>Who was involved?</a:t>
            </a:r>
          </a:p>
          <a:p>
            <a:pPr>
              <a:buFont typeface="Arial" panose="020B0604020202020204" pitchFamily="34" charset="0"/>
              <a:buChar char="•"/>
            </a:pPr>
            <a:r>
              <a:rPr lang="en-GB" dirty="0"/>
              <a:t>Was anti-fertility gendered? If so, why? </a:t>
            </a:r>
          </a:p>
        </p:txBody>
      </p:sp>
    </p:spTree>
    <p:extLst>
      <p:ext uri="{BB962C8B-B14F-4D97-AF65-F5344CB8AC3E}">
        <p14:creationId xmlns:p14="http://schemas.microsoft.com/office/powerpoint/2010/main" val="21222440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461358B-38CE-4965-A842-D4F09B39AFFB}"/>
              </a:ext>
            </a:extLst>
          </p:cNvPr>
          <p:cNvPicPr>
            <a:picLocks noChangeAspect="1"/>
          </p:cNvPicPr>
          <p:nvPr/>
        </p:nvPicPr>
        <p:blipFill>
          <a:blip r:embed="rId2"/>
          <a:stretch>
            <a:fillRect/>
          </a:stretch>
        </p:blipFill>
        <p:spPr>
          <a:xfrm>
            <a:off x="988974" y="499618"/>
            <a:ext cx="8099041" cy="5913324"/>
          </a:xfrm>
          <a:prstGeom prst="rect">
            <a:avLst/>
          </a:prstGeom>
        </p:spPr>
      </p:pic>
      <p:sp>
        <p:nvSpPr>
          <p:cNvPr id="6" name="TextBox 5">
            <a:extLst>
              <a:ext uri="{FF2B5EF4-FFF2-40B4-BE49-F238E27FC236}">
                <a16:creationId xmlns:a16="http://schemas.microsoft.com/office/drawing/2014/main" id="{6A9CE8F7-87D0-49FB-9F64-60A6CB96D0A1}"/>
              </a:ext>
            </a:extLst>
          </p:cNvPr>
          <p:cNvSpPr txBox="1"/>
          <p:nvPr/>
        </p:nvSpPr>
        <p:spPr>
          <a:xfrm>
            <a:off x="9367935" y="989045"/>
            <a:ext cx="2276669" cy="646331"/>
          </a:xfrm>
          <a:prstGeom prst="rect">
            <a:avLst/>
          </a:prstGeom>
          <a:noFill/>
        </p:spPr>
        <p:txBody>
          <a:bodyPr wrap="square" rtlCol="0">
            <a:spAutoFit/>
          </a:bodyPr>
          <a:lstStyle/>
          <a:p>
            <a:r>
              <a:rPr lang="en-GB" sz="1800" b="0" i="0" dirty="0">
                <a:solidFill>
                  <a:schemeClr val="tx1">
                    <a:lumMod val="95000"/>
                  </a:schemeClr>
                </a:solidFill>
                <a:effectLst/>
              </a:rPr>
              <a:t>Figure 1. (</a:t>
            </a:r>
            <a:r>
              <a:rPr lang="en-GB" sz="1800" b="0" i="0" dirty="0" err="1">
                <a:solidFill>
                  <a:schemeClr val="tx1">
                    <a:lumMod val="95000"/>
                  </a:schemeClr>
                </a:solidFill>
                <a:effectLst/>
              </a:rPr>
              <a:t>Megistias</a:t>
            </a:r>
            <a:r>
              <a:rPr lang="en-GB" sz="1800" b="0" i="0" dirty="0">
                <a:solidFill>
                  <a:schemeClr val="tx1">
                    <a:lumMod val="95000"/>
                  </a:schemeClr>
                </a:solidFill>
                <a:effectLst/>
              </a:rPr>
              <a:t>, Unknown)</a:t>
            </a:r>
            <a:endParaRPr lang="en-GB" dirty="0"/>
          </a:p>
        </p:txBody>
      </p:sp>
    </p:spTree>
    <p:extLst>
      <p:ext uri="{BB962C8B-B14F-4D97-AF65-F5344CB8AC3E}">
        <p14:creationId xmlns:p14="http://schemas.microsoft.com/office/powerpoint/2010/main" val="2016903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3DFAA-EE83-4601-AE7B-03A0E6AC9A8A}"/>
              </a:ext>
            </a:extLst>
          </p:cNvPr>
          <p:cNvSpPr>
            <a:spLocks noGrp="1"/>
          </p:cNvSpPr>
          <p:nvPr>
            <p:ph type="title"/>
          </p:nvPr>
        </p:nvSpPr>
        <p:spPr/>
        <p:txBody>
          <a:bodyPr/>
          <a:lstStyle/>
          <a:p>
            <a:r>
              <a:rPr lang="en-GB" dirty="0"/>
              <a:t>Anti-fertility?</a:t>
            </a:r>
          </a:p>
        </p:txBody>
      </p:sp>
      <p:sp>
        <p:nvSpPr>
          <p:cNvPr id="3" name="Content Placeholder 2">
            <a:extLst>
              <a:ext uri="{FF2B5EF4-FFF2-40B4-BE49-F238E27FC236}">
                <a16:creationId xmlns:a16="http://schemas.microsoft.com/office/drawing/2014/main" id="{855E041C-27F2-436C-BFCF-ECD119CFE2EB}"/>
              </a:ext>
            </a:extLst>
          </p:cNvPr>
          <p:cNvSpPr>
            <a:spLocks noGrp="1"/>
          </p:cNvSpPr>
          <p:nvPr>
            <p:ph idx="1"/>
          </p:nvPr>
        </p:nvSpPr>
        <p:spPr/>
        <p:txBody>
          <a:bodyPr/>
          <a:lstStyle/>
          <a:p>
            <a:pPr>
              <a:buFont typeface="Arial" panose="020B0604020202020204" pitchFamily="34" charset="0"/>
              <a:buChar char="•"/>
            </a:pPr>
            <a:r>
              <a:rPr lang="en-GB" dirty="0"/>
              <a:t>Anti-Fertility is anything that can be used as a preventative method towards creating or birthing a child. Contraception and abortion both come under this umbrella term, some scholars also classify infanticide under this term as well. Of course there are other forms of anti-fertility such as coitus non-fertile intercourse (Riddle, 1992)</a:t>
            </a:r>
          </a:p>
          <a:p>
            <a:pPr>
              <a:buFont typeface="Arial" panose="020B0604020202020204" pitchFamily="34" charset="0"/>
              <a:buChar char="•"/>
            </a:pPr>
            <a:r>
              <a:rPr lang="en-GB" dirty="0"/>
              <a:t>Anti-fertility would have been used by a wide variety or people in ancient Greece for a number of reasons. </a:t>
            </a:r>
          </a:p>
          <a:p>
            <a:pPr>
              <a:buFont typeface="Arial" panose="020B0604020202020204" pitchFamily="34" charset="0"/>
              <a:buChar char="•"/>
            </a:pPr>
            <a:r>
              <a:rPr lang="en-GB" dirty="0"/>
              <a:t>If a society prefers a larger family that is typically reflected in its demographic, similarly if a society favours people to have a smaller family it will reflect this as well (Riddle, 1992).</a:t>
            </a:r>
          </a:p>
        </p:txBody>
      </p:sp>
    </p:spTree>
    <p:extLst>
      <p:ext uri="{BB962C8B-B14F-4D97-AF65-F5344CB8AC3E}">
        <p14:creationId xmlns:p14="http://schemas.microsoft.com/office/powerpoint/2010/main" val="83151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BB9F3-2B70-44FD-9AA5-5C1AD54E6333}"/>
              </a:ext>
            </a:extLst>
          </p:cNvPr>
          <p:cNvSpPr>
            <a:spLocks noGrp="1"/>
          </p:cNvSpPr>
          <p:nvPr>
            <p:ph type="title"/>
          </p:nvPr>
        </p:nvSpPr>
        <p:spPr/>
        <p:txBody>
          <a:bodyPr/>
          <a:lstStyle/>
          <a:p>
            <a:r>
              <a:rPr lang="en-GB" dirty="0"/>
              <a:t>Perspective of the past</a:t>
            </a:r>
          </a:p>
        </p:txBody>
      </p:sp>
      <p:sp>
        <p:nvSpPr>
          <p:cNvPr id="3" name="Content Placeholder 2">
            <a:extLst>
              <a:ext uri="{FF2B5EF4-FFF2-40B4-BE49-F238E27FC236}">
                <a16:creationId xmlns:a16="http://schemas.microsoft.com/office/drawing/2014/main" id="{19A28CC5-6E67-42E0-BBFA-CA5C290A5DB2}"/>
              </a:ext>
            </a:extLst>
          </p:cNvPr>
          <p:cNvSpPr>
            <a:spLocks noGrp="1"/>
          </p:cNvSpPr>
          <p:nvPr>
            <p:ph idx="1"/>
          </p:nvPr>
        </p:nvSpPr>
        <p:spPr/>
        <p:txBody>
          <a:bodyPr>
            <a:normAutofit/>
          </a:bodyPr>
          <a:lstStyle/>
          <a:p>
            <a:pPr>
              <a:buFont typeface="Arial" panose="020B0604020202020204" pitchFamily="34" charset="0"/>
              <a:buChar char="•"/>
            </a:pPr>
            <a:r>
              <a:rPr lang="en-GB" dirty="0"/>
              <a:t>In ancient Greece an average preferred age of marriage for women was 14 (Riddle, 1992) there were exceptions to this, most notably Sparta where the average age was 18.</a:t>
            </a:r>
          </a:p>
          <a:p>
            <a:pPr>
              <a:buFont typeface="Arial" panose="020B0604020202020204" pitchFamily="34" charset="0"/>
              <a:buChar char="•"/>
            </a:pPr>
            <a:r>
              <a:rPr lang="en-GB" dirty="0"/>
              <a:t>The average amount of births a woman in classical Greece would have is 4.5.</a:t>
            </a:r>
          </a:p>
          <a:p>
            <a:pPr>
              <a:buFont typeface="Arial" panose="020B0604020202020204" pitchFamily="34" charset="0"/>
              <a:buChar char="•"/>
            </a:pPr>
            <a:r>
              <a:rPr lang="en-GB" dirty="0"/>
              <a:t>The average age of death for women in Classical Greece is 35. Many of these women would of died in childbirth.</a:t>
            </a:r>
          </a:p>
          <a:p>
            <a:pPr>
              <a:buFont typeface="Arial" panose="020B0604020202020204" pitchFamily="34" charset="0"/>
              <a:buChar char="•"/>
            </a:pPr>
            <a:r>
              <a:rPr lang="en-GB" dirty="0"/>
              <a:t>Power lay with men and men wanted sons.</a:t>
            </a:r>
          </a:p>
          <a:p>
            <a:pPr>
              <a:buFont typeface="Arial" panose="020B0604020202020204" pitchFamily="34" charset="0"/>
              <a:buChar char="•"/>
            </a:pPr>
            <a:r>
              <a:rPr lang="en-GB" dirty="0"/>
              <a:t>Wives were property of their husbands and so were her children.</a:t>
            </a:r>
          </a:p>
          <a:p>
            <a:pPr>
              <a:buFont typeface="Arial" panose="020B0604020202020204" pitchFamily="34" charset="0"/>
              <a:buChar char="•"/>
            </a:pPr>
            <a:r>
              <a:rPr lang="en-GB" dirty="0"/>
              <a:t>Children were considered outside the bracket of human until baptised</a:t>
            </a:r>
          </a:p>
        </p:txBody>
      </p:sp>
    </p:spTree>
    <p:extLst>
      <p:ext uri="{BB962C8B-B14F-4D97-AF65-F5344CB8AC3E}">
        <p14:creationId xmlns:p14="http://schemas.microsoft.com/office/powerpoint/2010/main" val="141064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91462-F857-48FC-809B-3161F2D7F156}"/>
              </a:ext>
            </a:extLst>
          </p:cNvPr>
          <p:cNvSpPr>
            <a:spLocks noGrp="1"/>
          </p:cNvSpPr>
          <p:nvPr>
            <p:ph type="title"/>
          </p:nvPr>
        </p:nvSpPr>
        <p:spPr/>
        <p:txBody>
          <a:bodyPr/>
          <a:lstStyle/>
          <a:p>
            <a:r>
              <a:rPr lang="en-GB" dirty="0"/>
              <a:t>Abortive and contraceptive methods</a:t>
            </a:r>
          </a:p>
        </p:txBody>
      </p:sp>
      <p:sp>
        <p:nvSpPr>
          <p:cNvPr id="3" name="Content Placeholder 2">
            <a:extLst>
              <a:ext uri="{FF2B5EF4-FFF2-40B4-BE49-F238E27FC236}">
                <a16:creationId xmlns:a16="http://schemas.microsoft.com/office/drawing/2014/main" id="{77101D58-E6D8-4120-B157-507C88E240BE}"/>
              </a:ext>
            </a:extLst>
          </p:cNvPr>
          <p:cNvSpPr>
            <a:spLocks noGrp="1"/>
          </p:cNvSpPr>
          <p:nvPr>
            <p:ph idx="1"/>
          </p:nvPr>
        </p:nvSpPr>
        <p:spPr/>
        <p:txBody>
          <a:bodyPr/>
          <a:lstStyle/>
          <a:p>
            <a:pPr>
              <a:buFont typeface="Arial" panose="020B0604020202020204" pitchFamily="34" charset="0"/>
              <a:buChar char="•"/>
            </a:pPr>
            <a:r>
              <a:rPr lang="en-GB" dirty="0"/>
              <a:t>The methods to carry these our often over lap in what they are and how they are carried out. For example vaginal suppositories were common as both contraception and abortion.</a:t>
            </a:r>
          </a:p>
          <a:p>
            <a:pPr>
              <a:buFont typeface="Arial" panose="020B0604020202020204" pitchFamily="34" charset="0"/>
              <a:buChar char="•"/>
            </a:pPr>
            <a:r>
              <a:rPr lang="en-GB" dirty="0"/>
              <a:t>The most common methods of abortion and contraception was through the creations of concoctions of herbs, plants, oils and in some cases wine (</a:t>
            </a:r>
            <a:r>
              <a:rPr lang="en-GB" sz="2400" b="0" i="0" dirty="0">
                <a:solidFill>
                  <a:schemeClr val="tx1">
                    <a:lumMod val="95000"/>
                  </a:schemeClr>
                </a:solidFill>
                <a:effectLst/>
              </a:rPr>
              <a:t>Nelson, 2009)</a:t>
            </a:r>
            <a:r>
              <a:rPr lang="en-GB" dirty="0"/>
              <a:t>.</a:t>
            </a:r>
          </a:p>
          <a:p>
            <a:pPr>
              <a:buFont typeface="Arial" panose="020B0604020202020204" pitchFamily="34" charset="0"/>
              <a:buChar char="•"/>
            </a:pPr>
            <a:r>
              <a:rPr lang="en-GB" dirty="0"/>
              <a:t>Garlic was thought to create a ‘wind in the womb’ (</a:t>
            </a:r>
            <a:r>
              <a:rPr lang="en-GB" dirty="0" err="1"/>
              <a:t>Totelin</a:t>
            </a:r>
            <a:r>
              <a:rPr lang="en-GB" dirty="0"/>
              <a:t>, 2014) which would act as an abortive or contraception. Similarly the most common and still used herbs today to induce abortions and act as contraception is: pennyroyal,  Rue and the now extinct Ferula  (Nelson, 2009)</a:t>
            </a:r>
          </a:p>
        </p:txBody>
      </p:sp>
    </p:spTree>
    <p:extLst>
      <p:ext uri="{BB962C8B-B14F-4D97-AF65-F5344CB8AC3E}">
        <p14:creationId xmlns:p14="http://schemas.microsoft.com/office/powerpoint/2010/main" val="26312649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36840-8A50-4313-91FF-B833E899DEFD}"/>
              </a:ext>
            </a:extLst>
          </p:cNvPr>
          <p:cNvSpPr>
            <a:spLocks noGrp="1"/>
          </p:cNvSpPr>
          <p:nvPr>
            <p:ph type="title"/>
          </p:nvPr>
        </p:nvSpPr>
        <p:spPr/>
        <p:txBody>
          <a:bodyPr/>
          <a:lstStyle/>
          <a:p>
            <a:r>
              <a:rPr lang="en-GB" dirty="0"/>
              <a:t>Abortion</a:t>
            </a:r>
          </a:p>
        </p:txBody>
      </p:sp>
      <p:sp>
        <p:nvSpPr>
          <p:cNvPr id="3" name="Content Placeholder 2">
            <a:extLst>
              <a:ext uri="{FF2B5EF4-FFF2-40B4-BE49-F238E27FC236}">
                <a16:creationId xmlns:a16="http://schemas.microsoft.com/office/drawing/2014/main" id="{6B724A00-80D6-4F0D-A7A0-BAE31D5F7987}"/>
              </a:ext>
            </a:extLst>
          </p:cNvPr>
          <p:cNvSpPr>
            <a:spLocks noGrp="1"/>
          </p:cNvSpPr>
          <p:nvPr>
            <p:ph idx="1"/>
          </p:nvPr>
        </p:nvSpPr>
        <p:spPr/>
        <p:txBody>
          <a:bodyPr/>
          <a:lstStyle/>
          <a:p>
            <a:r>
              <a:rPr lang="en-GB" dirty="0"/>
              <a:t>Whilst there were no laws against abortion there were moral areas to consider when trying to have an abortion in ancient/ classical Greece (Riddle, 1992).</a:t>
            </a:r>
          </a:p>
          <a:p>
            <a:r>
              <a:rPr lang="en-GB" dirty="0"/>
              <a:t>Women were typically the ones seeking the abortions and midwifes provided. Doctors were likely to side with the husband rather than the wife.</a:t>
            </a:r>
          </a:p>
          <a:p>
            <a:r>
              <a:rPr lang="en-GB" dirty="0"/>
              <a:t>Abortions were used in many cases, a woman who has too many children, an illegitimate child, a foetus which has already died as well as other reasons and simply not wanting a child (</a:t>
            </a:r>
            <a:r>
              <a:rPr lang="en-GB" sz="2400" b="0" i="0" dirty="0">
                <a:solidFill>
                  <a:schemeClr val="tx1">
                    <a:lumMod val="95000"/>
                  </a:schemeClr>
                </a:solidFill>
                <a:effectLst/>
              </a:rPr>
              <a:t>Demand, N.H. </a:t>
            </a:r>
            <a:r>
              <a:rPr lang="en-GB" sz="2400" b="0" i="0">
                <a:solidFill>
                  <a:schemeClr val="tx1">
                    <a:lumMod val="95000"/>
                  </a:schemeClr>
                </a:solidFill>
                <a:effectLst/>
              </a:rPr>
              <a:t>&amp; American Council of Learned Societies, 1994)</a:t>
            </a:r>
            <a:r>
              <a:rPr lang="en-GB"/>
              <a:t>.</a:t>
            </a:r>
            <a:endParaRPr lang="en-GB" dirty="0"/>
          </a:p>
          <a:p>
            <a:pPr marL="0" indent="0">
              <a:buNone/>
            </a:pPr>
            <a:endParaRPr lang="en-GB" dirty="0"/>
          </a:p>
        </p:txBody>
      </p:sp>
    </p:spTree>
    <p:extLst>
      <p:ext uri="{BB962C8B-B14F-4D97-AF65-F5344CB8AC3E}">
        <p14:creationId xmlns:p14="http://schemas.microsoft.com/office/powerpoint/2010/main" val="3016091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BD1FB-DB22-4572-AD0F-0E20DAC85B51}"/>
              </a:ext>
            </a:extLst>
          </p:cNvPr>
          <p:cNvSpPr>
            <a:spLocks noGrp="1"/>
          </p:cNvSpPr>
          <p:nvPr>
            <p:ph type="title"/>
          </p:nvPr>
        </p:nvSpPr>
        <p:spPr/>
        <p:txBody>
          <a:bodyPr/>
          <a:lstStyle/>
          <a:p>
            <a:r>
              <a:rPr lang="en-GB" dirty="0"/>
              <a:t>Contraceptive</a:t>
            </a:r>
          </a:p>
        </p:txBody>
      </p:sp>
      <p:sp>
        <p:nvSpPr>
          <p:cNvPr id="3" name="Content Placeholder 2">
            <a:extLst>
              <a:ext uri="{FF2B5EF4-FFF2-40B4-BE49-F238E27FC236}">
                <a16:creationId xmlns:a16="http://schemas.microsoft.com/office/drawing/2014/main" id="{4198258B-2CF5-4602-A329-657361D0DFB7}"/>
              </a:ext>
            </a:extLst>
          </p:cNvPr>
          <p:cNvSpPr>
            <a:spLocks noGrp="1"/>
          </p:cNvSpPr>
          <p:nvPr>
            <p:ph idx="1"/>
          </p:nvPr>
        </p:nvSpPr>
        <p:spPr/>
        <p:txBody>
          <a:bodyPr>
            <a:normAutofit lnSpcReduction="10000"/>
          </a:bodyPr>
          <a:lstStyle/>
          <a:p>
            <a:pPr>
              <a:buFont typeface="Arial" panose="020B0604020202020204" pitchFamily="34" charset="0"/>
              <a:buChar char="•"/>
            </a:pPr>
            <a:r>
              <a:rPr lang="en-GB" dirty="0"/>
              <a:t>Vaginal suppositories are thought to of been somewhat affective as the mixtures have been shown to form a resin which could of acted as a blocker. Others have argued that the makeup of the suppository altered the Ph balance in the vagina and acted as a spermicide (Riddle, 1992). There is little to support either of these claims.</a:t>
            </a:r>
          </a:p>
          <a:p>
            <a:r>
              <a:rPr lang="en-GB" dirty="0"/>
              <a:t>The Hippocratic oath, it mentions that to prevent a woman becoming pregnant she is to drink diluted copper ore, and she will not conceive for a year.</a:t>
            </a:r>
          </a:p>
          <a:p>
            <a:r>
              <a:rPr lang="en-GB" dirty="0"/>
              <a:t>In ancient and classical Greece there was a belief that women had a tube in their body from their mouth to their vagina and by blocking this tube you could block from contraception. Both edible and vaginal suppositories were used as contraceptives to create a blockage.</a:t>
            </a:r>
          </a:p>
          <a:p>
            <a:endParaRPr lang="en-GB" dirty="0"/>
          </a:p>
        </p:txBody>
      </p:sp>
    </p:spTree>
    <p:extLst>
      <p:ext uri="{BB962C8B-B14F-4D97-AF65-F5344CB8AC3E}">
        <p14:creationId xmlns:p14="http://schemas.microsoft.com/office/powerpoint/2010/main" val="41681429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0527A-AE25-42AD-926E-EABEA124E3F8}"/>
              </a:ext>
            </a:extLst>
          </p:cNvPr>
          <p:cNvSpPr>
            <a:spLocks noGrp="1"/>
          </p:cNvSpPr>
          <p:nvPr>
            <p:ph type="title"/>
          </p:nvPr>
        </p:nvSpPr>
        <p:spPr/>
        <p:txBody>
          <a:bodyPr/>
          <a:lstStyle/>
          <a:p>
            <a:r>
              <a:rPr lang="en-GB" dirty="0"/>
              <a:t>Divine Intervention</a:t>
            </a:r>
          </a:p>
        </p:txBody>
      </p:sp>
      <p:sp>
        <p:nvSpPr>
          <p:cNvPr id="3" name="Content Placeholder 2">
            <a:extLst>
              <a:ext uri="{FF2B5EF4-FFF2-40B4-BE49-F238E27FC236}">
                <a16:creationId xmlns:a16="http://schemas.microsoft.com/office/drawing/2014/main" id="{173CFBDB-4775-451D-BB56-7BBE7013E700}"/>
              </a:ext>
            </a:extLst>
          </p:cNvPr>
          <p:cNvSpPr>
            <a:spLocks noGrp="1"/>
          </p:cNvSpPr>
          <p:nvPr>
            <p:ph idx="1"/>
          </p:nvPr>
        </p:nvSpPr>
        <p:spPr/>
        <p:txBody>
          <a:bodyPr/>
          <a:lstStyle/>
          <a:p>
            <a:r>
              <a:rPr lang="en-GB" dirty="0"/>
              <a:t>In 1</a:t>
            </a:r>
            <a:r>
              <a:rPr lang="en-GB" baseline="30000" dirty="0"/>
              <a:t>st</a:t>
            </a:r>
            <a:r>
              <a:rPr lang="en-GB" dirty="0"/>
              <a:t> century Ad Soranus and Dioscorieds both mention the plant myrrh and its anti-fertility affects, as well as ancient recipes for contraceptives reflect this. This plant comes from the myth of Myrrha who was subject to an incestuous relationship which resulted in her son Adonis being born, it is said that Myrrha was transformed into a plant when the gods took pity on her, her tears that fall from this plant are an anti-fertility remedy (Riddle, 1992).</a:t>
            </a:r>
          </a:p>
        </p:txBody>
      </p:sp>
    </p:spTree>
    <p:extLst>
      <p:ext uri="{BB962C8B-B14F-4D97-AF65-F5344CB8AC3E}">
        <p14:creationId xmlns:p14="http://schemas.microsoft.com/office/powerpoint/2010/main" val="3625509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BF796-543E-4017-BC3A-508535F081E6}"/>
              </a:ext>
            </a:extLst>
          </p:cNvPr>
          <p:cNvSpPr>
            <a:spLocks noGrp="1"/>
          </p:cNvSpPr>
          <p:nvPr>
            <p:ph type="title"/>
          </p:nvPr>
        </p:nvSpPr>
        <p:spPr/>
        <p:txBody>
          <a:bodyPr/>
          <a:lstStyle/>
          <a:p>
            <a:r>
              <a:rPr lang="en-GB" dirty="0"/>
              <a:t>After affects</a:t>
            </a:r>
          </a:p>
        </p:txBody>
      </p:sp>
      <p:sp>
        <p:nvSpPr>
          <p:cNvPr id="3" name="Content Placeholder 2">
            <a:extLst>
              <a:ext uri="{FF2B5EF4-FFF2-40B4-BE49-F238E27FC236}">
                <a16:creationId xmlns:a16="http://schemas.microsoft.com/office/drawing/2014/main" id="{E6AF2210-969D-46C0-9959-B9EA84BCC79A}"/>
              </a:ext>
            </a:extLst>
          </p:cNvPr>
          <p:cNvSpPr>
            <a:spLocks noGrp="1"/>
          </p:cNvSpPr>
          <p:nvPr>
            <p:ph idx="1"/>
          </p:nvPr>
        </p:nvSpPr>
        <p:spPr/>
        <p:txBody>
          <a:bodyPr/>
          <a:lstStyle/>
          <a:p>
            <a:pPr>
              <a:buFont typeface="Arial" panose="020B0604020202020204" pitchFamily="34" charset="0"/>
              <a:buChar char="•"/>
            </a:pPr>
            <a:r>
              <a:rPr lang="en-GB" dirty="0"/>
              <a:t>Unfortunately one of the most common side affects to both contraceptives and abortive had on the women of classical Greece was not only medical complications but also death.</a:t>
            </a:r>
          </a:p>
          <a:p>
            <a:pPr>
              <a:buFont typeface="Arial" panose="020B0604020202020204" pitchFamily="34" charset="0"/>
              <a:buChar char="•"/>
            </a:pPr>
            <a:r>
              <a:rPr lang="en-GB" dirty="0"/>
              <a:t>A study found that in present day America women who used the same or similar abortive methods and herbs often faced serious illness and in some cases died (</a:t>
            </a:r>
            <a:r>
              <a:rPr lang="en-GB" sz="2400" b="0" i="0" dirty="0">
                <a:solidFill>
                  <a:schemeClr val="tx1">
                    <a:lumMod val="95000"/>
                  </a:schemeClr>
                </a:solidFill>
                <a:effectLst/>
              </a:rPr>
              <a:t>Nelson, 2009)</a:t>
            </a:r>
            <a:r>
              <a:rPr lang="en-GB" dirty="0"/>
              <a:t>.</a:t>
            </a:r>
          </a:p>
          <a:p>
            <a:pPr>
              <a:buFont typeface="Arial" panose="020B0604020202020204" pitchFamily="34" charset="0"/>
              <a:buChar char="•"/>
            </a:pPr>
            <a:r>
              <a:rPr lang="en-GB" dirty="0"/>
              <a:t>Abortion often proved deadly (</a:t>
            </a:r>
            <a:r>
              <a:rPr lang="en-GB" sz="2400" b="0" i="0" dirty="0">
                <a:solidFill>
                  <a:schemeClr val="tx1">
                    <a:lumMod val="95000"/>
                  </a:schemeClr>
                </a:solidFill>
                <a:effectLst/>
              </a:rPr>
              <a:t>Nelson, 2009)</a:t>
            </a:r>
            <a:endParaRPr lang="en-GB" dirty="0"/>
          </a:p>
        </p:txBody>
      </p:sp>
    </p:spTree>
    <p:extLst>
      <p:ext uri="{BB962C8B-B14F-4D97-AF65-F5344CB8AC3E}">
        <p14:creationId xmlns:p14="http://schemas.microsoft.com/office/powerpoint/2010/main" val="42175394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E1AD1-73B7-47B8-96C7-4F2B2A85C5EF}"/>
              </a:ext>
            </a:extLst>
          </p:cNvPr>
          <p:cNvSpPr>
            <a:spLocks noGrp="1"/>
          </p:cNvSpPr>
          <p:nvPr>
            <p:ph type="title"/>
          </p:nvPr>
        </p:nvSpPr>
        <p:spPr/>
        <p:txBody>
          <a:bodyPr/>
          <a:lstStyle/>
          <a:p>
            <a:r>
              <a:rPr lang="en-GB" dirty="0"/>
              <a:t>Infanticide?</a:t>
            </a:r>
          </a:p>
        </p:txBody>
      </p:sp>
      <p:sp>
        <p:nvSpPr>
          <p:cNvPr id="3" name="Content Placeholder 2">
            <a:extLst>
              <a:ext uri="{FF2B5EF4-FFF2-40B4-BE49-F238E27FC236}">
                <a16:creationId xmlns:a16="http://schemas.microsoft.com/office/drawing/2014/main" id="{E9BC1C75-02DC-496A-A18B-95306F2661CB}"/>
              </a:ext>
            </a:extLst>
          </p:cNvPr>
          <p:cNvSpPr>
            <a:spLocks noGrp="1"/>
          </p:cNvSpPr>
          <p:nvPr>
            <p:ph idx="1"/>
          </p:nvPr>
        </p:nvSpPr>
        <p:spPr/>
        <p:txBody>
          <a:bodyPr/>
          <a:lstStyle/>
          <a:p>
            <a:r>
              <a:rPr lang="en-GB" dirty="0"/>
              <a:t>Infanticide was rare and only typically carried out if the infant was not seen as fit enough to survive</a:t>
            </a:r>
          </a:p>
          <a:p>
            <a:r>
              <a:rPr lang="en-GB" dirty="0"/>
              <a:t>The father of the child had to approve of this action before it could be done (</a:t>
            </a:r>
            <a:r>
              <a:rPr lang="en-GB" sz="2400" b="0" i="0" dirty="0">
                <a:solidFill>
                  <a:schemeClr val="tx1">
                    <a:lumMod val="95000"/>
                  </a:schemeClr>
                </a:solidFill>
                <a:effectLst/>
              </a:rPr>
              <a:t>Demand, N.H. &amp; American Council of Learned Societies, 1994)</a:t>
            </a:r>
            <a:r>
              <a:rPr lang="en-GB" dirty="0"/>
              <a:t>.</a:t>
            </a:r>
          </a:p>
          <a:p>
            <a:r>
              <a:rPr lang="en-GB" dirty="0"/>
              <a:t>Infanticide was sometimes carried out if a husband claimed the child was illegitimate or not desirable.</a:t>
            </a:r>
          </a:p>
          <a:p>
            <a:r>
              <a:rPr lang="en-GB" dirty="0"/>
              <a:t>Infanticide was commonly carried out via exposure.</a:t>
            </a:r>
          </a:p>
        </p:txBody>
      </p:sp>
    </p:spTree>
    <p:extLst>
      <p:ext uri="{BB962C8B-B14F-4D97-AF65-F5344CB8AC3E}">
        <p14:creationId xmlns:p14="http://schemas.microsoft.com/office/powerpoint/2010/main" val="1339570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14C0A-A7C6-49E5-81E8-99CD828ED381}"/>
              </a:ext>
            </a:extLst>
          </p:cNvPr>
          <p:cNvSpPr>
            <a:spLocks noGrp="1"/>
          </p:cNvSpPr>
          <p:nvPr>
            <p:ph type="title"/>
          </p:nvPr>
        </p:nvSpPr>
        <p:spPr/>
        <p:txBody>
          <a:bodyPr/>
          <a:lstStyle/>
          <a:p>
            <a:r>
              <a:rPr lang="en-GB" dirty="0"/>
              <a:t>Who held the knowledge</a:t>
            </a:r>
          </a:p>
        </p:txBody>
      </p:sp>
      <p:sp>
        <p:nvSpPr>
          <p:cNvPr id="3" name="Content Placeholder 2">
            <a:extLst>
              <a:ext uri="{FF2B5EF4-FFF2-40B4-BE49-F238E27FC236}">
                <a16:creationId xmlns:a16="http://schemas.microsoft.com/office/drawing/2014/main" id="{007E9563-2086-4C24-9810-01704B865A50}"/>
              </a:ext>
            </a:extLst>
          </p:cNvPr>
          <p:cNvSpPr>
            <a:spLocks noGrp="1"/>
          </p:cNvSpPr>
          <p:nvPr>
            <p:ph idx="1"/>
          </p:nvPr>
        </p:nvSpPr>
        <p:spPr/>
        <p:txBody>
          <a:bodyPr/>
          <a:lstStyle/>
          <a:p>
            <a:pPr>
              <a:buFont typeface="Arial" panose="020B0604020202020204" pitchFamily="34" charset="0"/>
              <a:buChar char="•"/>
            </a:pPr>
            <a:r>
              <a:rPr lang="en-GB" dirty="0"/>
              <a:t>There is a passage in the </a:t>
            </a:r>
            <a:r>
              <a:rPr lang="en-GB" dirty="0" err="1"/>
              <a:t>Hipporcratic</a:t>
            </a:r>
            <a:r>
              <a:rPr lang="en-GB" dirty="0"/>
              <a:t> oath that when translated  says something similar to ‘I will not give this woman an abortive remedy’ (Riddle, 1992). </a:t>
            </a:r>
          </a:p>
          <a:p>
            <a:r>
              <a:rPr lang="en-GB" dirty="0"/>
              <a:t>Plato mentions in Theaetetus that midwives can bring on abortions through incantations and the use of herbal drugs (Riddle, 1992).</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9982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60D01-4519-4E96-B3FB-F9B7F4833289}"/>
              </a:ext>
            </a:extLst>
          </p:cNvPr>
          <p:cNvSpPr>
            <a:spLocks noGrp="1"/>
          </p:cNvSpPr>
          <p:nvPr>
            <p:ph type="title"/>
          </p:nvPr>
        </p:nvSpPr>
        <p:spPr/>
        <p:txBody>
          <a:bodyPr/>
          <a:lstStyle/>
          <a:p>
            <a:r>
              <a:rPr lang="en-GB" dirty="0"/>
              <a:t>Midwives duty</a:t>
            </a:r>
          </a:p>
        </p:txBody>
      </p:sp>
      <p:sp>
        <p:nvSpPr>
          <p:cNvPr id="3" name="Content Placeholder 2">
            <a:extLst>
              <a:ext uri="{FF2B5EF4-FFF2-40B4-BE49-F238E27FC236}">
                <a16:creationId xmlns:a16="http://schemas.microsoft.com/office/drawing/2014/main" id="{81C1ED03-B55B-4964-8971-19BF795F8400}"/>
              </a:ext>
            </a:extLst>
          </p:cNvPr>
          <p:cNvSpPr>
            <a:spLocks noGrp="1"/>
          </p:cNvSpPr>
          <p:nvPr>
            <p:ph idx="1"/>
          </p:nvPr>
        </p:nvSpPr>
        <p:spPr/>
        <p:txBody>
          <a:bodyPr/>
          <a:lstStyle/>
          <a:p>
            <a:r>
              <a:rPr lang="en-GB" dirty="0"/>
              <a:t>Women had to turn to other women as </a:t>
            </a:r>
            <a:r>
              <a:rPr lang="en-GB" dirty="0" err="1"/>
              <a:t>hippocratic</a:t>
            </a:r>
            <a:r>
              <a:rPr lang="en-GB" dirty="0"/>
              <a:t> doctors were typically male and would be on the side of the husband.</a:t>
            </a:r>
          </a:p>
          <a:p>
            <a:r>
              <a:rPr lang="en-GB" dirty="0"/>
              <a:t>Midwives were women who had usually had given birth as well </a:t>
            </a:r>
            <a:r>
              <a:rPr lang="en-GB" sz="2400" b="0" i="0" dirty="0">
                <a:solidFill>
                  <a:schemeClr val="tx1">
                    <a:lumMod val="95000"/>
                  </a:schemeClr>
                </a:solidFill>
                <a:effectLst/>
              </a:rPr>
              <a:t>Demand, N.H. &amp; American Council of Learned Societies, 1994</a:t>
            </a:r>
            <a:r>
              <a:rPr lang="en-GB" dirty="0"/>
              <a:t>.</a:t>
            </a:r>
          </a:p>
          <a:p>
            <a:r>
              <a:rPr lang="en-GB" dirty="0"/>
              <a:t>Midwives used incantations and recipes to bring on an abortion. They also educated women in </a:t>
            </a:r>
          </a:p>
        </p:txBody>
      </p:sp>
    </p:spTree>
    <p:extLst>
      <p:ext uri="{BB962C8B-B14F-4D97-AF65-F5344CB8AC3E}">
        <p14:creationId xmlns:p14="http://schemas.microsoft.com/office/powerpoint/2010/main" val="4597004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59166-AE76-417F-A338-2B33315C18B8}"/>
              </a:ext>
            </a:extLst>
          </p:cNvPr>
          <p:cNvSpPr>
            <a:spLocks noGrp="1"/>
          </p:cNvSpPr>
          <p:nvPr>
            <p:ph type="title"/>
          </p:nvPr>
        </p:nvSpPr>
        <p:spPr/>
        <p:txBody>
          <a:bodyPr/>
          <a:lstStyle/>
          <a:p>
            <a:r>
              <a:rPr lang="en-GB" dirty="0"/>
              <a:t>The gendered nature of Greece</a:t>
            </a:r>
          </a:p>
        </p:txBody>
      </p:sp>
      <p:sp>
        <p:nvSpPr>
          <p:cNvPr id="3" name="Content Placeholder 2">
            <a:extLst>
              <a:ext uri="{FF2B5EF4-FFF2-40B4-BE49-F238E27FC236}">
                <a16:creationId xmlns:a16="http://schemas.microsoft.com/office/drawing/2014/main" id="{584C5CBD-0A1E-4089-A58C-7FA169CD29ED}"/>
              </a:ext>
            </a:extLst>
          </p:cNvPr>
          <p:cNvSpPr>
            <a:spLocks noGrp="1"/>
          </p:cNvSpPr>
          <p:nvPr>
            <p:ph idx="1"/>
          </p:nvPr>
        </p:nvSpPr>
        <p:spPr/>
        <p:txBody>
          <a:bodyPr>
            <a:normAutofit fontScale="92500" lnSpcReduction="20000"/>
          </a:bodyPr>
          <a:lstStyle/>
          <a:p>
            <a:pPr>
              <a:buFont typeface="Arial" panose="020B0604020202020204" pitchFamily="34" charset="0"/>
              <a:buChar char="•"/>
            </a:pPr>
            <a:r>
              <a:rPr lang="en-GB" dirty="0"/>
              <a:t> Whilst there is evidence of female doctors and medical </a:t>
            </a:r>
            <a:r>
              <a:rPr lang="en-GB" dirty="0" err="1"/>
              <a:t>precticioners</a:t>
            </a:r>
            <a:r>
              <a:rPr lang="en-GB" dirty="0"/>
              <a:t> it was hard for Women in ancient Greece to gain and an education, without an education you couldn’t become a doctor (</a:t>
            </a:r>
            <a:r>
              <a:rPr lang="en-GB" sz="2400" b="0" i="0" dirty="0">
                <a:solidFill>
                  <a:schemeClr val="tx1">
                    <a:lumMod val="95000"/>
                  </a:schemeClr>
                </a:solidFill>
                <a:effectLst/>
              </a:rPr>
              <a:t>Demand, N.H. &amp; American Council of Learned Societies, 1994)</a:t>
            </a:r>
            <a:r>
              <a:rPr lang="en-GB" dirty="0"/>
              <a:t>.</a:t>
            </a:r>
          </a:p>
          <a:p>
            <a:pPr>
              <a:buFont typeface="Arial" panose="020B0604020202020204" pitchFamily="34" charset="0"/>
              <a:buChar char="•"/>
            </a:pPr>
            <a:r>
              <a:rPr lang="en-GB" dirty="0"/>
              <a:t>Women were often seen merely as their potential to procreate.</a:t>
            </a:r>
          </a:p>
          <a:p>
            <a:pPr>
              <a:buFont typeface="Arial" panose="020B0604020202020204" pitchFamily="34" charset="0"/>
              <a:buChar char="•"/>
            </a:pPr>
            <a:r>
              <a:rPr lang="en-GB" dirty="0"/>
              <a:t>Women were controlled by laws and societal standards.</a:t>
            </a:r>
          </a:p>
          <a:p>
            <a:pPr>
              <a:buFont typeface="Arial" panose="020B0604020202020204" pitchFamily="34" charset="0"/>
              <a:buChar char="•"/>
            </a:pPr>
            <a:r>
              <a:rPr lang="en-GB" dirty="0"/>
              <a:t>A </a:t>
            </a:r>
            <a:r>
              <a:rPr lang="en-GB" dirty="0" err="1"/>
              <a:t>womans</a:t>
            </a:r>
            <a:r>
              <a:rPr lang="en-GB" dirty="0"/>
              <a:t> marriage didn’t have to involve her consent.</a:t>
            </a:r>
          </a:p>
          <a:p>
            <a:pPr>
              <a:buFont typeface="Arial" panose="020B0604020202020204" pitchFamily="34" charset="0"/>
              <a:buChar char="•"/>
            </a:pPr>
            <a:r>
              <a:rPr lang="en-GB" dirty="0"/>
              <a:t>Even when marriage failed her dowry did not go to her it was returned to her father (</a:t>
            </a:r>
            <a:r>
              <a:rPr lang="en-GB" sz="2400" b="0" i="0" dirty="0">
                <a:solidFill>
                  <a:schemeClr val="tx1">
                    <a:lumMod val="95000"/>
                  </a:schemeClr>
                </a:solidFill>
                <a:effectLst/>
              </a:rPr>
              <a:t>Demand, N.H. &amp; American Council of Learned Societies, 1994)</a:t>
            </a:r>
            <a:r>
              <a:rPr lang="en-GB" dirty="0"/>
              <a:t>.</a:t>
            </a:r>
          </a:p>
          <a:p>
            <a:pPr>
              <a:buFont typeface="Arial" panose="020B0604020202020204" pitchFamily="34" charset="0"/>
              <a:buChar char="•"/>
            </a:pPr>
            <a:r>
              <a:rPr lang="en-GB" dirty="0"/>
              <a:t>A woman was classified as a bride until the birth of her first child</a:t>
            </a:r>
          </a:p>
          <a:p>
            <a:pPr>
              <a:buFont typeface="Arial" panose="020B0604020202020204" pitchFamily="34" charset="0"/>
              <a:buChar char="•"/>
            </a:pPr>
            <a:r>
              <a:rPr lang="en-GB" dirty="0"/>
              <a:t>A woman was not allowed to receive an education nor was she allowed citizenship.</a:t>
            </a:r>
          </a:p>
        </p:txBody>
      </p:sp>
    </p:spTree>
    <p:extLst>
      <p:ext uri="{BB962C8B-B14F-4D97-AF65-F5344CB8AC3E}">
        <p14:creationId xmlns:p14="http://schemas.microsoft.com/office/powerpoint/2010/main" val="18315724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1B369-3336-456A-A2C2-19B734BB15A1}"/>
              </a:ext>
            </a:extLst>
          </p:cNvPr>
          <p:cNvSpPr>
            <a:spLocks noGrp="1"/>
          </p:cNvSpPr>
          <p:nvPr>
            <p:ph type="title"/>
          </p:nvPr>
        </p:nvSpPr>
        <p:spPr/>
        <p:txBody>
          <a:bodyPr/>
          <a:lstStyle/>
          <a:p>
            <a:r>
              <a:rPr lang="en-GB" dirty="0"/>
              <a:t>The male opinion</a:t>
            </a:r>
          </a:p>
        </p:txBody>
      </p:sp>
      <p:sp>
        <p:nvSpPr>
          <p:cNvPr id="3" name="Content Placeholder 2">
            <a:extLst>
              <a:ext uri="{FF2B5EF4-FFF2-40B4-BE49-F238E27FC236}">
                <a16:creationId xmlns:a16="http://schemas.microsoft.com/office/drawing/2014/main" id="{D99FA0DF-6BAF-4E97-8B4B-026524E493A3}"/>
              </a:ext>
            </a:extLst>
          </p:cNvPr>
          <p:cNvSpPr>
            <a:spLocks noGrp="1"/>
          </p:cNvSpPr>
          <p:nvPr>
            <p:ph idx="1"/>
          </p:nvPr>
        </p:nvSpPr>
        <p:spPr/>
        <p:txBody>
          <a:bodyPr>
            <a:normAutofit lnSpcReduction="10000"/>
          </a:bodyPr>
          <a:lstStyle/>
          <a:p>
            <a:pPr>
              <a:buFont typeface="Arial" panose="020B0604020202020204" pitchFamily="34" charset="0"/>
              <a:buChar char="•"/>
            </a:pPr>
            <a:r>
              <a:rPr lang="en-GB" dirty="0"/>
              <a:t>Worries about abortive and contraceptives were only ever raised because men wished to control women a lesser  sex in their eye.</a:t>
            </a:r>
          </a:p>
          <a:p>
            <a:pPr>
              <a:buFont typeface="Arial" panose="020B0604020202020204" pitchFamily="34" charset="0"/>
              <a:buChar char="•"/>
            </a:pPr>
            <a:r>
              <a:rPr lang="en-GB" dirty="0"/>
              <a:t>Both Plato and Aristotle were in favour of population control (Riddle, 1992)</a:t>
            </a:r>
          </a:p>
          <a:p>
            <a:pPr>
              <a:buFont typeface="Arial" panose="020B0604020202020204" pitchFamily="34" charset="0"/>
              <a:buChar char="•"/>
            </a:pPr>
            <a:r>
              <a:rPr lang="en-GB" dirty="0"/>
              <a:t>Men had determination over whether their wives could have an abortion or not, and most doctors would take a mans want over the woman’s (</a:t>
            </a:r>
            <a:r>
              <a:rPr lang="en-GB" sz="2400" b="0" i="0" dirty="0">
                <a:solidFill>
                  <a:schemeClr val="tx1">
                    <a:lumMod val="95000"/>
                  </a:schemeClr>
                </a:solidFill>
                <a:effectLst/>
              </a:rPr>
              <a:t>Demand, N.H. &amp; American Council of Learned Societies, 1994)</a:t>
            </a:r>
            <a:r>
              <a:rPr lang="en-GB" dirty="0"/>
              <a:t>.</a:t>
            </a:r>
          </a:p>
          <a:p>
            <a:pPr>
              <a:buFont typeface="Arial" panose="020B0604020202020204" pitchFamily="34" charset="0"/>
              <a:buChar char="•"/>
            </a:pPr>
            <a:r>
              <a:rPr lang="en-GB" dirty="0"/>
              <a:t>Aristotle described the traditional family makeup of classical Greek households as master and his slave = Husband and his wife, children and actual slaves (</a:t>
            </a:r>
            <a:r>
              <a:rPr lang="en-GB" sz="2400" b="0" i="0" dirty="0">
                <a:solidFill>
                  <a:schemeClr val="tx1">
                    <a:lumMod val="95000"/>
                  </a:schemeClr>
                </a:solidFill>
                <a:effectLst/>
              </a:rPr>
              <a:t>Riddle, 1992)</a:t>
            </a:r>
            <a:r>
              <a:rPr lang="en-GB" dirty="0"/>
              <a:t>.</a:t>
            </a:r>
          </a:p>
        </p:txBody>
      </p:sp>
    </p:spTree>
    <p:extLst>
      <p:ext uri="{BB962C8B-B14F-4D97-AF65-F5344CB8AC3E}">
        <p14:creationId xmlns:p14="http://schemas.microsoft.com/office/powerpoint/2010/main" val="25493139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9CA42-D62B-4991-9687-C48C2F0CDE20}"/>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E6562BAE-6BE1-429F-970C-5ED16C8D400E}"/>
              </a:ext>
            </a:extLst>
          </p:cNvPr>
          <p:cNvSpPr>
            <a:spLocks noGrp="1"/>
          </p:cNvSpPr>
          <p:nvPr>
            <p:ph idx="1"/>
          </p:nvPr>
        </p:nvSpPr>
        <p:spPr/>
        <p:txBody>
          <a:bodyPr/>
          <a:lstStyle/>
          <a:p>
            <a:r>
              <a:rPr lang="en-GB" dirty="0"/>
              <a:t>Men came first, society came second  and women came last.</a:t>
            </a:r>
          </a:p>
          <a:p>
            <a:r>
              <a:rPr lang="en-GB" dirty="0"/>
              <a:t>Abortions and </a:t>
            </a:r>
            <a:r>
              <a:rPr lang="en-GB" dirty="0" err="1"/>
              <a:t>contraceptions</a:t>
            </a:r>
            <a:r>
              <a:rPr lang="en-GB" dirty="0"/>
              <a:t> were safeguarded by women and midwives.</a:t>
            </a:r>
          </a:p>
          <a:p>
            <a:r>
              <a:rPr lang="en-GB" dirty="0"/>
              <a:t>Methods of abortion were often more deadly than childbirth.</a:t>
            </a:r>
          </a:p>
          <a:p>
            <a:r>
              <a:rPr lang="en-GB" dirty="0"/>
              <a:t>There is a lot written on Athenian practice of abortion but not much else where.</a:t>
            </a:r>
          </a:p>
          <a:p>
            <a:r>
              <a:rPr lang="en-GB" dirty="0"/>
              <a:t>Most writings about abortion and contraception are recorded after the time period</a:t>
            </a:r>
          </a:p>
          <a:p>
            <a:r>
              <a:rPr lang="en-GB" dirty="0"/>
              <a:t>A woman’s worth was weighed in her ability to procreate.</a:t>
            </a:r>
          </a:p>
          <a:p>
            <a:endParaRPr lang="en-GB" dirty="0"/>
          </a:p>
        </p:txBody>
      </p:sp>
    </p:spTree>
    <p:extLst>
      <p:ext uri="{BB962C8B-B14F-4D97-AF65-F5344CB8AC3E}">
        <p14:creationId xmlns:p14="http://schemas.microsoft.com/office/powerpoint/2010/main" val="41840909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6878E-CD41-499A-A059-BFA0B5C2DD97}"/>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CF8CC670-B7A8-48E2-9378-D4D4E202A112}"/>
              </a:ext>
            </a:extLst>
          </p:cNvPr>
          <p:cNvSpPr>
            <a:spLocks noGrp="1"/>
          </p:cNvSpPr>
          <p:nvPr>
            <p:ph idx="1"/>
          </p:nvPr>
        </p:nvSpPr>
        <p:spPr/>
        <p:txBody>
          <a:bodyPr>
            <a:normAutofit fontScale="77500" lnSpcReduction="20000"/>
          </a:bodyPr>
          <a:lstStyle/>
          <a:p>
            <a:pPr>
              <a:buFont typeface="Arial" panose="020B0604020202020204" pitchFamily="34" charset="0"/>
              <a:buChar char="•"/>
            </a:pPr>
            <a:r>
              <a:rPr lang="en-GB" sz="1400" b="0" i="0" dirty="0">
                <a:solidFill>
                  <a:schemeClr val="tx1">
                    <a:lumMod val="95000"/>
                  </a:schemeClr>
                </a:solidFill>
                <a:effectLst/>
              </a:rPr>
              <a:t>Winkler, J.J., 1990. </a:t>
            </a:r>
            <a:r>
              <a:rPr lang="en-GB" sz="1400" b="0" i="1" dirty="0">
                <a:solidFill>
                  <a:schemeClr val="tx1">
                    <a:lumMod val="95000"/>
                  </a:schemeClr>
                </a:solidFill>
                <a:effectLst/>
              </a:rPr>
              <a:t>The constraints of desire : the anthropology of sex and gender in ancient Greece</a:t>
            </a:r>
            <a:r>
              <a:rPr lang="en-GB" sz="1400" b="0" i="0" dirty="0">
                <a:solidFill>
                  <a:schemeClr val="tx1">
                    <a:lumMod val="95000"/>
                  </a:schemeClr>
                </a:solidFill>
                <a:effectLst/>
              </a:rPr>
              <a:t>, London: Routledge.</a:t>
            </a:r>
            <a:endParaRPr lang="en-GB" sz="1400" dirty="0">
              <a:solidFill>
                <a:schemeClr val="tx1">
                  <a:lumMod val="95000"/>
                </a:schemeClr>
              </a:solidFill>
            </a:endParaRPr>
          </a:p>
          <a:p>
            <a:pPr>
              <a:buFont typeface="Arial" panose="020B0604020202020204" pitchFamily="34" charset="0"/>
              <a:buChar char="•"/>
            </a:pPr>
            <a:r>
              <a:rPr lang="en-GB" dirty="0"/>
              <a:t>References</a:t>
            </a:r>
          </a:p>
          <a:p>
            <a:pPr>
              <a:buFont typeface="Arial" panose="020B0604020202020204" pitchFamily="34" charset="0"/>
              <a:buChar char="•"/>
            </a:pPr>
            <a:r>
              <a:rPr lang="en-GB" sz="1400" b="0" i="0" dirty="0">
                <a:solidFill>
                  <a:schemeClr val="tx1">
                    <a:lumMod val="95000"/>
                  </a:schemeClr>
                </a:solidFill>
                <a:effectLst/>
              </a:rPr>
              <a:t>Demand, N.H. &amp; American Council of Learned Societies, 1994. </a:t>
            </a:r>
            <a:r>
              <a:rPr lang="en-GB" sz="1400" b="0" i="1" dirty="0">
                <a:solidFill>
                  <a:schemeClr val="tx1">
                    <a:lumMod val="95000"/>
                  </a:schemeClr>
                </a:solidFill>
                <a:effectLst/>
              </a:rPr>
              <a:t>Birth, death, and motherhood in Classical Greece</a:t>
            </a:r>
            <a:r>
              <a:rPr lang="en-GB" sz="1400" b="0" i="0" dirty="0">
                <a:solidFill>
                  <a:schemeClr val="tx1">
                    <a:lumMod val="95000"/>
                  </a:schemeClr>
                </a:solidFill>
                <a:effectLst/>
              </a:rPr>
              <a:t>, Baltimore: Johns Hopkins University Press.</a:t>
            </a:r>
          </a:p>
          <a:p>
            <a:pPr>
              <a:buFont typeface="Arial" panose="020B0604020202020204" pitchFamily="34" charset="0"/>
              <a:buChar char="•"/>
            </a:pPr>
            <a:r>
              <a:rPr lang="en-GB" sz="1400" b="0" i="0" dirty="0">
                <a:solidFill>
                  <a:schemeClr val="tx1">
                    <a:lumMod val="95000"/>
                  </a:schemeClr>
                </a:solidFill>
                <a:effectLst/>
              </a:rPr>
              <a:t>DuBois, P. &amp; American Council of Learned Societies, 1988. </a:t>
            </a:r>
            <a:r>
              <a:rPr lang="en-GB" sz="1400" b="0" i="1" dirty="0">
                <a:solidFill>
                  <a:schemeClr val="tx1">
                    <a:lumMod val="95000"/>
                  </a:schemeClr>
                </a:solidFill>
                <a:effectLst/>
              </a:rPr>
              <a:t>Sowing the body psychoanalysis and ancient representations of women</a:t>
            </a:r>
            <a:r>
              <a:rPr lang="en-GB" sz="1400" b="0" i="0" dirty="0">
                <a:solidFill>
                  <a:schemeClr val="tx1">
                    <a:lumMod val="95000"/>
                  </a:schemeClr>
                </a:solidFill>
                <a:effectLst/>
              </a:rPr>
              <a:t>, Chicago: University of Chicago Press.</a:t>
            </a:r>
          </a:p>
          <a:p>
            <a:pPr>
              <a:buFont typeface="Arial" panose="020B0604020202020204" pitchFamily="34" charset="0"/>
              <a:buChar char="•"/>
            </a:pPr>
            <a:r>
              <a:rPr lang="en-GB" sz="1600" b="0" i="0" dirty="0">
                <a:solidFill>
                  <a:schemeClr val="tx1">
                    <a:lumMod val="95000"/>
                  </a:schemeClr>
                </a:solidFill>
                <a:effectLst/>
              </a:rPr>
              <a:t>Howe, K. (2017). </a:t>
            </a:r>
            <a:r>
              <a:rPr lang="en-GB" sz="1600" b="0" i="1" dirty="0">
                <a:solidFill>
                  <a:schemeClr val="tx1">
                    <a:lumMod val="95000"/>
                  </a:schemeClr>
                </a:solidFill>
                <a:effectLst/>
              </a:rPr>
              <a:t>Pregnancy &amp; Childbirth in Ancient Greece.</a:t>
            </a:r>
            <a:r>
              <a:rPr lang="en-GB" sz="1600" b="0" i="0" dirty="0">
                <a:solidFill>
                  <a:schemeClr val="tx1">
                    <a:lumMod val="95000"/>
                  </a:schemeClr>
                </a:solidFill>
                <a:effectLst/>
              </a:rPr>
              <a:t> Available: https://womeninantiquity.wordpress.com/2017/03/31/pregnancy-and-childbirth/. Last accessed 29/01/2021.</a:t>
            </a:r>
          </a:p>
          <a:p>
            <a:r>
              <a:rPr lang="en-GB" sz="1600" b="0" i="0" dirty="0">
                <a:solidFill>
                  <a:schemeClr val="tx1">
                    <a:lumMod val="95000"/>
                  </a:schemeClr>
                </a:solidFill>
                <a:effectLst/>
              </a:rPr>
              <a:t>Independent Scholar . (2004). </a:t>
            </a:r>
            <a:r>
              <a:rPr lang="en-GB" sz="1600" b="0" i="1" dirty="0">
                <a:solidFill>
                  <a:schemeClr val="tx1">
                    <a:lumMod val="95000"/>
                  </a:schemeClr>
                </a:solidFill>
                <a:effectLst/>
              </a:rPr>
              <a:t>Women in Classical Greece.</a:t>
            </a:r>
            <a:r>
              <a:rPr lang="en-GB" sz="1600" b="0" i="0" dirty="0">
                <a:solidFill>
                  <a:schemeClr val="tx1">
                    <a:lumMod val="95000"/>
                  </a:schemeClr>
                </a:solidFill>
                <a:effectLst/>
              </a:rPr>
              <a:t> Available: https://www.metmuseum.org/toah/hd/wmna/hd_wmna.htm. Last accessed 29/01/2021.</a:t>
            </a:r>
          </a:p>
          <a:p>
            <a:pPr>
              <a:buFont typeface="Arial" panose="020B0604020202020204" pitchFamily="34" charset="0"/>
              <a:buChar char="•"/>
            </a:pPr>
            <a:r>
              <a:rPr lang="en-GB" sz="1400" b="0" i="0" dirty="0">
                <a:solidFill>
                  <a:schemeClr val="tx1">
                    <a:lumMod val="95000"/>
                  </a:schemeClr>
                </a:solidFill>
                <a:effectLst/>
              </a:rPr>
              <a:t>Nelson, S. (2009). Persephone's Seeds: Abortifacients and Contraceptives in Ancient Greek Medicine and Their Recent Scientific Appraisal. </a:t>
            </a:r>
            <a:r>
              <a:rPr lang="en-GB" sz="1400" b="0" i="1" dirty="0">
                <a:solidFill>
                  <a:schemeClr val="tx1">
                    <a:lumMod val="95000"/>
                  </a:schemeClr>
                </a:solidFill>
                <a:effectLst/>
              </a:rPr>
              <a:t>American Institute of Archaeology</a:t>
            </a:r>
            <a:r>
              <a:rPr lang="en-GB" sz="1400" b="0" i="0" dirty="0">
                <a:solidFill>
                  <a:schemeClr val="tx1">
                    <a:lumMod val="95000"/>
                  </a:schemeClr>
                </a:solidFill>
                <a:effectLst/>
              </a:rPr>
              <a:t>. 51 (2), 57-69.</a:t>
            </a:r>
          </a:p>
          <a:p>
            <a:pPr>
              <a:buFont typeface="Arial" panose="020B0604020202020204" pitchFamily="34" charset="0"/>
              <a:buChar char="•"/>
            </a:pPr>
            <a:r>
              <a:rPr lang="en-GB" sz="1400" b="0" i="0" dirty="0">
                <a:solidFill>
                  <a:schemeClr val="tx1">
                    <a:lumMod val="95000"/>
                  </a:schemeClr>
                </a:solidFill>
                <a:effectLst/>
              </a:rPr>
              <a:t>Roy, J. (1999). Polis and Oikos in Classical Athens. </a:t>
            </a:r>
            <a:r>
              <a:rPr lang="en-GB" sz="1400" b="0" i="1" dirty="0">
                <a:solidFill>
                  <a:schemeClr val="tx1">
                    <a:lumMod val="95000"/>
                  </a:schemeClr>
                </a:solidFill>
                <a:effectLst/>
              </a:rPr>
              <a:t>Greece &amp;Rome</a:t>
            </a:r>
            <a:r>
              <a:rPr lang="en-GB" sz="1400" b="0" i="0" dirty="0">
                <a:solidFill>
                  <a:schemeClr val="tx1">
                    <a:lumMod val="95000"/>
                  </a:schemeClr>
                </a:solidFill>
                <a:effectLst/>
              </a:rPr>
              <a:t>. xlvi (1), 1-18.</a:t>
            </a:r>
          </a:p>
          <a:p>
            <a:r>
              <a:rPr lang="en-GB" sz="1400" b="0" i="0" dirty="0">
                <a:solidFill>
                  <a:schemeClr val="tx1">
                    <a:lumMod val="95000"/>
                  </a:schemeClr>
                </a:solidFill>
                <a:effectLst/>
              </a:rPr>
              <a:t>Riddle, J.M. &amp; American Council of Learned Societies, 1992. </a:t>
            </a:r>
            <a:r>
              <a:rPr lang="en-GB" sz="1400" b="0" i="1" dirty="0">
                <a:solidFill>
                  <a:schemeClr val="tx1">
                    <a:lumMod val="95000"/>
                  </a:schemeClr>
                </a:solidFill>
                <a:effectLst/>
              </a:rPr>
              <a:t>Contraception and abortion from the ancient world to the Renaissance</a:t>
            </a:r>
            <a:r>
              <a:rPr lang="en-GB" sz="1400" b="0" i="0" dirty="0">
                <a:solidFill>
                  <a:schemeClr val="tx1">
                    <a:lumMod val="95000"/>
                  </a:schemeClr>
                </a:solidFill>
                <a:effectLst/>
              </a:rPr>
              <a:t>, Cambridge, Mass.: Harvard University Press.</a:t>
            </a:r>
          </a:p>
          <a:p>
            <a:pPr>
              <a:buFont typeface="Arial" panose="020B0604020202020204" pitchFamily="34" charset="0"/>
              <a:buChar char="•"/>
            </a:pPr>
            <a:r>
              <a:rPr lang="en-GB" sz="1400" b="0" i="0" dirty="0" err="1">
                <a:solidFill>
                  <a:schemeClr val="tx1">
                    <a:lumMod val="95000"/>
                  </a:schemeClr>
                </a:solidFill>
                <a:effectLst/>
              </a:rPr>
              <a:t>Totelin</a:t>
            </a:r>
            <a:r>
              <a:rPr lang="en-GB" sz="1400" b="0" i="0" dirty="0">
                <a:solidFill>
                  <a:schemeClr val="tx1">
                    <a:lumMod val="95000"/>
                  </a:schemeClr>
                </a:solidFill>
                <a:effectLst/>
              </a:rPr>
              <a:t>, L., 2015. When foods become remedies in ancient Greece: The curious case of garlic and other substances. </a:t>
            </a:r>
            <a:r>
              <a:rPr lang="en-GB" sz="1400" b="0" i="1" dirty="0">
                <a:solidFill>
                  <a:schemeClr val="tx1">
                    <a:lumMod val="95000"/>
                  </a:schemeClr>
                </a:solidFill>
                <a:effectLst/>
              </a:rPr>
              <a:t>Journal of ethnopharmacology</a:t>
            </a:r>
            <a:r>
              <a:rPr lang="en-GB" sz="1400" b="0" i="0" dirty="0">
                <a:solidFill>
                  <a:schemeClr val="tx1">
                    <a:lumMod val="95000"/>
                  </a:schemeClr>
                </a:solidFill>
                <a:effectLst/>
              </a:rPr>
              <a:t>, 167, pp.30–37.</a:t>
            </a:r>
            <a:endParaRPr lang="en-GB" sz="1400" dirty="0">
              <a:solidFill>
                <a:schemeClr val="tx1">
                  <a:lumMod val="95000"/>
                </a:schemeClr>
              </a:solidFill>
            </a:endParaRPr>
          </a:p>
        </p:txBody>
      </p:sp>
    </p:spTree>
    <p:extLst>
      <p:ext uri="{BB962C8B-B14F-4D97-AF65-F5344CB8AC3E}">
        <p14:creationId xmlns:p14="http://schemas.microsoft.com/office/powerpoint/2010/main" val="28452861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76038-8A03-4FC2-B7D1-D079DA30BB62}"/>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AD99C9B0-5B34-45DE-A146-07756F7836A2}"/>
              </a:ext>
            </a:extLst>
          </p:cNvPr>
          <p:cNvSpPr>
            <a:spLocks noGrp="1"/>
          </p:cNvSpPr>
          <p:nvPr>
            <p:ph idx="1"/>
          </p:nvPr>
        </p:nvSpPr>
        <p:spPr/>
        <p:txBody>
          <a:bodyPr/>
          <a:lstStyle/>
          <a:p>
            <a:pPr>
              <a:buFont typeface="Arial" panose="020B0604020202020204" pitchFamily="34" charset="0"/>
              <a:buChar char="•"/>
            </a:pPr>
            <a:r>
              <a:rPr lang="en-GB" dirty="0"/>
              <a:t>Images:</a:t>
            </a:r>
          </a:p>
          <a:p>
            <a:pPr>
              <a:buFont typeface="Arial" panose="020B0604020202020204" pitchFamily="34" charset="0"/>
              <a:buChar char="•"/>
            </a:pPr>
            <a:r>
              <a:rPr lang="en-GB" sz="1400" b="0" i="0" dirty="0">
                <a:solidFill>
                  <a:schemeClr val="tx1">
                    <a:lumMod val="95000"/>
                  </a:schemeClr>
                </a:solidFill>
                <a:effectLst/>
              </a:rPr>
              <a:t>Figure 1. </a:t>
            </a:r>
            <a:r>
              <a:rPr lang="en-GB" sz="1400" b="0" i="0" dirty="0" err="1">
                <a:solidFill>
                  <a:schemeClr val="tx1">
                    <a:lumMod val="95000"/>
                  </a:schemeClr>
                </a:solidFill>
                <a:effectLst/>
              </a:rPr>
              <a:t>Megistias</a:t>
            </a:r>
            <a:r>
              <a:rPr lang="en-GB" sz="1400" b="0" i="0" dirty="0">
                <a:solidFill>
                  <a:schemeClr val="tx1">
                    <a:lumMod val="95000"/>
                  </a:schemeClr>
                </a:solidFill>
                <a:effectLst/>
              </a:rPr>
              <a:t>. (unknown). </a:t>
            </a:r>
            <a:r>
              <a:rPr lang="en-GB" sz="1400" b="0" i="1" dirty="0">
                <a:solidFill>
                  <a:schemeClr val="tx1">
                    <a:lumMod val="95000"/>
                  </a:schemeClr>
                </a:solidFill>
                <a:effectLst/>
              </a:rPr>
              <a:t>Political geography of ancient Greece in the Archaic and Classical periods..</a:t>
            </a:r>
            <a:r>
              <a:rPr lang="en-GB" sz="1400" b="0" i="0" dirty="0">
                <a:solidFill>
                  <a:schemeClr val="tx1">
                    <a:lumMod val="95000"/>
                  </a:schemeClr>
                </a:solidFill>
                <a:effectLst/>
              </a:rPr>
              <a:t> Available: https://www.thoughtco.com/maps-of-ancient-greece-4122979. Last accessed 29/01/2021.</a:t>
            </a:r>
            <a:endParaRPr lang="en-GB" sz="1400" dirty="0">
              <a:solidFill>
                <a:schemeClr val="tx1">
                  <a:lumMod val="95000"/>
                </a:schemeClr>
              </a:solidFill>
            </a:endParaRPr>
          </a:p>
        </p:txBody>
      </p:sp>
    </p:spTree>
    <p:extLst>
      <p:ext uri="{BB962C8B-B14F-4D97-AF65-F5344CB8AC3E}">
        <p14:creationId xmlns:p14="http://schemas.microsoft.com/office/powerpoint/2010/main" val="36245956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A41AC481-B287-49C8-90EF-C669597D2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358</TotalTime>
  <Words>2218</Words>
  <Application>Microsoft Office PowerPoint</Application>
  <PresentationFormat>Widescreen</PresentationFormat>
  <Paragraphs>109</Paragraphs>
  <Slides>19</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Century Gothic</vt:lpstr>
      <vt:lpstr>Tw Cen MT</vt:lpstr>
      <vt:lpstr>Wingdings 3</vt:lpstr>
      <vt:lpstr>Integral</vt:lpstr>
      <vt:lpstr>Content Warning</vt:lpstr>
      <vt:lpstr>The gendered past of Abortion and contraception In Ancient Greece with a feminist critique</vt:lpstr>
      <vt:lpstr>Introduction</vt:lpstr>
      <vt:lpstr>PowerPoint Presentation</vt:lpstr>
      <vt:lpstr>Anti-fertility?</vt:lpstr>
      <vt:lpstr>Perspective of the past</vt:lpstr>
      <vt:lpstr>Abortive and contraceptive methods</vt:lpstr>
      <vt:lpstr>Abortion</vt:lpstr>
      <vt:lpstr>Contraceptive</vt:lpstr>
      <vt:lpstr>Divine Intervention</vt:lpstr>
      <vt:lpstr>After affects</vt:lpstr>
      <vt:lpstr>Infanticide?</vt:lpstr>
      <vt:lpstr>Who held the knowledge</vt:lpstr>
      <vt:lpstr>Midwives duty</vt:lpstr>
      <vt:lpstr>The gendered nature of Greece</vt:lpstr>
      <vt:lpstr>The male opinion</vt:lpstr>
      <vt:lpstr>Conclusion</vt:lpstr>
      <vt:lpstr>Bibliography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Content Warning</dc:title>
  <dc:creator>Jessica staples</dc:creator>
  <cp:lastModifiedBy>Jessica staples</cp:lastModifiedBy>
  <cp:revision>1</cp:revision>
  <dcterms:created xsi:type="dcterms:W3CDTF">2021-01-29T18:00:11Z</dcterms:created>
  <dcterms:modified xsi:type="dcterms:W3CDTF">2021-01-29T23:58:31Z</dcterms:modified>
</cp:coreProperties>
</file>