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2" r:id="rId6"/>
    <p:sldId id="261" r:id="rId7"/>
    <p:sldId id="263" r:id="rId8"/>
    <p:sldId id="264" r:id="rId9"/>
    <p:sldId id="266" r:id="rId10"/>
    <p:sldId id="268" r:id="rId11"/>
    <p:sldId id="269" r:id="rId12"/>
    <p:sldId id="270" r:id="rId13"/>
    <p:sldId id="271" r:id="rId14"/>
    <p:sldId id="272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1B2E3C-8DA5-4A6F-31A7-A56945F9A973}" v="166" dt="2026-04-25T10:27:55.950"/>
    <p1510:client id="{C3A65687-3A06-3BD7-160E-74FE381AEE7E}" v="57" dt="2026-04-25T09:37:39.4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FCDB40-2F49-478D-AF48-156D677563B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23890B4-C8B1-45A6-9131-EE21EB109B6C}">
      <dgm:prSet/>
      <dgm:spPr/>
      <dgm:t>
        <a:bodyPr/>
        <a:lstStyle/>
        <a:p>
          <a:r>
            <a:rPr lang="en-US" b="0" i="0"/>
            <a:t>🟩 SLIDE 3 – Case Study Overview </a:t>
          </a:r>
          <a:endParaRPr lang="en-US"/>
        </a:p>
      </dgm:t>
    </dgm:pt>
    <dgm:pt modelId="{321DEFB8-1B4F-4AAF-B482-9F92B377D57C}" type="parTrans" cxnId="{40D51762-6156-4F47-A13F-68819258C8E6}">
      <dgm:prSet/>
      <dgm:spPr/>
      <dgm:t>
        <a:bodyPr/>
        <a:lstStyle/>
        <a:p>
          <a:endParaRPr lang="en-US"/>
        </a:p>
      </dgm:t>
    </dgm:pt>
    <dgm:pt modelId="{6C653D5F-69D5-44F2-8758-81EF228FABF1}" type="sibTrans" cxnId="{40D51762-6156-4F47-A13F-68819258C8E6}">
      <dgm:prSet/>
      <dgm:spPr/>
      <dgm:t>
        <a:bodyPr/>
        <a:lstStyle/>
        <a:p>
          <a:endParaRPr lang="en-US"/>
        </a:p>
      </dgm:t>
    </dgm:pt>
    <dgm:pt modelId="{017FC4AB-C428-4C0B-AC32-92CC0C12DA79}">
      <dgm:prSet/>
      <dgm:spPr/>
      <dgm:t>
        <a:bodyPr/>
        <a:lstStyle/>
        <a:p>
          <a:r>
            <a:rPr lang="en-US" b="0" i="0"/>
            <a:t>Food manufacturing company </a:t>
          </a:r>
          <a:endParaRPr lang="en-US"/>
        </a:p>
      </dgm:t>
    </dgm:pt>
    <dgm:pt modelId="{5FE86D38-DEB3-4F01-8D47-98B3427A40D7}" type="parTrans" cxnId="{895ECBEB-A750-4E0A-9250-1167A6B89C33}">
      <dgm:prSet/>
      <dgm:spPr/>
      <dgm:t>
        <a:bodyPr/>
        <a:lstStyle/>
        <a:p>
          <a:endParaRPr lang="en-US"/>
        </a:p>
      </dgm:t>
    </dgm:pt>
    <dgm:pt modelId="{72B38FD6-D493-44A4-9B6F-63A33D75C1DE}" type="sibTrans" cxnId="{895ECBEB-A750-4E0A-9250-1167A6B89C33}">
      <dgm:prSet/>
      <dgm:spPr/>
      <dgm:t>
        <a:bodyPr/>
        <a:lstStyle/>
        <a:p>
          <a:endParaRPr lang="en-US"/>
        </a:p>
      </dgm:t>
    </dgm:pt>
    <dgm:pt modelId="{3FD4E305-C220-49BE-82D2-E9CF3DF1EA39}">
      <dgm:prSet/>
      <dgm:spPr/>
      <dgm:t>
        <a:bodyPr/>
        <a:lstStyle/>
        <a:p>
          <a:r>
            <a:rPr lang="en-US" b="0" i="0"/>
            <a:t>Workers from different countries </a:t>
          </a:r>
          <a:endParaRPr lang="en-US"/>
        </a:p>
      </dgm:t>
    </dgm:pt>
    <dgm:pt modelId="{C7000A80-6B85-4A46-8A4B-937CEDF07BC9}" type="parTrans" cxnId="{CB36D52C-6092-402E-A9D4-D18AF33784EB}">
      <dgm:prSet/>
      <dgm:spPr/>
      <dgm:t>
        <a:bodyPr/>
        <a:lstStyle/>
        <a:p>
          <a:endParaRPr lang="en-US"/>
        </a:p>
      </dgm:t>
    </dgm:pt>
    <dgm:pt modelId="{2CD83C16-786F-4455-A7DF-6CC494272569}" type="sibTrans" cxnId="{CB36D52C-6092-402E-A9D4-D18AF33784EB}">
      <dgm:prSet/>
      <dgm:spPr/>
      <dgm:t>
        <a:bodyPr/>
        <a:lstStyle/>
        <a:p>
          <a:endParaRPr lang="en-US"/>
        </a:p>
      </dgm:t>
    </dgm:pt>
    <dgm:pt modelId="{694BA853-F4B9-4530-90EF-7CC3AA7738E4}">
      <dgm:prSet/>
      <dgm:spPr/>
      <dgm:t>
        <a:bodyPr/>
        <a:lstStyle/>
        <a:p>
          <a:r>
            <a:rPr lang="en-US" b="0" i="0"/>
            <a:t>Poor hygiene standards </a:t>
          </a:r>
          <a:endParaRPr lang="en-US"/>
        </a:p>
      </dgm:t>
    </dgm:pt>
    <dgm:pt modelId="{9E6B8525-A65E-4A2F-8A41-7968B8FB92FA}" type="parTrans" cxnId="{D0D490F0-6C33-4BF6-B831-026C384A4ABB}">
      <dgm:prSet/>
      <dgm:spPr/>
      <dgm:t>
        <a:bodyPr/>
        <a:lstStyle/>
        <a:p>
          <a:endParaRPr lang="en-US"/>
        </a:p>
      </dgm:t>
    </dgm:pt>
    <dgm:pt modelId="{22267AD9-5010-41C4-8BA8-79172CAB1658}" type="sibTrans" cxnId="{D0D490F0-6C33-4BF6-B831-026C384A4ABB}">
      <dgm:prSet/>
      <dgm:spPr/>
      <dgm:t>
        <a:bodyPr/>
        <a:lstStyle/>
        <a:p>
          <a:endParaRPr lang="en-US"/>
        </a:p>
      </dgm:t>
    </dgm:pt>
    <dgm:pt modelId="{212E539F-908D-4617-9DBF-FA83B969E7E9}">
      <dgm:prSet/>
      <dgm:spPr/>
      <dgm:t>
        <a:bodyPr/>
        <a:lstStyle/>
        <a:p>
          <a:r>
            <a:rPr lang="en-US" b="0" i="0"/>
            <a:t>Communication problems </a:t>
          </a:r>
          <a:endParaRPr lang="en-US"/>
        </a:p>
      </dgm:t>
    </dgm:pt>
    <dgm:pt modelId="{D28A3DC6-4FB8-4E28-8AF7-E4623D28489E}" type="parTrans" cxnId="{5652FEA7-76EC-4187-A72B-B4DB79E290CD}">
      <dgm:prSet/>
      <dgm:spPr/>
      <dgm:t>
        <a:bodyPr/>
        <a:lstStyle/>
        <a:p>
          <a:endParaRPr lang="en-US"/>
        </a:p>
      </dgm:t>
    </dgm:pt>
    <dgm:pt modelId="{FC52269A-5087-4AA9-95F1-EA774EACEB5E}" type="sibTrans" cxnId="{5652FEA7-76EC-4187-A72B-B4DB79E290CD}">
      <dgm:prSet/>
      <dgm:spPr/>
      <dgm:t>
        <a:bodyPr/>
        <a:lstStyle/>
        <a:p>
          <a:endParaRPr lang="en-US"/>
        </a:p>
      </dgm:t>
    </dgm:pt>
    <dgm:pt modelId="{8B7012F1-1AFF-4A1F-831E-2AF492550616}" type="pres">
      <dgm:prSet presAssocID="{E5FCDB40-2F49-478D-AF48-156D677563B6}" presName="vert0" presStyleCnt="0">
        <dgm:presLayoutVars>
          <dgm:dir/>
          <dgm:animOne val="branch"/>
          <dgm:animLvl val="lvl"/>
        </dgm:presLayoutVars>
      </dgm:prSet>
      <dgm:spPr/>
    </dgm:pt>
    <dgm:pt modelId="{2D63F4BF-2226-4DE9-A067-A12B990C8D9F}" type="pres">
      <dgm:prSet presAssocID="{523890B4-C8B1-45A6-9131-EE21EB109B6C}" presName="thickLine" presStyleLbl="alignNode1" presStyleIdx="0" presStyleCnt="5"/>
      <dgm:spPr/>
    </dgm:pt>
    <dgm:pt modelId="{882F7EA9-B67D-4D20-B3E6-79D8AE235BD3}" type="pres">
      <dgm:prSet presAssocID="{523890B4-C8B1-45A6-9131-EE21EB109B6C}" presName="horz1" presStyleCnt="0"/>
      <dgm:spPr/>
    </dgm:pt>
    <dgm:pt modelId="{A06E9C47-0720-4E9B-8B41-E805C788B16B}" type="pres">
      <dgm:prSet presAssocID="{523890B4-C8B1-45A6-9131-EE21EB109B6C}" presName="tx1" presStyleLbl="revTx" presStyleIdx="0" presStyleCnt="5"/>
      <dgm:spPr/>
    </dgm:pt>
    <dgm:pt modelId="{1B9DFA66-EF41-4264-8E74-BAC903917161}" type="pres">
      <dgm:prSet presAssocID="{523890B4-C8B1-45A6-9131-EE21EB109B6C}" presName="vert1" presStyleCnt="0"/>
      <dgm:spPr/>
    </dgm:pt>
    <dgm:pt modelId="{456E485B-4C36-49CD-BA74-F04E9171C656}" type="pres">
      <dgm:prSet presAssocID="{017FC4AB-C428-4C0B-AC32-92CC0C12DA79}" presName="thickLine" presStyleLbl="alignNode1" presStyleIdx="1" presStyleCnt="5"/>
      <dgm:spPr/>
    </dgm:pt>
    <dgm:pt modelId="{59F14749-033D-49F7-865A-23DA8944804F}" type="pres">
      <dgm:prSet presAssocID="{017FC4AB-C428-4C0B-AC32-92CC0C12DA79}" presName="horz1" presStyleCnt="0"/>
      <dgm:spPr/>
    </dgm:pt>
    <dgm:pt modelId="{C3B19DD6-933B-42E8-96FF-5464E0E1D35C}" type="pres">
      <dgm:prSet presAssocID="{017FC4AB-C428-4C0B-AC32-92CC0C12DA79}" presName="tx1" presStyleLbl="revTx" presStyleIdx="1" presStyleCnt="5"/>
      <dgm:spPr/>
    </dgm:pt>
    <dgm:pt modelId="{3F4B1850-A360-4615-9F21-00D2A7B534B9}" type="pres">
      <dgm:prSet presAssocID="{017FC4AB-C428-4C0B-AC32-92CC0C12DA79}" presName="vert1" presStyleCnt="0"/>
      <dgm:spPr/>
    </dgm:pt>
    <dgm:pt modelId="{939A0297-36A9-46FF-9439-3D849C96A63A}" type="pres">
      <dgm:prSet presAssocID="{3FD4E305-C220-49BE-82D2-E9CF3DF1EA39}" presName="thickLine" presStyleLbl="alignNode1" presStyleIdx="2" presStyleCnt="5"/>
      <dgm:spPr/>
    </dgm:pt>
    <dgm:pt modelId="{519DE359-186F-4964-B11B-898EF6651A8B}" type="pres">
      <dgm:prSet presAssocID="{3FD4E305-C220-49BE-82D2-E9CF3DF1EA39}" presName="horz1" presStyleCnt="0"/>
      <dgm:spPr/>
    </dgm:pt>
    <dgm:pt modelId="{07128746-6B78-458C-8E35-FDA96DDA0205}" type="pres">
      <dgm:prSet presAssocID="{3FD4E305-C220-49BE-82D2-E9CF3DF1EA39}" presName="tx1" presStyleLbl="revTx" presStyleIdx="2" presStyleCnt="5"/>
      <dgm:spPr/>
    </dgm:pt>
    <dgm:pt modelId="{C0D9A98E-0455-4D13-8A4C-859DC35BCA2D}" type="pres">
      <dgm:prSet presAssocID="{3FD4E305-C220-49BE-82D2-E9CF3DF1EA39}" presName="vert1" presStyleCnt="0"/>
      <dgm:spPr/>
    </dgm:pt>
    <dgm:pt modelId="{B8251B92-FCC3-48A5-821B-59EB74EAFA75}" type="pres">
      <dgm:prSet presAssocID="{694BA853-F4B9-4530-90EF-7CC3AA7738E4}" presName="thickLine" presStyleLbl="alignNode1" presStyleIdx="3" presStyleCnt="5"/>
      <dgm:spPr/>
    </dgm:pt>
    <dgm:pt modelId="{F5FDF81C-7512-494D-813A-0AF9C39436C5}" type="pres">
      <dgm:prSet presAssocID="{694BA853-F4B9-4530-90EF-7CC3AA7738E4}" presName="horz1" presStyleCnt="0"/>
      <dgm:spPr/>
    </dgm:pt>
    <dgm:pt modelId="{13E447F7-BAC9-4B41-A526-3A3412C3E3BF}" type="pres">
      <dgm:prSet presAssocID="{694BA853-F4B9-4530-90EF-7CC3AA7738E4}" presName="tx1" presStyleLbl="revTx" presStyleIdx="3" presStyleCnt="5"/>
      <dgm:spPr/>
    </dgm:pt>
    <dgm:pt modelId="{8EF2B323-24BE-4E69-9769-B5A22D9F50F7}" type="pres">
      <dgm:prSet presAssocID="{694BA853-F4B9-4530-90EF-7CC3AA7738E4}" presName="vert1" presStyleCnt="0"/>
      <dgm:spPr/>
    </dgm:pt>
    <dgm:pt modelId="{3DAB00DA-5608-4C65-B631-A1F9DCE3933A}" type="pres">
      <dgm:prSet presAssocID="{212E539F-908D-4617-9DBF-FA83B969E7E9}" presName="thickLine" presStyleLbl="alignNode1" presStyleIdx="4" presStyleCnt="5"/>
      <dgm:spPr/>
    </dgm:pt>
    <dgm:pt modelId="{29A49CEB-DCC7-4025-9BF6-9A2BB164BD69}" type="pres">
      <dgm:prSet presAssocID="{212E539F-908D-4617-9DBF-FA83B969E7E9}" presName="horz1" presStyleCnt="0"/>
      <dgm:spPr/>
    </dgm:pt>
    <dgm:pt modelId="{3ED5E8F5-D746-4ADE-95E9-3DD9BBF3D610}" type="pres">
      <dgm:prSet presAssocID="{212E539F-908D-4617-9DBF-FA83B969E7E9}" presName="tx1" presStyleLbl="revTx" presStyleIdx="4" presStyleCnt="5"/>
      <dgm:spPr/>
    </dgm:pt>
    <dgm:pt modelId="{37064161-2A7C-4C61-B3D2-65074AB4C72B}" type="pres">
      <dgm:prSet presAssocID="{212E539F-908D-4617-9DBF-FA83B969E7E9}" presName="vert1" presStyleCnt="0"/>
      <dgm:spPr/>
    </dgm:pt>
  </dgm:ptLst>
  <dgm:cxnLst>
    <dgm:cxn modelId="{3ED8CA1A-BF11-43F7-9E1A-F32369E0065B}" type="presOf" srcId="{3FD4E305-C220-49BE-82D2-E9CF3DF1EA39}" destId="{07128746-6B78-458C-8E35-FDA96DDA0205}" srcOrd="0" destOrd="0" presId="urn:microsoft.com/office/officeart/2008/layout/LinedList"/>
    <dgm:cxn modelId="{60C74728-32A1-40B1-AF7D-F33C47DFB649}" type="presOf" srcId="{212E539F-908D-4617-9DBF-FA83B969E7E9}" destId="{3ED5E8F5-D746-4ADE-95E9-3DD9BBF3D610}" srcOrd="0" destOrd="0" presId="urn:microsoft.com/office/officeart/2008/layout/LinedList"/>
    <dgm:cxn modelId="{CB36D52C-6092-402E-A9D4-D18AF33784EB}" srcId="{E5FCDB40-2F49-478D-AF48-156D677563B6}" destId="{3FD4E305-C220-49BE-82D2-E9CF3DF1EA39}" srcOrd="2" destOrd="0" parTransId="{C7000A80-6B85-4A46-8A4B-937CEDF07BC9}" sibTransId="{2CD83C16-786F-4455-A7DF-6CC494272569}"/>
    <dgm:cxn modelId="{40D51762-6156-4F47-A13F-68819258C8E6}" srcId="{E5FCDB40-2F49-478D-AF48-156D677563B6}" destId="{523890B4-C8B1-45A6-9131-EE21EB109B6C}" srcOrd="0" destOrd="0" parTransId="{321DEFB8-1B4F-4AAF-B482-9F92B377D57C}" sibTransId="{6C653D5F-69D5-44F2-8758-81EF228FABF1}"/>
    <dgm:cxn modelId="{19EA9945-DCFA-4EAC-A78E-AE82A89038F1}" type="presOf" srcId="{523890B4-C8B1-45A6-9131-EE21EB109B6C}" destId="{A06E9C47-0720-4E9B-8B41-E805C788B16B}" srcOrd="0" destOrd="0" presId="urn:microsoft.com/office/officeart/2008/layout/LinedList"/>
    <dgm:cxn modelId="{8819BF53-5CE0-4499-999C-86E5F3B16C8B}" type="presOf" srcId="{694BA853-F4B9-4530-90EF-7CC3AA7738E4}" destId="{13E447F7-BAC9-4B41-A526-3A3412C3E3BF}" srcOrd="0" destOrd="0" presId="urn:microsoft.com/office/officeart/2008/layout/LinedList"/>
    <dgm:cxn modelId="{5652FEA7-76EC-4187-A72B-B4DB79E290CD}" srcId="{E5FCDB40-2F49-478D-AF48-156D677563B6}" destId="{212E539F-908D-4617-9DBF-FA83B969E7E9}" srcOrd="4" destOrd="0" parTransId="{D28A3DC6-4FB8-4E28-8AF7-E4623D28489E}" sibTransId="{FC52269A-5087-4AA9-95F1-EA774EACEB5E}"/>
    <dgm:cxn modelId="{B5D730DB-39A3-48A4-99D2-B4B496FC708A}" type="presOf" srcId="{017FC4AB-C428-4C0B-AC32-92CC0C12DA79}" destId="{C3B19DD6-933B-42E8-96FF-5464E0E1D35C}" srcOrd="0" destOrd="0" presId="urn:microsoft.com/office/officeart/2008/layout/LinedList"/>
    <dgm:cxn modelId="{895ECBEB-A750-4E0A-9250-1167A6B89C33}" srcId="{E5FCDB40-2F49-478D-AF48-156D677563B6}" destId="{017FC4AB-C428-4C0B-AC32-92CC0C12DA79}" srcOrd="1" destOrd="0" parTransId="{5FE86D38-DEB3-4F01-8D47-98B3427A40D7}" sibTransId="{72B38FD6-D493-44A4-9B6F-63A33D75C1DE}"/>
    <dgm:cxn modelId="{D0D490F0-6C33-4BF6-B831-026C384A4ABB}" srcId="{E5FCDB40-2F49-478D-AF48-156D677563B6}" destId="{694BA853-F4B9-4530-90EF-7CC3AA7738E4}" srcOrd="3" destOrd="0" parTransId="{9E6B8525-A65E-4A2F-8A41-7968B8FB92FA}" sibTransId="{22267AD9-5010-41C4-8BA8-79172CAB1658}"/>
    <dgm:cxn modelId="{60424AFE-F50C-4A10-ADDB-377A39738784}" type="presOf" srcId="{E5FCDB40-2F49-478D-AF48-156D677563B6}" destId="{8B7012F1-1AFF-4A1F-831E-2AF492550616}" srcOrd="0" destOrd="0" presId="urn:microsoft.com/office/officeart/2008/layout/LinedList"/>
    <dgm:cxn modelId="{6AD07579-0258-40A4-B828-22C117490F30}" type="presParOf" srcId="{8B7012F1-1AFF-4A1F-831E-2AF492550616}" destId="{2D63F4BF-2226-4DE9-A067-A12B990C8D9F}" srcOrd="0" destOrd="0" presId="urn:microsoft.com/office/officeart/2008/layout/LinedList"/>
    <dgm:cxn modelId="{EEC7862E-5608-4873-A3AE-E2E3EA05522A}" type="presParOf" srcId="{8B7012F1-1AFF-4A1F-831E-2AF492550616}" destId="{882F7EA9-B67D-4D20-B3E6-79D8AE235BD3}" srcOrd="1" destOrd="0" presId="urn:microsoft.com/office/officeart/2008/layout/LinedList"/>
    <dgm:cxn modelId="{12D5A353-6641-4D23-B3CC-1CEA5BE6760C}" type="presParOf" srcId="{882F7EA9-B67D-4D20-B3E6-79D8AE235BD3}" destId="{A06E9C47-0720-4E9B-8B41-E805C788B16B}" srcOrd="0" destOrd="0" presId="urn:microsoft.com/office/officeart/2008/layout/LinedList"/>
    <dgm:cxn modelId="{B2DC7B08-1520-49D4-8C1A-06D421B90D67}" type="presParOf" srcId="{882F7EA9-B67D-4D20-B3E6-79D8AE235BD3}" destId="{1B9DFA66-EF41-4264-8E74-BAC903917161}" srcOrd="1" destOrd="0" presId="urn:microsoft.com/office/officeart/2008/layout/LinedList"/>
    <dgm:cxn modelId="{5134FD40-A4C1-4E43-B404-6C3C0E46710B}" type="presParOf" srcId="{8B7012F1-1AFF-4A1F-831E-2AF492550616}" destId="{456E485B-4C36-49CD-BA74-F04E9171C656}" srcOrd="2" destOrd="0" presId="urn:microsoft.com/office/officeart/2008/layout/LinedList"/>
    <dgm:cxn modelId="{0D7DE90C-E2B0-40B4-85CB-26433FE342FF}" type="presParOf" srcId="{8B7012F1-1AFF-4A1F-831E-2AF492550616}" destId="{59F14749-033D-49F7-865A-23DA8944804F}" srcOrd="3" destOrd="0" presId="urn:microsoft.com/office/officeart/2008/layout/LinedList"/>
    <dgm:cxn modelId="{A9FFDBA1-BC60-4C9C-A68E-2D4CF2B12966}" type="presParOf" srcId="{59F14749-033D-49F7-865A-23DA8944804F}" destId="{C3B19DD6-933B-42E8-96FF-5464E0E1D35C}" srcOrd="0" destOrd="0" presId="urn:microsoft.com/office/officeart/2008/layout/LinedList"/>
    <dgm:cxn modelId="{67C67A7C-EB91-448D-BE77-78D838664973}" type="presParOf" srcId="{59F14749-033D-49F7-865A-23DA8944804F}" destId="{3F4B1850-A360-4615-9F21-00D2A7B534B9}" srcOrd="1" destOrd="0" presId="urn:microsoft.com/office/officeart/2008/layout/LinedList"/>
    <dgm:cxn modelId="{6E9390AD-2D5C-4E09-8F89-60E3F1782983}" type="presParOf" srcId="{8B7012F1-1AFF-4A1F-831E-2AF492550616}" destId="{939A0297-36A9-46FF-9439-3D849C96A63A}" srcOrd="4" destOrd="0" presId="urn:microsoft.com/office/officeart/2008/layout/LinedList"/>
    <dgm:cxn modelId="{26CD3F67-9FC3-4F54-9AC6-5473C5E68E49}" type="presParOf" srcId="{8B7012F1-1AFF-4A1F-831E-2AF492550616}" destId="{519DE359-186F-4964-B11B-898EF6651A8B}" srcOrd="5" destOrd="0" presId="urn:microsoft.com/office/officeart/2008/layout/LinedList"/>
    <dgm:cxn modelId="{18229DBA-53C7-49A2-9EC6-1D789F3AE43D}" type="presParOf" srcId="{519DE359-186F-4964-B11B-898EF6651A8B}" destId="{07128746-6B78-458C-8E35-FDA96DDA0205}" srcOrd="0" destOrd="0" presId="urn:microsoft.com/office/officeart/2008/layout/LinedList"/>
    <dgm:cxn modelId="{8682C49C-4EFE-4787-96E4-46D2DE78F6A9}" type="presParOf" srcId="{519DE359-186F-4964-B11B-898EF6651A8B}" destId="{C0D9A98E-0455-4D13-8A4C-859DC35BCA2D}" srcOrd="1" destOrd="0" presId="urn:microsoft.com/office/officeart/2008/layout/LinedList"/>
    <dgm:cxn modelId="{4D444B4F-4FB5-4A5D-BE51-339DB746F517}" type="presParOf" srcId="{8B7012F1-1AFF-4A1F-831E-2AF492550616}" destId="{B8251B92-FCC3-48A5-821B-59EB74EAFA75}" srcOrd="6" destOrd="0" presId="urn:microsoft.com/office/officeart/2008/layout/LinedList"/>
    <dgm:cxn modelId="{41BA2CF8-0A0A-4E2E-93BA-A967919EBC2D}" type="presParOf" srcId="{8B7012F1-1AFF-4A1F-831E-2AF492550616}" destId="{F5FDF81C-7512-494D-813A-0AF9C39436C5}" srcOrd="7" destOrd="0" presId="urn:microsoft.com/office/officeart/2008/layout/LinedList"/>
    <dgm:cxn modelId="{14CE21EA-A951-4B60-B31D-7C48B837BC5B}" type="presParOf" srcId="{F5FDF81C-7512-494D-813A-0AF9C39436C5}" destId="{13E447F7-BAC9-4B41-A526-3A3412C3E3BF}" srcOrd="0" destOrd="0" presId="urn:microsoft.com/office/officeart/2008/layout/LinedList"/>
    <dgm:cxn modelId="{F0AAE8ED-C536-4CCF-BD8D-97BCD52C26B0}" type="presParOf" srcId="{F5FDF81C-7512-494D-813A-0AF9C39436C5}" destId="{8EF2B323-24BE-4E69-9769-B5A22D9F50F7}" srcOrd="1" destOrd="0" presId="urn:microsoft.com/office/officeart/2008/layout/LinedList"/>
    <dgm:cxn modelId="{EADC3C8D-4F14-46FF-A856-66A51BAA0E7F}" type="presParOf" srcId="{8B7012F1-1AFF-4A1F-831E-2AF492550616}" destId="{3DAB00DA-5608-4C65-B631-A1F9DCE3933A}" srcOrd="8" destOrd="0" presId="urn:microsoft.com/office/officeart/2008/layout/LinedList"/>
    <dgm:cxn modelId="{1C64DEE8-1E15-4A2D-84D5-0E4F0B89D00A}" type="presParOf" srcId="{8B7012F1-1AFF-4A1F-831E-2AF492550616}" destId="{29A49CEB-DCC7-4025-9BF6-9A2BB164BD69}" srcOrd="9" destOrd="0" presId="urn:microsoft.com/office/officeart/2008/layout/LinedList"/>
    <dgm:cxn modelId="{3F5D2015-491B-46AD-8F5F-6652D9AAD30D}" type="presParOf" srcId="{29A49CEB-DCC7-4025-9BF6-9A2BB164BD69}" destId="{3ED5E8F5-D746-4ADE-95E9-3DD9BBF3D610}" srcOrd="0" destOrd="0" presId="urn:microsoft.com/office/officeart/2008/layout/LinedList"/>
    <dgm:cxn modelId="{D7BF6D90-CB59-4962-A8BA-23F364115420}" type="presParOf" srcId="{29A49CEB-DCC7-4025-9BF6-9A2BB164BD69}" destId="{37064161-2A7C-4C61-B3D2-65074AB4C7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6ACCB8-EA0A-4937-B10C-E9ABB310F266}" type="doc">
      <dgm:prSet loTypeId="urn:microsoft.com/office/officeart/2005/8/layout/list1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5D39651-65A0-4838-9264-E5B18F5A071C}">
      <dgm:prSet/>
      <dgm:spPr/>
      <dgm:t>
        <a:bodyPr/>
        <a:lstStyle/>
        <a:p>
          <a:r>
            <a:rPr lang="en-US" b="0" i="0"/>
            <a:t>🟩 SLIDE 9 – Age Differences </a:t>
          </a:r>
          <a:endParaRPr lang="en-US"/>
        </a:p>
      </dgm:t>
    </dgm:pt>
    <dgm:pt modelId="{D4738CA9-255C-48C6-B005-6D9F6DFAFA12}" type="parTrans" cxnId="{C545C7CE-95A3-46C1-BF23-AFD80B07BDE1}">
      <dgm:prSet/>
      <dgm:spPr/>
      <dgm:t>
        <a:bodyPr/>
        <a:lstStyle/>
        <a:p>
          <a:endParaRPr lang="en-US"/>
        </a:p>
      </dgm:t>
    </dgm:pt>
    <dgm:pt modelId="{6FDFE645-9F66-47E6-9C72-3B2002373FB5}" type="sibTrans" cxnId="{C545C7CE-95A3-46C1-BF23-AFD80B07BDE1}">
      <dgm:prSet/>
      <dgm:spPr/>
      <dgm:t>
        <a:bodyPr/>
        <a:lstStyle/>
        <a:p>
          <a:endParaRPr lang="en-US"/>
        </a:p>
      </dgm:t>
    </dgm:pt>
    <dgm:pt modelId="{F11DBA78-139F-4717-B2C0-73E6BFEABE4D}">
      <dgm:prSet/>
      <dgm:spPr/>
      <dgm:t>
        <a:bodyPr/>
        <a:lstStyle/>
        <a:p>
          <a:r>
            <a:rPr lang="en-US" b="0" i="0"/>
            <a:t>Younger workers ignore instructions </a:t>
          </a:r>
          <a:endParaRPr lang="en-US"/>
        </a:p>
      </dgm:t>
    </dgm:pt>
    <dgm:pt modelId="{C6ED4DA9-00E6-4CCB-A135-1DB22CDB357C}" type="parTrans" cxnId="{082B728B-0360-4047-BDF3-E1B1727ABC59}">
      <dgm:prSet/>
      <dgm:spPr/>
      <dgm:t>
        <a:bodyPr/>
        <a:lstStyle/>
        <a:p>
          <a:endParaRPr lang="en-US"/>
        </a:p>
      </dgm:t>
    </dgm:pt>
    <dgm:pt modelId="{E62D8226-CCEB-4F9E-8BFB-EF329062B704}" type="sibTrans" cxnId="{082B728B-0360-4047-BDF3-E1B1727ABC59}">
      <dgm:prSet/>
      <dgm:spPr/>
      <dgm:t>
        <a:bodyPr/>
        <a:lstStyle/>
        <a:p>
          <a:endParaRPr lang="en-US"/>
        </a:p>
      </dgm:t>
    </dgm:pt>
    <dgm:pt modelId="{886820F4-EF7C-4B44-BD66-E3B80F617082}">
      <dgm:prSet/>
      <dgm:spPr/>
      <dgm:t>
        <a:bodyPr/>
        <a:lstStyle/>
        <a:p>
          <a:r>
            <a:rPr lang="en-US" b="0" i="0"/>
            <a:t>Older workers more responsible </a:t>
          </a:r>
          <a:endParaRPr lang="en-US"/>
        </a:p>
      </dgm:t>
    </dgm:pt>
    <dgm:pt modelId="{37FAFA97-8B67-4889-8C1F-54B1752B4922}" type="parTrans" cxnId="{0332757E-D406-466A-A99F-44AD6621F1A5}">
      <dgm:prSet/>
      <dgm:spPr/>
      <dgm:t>
        <a:bodyPr/>
        <a:lstStyle/>
        <a:p>
          <a:endParaRPr lang="en-US"/>
        </a:p>
      </dgm:t>
    </dgm:pt>
    <dgm:pt modelId="{6BB00A17-DAD9-45C9-90C9-8701CC203106}" type="sibTrans" cxnId="{0332757E-D406-466A-A99F-44AD6621F1A5}">
      <dgm:prSet/>
      <dgm:spPr/>
      <dgm:t>
        <a:bodyPr/>
        <a:lstStyle/>
        <a:p>
          <a:endParaRPr lang="en-US"/>
        </a:p>
      </dgm:t>
    </dgm:pt>
    <dgm:pt modelId="{9865F6B6-CCF2-4946-8FEB-050E10220955}" type="pres">
      <dgm:prSet presAssocID="{B76ACCB8-EA0A-4937-B10C-E9ABB310F266}" presName="linear" presStyleCnt="0">
        <dgm:presLayoutVars>
          <dgm:dir/>
          <dgm:animLvl val="lvl"/>
          <dgm:resizeHandles val="exact"/>
        </dgm:presLayoutVars>
      </dgm:prSet>
      <dgm:spPr/>
    </dgm:pt>
    <dgm:pt modelId="{CB88C65C-20E8-407E-B04F-91AA6E549C63}" type="pres">
      <dgm:prSet presAssocID="{75D39651-65A0-4838-9264-E5B18F5A071C}" presName="parentLin" presStyleCnt="0"/>
      <dgm:spPr/>
    </dgm:pt>
    <dgm:pt modelId="{B7D7C648-E7FC-43E6-A22D-0DC5C6E332E8}" type="pres">
      <dgm:prSet presAssocID="{75D39651-65A0-4838-9264-E5B18F5A071C}" presName="parentLeftMargin" presStyleLbl="node1" presStyleIdx="0" presStyleCnt="3"/>
      <dgm:spPr/>
    </dgm:pt>
    <dgm:pt modelId="{678C39BD-D85E-468F-8D66-5622578D452E}" type="pres">
      <dgm:prSet presAssocID="{75D39651-65A0-4838-9264-E5B18F5A071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30EEEB5-3A6A-4572-85ED-76CE426A8A16}" type="pres">
      <dgm:prSet presAssocID="{75D39651-65A0-4838-9264-E5B18F5A071C}" presName="negativeSpace" presStyleCnt="0"/>
      <dgm:spPr/>
    </dgm:pt>
    <dgm:pt modelId="{44435118-1F9B-4310-B670-57617994C6BA}" type="pres">
      <dgm:prSet presAssocID="{75D39651-65A0-4838-9264-E5B18F5A071C}" presName="childText" presStyleLbl="conFgAcc1" presStyleIdx="0" presStyleCnt="3">
        <dgm:presLayoutVars>
          <dgm:bulletEnabled val="1"/>
        </dgm:presLayoutVars>
      </dgm:prSet>
      <dgm:spPr/>
    </dgm:pt>
    <dgm:pt modelId="{93BDFCDF-7950-4BC7-B4D2-4E1B0955A1A9}" type="pres">
      <dgm:prSet presAssocID="{6FDFE645-9F66-47E6-9C72-3B2002373FB5}" presName="spaceBetweenRectangles" presStyleCnt="0"/>
      <dgm:spPr/>
    </dgm:pt>
    <dgm:pt modelId="{C19B9DA4-26FE-4028-B219-9DC2C0656CD9}" type="pres">
      <dgm:prSet presAssocID="{F11DBA78-139F-4717-B2C0-73E6BFEABE4D}" presName="parentLin" presStyleCnt="0"/>
      <dgm:spPr/>
    </dgm:pt>
    <dgm:pt modelId="{4FD99BBA-15AF-435C-8648-E40F1D0CF363}" type="pres">
      <dgm:prSet presAssocID="{F11DBA78-139F-4717-B2C0-73E6BFEABE4D}" presName="parentLeftMargin" presStyleLbl="node1" presStyleIdx="0" presStyleCnt="3"/>
      <dgm:spPr/>
    </dgm:pt>
    <dgm:pt modelId="{2E5152D8-AA46-4C19-9922-86BCEC8DF315}" type="pres">
      <dgm:prSet presAssocID="{F11DBA78-139F-4717-B2C0-73E6BFEABE4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1E33E8E-765D-4BEC-9078-8FC40DC84D12}" type="pres">
      <dgm:prSet presAssocID="{F11DBA78-139F-4717-B2C0-73E6BFEABE4D}" presName="negativeSpace" presStyleCnt="0"/>
      <dgm:spPr/>
    </dgm:pt>
    <dgm:pt modelId="{5242B007-0495-48B9-BC28-264317672DEB}" type="pres">
      <dgm:prSet presAssocID="{F11DBA78-139F-4717-B2C0-73E6BFEABE4D}" presName="childText" presStyleLbl="conFgAcc1" presStyleIdx="1" presStyleCnt="3">
        <dgm:presLayoutVars>
          <dgm:bulletEnabled val="1"/>
        </dgm:presLayoutVars>
      </dgm:prSet>
      <dgm:spPr/>
    </dgm:pt>
    <dgm:pt modelId="{06A01F92-A3AE-4F35-ACA5-D0C308A392EB}" type="pres">
      <dgm:prSet presAssocID="{E62D8226-CCEB-4F9E-8BFB-EF329062B704}" presName="spaceBetweenRectangles" presStyleCnt="0"/>
      <dgm:spPr/>
    </dgm:pt>
    <dgm:pt modelId="{086F2A27-DA0E-4AF0-8C20-5F2DB43A1E17}" type="pres">
      <dgm:prSet presAssocID="{886820F4-EF7C-4B44-BD66-E3B80F617082}" presName="parentLin" presStyleCnt="0"/>
      <dgm:spPr/>
    </dgm:pt>
    <dgm:pt modelId="{AA1EB823-6A96-463D-AA5A-471A55AB7903}" type="pres">
      <dgm:prSet presAssocID="{886820F4-EF7C-4B44-BD66-E3B80F617082}" presName="parentLeftMargin" presStyleLbl="node1" presStyleIdx="1" presStyleCnt="3"/>
      <dgm:spPr/>
    </dgm:pt>
    <dgm:pt modelId="{6C2B44F2-63FF-4240-BA26-B0125527E398}" type="pres">
      <dgm:prSet presAssocID="{886820F4-EF7C-4B44-BD66-E3B80F61708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05AFC4E-5B1B-4A5B-B1BB-F416C2E71DD7}" type="pres">
      <dgm:prSet presAssocID="{886820F4-EF7C-4B44-BD66-E3B80F617082}" presName="negativeSpace" presStyleCnt="0"/>
      <dgm:spPr/>
    </dgm:pt>
    <dgm:pt modelId="{D4F9BE5F-24F7-458C-AEBE-AF71B01001A9}" type="pres">
      <dgm:prSet presAssocID="{886820F4-EF7C-4B44-BD66-E3B80F61708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325F71A-21A7-4C29-961C-B3784B39B628}" type="presOf" srcId="{75D39651-65A0-4838-9264-E5B18F5A071C}" destId="{678C39BD-D85E-468F-8D66-5622578D452E}" srcOrd="1" destOrd="0" presId="urn:microsoft.com/office/officeart/2005/8/layout/list1"/>
    <dgm:cxn modelId="{38673D5D-4844-4C54-BEDB-786533EAFE3B}" type="presOf" srcId="{F11DBA78-139F-4717-B2C0-73E6BFEABE4D}" destId="{2E5152D8-AA46-4C19-9922-86BCEC8DF315}" srcOrd="1" destOrd="0" presId="urn:microsoft.com/office/officeart/2005/8/layout/list1"/>
    <dgm:cxn modelId="{23481166-63B3-486C-83A8-757AF531C2FD}" type="presOf" srcId="{886820F4-EF7C-4B44-BD66-E3B80F617082}" destId="{6C2B44F2-63FF-4240-BA26-B0125527E398}" srcOrd="1" destOrd="0" presId="urn:microsoft.com/office/officeart/2005/8/layout/list1"/>
    <dgm:cxn modelId="{59AF834E-7504-4B95-B1FE-BA58C1A12B9F}" type="presOf" srcId="{886820F4-EF7C-4B44-BD66-E3B80F617082}" destId="{AA1EB823-6A96-463D-AA5A-471A55AB7903}" srcOrd="0" destOrd="0" presId="urn:microsoft.com/office/officeart/2005/8/layout/list1"/>
    <dgm:cxn modelId="{0332757E-D406-466A-A99F-44AD6621F1A5}" srcId="{B76ACCB8-EA0A-4937-B10C-E9ABB310F266}" destId="{886820F4-EF7C-4B44-BD66-E3B80F617082}" srcOrd="2" destOrd="0" parTransId="{37FAFA97-8B67-4889-8C1F-54B1752B4922}" sibTransId="{6BB00A17-DAD9-45C9-90C9-8701CC203106}"/>
    <dgm:cxn modelId="{082B728B-0360-4047-BDF3-E1B1727ABC59}" srcId="{B76ACCB8-EA0A-4937-B10C-E9ABB310F266}" destId="{F11DBA78-139F-4717-B2C0-73E6BFEABE4D}" srcOrd="1" destOrd="0" parTransId="{C6ED4DA9-00E6-4CCB-A135-1DB22CDB357C}" sibTransId="{E62D8226-CCEB-4F9E-8BFB-EF329062B704}"/>
    <dgm:cxn modelId="{4EC749A8-F815-4795-893F-8DFADF1C0096}" type="presOf" srcId="{75D39651-65A0-4838-9264-E5B18F5A071C}" destId="{B7D7C648-E7FC-43E6-A22D-0DC5C6E332E8}" srcOrd="0" destOrd="0" presId="urn:microsoft.com/office/officeart/2005/8/layout/list1"/>
    <dgm:cxn modelId="{25472AAE-7F5B-4C5F-90C6-37699E36177B}" type="presOf" srcId="{B76ACCB8-EA0A-4937-B10C-E9ABB310F266}" destId="{9865F6B6-CCF2-4946-8FEB-050E10220955}" srcOrd="0" destOrd="0" presId="urn:microsoft.com/office/officeart/2005/8/layout/list1"/>
    <dgm:cxn modelId="{C545C7CE-95A3-46C1-BF23-AFD80B07BDE1}" srcId="{B76ACCB8-EA0A-4937-B10C-E9ABB310F266}" destId="{75D39651-65A0-4838-9264-E5B18F5A071C}" srcOrd="0" destOrd="0" parTransId="{D4738CA9-255C-48C6-B005-6D9F6DFAFA12}" sibTransId="{6FDFE645-9F66-47E6-9C72-3B2002373FB5}"/>
    <dgm:cxn modelId="{DB70C8F5-F017-435E-9AC7-2EF39622D681}" type="presOf" srcId="{F11DBA78-139F-4717-B2C0-73E6BFEABE4D}" destId="{4FD99BBA-15AF-435C-8648-E40F1D0CF363}" srcOrd="0" destOrd="0" presId="urn:microsoft.com/office/officeart/2005/8/layout/list1"/>
    <dgm:cxn modelId="{010CF457-B5E7-4622-9116-95EC4F5EFFC9}" type="presParOf" srcId="{9865F6B6-CCF2-4946-8FEB-050E10220955}" destId="{CB88C65C-20E8-407E-B04F-91AA6E549C63}" srcOrd="0" destOrd="0" presId="urn:microsoft.com/office/officeart/2005/8/layout/list1"/>
    <dgm:cxn modelId="{31BC3DC4-C65F-4E7E-87C7-FAECF9BBCCAE}" type="presParOf" srcId="{CB88C65C-20E8-407E-B04F-91AA6E549C63}" destId="{B7D7C648-E7FC-43E6-A22D-0DC5C6E332E8}" srcOrd="0" destOrd="0" presId="urn:microsoft.com/office/officeart/2005/8/layout/list1"/>
    <dgm:cxn modelId="{81EEF890-E9EA-410A-9ABF-49567D50DC17}" type="presParOf" srcId="{CB88C65C-20E8-407E-B04F-91AA6E549C63}" destId="{678C39BD-D85E-468F-8D66-5622578D452E}" srcOrd="1" destOrd="0" presId="urn:microsoft.com/office/officeart/2005/8/layout/list1"/>
    <dgm:cxn modelId="{EC8F3A9C-5021-4EEC-80E2-3CB86CE9E5BD}" type="presParOf" srcId="{9865F6B6-CCF2-4946-8FEB-050E10220955}" destId="{130EEEB5-3A6A-4572-85ED-76CE426A8A16}" srcOrd="1" destOrd="0" presId="urn:microsoft.com/office/officeart/2005/8/layout/list1"/>
    <dgm:cxn modelId="{978B489D-C20D-46A6-8CA0-9A8FA6CB892D}" type="presParOf" srcId="{9865F6B6-CCF2-4946-8FEB-050E10220955}" destId="{44435118-1F9B-4310-B670-57617994C6BA}" srcOrd="2" destOrd="0" presId="urn:microsoft.com/office/officeart/2005/8/layout/list1"/>
    <dgm:cxn modelId="{B71B2700-CE81-4583-A3DA-96A3DD138AD1}" type="presParOf" srcId="{9865F6B6-CCF2-4946-8FEB-050E10220955}" destId="{93BDFCDF-7950-4BC7-B4D2-4E1B0955A1A9}" srcOrd="3" destOrd="0" presId="urn:microsoft.com/office/officeart/2005/8/layout/list1"/>
    <dgm:cxn modelId="{62D0179C-5100-43E7-996B-DF6EF55AABE5}" type="presParOf" srcId="{9865F6B6-CCF2-4946-8FEB-050E10220955}" destId="{C19B9DA4-26FE-4028-B219-9DC2C0656CD9}" srcOrd="4" destOrd="0" presId="urn:microsoft.com/office/officeart/2005/8/layout/list1"/>
    <dgm:cxn modelId="{7BBA90DB-94A4-46CD-AF17-798093A8EB85}" type="presParOf" srcId="{C19B9DA4-26FE-4028-B219-9DC2C0656CD9}" destId="{4FD99BBA-15AF-435C-8648-E40F1D0CF363}" srcOrd="0" destOrd="0" presId="urn:microsoft.com/office/officeart/2005/8/layout/list1"/>
    <dgm:cxn modelId="{EF04CF10-21A2-415D-B0B0-5D18F1A38DB5}" type="presParOf" srcId="{C19B9DA4-26FE-4028-B219-9DC2C0656CD9}" destId="{2E5152D8-AA46-4C19-9922-86BCEC8DF315}" srcOrd="1" destOrd="0" presId="urn:microsoft.com/office/officeart/2005/8/layout/list1"/>
    <dgm:cxn modelId="{A300E775-2455-4DF8-B54F-7C60B491233B}" type="presParOf" srcId="{9865F6B6-CCF2-4946-8FEB-050E10220955}" destId="{D1E33E8E-765D-4BEC-9078-8FC40DC84D12}" srcOrd="5" destOrd="0" presId="urn:microsoft.com/office/officeart/2005/8/layout/list1"/>
    <dgm:cxn modelId="{A301995C-2031-442D-AA42-676A9D2A7087}" type="presParOf" srcId="{9865F6B6-CCF2-4946-8FEB-050E10220955}" destId="{5242B007-0495-48B9-BC28-264317672DEB}" srcOrd="6" destOrd="0" presId="urn:microsoft.com/office/officeart/2005/8/layout/list1"/>
    <dgm:cxn modelId="{18008EDE-E827-403A-889A-EFC9048E74CE}" type="presParOf" srcId="{9865F6B6-CCF2-4946-8FEB-050E10220955}" destId="{06A01F92-A3AE-4F35-ACA5-D0C308A392EB}" srcOrd="7" destOrd="0" presId="urn:microsoft.com/office/officeart/2005/8/layout/list1"/>
    <dgm:cxn modelId="{5CF8AFD2-9D93-47FB-BCC1-51E205226002}" type="presParOf" srcId="{9865F6B6-CCF2-4946-8FEB-050E10220955}" destId="{086F2A27-DA0E-4AF0-8C20-5F2DB43A1E17}" srcOrd="8" destOrd="0" presId="urn:microsoft.com/office/officeart/2005/8/layout/list1"/>
    <dgm:cxn modelId="{96F99800-16E0-4442-8CA0-A26DC9D75660}" type="presParOf" srcId="{086F2A27-DA0E-4AF0-8C20-5F2DB43A1E17}" destId="{AA1EB823-6A96-463D-AA5A-471A55AB7903}" srcOrd="0" destOrd="0" presId="urn:microsoft.com/office/officeart/2005/8/layout/list1"/>
    <dgm:cxn modelId="{1C07C693-4982-49BA-9A44-D8AEF4199A63}" type="presParOf" srcId="{086F2A27-DA0E-4AF0-8C20-5F2DB43A1E17}" destId="{6C2B44F2-63FF-4240-BA26-B0125527E398}" srcOrd="1" destOrd="0" presId="urn:microsoft.com/office/officeart/2005/8/layout/list1"/>
    <dgm:cxn modelId="{C705E0A5-57E0-4088-B2AA-27AB4EBF5586}" type="presParOf" srcId="{9865F6B6-CCF2-4946-8FEB-050E10220955}" destId="{C05AFC4E-5B1B-4A5B-B1BB-F416C2E71DD7}" srcOrd="9" destOrd="0" presId="urn:microsoft.com/office/officeart/2005/8/layout/list1"/>
    <dgm:cxn modelId="{A056AD9B-29CF-4526-912A-C679A7957409}" type="presParOf" srcId="{9865F6B6-CCF2-4946-8FEB-050E10220955}" destId="{D4F9BE5F-24F7-458C-AEBE-AF71B01001A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63F4BF-2226-4DE9-A067-A12B990C8D9F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6E9C47-0720-4E9B-8B41-E805C788B16B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0" i="0" kern="1200"/>
            <a:t>🟩 SLIDE 3 – Case Study Overview </a:t>
          </a:r>
          <a:endParaRPr lang="en-US" sz="3400" kern="1200"/>
        </a:p>
      </dsp:txBody>
      <dsp:txXfrm>
        <a:off x="0" y="675"/>
        <a:ext cx="6900512" cy="1106957"/>
      </dsp:txXfrm>
    </dsp:sp>
    <dsp:sp modelId="{456E485B-4C36-49CD-BA74-F04E9171C656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19DD6-933B-42E8-96FF-5464E0E1D35C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0" i="0" kern="1200"/>
            <a:t>Food manufacturing company </a:t>
          </a:r>
          <a:endParaRPr lang="en-US" sz="3400" kern="1200"/>
        </a:p>
      </dsp:txBody>
      <dsp:txXfrm>
        <a:off x="0" y="1107633"/>
        <a:ext cx="6900512" cy="1106957"/>
      </dsp:txXfrm>
    </dsp:sp>
    <dsp:sp modelId="{939A0297-36A9-46FF-9439-3D849C96A63A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28746-6B78-458C-8E35-FDA96DDA0205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0" i="0" kern="1200"/>
            <a:t>Workers from different countries </a:t>
          </a:r>
          <a:endParaRPr lang="en-US" sz="3400" kern="1200"/>
        </a:p>
      </dsp:txBody>
      <dsp:txXfrm>
        <a:off x="0" y="2214591"/>
        <a:ext cx="6900512" cy="1106957"/>
      </dsp:txXfrm>
    </dsp:sp>
    <dsp:sp modelId="{B8251B92-FCC3-48A5-821B-59EB74EAFA75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E447F7-BAC9-4B41-A526-3A3412C3E3BF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0" i="0" kern="1200"/>
            <a:t>Poor hygiene standards </a:t>
          </a:r>
          <a:endParaRPr lang="en-US" sz="3400" kern="1200"/>
        </a:p>
      </dsp:txBody>
      <dsp:txXfrm>
        <a:off x="0" y="3321549"/>
        <a:ext cx="6900512" cy="1106957"/>
      </dsp:txXfrm>
    </dsp:sp>
    <dsp:sp modelId="{3DAB00DA-5608-4C65-B631-A1F9DCE3933A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D5E8F5-D746-4ADE-95E9-3DD9BBF3D610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b="0" i="0" kern="1200"/>
            <a:t>Communication problems </a:t>
          </a:r>
          <a:endParaRPr lang="en-US" sz="3400" kern="1200"/>
        </a:p>
      </dsp:txBody>
      <dsp:txXfrm>
        <a:off x="0" y="4428507"/>
        <a:ext cx="6900512" cy="11069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435118-1F9B-4310-B670-57617994C6BA}">
      <dsp:nvSpPr>
        <dsp:cNvPr id="0" name=""/>
        <dsp:cNvSpPr/>
      </dsp:nvSpPr>
      <dsp:spPr>
        <a:xfrm>
          <a:off x="0" y="1664779"/>
          <a:ext cx="6666833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8C39BD-D85E-468F-8D66-5622578D452E}">
      <dsp:nvSpPr>
        <dsp:cNvPr id="0" name=""/>
        <dsp:cNvSpPr/>
      </dsp:nvSpPr>
      <dsp:spPr>
        <a:xfrm>
          <a:off x="333341" y="1354819"/>
          <a:ext cx="4666783" cy="6199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🟩 SLIDE 9 – Age Differences </a:t>
          </a:r>
          <a:endParaRPr lang="en-US" sz="2100" kern="1200"/>
        </a:p>
      </dsp:txBody>
      <dsp:txXfrm>
        <a:off x="363603" y="1385081"/>
        <a:ext cx="4606259" cy="559396"/>
      </dsp:txXfrm>
    </dsp:sp>
    <dsp:sp modelId="{5242B007-0495-48B9-BC28-264317672DEB}">
      <dsp:nvSpPr>
        <dsp:cNvPr id="0" name=""/>
        <dsp:cNvSpPr/>
      </dsp:nvSpPr>
      <dsp:spPr>
        <a:xfrm>
          <a:off x="0" y="2617339"/>
          <a:ext cx="6666833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5152D8-AA46-4C19-9922-86BCEC8DF315}">
      <dsp:nvSpPr>
        <dsp:cNvPr id="0" name=""/>
        <dsp:cNvSpPr/>
      </dsp:nvSpPr>
      <dsp:spPr>
        <a:xfrm>
          <a:off x="333341" y="2307379"/>
          <a:ext cx="4666783" cy="61992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Younger workers ignore instructions </a:t>
          </a:r>
          <a:endParaRPr lang="en-US" sz="2100" kern="1200"/>
        </a:p>
      </dsp:txBody>
      <dsp:txXfrm>
        <a:off x="363603" y="2337641"/>
        <a:ext cx="4606259" cy="559396"/>
      </dsp:txXfrm>
    </dsp:sp>
    <dsp:sp modelId="{D4F9BE5F-24F7-458C-AEBE-AF71B01001A9}">
      <dsp:nvSpPr>
        <dsp:cNvPr id="0" name=""/>
        <dsp:cNvSpPr/>
      </dsp:nvSpPr>
      <dsp:spPr>
        <a:xfrm>
          <a:off x="0" y="3569900"/>
          <a:ext cx="6666833" cy="52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2B44F2-63FF-4240-BA26-B0125527E398}">
      <dsp:nvSpPr>
        <dsp:cNvPr id="0" name=""/>
        <dsp:cNvSpPr/>
      </dsp:nvSpPr>
      <dsp:spPr>
        <a:xfrm>
          <a:off x="333341" y="3259939"/>
          <a:ext cx="4666783" cy="61992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6393" tIns="0" rIns="176393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/>
            <a:t>Older workers more responsible </a:t>
          </a:r>
          <a:endParaRPr lang="en-US" sz="2100" kern="1200"/>
        </a:p>
      </dsp:txBody>
      <dsp:txXfrm>
        <a:off x="363603" y="3290201"/>
        <a:ext cx="4606259" cy="559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3765F6F-5C41-1403-2FE1-5B0955D0B222}"/>
              </a:ext>
            </a:extLst>
          </p:cNvPr>
          <p:cNvSpPr txBox="1"/>
          <p:nvPr/>
        </p:nvSpPr>
        <p:spPr>
          <a:xfrm>
            <a:off x="2847975" y="3790950"/>
            <a:ext cx="718185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Case Study: Flight Foods Ltd </a:t>
            </a:r>
          </a:p>
          <a:p>
            <a:r>
              <a:rPr lang="en-US" sz="2400"/>
              <a:t>Name: Marian Stanila </a:t>
            </a:r>
          </a:p>
          <a:p>
            <a:r>
              <a:rPr lang="en-US" sz="2400"/>
              <a:t>Module: LCLM4003 </a:t>
            </a:r>
          </a:p>
          <a:p>
            <a:r>
              <a:rPr lang="en-US" sz="2400"/>
              <a:t>Course: Effective Teamwork &amp; Communication </a:t>
            </a:r>
          </a:p>
          <a:p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79212C-1329-4B2A-5BAE-5C66F787FF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0" y="252413"/>
            <a:ext cx="5715000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0CC7708-EEAB-99A6-39B1-8AF6397C14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40" r="35533" b="6250"/>
          <a:stretch>
            <a:fillRect/>
          </a:stretch>
        </p:blipFill>
        <p:spPr>
          <a:xfrm>
            <a:off x="20" y="10"/>
            <a:ext cx="7390243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AE3A741D-C19B-960A-5803-1C5887147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879677" y="2347416"/>
            <a:ext cx="1630908" cy="7390262"/>
          </a:xfrm>
          <a:prstGeom prst="rect">
            <a:avLst/>
          </a:prstGeom>
          <a:gradFill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39DE25-0E4E-0AA7-0932-1D78C2372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-1919061" y="1919060"/>
            <a:ext cx="6854280" cy="30161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47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6EA299-0840-6DEA-E670-C49AEBC87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61657" y="4425055"/>
            <a:ext cx="2928605" cy="2432945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8E044B6-F1DF-DCBC-3C9C-9E045302D3A4}"/>
              </a:ext>
            </a:extLst>
          </p:cNvPr>
          <p:cNvSpPr txBox="1"/>
          <p:nvPr/>
        </p:nvSpPr>
        <p:spPr>
          <a:xfrm>
            <a:off x="8079978" y="2533476"/>
            <a:ext cx="3369234" cy="344783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🟩 SLIDE 2 – Introduction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Purpose: Analyse communication problems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Focus on teamwork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Identify barriers </a:t>
            </a:r>
            <a:endParaRPr lang="en-US" sz="20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Suggest solutions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379265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" name="TextBox 5">
            <a:extLst>
              <a:ext uri="{FF2B5EF4-FFF2-40B4-BE49-F238E27FC236}">
                <a16:creationId xmlns:a16="http://schemas.microsoft.com/office/drawing/2014/main" id="{FF2BEF0B-7684-19DD-D8A1-339B8A7AE5C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6598749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882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1D28FB-E197-A5F2-9B3A-2FAA938C7696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SLIDE 4 – Main Problems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Poor communication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0" i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Workers not following instructions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Mistakes in production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Manager struggling to control team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00356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ipes over the sea">
            <a:extLst>
              <a:ext uri="{FF2B5EF4-FFF2-40B4-BE49-F238E27FC236}">
                <a16:creationId xmlns:a16="http://schemas.microsoft.com/office/drawing/2014/main" id="{A505D2F3-7C6E-DE03-A445-1E0CCC6C6E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559" r="10" b="10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166FA3-7EC9-0F92-4EDD-F1DC71F7856E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🟩 SLIDE 5 – Communication Barriers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Environmental noise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Language barriers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Cultural differences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Age differences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Emotional issues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196113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CNC lathe processing">
            <a:extLst>
              <a:ext uri="{FF2B5EF4-FFF2-40B4-BE49-F238E27FC236}">
                <a16:creationId xmlns:a16="http://schemas.microsoft.com/office/drawing/2014/main" id="{F89E49EA-A121-947B-FC35-7552DDE18D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675" r="3744" b="-4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4AF046-848D-E5C0-5814-1FC9CB76B348}"/>
              </a:ext>
            </a:extLst>
          </p:cNvPr>
          <p:cNvSpPr txBox="1"/>
          <p:nvPr/>
        </p:nvSpPr>
        <p:spPr>
          <a:xfrm>
            <a:off x="6115317" y="2743200"/>
            <a:ext cx="5247340" cy="34968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🟩 SLIDE 6 – Environmental Noise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Loud factory machines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Hard to hear instructions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116582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74630C-93B9-2FE0-EA46-FF9F902AF8FF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🟩 SLIDE 7 – Language Barrier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Different languages spoken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Workers don’t understand manager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Miscommunication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8627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0CAA869-B85E-C187-79A1-7D5C5893F0D4}"/>
              </a:ext>
            </a:extLst>
          </p:cNvPr>
          <p:cNvSpPr txBox="1"/>
          <p:nvPr/>
        </p:nvSpPr>
        <p:spPr>
          <a:xfrm>
            <a:off x="761802" y="2743200"/>
            <a:ext cx="4646905" cy="36131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🟩 SLIDE 8 – Cultural Differences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Different habits and beliefs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Hygiene misunderstood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Different work behaviours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197BC62C-972A-6E62-945C-4BE05AAE373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05" r="17893" b="-1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185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E0951CF1-E90C-A177-8629-CA0FAD5753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5535672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3161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omino effect white cut-outs and one blue cutout">
            <a:extLst>
              <a:ext uri="{FF2B5EF4-FFF2-40B4-BE49-F238E27FC236}">
                <a16:creationId xmlns:a16="http://schemas.microsoft.com/office/drawing/2014/main" id="{9D6AF965-E8DB-B05C-AE5E-8EA0768139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56" r="-10" b="-10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07088B-A2DF-A833-9524-96EA59A551A0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conflict.”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🟩 SLIDE 10 – Emotional Barriers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Low motivation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Manager frustration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Poor teamwork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966329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ight Triangle 10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8F4E90-A9F5-907F-8699-E5076B5B243D}"/>
              </a:ext>
            </a:extLst>
          </p:cNvPr>
          <p:cNvSpPr txBox="1"/>
          <p:nvPr/>
        </p:nvSpPr>
        <p:spPr>
          <a:xfrm>
            <a:off x="1285240" y="2969469"/>
            <a:ext cx="8074815" cy="28003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/>
              <a:t>🟩 SLIDE 11 – Communication Theory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/>
              <a:t>Shannon &amp; Weaver Model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/>
              <a:t>Sender → Message → Receiver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/>
              <a:t>Noise affects message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7605999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7FE446-C060-B24D-5C96-50CEC37F79F9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🟩 SLIDE 12 – Solutions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Use simple language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Staff training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Visual instructions (signs)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Reduce noise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Improve teamwork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762421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3434B78-8876-5262-AA96-09DB638B37E7}"/>
              </a:ext>
            </a:extLst>
          </p:cNvPr>
          <p:cNvSpPr txBox="1"/>
          <p:nvPr/>
        </p:nvSpPr>
        <p:spPr>
          <a:xfrm>
            <a:off x="1179226" y="2890979"/>
            <a:ext cx="9833548" cy="26939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solidFill>
                  <a:schemeClr val="tx2"/>
                </a:solidFill>
              </a:rPr>
              <a:t>🟩 SLIDE 13 – Recommendations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solidFill>
                  <a:schemeClr val="tx2"/>
                </a:solidFill>
              </a:rPr>
              <a:t>Hire multilingual staff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solidFill>
                  <a:schemeClr val="tx2"/>
                </a:solidFill>
              </a:rPr>
              <a:t>Regular meetings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solidFill>
                  <a:schemeClr val="tx2"/>
                </a:solidFill>
              </a:rPr>
              <a:t>Better supervision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solidFill>
                  <a:schemeClr val="tx2"/>
                </a:solidFill>
              </a:rPr>
              <a:t>Clear rules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0961506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Hands-on top of each other">
            <a:extLst>
              <a:ext uri="{FF2B5EF4-FFF2-40B4-BE49-F238E27FC236}">
                <a16:creationId xmlns:a16="http://schemas.microsoft.com/office/drawing/2014/main" id="{7E09795A-6D2C-8055-B50C-D6E9268A3D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48" r="9350" b="-2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8280D2C-CB7E-3753-52C9-DF12AFBCD7CF}"/>
              </a:ext>
            </a:extLst>
          </p:cNvPr>
          <p:cNvSpPr txBox="1"/>
          <p:nvPr/>
        </p:nvSpPr>
        <p:spPr>
          <a:xfrm>
            <a:off x="6803409" y="2470245"/>
            <a:ext cx="4156512" cy="37698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🟩 SLIDE 14 – Conclusion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Communication is essential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Barriers reduce efficiency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0" i="0"/>
              <a:t>Solutions improve teamwork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7358810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7DA1C60-7819-DBDE-4B4A-AEAB21F8B80C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🟩 SLIDE 15 – References (Harvard)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Shannon, C. &amp; Weaver, W. (1949) The Mathematical Theory of Communication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Schramm, W. (1954) How Communication Works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/>
              <a:t>Mullins, L. (2016) Management and Organisational Behaviour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048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115</cp:revision>
  <dcterms:created xsi:type="dcterms:W3CDTF">2026-04-25T09:27:27Z</dcterms:created>
  <dcterms:modified xsi:type="dcterms:W3CDTF">2026-04-25T10:33:24Z</dcterms:modified>
</cp:coreProperties>
</file>