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2.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3.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9694" autoAdjust="0"/>
  </p:normalViewPr>
  <p:slideViewPr>
    <p:cSldViewPr snapToGrid="0" snapToObjects="1">
      <p:cViewPr varScale="1">
        <p:scale>
          <a:sx n="98" d="100"/>
          <a:sy n="98" d="100"/>
        </p:scale>
        <p:origin x="1974" y="7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3.xml.rels><?xml version="1.0" encoding="UTF-8" standalone="yes"?>
<Relationships xmlns="http://schemas.openxmlformats.org/package/2006/relationships"><Relationship Id="rId8" Type="http://schemas.openxmlformats.org/officeDocument/2006/relationships/image" Target="../media/image12.svg"/><Relationship Id="rId13" Type="http://schemas.openxmlformats.org/officeDocument/2006/relationships/image" Target="../media/image17.pn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 Id="rId14" Type="http://schemas.openxmlformats.org/officeDocument/2006/relationships/image" Target="../media/image18.svg"/></Relationships>
</file>

<file path=ppt/diagrams/_rels/data4.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_rels/data8.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10" Type="http://schemas.openxmlformats.org/officeDocument/2006/relationships/image" Target="../media/image38.svg"/><Relationship Id="rId4" Type="http://schemas.openxmlformats.org/officeDocument/2006/relationships/image" Target="../media/image32.svg"/><Relationship Id="rId9" Type="http://schemas.openxmlformats.org/officeDocument/2006/relationships/image" Target="../media/image37.png"/></Relationships>
</file>

<file path=ppt/diagrams/_rels/drawing3.xml.rels><?xml version="1.0" encoding="UTF-8" standalone="yes"?>
<Relationships xmlns="http://schemas.openxmlformats.org/package/2006/relationships"><Relationship Id="rId8" Type="http://schemas.openxmlformats.org/officeDocument/2006/relationships/image" Target="../media/image12.svg"/><Relationship Id="rId13" Type="http://schemas.openxmlformats.org/officeDocument/2006/relationships/image" Target="../media/image17.pn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 Id="rId14" Type="http://schemas.openxmlformats.org/officeDocument/2006/relationships/image" Target="../media/image18.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_rels/drawing8.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10" Type="http://schemas.openxmlformats.org/officeDocument/2006/relationships/image" Target="../media/image38.svg"/><Relationship Id="rId4" Type="http://schemas.openxmlformats.org/officeDocument/2006/relationships/image" Target="../media/image32.svg"/><Relationship Id="rId9" Type="http://schemas.openxmlformats.org/officeDocument/2006/relationships/image" Target="../media/image37.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A4720E8-B2F6-45DD-A322-C18C1980B22A}" type="doc">
      <dgm:prSet loTypeId="urn:microsoft.com/office/officeart/2005/8/layout/default" loCatId="list" qsTypeId="urn:microsoft.com/office/officeart/2005/8/quickstyle/simple4" qsCatId="simple" csTypeId="urn:microsoft.com/office/officeart/2005/8/colors/colorful5" csCatId="colorful"/>
      <dgm:spPr/>
      <dgm:t>
        <a:bodyPr/>
        <a:lstStyle/>
        <a:p>
          <a:endParaRPr lang="en-US"/>
        </a:p>
      </dgm:t>
    </dgm:pt>
    <dgm:pt modelId="{9189BDC6-35FB-4664-9175-BCECA7419B17}">
      <dgm:prSet/>
      <dgm:spPr/>
      <dgm:t>
        <a:bodyPr/>
        <a:lstStyle/>
        <a:p>
          <a:r>
            <a:rPr lang="en-US" dirty="0"/>
            <a:t>• Understand UK and Chinese cultural differences</a:t>
          </a:r>
        </a:p>
      </dgm:t>
    </dgm:pt>
    <dgm:pt modelId="{3E4404BA-5573-4ECB-8999-D10F7FC76C78}" type="parTrans" cxnId="{7E94B147-0E70-4DE5-B906-51920D0331AA}">
      <dgm:prSet/>
      <dgm:spPr/>
      <dgm:t>
        <a:bodyPr/>
        <a:lstStyle/>
        <a:p>
          <a:endParaRPr lang="en-US" sz="1600"/>
        </a:p>
      </dgm:t>
    </dgm:pt>
    <dgm:pt modelId="{E804932C-3D10-48D2-9E18-663A6A4954E2}" type="sibTrans" cxnId="{7E94B147-0E70-4DE5-B906-51920D0331AA}">
      <dgm:prSet/>
      <dgm:spPr/>
      <dgm:t>
        <a:bodyPr/>
        <a:lstStyle/>
        <a:p>
          <a:endParaRPr lang="en-US"/>
        </a:p>
      </dgm:t>
    </dgm:pt>
    <dgm:pt modelId="{09268963-89A8-4119-8ED9-A553C93888C7}">
      <dgm:prSet/>
      <dgm:spPr/>
      <dgm:t>
        <a:bodyPr/>
        <a:lstStyle/>
        <a:p>
          <a:r>
            <a:rPr lang="en-US"/>
            <a:t>• Apply intercultural theories to negotiation context</a:t>
          </a:r>
        </a:p>
      </dgm:t>
    </dgm:pt>
    <dgm:pt modelId="{96E123F2-2A7C-4559-AD96-7FF84AFF34DC}" type="parTrans" cxnId="{91B206D1-6830-4B33-A9B3-C836ED1F188B}">
      <dgm:prSet/>
      <dgm:spPr/>
      <dgm:t>
        <a:bodyPr/>
        <a:lstStyle/>
        <a:p>
          <a:endParaRPr lang="en-US" sz="1600"/>
        </a:p>
      </dgm:t>
    </dgm:pt>
    <dgm:pt modelId="{2839F6F1-AD9E-4DC8-BD0F-E9F10BAD4097}" type="sibTrans" cxnId="{91B206D1-6830-4B33-A9B3-C836ED1F188B}">
      <dgm:prSet/>
      <dgm:spPr/>
      <dgm:t>
        <a:bodyPr/>
        <a:lstStyle/>
        <a:p>
          <a:endParaRPr lang="en-US"/>
        </a:p>
      </dgm:t>
    </dgm:pt>
    <dgm:pt modelId="{31895655-D78E-41BF-A2A5-0F789D4276FD}">
      <dgm:prSet/>
      <dgm:spPr/>
      <dgm:t>
        <a:bodyPr/>
        <a:lstStyle/>
        <a:p>
          <a:r>
            <a:rPr lang="en-US"/>
            <a:t>• Identify cultural challenges to overcome</a:t>
          </a:r>
        </a:p>
      </dgm:t>
    </dgm:pt>
    <dgm:pt modelId="{F5043846-B4E9-4651-8F9E-EDA68C5C7106}" type="parTrans" cxnId="{284D2B8A-9B95-4898-AA67-2FB988A6D090}">
      <dgm:prSet/>
      <dgm:spPr/>
      <dgm:t>
        <a:bodyPr/>
        <a:lstStyle/>
        <a:p>
          <a:endParaRPr lang="en-US" sz="1600"/>
        </a:p>
      </dgm:t>
    </dgm:pt>
    <dgm:pt modelId="{A1968BD0-7465-457B-BAE8-EE77E3BB078F}" type="sibTrans" cxnId="{284D2B8A-9B95-4898-AA67-2FB988A6D090}">
      <dgm:prSet/>
      <dgm:spPr/>
      <dgm:t>
        <a:bodyPr/>
        <a:lstStyle/>
        <a:p>
          <a:endParaRPr lang="en-US"/>
        </a:p>
      </dgm:t>
    </dgm:pt>
    <dgm:pt modelId="{E58609DE-6DF3-40E6-A81E-492D713F9445}">
      <dgm:prSet/>
      <dgm:spPr/>
      <dgm:t>
        <a:bodyPr/>
        <a:lstStyle/>
        <a:p>
          <a:r>
            <a:rPr lang="en-US"/>
            <a:t>• Propose strategies for success</a:t>
          </a:r>
        </a:p>
      </dgm:t>
    </dgm:pt>
    <dgm:pt modelId="{53E1102C-91FC-4536-A9FB-DDAB7D662AAD}" type="parTrans" cxnId="{B3BC7EC6-2FC1-4DDF-9DE4-11514C86655F}">
      <dgm:prSet/>
      <dgm:spPr/>
      <dgm:t>
        <a:bodyPr/>
        <a:lstStyle/>
        <a:p>
          <a:endParaRPr lang="en-US" sz="1600"/>
        </a:p>
      </dgm:t>
    </dgm:pt>
    <dgm:pt modelId="{880D0D22-F419-414F-9962-008ADD1B19AA}" type="sibTrans" cxnId="{B3BC7EC6-2FC1-4DDF-9DE4-11514C86655F}">
      <dgm:prSet/>
      <dgm:spPr/>
      <dgm:t>
        <a:bodyPr/>
        <a:lstStyle/>
        <a:p>
          <a:endParaRPr lang="en-US"/>
        </a:p>
      </dgm:t>
    </dgm:pt>
    <dgm:pt modelId="{706B27CE-4A47-442A-BA12-986D22A8D70A}">
      <dgm:prSet/>
      <dgm:spPr/>
      <dgm:t>
        <a:bodyPr/>
        <a:lstStyle/>
        <a:p>
          <a:r>
            <a:rPr lang="en-US"/>
            <a:t>• Highlight importance of cultural awareness</a:t>
          </a:r>
        </a:p>
      </dgm:t>
    </dgm:pt>
    <dgm:pt modelId="{5AA09C9A-83B4-4C6C-BF4F-EA6BF2B1E7AA}" type="parTrans" cxnId="{A466986F-B69C-41D4-870D-F3889C8F55EA}">
      <dgm:prSet/>
      <dgm:spPr/>
      <dgm:t>
        <a:bodyPr/>
        <a:lstStyle/>
        <a:p>
          <a:endParaRPr lang="en-US" sz="1600"/>
        </a:p>
      </dgm:t>
    </dgm:pt>
    <dgm:pt modelId="{B26AEB70-FF0C-4B52-95A9-0300D046C6DB}" type="sibTrans" cxnId="{A466986F-B69C-41D4-870D-F3889C8F55EA}">
      <dgm:prSet/>
      <dgm:spPr/>
      <dgm:t>
        <a:bodyPr/>
        <a:lstStyle/>
        <a:p>
          <a:endParaRPr lang="en-US"/>
        </a:p>
      </dgm:t>
    </dgm:pt>
    <dgm:pt modelId="{0D03A789-D9C6-4FEE-A891-7F18DD2B9E93}" type="pres">
      <dgm:prSet presAssocID="{4A4720E8-B2F6-45DD-A322-C18C1980B22A}" presName="diagram" presStyleCnt="0">
        <dgm:presLayoutVars>
          <dgm:dir/>
          <dgm:resizeHandles val="exact"/>
        </dgm:presLayoutVars>
      </dgm:prSet>
      <dgm:spPr/>
    </dgm:pt>
    <dgm:pt modelId="{B26E69FE-72C0-4F0B-943F-A073678DC0C6}" type="pres">
      <dgm:prSet presAssocID="{9189BDC6-35FB-4664-9175-BCECA7419B17}" presName="node" presStyleLbl="node1" presStyleIdx="0" presStyleCnt="5">
        <dgm:presLayoutVars>
          <dgm:bulletEnabled val="1"/>
        </dgm:presLayoutVars>
      </dgm:prSet>
      <dgm:spPr/>
    </dgm:pt>
    <dgm:pt modelId="{61EEA883-67AD-4EEF-BF08-B5628F885DFD}" type="pres">
      <dgm:prSet presAssocID="{E804932C-3D10-48D2-9E18-663A6A4954E2}" presName="sibTrans" presStyleCnt="0"/>
      <dgm:spPr/>
    </dgm:pt>
    <dgm:pt modelId="{B6CFDB05-037F-4AD4-B2A3-420FD85B0EC7}" type="pres">
      <dgm:prSet presAssocID="{09268963-89A8-4119-8ED9-A553C93888C7}" presName="node" presStyleLbl="node1" presStyleIdx="1" presStyleCnt="5">
        <dgm:presLayoutVars>
          <dgm:bulletEnabled val="1"/>
        </dgm:presLayoutVars>
      </dgm:prSet>
      <dgm:spPr/>
    </dgm:pt>
    <dgm:pt modelId="{E754EEFF-98F8-4CBC-9B34-A8F3DABF38FD}" type="pres">
      <dgm:prSet presAssocID="{2839F6F1-AD9E-4DC8-BD0F-E9F10BAD4097}" presName="sibTrans" presStyleCnt="0"/>
      <dgm:spPr/>
    </dgm:pt>
    <dgm:pt modelId="{3EEDC2EB-3314-49C5-871C-240D844EDC8E}" type="pres">
      <dgm:prSet presAssocID="{31895655-D78E-41BF-A2A5-0F789D4276FD}" presName="node" presStyleLbl="node1" presStyleIdx="2" presStyleCnt="5">
        <dgm:presLayoutVars>
          <dgm:bulletEnabled val="1"/>
        </dgm:presLayoutVars>
      </dgm:prSet>
      <dgm:spPr/>
    </dgm:pt>
    <dgm:pt modelId="{DA5571E4-B736-4FDF-85A4-FA9561F78239}" type="pres">
      <dgm:prSet presAssocID="{A1968BD0-7465-457B-BAE8-EE77E3BB078F}" presName="sibTrans" presStyleCnt="0"/>
      <dgm:spPr/>
    </dgm:pt>
    <dgm:pt modelId="{44B6AF2A-5603-4C95-8159-687C98E598FE}" type="pres">
      <dgm:prSet presAssocID="{E58609DE-6DF3-40E6-A81E-492D713F9445}" presName="node" presStyleLbl="node1" presStyleIdx="3" presStyleCnt="5">
        <dgm:presLayoutVars>
          <dgm:bulletEnabled val="1"/>
        </dgm:presLayoutVars>
      </dgm:prSet>
      <dgm:spPr/>
    </dgm:pt>
    <dgm:pt modelId="{69D1EF4F-B419-4D40-B5F3-40643C3F2440}" type="pres">
      <dgm:prSet presAssocID="{880D0D22-F419-414F-9962-008ADD1B19AA}" presName="sibTrans" presStyleCnt="0"/>
      <dgm:spPr/>
    </dgm:pt>
    <dgm:pt modelId="{1527D439-2133-4EF0-B140-27D8CBBC7510}" type="pres">
      <dgm:prSet presAssocID="{706B27CE-4A47-442A-BA12-986D22A8D70A}" presName="node" presStyleLbl="node1" presStyleIdx="4" presStyleCnt="5">
        <dgm:presLayoutVars>
          <dgm:bulletEnabled val="1"/>
        </dgm:presLayoutVars>
      </dgm:prSet>
      <dgm:spPr/>
    </dgm:pt>
  </dgm:ptLst>
  <dgm:cxnLst>
    <dgm:cxn modelId="{14073521-1C5C-496C-A7E9-A475E5F209CC}" type="presOf" srcId="{09268963-89A8-4119-8ED9-A553C93888C7}" destId="{B6CFDB05-037F-4AD4-B2A3-420FD85B0EC7}" srcOrd="0" destOrd="0" presId="urn:microsoft.com/office/officeart/2005/8/layout/default"/>
    <dgm:cxn modelId="{819E4B2C-36BB-42F4-B044-E49284FDA9C0}" type="presOf" srcId="{9189BDC6-35FB-4664-9175-BCECA7419B17}" destId="{B26E69FE-72C0-4F0B-943F-A073678DC0C6}" srcOrd="0" destOrd="0" presId="urn:microsoft.com/office/officeart/2005/8/layout/default"/>
    <dgm:cxn modelId="{787D993D-00FF-44B0-849F-05E36D017C41}" type="presOf" srcId="{E58609DE-6DF3-40E6-A81E-492D713F9445}" destId="{44B6AF2A-5603-4C95-8159-687C98E598FE}" srcOrd="0" destOrd="0" presId="urn:microsoft.com/office/officeart/2005/8/layout/default"/>
    <dgm:cxn modelId="{7E94B147-0E70-4DE5-B906-51920D0331AA}" srcId="{4A4720E8-B2F6-45DD-A322-C18C1980B22A}" destId="{9189BDC6-35FB-4664-9175-BCECA7419B17}" srcOrd="0" destOrd="0" parTransId="{3E4404BA-5573-4ECB-8999-D10F7FC76C78}" sibTransId="{E804932C-3D10-48D2-9E18-663A6A4954E2}"/>
    <dgm:cxn modelId="{A466986F-B69C-41D4-870D-F3889C8F55EA}" srcId="{4A4720E8-B2F6-45DD-A322-C18C1980B22A}" destId="{706B27CE-4A47-442A-BA12-986D22A8D70A}" srcOrd="4" destOrd="0" parTransId="{5AA09C9A-83B4-4C6C-BF4F-EA6BF2B1E7AA}" sibTransId="{B26AEB70-FF0C-4B52-95A9-0300D046C6DB}"/>
    <dgm:cxn modelId="{85A98071-EA09-4304-A96A-DBE48D97E4B3}" type="presOf" srcId="{706B27CE-4A47-442A-BA12-986D22A8D70A}" destId="{1527D439-2133-4EF0-B140-27D8CBBC7510}" srcOrd="0" destOrd="0" presId="urn:microsoft.com/office/officeart/2005/8/layout/default"/>
    <dgm:cxn modelId="{284D2B8A-9B95-4898-AA67-2FB988A6D090}" srcId="{4A4720E8-B2F6-45DD-A322-C18C1980B22A}" destId="{31895655-D78E-41BF-A2A5-0F789D4276FD}" srcOrd="2" destOrd="0" parTransId="{F5043846-B4E9-4651-8F9E-EDA68C5C7106}" sibTransId="{A1968BD0-7465-457B-BAE8-EE77E3BB078F}"/>
    <dgm:cxn modelId="{B3BC7EC6-2FC1-4DDF-9DE4-11514C86655F}" srcId="{4A4720E8-B2F6-45DD-A322-C18C1980B22A}" destId="{E58609DE-6DF3-40E6-A81E-492D713F9445}" srcOrd="3" destOrd="0" parTransId="{53E1102C-91FC-4536-A9FB-DDAB7D662AAD}" sibTransId="{880D0D22-F419-414F-9962-008ADD1B19AA}"/>
    <dgm:cxn modelId="{91B206D1-6830-4B33-A9B3-C836ED1F188B}" srcId="{4A4720E8-B2F6-45DD-A322-C18C1980B22A}" destId="{09268963-89A8-4119-8ED9-A553C93888C7}" srcOrd="1" destOrd="0" parTransId="{96E123F2-2A7C-4559-AD96-7FF84AFF34DC}" sibTransId="{2839F6F1-AD9E-4DC8-BD0F-E9F10BAD4097}"/>
    <dgm:cxn modelId="{ADC502DC-4EAC-4DA1-9B93-9AC3F9851B93}" type="presOf" srcId="{4A4720E8-B2F6-45DD-A322-C18C1980B22A}" destId="{0D03A789-D9C6-4FEE-A891-7F18DD2B9E93}" srcOrd="0" destOrd="0" presId="urn:microsoft.com/office/officeart/2005/8/layout/default"/>
    <dgm:cxn modelId="{140E9AF4-CBB2-42C5-B780-3A431A5E9D0E}" type="presOf" srcId="{31895655-D78E-41BF-A2A5-0F789D4276FD}" destId="{3EEDC2EB-3314-49C5-871C-240D844EDC8E}" srcOrd="0" destOrd="0" presId="urn:microsoft.com/office/officeart/2005/8/layout/default"/>
    <dgm:cxn modelId="{036144D2-8E70-479F-AFEB-6CF1B9CD8EC7}" type="presParOf" srcId="{0D03A789-D9C6-4FEE-A891-7F18DD2B9E93}" destId="{B26E69FE-72C0-4F0B-943F-A073678DC0C6}" srcOrd="0" destOrd="0" presId="urn:microsoft.com/office/officeart/2005/8/layout/default"/>
    <dgm:cxn modelId="{F7C7A0D5-A933-4292-871D-45C64BAF3F35}" type="presParOf" srcId="{0D03A789-D9C6-4FEE-A891-7F18DD2B9E93}" destId="{61EEA883-67AD-4EEF-BF08-B5628F885DFD}" srcOrd="1" destOrd="0" presId="urn:microsoft.com/office/officeart/2005/8/layout/default"/>
    <dgm:cxn modelId="{A3AB59CE-E130-4754-8A33-E5A0E61327E8}" type="presParOf" srcId="{0D03A789-D9C6-4FEE-A891-7F18DD2B9E93}" destId="{B6CFDB05-037F-4AD4-B2A3-420FD85B0EC7}" srcOrd="2" destOrd="0" presId="urn:microsoft.com/office/officeart/2005/8/layout/default"/>
    <dgm:cxn modelId="{DFA10415-2090-47EC-ADAD-B944B584A8E3}" type="presParOf" srcId="{0D03A789-D9C6-4FEE-A891-7F18DD2B9E93}" destId="{E754EEFF-98F8-4CBC-9B34-A8F3DABF38FD}" srcOrd="3" destOrd="0" presId="urn:microsoft.com/office/officeart/2005/8/layout/default"/>
    <dgm:cxn modelId="{336FD9DD-A5D4-422B-AF7B-2F1C44EA5FAF}" type="presParOf" srcId="{0D03A789-D9C6-4FEE-A891-7F18DD2B9E93}" destId="{3EEDC2EB-3314-49C5-871C-240D844EDC8E}" srcOrd="4" destOrd="0" presId="urn:microsoft.com/office/officeart/2005/8/layout/default"/>
    <dgm:cxn modelId="{B0EFAF89-DAD1-4A76-B720-D1A45B99F468}" type="presParOf" srcId="{0D03A789-D9C6-4FEE-A891-7F18DD2B9E93}" destId="{DA5571E4-B736-4FDF-85A4-FA9561F78239}" srcOrd="5" destOrd="0" presId="urn:microsoft.com/office/officeart/2005/8/layout/default"/>
    <dgm:cxn modelId="{365C69C4-E646-484E-BEE0-2A41E5CED2D0}" type="presParOf" srcId="{0D03A789-D9C6-4FEE-A891-7F18DD2B9E93}" destId="{44B6AF2A-5603-4C95-8159-687C98E598FE}" srcOrd="6" destOrd="0" presId="urn:microsoft.com/office/officeart/2005/8/layout/default"/>
    <dgm:cxn modelId="{CF582FA0-1349-4BC6-A3B6-7C2E585C1684}" type="presParOf" srcId="{0D03A789-D9C6-4FEE-A891-7F18DD2B9E93}" destId="{69D1EF4F-B419-4D40-B5F3-40643C3F2440}" srcOrd="7" destOrd="0" presId="urn:microsoft.com/office/officeart/2005/8/layout/default"/>
    <dgm:cxn modelId="{311556E8-C584-4A83-8412-44562D2D62ED}" type="presParOf" srcId="{0D03A789-D9C6-4FEE-A891-7F18DD2B9E93}" destId="{1527D439-2133-4EF0-B140-27D8CBBC7510}" srcOrd="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653BB41-2487-4C17-BF5A-EF8CA4860FBA}" type="doc">
      <dgm:prSet loTypeId="urn:microsoft.com/office/officeart/2016/7/layout/RepeatingBendingProcessNew" loCatId="process" qsTypeId="urn:microsoft.com/office/officeart/2005/8/quickstyle/simple4" qsCatId="simple" csTypeId="urn:microsoft.com/office/officeart/2005/8/colors/colorful1" csCatId="colorful"/>
      <dgm:spPr/>
      <dgm:t>
        <a:bodyPr/>
        <a:lstStyle/>
        <a:p>
          <a:endParaRPr lang="en-US"/>
        </a:p>
      </dgm:t>
    </dgm:pt>
    <dgm:pt modelId="{2764348D-885F-4865-A91B-F7E0510E29CB}">
      <dgm:prSet/>
      <dgm:spPr/>
      <dgm:t>
        <a:bodyPr/>
        <a:lstStyle/>
        <a:p>
          <a:r>
            <a:rPr lang="en-US"/>
            <a:t>• Definition of culture and its elements</a:t>
          </a:r>
        </a:p>
      </dgm:t>
    </dgm:pt>
    <dgm:pt modelId="{A0E8F1D1-8365-46D2-924C-9FCEAD6192D4}" type="parTrans" cxnId="{3E369605-69F2-4400-88CA-1DBCC1E1C100}">
      <dgm:prSet/>
      <dgm:spPr/>
      <dgm:t>
        <a:bodyPr/>
        <a:lstStyle/>
        <a:p>
          <a:endParaRPr lang="en-US"/>
        </a:p>
      </dgm:t>
    </dgm:pt>
    <dgm:pt modelId="{8CA368DD-782D-40FC-8B19-A198156E9DB3}" type="sibTrans" cxnId="{3E369605-69F2-4400-88CA-1DBCC1E1C100}">
      <dgm:prSet/>
      <dgm:spPr/>
      <dgm:t>
        <a:bodyPr/>
        <a:lstStyle/>
        <a:p>
          <a:endParaRPr lang="en-US"/>
        </a:p>
      </dgm:t>
    </dgm:pt>
    <dgm:pt modelId="{ED354241-B6E0-484F-B8B7-665DE928DB6F}">
      <dgm:prSet/>
      <dgm:spPr/>
      <dgm:t>
        <a:bodyPr/>
        <a:lstStyle/>
        <a:p>
          <a:r>
            <a:rPr lang="en-US"/>
            <a:t>• UK business culture overview</a:t>
          </a:r>
        </a:p>
      </dgm:t>
    </dgm:pt>
    <dgm:pt modelId="{E6A036FE-A8D5-4711-8CC4-694292E5563C}" type="parTrans" cxnId="{F37E13E5-E649-4842-AAF7-3CA7D58A5BD1}">
      <dgm:prSet/>
      <dgm:spPr/>
      <dgm:t>
        <a:bodyPr/>
        <a:lstStyle/>
        <a:p>
          <a:endParaRPr lang="en-US"/>
        </a:p>
      </dgm:t>
    </dgm:pt>
    <dgm:pt modelId="{88265D3D-7EF9-41FF-A715-55BF3375FABA}" type="sibTrans" cxnId="{F37E13E5-E649-4842-AAF7-3CA7D58A5BD1}">
      <dgm:prSet/>
      <dgm:spPr/>
      <dgm:t>
        <a:bodyPr/>
        <a:lstStyle/>
        <a:p>
          <a:endParaRPr lang="en-US"/>
        </a:p>
      </dgm:t>
    </dgm:pt>
    <dgm:pt modelId="{3D40B67E-1EA5-4408-AEB6-9E25E7715562}">
      <dgm:prSet/>
      <dgm:spPr/>
      <dgm:t>
        <a:bodyPr/>
        <a:lstStyle/>
        <a:p>
          <a:r>
            <a:rPr lang="en-US"/>
            <a:t>• Chinese business culture overview</a:t>
          </a:r>
        </a:p>
      </dgm:t>
    </dgm:pt>
    <dgm:pt modelId="{49C68C2D-4FFD-45EA-8F93-8B35B4B7C006}" type="parTrans" cxnId="{EAD5C4D1-DDBE-4B1F-A20B-DE5F53F14427}">
      <dgm:prSet/>
      <dgm:spPr/>
      <dgm:t>
        <a:bodyPr/>
        <a:lstStyle/>
        <a:p>
          <a:endParaRPr lang="en-US"/>
        </a:p>
      </dgm:t>
    </dgm:pt>
    <dgm:pt modelId="{2C87C6F0-DEDA-4166-8D55-FF86A1B0D494}" type="sibTrans" cxnId="{EAD5C4D1-DDBE-4B1F-A20B-DE5F53F14427}">
      <dgm:prSet/>
      <dgm:spPr/>
      <dgm:t>
        <a:bodyPr/>
        <a:lstStyle/>
        <a:p>
          <a:endParaRPr lang="en-US"/>
        </a:p>
      </dgm:t>
    </dgm:pt>
    <dgm:pt modelId="{3F57AA15-CB98-4B36-821C-49A31688549C}">
      <dgm:prSet/>
      <dgm:spPr/>
      <dgm:t>
        <a:bodyPr/>
        <a:lstStyle/>
        <a:p>
          <a:r>
            <a:rPr lang="en-US"/>
            <a:t>• Theoretical frameworks</a:t>
          </a:r>
        </a:p>
      </dgm:t>
    </dgm:pt>
    <dgm:pt modelId="{99FCC918-6034-4A7A-A9ED-A888DE409C7A}" type="parTrans" cxnId="{85F24BEF-8BF3-4966-8604-899EAB6362B2}">
      <dgm:prSet/>
      <dgm:spPr/>
      <dgm:t>
        <a:bodyPr/>
        <a:lstStyle/>
        <a:p>
          <a:endParaRPr lang="en-US"/>
        </a:p>
      </dgm:t>
    </dgm:pt>
    <dgm:pt modelId="{226E0D76-8CDD-41DD-B593-CE25919711E0}" type="sibTrans" cxnId="{85F24BEF-8BF3-4966-8604-899EAB6362B2}">
      <dgm:prSet/>
      <dgm:spPr/>
      <dgm:t>
        <a:bodyPr/>
        <a:lstStyle/>
        <a:p>
          <a:endParaRPr lang="en-US"/>
        </a:p>
      </dgm:t>
    </dgm:pt>
    <dgm:pt modelId="{1822FAB2-1F9C-4C77-8C16-2C9713CF38AE}">
      <dgm:prSet/>
      <dgm:spPr/>
      <dgm:t>
        <a:bodyPr/>
        <a:lstStyle/>
        <a:p>
          <a:r>
            <a:rPr lang="en-US"/>
            <a:t>• Cultural challenges to overcome</a:t>
          </a:r>
        </a:p>
      </dgm:t>
    </dgm:pt>
    <dgm:pt modelId="{8B0E1B55-27C0-444F-A31C-44D6074AD6D4}" type="parTrans" cxnId="{1737E2F4-2054-47FA-979A-23631F6C06CF}">
      <dgm:prSet/>
      <dgm:spPr/>
      <dgm:t>
        <a:bodyPr/>
        <a:lstStyle/>
        <a:p>
          <a:endParaRPr lang="en-US"/>
        </a:p>
      </dgm:t>
    </dgm:pt>
    <dgm:pt modelId="{4A4058A7-CE36-42B8-B4AB-5941B721F60E}" type="sibTrans" cxnId="{1737E2F4-2054-47FA-979A-23631F6C06CF}">
      <dgm:prSet/>
      <dgm:spPr/>
      <dgm:t>
        <a:bodyPr/>
        <a:lstStyle/>
        <a:p>
          <a:endParaRPr lang="en-US"/>
        </a:p>
      </dgm:t>
    </dgm:pt>
    <dgm:pt modelId="{5808D1C8-449E-4278-A577-E200F15E7E05}">
      <dgm:prSet/>
      <dgm:spPr/>
      <dgm:t>
        <a:bodyPr/>
        <a:lstStyle/>
        <a:p>
          <a:r>
            <a:rPr lang="en-US"/>
            <a:t>• Strategies for success</a:t>
          </a:r>
        </a:p>
      </dgm:t>
    </dgm:pt>
    <dgm:pt modelId="{5789ECD0-A008-424D-893C-879B5D084E66}" type="parTrans" cxnId="{5EA91289-37B8-4ABB-A84D-8881E916630B}">
      <dgm:prSet/>
      <dgm:spPr/>
      <dgm:t>
        <a:bodyPr/>
        <a:lstStyle/>
        <a:p>
          <a:endParaRPr lang="en-US"/>
        </a:p>
      </dgm:t>
    </dgm:pt>
    <dgm:pt modelId="{39BBC740-A497-4438-8F9C-E313462CBC9B}" type="sibTrans" cxnId="{5EA91289-37B8-4ABB-A84D-8881E916630B}">
      <dgm:prSet/>
      <dgm:spPr/>
      <dgm:t>
        <a:bodyPr/>
        <a:lstStyle/>
        <a:p>
          <a:endParaRPr lang="en-US"/>
        </a:p>
      </dgm:t>
    </dgm:pt>
    <dgm:pt modelId="{2A70063C-B12F-4421-A6D6-F97607261C8B}">
      <dgm:prSet/>
      <dgm:spPr/>
      <dgm:t>
        <a:bodyPr/>
        <a:lstStyle/>
        <a:p>
          <a:r>
            <a:rPr lang="en-US"/>
            <a:t>• Case study</a:t>
          </a:r>
        </a:p>
      </dgm:t>
    </dgm:pt>
    <dgm:pt modelId="{D51ADF6D-2E49-43C2-B21B-C241EEF71611}" type="parTrans" cxnId="{3C580CF9-B7B8-462F-96A7-A5607D782C84}">
      <dgm:prSet/>
      <dgm:spPr/>
      <dgm:t>
        <a:bodyPr/>
        <a:lstStyle/>
        <a:p>
          <a:endParaRPr lang="en-US"/>
        </a:p>
      </dgm:t>
    </dgm:pt>
    <dgm:pt modelId="{D9EE95B8-3261-4AAC-8C1F-CF971A34C828}" type="sibTrans" cxnId="{3C580CF9-B7B8-462F-96A7-A5607D782C84}">
      <dgm:prSet/>
      <dgm:spPr/>
      <dgm:t>
        <a:bodyPr/>
        <a:lstStyle/>
        <a:p>
          <a:endParaRPr lang="en-US"/>
        </a:p>
      </dgm:t>
    </dgm:pt>
    <dgm:pt modelId="{66417CBD-F5CA-43BD-A836-BC276BB68FF0}">
      <dgm:prSet/>
      <dgm:spPr/>
      <dgm:t>
        <a:bodyPr/>
        <a:lstStyle/>
        <a:p>
          <a:r>
            <a:rPr lang="en-US"/>
            <a:t>• Importance of cultural awareness</a:t>
          </a:r>
        </a:p>
      </dgm:t>
    </dgm:pt>
    <dgm:pt modelId="{FD42CCD0-C8B9-4882-81EE-85D58A8309FC}" type="parTrans" cxnId="{87CCA7B9-BF5C-4ED7-8E04-10878C2C47DD}">
      <dgm:prSet/>
      <dgm:spPr/>
      <dgm:t>
        <a:bodyPr/>
        <a:lstStyle/>
        <a:p>
          <a:endParaRPr lang="en-US"/>
        </a:p>
      </dgm:t>
    </dgm:pt>
    <dgm:pt modelId="{251D76EE-7BA5-41B3-957C-9E1448C8E635}" type="sibTrans" cxnId="{87CCA7B9-BF5C-4ED7-8E04-10878C2C47DD}">
      <dgm:prSet/>
      <dgm:spPr/>
      <dgm:t>
        <a:bodyPr/>
        <a:lstStyle/>
        <a:p>
          <a:endParaRPr lang="en-US"/>
        </a:p>
      </dgm:t>
    </dgm:pt>
    <dgm:pt modelId="{C41ACDDC-742B-4F38-BEB4-02AC744953A4}">
      <dgm:prSet/>
      <dgm:spPr/>
      <dgm:t>
        <a:bodyPr/>
        <a:lstStyle/>
        <a:p>
          <a:r>
            <a:rPr lang="en-US"/>
            <a:t>• Conclusion &amp; references</a:t>
          </a:r>
        </a:p>
      </dgm:t>
    </dgm:pt>
    <dgm:pt modelId="{446C80A3-2C75-4FAC-A054-037ECF4CC9DA}" type="parTrans" cxnId="{BE802BF9-0936-4EFF-B300-953941D9624A}">
      <dgm:prSet/>
      <dgm:spPr/>
      <dgm:t>
        <a:bodyPr/>
        <a:lstStyle/>
        <a:p>
          <a:endParaRPr lang="en-US"/>
        </a:p>
      </dgm:t>
    </dgm:pt>
    <dgm:pt modelId="{9C9DE718-DF63-4D01-82EE-0F3549427F2D}" type="sibTrans" cxnId="{BE802BF9-0936-4EFF-B300-953941D9624A}">
      <dgm:prSet/>
      <dgm:spPr/>
      <dgm:t>
        <a:bodyPr/>
        <a:lstStyle/>
        <a:p>
          <a:endParaRPr lang="en-US"/>
        </a:p>
      </dgm:t>
    </dgm:pt>
    <dgm:pt modelId="{8F527E8B-739E-4D8F-B222-16B1607AE6AE}" type="pres">
      <dgm:prSet presAssocID="{D653BB41-2487-4C17-BF5A-EF8CA4860FBA}" presName="Name0" presStyleCnt="0">
        <dgm:presLayoutVars>
          <dgm:dir/>
          <dgm:resizeHandles val="exact"/>
        </dgm:presLayoutVars>
      </dgm:prSet>
      <dgm:spPr/>
    </dgm:pt>
    <dgm:pt modelId="{64D2A8A2-AC60-4953-A340-83B7C48E6CE2}" type="pres">
      <dgm:prSet presAssocID="{2764348D-885F-4865-A91B-F7E0510E29CB}" presName="node" presStyleLbl="node1" presStyleIdx="0" presStyleCnt="9">
        <dgm:presLayoutVars>
          <dgm:bulletEnabled val="1"/>
        </dgm:presLayoutVars>
      </dgm:prSet>
      <dgm:spPr/>
    </dgm:pt>
    <dgm:pt modelId="{16F2C9AA-CD59-4E0F-A8BD-A8922D069FA6}" type="pres">
      <dgm:prSet presAssocID="{8CA368DD-782D-40FC-8B19-A198156E9DB3}" presName="sibTrans" presStyleLbl="sibTrans1D1" presStyleIdx="0" presStyleCnt="8"/>
      <dgm:spPr/>
    </dgm:pt>
    <dgm:pt modelId="{7F960F73-9E25-4303-9022-2028C4425D2C}" type="pres">
      <dgm:prSet presAssocID="{8CA368DD-782D-40FC-8B19-A198156E9DB3}" presName="connectorText" presStyleLbl="sibTrans1D1" presStyleIdx="0" presStyleCnt="8"/>
      <dgm:spPr/>
    </dgm:pt>
    <dgm:pt modelId="{D5BC6B7B-38AC-491D-AA8E-53B8553ADC04}" type="pres">
      <dgm:prSet presAssocID="{ED354241-B6E0-484F-B8B7-665DE928DB6F}" presName="node" presStyleLbl="node1" presStyleIdx="1" presStyleCnt="9">
        <dgm:presLayoutVars>
          <dgm:bulletEnabled val="1"/>
        </dgm:presLayoutVars>
      </dgm:prSet>
      <dgm:spPr/>
    </dgm:pt>
    <dgm:pt modelId="{D7E1BFF5-4F2D-4033-A33D-4B12D04C192D}" type="pres">
      <dgm:prSet presAssocID="{88265D3D-7EF9-41FF-A715-55BF3375FABA}" presName="sibTrans" presStyleLbl="sibTrans1D1" presStyleIdx="1" presStyleCnt="8"/>
      <dgm:spPr/>
    </dgm:pt>
    <dgm:pt modelId="{8D973E4A-515F-48A7-9B4D-4E9C775B3444}" type="pres">
      <dgm:prSet presAssocID="{88265D3D-7EF9-41FF-A715-55BF3375FABA}" presName="connectorText" presStyleLbl="sibTrans1D1" presStyleIdx="1" presStyleCnt="8"/>
      <dgm:spPr/>
    </dgm:pt>
    <dgm:pt modelId="{F3BF4071-A68D-4323-9EF7-D8704EE0B4F3}" type="pres">
      <dgm:prSet presAssocID="{3D40B67E-1EA5-4408-AEB6-9E25E7715562}" presName="node" presStyleLbl="node1" presStyleIdx="2" presStyleCnt="9">
        <dgm:presLayoutVars>
          <dgm:bulletEnabled val="1"/>
        </dgm:presLayoutVars>
      </dgm:prSet>
      <dgm:spPr/>
    </dgm:pt>
    <dgm:pt modelId="{BBC4E127-C6F2-44A5-9505-F85C78B04AFD}" type="pres">
      <dgm:prSet presAssocID="{2C87C6F0-DEDA-4166-8D55-FF86A1B0D494}" presName="sibTrans" presStyleLbl="sibTrans1D1" presStyleIdx="2" presStyleCnt="8"/>
      <dgm:spPr/>
    </dgm:pt>
    <dgm:pt modelId="{B4C8D434-2726-45D8-8D8A-391D84C8A55A}" type="pres">
      <dgm:prSet presAssocID="{2C87C6F0-DEDA-4166-8D55-FF86A1B0D494}" presName="connectorText" presStyleLbl="sibTrans1D1" presStyleIdx="2" presStyleCnt="8"/>
      <dgm:spPr/>
    </dgm:pt>
    <dgm:pt modelId="{2F352535-5912-45BB-9183-E09DB0A6BB26}" type="pres">
      <dgm:prSet presAssocID="{3F57AA15-CB98-4B36-821C-49A31688549C}" presName="node" presStyleLbl="node1" presStyleIdx="3" presStyleCnt="9">
        <dgm:presLayoutVars>
          <dgm:bulletEnabled val="1"/>
        </dgm:presLayoutVars>
      </dgm:prSet>
      <dgm:spPr/>
    </dgm:pt>
    <dgm:pt modelId="{5CD619F4-3665-4CB7-98FF-8337EE9DBF8D}" type="pres">
      <dgm:prSet presAssocID="{226E0D76-8CDD-41DD-B593-CE25919711E0}" presName="sibTrans" presStyleLbl="sibTrans1D1" presStyleIdx="3" presStyleCnt="8"/>
      <dgm:spPr/>
    </dgm:pt>
    <dgm:pt modelId="{2626909D-911C-4700-B4AE-6890E9F552DE}" type="pres">
      <dgm:prSet presAssocID="{226E0D76-8CDD-41DD-B593-CE25919711E0}" presName="connectorText" presStyleLbl="sibTrans1D1" presStyleIdx="3" presStyleCnt="8"/>
      <dgm:spPr/>
    </dgm:pt>
    <dgm:pt modelId="{429F5739-96DC-4261-B248-5E44E8825EDE}" type="pres">
      <dgm:prSet presAssocID="{1822FAB2-1F9C-4C77-8C16-2C9713CF38AE}" presName="node" presStyleLbl="node1" presStyleIdx="4" presStyleCnt="9">
        <dgm:presLayoutVars>
          <dgm:bulletEnabled val="1"/>
        </dgm:presLayoutVars>
      </dgm:prSet>
      <dgm:spPr/>
    </dgm:pt>
    <dgm:pt modelId="{46BEAD7D-3FC0-4EF6-A5EE-FB2F8FF6DA76}" type="pres">
      <dgm:prSet presAssocID="{4A4058A7-CE36-42B8-B4AB-5941B721F60E}" presName="sibTrans" presStyleLbl="sibTrans1D1" presStyleIdx="4" presStyleCnt="8"/>
      <dgm:spPr/>
    </dgm:pt>
    <dgm:pt modelId="{6E4D8262-D83A-4A00-8B7A-3295C8811028}" type="pres">
      <dgm:prSet presAssocID="{4A4058A7-CE36-42B8-B4AB-5941B721F60E}" presName="connectorText" presStyleLbl="sibTrans1D1" presStyleIdx="4" presStyleCnt="8"/>
      <dgm:spPr/>
    </dgm:pt>
    <dgm:pt modelId="{9A758D34-0738-4D78-B8F3-D462A467BCE4}" type="pres">
      <dgm:prSet presAssocID="{5808D1C8-449E-4278-A577-E200F15E7E05}" presName="node" presStyleLbl="node1" presStyleIdx="5" presStyleCnt="9">
        <dgm:presLayoutVars>
          <dgm:bulletEnabled val="1"/>
        </dgm:presLayoutVars>
      </dgm:prSet>
      <dgm:spPr/>
    </dgm:pt>
    <dgm:pt modelId="{0523C063-8AEF-4B5C-8F7F-053877930D4D}" type="pres">
      <dgm:prSet presAssocID="{39BBC740-A497-4438-8F9C-E313462CBC9B}" presName="sibTrans" presStyleLbl="sibTrans1D1" presStyleIdx="5" presStyleCnt="8"/>
      <dgm:spPr/>
    </dgm:pt>
    <dgm:pt modelId="{260BE398-4231-430E-8DD2-80192B37DCDC}" type="pres">
      <dgm:prSet presAssocID="{39BBC740-A497-4438-8F9C-E313462CBC9B}" presName="connectorText" presStyleLbl="sibTrans1D1" presStyleIdx="5" presStyleCnt="8"/>
      <dgm:spPr/>
    </dgm:pt>
    <dgm:pt modelId="{0BD0468D-D83D-40DA-91E0-2C708CD2A980}" type="pres">
      <dgm:prSet presAssocID="{2A70063C-B12F-4421-A6D6-F97607261C8B}" presName="node" presStyleLbl="node1" presStyleIdx="6" presStyleCnt="9">
        <dgm:presLayoutVars>
          <dgm:bulletEnabled val="1"/>
        </dgm:presLayoutVars>
      </dgm:prSet>
      <dgm:spPr/>
    </dgm:pt>
    <dgm:pt modelId="{608ECCB7-D5C5-49C3-B89C-5CB8B6268C51}" type="pres">
      <dgm:prSet presAssocID="{D9EE95B8-3261-4AAC-8C1F-CF971A34C828}" presName="sibTrans" presStyleLbl="sibTrans1D1" presStyleIdx="6" presStyleCnt="8"/>
      <dgm:spPr/>
    </dgm:pt>
    <dgm:pt modelId="{B56DEF01-2154-40FD-98C1-674BD1E42990}" type="pres">
      <dgm:prSet presAssocID="{D9EE95B8-3261-4AAC-8C1F-CF971A34C828}" presName="connectorText" presStyleLbl="sibTrans1D1" presStyleIdx="6" presStyleCnt="8"/>
      <dgm:spPr/>
    </dgm:pt>
    <dgm:pt modelId="{49E29616-942A-472B-92B6-6B78077D7698}" type="pres">
      <dgm:prSet presAssocID="{66417CBD-F5CA-43BD-A836-BC276BB68FF0}" presName="node" presStyleLbl="node1" presStyleIdx="7" presStyleCnt="9">
        <dgm:presLayoutVars>
          <dgm:bulletEnabled val="1"/>
        </dgm:presLayoutVars>
      </dgm:prSet>
      <dgm:spPr/>
    </dgm:pt>
    <dgm:pt modelId="{F6479D20-ECFC-4510-91CE-8B821E83BCC3}" type="pres">
      <dgm:prSet presAssocID="{251D76EE-7BA5-41B3-957C-9E1448C8E635}" presName="sibTrans" presStyleLbl="sibTrans1D1" presStyleIdx="7" presStyleCnt="8"/>
      <dgm:spPr/>
    </dgm:pt>
    <dgm:pt modelId="{74B1DAF0-9453-415D-9FC1-8EDA7A5A78C6}" type="pres">
      <dgm:prSet presAssocID="{251D76EE-7BA5-41B3-957C-9E1448C8E635}" presName="connectorText" presStyleLbl="sibTrans1D1" presStyleIdx="7" presStyleCnt="8"/>
      <dgm:spPr/>
    </dgm:pt>
    <dgm:pt modelId="{996077D6-124E-4361-B3A9-6DCCF8A08924}" type="pres">
      <dgm:prSet presAssocID="{C41ACDDC-742B-4F38-BEB4-02AC744953A4}" presName="node" presStyleLbl="node1" presStyleIdx="8" presStyleCnt="9">
        <dgm:presLayoutVars>
          <dgm:bulletEnabled val="1"/>
        </dgm:presLayoutVars>
      </dgm:prSet>
      <dgm:spPr/>
    </dgm:pt>
  </dgm:ptLst>
  <dgm:cxnLst>
    <dgm:cxn modelId="{3E369605-69F2-4400-88CA-1DBCC1E1C100}" srcId="{D653BB41-2487-4C17-BF5A-EF8CA4860FBA}" destId="{2764348D-885F-4865-A91B-F7E0510E29CB}" srcOrd="0" destOrd="0" parTransId="{A0E8F1D1-8365-46D2-924C-9FCEAD6192D4}" sibTransId="{8CA368DD-782D-40FC-8B19-A198156E9DB3}"/>
    <dgm:cxn modelId="{05E90D06-85A6-4186-8ACC-1938B58FC836}" type="presOf" srcId="{D9EE95B8-3261-4AAC-8C1F-CF971A34C828}" destId="{B56DEF01-2154-40FD-98C1-674BD1E42990}" srcOrd="1" destOrd="0" presId="urn:microsoft.com/office/officeart/2016/7/layout/RepeatingBendingProcessNew"/>
    <dgm:cxn modelId="{743FAC16-DD78-4C46-ACBA-91ECC477C582}" type="presOf" srcId="{226E0D76-8CDD-41DD-B593-CE25919711E0}" destId="{5CD619F4-3665-4CB7-98FF-8337EE9DBF8D}" srcOrd="0" destOrd="0" presId="urn:microsoft.com/office/officeart/2016/7/layout/RepeatingBendingProcessNew"/>
    <dgm:cxn modelId="{C0B9C417-E31B-4E05-A32E-CC2F4288E86E}" type="presOf" srcId="{88265D3D-7EF9-41FF-A715-55BF3375FABA}" destId="{8D973E4A-515F-48A7-9B4D-4E9C775B3444}" srcOrd="1" destOrd="0" presId="urn:microsoft.com/office/officeart/2016/7/layout/RepeatingBendingProcessNew"/>
    <dgm:cxn modelId="{14F6722E-6582-4FDA-8E5A-F0F0B8240441}" type="presOf" srcId="{2A70063C-B12F-4421-A6D6-F97607261C8B}" destId="{0BD0468D-D83D-40DA-91E0-2C708CD2A980}" srcOrd="0" destOrd="0" presId="urn:microsoft.com/office/officeart/2016/7/layout/RepeatingBendingProcessNew"/>
    <dgm:cxn modelId="{A3098F2E-6D5C-4C4D-92AE-7A024CF02748}" type="presOf" srcId="{2C87C6F0-DEDA-4166-8D55-FF86A1B0D494}" destId="{B4C8D434-2726-45D8-8D8A-391D84C8A55A}" srcOrd="1" destOrd="0" presId="urn:microsoft.com/office/officeart/2016/7/layout/RepeatingBendingProcessNew"/>
    <dgm:cxn modelId="{B4CB7730-104A-4BDE-B46B-E304CD602599}" type="presOf" srcId="{251D76EE-7BA5-41B3-957C-9E1448C8E635}" destId="{F6479D20-ECFC-4510-91CE-8B821E83BCC3}" srcOrd="0" destOrd="0" presId="urn:microsoft.com/office/officeart/2016/7/layout/RepeatingBendingProcessNew"/>
    <dgm:cxn modelId="{22050836-C3D4-4D19-85EE-0D3D7CEC836B}" type="presOf" srcId="{4A4058A7-CE36-42B8-B4AB-5941B721F60E}" destId="{6E4D8262-D83A-4A00-8B7A-3295C8811028}" srcOrd="1" destOrd="0" presId="urn:microsoft.com/office/officeart/2016/7/layout/RepeatingBendingProcessNew"/>
    <dgm:cxn modelId="{2A60063D-BB90-4E04-A706-91DC7DADA685}" type="presOf" srcId="{2764348D-885F-4865-A91B-F7E0510E29CB}" destId="{64D2A8A2-AC60-4953-A340-83B7C48E6CE2}" srcOrd="0" destOrd="0" presId="urn:microsoft.com/office/officeart/2016/7/layout/RepeatingBendingProcessNew"/>
    <dgm:cxn modelId="{7A01313D-DD8B-4107-950C-EA942A22B7F0}" type="presOf" srcId="{3F57AA15-CB98-4B36-821C-49A31688549C}" destId="{2F352535-5912-45BB-9183-E09DB0A6BB26}" srcOrd="0" destOrd="0" presId="urn:microsoft.com/office/officeart/2016/7/layout/RepeatingBendingProcessNew"/>
    <dgm:cxn modelId="{0BED0840-121F-48F0-AE4A-34D5AA173DFE}" type="presOf" srcId="{1822FAB2-1F9C-4C77-8C16-2C9713CF38AE}" destId="{429F5739-96DC-4261-B248-5E44E8825EDE}" srcOrd="0" destOrd="0" presId="urn:microsoft.com/office/officeart/2016/7/layout/RepeatingBendingProcessNew"/>
    <dgm:cxn modelId="{3C47AE60-D992-4437-A71B-3455B3897652}" type="presOf" srcId="{66417CBD-F5CA-43BD-A836-BC276BB68FF0}" destId="{49E29616-942A-472B-92B6-6B78077D7698}" srcOrd="0" destOrd="0" presId="urn:microsoft.com/office/officeart/2016/7/layout/RepeatingBendingProcessNew"/>
    <dgm:cxn modelId="{8BF24762-EE53-4064-911F-DD7F0455E3E6}" type="presOf" srcId="{88265D3D-7EF9-41FF-A715-55BF3375FABA}" destId="{D7E1BFF5-4F2D-4033-A33D-4B12D04C192D}" srcOrd="0" destOrd="0" presId="urn:microsoft.com/office/officeart/2016/7/layout/RepeatingBendingProcessNew"/>
    <dgm:cxn modelId="{84FCA54C-A72B-439C-9F6E-9CF883B1132B}" type="presOf" srcId="{8CA368DD-782D-40FC-8B19-A198156E9DB3}" destId="{16F2C9AA-CD59-4E0F-A8BD-A8922D069FA6}" srcOrd="0" destOrd="0" presId="urn:microsoft.com/office/officeart/2016/7/layout/RepeatingBendingProcessNew"/>
    <dgm:cxn modelId="{37A30550-5C53-48AD-91BB-E5378E374383}" type="presOf" srcId="{39BBC740-A497-4438-8F9C-E313462CBC9B}" destId="{0523C063-8AEF-4B5C-8F7F-053877930D4D}" srcOrd="0" destOrd="0" presId="urn:microsoft.com/office/officeart/2016/7/layout/RepeatingBendingProcessNew"/>
    <dgm:cxn modelId="{1C9FA082-52F0-47C0-B4F1-F75A1A745690}" type="presOf" srcId="{251D76EE-7BA5-41B3-957C-9E1448C8E635}" destId="{74B1DAF0-9453-415D-9FC1-8EDA7A5A78C6}" srcOrd="1" destOrd="0" presId="urn:microsoft.com/office/officeart/2016/7/layout/RepeatingBendingProcessNew"/>
    <dgm:cxn modelId="{115ECD82-6E54-446E-8172-D0EE14A9B8C9}" type="presOf" srcId="{5808D1C8-449E-4278-A577-E200F15E7E05}" destId="{9A758D34-0738-4D78-B8F3-D462A467BCE4}" srcOrd="0" destOrd="0" presId="urn:microsoft.com/office/officeart/2016/7/layout/RepeatingBendingProcessNew"/>
    <dgm:cxn modelId="{5EA91289-37B8-4ABB-A84D-8881E916630B}" srcId="{D653BB41-2487-4C17-BF5A-EF8CA4860FBA}" destId="{5808D1C8-449E-4278-A577-E200F15E7E05}" srcOrd="5" destOrd="0" parTransId="{5789ECD0-A008-424D-893C-879B5D084E66}" sibTransId="{39BBC740-A497-4438-8F9C-E313462CBC9B}"/>
    <dgm:cxn modelId="{325BD498-09F9-4C28-AB8A-07910759B42B}" type="presOf" srcId="{226E0D76-8CDD-41DD-B593-CE25919711E0}" destId="{2626909D-911C-4700-B4AE-6890E9F552DE}" srcOrd="1" destOrd="0" presId="urn:microsoft.com/office/officeart/2016/7/layout/RepeatingBendingProcessNew"/>
    <dgm:cxn modelId="{7C99B99B-7DBD-46A8-A795-831433BDFC2A}" type="presOf" srcId="{D9EE95B8-3261-4AAC-8C1F-CF971A34C828}" destId="{608ECCB7-D5C5-49C3-B89C-5CB8B6268C51}" srcOrd="0" destOrd="0" presId="urn:microsoft.com/office/officeart/2016/7/layout/RepeatingBendingProcessNew"/>
    <dgm:cxn modelId="{87CCA7B9-BF5C-4ED7-8E04-10878C2C47DD}" srcId="{D653BB41-2487-4C17-BF5A-EF8CA4860FBA}" destId="{66417CBD-F5CA-43BD-A836-BC276BB68FF0}" srcOrd="7" destOrd="0" parTransId="{FD42CCD0-C8B9-4882-81EE-85D58A8309FC}" sibTransId="{251D76EE-7BA5-41B3-957C-9E1448C8E635}"/>
    <dgm:cxn modelId="{937CDEBF-261F-46AA-8F28-5216DE35042B}" type="presOf" srcId="{39BBC740-A497-4438-8F9C-E313462CBC9B}" destId="{260BE398-4231-430E-8DD2-80192B37DCDC}" srcOrd="1" destOrd="0" presId="urn:microsoft.com/office/officeart/2016/7/layout/RepeatingBendingProcessNew"/>
    <dgm:cxn modelId="{462A8AC5-239D-4C1F-BD40-C83150A2019A}" type="presOf" srcId="{ED354241-B6E0-484F-B8B7-665DE928DB6F}" destId="{D5BC6B7B-38AC-491D-AA8E-53B8553ADC04}" srcOrd="0" destOrd="0" presId="urn:microsoft.com/office/officeart/2016/7/layout/RepeatingBendingProcessNew"/>
    <dgm:cxn modelId="{128A1BC7-057B-4D45-B99D-BF12E27FDD32}" type="presOf" srcId="{4A4058A7-CE36-42B8-B4AB-5941B721F60E}" destId="{46BEAD7D-3FC0-4EF6-A5EE-FB2F8FF6DA76}" srcOrd="0" destOrd="0" presId="urn:microsoft.com/office/officeart/2016/7/layout/RepeatingBendingProcessNew"/>
    <dgm:cxn modelId="{49C7BCCC-C36C-444A-B46F-87BEBA0102AF}" type="presOf" srcId="{8CA368DD-782D-40FC-8B19-A198156E9DB3}" destId="{7F960F73-9E25-4303-9022-2028C4425D2C}" srcOrd="1" destOrd="0" presId="urn:microsoft.com/office/officeart/2016/7/layout/RepeatingBendingProcessNew"/>
    <dgm:cxn modelId="{EAD5C4D1-DDBE-4B1F-A20B-DE5F53F14427}" srcId="{D653BB41-2487-4C17-BF5A-EF8CA4860FBA}" destId="{3D40B67E-1EA5-4408-AEB6-9E25E7715562}" srcOrd="2" destOrd="0" parTransId="{49C68C2D-4FFD-45EA-8F93-8B35B4B7C006}" sibTransId="{2C87C6F0-DEDA-4166-8D55-FF86A1B0D494}"/>
    <dgm:cxn modelId="{94C340DD-5DC2-412B-A25C-12979DE47477}" type="presOf" srcId="{3D40B67E-1EA5-4408-AEB6-9E25E7715562}" destId="{F3BF4071-A68D-4323-9EF7-D8704EE0B4F3}" srcOrd="0" destOrd="0" presId="urn:microsoft.com/office/officeart/2016/7/layout/RepeatingBendingProcessNew"/>
    <dgm:cxn modelId="{FA7016DE-8A9E-4467-85F7-E45D89E88D08}" type="presOf" srcId="{2C87C6F0-DEDA-4166-8D55-FF86A1B0D494}" destId="{BBC4E127-C6F2-44A5-9505-F85C78B04AFD}" srcOrd="0" destOrd="0" presId="urn:microsoft.com/office/officeart/2016/7/layout/RepeatingBendingProcessNew"/>
    <dgm:cxn modelId="{39800EE0-3F23-4BC2-A5F6-DE4A5B42FEE4}" type="presOf" srcId="{D653BB41-2487-4C17-BF5A-EF8CA4860FBA}" destId="{8F527E8B-739E-4D8F-B222-16B1607AE6AE}" srcOrd="0" destOrd="0" presId="urn:microsoft.com/office/officeart/2016/7/layout/RepeatingBendingProcessNew"/>
    <dgm:cxn modelId="{F37E13E5-E649-4842-AAF7-3CA7D58A5BD1}" srcId="{D653BB41-2487-4C17-BF5A-EF8CA4860FBA}" destId="{ED354241-B6E0-484F-B8B7-665DE928DB6F}" srcOrd="1" destOrd="0" parTransId="{E6A036FE-A8D5-4711-8CC4-694292E5563C}" sibTransId="{88265D3D-7EF9-41FF-A715-55BF3375FABA}"/>
    <dgm:cxn modelId="{FFA439E5-6BD8-42D7-90DC-206F30B21308}" type="presOf" srcId="{C41ACDDC-742B-4F38-BEB4-02AC744953A4}" destId="{996077D6-124E-4361-B3A9-6DCCF8A08924}" srcOrd="0" destOrd="0" presId="urn:microsoft.com/office/officeart/2016/7/layout/RepeatingBendingProcessNew"/>
    <dgm:cxn modelId="{85F24BEF-8BF3-4966-8604-899EAB6362B2}" srcId="{D653BB41-2487-4C17-BF5A-EF8CA4860FBA}" destId="{3F57AA15-CB98-4B36-821C-49A31688549C}" srcOrd="3" destOrd="0" parTransId="{99FCC918-6034-4A7A-A9ED-A888DE409C7A}" sibTransId="{226E0D76-8CDD-41DD-B593-CE25919711E0}"/>
    <dgm:cxn modelId="{1737E2F4-2054-47FA-979A-23631F6C06CF}" srcId="{D653BB41-2487-4C17-BF5A-EF8CA4860FBA}" destId="{1822FAB2-1F9C-4C77-8C16-2C9713CF38AE}" srcOrd="4" destOrd="0" parTransId="{8B0E1B55-27C0-444F-A31C-44D6074AD6D4}" sibTransId="{4A4058A7-CE36-42B8-B4AB-5941B721F60E}"/>
    <dgm:cxn modelId="{3C580CF9-B7B8-462F-96A7-A5607D782C84}" srcId="{D653BB41-2487-4C17-BF5A-EF8CA4860FBA}" destId="{2A70063C-B12F-4421-A6D6-F97607261C8B}" srcOrd="6" destOrd="0" parTransId="{D51ADF6D-2E49-43C2-B21B-C241EEF71611}" sibTransId="{D9EE95B8-3261-4AAC-8C1F-CF971A34C828}"/>
    <dgm:cxn modelId="{BE802BF9-0936-4EFF-B300-953941D9624A}" srcId="{D653BB41-2487-4C17-BF5A-EF8CA4860FBA}" destId="{C41ACDDC-742B-4F38-BEB4-02AC744953A4}" srcOrd="8" destOrd="0" parTransId="{446C80A3-2C75-4FAC-A054-037ECF4CC9DA}" sibTransId="{9C9DE718-DF63-4D01-82EE-0F3549427F2D}"/>
    <dgm:cxn modelId="{428D78CC-CA03-4155-A16B-E6065F0DCEB8}" type="presParOf" srcId="{8F527E8B-739E-4D8F-B222-16B1607AE6AE}" destId="{64D2A8A2-AC60-4953-A340-83B7C48E6CE2}" srcOrd="0" destOrd="0" presId="urn:microsoft.com/office/officeart/2016/7/layout/RepeatingBendingProcessNew"/>
    <dgm:cxn modelId="{7C53DD35-DC9A-48FC-93A9-52FB88BAD8E6}" type="presParOf" srcId="{8F527E8B-739E-4D8F-B222-16B1607AE6AE}" destId="{16F2C9AA-CD59-4E0F-A8BD-A8922D069FA6}" srcOrd="1" destOrd="0" presId="urn:microsoft.com/office/officeart/2016/7/layout/RepeatingBendingProcessNew"/>
    <dgm:cxn modelId="{738F4078-3B0F-4EB2-A91C-977DA229EBC3}" type="presParOf" srcId="{16F2C9AA-CD59-4E0F-A8BD-A8922D069FA6}" destId="{7F960F73-9E25-4303-9022-2028C4425D2C}" srcOrd="0" destOrd="0" presId="urn:microsoft.com/office/officeart/2016/7/layout/RepeatingBendingProcessNew"/>
    <dgm:cxn modelId="{40732B7E-3D06-4A65-9A01-4607C784FB4C}" type="presParOf" srcId="{8F527E8B-739E-4D8F-B222-16B1607AE6AE}" destId="{D5BC6B7B-38AC-491D-AA8E-53B8553ADC04}" srcOrd="2" destOrd="0" presId="urn:microsoft.com/office/officeart/2016/7/layout/RepeatingBendingProcessNew"/>
    <dgm:cxn modelId="{88A52EA2-7733-44CF-9736-778785BB8D9A}" type="presParOf" srcId="{8F527E8B-739E-4D8F-B222-16B1607AE6AE}" destId="{D7E1BFF5-4F2D-4033-A33D-4B12D04C192D}" srcOrd="3" destOrd="0" presId="urn:microsoft.com/office/officeart/2016/7/layout/RepeatingBendingProcessNew"/>
    <dgm:cxn modelId="{AB107C62-FCDD-4376-AF97-8C1F2AAEEF34}" type="presParOf" srcId="{D7E1BFF5-4F2D-4033-A33D-4B12D04C192D}" destId="{8D973E4A-515F-48A7-9B4D-4E9C775B3444}" srcOrd="0" destOrd="0" presId="urn:microsoft.com/office/officeart/2016/7/layout/RepeatingBendingProcessNew"/>
    <dgm:cxn modelId="{F39BE23E-2F57-4D84-8B09-ED23685B3202}" type="presParOf" srcId="{8F527E8B-739E-4D8F-B222-16B1607AE6AE}" destId="{F3BF4071-A68D-4323-9EF7-D8704EE0B4F3}" srcOrd="4" destOrd="0" presId="urn:microsoft.com/office/officeart/2016/7/layout/RepeatingBendingProcessNew"/>
    <dgm:cxn modelId="{089BD65B-9D4E-4785-9F6C-C53A4AE19420}" type="presParOf" srcId="{8F527E8B-739E-4D8F-B222-16B1607AE6AE}" destId="{BBC4E127-C6F2-44A5-9505-F85C78B04AFD}" srcOrd="5" destOrd="0" presId="urn:microsoft.com/office/officeart/2016/7/layout/RepeatingBendingProcessNew"/>
    <dgm:cxn modelId="{B1D31DCC-FB8A-4205-B3C9-B0B76F68B9AA}" type="presParOf" srcId="{BBC4E127-C6F2-44A5-9505-F85C78B04AFD}" destId="{B4C8D434-2726-45D8-8D8A-391D84C8A55A}" srcOrd="0" destOrd="0" presId="urn:microsoft.com/office/officeart/2016/7/layout/RepeatingBendingProcessNew"/>
    <dgm:cxn modelId="{0C6A9524-7DC8-49D2-9076-1233DADAAA40}" type="presParOf" srcId="{8F527E8B-739E-4D8F-B222-16B1607AE6AE}" destId="{2F352535-5912-45BB-9183-E09DB0A6BB26}" srcOrd="6" destOrd="0" presId="urn:microsoft.com/office/officeart/2016/7/layout/RepeatingBendingProcessNew"/>
    <dgm:cxn modelId="{6151599D-2FDA-4ABD-BA6F-75ECA4B60BDA}" type="presParOf" srcId="{8F527E8B-739E-4D8F-B222-16B1607AE6AE}" destId="{5CD619F4-3665-4CB7-98FF-8337EE9DBF8D}" srcOrd="7" destOrd="0" presId="urn:microsoft.com/office/officeart/2016/7/layout/RepeatingBendingProcessNew"/>
    <dgm:cxn modelId="{0C3112BA-C215-4E2C-A6AA-FA9DEB093B94}" type="presParOf" srcId="{5CD619F4-3665-4CB7-98FF-8337EE9DBF8D}" destId="{2626909D-911C-4700-B4AE-6890E9F552DE}" srcOrd="0" destOrd="0" presId="urn:microsoft.com/office/officeart/2016/7/layout/RepeatingBendingProcessNew"/>
    <dgm:cxn modelId="{E5F43AA7-CBF0-4263-AD49-D0E5C89377BC}" type="presParOf" srcId="{8F527E8B-739E-4D8F-B222-16B1607AE6AE}" destId="{429F5739-96DC-4261-B248-5E44E8825EDE}" srcOrd="8" destOrd="0" presId="urn:microsoft.com/office/officeart/2016/7/layout/RepeatingBendingProcessNew"/>
    <dgm:cxn modelId="{988526D7-E83A-4D0D-9199-173EDF7425E2}" type="presParOf" srcId="{8F527E8B-739E-4D8F-B222-16B1607AE6AE}" destId="{46BEAD7D-3FC0-4EF6-A5EE-FB2F8FF6DA76}" srcOrd="9" destOrd="0" presId="urn:microsoft.com/office/officeart/2016/7/layout/RepeatingBendingProcessNew"/>
    <dgm:cxn modelId="{3F6B2FC5-A6CE-4D16-8FEF-741CEE67DC90}" type="presParOf" srcId="{46BEAD7D-3FC0-4EF6-A5EE-FB2F8FF6DA76}" destId="{6E4D8262-D83A-4A00-8B7A-3295C8811028}" srcOrd="0" destOrd="0" presId="urn:microsoft.com/office/officeart/2016/7/layout/RepeatingBendingProcessNew"/>
    <dgm:cxn modelId="{0BBE0489-85A5-48D8-B880-C5B9AD88FE4C}" type="presParOf" srcId="{8F527E8B-739E-4D8F-B222-16B1607AE6AE}" destId="{9A758D34-0738-4D78-B8F3-D462A467BCE4}" srcOrd="10" destOrd="0" presId="urn:microsoft.com/office/officeart/2016/7/layout/RepeatingBendingProcessNew"/>
    <dgm:cxn modelId="{E91004CA-010B-4079-8D23-39893124337B}" type="presParOf" srcId="{8F527E8B-739E-4D8F-B222-16B1607AE6AE}" destId="{0523C063-8AEF-4B5C-8F7F-053877930D4D}" srcOrd="11" destOrd="0" presId="urn:microsoft.com/office/officeart/2016/7/layout/RepeatingBendingProcessNew"/>
    <dgm:cxn modelId="{AAD5B395-D2BB-4989-A126-810CC551CAA5}" type="presParOf" srcId="{0523C063-8AEF-4B5C-8F7F-053877930D4D}" destId="{260BE398-4231-430E-8DD2-80192B37DCDC}" srcOrd="0" destOrd="0" presId="urn:microsoft.com/office/officeart/2016/7/layout/RepeatingBendingProcessNew"/>
    <dgm:cxn modelId="{54CEEAA1-4012-404E-8479-D39069362B6A}" type="presParOf" srcId="{8F527E8B-739E-4D8F-B222-16B1607AE6AE}" destId="{0BD0468D-D83D-40DA-91E0-2C708CD2A980}" srcOrd="12" destOrd="0" presId="urn:microsoft.com/office/officeart/2016/7/layout/RepeatingBendingProcessNew"/>
    <dgm:cxn modelId="{C9558641-5C11-4B89-AABB-F5004103B485}" type="presParOf" srcId="{8F527E8B-739E-4D8F-B222-16B1607AE6AE}" destId="{608ECCB7-D5C5-49C3-B89C-5CB8B6268C51}" srcOrd="13" destOrd="0" presId="urn:microsoft.com/office/officeart/2016/7/layout/RepeatingBendingProcessNew"/>
    <dgm:cxn modelId="{87D776FE-4D3A-484C-A7E0-493FFE3CBB05}" type="presParOf" srcId="{608ECCB7-D5C5-49C3-B89C-5CB8B6268C51}" destId="{B56DEF01-2154-40FD-98C1-674BD1E42990}" srcOrd="0" destOrd="0" presId="urn:microsoft.com/office/officeart/2016/7/layout/RepeatingBendingProcessNew"/>
    <dgm:cxn modelId="{0C4E2520-19FE-4AE4-B990-3A9BBA2133AA}" type="presParOf" srcId="{8F527E8B-739E-4D8F-B222-16B1607AE6AE}" destId="{49E29616-942A-472B-92B6-6B78077D7698}" srcOrd="14" destOrd="0" presId="urn:microsoft.com/office/officeart/2016/7/layout/RepeatingBendingProcessNew"/>
    <dgm:cxn modelId="{CA309965-ECFB-4FBE-8F14-C7CAA90BC96C}" type="presParOf" srcId="{8F527E8B-739E-4D8F-B222-16B1607AE6AE}" destId="{F6479D20-ECFC-4510-91CE-8B821E83BCC3}" srcOrd="15" destOrd="0" presId="urn:microsoft.com/office/officeart/2016/7/layout/RepeatingBendingProcessNew"/>
    <dgm:cxn modelId="{3A3D2F56-8B69-4437-8C43-244F72B9C9AC}" type="presParOf" srcId="{F6479D20-ECFC-4510-91CE-8B821E83BCC3}" destId="{74B1DAF0-9453-415D-9FC1-8EDA7A5A78C6}" srcOrd="0" destOrd="0" presId="urn:microsoft.com/office/officeart/2016/7/layout/RepeatingBendingProcessNew"/>
    <dgm:cxn modelId="{1C00A1A1-CD88-47D5-B4C6-7A8210D28B44}" type="presParOf" srcId="{8F527E8B-739E-4D8F-B222-16B1607AE6AE}" destId="{996077D6-124E-4361-B3A9-6DCCF8A08924}" srcOrd="16"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5736C35-7B94-465C-9C8D-E38199EE7946}"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7319AFB0-71FA-4C4E-97E4-6786FC8F15C0}">
      <dgm:prSet/>
      <dgm:spPr/>
      <dgm:t>
        <a:bodyPr/>
        <a:lstStyle/>
        <a:p>
          <a:pPr>
            <a:lnSpc>
              <a:spcPct val="100000"/>
            </a:lnSpc>
          </a:pPr>
          <a:r>
            <a:rPr lang="en-US"/>
            <a:t>Culture: shared values, beliefs, and norms guiding behaviour.</a:t>
          </a:r>
        </a:p>
      </dgm:t>
    </dgm:pt>
    <dgm:pt modelId="{0951B56B-3D6A-4E3D-AA51-4A1E9D37E5FC}" type="parTrans" cxnId="{141328FF-18E5-44B0-9759-EE8E23F36D1F}">
      <dgm:prSet/>
      <dgm:spPr/>
      <dgm:t>
        <a:bodyPr/>
        <a:lstStyle/>
        <a:p>
          <a:endParaRPr lang="en-US"/>
        </a:p>
      </dgm:t>
    </dgm:pt>
    <dgm:pt modelId="{1BB10FB2-4CF3-4636-AC19-806257789087}" type="sibTrans" cxnId="{141328FF-18E5-44B0-9759-EE8E23F36D1F}">
      <dgm:prSet/>
      <dgm:spPr/>
      <dgm:t>
        <a:bodyPr/>
        <a:lstStyle/>
        <a:p>
          <a:endParaRPr lang="en-US"/>
        </a:p>
      </dgm:t>
    </dgm:pt>
    <dgm:pt modelId="{A61D8706-5F36-4752-A25E-04681A5C33BF}">
      <dgm:prSet/>
      <dgm:spPr/>
      <dgm:t>
        <a:bodyPr/>
        <a:lstStyle/>
        <a:p>
          <a:pPr>
            <a:lnSpc>
              <a:spcPct val="100000"/>
            </a:lnSpc>
          </a:pPr>
          <a:r>
            <a:rPr lang="en-US"/>
            <a:t>Key elements:</a:t>
          </a:r>
        </a:p>
      </dgm:t>
    </dgm:pt>
    <dgm:pt modelId="{18E88A77-0932-48E4-9B26-0037BF002F98}" type="parTrans" cxnId="{E5D520F3-E054-47D4-A323-F5857B11675A}">
      <dgm:prSet/>
      <dgm:spPr/>
      <dgm:t>
        <a:bodyPr/>
        <a:lstStyle/>
        <a:p>
          <a:endParaRPr lang="en-US"/>
        </a:p>
      </dgm:t>
    </dgm:pt>
    <dgm:pt modelId="{DF0A1F36-A9CD-44F1-B656-13065BE9CCE4}" type="sibTrans" cxnId="{E5D520F3-E054-47D4-A323-F5857B11675A}">
      <dgm:prSet/>
      <dgm:spPr/>
      <dgm:t>
        <a:bodyPr/>
        <a:lstStyle/>
        <a:p>
          <a:endParaRPr lang="en-US"/>
        </a:p>
      </dgm:t>
    </dgm:pt>
    <dgm:pt modelId="{884979CC-D45C-4CE5-B75F-05B2069AC68B}">
      <dgm:prSet/>
      <dgm:spPr/>
      <dgm:t>
        <a:bodyPr/>
        <a:lstStyle/>
        <a:p>
          <a:pPr>
            <a:lnSpc>
              <a:spcPct val="100000"/>
            </a:lnSpc>
          </a:pPr>
          <a:r>
            <a:rPr lang="en-US"/>
            <a:t>• Language</a:t>
          </a:r>
        </a:p>
      </dgm:t>
    </dgm:pt>
    <dgm:pt modelId="{B5C7DCDF-3E69-49B7-87B8-C70C1962FE16}" type="parTrans" cxnId="{A865F070-7616-40F3-BD91-496BEF075A14}">
      <dgm:prSet/>
      <dgm:spPr/>
      <dgm:t>
        <a:bodyPr/>
        <a:lstStyle/>
        <a:p>
          <a:endParaRPr lang="en-US"/>
        </a:p>
      </dgm:t>
    </dgm:pt>
    <dgm:pt modelId="{0194A047-B4D4-4513-B1B0-AD8500559878}" type="sibTrans" cxnId="{A865F070-7616-40F3-BD91-496BEF075A14}">
      <dgm:prSet/>
      <dgm:spPr/>
      <dgm:t>
        <a:bodyPr/>
        <a:lstStyle/>
        <a:p>
          <a:endParaRPr lang="en-US"/>
        </a:p>
      </dgm:t>
    </dgm:pt>
    <dgm:pt modelId="{6B592B78-2A78-471F-A250-9F7193BB2E41}">
      <dgm:prSet/>
      <dgm:spPr/>
      <dgm:t>
        <a:bodyPr/>
        <a:lstStyle/>
        <a:p>
          <a:pPr>
            <a:lnSpc>
              <a:spcPct val="100000"/>
            </a:lnSpc>
          </a:pPr>
          <a:r>
            <a:rPr lang="en-US"/>
            <a:t>• Values and beliefs</a:t>
          </a:r>
        </a:p>
      </dgm:t>
    </dgm:pt>
    <dgm:pt modelId="{71D379B3-0874-4F57-9A83-398C2142F10D}" type="parTrans" cxnId="{52D294A5-4889-4D1E-BB6F-D714016C12CF}">
      <dgm:prSet/>
      <dgm:spPr/>
      <dgm:t>
        <a:bodyPr/>
        <a:lstStyle/>
        <a:p>
          <a:endParaRPr lang="en-US"/>
        </a:p>
      </dgm:t>
    </dgm:pt>
    <dgm:pt modelId="{69ACE9DD-2079-4BC3-88E8-E6B631BF5208}" type="sibTrans" cxnId="{52D294A5-4889-4D1E-BB6F-D714016C12CF}">
      <dgm:prSet/>
      <dgm:spPr/>
      <dgm:t>
        <a:bodyPr/>
        <a:lstStyle/>
        <a:p>
          <a:endParaRPr lang="en-US"/>
        </a:p>
      </dgm:t>
    </dgm:pt>
    <dgm:pt modelId="{A95AC76E-F392-45DA-AC77-A95EF6A91F51}">
      <dgm:prSet/>
      <dgm:spPr/>
      <dgm:t>
        <a:bodyPr/>
        <a:lstStyle/>
        <a:p>
          <a:pPr>
            <a:lnSpc>
              <a:spcPct val="100000"/>
            </a:lnSpc>
          </a:pPr>
          <a:r>
            <a:rPr lang="en-US"/>
            <a:t>• Social norms</a:t>
          </a:r>
        </a:p>
      </dgm:t>
    </dgm:pt>
    <dgm:pt modelId="{E44E66B2-57A8-48BF-9448-89589125C583}" type="parTrans" cxnId="{0714E011-EB83-4943-8693-614798FBC0D5}">
      <dgm:prSet/>
      <dgm:spPr/>
      <dgm:t>
        <a:bodyPr/>
        <a:lstStyle/>
        <a:p>
          <a:endParaRPr lang="en-US"/>
        </a:p>
      </dgm:t>
    </dgm:pt>
    <dgm:pt modelId="{953D0128-0CE2-4572-9C8D-FF01EEC11A4C}" type="sibTrans" cxnId="{0714E011-EB83-4943-8693-614798FBC0D5}">
      <dgm:prSet/>
      <dgm:spPr/>
      <dgm:t>
        <a:bodyPr/>
        <a:lstStyle/>
        <a:p>
          <a:endParaRPr lang="en-US"/>
        </a:p>
      </dgm:t>
    </dgm:pt>
    <dgm:pt modelId="{D3F1C6CA-990B-4212-8DE1-F2A9A063AE02}">
      <dgm:prSet/>
      <dgm:spPr/>
      <dgm:t>
        <a:bodyPr/>
        <a:lstStyle/>
        <a:p>
          <a:pPr>
            <a:lnSpc>
              <a:spcPct val="100000"/>
            </a:lnSpc>
          </a:pPr>
          <a:r>
            <a:rPr lang="en-US"/>
            <a:t>• Communication styles</a:t>
          </a:r>
        </a:p>
      </dgm:t>
    </dgm:pt>
    <dgm:pt modelId="{BF39F27C-CF96-4E2B-87AF-713BF97B46B5}" type="parTrans" cxnId="{FF6EF8BC-A98C-45C0-9533-EFEB03E18E5B}">
      <dgm:prSet/>
      <dgm:spPr/>
      <dgm:t>
        <a:bodyPr/>
        <a:lstStyle/>
        <a:p>
          <a:endParaRPr lang="en-US"/>
        </a:p>
      </dgm:t>
    </dgm:pt>
    <dgm:pt modelId="{4F0B927A-3B1E-4499-8F22-2DC9A0482E92}" type="sibTrans" cxnId="{FF6EF8BC-A98C-45C0-9533-EFEB03E18E5B}">
      <dgm:prSet/>
      <dgm:spPr/>
      <dgm:t>
        <a:bodyPr/>
        <a:lstStyle/>
        <a:p>
          <a:endParaRPr lang="en-US"/>
        </a:p>
      </dgm:t>
    </dgm:pt>
    <dgm:pt modelId="{B26BA50A-F2EC-4ABC-BA48-C9AB4BCF8484}">
      <dgm:prSet/>
      <dgm:spPr/>
      <dgm:t>
        <a:bodyPr/>
        <a:lstStyle/>
        <a:p>
          <a:pPr>
            <a:lnSpc>
              <a:spcPct val="100000"/>
            </a:lnSpc>
          </a:pPr>
          <a:r>
            <a:rPr lang="en-US"/>
            <a:t>• Decision-making approaches</a:t>
          </a:r>
        </a:p>
      </dgm:t>
    </dgm:pt>
    <dgm:pt modelId="{7FEF684F-85A0-4A31-80AC-2259BD1FFA6F}" type="parTrans" cxnId="{D96068CF-2894-40CB-AF68-16A087B6412F}">
      <dgm:prSet/>
      <dgm:spPr/>
      <dgm:t>
        <a:bodyPr/>
        <a:lstStyle/>
        <a:p>
          <a:endParaRPr lang="en-US"/>
        </a:p>
      </dgm:t>
    </dgm:pt>
    <dgm:pt modelId="{7071E2B9-0414-44A9-A40F-2264BBADFA5F}" type="sibTrans" cxnId="{D96068CF-2894-40CB-AF68-16A087B6412F}">
      <dgm:prSet/>
      <dgm:spPr/>
      <dgm:t>
        <a:bodyPr/>
        <a:lstStyle/>
        <a:p>
          <a:endParaRPr lang="en-US"/>
        </a:p>
      </dgm:t>
    </dgm:pt>
    <dgm:pt modelId="{E99E3F1E-73AD-43BF-B971-16C9F839F267}" type="pres">
      <dgm:prSet presAssocID="{15736C35-7B94-465C-9C8D-E38199EE7946}" presName="root" presStyleCnt="0">
        <dgm:presLayoutVars>
          <dgm:dir/>
          <dgm:resizeHandles val="exact"/>
        </dgm:presLayoutVars>
      </dgm:prSet>
      <dgm:spPr/>
    </dgm:pt>
    <dgm:pt modelId="{136B53A1-1218-4DD3-AE90-8A12D5B14C45}" type="pres">
      <dgm:prSet presAssocID="{7319AFB0-71FA-4C4E-97E4-6786FC8F15C0}" presName="compNode" presStyleCnt="0"/>
      <dgm:spPr/>
    </dgm:pt>
    <dgm:pt modelId="{295ADF86-0966-476F-9F8E-FDCCD89B6DC4}" type="pres">
      <dgm:prSet presAssocID="{7319AFB0-71FA-4C4E-97E4-6786FC8F15C0}"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ycle with People"/>
        </a:ext>
      </dgm:extLst>
    </dgm:pt>
    <dgm:pt modelId="{CE7D40A7-741C-492A-A388-CBD535EB90D7}" type="pres">
      <dgm:prSet presAssocID="{7319AFB0-71FA-4C4E-97E4-6786FC8F15C0}" presName="spaceRect" presStyleCnt="0"/>
      <dgm:spPr/>
    </dgm:pt>
    <dgm:pt modelId="{9F18F3A7-C512-46B4-BB45-C54AB7B68C5C}" type="pres">
      <dgm:prSet presAssocID="{7319AFB0-71FA-4C4E-97E4-6786FC8F15C0}" presName="textRect" presStyleLbl="revTx" presStyleIdx="0" presStyleCnt="7">
        <dgm:presLayoutVars>
          <dgm:chMax val="1"/>
          <dgm:chPref val="1"/>
        </dgm:presLayoutVars>
      </dgm:prSet>
      <dgm:spPr/>
    </dgm:pt>
    <dgm:pt modelId="{2EE3C406-5620-46E9-A42B-F62616C3398F}" type="pres">
      <dgm:prSet presAssocID="{1BB10FB2-4CF3-4636-AC19-806257789087}" presName="sibTrans" presStyleCnt="0"/>
      <dgm:spPr/>
    </dgm:pt>
    <dgm:pt modelId="{61365493-B15D-4DD7-838C-3932D372E820}" type="pres">
      <dgm:prSet presAssocID="{A61D8706-5F36-4752-A25E-04681A5C33BF}" presName="compNode" presStyleCnt="0"/>
      <dgm:spPr/>
    </dgm:pt>
    <dgm:pt modelId="{FD3AE3D2-8004-41F8-8FED-94EB5407620F}" type="pres">
      <dgm:prSet presAssocID="{A61D8706-5F36-4752-A25E-04681A5C33BF}"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Key"/>
        </a:ext>
      </dgm:extLst>
    </dgm:pt>
    <dgm:pt modelId="{C464C232-F670-45EB-944F-6706B1A6933F}" type="pres">
      <dgm:prSet presAssocID="{A61D8706-5F36-4752-A25E-04681A5C33BF}" presName="spaceRect" presStyleCnt="0"/>
      <dgm:spPr/>
    </dgm:pt>
    <dgm:pt modelId="{BE195D3C-4DF8-43C2-BF47-BC6D4AF77D10}" type="pres">
      <dgm:prSet presAssocID="{A61D8706-5F36-4752-A25E-04681A5C33BF}" presName="textRect" presStyleLbl="revTx" presStyleIdx="1" presStyleCnt="7">
        <dgm:presLayoutVars>
          <dgm:chMax val="1"/>
          <dgm:chPref val="1"/>
        </dgm:presLayoutVars>
      </dgm:prSet>
      <dgm:spPr/>
    </dgm:pt>
    <dgm:pt modelId="{3169585A-6A96-4199-B70F-6DBF9576D635}" type="pres">
      <dgm:prSet presAssocID="{DF0A1F36-A9CD-44F1-B656-13065BE9CCE4}" presName="sibTrans" presStyleCnt="0"/>
      <dgm:spPr/>
    </dgm:pt>
    <dgm:pt modelId="{7340718F-D4B3-497D-B9B2-D39C563966E0}" type="pres">
      <dgm:prSet presAssocID="{884979CC-D45C-4CE5-B75F-05B2069AC68B}" presName="compNode" presStyleCnt="0"/>
      <dgm:spPr/>
    </dgm:pt>
    <dgm:pt modelId="{8C2839FD-251E-4EE2-95E0-F26501256F81}" type="pres">
      <dgm:prSet presAssocID="{884979CC-D45C-4CE5-B75F-05B2069AC68B}"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peech"/>
        </a:ext>
      </dgm:extLst>
    </dgm:pt>
    <dgm:pt modelId="{109F0631-2E04-4714-8979-9491844F7625}" type="pres">
      <dgm:prSet presAssocID="{884979CC-D45C-4CE5-B75F-05B2069AC68B}" presName="spaceRect" presStyleCnt="0"/>
      <dgm:spPr/>
    </dgm:pt>
    <dgm:pt modelId="{B6B7933D-B57F-4937-995B-E43C5B5AC8D2}" type="pres">
      <dgm:prSet presAssocID="{884979CC-D45C-4CE5-B75F-05B2069AC68B}" presName="textRect" presStyleLbl="revTx" presStyleIdx="2" presStyleCnt="7">
        <dgm:presLayoutVars>
          <dgm:chMax val="1"/>
          <dgm:chPref val="1"/>
        </dgm:presLayoutVars>
      </dgm:prSet>
      <dgm:spPr/>
    </dgm:pt>
    <dgm:pt modelId="{517C8863-9EBC-4F48-82BC-1E3C0FAB2F60}" type="pres">
      <dgm:prSet presAssocID="{0194A047-B4D4-4513-B1B0-AD8500559878}" presName="sibTrans" presStyleCnt="0"/>
      <dgm:spPr/>
    </dgm:pt>
    <dgm:pt modelId="{5B5DD0A3-DB09-45DF-AF6C-52FB79D6C55A}" type="pres">
      <dgm:prSet presAssocID="{6B592B78-2A78-471F-A250-9F7193BB2E41}" presName="compNode" presStyleCnt="0"/>
      <dgm:spPr/>
    </dgm:pt>
    <dgm:pt modelId="{AC9FB5C3-06DF-4D3F-BA4A-4AEEBBF89CB7}" type="pres">
      <dgm:prSet presAssocID="{6B592B78-2A78-471F-A250-9F7193BB2E41}"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cales of Justice"/>
        </a:ext>
      </dgm:extLst>
    </dgm:pt>
    <dgm:pt modelId="{DE3164CE-EF6F-4859-8C22-0BDB54642971}" type="pres">
      <dgm:prSet presAssocID="{6B592B78-2A78-471F-A250-9F7193BB2E41}" presName="spaceRect" presStyleCnt="0"/>
      <dgm:spPr/>
    </dgm:pt>
    <dgm:pt modelId="{A9B92B69-20EF-4003-94AA-03BF1DF79D45}" type="pres">
      <dgm:prSet presAssocID="{6B592B78-2A78-471F-A250-9F7193BB2E41}" presName="textRect" presStyleLbl="revTx" presStyleIdx="3" presStyleCnt="7">
        <dgm:presLayoutVars>
          <dgm:chMax val="1"/>
          <dgm:chPref val="1"/>
        </dgm:presLayoutVars>
      </dgm:prSet>
      <dgm:spPr/>
    </dgm:pt>
    <dgm:pt modelId="{3B2C00C9-46B8-4EF0-8C80-3B4898160BEC}" type="pres">
      <dgm:prSet presAssocID="{69ACE9DD-2079-4BC3-88E8-E6B631BF5208}" presName="sibTrans" presStyleCnt="0"/>
      <dgm:spPr/>
    </dgm:pt>
    <dgm:pt modelId="{C84818D0-CFEB-46B5-8CD0-9CA3EA2FE677}" type="pres">
      <dgm:prSet presAssocID="{A95AC76E-F392-45DA-AC77-A95EF6A91F51}" presName="compNode" presStyleCnt="0"/>
      <dgm:spPr/>
    </dgm:pt>
    <dgm:pt modelId="{9F6C2035-4D82-4F2B-846A-4F92AD7ED778}" type="pres">
      <dgm:prSet presAssocID="{A95AC76E-F392-45DA-AC77-A95EF6A91F51}"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Social Network"/>
        </a:ext>
      </dgm:extLst>
    </dgm:pt>
    <dgm:pt modelId="{59C44C8C-ABCF-4A48-81AA-2A9DB3ADEEE9}" type="pres">
      <dgm:prSet presAssocID="{A95AC76E-F392-45DA-AC77-A95EF6A91F51}" presName="spaceRect" presStyleCnt="0"/>
      <dgm:spPr/>
    </dgm:pt>
    <dgm:pt modelId="{BD353248-5657-49AF-A461-7A32E2FE91CA}" type="pres">
      <dgm:prSet presAssocID="{A95AC76E-F392-45DA-AC77-A95EF6A91F51}" presName="textRect" presStyleLbl="revTx" presStyleIdx="4" presStyleCnt="7">
        <dgm:presLayoutVars>
          <dgm:chMax val="1"/>
          <dgm:chPref val="1"/>
        </dgm:presLayoutVars>
      </dgm:prSet>
      <dgm:spPr/>
    </dgm:pt>
    <dgm:pt modelId="{31B38290-0295-4E5D-B74C-50121D5E7E4F}" type="pres">
      <dgm:prSet presAssocID="{953D0128-0CE2-4572-9C8D-FF01EEC11A4C}" presName="sibTrans" presStyleCnt="0"/>
      <dgm:spPr/>
    </dgm:pt>
    <dgm:pt modelId="{14343041-1CEC-4C89-B493-14C187EBA5A2}" type="pres">
      <dgm:prSet presAssocID="{D3F1C6CA-990B-4212-8DE1-F2A9A063AE02}" presName="compNode" presStyleCnt="0"/>
      <dgm:spPr/>
    </dgm:pt>
    <dgm:pt modelId="{5A044933-B72F-49B3-83F8-0E169851D104}" type="pres">
      <dgm:prSet presAssocID="{D3F1C6CA-990B-4212-8DE1-F2A9A063AE02}"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Chat"/>
        </a:ext>
      </dgm:extLst>
    </dgm:pt>
    <dgm:pt modelId="{920CF1AF-5AB5-4661-B763-F92845D677DA}" type="pres">
      <dgm:prSet presAssocID="{D3F1C6CA-990B-4212-8DE1-F2A9A063AE02}" presName="spaceRect" presStyleCnt="0"/>
      <dgm:spPr/>
    </dgm:pt>
    <dgm:pt modelId="{E4AB93A9-3F52-40E8-85D0-0350AA6BF4BA}" type="pres">
      <dgm:prSet presAssocID="{D3F1C6CA-990B-4212-8DE1-F2A9A063AE02}" presName="textRect" presStyleLbl="revTx" presStyleIdx="5" presStyleCnt="7">
        <dgm:presLayoutVars>
          <dgm:chMax val="1"/>
          <dgm:chPref val="1"/>
        </dgm:presLayoutVars>
      </dgm:prSet>
      <dgm:spPr/>
    </dgm:pt>
    <dgm:pt modelId="{EC88B430-B836-4FBD-BC14-75291F80F3A6}" type="pres">
      <dgm:prSet presAssocID="{4F0B927A-3B1E-4499-8F22-2DC9A0482E92}" presName="sibTrans" presStyleCnt="0"/>
      <dgm:spPr/>
    </dgm:pt>
    <dgm:pt modelId="{364700C2-8D0E-45F9-8233-4FE1B14CA4DD}" type="pres">
      <dgm:prSet presAssocID="{B26BA50A-F2EC-4ABC-BA48-C9AB4BCF8484}" presName="compNode" presStyleCnt="0"/>
      <dgm:spPr/>
    </dgm:pt>
    <dgm:pt modelId="{C4BF05B8-9FC1-4C27-80EB-FFDAECBBF656}" type="pres">
      <dgm:prSet presAssocID="{B26BA50A-F2EC-4ABC-BA48-C9AB4BCF8484}"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dgm:spPr>
      <dgm:extLst>
        <a:ext uri="{E40237B7-FDA0-4F09-8148-C483321AD2D9}">
          <dgm14:cNvPr xmlns:dgm14="http://schemas.microsoft.com/office/drawing/2010/diagram" id="0" name="" descr="Decision chart"/>
        </a:ext>
      </dgm:extLst>
    </dgm:pt>
    <dgm:pt modelId="{527814B0-0A49-4732-922D-A60CE5DA81D7}" type="pres">
      <dgm:prSet presAssocID="{B26BA50A-F2EC-4ABC-BA48-C9AB4BCF8484}" presName="spaceRect" presStyleCnt="0"/>
      <dgm:spPr/>
    </dgm:pt>
    <dgm:pt modelId="{ED82A9A7-315C-424D-B9E1-E0D03BFCDDD3}" type="pres">
      <dgm:prSet presAssocID="{B26BA50A-F2EC-4ABC-BA48-C9AB4BCF8484}" presName="textRect" presStyleLbl="revTx" presStyleIdx="6" presStyleCnt="7">
        <dgm:presLayoutVars>
          <dgm:chMax val="1"/>
          <dgm:chPref val="1"/>
        </dgm:presLayoutVars>
      </dgm:prSet>
      <dgm:spPr/>
    </dgm:pt>
  </dgm:ptLst>
  <dgm:cxnLst>
    <dgm:cxn modelId="{0714E011-EB83-4943-8693-614798FBC0D5}" srcId="{15736C35-7B94-465C-9C8D-E38199EE7946}" destId="{A95AC76E-F392-45DA-AC77-A95EF6A91F51}" srcOrd="4" destOrd="0" parTransId="{E44E66B2-57A8-48BF-9448-89589125C583}" sibTransId="{953D0128-0CE2-4572-9C8D-FF01EEC11A4C}"/>
    <dgm:cxn modelId="{791C9222-BDB4-498C-9B23-DC6AA1A84EB8}" type="presOf" srcId="{D3F1C6CA-990B-4212-8DE1-F2A9A063AE02}" destId="{E4AB93A9-3F52-40E8-85D0-0350AA6BF4BA}" srcOrd="0" destOrd="0" presId="urn:microsoft.com/office/officeart/2018/2/layout/IconLabelList"/>
    <dgm:cxn modelId="{4F43C532-A49D-4329-98E3-2B1AC754FF60}" type="presOf" srcId="{A61D8706-5F36-4752-A25E-04681A5C33BF}" destId="{BE195D3C-4DF8-43C2-BF47-BC6D4AF77D10}" srcOrd="0" destOrd="0" presId="urn:microsoft.com/office/officeart/2018/2/layout/IconLabelList"/>
    <dgm:cxn modelId="{B5DD565E-FDFF-4761-9EB8-0EADF56491B2}" type="presOf" srcId="{15736C35-7B94-465C-9C8D-E38199EE7946}" destId="{E99E3F1E-73AD-43BF-B971-16C9F839F267}" srcOrd="0" destOrd="0" presId="urn:microsoft.com/office/officeart/2018/2/layout/IconLabelList"/>
    <dgm:cxn modelId="{4E01E343-5B25-468B-A583-52339E1E7C19}" type="presOf" srcId="{6B592B78-2A78-471F-A250-9F7193BB2E41}" destId="{A9B92B69-20EF-4003-94AA-03BF1DF79D45}" srcOrd="0" destOrd="0" presId="urn:microsoft.com/office/officeart/2018/2/layout/IconLabelList"/>
    <dgm:cxn modelId="{A865F070-7616-40F3-BD91-496BEF075A14}" srcId="{15736C35-7B94-465C-9C8D-E38199EE7946}" destId="{884979CC-D45C-4CE5-B75F-05B2069AC68B}" srcOrd="2" destOrd="0" parTransId="{B5C7DCDF-3E69-49B7-87B8-C70C1962FE16}" sibTransId="{0194A047-B4D4-4513-B1B0-AD8500559878}"/>
    <dgm:cxn modelId="{09F94C9C-36E1-49C6-94F5-A347657605B1}" type="presOf" srcId="{B26BA50A-F2EC-4ABC-BA48-C9AB4BCF8484}" destId="{ED82A9A7-315C-424D-B9E1-E0D03BFCDDD3}" srcOrd="0" destOrd="0" presId="urn:microsoft.com/office/officeart/2018/2/layout/IconLabelList"/>
    <dgm:cxn modelId="{52D294A5-4889-4D1E-BB6F-D714016C12CF}" srcId="{15736C35-7B94-465C-9C8D-E38199EE7946}" destId="{6B592B78-2A78-471F-A250-9F7193BB2E41}" srcOrd="3" destOrd="0" parTransId="{71D379B3-0874-4F57-9A83-398C2142F10D}" sibTransId="{69ACE9DD-2079-4BC3-88E8-E6B631BF5208}"/>
    <dgm:cxn modelId="{FF6EF8BC-A98C-45C0-9533-EFEB03E18E5B}" srcId="{15736C35-7B94-465C-9C8D-E38199EE7946}" destId="{D3F1C6CA-990B-4212-8DE1-F2A9A063AE02}" srcOrd="5" destOrd="0" parTransId="{BF39F27C-CF96-4E2B-87AF-713BF97B46B5}" sibTransId="{4F0B927A-3B1E-4499-8F22-2DC9A0482E92}"/>
    <dgm:cxn modelId="{9DB010C9-C084-4493-9505-343965597D83}" type="presOf" srcId="{A95AC76E-F392-45DA-AC77-A95EF6A91F51}" destId="{BD353248-5657-49AF-A461-7A32E2FE91CA}" srcOrd="0" destOrd="0" presId="urn:microsoft.com/office/officeart/2018/2/layout/IconLabelList"/>
    <dgm:cxn modelId="{D96068CF-2894-40CB-AF68-16A087B6412F}" srcId="{15736C35-7B94-465C-9C8D-E38199EE7946}" destId="{B26BA50A-F2EC-4ABC-BA48-C9AB4BCF8484}" srcOrd="6" destOrd="0" parTransId="{7FEF684F-85A0-4A31-80AC-2259BD1FFA6F}" sibTransId="{7071E2B9-0414-44A9-A40F-2264BBADFA5F}"/>
    <dgm:cxn modelId="{9F1938D6-3FDB-4273-B7C1-59451BBB56D2}" type="presOf" srcId="{7319AFB0-71FA-4C4E-97E4-6786FC8F15C0}" destId="{9F18F3A7-C512-46B4-BB45-C54AB7B68C5C}" srcOrd="0" destOrd="0" presId="urn:microsoft.com/office/officeart/2018/2/layout/IconLabelList"/>
    <dgm:cxn modelId="{345404DB-DF8C-4147-8C2B-99AD4E3BC046}" type="presOf" srcId="{884979CC-D45C-4CE5-B75F-05B2069AC68B}" destId="{B6B7933D-B57F-4937-995B-E43C5B5AC8D2}" srcOrd="0" destOrd="0" presId="urn:microsoft.com/office/officeart/2018/2/layout/IconLabelList"/>
    <dgm:cxn modelId="{E5D520F3-E054-47D4-A323-F5857B11675A}" srcId="{15736C35-7B94-465C-9C8D-E38199EE7946}" destId="{A61D8706-5F36-4752-A25E-04681A5C33BF}" srcOrd="1" destOrd="0" parTransId="{18E88A77-0932-48E4-9B26-0037BF002F98}" sibTransId="{DF0A1F36-A9CD-44F1-B656-13065BE9CCE4}"/>
    <dgm:cxn modelId="{141328FF-18E5-44B0-9759-EE8E23F36D1F}" srcId="{15736C35-7B94-465C-9C8D-E38199EE7946}" destId="{7319AFB0-71FA-4C4E-97E4-6786FC8F15C0}" srcOrd="0" destOrd="0" parTransId="{0951B56B-3D6A-4E3D-AA51-4A1E9D37E5FC}" sibTransId="{1BB10FB2-4CF3-4636-AC19-806257789087}"/>
    <dgm:cxn modelId="{F6B16E5E-F883-45FE-BBF1-FC3254513B84}" type="presParOf" srcId="{E99E3F1E-73AD-43BF-B971-16C9F839F267}" destId="{136B53A1-1218-4DD3-AE90-8A12D5B14C45}" srcOrd="0" destOrd="0" presId="urn:microsoft.com/office/officeart/2018/2/layout/IconLabelList"/>
    <dgm:cxn modelId="{0DDEE60E-104C-427A-9CF8-561D72F8F162}" type="presParOf" srcId="{136B53A1-1218-4DD3-AE90-8A12D5B14C45}" destId="{295ADF86-0966-476F-9F8E-FDCCD89B6DC4}" srcOrd="0" destOrd="0" presId="urn:microsoft.com/office/officeart/2018/2/layout/IconLabelList"/>
    <dgm:cxn modelId="{08AF1838-55C8-45BA-9F6A-99DE7AD8BBA1}" type="presParOf" srcId="{136B53A1-1218-4DD3-AE90-8A12D5B14C45}" destId="{CE7D40A7-741C-492A-A388-CBD535EB90D7}" srcOrd="1" destOrd="0" presId="urn:microsoft.com/office/officeart/2018/2/layout/IconLabelList"/>
    <dgm:cxn modelId="{3326FE17-3797-487A-9F85-9334B3438C7E}" type="presParOf" srcId="{136B53A1-1218-4DD3-AE90-8A12D5B14C45}" destId="{9F18F3A7-C512-46B4-BB45-C54AB7B68C5C}" srcOrd="2" destOrd="0" presId="urn:microsoft.com/office/officeart/2018/2/layout/IconLabelList"/>
    <dgm:cxn modelId="{6BC83DD2-63A6-498F-B44E-2D2E995AED2B}" type="presParOf" srcId="{E99E3F1E-73AD-43BF-B971-16C9F839F267}" destId="{2EE3C406-5620-46E9-A42B-F62616C3398F}" srcOrd="1" destOrd="0" presId="urn:microsoft.com/office/officeart/2018/2/layout/IconLabelList"/>
    <dgm:cxn modelId="{7FAC87CD-8BE0-430F-8822-E80CCD3355DE}" type="presParOf" srcId="{E99E3F1E-73AD-43BF-B971-16C9F839F267}" destId="{61365493-B15D-4DD7-838C-3932D372E820}" srcOrd="2" destOrd="0" presId="urn:microsoft.com/office/officeart/2018/2/layout/IconLabelList"/>
    <dgm:cxn modelId="{CAE0772E-85E8-4992-A8C7-B37309B4B9BB}" type="presParOf" srcId="{61365493-B15D-4DD7-838C-3932D372E820}" destId="{FD3AE3D2-8004-41F8-8FED-94EB5407620F}" srcOrd="0" destOrd="0" presId="urn:microsoft.com/office/officeart/2018/2/layout/IconLabelList"/>
    <dgm:cxn modelId="{603686BB-3BF3-4AB7-975E-19B315079908}" type="presParOf" srcId="{61365493-B15D-4DD7-838C-3932D372E820}" destId="{C464C232-F670-45EB-944F-6706B1A6933F}" srcOrd="1" destOrd="0" presId="urn:microsoft.com/office/officeart/2018/2/layout/IconLabelList"/>
    <dgm:cxn modelId="{09A45236-0B11-4EF4-AE86-BEDB414FE541}" type="presParOf" srcId="{61365493-B15D-4DD7-838C-3932D372E820}" destId="{BE195D3C-4DF8-43C2-BF47-BC6D4AF77D10}" srcOrd="2" destOrd="0" presId="urn:microsoft.com/office/officeart/2018/2/layout/IconLabelList"/>
    <dgm:cxn modelId="{53E660FA-CB57-453B-A3AA-019860D3122C}" type="presParOf" srcId="{E99E3F1E-73AD-43BF-B971-16C9F839F267}" destId="{3169585A-6A96-4199-B70F-6DBF9576D635}" srcOrd="3" destOrd="0" presId="urn:microsoft.com/office/officeart/2018/2/layout/IconLabelList"/>
    <dgm:cxn modelId="{825D8211-972D-48E6-A9D3-B57F6F45EEA7}" type="presParOf" srcId="{E99E3F1E-73AD-43BF-B971-16C9F839F267}" destId="{7340718F-D4B3-497D-B9B2-D39C563966E0}" srcOrd="4" destOrd="0" presId="urn:microsoft.com/office/officeart/2018/2/layout/IconLabelList"/>
    <dgm:cxn modelId="{32136359-AD47-4313-8B9E-9C00789E2922}" type="presParOf" srcId="{7340718F-D4B3-497D-B9B2-D39C563966E0}" destId="{8C2839FD-251E-4EE2-95E0-F26501256F81}" srcOrd="0" destOrd="0" presId="urn:microsoft.com/office/officeart/2018/2/layout/IconLabelList"/>
    <dgm:cxn modelId="{FB499492-F292-48F2-8298-B775BBE54258}" type="presParOf" srcId="{7340718F-D4B3-497D-B9B2-D39C563966E0}" destId="{109F0631-2E04-4714-8979-9491844F7625}" srcOrd="1" destOrd="0" presId="urn:microsoft.com/office/officeart/2018/2/layout/IconLabelList"/>
    <dgm:cxn modelId="{B19EB97C-4B22-4456-8E6E-96B2B68EE558}" type="presParOf" srcId="{7340718F-D4B3-497D-B9B2-D39C563966E0}" destId="{B6B7933D-B57F-4937-995B-E43C5B5AC8D2}" srcOrd="2" destOrd="0" presId="urn:microsoft.com/office/officeart/2018/2/layout/IconLabelList"/>
    <dgm:cxn modelId="{0B3849A9-95E2-4479-A660-EC8B79ADC672}" type="presParOf" srcId="{E99E3F1E-73AD-43BF-B971-16C9F839F267}" destId="{517C8863-9EBC-4F48-82BC-1E3C0FAB2F60}" srcOrd="5" destOrd="0" presId="urn:microsoft.com/office/officeart/2018/2/layout/IconLabelList"/>
    <dgm:cxn modelId="{9FCDB484-659C-483B-840A-196C088F0927}" type="presParOf" srcId="{E99E3F1E-73AD-43BF-B971-16C9F839F267}" destId="{5B5DD0A3-DB09-45DF-AF6C-52FB79D6C55A}" srcOrd="6" destOrd="0" presId="urn:microsoft.com/office/officeart/2018/2/layout/IconLabelList"/>
    <dgm:cxn modelId="{0F50CC3E-4DC4-42B2-B244-A7C876E06BB1}" type="presParOf" srcId="{5B5DD0A3-DB09-45DF-AF6C-52FB79D6C55A}" destId="{AC9FB5C3-06DF-4D3F-BA4A-4AEEBBF89CB7}" srcOrd="0" destOrd="0" presId="urn:microsoft.com/office/officeart/2018/2/layout/IconLabelList"/>
    <dgm:cxn modelId="{C42B7A54-ED9B-4B5B-83FE-2B3D5142EAE7}" type="presParOf" srcId="{5B5DD0A3-DB09-45DF-AF6C-52FB79D6C55A}" destId="{DE3164CE-EF6F-4859-8C22-0BDB54642971}" srcOrd="1" destOrd="0" presId="urn:microsoft.com/office/officeart/2018/2/layout/IconLabelList"/>
    <dgm:cxn modelId="{FE8CFB2E-64FD-42F0-938D-9EEB0E4FF080}" type="presParOf" srcId="{5B5DD0A3-DB09-45DF-AF6C-52FB79D6C55A}" destId="{A9B92B69-20EF-4003-94AA-03BF1DF79D45}" srcOrd="2" destOrd="0" presId="urn:microsoft.com/office/officeart/2018/2/layout/IconLabelList"/>
    <dgm:cxn modelId="{BBA522DB-53C0-4A6B-976B-02E752180E5B}" type="presParOf" srcId="{E99E3F1E-73AD-43BF-B971-16C9F839F267}" destId="{3B2C00C9-46B8-4EF0-8C80-3B4898160BEC}" srcOrd="7" destOrd="0" presId="urn:microsoft.com/office/officeart/2018/2/layout/IconLabelList"/>
    <dgm:cxn modelId="{85A90FB7-9D02-4F83-9A6A-9DE2DFDF6B64}" type="presParOf" srcId="{E99E3F1E-73AD-43BF-B971-16C9F839F267}" destId="{C84818D0-CFEB-46B5-8CD0-9CA3EA2FE677}" srcOrd="8" destOrd="0" presId="urn:microsoft.com/office/officeart/2018/2/layout/IconLabelList"/>
    <dgm:cxn modelId="{CA2FB252-4148-490F-AA03-60B80B961526}" type="presParOf" srcId="{C84818D0-CFEB-46B5-8CD0-9CA3EA2FE677}" destId="{9F6C2035-4D82-4F2B-846A-4F92AD7ED778}" srcOrd="0" destOrd="0" presId="urn:microsoft.com/office/officeart/2018/2/layout/IconLabelList"/>
    <dgm:cxn modelId="{3337736A-C8F7-4AAA-A4D7-F7A4AF7758CF}" type="presParOf" srcId="{C84818D0-CFEB-46B5-8CD0-9CA3EA2FE677}" destId="{59C44C8C-ABCF-4A48-81AA-2A9DB3ADEEE9}" srcOrd="1" destOrd="0" presId="urn:microsoft.com/office/officeart/2018/2/layout/IconLabelList"/>
    <dgm:cxn modelId="{BB28B168-C776-4498-A858-4D9254A3A4FE}" type="presParOf" srcId="{C84818D0-CFEB-46B5-8CD0-9CA3EA2FE677}" destId="{BD353248-5657-49AF-A461-7A32E2FE91CA}" srcOrd="2" destOrd="0" presId="urn:microsoft.com/office/officeart/2018/2/layout/IconLabelList"/>
    <dgm:cxn modelId="{98F8C871-7F5A-4DFD-9F2A-742D153E9ADD}" type="presParOf" srcId="{E99E3F1E-73AD-43BF-B971-16C9F839F267}" destId="{31B38290-0295-4E5D-B74C-50121D5E7E4F}" srcOrd="9" destOrd="0" presId="urn:microsoft.com/office/officeart/2018/2/layout/IconLabelList"/>
    <dgm:cxn modelId="{A4767263-8EAF-4C16-8382-6B12866F4DA2}" type="presParOf" srcId="{E99E3F1E-73AD-43BF-B971-16C9F839F267}" destId="{14343041-1CEC-4C89-B493-14C187EBA5A2}" srcOrd="10" destOrd="0" presId="urn:microsoft.com/office/officeart/2018/2/layout/IconLabelList"/>
    <dgm:cxn modelId="{EAB284F0-DB46-476D-A3DE-7B56D466B924}" type="presParOf" srcId="{14343041-1CEC-4C89-B493-14C187EBA5A2}" destId="{5A044933-B72F-49B3-83F8-0E169851D104}" srcOrd="0" destOrd="0" presId="urn:microsoft.com/office/officeart/2018/2/layout/IconLabelList"/>
    <dgm:cxn modelId="{0FD8F883-6D74-48D4-ABF6-6DB494273214}" type="presParOf" srcId="{14343041-1CEC-4C89-B493-14C187EBA5A2}" destId="{920CF1AF-5AB5-4661-B763-F92845D677DA}" srcOrd="1" destOrd="0" presId="urn:microsoft.com/office/officeart/2018/2/layout/IconLabelList"/>
    <dgm:cxn modelId="{97B2F6D6-CC24-4250-93DD-067FE980BFE6}" type="presParOf" srcId="{14343041-1CEC-4C89-B493-14C187EBA5A2}" destId="{E4AB93A9-3F52-40E8-85D0-0350AA6BF4BA}" srcOrd="2" destOrd="0" presId="urn:microsoft.com/office/officeart/2018/2/layout/IconLabelList"/>
    <dgm:cxn modelId="{FCF78A27-AC25-4007-A44F-9C40AB563561}" type="presParOf" srcId="{E99E3F1E-73AD-43BF-B971-16C9F839F267}" destId="{EC88B430-B836-4FBD-BC14-75291F80F3A6}" srcOrd="11" destOrd="0" presId="urn:microsoft.com/office/officeart/2018/2/layout/IconLabelList"/>
    <dgm:cxn modelId="{332E0581-5D74-4729-B98A-A9087DBCBA1B}" type="presParOf" srcId="{E99E3F1E-73AD-43BF-B971-16C9F839F267}" destId="{364700C2-8D0E-45F9-8233-4FE1B14CA4DD}" srcOrd="12" destOrd="0" presId="urn:microsoft.com/office/officeart/2018/2/layout/IconLabelList"/>
    <dgm:cxn modelId="{96B004B2-3903-4D5E-8599-072211501615}" type="presParOf" srcId="{364700C2-8D0E-45F9-8233-4FE1B14CA4DD}" destId="{C4BF05B8-9FC1-4C27-80EB-FFDAECBBF656}" srcOrd="0" destOrd="0" presId="urn:microsoft.com/office/officeart/2018/2/layout/IconLabelList"/>
    <dgm:cxn modelId="{56F06A3A-C042-4228-9E2A-6B8AE1052A5C}" type="presParOf" srcId="{364700C2-8D0E-45F9-8233-4FE1B14CA4DD}" destId="{527814B0-0A49-4732-922D-A60CE5DA81D7}" srcOrd="1" destOrd="0" presId="urn:microsoft.com/office/officeart/2018/2/layout/IconLabelList"/>
    <dgm:cxn modelId="{924C298A-AC80-43C5-8690-AC7737594C9A}" type="presParOf" srcId="{364700C2-8D0E-45F9-8233-4FE1B14CA4DD}" destId="{ED82A9A7-315C-424D-B9E1-E0D03BFCDDD3}"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F70A0B3-5C1E-4961-9E75-85E76B72E22D}"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632FA043-0404-49F9-AE00-4D1286976877}">
      <dgm:prSet/>
      <dgm:spPr/>
      <dgm:t>
        <a:bodyPr/>
        <a:lstStyle/>
        <a:p>
          <a:pPr>
            <a:defRPr cap="all"/>
          </a:pPr>
          <a:r>
            <a:rPr lang="en-US"/>
            <a:t>• Low power distance</a:t>
          </a:r>
        </a:p>
      </dgm:t>
    </dgm:pt>
    <dgm:pt modelId="{F496E893-D0E4-4C8D-A3EE-A09BE2F3CE20}" type="parTrans" cxnId="{05BD3961-4D73-4192-B697-868377B350DB}">
      <dgm:prSet/>
      <dgm:spPr/>
      <dgm:t>
        <a:bodyPr/>
        <a:lstStyle/>
        <a:p>
          <a:endParaRPr lang="en-US"/>
        </a:p>
      </dgm:t>
    </dgm:pt>
    <dgm:pt modelId="{21712AF5-2E7F-4C6A-8C54-21F987CCD406}" type="sibTrans" cxnId="{05BD3961-4D73-4192-B697-868377B350DB}">
      <dgm:prSet/>
      <dgm:spPr/>
      <dgm:t>
        <a:bodyPr/>
        <a:lstStyle/>
        <a:p>
          <a:endParaRPr lang="en-US"/>
        </a:p>
      </dgm:t>
    </dgm:pt>
    <dgm:pt modelId="{17C93DA4-DB1D-47AA-B353-4DE074954435}">
      <dgm:prSet/>
      <dgm:spPr/>
      <dgm:t>
        <a:bodyPr/>
        <a:lstStyle/>
        <a:p>
          <a:pPr>
            <a:defRPr cap="all"/>
          </a:pPr>
          <a:r>
            <a:rPr lang="en-US"/>
            <a:t>• Individualistic approach</a:t>
          </a:r>
        </a:p>
      </dgm:t>
    </dgm:pt>
    <dgm:pt modelId="{864AA11C-5AC0-47C4-AB46-AA7787FD0B9F}" type="parTrans" cxnId="{5119F811-A760-43A0-AE58-2AE395688BE7}">
      <dgm:prSet/>
      <dgm:spPr/>
      <dgm:t>
        <a:bodyPr/>
        <a:lstStyle/>
        <a:p>
          <a:endParaRPr lang="en-US"/>
        </a:p>
      </dgm:t>
    </dgm:pt>
    <dgm:pt modelId="{F28F98F5-324F-4E02-BA2D-436B2880F187}" type="sibTrans" cxnId="{5119F811-A760-43A0-AE58-2AE395688BE7}">
      <dgm:prSet/>
      <dgm:spPr/>
      <dgm:t>
        <a:bodyPr/>
        <a:lstStyle/>
        <a:p>
          <a:endParaRPr lang="en-US"/>
        </a:p>
      </dgm:t>
    </dgm:pt>
    <dgm:pt modelId="{F143E264-52F7-4027-977E-E42128552813}">
      <dgm:prSet/>
      <dgm:spPr/>
      <dgm:t>
        <a:bodyPr/>
        <a:lstStyle/>
        <a:p>
          <a:pPr>
            <a:defRPr cap="all"/>
          </a:pPr>
          <a:r>
            <a:rPr lang="en-US"/>
            <a:t>• Direct communication style</a:t>
          </a:r>
        </a:p>
      </dgm:t>
    </dgm:pt>
    <dgm:pt modelId="{2BD505A5-978F-44A5-92AC-0EA15B75F40D}" type="parTrans" cxnId="{3F8CD1DB-36B4-4DD8-97EF-63F870BECCAC}">
      <dgm:prSet/>
      <dgm:spPr/>
      <dgm:t>
        <a:bodyPr/>
        <a:lstStyle/>
        <a:p>
          <a:endParaRPr lang="en-US"/>
        </a:p>
      </dgm:t>
    </dgm:pt>
    <dgm:pt modelId="{DE295649-CE2A-41A8-8CB5-CEFCD16C7B20}" type="sibTrans" cxnId="{3F8CD1DB-36B4-4DD8-97EF-63F870BECCAC}">
      <dgm:prSet/>
      <dgm:spPr/>
      <dgm:t>
        <a:bodyPr/>
        <a:lstStyle/>
        <a:p>
          <a:endParaRPr lang="en-US"/>
        </a:p>
      </dgm:t>
    </dgm:pt>
    <dgm:pt modelId="{569C4D82-7ACA-4ED2-9E53-FA7FAA40A273}">
      <dgm:prSet/>
      <dgm:spPr/>
      <dgm:t>
        <a:bodyPr/>
        <a:lstStyle/>
        <a:p>
          <a:pPr>
            <a:defRPr cap="all"/>
          </a:pPr>
          <a:r>
            <a:rPr lang="en-US"/>
            <a:t>• Time-conscious and deadline-focused</a:t>
          </a:r>
        </a:p>
      </dgm:t>
    </dgm:pt>
    <dgm:pt modelId="{73A6F8C9-E866-433C-9146-196F19C34B95}" type="parTrans" cxnId="{84750F4F-8514-425D-B5D4-F9F2CCA71362}">
      <dgm:prSet/>
      <dgm:spPr/>
      <dgm:t>
        <a:bodyPr/>
        <a:lstStyle/>
        <a:p>
          <a:endParaRPr lang="en-US"/>
        </a:p>
      </dgm:t>
    </dgm:pt>
    <dgm:pt modelId="{E7EB1789-CA8A-44A3-BE34-2178B2ED6788}" type="sibTrans" cxnId="{84750F4F-8514-425D-B5D4-F9F2CCA71362}">
      <dgm:prSet/>
      <dgm:spPr/>
      <dgm:t>
        <a:bodyPr/>
        <a:lstStyle/>
        <a:p>
          <a:endParaRPr lang="en-US"/>
        </a:p>
      </dgm:t>
    </dgm:pt>
    <dgm:pt modelId="{8B38BC62-9894-411B-A4D8-9BF952B48307}">
      <dgm:prSet/>
      <dgm:spPr/>
      <dgm:t>
        <a:bodyPr/>
        <a:lstStyle/>
        <a:p>
          <a:pPr>
            <a:defRPr cap="all"/>
          </a:pPr>
          <a:r>
            <a:rPr lang="en-US"/>
            <a:t>• Preference for written agreements</a:t>
          </a:r>
        </a:p>
      </dgm:t>
    </dgm:pt>
    <dgm:pt modelId="{E73A6956-C5F7-4857-A4F7-9FBE57A8B587}" type="parTrans" cxnId="{5C9CC3BE-FD3A-4288-8654-3905BCE7D9F0}">
      <dgm:prSet/>
      <dgm:spPr/>
      <dgm:t>
        <a:bodyPr/>
        <a:lstStyle/>
        <a:p>
          <a:endParaRPr lang="en-US"/>
        </a:p>
      </dgm:t>
    </dgm:pt>
    <dgm:pt modelId="{18373971-280C-4796-A675-D7B4EBB18BE7}" type="sibTrans" cxnId="{5C9CC3BE-FD3A-4288-8654-3905BCE7D9F0}">
      <dgm:prSet/>
      <dgm:spPr/>
      <dgm:t>
        <a:bodyPr/>
        <a:lstStyle/>
        <a:p>
          <a:endParaRPr lang="en-US"/>
        </a:p>
      </dgm:t>
    </dgm:pt>
    <dgm:pt modelId="{0B9F2CEF-E3AD-4515-B469-9A3C2276182D}" type="pres">
      <dgm:prSet presAssocID="{9F70A0B3-5C1E-4961-9E75-85E76B72E22D}" presName="root" presStyleCnt="0">
        <dgm:presLayoutVars>
          <dgm:dir/>
          <dgm:resizeHandles val="exact"/>
        </dgm:presLayoutVars>
      </dgm:prSet>
      <dgm:spPr/>
    </dgm:pt>
    <dgm:pt modelId="{E0571E09-B320-4A98-B835-D5FE0FC4F6DF}" type="pres">
      <dgm:prSet presAssocID="{632FA043-0404-49F9-AE00-4D1286976877}" presName="compNode" presStyleCnt="0"/>
      <dgm:spPr/>
    </dgm:pt>
    <dgm:pt modelId="{B90B7913-AFDD-465D-B8FD-A30A75EBFE0F}" type="pres">
      <dgm:prSet presAssocID="{632FA043-0404-49F9-AE00-4D1286976877}" presName="iconBgRect" presStyleLbl="bgShp" presStyleIdx="0" presStyleCnt="5"/>
      <dgm:spPr/>
    </dgm:pt>
    <dgm:pt modelId="{C8B2FD4F-B63C-466B-BFF9-C1C5896FAE6F}" type="pres">
      <dgm:prSet presAssocID="{632FA043-0404-49F9-AE00-4D1286976877}"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mpty Battery"/>
        </a:ext>
      </dgm:extLst>
    </dgm:pt>
    <dgm:pt modelId="{2B107DB6-9A48-4189-B046-9F8713F96903}" type="pres">
      <dgm:prSet presAssocID="{632FA043-0404-49F9-AE00-4D1286976877}" presName="spaceRect" presStyleCnt="0"/>
      <dgm:spPr/>
    </dgm:pt>
    <dgm:pt modelId="{C9FFC56C-1746-4214-8D5C-97E4FC12F292}" type="pres">
      <dgm:prSet presAssocID="{632FA043-0404-49F9-AE00-4D1286976877}" presName="textRect" presStyleLbl="revTx" presStyleIdx="0" presStyleCnt="5">
        <dgm:presLayoutVars>
          <dgm:chMax val="1"/>
          <dgm:chPref val="1"/>
        </dgm:presLayoutVars>
      </dgm:prSet>
      <dgm:spPr/>
    </dgm:pt>
    <dgm:pt modelId="{77FD749E-55B1-4C48-92CD-89B5B7F39E43}" type="pres">
      <dgm:prSet presAssocID="{21712AF5-2E7F-4C6A-8C54-21F987CCD406}" presName="sibTrans" presStyleCnt="0"/>
      <dgm:spPr/>
    </dgm:pt>
    <dgm:pt modelId="{78450E66-3407-4CEE-99EE-98B3C06B04F4}" type="pres">
      <dgm:prSet presAssocID="{17C93DA4-DB1D-47AA-B353-4DE074954435}" presName="compNode" presStyleCnt="0"/>
      <dgm:spPr/>
    </dgm:pt>
    <dgm:pt modelId="{D7DB708A-AAB2-444C-B7C2-0F2D59CAC786}" type="pres">
      <dgm:prSet presAssocID="{17C93DA4-DB1D-47AA-B353-4DE074954435}" presName="iconBgRect" presStyleLbl="bgShp" presStyleIdx="1" presStyleCnt="5"/>
      <dgm:spPr/>
    </dgm:pt>
    <dgm:pt modelId="{C6C4E454-9F41-46BC-B6CD-256A7FD67C61}" type="pres">
      <dgm:prSet presAssocID="{17C93DA4-DB1D-47AA-B353-4DE074954435}"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ruck"/>
        </a:ext>
      </dgm:extLst>
    </dgm:pt>
    <dgm:pt modelId="{5AC82012-4FD6-46EE-95A9-0E75701FC172}" type="pres">
      <dgm:prSet presAssocID="{17C93DA4-DB1D-47AA-B353-4DE074954435}" presName="spaceRect" presStyleCnt="0"/>
      <dgm:spPr/>
    </dgm:pt>
    <dgm:pt modelId="{907E1E62-8A0C-49A9-93D7-3F1B2CAA7487}" type="pres">
      <dgm:prSet presAssocID="{17C93DA4-DB1D-47AA-B353-4DE074954435}" presName="textRect" presStyleLbl="revTx" presStyleIdx="1" presStyleCnt="5">
        <dgm:presLayoutVars>
          <dgm:chMax val="1"/>
          <dgm:chPref val="1"/>
        </dgm:presLayoutVars>
      </dgm:prSet>
      <dgm:spPr/>
    </dgm:pt>
    <dgm:pt modelId="{BB218F4E-0E1A-4D88-AB7F-99DF15445378}" type="pres">
      <dgm:prSet presAssocID="{F28F98F5-324F-4E02-BA2D-436B2880F187}" presName="sibTrans" presStyleCnt="0"/>
      <dgm:spPr/>
    </dgm:pt>
    <dgm:pt modelId="{BA56ED09-A4FF-4933-ACBC-CF923275D37C}" type="pres">
      <dgm:prSet presAssocID="{F143E264-52F7-4027-977E-E42128552813}" presName="compNode" presStyleCnt="0"/>
      <dgm:spPr/>
    </dgm:pt>
    <dgm:pt modelId="{A34F6AB9-461C-4A54-9685-1605DFAB294E}" type="pres">
      <dgm:prSet presAssocID="{F143E264-52F7-4027-977E-E42128552813}" presName="iconBgRect" presStyleLbl="bgShp" presStyleIdx="2" presStyleCnt="5"/>
      <dgm:spPr/>
    </dgm:pt>
    <dgm:pt modelId="{52C310BC-A7EF-45F6-B235-E74DC1A51F31}" type="pres">
      <dgm:prSet presAssocID="{F143E264-52F7-4027-977E-E42128552813}"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88450282-DA31-4150-B33B-0D53A32A8DF3}" type="pres">
      <dgm:prSet presAssocID="{F143E264-52F7-4027-977E-E42128552813}" presName="spaceRect" presStyleCnt="0"/>
      <dgm:spPr/>
    </dgm:pt>
    <dgm:pt modelId="{2AFFAE54-19FF-4395-BA7A-5A3585E11DE8}" type="pres">
      <dgm:prSet presAssocID="{F143E264-52F7-4027-977E-E42128552813}" presName="textRect" presStyleLbl="revTx" presStyleIdx="2" presStyleCnt="5">
        <dgm:presLayoutVars>
          <dgm:chMax val="1"/>
          <dgm:chPref val="1"/>
        </dgm:presLayoutVars>
      </dgm:prSet>
      <dgm:spPr/>
    </dgm:pt>
    <dgm:pt modelId="{F60CB78D-B4DA-45C3-8109-342AEDD84389}" type="pres">
      <dgm:prSet presAssocID="{DE295649-CE2A-41A8-8CB5-CEFCD16C7B20}" presName="sibTrans" presStyleCnt="0"/>
      <dgm:spPr/>
    </dgm:pt>
    <dgm:pt modelId="{4202C78A-465D-4D40-B0B7-F1726A6EE0F3}" type="pres">
      <dgm:prSet presAssocID="{569C4D82-7ACA-4ED2-9E53-FA7FAA40A273}" presName="compNode" presStyleCnt="0"/>
      <dgm:spPr/>
    </dgm:pt>
    <dgm:pt modelId="{3FD04A06-18B9-41EF-A3C9-2E1E2AE4408F}" type="pres">
      <dgm:prSet presAssocID="{569C4D82-7ACA-4ED2-9E53-FA7FAA40A273}" presName="iconBgRect" presStyleLbl="bgShp" presStyleIdx="3" presStyleCnt="5"/>
      <dgm:spPr/>
    </dgm:pt>
    <dgm:pt modelId="{C61B75FF-8FF2-498B-A95C-815E091B5F9F}" type="pres">
      <dgm:prSet presAssocID="{569C4D82-7ACA-4ED2-9E53-FA7FAA40A273}"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Japanese Dolls"/>
        </a:ext>
      </dgm:extLst>
    </dgm:pt>
    <dgm:pt modelId="{474B01DF-23F5-4B76-833D-62A7263E3622}" type="pres">
      <dgm:prSet presAssocID="{569C4D82-7ACA-4ED2-9E53-FA7FAA40A273}" presName="spaceRect" presStyleCnt="0"/>
      <dgm:spPr/>
    </dgm:pt>
    <dgm:pt modelId="{3F6A0DC9-ECA4-4B03-AEDF-80C3FDF2D496}" type="pres">
      <dgm:prSet presAssocID="{569C4D82-7ACA-4ED2-9E53-FA7FAA40A273}" presName="textRect" presStyleLbl="revTx" presStyleIdx="3" presStyleCnt="5">
        <dgm:presLayoutVars>
          <dgm:chMax val="1"/>
          <dgm:chPref val="1"/>
        </dgm:presLayoutVars>
      </dgm:prSet>
      <dgm:spPr/>
    </dgm:pt>
    <dgm:pt modelId="{4BFDC3CA-2B91-4256-ACEA-1210BB18403F}" type="pres">
      <dgm:prSet presAssocID="{E7EB1789-CA8A-44A3-BE34-2178B2ED6788}" presName="sibTrans" presStyleCnt="0"/>
      <dgm:spPr/>
    </dgm:pt>
    <dgm:pt modelId="{502771E1-0F36-449B-888C-4AE0F9465332}" type="pres">
      <dgm:prSet presAssocID="{8B38BC62-9894-411B-A4D8-9BF952B48307}" presName="compNode" presStyleCnt="0"/>
      <dgm:spPr/>
    </dgm:pt>
    <dgm:pt modelId="{10028267-A06A-45B9-94EA-66F7A43D6707}" type="pres">
      <dgm:prSet presAssocID="{8B38BC62-9894-411B-A4D8-9BF952B48307}" presName="iconBgRect" presStyleLbl="bgShp" presStyleIdx="4" presStyleCnt="5"/>
      <dgm:spPr/>
    </dgm:pt>
    <dgm:pt modelId="{B18CDAE4-013F-42B6-9C84-AAD2F695E9EF}" type="pres">
      <dgm:prSet presAssocID="{8B38BC62-9894-411B-A4D8-9BF952B48307}"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ontract"/>
        </a:ext>
      </dgm:extLst>
    </dgm:pt>
    <dgm:pt modelId="{E2CA7EF8-E117-49AC-A070-2CB5B4F9AE4E}" type="pres">
      <dgm:prSet presAssocID="{8B38BC62-9894-411B-A4D8-9BF952B48307}" presName="spaceRect" presStyleCnt="0"/>
      <dgm:spPr/>
    </dgm:pt>
    <dgm:pt modelId="{B7D06F88-C327-453D-B80C-D284EB4BC768}" type="pres">
      <dgm:prSet presAssocID="{8B38BC62-9894-411B-A4D8-9BF952B48307}" presName="textRect" presStyleLbl="revTx" presStyleIdx="4" presStyleCnt="5">
        <dgm:presLayoutVars>
          <dgm:chMax val="1"/>
          <dgm:chPref val="1"/>
        </dgm:presLayoutVars>
      </dgm:prSet>
      <dgm:spPr/>
    </dgm:pt>
  </dgm:ptLst>
  <dgm:cxnLst>
    <dgm:cxn modelId="{183D450A-AB11-4D03-9826-175AE940F49D}" type="presOf" srcId="{8B38BC62-9894-411B-A4D8-9BF952B48307}" destId="{B7D06F88-C327-453D-B80C-D284EB4BC768}" srcOrd="0" destOrd="0" presId="urn:microsoft.com/office/officeart/2018/5/layout/IconCircleLabelList"/>
    <dgm:cxn modelId="{5119F811-A760-43A0-AE58-2AE395688BE7}" srcId="{9F70A0B3-5C1E-4961-9E75-85E76B72E22D}" destId="{17C93DA4-DB1D-47AA-B353-4DE074954435}" srcOrd="1" destOrd="0" parTransId="{864AA11C-5AC0-47C4-AB46-AA7787FD0B9F}" sibTransId="{F28F98F5-324F-4E02-BA2D-436B2880F187}"/>
    <dgm:cxn modelId="{20EACC14-8A63-49AD-916F-858311C32C2C}" type="presOf" srcId="{569C4D82-7ACA-4ED2-9E53-FA7FAA40A273}" destId="{3F6A0DC9-ECA4-4B03-AEDF-80C3FDF2D496}" srcOrd="0" destOrd="0" presId="urn:microsoft.com/office/officeart/2018/5/layout/IconCircleLabelList"/>
    <dgm:cxn modelId="{4E45DC5E-7EA3-4EEF-9703-570C08202129}" type="presOf" srcId="{9F70A0B3-5C1E-4961-9E75-85E76B72E22D}" destId="{0B9F2CEF-E3AD-4515-B469-9A3C2276182D}" srcOrd="0" destOrd="0" presId="urn:microsoft.com/office/officeart/2018/5/layout/IconCircleLabelList"/>
    <dgm:cxn modelId="{05BD3961-4D73-4192-B697-868377B350DB}" srcId="{9F70A0B3-5C1E-4961-9E75-85E76B72E22D}" destId="{632FA043-0404-49F9-AE00-4D1286976877}" srcOrd="0" destOrd="0" parTransId="{F496E893-D0E4-4C8D-A3EE-A09BE2F3CE20}" sibTransId="{21712AF5-2E7F-4C6A-8C54-21F987CCD406}"/>
    <dgm:cxn modelId="{84750F4F-8514-425D-B5D4-F9F2CCA71362}" srcId="{9F70A0B3-5C1E-4961-9E75-85E76B72E22D}" destId="{569C4D82-7ACA-4ED2-9E53-FA7FAA40A273}" srcOrd="3" destOrd="0" parTransId="{73A6F8C9-E866-433C-9146-196F19C34B95}" sibTransId="{E7EB1789-CA8A-44A3-BE34-2178B2ED6788}"/>
    <dgm:cxn modelId="{517C5E76-2C0F-44C4-A3EE-5DFC59C63D20}" type="presOf" srcId="{F143E264-52F7-4027-977E-E42128552813}" destId="{2AFFAE54-19FF-4395-BA7A-5A3585E11DE8}" srcOrd="0" destOrd="0" presId="urn:microsoft.com/office/officeart/2018/5/layout/IconCircleLabelList"/>
    <dgm:cxn modelId="{E7FBF979-5D6F-4B67-B044-06DED7BFE468}" type="presOf" srcId="{17C93DA4-DB1D-47AA-B353-4DE074954435}" destId="{907E1E62-8A0C-49A9-93D7-3F1B2CAA7487}" srcOrd="0" destOrd="0" presId="urn:microsoft.com/office/officeart/2018/5/layout/IconCircleLabelList"/>
    <dgm:cxn modelId="{8735F290-EB2A-4263-8FE2-03FA2ABD6D47}" type="presOf" srcId="{632FA043-0404-49F9-AE00-4D1286976877}" destId="{C9FFC56C-1746-4214-8D5C-97E4FC12F292}" srcOrd="0" destOrd="0" presId="urn:microsoft.com/office/officeart/2018/5/layout/IconCircleLabelList"/>
    <dgm:cxn modelId="{5C9CC3BE-FD3A-4288-8654-3905BCE7D9F0}" srcId="{9F70A0B3-5C1E-4961-9E75-85E76B72E22D}" destId="{8B38BC62-9894-411B-A4D8-9BF952B48307}" srcOrd="4" destOrd="0" parTransId="{E73A6956-C5F7-4857-A4F7-9FBE57A8B587}" sibTransId="{18373971-280C-4796-A675-D7B4EBB18BE7}"/>
    <dgm:cxn modelId="{3F8CD1DB-36B4-4DD8-97EF-63F870BECCAC}" srcId="{9F70A0B3-5C1E-4961-9E75-85E76B72E22D}" destId="{F143E264-52F7-4027-977E-E42128552813}" srcOrd="2" destOrd="0" parTransId="{2BD505A5-978F-44A5-92AC-0EA15B75F40D}" sibTransId="{DE295649-CE2A-41A8-8CB5-CEFCD16C7B20}"/>
    <dgm:cxn modelId="{20A81039-A98B-4827-8B15-B3578FD20FDF}" type="presParOf" srcId="{0B9F2CEF-E3AD-4515-B469-9A3C2276182D}" destId="{E0571E09-B320-4A98-B835-D5FE0FC4F6DF}" srcOrd="0" destOrd="0" presId="urn:microsoft.com/office/officeart/2018/5/layout/IconCircleLabelList"/>
    <dgm:cxn modelId="{F8BDAC1F-AB27-42CF-B48D-2BC644C597F1}" type="presParOf" srcId="{E0571E09-B320-4A98-B835-D5FE0FC4F6DF}" destId="{B90B7913-AFDD-465D-B8FD-A30A75EBFE0F}" srcOrd="0" destOrd="0" presId="urn:microsoft.com/office/officeart/2018/5/layout/IconCircleLabelList"/>
    <dgm:cxn modelId="{0B00BFEF-7B11-4BAC-A452-F857972DC36F}" type="presParOf" srcId="{E0571E09-B320-4A98-B835-D5FE0FC4F6DF}" destId="{C8B2FD4F-B63C-466B-BFF9-C1C5896FAE6F}" srcOrd="1" destOrd="0" presId="urn:microsoft.com/office/officeart/2018/5/layout/IconCircleLabelList"/>
    <dgm:cxn modelId="{FE0CEEE8-2614-4D23-AEF8-1CA64AD76EE5}" type="presParOf" srcId="{E0571E09-B320-4A98-B835-D5FE0FC4F6DF}" destId="{2B107DB6-9A48-4189-B046-9F8713F96903}" srcOrd="2" destOrd="0" presId="urn:microsoft.com/office/officeart/2018/5/layout/IconCircleLabelList"/>
    <dgm:cxn modelId="{DA68A032-83D6-4DD0-99B5-FA042279CD89}" type="presParOf" srcId="{E0571E09-B320-4A98-B835-D5FE0FC4F6DF}" destId="{C9FFC56C-1746-4214-8D5C-97E4FC12F292}" srcOrd="3" destOrd="0" presId="urn:microsoft.com/office/officeart/2018/5/layout/IconCircleLabelList"/>
    <dgm:cxn modelId="{3D79F610-E364-48F2-80FB-0AAF77E6343A}" type="presParOf" srcId="{0B9F2CEF-E3AD-4515-B469-9A3C2276182D}" destId="{77FD749E-55B1-4C48-92CD-89B5B7F39E43}" srcOrd="1" destOrd="0" presId="urn:microsoft.com/office/officeart/2018/5/layout/IconCircleLabelList"/>
    <dgm:cxn modelId="{4D671F29-24DF-4DC0-B475-8041F7E9968C}" type="presParOf" srcId="{0B9F2CEF-E3AD-4515-B469-9A3C2276182D}" destId="{78450E66-3407-4CEE-99EE-98B3C06B04F4}" srcOrd="2" destOrd="0" presId="urn:microsoft.com/office/officeart/2018/5/layout/IconCircleLabelList"/>
    <dgm:cxn modelId="{321B8983-E16A-4DDE-8350-F89691B732F8}" type="presParOf" srcId="{78450E66-3407-4CEE-99EE-98B3C06B04F4}" destId="{D7DB708A-AAB2-444C-B7C2-0F2D59CAC786}" srcOrd="0" destOrd="0" presId="urn:microsoft.com/office/officeart/2018/5/layout/IconCircleLabelList"/>
    <dgm:cxn modelId="{FAFB946A-F957-4899-BB5A-CB501344B87B}" type="presParOf" srcId="{78450E66-3407-4CEE-99EE-98B3C06B04F4}" destId="{C6C4E454-9F41-46BC-B6CD-256A7FD67C61}" srcOrd="1" destOrd="0" presId="urn:microsoft.com/office/officeart/2018/5/layout/IconCircleLabelList"/>
    <dgm:cxn modelId="{57C613F8-DBDF-41D3-8175-6D38A692C973}" type="presParOf" srcId="{78450E66-3407-4CEE-99EE-98B3C06B04F4}" destId="{5AC82012-4FD6-46EE-95A9-0E75701FC172}" srcOrd="2" destOrd="0" presId="urn:microsoft.com/office/officeart/2018/5/layout/IconCircleLabelList"/>
    <dgm:cxn modelId="{EAA9A9C1-E1CD-43B2-8298-591ACFB0455B}" type="presParOf" srcId="{78450E66-3407-4CEE-99EE-98B3C06B04F4}" destId="{907E1E62-8A0C-49A9-93D7-3F1B2CAA7487}" srcOrd="3" destOrd="0" presId="urn:microsoft.com/office/officeart/2018/5/layout/IconCircleLabelList"/>
    <dgm:cxn modelId="{75C673DF-90DB-4DA7-A4A3-AA2B6F9C7FAF}" type="presParOf" srcId="{0B9F2CEF-E3AD-4515-B469-9A3C2276182D}" destId="{BB218F4E-0E1A-4D88-AB7F-99DF15445378}" srcOrd="3" destOrd="0" presId="urn:microsoft.com/office/officeart/2018/5/layout/IconCircleLabelList"/>
    <dgm:cxn modelId="{71B1E97E-8C78-411B-92A6-C5FCAEDA1485}" type="presParOf" srcId="{0B9F2CEF-E3AD-4515-B469-9A3C2276182D}" destId="{BA56ED09-A4FF-4933-ACBC-CF923275D37C}" srcOrd="4" destOrd="0" presId="urn:microsoft.com/office/officeart/2018/5/layout/IconCircleLabelList"/>
    <dgm:cxn modelId="{7CBE4AC2-943A-4F0A-8F93-A441EA26F077}" type="presParOf" srcId="{BA56ED09-A4FF-4933-ACBC-CF923275D37C}" destId="{A34F6AB9-461C-4A54-9685-1605DFAB294E}" srcOrd="0" destOrd="0" presId="urn:microsoft.com/office/officeart/2018/5/layout/IconCircleLabelList"/>
    <dgm:cxn modelId="{E5D0EFAB-DAB3-433F-99C6-64C4A291F905}" type="presParOf" srcId="{BA56ED09-A4FF-4933-ACBC-CF923275D37C}" destId="{52C310BC-A7EF-45F6-B235-E74DC1A51F31}" srcOrd="1" destOrd="0" presId="urn:microsoft.com/office/officeart/2018/5/layout/IconCircleLabelList"/>
    <dgm:cxn modelId="{EF9B1826-1478-4B15-A5EC-6AD9F866D6B8}" type="presParOf" srcId="{BA56ED09-A4FF-4933-ACBC-CF923275D37C}" destId="{88450282-DA31-4150-B33B-0D53A32A8DF3}" srcOrd="2" destOrd="0" presId="urn:microsoft.com/office/officeart/2018/5/layout/IconCircleLabelList"/>
    <dgm:cxn modelId="{F0F6FA30-D6AF-43F3-842B-19102F73B3B5}" type="presParOf" srcId="{BA56ED09-A4FF-4933-ACBC-CF923275D37C}" destId="{2AFFAE54-19FF-4395-BA7A-5A3585E11DE8}" srcOrd="3" destOrd="0" presId="urn:microsoft.com/office/officeart/2018/5/layout/IconCircleLabelList"/>
    <dgm:cxn modelId="{C36036C3-AF4D-4EB7-8F20-11AF192088FD}" type="presParOf" srcId="{0B9F2CEF-E3AD-4515-B469-9A3C2276182D}" destId="{F60CB78D-B4DA-45C3-8109-342AEDD84389}" srcOrd="5" destOrd="0" presId="urn:microsoft.com/office/officeart/2018/5/layout/IconCircleLabelList"/>
    <dgm:cxn modelId="{7C20FC79-3C08-493F-A432-1D53234EBA61}" type="presParOf" srcId="{0B9F2CEF-E3AD-4515-B469-9A3C2276182D}" destId="{4202C78A-465D-4D40-B0B7-F1726A6EE0F3}" srcOrd="6" destOrd="0" presId="urn:microsoft.com/office/officeart/2018/5/layout/IconCircleLabelList"/>
    <dgm:cxn modelId="{74AF5894-E5B9-4E84-A90B-13C5F856BF5B}" type="presParOf" srcId="{4202C78A-465D-4D40-B0B7-F1726A6EE0F3}" destId="{3FD04A06-18B9-41EF-A3C9-2E1E2AE4408F}" srcOrd="0" destOrd="0" presId="urn:microsoft.com/office/officeart/2018/5/layout/IconCircleLabelList"/>
    <dgm:cxn modelId="{7B1DE351-B679-4CE1-8268-DCA24F7ED58C}" type="presParOf" srcId="{4202C78A-465D-4D40-B0B7-F1726A6EE0F3}" destId="{C61B75FF-8FF2-498B-A95C-815E091B5F9F}" srcOrd="1" destOrd="0" presId="urn:microsoft.com/office/officeart/2018/5/layout/IconCircleLabelList"/>
    <dgm:cxn modelId="{815A2EF6-F2CF-41FE-9221-4A7E635A16E5}" type="presParOf" srcId="{4202C78A-465D-4D40-B0B7-F1726A6EE0F3}" destId="{474B01DF-23F5-4B76-833D-62A7263E3622}" srcOrd="2" destOrd="0" presId="urn:microsoft.com/office/officeart/2018/5/layout/IconCircleLabelList"/>
    <dgm:cxn modelId="{33AE0F9C-FDCD-4190-A9A6-C643E658930A}" type="presParOf" srcId="{4202C78A-465D-4D40-B0B7-F1726A6EE0F3}" destId="{3F6A0DC9-ECA4-4B03-AEDF-80C3FDF2D496}" srcOrd="3" destOrd="0" presId="urn:microsoft.com/office/officeart/2018/5/layout/IconCircleLabelList"/>
    <dgm:cxn modelId="{C4BD6983-23C4-421B-B577-3AEDF1CD5B19}" type="presParOf" srcId="{0B9F2CEF-E3AD-4515-B469-9A3C2276182D}" destId="{4BFDC3CA-2B91-4256-ACEA-1210BB18403F}" srcOrd="7" destOrd="0" presId="urn:microsoft.com/office/officeart/2018/5/layout/IconCircleLabelList"/>
    <dgm:cxn modelId="{DCD99711-0AD4-4BF2-8504-D5B9EA6F0DBB}" type="presParOf" srcId="{0B9F2CEF-E3AD-4515-B469-9A3C2276182D}" destId="{502771E1-0F36-449B-888C-4AE0F9465332}" srcOrd="8" destOrd="0" presId="urn:microsoft.com/office/officeart/2018/5/layout/IconCircleLabelList"/>
    <dgm:cxn modelId="{D3B417F1-C2AD-4E1C-9BE9-0C3AA39207B6}" type="presParOf" srcId="{502771E1-0F36-449B-888C-4AE0F9465332}" destId="{10028267-A06A-45B9-94EA-66F7A43D6707}" srcOrd="0" destOrd="0" presId="urn:microsoft.com/office/officeart/2018/5/layout/IconCircleLabelList"/>
    <dgm:cxn modelId="{68E240F9-3158-471B-B833-A00E6CFF22FB}" type="presParOf" srcId="{502771E1-0F36-449B-888C-4AE0F9465332}" destId="{B18CDAE4-013F-42B6-9C84-AAD2F695E9EF}" srcOrd="1" destOrd="0" presId="urn:microsoft.com/office/officeart/2018/5/layout/IconCircleLabelList"/>
    <dgm:cxn modelId="{89B20F15-68B7-4528-A927-3072699821B8}" type="presParOf" srcId="{502771E1-0F36-449B-888C-4AE0F9465332}" destId="{E2CA7EF8-E117-49AC-A070-2CB5B4F9AE4E}" srcOrd="2" destOrd="0" presId="urn:microsoft.com/office/officeart/2018/5/layout/IconCircleLabelList"/>
    <dgm:cxn modelId="{66E19287-836A-4A07-8644-544ECA1FC58A}" type="presParOf" srcId="{502771E1-0F36-449B-888C-4AE0F9465332}" destId="{B7D06F88-C327-453D-B80C-D284EB4BC768}"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093D7F0-F6E4-4831-B1C0-0FD66C910EBF}" type="doc">
      <dgm:prSet loTypeId="urn:microsoft.com/office/officeart/2005/8/layout/vProcess5" loCatId="process" qsTypeId="urn:microsoft.com/office/officeart/2005/8/quickstyle/simple4" qsCatId="simple" csTypeId="urn:microsoft.com/office/officeart/2005/8/colors/colorful1" csCatId="colorful"/>
      <dgm:spPr/>
      <dgm:t>
        <a:bodyPr/>
        <a:lstStyle/>
        <a:p>
          <a:endParaRPr lang="en-US"/>
        </a:p>
      </dgm:t>
    </dgm:pt>
    <dgm:pt modelId="{96F429EC-6305-4EF1-8B94-B938D71BF398}">
      <dgm:prSet/>
      <dgm:spPr/>
      <dgm:t>
        <a:bodyPr/>
        <a:lstStyle/>
        <a:p>
          <a:r>
            <a:rPr lang="en-US"/>
            <a:t>• High power distance</a:t>
          </a:r>
        </a:p>
      </dgm:t>
    </dgm:pt>
    <dgm:pt modelId="{5FEEB4C1-A0E9-4EDD-8F31-FBE9F5A3506F}" type="parTrans" cxnId="{91D39797-54AC-4FDE-9D1D-32323A470B18}">
      <dgm:prSet/>
      <dgm:spPr/>
      <dgm:t>
        <a:bodyPr/>
        <a:lstStyle/>
        <a:p>
          <a:endParaRPr lang="en-US"/>
        </a:p>
      </dgm:t>
    </dgm:pt>
    <dgm:pt modelId="{E3944FB3-E7EF-4D33-9880-BA1A868C055A}" type="sibTrans" cxnId="{91D39797-54AC-4FDE-9D1D-32323A470B18}">
      <dgm:prSet/>
      <dgm:spPr/>
      <dgm:t>
        <a:bodyPr/>
        <a:lstStyle/>
        <a:p>
          <a:endParaRPr lang="en-US"/>
        </a:p>
      </dgm:t>
    </dgm:pt>
    <dgm:pt modelId="{2A218180-9FD8-4D7F-99D2-542963188362}">
      <dgm:prSet/>
      <dgm:spPr/>
      <dgm:t>
        <a:bodyPr/>
        <a:lstStyle/>
        <a:p>
          <a:r>
            <a:rPr lang="en-US"/>
            <a:t>• Collectivist approach</a:t>
          </a:r>
        </a:p>
      </dgm:t>
    </dgm:pt>
    <dgm:pt modelId="{D9422F46-5509-453A-AA54-EFEB6F4F3804}" type="parTrans" cxnId="{22C7DE84-B197-498A-B0BC-3DF34C483212}">
      <dgm:prSet/>
      <dgm:spPr/>
      <dgm:t>
        <a:bodyPr/>
        <a:lstStyle/>
        <a:p>
          <a:endParaRPr lang="en-US"/>
        </a:p>
      </dgm:t>
    </dgm:pt>
    <dgm:pt modelId="{428D5E75-94A3-444B-A8D3-9B9DE264A60C}" type="sibTrans" cxnId="{22C7DE84-B197-498A-B0BC-3DF34C483212}">
      <dgm:prSet/>
      <dgm:spPr/>
      <dgm:t>
        <a:bodyPr/>
        <a:lstStyle/>
        <a:p>
          <a:endParaRPr lang="en-US"/>
        </a:p>
      </dgm:t>
    </dgm:pt>
    <dgm:pt modelId="{F8BA3B69-6D84-45BB-BBA1-B1342419AEB8}">
      <dgm:prSet/>
      <dgm:spPr/>
      <dgm:t>
        <a:bodyPr/>
        <a:lstStyle/>
        <a:p>
          <a:r>
            <a:rPr lang="en-US"/>
            <a:t>• Indirect communication style</a:t>
          </a:r>
        </a:p>
      </dgm:t>
    </dgm:pt>
    <dgm:pt modelId="{2F0A604C-EE05-407C-AF9B-DB0C858B56C1}" type="parTrans" cxnId="{9167C99E-1FA0-4A90-8776-CBF83419DF72}">
      <dgm:prSet/>
      <dgm:spPr/>
      <dgm:t>
        <a:bodyPr/>
        <a:lstStyle/>
        <a:p>
          <a:endParaRPr lang="en-US"/>
        </a:p>
      </dgm:t>
    </dgm:pt>
    <dgm:pt modelId="{FD1EA298-FD2F-4E29-9376-1C7E2D640BCC}" type="sibTrans" cxnId="{9167C99E-1FA0-4A90-8776-CBF83419DF72}">
      <dgm:prSet/>
      <dgm:spPr/>
      <dgm:t>
        <a:bodyPr/>
        <a:lstStyle/>
        <a:p>
          <a:endParaRPr lang="en-US"/>
        </a:p>
      </dgm:t>
    </dgm:pt>
    <dgm:pt modelId="{B92B1F40-A486-40A6-A059-67D249CC619D}">
      <dgm:prSet/>
      <dgm:spPr/>
      <dgm:t>
        <a:bodyPr/>
        <a:lstStyle/>
        <a:p>
          <a:r>
            <a:rPr lang="en-US"/>
            <a:t>• Relationship-building (Guanxi) is crucial</a:t>
          </a:r>
        </a:p>
      </dgm:t>
    </dgm:pt>
    <dgm:pt modelId="{28C4E024-25FA-435D-9FFD-467E9C77FBE7}" type="parTrans" cxnId="{0B9C2F16-3AB4-4759-81DC-6529FD3C8B0D}">
      <dgm:prSet/>
      <dgm:spPr/>
      <dgm:t>
        <a:bodyPr/>
        <a:lstStyle/>
        <a:p>
          <a:endParaRPr lang="en-US"/>
        </a:p>
      </dgm:t>
    </dgm:pt>
    <dgm:pt modelId="{104A0B5F-D39F-4EC4-993B-75F786F504D2}" type="sibTrans" cxnId="{0B9C2F16-3AB4-4759-81DC-6529FD3C8B0D}">
      <dgm:prSet/>
      <dgm:spPr/>
      <dgm:t>
        <a:bodyPr/>
        <a:lstStyle/>
        <a:p>
          <a:endParaRPr lang="en-US"/>
        </a:p>
      </dgm:t>
    </dgm:pt>
    <dgm:pt modelId="{928D0F81-71D2-4FD9-8E00-2F78C2408787}">
      <dgm:prSet/>
      <dgm:spPr/>
      <dgm:t>
        <a:bodyPr/>
        <a:lstStyle/>
        <a:p>
          <a:r>
            <a:rPr lang="en-US"/>
            <a:t>• Flexible with timelines</a:t>
          </a:r>
        </a:p>
      </dgm:t>
    </dgm:pt>
    <dgm:pt modelId="{A9974941-4B14-487D-956E-3D88ACF56E6D}" type="parTrans" cxnId="{E20A9B1E-B510-4733-8C7C-22F68FEDB7E0}">
      <dgm:prSet/>
      <dgm:spPr/>
      <dgm:t>
        <a:bodyPr/>
        <a:lstStyle/>
        <a:p>
          <a:endParaRPr lang="en-US"/>
        </a:p>
      </dgm:t>
    </dgm:pt>
    <dgm:pt modelId="{166D12E2-7946-48C1-9000-C86B52E85934}" type="sibTrans" cxnId="{E20A9B1E-B510-4733-8C7C-22F68FEDB7E0}">
      <dgm:prSet/>
      <dgm:spPr/>
      <dgm:t>
        <a:bodyPr/>
        <a:lstStyle/>
        <a:p>
          <a:endParaRPr lang="en-US"/>
        </a:p>
      </dgm:t>
    </dgm:pt>
    <dgm:pt modelId="{4C18AA07-1A11-46CB-B472-5564C82A55C8}" type="pres">
      <dgm:prSet presAssocID="{C093D7F0-F6E4-4831-B1C0-0FD66C910EBF}" presName="outerComposite" presStyleCnt="0">
        <dgm:presLayoutVars>
          <dgm:chMax val="5"/>
          <dgm:dir/>
          <dgm:resizeHandles val="exact"/>
        </dgm:presLayoutVars>
      </dgm:prSet>
      <dgm:spPr/>
    </dgm:pt>
    <dgm:pt modelId="{5F695FFF-5937-44E9-8E8C-66ECF06ADA5D}" type="pres">
      <dgm:prSet presAssocID="{C093D7F0-F6E4-4831-B1C0-0FD66C910EBF}" presName="dummyMaxCanvas" presStyleCnt="0">
        <dgm:presLayoutVars/>
      </dgm:prSet>
      <dgm:spPr/>
    </dgm:pt>
    <dgm:pt modelId="{9D70B535-2D56-406E-975C-FF53BC7230A3}" type="pres">
      <dgm:prSet presAssocID="{C093D7F0-F6E4-4831-B1C0-0FD66C910EBF}" presName="FiveNodes_1" presStyleLbl="node1" presStyleIdx="0" presStyleCnt="5">
        <dgm:presLayoutVars>
          <dgm:bulletEnabled val="1"/>
        </dgm:presLayoutVars>
      </dgm:prSet>
      <dgm:spPr/>
    </dgm:pt>
    <dgm:pt modelId="{EDF0916F-D15C-4F6E-A126-7E2C8441E0BA}" type="pres">
      <dgm:prSet presAssocID="{C093D7F0-F6E4-4831-B1C0-0FD66C910EBF}" presName="FiveNodes_2" presStyleLbl="node1" presStyleIdx="1" presStyleCnt="5">
        <dgm:presLayoutVars>
          <dgm:bulletEnabled val="1"/>
        </dgm:presLayoutVars>
      </dgm:prSet>
      <dgm:spPr/>
    </dgm:pt>
    <dgm:pt modelId="{DFF3E31D-47BD-4A1F-956D-10D562A7C3C3}" type="pres">
      <dgm:prSet presAssocID="{C093D7F0-F6E4-4831-B1C0-0FD66C910EBF}" presName="FiveNodes_3" presStyleLbl="node1" presStyleIdx="2" presStyleCnt="5">
        <dgm:presLayoutVars>
          <dgm:bulletEnabled val="1"/>
        </dgm:presLayoutVars>
      </dgm:prSet>
      <dgm:spPr/>
    </dgm:pt>
    <dgm:pt modelId="{5B450F43-0F97-4FA0-A332-9866D9C1FC22}" type="pres">
      <dgm:prSet presAssocID="{C093D7F0-F6E4-4831-B1C0-0FD66C910EBF}" presName="FiveNodes_4" presStyleLbl="node1" presStyleIdx="3" presStyleCnt="5">
        <dgm:presLayoutVars>
          <dgm:bulletEnabled val="1"/>
        </dgm:presLayoutVars>
      </dgm:prSet>
      <dgm:spPr/>
    </dgm:pt>
    <dgm:pt modelId="{5BD62693-E5B1-4900-A972-83A77EF1618C}" type="pres">
      <dgm:prSet presAssocID="{C093D7F0-F6E4-4831-B1C0-0FD66C910EBF}" presName="FiveNodes_5" presStyleLbl="node1" presStyleIdx="4" presStyleCnt="5">
        <dgm:presLayoutVars>
          <dgm:bulletEnabled val="1"/>
        </dgm:presLayoutVars>
      </dgm:prSet>
      <dgm:spPr/>
    </dgm:pt>
    <dgm:pt modelId="{5C0FEC1A-2359-4A05-BD33-520DB8A859DA}" type="pres">
      <dgm:prSet presAssocID="{C093D7F0-F6E4-4831-B1C0-0FD66C910EBF}" presName="FiveConn_1-2" presStyleLbl="fgAccFollowNode1" presStyleIdx="0" presStyleCnt="4">
        <dgm:presLayoutVars>
          <dgm:bulletEnabled val="1"/>
        </dgm:presLayoutVars>
      </dgm:prSet>
      <dgm:spPr/>
    </dgm:pt>
    <dgm:pt modelId="{3A19F55B-A9E0-41AB-A396-93DEF7BA2248}" type="pres">
      <dgm:prSet presAssocID="{C093D7F0-F6E4-4831-B1C0-0FD66C910EBF}" presName="FiveConn_2-3" presStyleLbl="fgAccFollowNode1" presStyleIdx="1" presStyleCnt="4">
        <dgm:presLayoutVars>
          <dgm:bulletEnabled val="1"/>
        </dgm:presLayoutVars>
      </dgm:prSet>
      <dgm:spPr/>
    </dgm:pt>
    <dgm:pt modelId="{5956E477-5C3D-4FD5-BF45-3CFDB718AEFB}" type="pres">
      <dgm:prSet presAssocID="{C093D7F0-F6E4-4831-B1C0-0FD66C910EBF}" presName="FiveConn_3-4" presStyleLbl="fgAccFollowNode1" presStyleIdx="2" presStyleCnt="4">
        <dgm:presLayoutVars>
          <dgm:bulletEnabled val="1"/>
        </dgm:presLayoutVars>
      </dgm:prSet>
      <dgm:spPr/>
    </dgm:pt>
    <dgm:pt modelId="{F36CD150-4C0B-4F42-97B5-156B7A6D84EC}" type="pres">
      <dgm:prSet presAssocID="{C093D7F0-F6E4-4831-B1C0-0FD66C910EBF}" presName="FiveConn_4-5" presStyleLbl="fgAccFollowNode1" presStyleIdx="3" presStyleCnt="4">
        <dgm:presLayoutVars>
          <dgm:bulletEnabled val="1"/>
        </dgm:presLayoutVars>
      </dgm:prSet>
      <dgm:spPr/>
    </dgm:pt>
    <dgm:pt modelId="{7B2BA277-C6CC-46EC-BEA6-EF8ACD4D18F0}" type="pres">
      <dgm:prSet presAssocID="{C093D7F0-F6E4-4831-B1C0-0FD66C910EBF}" presName="FiveNodes_1_text" presStyleLbl="node1" presStyleIdx="4" presStyleCnt="5">
        <dgm:presLayoutVars>
          <dgm:bulletEnabled val="1"/>
        </dgm:presLayoutVars>
      </dgm:prSet>
      <dgm:spPr/>
    </dgm:pt>
    <dgm:pt modelId="{2AD3ECA8-57BF-4A3B-8FFA-ADA613F989DF}" type="pres">
      <dgm:prSet presAssocID="{C093D7F0-F6E4-4831-B1C0-0FD66C910EBF}" presName="FiveNodes_2_text" presStyleLbl="node1" presStyleIdx="4" presStyleCnt="5">
        <dgm:presLayoutVars>
          <dgm:bulletEnabled val="1"/>
        </dgm:presLayoutVars>
      </dgm:prSet>
      <dgm:spPr/>
    </dgm:pt>
    <dgm:pt modelId="{C069E898-D4BF-4550-9B38-38C871E145E9}" type="pres">
      <dgm:prSet presAssocID="{C093D7F0-F6E4-4831-B1C0-0FD66C910EBF}" presName="FiveNodes_3_text" presStyleLbl="node1" presStyleIdx="4" presStyleCnt="5">
        <dgm:presLayoutVars>
          <dgm:bulletEnabled val="1"/>
        </dgm:presLayoutVars>
      </dgm:prSet>
      <dgm:spPr/>
    </dgm:pt>
    <dgm:pt modelId="{31E617D6-0A77-4151-A9A8-2009CC2413EE}" type="pres">
      <dgm:prSet presAssocID="{C093D7F0-F6E4-4831-B1C0-0FD66C910EBF}" presName="FiveNodes_4_text" presStyleLbl="node1" presStyleIdx="4" presStyleCnt="5">
        <dgm:presLayoutVars>
          <dgm:bulletEnabled val="1"/>
        </dgm:presLayoutVars>
      </dgm:prSet>
      <dgm:spPr/>
    </dgm:pt>
    <dgm:pt modelId="{48197979-F128-4BB5-8DB8-FA0527A22E21}" type="pres">
      <dgm:prSet presAssocID="{C093D7F0-F6E4-4831-B1C0-0FD66C910EBF}" presName="FiveNodes_5_text" presStyleLbl="node1" presStyleIdx="4" presStyleCnt="5">
        <dgm:presLayoutVars>
          <dgm:bulletEnabled val="1"/>
        </dgm:presLayoutVars>
      </dgm:prSet>
      <dgm:spPr/>
    </dgm:pt>
  </dgm:ptLst>
  <dgm:cxnLst>
    <dgm:cxn modelId="{BD413011-004A-4D00-9DE5-CF6BF4492048}" type="presOf" srcId="{928D0F81-71D2-4FD9-8E00-2F78C2408787}" destId="{48197979-F128-4BB5-8DB8-FA0527A22E21}" srcOrd="1" destOrd="0" presId="urn:microsoft.com/office/officeart/2005/8/layout/vProcess5"/>
    <dgm:cxn modelId="{0B9C2F16-3AB4-4759-81DC-6529FD3C8B0D}" srcId="{C093D7F0-F6E4-4831-B1C0-0FD66C910EBF}" destId="{B92B1F40-A486-40A6-A059-67D249CC619D}" srcOrd="3" destOrd="0" parTransId="{28C4E024-25FA-435D-9FFD-467E9C77FBE7}" sibTransId="{104A0B5F-D39F-4EC4-993B-75F786F504D2}"/>
    <dgm:cxn modelId="{6E9ADA1D-6AFB-4E7E-9882-53C1F20EFBF6}" type="presOf" srcId="{428D5E75-94A3-444B-A8D3-9B9DE264A60C}" destId="{3A19F55B-A9E0-41AB-A396-93DEF7BA2248}" srcOrd="0" destOrd="0" presId="urn:microsoft.com/office/officeart/2005/8/layout/vProcess5"/>
    <dgm:cxn modelId="{E20A9B1E-B510-4733-8C7C-22F68FEDB7E0}" srcId="{C093D7F0-F6E4-4831-B1C0-0FD66C910EBF}" destId="{928D0F81-71D2-4FD9-8E00-2F78C2408787}" srcOrd="4" destOrd="0" parTransId="{A9974941-4B14-487D-956E-3D88ACF56E6D}" sibTransId="{166D12E2-7946-48C1-9000-C86B52E85934}"/>
    <dgm:cxn modelId="{5B93661F-E45C-464C-9E76-A7058FECD262}" type="presOf" srcId="{FD1EA298-FD2F-4E29-9376-1C7E2D640BCC}" destId="{5956E477-5C3D-4FD5-BF45-3CFDB718AEFB}" srcOrd="0" destOrd="0" presId="urn:microsoft.com/office/officeart/2005/8/layout/vProcess5"/>
    <dgm:cxn modelId="{A27DC066-18C2-4012-B05D-A620773C249E}" type="presOf" srcId="{2A218180-9FD8-4D7F-99D2-542963188362}" destId="{2AD3ECA8-57BF-4A3B-8FFA-ADA613F989DF}" srcOrd="1" destOrd="0" presId="urn:microsoft.com/office/officeart/2005/8/layout/vProcess5"/>
    <dgm:cxn modelId="{F4021C6B-E229-4D2C-B64D-075D52072BB0}" type="presOf" srcId="{E3944FB3-E7EF-4D33-9880-BA1A868C055A}" destId="{5C0FEC1A-2359-4A05-BD33-520DB8A859DA}" srcOrd="0" destOrd="0" presId="urn:microsoft.com/office/officeart/2005/8/layout/vProcess5"/>
    <dgm:cxn modelId="{748D465A-687D-48D3-9173-175422CB0E45}" type="presOf" srcId="{F8BA3B69-6D84-45BB-BBA1-B1342419AEB8}" destId="{C069E898-D4BF-4550-9B38-38C871E145E9}" srcOrd="1" destOrd="0" presId="urn:microsoft.com/office/officeart/2005/8/layout/vProcess5"/>
    <dgm:cxn modelId="{22C7DE84-B197-498A-B0BC-3DF34C483212}" srcId="{C093D7F0-F6E4-4831-B1C0-0FD66C910EBF}" destId="{2A218180-9FD8-4D7F-99D2-542963188362}" srcOrd="1" destOrd="0" parTransId="{D9422F46-5509-453A-AA54-EFEB6F4F3804}" sibTransId="{428D5E75-94A3-444B-A8D3-9B9DE264A60C}"/>
    <dgm:cxn modelId="{91D39797-54AC-4FDE-9D1D-32323A470B18}" srcId="{C093D7F0-F6E4-4831-B1C0-0FD66C910EBF}" destId="{96F429EC-6305-4EF1-8B94-B938D71BF398}" srcOrd="0" destOrd="0" parTransId="{5FEEB4C1-A0E9-4EDD-8F31-FBE9F5A3506F}" sibTransId="{E3944FB3-E7EF-4D33-9880-BA1A868C055A}"/>
    <dgm:cxn modelId="{EF410D9B-DFB1-454F-8AA6-491B52929C08}" type="presOf" srcId="{928D0F81-71D2-4FD9-8E00-2F78C2408787}" destId="{5BD62693-E5B1-4900-A972-83A77EF1618C}" srcOrd="0" destOrd="0" presId="urn:microsoft.com/office/officeart/2005/8/layout/vProcess5"/>
    <dgm:cxn modelId="{9167C99E-1FA0-4A90-8776-CBF83419DF72}" srcId="{C093D7F0-F6E4-4831-B1C0-0FD66C910EBF}" destId="{F8BA3B69-6D84-45BB-BBA1-B1342419AEB8}" srcOrd="2" destOrd="0" parTransId="{2F0A604C-EE05-407C-AF9B-DB0C858B56C1}" sibTransId="{FD1EA298-FD2F-4E29-9376-1C7E2D640BCC}"/>
    <dgm:cxn modelId="{ACC54AAA-200A-425A-A13C-2E2D881D7230}" type="presOf" srcId="{96F429EC-6305-4EF1-8B94-B938D71BF398}" destId="{9D70B535-2D56-406E-975C-FF53BC7230A3}" srcOrd="0" destOrd="0" presId="urn:microsoft.com/office/officeart/2005/8/layout/vProcess5"/>
    <dgm:cxn modelId="{60E2A9BA-C7FA-46DE-96B6-DCFA1DE29C51}" type="presOf" srcId="{2A218180-9FD8-4D7F-99D2-542963188362}" destId="{EDF0916F-D15C-4F6E-A126-7E2C8441E0BA}" srcOrd="0" destOrd="0" presId="urn:microsoft.com/office/officeart/2005/8/layout/vProcess5"/>
    <dgm:cxn modelId="{A859BDCE-FB8D-49DD-8AC6-7947D1D4CBAF}" type="presOf" srcId="{B92B1F40-A486-40A6-A059-67D249CC619D}" destId="{5B450F43-0F97-4FA0-A332-9866D9C1FC22}" srcOrd="0" destOrd="0" presId="urn:microsoft.com/office/officeart/2005/8/layout/vProcess5"/>
    <dgm:cxn modelId="{6AA4D7D0-BFC5-4F88-9EE4-5BDFA34D8CF0}" type="presOf" srcId="{C093D7F0-F6E4-4831-B1C0-0FD66C910EBF}" destId="{4C18AA07-1A11-46CB-B472-5564C82A55C8}" srcOrd="0" destOrd="0" presId="urn:microsoft.com/office/officeart/2005/8/layout/vProcess5"/>
    <dgm:cxn modelId="{7EA407D2-04CF-46C4-9FDE-83541D5B63AC}" type="presOf" srcId="{96F429EC-6305-4EF1-8B94-B938D71BF398}" destId="{7B2BA277-C6CC-46EC-BEA6-EF8ACD4D18F0}" srcOrd="1" destOrd="0" presId="urn:microsoft.com/office/officeart/2005/8/layout/vProcess5"/>
    <dgm:cxn modelId="{ABF886E2-D69A-4CDA-8B98-556F3C1DA5EC}" type="presOf" srcId="{F8BA3B69-6D84-45BB-BBA1-B1342419AEB8}" destId="{DFF3E31D-47BD-4A1F-956D-10D562A7C3C3}" srcOrd="0" destOrd="0" presId="urn:microsoft.com/office/officeart/2005/8/layout/vProcess5"/>
    <dgm:cxn modelId="{FFBB85F7-EE30-4144-BB02-3AD4B12F5781}" type="presOf" srcId="{104A0B5F-D39F-4EC4-993B-75F786F504D2}" destId="{F36CD150-4C0B-4F42-97B5-156B7A6D84EC}" srcOrd="0" destOrd="0" presId="urn:microsoft.com/office/officeart/2005/8/layout/vProcess5"/>
    <dgm:cxn modelId="{3AB71EFC-FFA7-4CD1-A6BD-A918F223405A}" type="presOf" srcId="{B92B1F40-A486-40A6-A059-67D249CC619D}" destId="{31E617D6-0A77-4151-A9A8-2009CC2413EE}" srcOrd="1" destOrd="0" presId="urn:microsoft.com/office/officeart/2005/8/layout/vProcess5"/>
    <dgm:cxn modelId="{C7D0A6B2-3036-409F-A79D-45FC286472AE}" type="presParOf" srcId="{4C18AA07-1A11-46CB-B472-5564C82A55C8}" destId="{5F695FFF-5937-44E9-8E8C-66ECF06ADA5D}" srcOrd="0" destOrd="0" presId="urn:microsoft.com/office/officeart/2005/8/layout/vProcess5"/>
    <dgm:cxn modelId="{5F6A0947-1E65-4D7E-AB26-65BDF9FAC4AD}" type="presParOf" srcId="{4C18AA07-1A11-46CB-B472-5564C82A55C8}" destId="{9D70B535-2D56-406E-975C-FF53BC7230A3}" srcOrd="1" destOrd="0" presId="urn:microsoft.com/office/officeart/2005/8/layout/vProcess5"/>
    <dgm:cxn modelId="{3A60B2C6-7D3F-4876-81F8-28C2B25A3C0C}" type="presParOf" srcId="{4C18AA07-1A11-46CB-B472-5564C82A55C8}" destId="{EDF0916F-D15C-4F6E-A126-7E2C8441E0BA}" srcOrd="2" destOrd="0" presId="urn:microsoft.com/office/officeart/2005/8/layout/vProcess5"/>
    <dgm:cxn modelId="{15D28C7A-6134-4E07-B5A6-5BA6AC1FA420}" type="presParOf" srcId="{4C18AA07-1A11-46CB-B472-5564C82A55C8}" destId="{DFF3E31D-47BD-4A1F-956D-10D562A7C3C3}" srcOrd="3" destOrd="0" presId="urn:microsoft.com/office/officeart/2005/8/layout/vProcess5"/>
    <dgm:cxn modelId="{15B07C24-9362-474B-9286-34D9CC65B1FC}" type="presParOf" srcId="{4C18AA07-1A11-46CB-B472-5564C82A55C8}" destId="{5B450F43-0F97-4FA0-A332-9866D9C1FC22}" srcOrd="4" destOrd="0" presId="urn:microsoft.com/office/officeart/2005/8/layout/vProcess5"/>
    <dgm:cxn modelId="{4FBAE37A-620B-41B1-9999-ED63ED9269AE}" type="presParOf" srcId="{4C18AA07-1A11-46CB-B472-5564C82A55C8}" destId="{5BD62693-E5B1-4900-A972-83A77EF1618C}" srcOrd="5" destOrd="0" presId="urn:microsoft.com/office/officeart/2005/8/layout/vProcess5"/>
    <dgm:cxn modelId="{D53CE120-93D8-4A76-9716-CC5F230584C8}" type="presParOf" srcId="{4C18AA07-1A11-46CB-B472-5564C82A55C8}" destId="{5C0FEC1A-2359-4A05-BD33-520DB8A859DA}" srcOrd="6" destOrd="0" presId="urn:microsoft.com/office/officeart/2005/8/layout/vProcess5"/>
    <dgm:cxn modelId="{2C91018F-320F-48FC-A29C-A1BF7E7D7160}" type="presParOf" srcId="{4C18AA07-1A11-46CB-B472-5564C82A55C8}" destId="{3A19F55B-A9E0-41AB-A396-93DEF7BA2248}" srcOrd="7" destOrd="0" presId="urn:microsoft.com/office/officeart/2005/8/layout/vProcess5"/>
    <dgm:cxn modelId="{9BB24A62-A61F-416B-8A2C-1460852A0108}" type="presParOf" srcId="{4C18AA07-1A11-46CB-B472-5564C82A55C8}" destId="{5956E477-5C3D-4FD5-BF45-3CFDB718AEFB}" srcOrd="8" destOrd="0" presId="urn:microsoft.com/office/officeart/2005/8/layout/vProcess5"/>
    <dgm:cxn modelId="{F399AA89-09BB-48BD-92D0-BE5E82391BF8}" type="presParOf" srcId="{4C18AA07-1A11-46CB-B472-5564C82A55C8}" destId="{F36CD150-4C0B-4F42-97B5-156B7A6D84EC}" srcOrd="9" destOrd="0" presId="urn:microsoft.com/office/officeart/2005/8/layout/vProcess5"/>
    <dgm:cxn modelId="{32759547-33E8-4AAF-802E-4F63F83392AA}" type="presParOf" srcId="{4C18AA07-1A11-46CB-B472-5564C82A55C8}" destId="{7B2BA277-C6CC-46EC-BEA6-EF8ACD4D18F0}" srcOrd="10" destOrd="0" presId="urn:microsoft.com/office/officeart/2005/8/layout/vProcess5"/>
    <dgm:cxn modelId="{D327D539-F63B-46C6-AF5E-6AEBE033677A}" type="presParOf" srcId="{4C18AA07-1A11-46CB-B472-5564C82A55C8}" destId="{2AD3ECA8-57BF-4A3B-8FFA-ADA613F989DF}" srcOrd="11" destOrd="0" presId="urn:microsoft.com/office/officeart/2005/8/layout/vProcess5"/>
    <dgm:cxn modelId="{C4DF234B-560C-4E02-927F-2F9D0893528E}" type="presParOf" srcId="{4C18AA07-1A11-46CB-B472-5564C82A55C8}" destId="{C069E898-D4BF-4550-9B38-38C871E145E9}" srcOrd="12" destOrd="0" presId="urn:microsoft.com/office/officeart/2005/8/layout/vProcess5"/>
    <dgm:cxn modelId="{836D204D-5CE7-461A-B210-55B3415A5E9D}" type="presParOf" srcId="{4C18AA07-1A11-46CB-B472-5564C82A55C8}" destId="{31E617D6-0A77-4151-A9A8-2009CC2413EE}" srcOrd="13" destOrd="0" presId="urn:microsoft.com/office/officeart/2005/8/layout/vProcess5"/>
    <dgm:cxn modelId="{67EA970F-BA64-4D6B-9694-40ACAF2EE890}" type="presParOf" srcId="{4C18AA07-1A11-46CB-B472-5564C82A55C8}" destId="{48197979-F128-4BB5-8DB8-FA0527A22E21}"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DE48D6C-A459-4A45-8662-6FAD64457E17}"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BD18756D-663D-4D53-8F94-75FE418A7B4B}">
      <dgm:prSet/>
      <dgm:spPr/>
      <dgm:t>
        <a:bodyPr/>
        <a:lstStyle/>
        <a:p>
          <a:r>
            <a:rPr lang="en-US"/>
            <a:t>• Power Distance: China high, UK low</a:t>
          </a:r>
        </a:p>
      </dgm:t>
    </dgm:pt>
    <dgm:pt modelId="{EB851498-2B15-4689-A416-06074812EEFC}" type="parTrans" cxnId="{EAB34BF4-FB56-4043-B62C-B2A22295C59F}">
      <dgm:prSet/>
      <dgm:spPr/>
      <dgm:t>
        <a:bodyPr/>
        <a:lstStyle/>
        <a:p>
          <a:endParaRPr lang="en-US"/>
        </a:p>
      </dgm:t>
    </dgm:pt>
    <dgm:pt modelId="{49B0C5C0-D461-4C90-929E-7A38213CC890}" type="sibTrans" cxnId="{EAB34BF4-FB56-4043-B62C-B2A22295C59F}">
      <dgm:prSet/>
      <dgm:spPr/>
      <dgm:t>
        <a:bodyPr/>
        <a:lstStyle/>
        <a:p>
          <a:endParaRPr lang="en-US"/>
        </a:p>
      </dgm:t>
    </dgm:pt>
    <dgm:pt modelId="{AA0C092A-DFD8-4D3F-A39D-486B23AF39AA}">
      <dgm:prSet/>
      <dgm:spPr/>
      <dgm:t>
        <a:bodyPr/>
        <a:lstStyle/>
        <a:p>
          <a:r>
            <a:rPr lang="en-US"/>
            <a:t>• Individualism vs. Collectivism: UK high individualism, China collectivism</a:t>
          </a:r>
        </a:p>
      </dgm:t>
    </dgm:pt>
    <dgm:pt modelId="{297831DA-7435-444C-AC85-A30D9827B5DE}" type="parTrans" cxnId="{34CA3D7D-337E-4B71-97C4-A087510C7DCB}">
      <dgm:prSet/>
      <dgm:spPr/>
      <dgm:t>
        <a:bodyPr/>
        <a:lstStyle/>
        <a:p>
          <a:endParaRPr lang="en-US"/>
        </a:p>
      </dgm:t>
    </dgm:pt>
    <dgm:pt modelId="{6383ABC2-B916-4369-9C5E-DADB280B0A79}" type="sibTrans" cxnId="{34CA3D7D-337E-4B71-97C4-A087510C7DCB}">
      <dgm:prSet/>
      <dgm:spPr/>
      <dgm:t>
        <a:bodyPr/>
        <a:lstStyle/>
        <a:p>
          <a:endParaRPr lang="en-US"/>
        </a:p>
      </dgm:t>
    </dgm:pt>
    <dgm:pt modelId="{AAD31211-F631-4F82-90DF-DE35883EB36F}">
      <dgm:prSet/>
      <dgm:spPr/>
      <dgm:t>
        <a:bodyPr/>
        <a:lstStyle/>
        <a:p>
          <a:r>
            <a:rPr lang="en-US"/>
            <a:t>• Communication: UK direct, China indirect</a:t>
          </a:r>
        </a:p>
      </dgm:t>
    </dgm:pt>
    <dgm:pt modelId="{B0A1DBF3-94FD-4D82-912C-101F6FE81975}" type="parTrans" cxnId="{51416C65-3D46-4210-9DC7-64D13CCBD586}">
      <dgm:prSet/>
      <dgm:spPr/>
      <dgm:t>
        <a:bodyPr/>
        <a:lstStyle/>
        <a:p>
          <a:endParaRPr lang="en-US"/>
        </a:p>
      </dgm:t>
    </dgm:pt>
    <dgm:pt modelId="{F8BFCAEC-937B-441A-8BC7-61558F05B6D4}" type="sibTrans" cxnId="{51416C65-3D46-4210-9DC7-64D13CCBD586}">
      <dgm:prSet/>
      <dgm:spPr/>
      <dgm:t>
        <a:bodyPr/>
        <a:lstStyle/>
        <a:p>
          <a:endParaRPr lang="en-US"/>
        </a:p>
      </dgm:t>
    </dgm:pt>
    <dgm:pt modelId="{31BAAC8F-21BD-4673-94AA-B3425F88D808}">
      <dgm:prSet/>
      <dgm:spPr/>
      <dgm:t>
        <a:bodyPr/>
        <a:lstStyle/>
        <a:p>
          <a:r>
            <a:rPr lang="en-US"/>
            <a:t>• Long-term orientation: China strong, UK moderate</a:t>
          </a:r>
        </a:p>
      </dgm:t>
    </dgm:pt>
    <dgm:pt modelId="{82FF336B-D669-43B9-B93D-E9479650C2AD}" type="parTrans" cxnId="{86F2A822-2CF5-4FDA-A4F4-64BD17FFA523}">
      <dgm:prSet/>
      <dgm:spPr/>
      <dgm:t>
        <a:bodyPr/>
        <a:lstStyle/>
        <a:p>
          <a:endParaRPr lang="en-US"/>
        </a:p>
      </dgm:t>
    </dgm:pt>
    <dgm:pt modelId="{F6595240-89D9-4064-9765-C7BF139E40BB}" type="sibTrans" cxnId="{86F2A822-2CF5-4FDA-A4F4-64BD17FFA523}">
      <dgm:prSet/>
      <dgm:spPr/>
      <dgm:t>
        <a:bodyPr/>
        <a:lstStyle/>
        <a:p>
          <a:endParaRPr lang="en-US"/>
        </a:p>
      </dgm:t>
    </dgm:pt>
    <dgm:pt modelId="{5352AC86-C463-4D85-ABB0-CB5CF58093C3}" type="pres">
      <dgm:prSet presAssocID="{EDE48D6C-A459-4A45-8662-6FAD64457E17}" presName="diagram" presStyleCnt="0">
        <dgm:presLayoutVars>
          <dgm:dir/>
          <dgm:resizeHandles val="exact"/>
        </dgm:presLayoutVars>
      </dgm:prSet>
      <dgm:spPr/>
    </dgm:pt>
    <dgm:pt modelId="{7AD6D979-6EA3-494A-8D4A-A8F27BA5B673}" type="pres">
      <dgm:prSet presAssocID="{BD18756D-663D-4D53-8F94-75FE418A7B4B}" presName="node" presStyleLbl="node1" presStyleIdx="0" presStyleCnt="4">
        <dgm:presLayoutVars>
          <dgm:bulletEnabled val="1"/>
        </dgm:presLayoutVars>
      </dgm:prSet>
      <dgm:spPr/>
    </dgm:pt>
    <dgm:pt modelId="{7D94CF14-FA3A-4819-840C-83EF8AB3A2F7}" type="pres">
      <dgm:prSet presAssocID="{49B0C5C0-D461-4C90-929E-7A38213CC890}" presName="sibTrans" presStyleLbl="sibTrans2D1" presStyleIdx="0" presStyleCnt="3"/>
      <dgm:spPr/>
    </dgm:pt>
    <dgm:pt modelId="{61EE9ECE-878E-4BE8-87B7-5BC92D71C396}" type="pres">
      <dgm:prSet presAssocID="{49B0C5C0-D461-4C90-929E-7A38213CC890}" presName="connectorText" presStyleLbl="sibTrans2D1" presStyleIdx="0" presStyleCnt="3"/>
      <dgm:spPr/>
    </dgm:pt>
    <dgm:pt modelId="{BCB53DE9-CAFA-413A-BCF5-73810AF8CD0A}" type="pres">
      <dgm:prSet presAssocID="{AA0C092A-DFD8-4D3F-A39D-486B23AF39AA}" presName="node" presStyleLbl="node1" presStyleIdx="1" presStyleCnt="4">
        <dgm:presLayoutVars>
          <dgm:bulletEnabled val="1"/>
        </dgm:presLayoutVars>
      </dgm:prSet>
      <dgm:spPr/>
    </dgm:pt>
    <dgm:pt modelId="{417A2DA4-3F1C-4F2F-B92C-C1BDA8A73B66}" type="pres">
      <dgm:prSet presAssocID="{6383ABC2-B916-4369-9C5E-DADB280B0A79}" presName="sibTrans" presStyleLbl="sibTrans2D1" presStyleIdx="1" presStyleCnt="3"/>
      <dgm:spPr/>
    </dgm:pt>
    <dgm:pt modelId="{8F149892-A638-4DC4-9638-370C2560A494}" type="pres">
      <dgm:prSet presAssocID="{6383ABC2-B916-4369-9C5E-DADB280B0A79}" presName="connectorText" presStyleLbl="sibTrans2D1" presStyleIdx="1" presStyleCnt="3"/>
      <dgm:spPr/>
    </dgm:pt>
    <dgm:pt modelId="{05CE8D77-1070-49D9-B9C1-D990935932E7}" type="pres">
      <dgm:prSet presAssocID="{AAD31211-F631-4F82-90DF-DE35883EB36F}" presName="node" presStyleLbl="node1" presStyleIdx="2" presStyleCnt="4">
        <dgm:presLayoutVars>
          <dgm:bulletEnabled val="1"/>
        </dgm:presLayoutVars>
      </dgm:prSet>
      <dgm:spPr/>
    </dgm:pt>
    <dgm:pt modelId="{80CFC250-C97A-4D8F-A90D-0E3F8978B533}" type="pres">
      <dgm:prSet presAssocID="{F8BFCAEC-937B-441A-8BC7-61558F05B6D4}" presName="sibTrans" presStyleLbl="sibTrans2D1" presStyleIdx="2" presStyleCnt="3"/>
      <dgm:spPr/>
    </dgm:pt>
    <dgm:pt modelId="{B85A8CF7-7CED-4594-8848-D433067C337C}" type="pres">
      <dgm:prSet presAssocID="{F8BFCAEC-937B-441A-8BC7-61558F05B6D4}" presName="connectorText" presStyleLbl="sibTrans2D1" presStyleIdx="2" presStyleCnt="3"/>
      <dgm:spPr/>
    </dgm:pt>
    <dgm:pt modelId="{BCF98F54-E08B-4AFC-A9DB-24E45C81455A}" type="pres">
      <dgm:prSet presAssocID="{31BAAC8F-21BD-4673-94AA-B3425F88D808}" presName="node" presStyleLbl="node1" presStyleIdx="3" presStyleCnt="4">
        <dgm:presLayoutVars>
          <dgm:bulletEnabled val="1"/>
        </dgm:presLayoutVars>
      </dgm:prSet>
      <dgm:spPr/>
    </dgm:pt>
  </dgm:ptLst>
  <dgm:cxnLst>
    <dgm:cxn modelId="{86F2A822-2CF5-4FDA-A4F4-64BD17FFA523}" srcId="{EDE48D6C-A459-4A45-8662-6FAD64457E17}" destId="{31BAAC8F-21BD-4673-94AA-B3425F88D808}" srcOrd="3" destOrd="0" parTransId="{82FF336B-D669-43B9-B93D-E9479650C2AD}" sibTransId="{F6595240-89D9-4064-9765-C7BF139E40BB}"/>
    <dgm:cxn modelId="{7E1FED23-2175-4FC6-B198-BDD3FA331AB7}" type="presOf" srcId="{49B0C5C0-D461-4C90-929E-7A38213CC890}" destId="{7D94CF14-FA3A-4819-840C-83EF8AB3A2F7}" srcOrd="0" destOrd="0" presId="urn:microsoft.com/office/officeart/2005/8/layout/process5"/>
    <dgm:cxn modelId="{7F02993C-7CD5-4291-9C0D-087ECA46823C}" type="presOf" srcId="{AA0C092A-DFD8-4D3F-A39D-486B23AF39AA}" destId="{BCB53DE9-CAFA-413A-BCF5-73810AF8CD0A}" srcOrd="0" destOrd="0" presId="urn:microsoft.com/office/officeart/2005/8/layout/process5"/>
    <dgm:cxn modelId="{51416C65-3D46-4210-9DC7-64D13CCBD586}" srcId="{EDE48D6C-A459-4A45-8662-6FAD64457E17}" destId="{AAD31211-F631-4F82-90DF-DE35883EB36F}" srcOrd="2" destOrd="0" parTransId="{B0A1DBF3-94FD-4D82-912C-101F6FE81975}" sibTransId="{F8BFCAEC-937B-441A-8BC7-61558F05B6D4}"/>
    <dgm:cxn modelId="{2CDEA370-638A-4B6C-8A3D-D978D6BF82FE}" type="presOf" srcId="{BD18756D-663D-4D53-8F94-75FE418A7B4B}" destId="{7AD6D979-6EA3-494A-8D4A-A8F27BA5B673}" srcOrd="0" destOrd="0" presId="urn:microsoft.com/office/officeart/2005/8/layout/process5"/>
    <dgm:cxn modelId="{AC7B1058-0B91-4CF7-94F8-CF28C5E9AB59}" type="presOf" srcId="{31BAAC8F-21BD-4673-94AA-B3425F88D808}" destId="{BCF98F54-E08B-4AFC-A9DB-24E45C81455A}" srcOrd="0" destOrd="0" presId="urn:microsoft.com/office/officeart/2005/8/layout/process5"/>
    <dgm:cxn modelId="{34CA3D7D-337E-4B71-97C4-A087510C7DCB}" srcId="{EDE48D6C-A459-4A45-8662-6FAD64457E17}" destId="{AA0C092A-DFD8-4D3F-A39D-486B23AF39AA}" srcOrd="1" destOrd="0" parTransId="{297831DA-7435-444C-AC85-A30D9827B5DE}" sibTransId="{6383ABC2-B916-4369-9C5E-DADB280B0A79}"/>
    <dgm:cxn modelId="{74FD6390-567E-4FF4-A3EE-B2C9979DAC45}" type="presOf" srcId="{F8BFCAEC-937B-441A-8BC7-61558F05B6D4}" destId="{80CFC250-C97A-4D8F-A90D-0E3F8978B533}" srcOrd="0" destOrd="0" presId="urn:microsoft.com/office/officeart/2005/8/layout/process5"/>
    <dgm:cxn modelId="{3A08C6A2-89F2-40CA-B6F2-61EA6F00B6DD}" type="presOf" srcId="{F8BFCAEC-937B-441A-8BC7-61558F05B6D4}" destId="{B85A8CF7-7CED-4594-8848-D433067C337C}" srcOrd="1" destOrd="0" presId="urn:microsoft.com/office/officeart/2005/8/layout/process5"/>
    <dgm:cxn modelId="{FB4540B7-38A7-4CE0-8B67-90658283A685}" type="presOf" srcId="{EDE48D6C-A459-4A45-8662-6FAD64457E17}" destId="{5352AC86-C463-4D85-ABB0-CB5CF58093C3}" srcOrd="0" destOrd="0" presId="urn:microsoft.com/office/officeart/2005/8/layout/process5"/>
    <dgm:cxn modelId="{71B286C0-9514-45FA-87D0-984F5DFA85FC}" type="presOf" srcId="{49B0C5C0-D461-4C90-929E-7A38213CC890}" destId="{61EE9ECE-878E-4BE8-87B7-5BC92D71C396}" srcOrd="1" destOrd="0" presId="urn:microsoft.com/office/officeart/2005/8/layout/process5"/>
    <dgm:cxn modelId="{3476FED1-6520-48FA-BA22-6DBACC91A660}" type="presOf" srcId="{AAD31211-F631-4F82-90DF-DE35883EB36F}" destId="{05CE8D77-1070-49D9-B9C1-D990935932E7}" srcOrd="0" destOrd="0" presId="urn:microsoft.com/office/officeart/2005/8/layout/process5"/>
    <dgm:cxn modelId="{C98902ED-F95B-4896-9F9E-A6BD1D17C8D2}" type="presOf" srcId="{6383ABC2-B916-4369-9C5E-DADB280B0A79}" destId="{417A2DA4-3F1C-4F2F-B92C-C1BDA8A73B66}" srcOrd="0" destOrd="0" presId="urn:microsoft.com/office/officeart/2005/8/layout/process5"/>
    <dgm:cxn modelId="{70FE4DF3-2978-457F-95ED-1328C51ED1AF}" type="presOf" srcId="{6383ABC2-B916-4369-9C5E-DADB280B0A79}" destId="{8F149892-A638-4DC4-9638-370C2560A494}" srcOrd="1" destOrd="0" presId="urn:microsoft.com/office/officeart/2005/8/layout/process5"/>
    <dgm:cxn modelId="{EAB34BF4-FB56-4043-B62C-B2A22295C59F}" srcId="{EDE48D6C-A459-4A45-8662-6FAD64457E17}" destId="{BD18756D-663D-4D53-8F94-75FE418A7B4B}" srcOrd="0" destOrd="0" parTransId="{EB851498-2B15-4689-A416-06074812EEFC}" sibTransId="{49B0C5C0-D461-4C90-929E-7A38213CC890}"/>
    <dgm:cxn modelId="{C7417406-2E77-4802-8635-4FDC7F6173EF}" type="presParOf" srcId="{5352AC86-C463-4D85-ABB0-CB5CF58093C3}" destId="{7AD6D979-6EA3-494A-8D4A-A8F27BA5B673}" srcOrd="0" destOrd="0" presId="urn:microsoft.com/office/officeart/2005/8/layout/process5"/>
    <dgm:cxn modelId="{B380B24C-3F87-472B-A8EB-00DDDFF00118}" type="presParOf" srcId="{5352AC86-C463-4D85-ABB0-CB5CF58093C3}" destId="{7D94CF14-FA3A-4819-840C-83EF8AB3A2F7}" srcOrd="1" destOrd="0" presId="urn:microsoft.com/office/officeart/2005/8/layout/process5"/>
    <dgm:cxn modelId="{13625B4D-3594-467F-A812-0DA6979E8923}" type="presParOf" srcId="{7D94CF14-FA3A-4819-840C-83EF8AB3A2F7}" destId="{61EE9ECE-878E-4BE8-87B7-5BC92D71C396}" srcOrd="0" destOrd="0" presId="urn:microsoft.com/office/officeart/2005/8/layout/process5"/>
    <dgm:cxn modelId="{5A8BA228-8CD9-4DE6-BF68-4F1C43DF69CE}" type="presParOf" srcId="{5352AC86-C463-4D85-ABB0-CB5CF58093C3}" destId="{BCB53DE9-CAFA-413A-BCF5-73810AF8CD0A}" srcOrd="2" destOrd="0" presId="urn:microsoft.com/office/officeart/2005/8/layout/process5"/>
    <dgm:cxn modelId="{BA870E06-D85F-4B4B-AADD-6D8BDE4431C7}" type="presParOf" srcId="{5352AC86-C463-4D85-ABB0-CB5CF58093C3}" destId="{417A2DA4-3F1C-4F2F-B92C-C1BDA8A73B66}" srcOrd="3" destOrd="0" presId="urn:microsoft.com/office/officeart/2005/8/layout/process5"/>
    <dgm:cxn modelId="{1B528011-DEF1-45DB-8AC8-1CFFBC9C616F}" type="presParOf" srcId="{417A2DA4-3F1C-4F2F-B92C-C1BDA8A73B66}" destId="{8F149892-A638-4DC4-9638-370C2560A494}" srcOrd="0" destOrd="0" presId="urn:microsoft.com/office/officeart/2005/8/layout/process5"/>
    <dgm:cxn modelId="{D46E53C0-8501-41D2-9AED-3DA7899CA4D3}" type="presParOf" srcId="{5352AC86-C463-4D85-ABB0-CB5CF58093C3}" destId="{05CE8D77-1070-49D9-B9C1-D990935932E7}" srcOrd="4" destOrd="0" presId="urn:microsoft.com/office/officeart/2005/8/layout/process5"/>
    <dgm:cxn modelId="{AB9E9AAC-0175-4C3F-8CCA-10459C8E4E5D}" type="presParOf" srcId="{5352AC86-C463-4D85-ABB0-CB5CF58093C3}" destId="{80CFC250-C97A-4D8F-A90D-0E3F8978B533}" srcOrd="5" destOrd="0" presId="urn:microsoft.com/office/officeart/2005/8/layout/process5"/>
    <dgm:cxn modelId="{F09A4D42-E489-4D05-942C-3A1EB212D018}" type="presParOf" srcId="{80CFC250-C97A-4D8F-A90D-0E3F8978B533}" destId="{B85A8CF7-7CED-4594-8848-D433067C337C}" srcOrd="0" destOrd="0" presId="urn:microsoft.com/office/officeart/2005/8/layout/process5"/>
    <dgm:cxn modelId="{C04DDCCA-5272-4E35-859D-C0D8E8099BA8}" type="presParOf" srcId="{5352AC86-C463-4D85-ABB0-CB5CF58093C3}" destId="{BCF98F54-E08B-4AFC-A9DB-24E45C81455A}" srcOrd="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397ED6F-F52D-4CF6-B954-C26729F82A34}" type="doc">
      <dgm:prSet loTypeId="urn:microsoft.com/office/officeart/2005/8/layout/process5" loCatId="process" qsTypeId="urn:microsoft.com/office/officeart/2005/8/quickstyle/simple4" qsCatId="simple" csTypeId="urn:microsoft.com/office/officeart/2005/8/colors/colorful1" csCatId="colorful"/>
      <dgm:spPr/>
      <dgm:t>
        <a:bodyPr/>
        <a:lstStyle/>
        <a:p>
          <a:endParaRPr lang="en-US"/>
        </a:p>
      </dgm:t>
    </dgm:pt>
    <dgm:pt modelId="{C8344D16-DC48-48A4-AA5A-21ABCCFF648E}">
      <dgm:prSet/>
      <dgm:spPr/>
      <dgm:t>
        <a:bodyPr/>
        <a:lstStyle/>
        <a:p>
          <a:r>
            <a:rPr lang="en-US"/>
            <a:t>• Communication style differences</a:t>
          </a:r>
        </a:p>
      </dgm:t>
    </dgm:pt>
    <dgm:pt modelId="{FF659EBF-308B-41B7-9F3F-3B1C63F153EB}" type="parTrans" cxnId="{B3F3CF86-5A2E-48EE-862E-92CBAB6AAF61}">
      <dgm:prSet/>
      <dgm:spPr/>
      <dgm:t>
        <a:bodyPr/>
        <a:lstStyle/>
        <a:p>
          <a:endParaRPr lang="en-US"/>
        </a:p>
      </dgm:t>
    </dgm:pt>
    <dgm:pt modelId="{C0FF759B-ED66-4367-8F86-69577763E3E8}" type="sibTrans" cxnId="{B3F3CF86-5A2E-48EE-862E-92CBAB6AAF61}">
      <dgm:prSet/>
      <dgm:spPr/>
      <dgm:t>
        <a:bodyPr/>
        <a:lstStyle/>
        <a:p>
          <a:endParaRPr lang="en-US"/>
        </a:p>
      </dgm:t>
    </dgm:pt>
    <dgm:pt modelId="{77A44B3E-3AE5-4AB2-81B4-2AB233230E77}">
      <dgm:prSet/>
      <dgm:spPr/>
      <dgm:t>
        <a:bodyPr/>
        <a:lstStyle/>
        <a:p>
          <a:r>
            <a:rPr lang="en-US" dirty="0"/>
            <a:t>• Decision-making hierarchy</a:t>
          </a:r>
        </a:p>
      </dgm:t>
    </dgm:pt>
    <dgm:pt modelId="{C3646E59-F648-4C1C-93B2-EFFF4AC68632}" type="parTrans" cxnId="{C758F68E-0887-4DCF-AE95-A3F7C6F6659C}">
      <dgm:prSet/>
      <dgm:spPr/>
      <dgm:t>
        <a:bodyPr/>
        <a:lstStyle/>
        <a:p>
          <a:endParaRPr lang="en-US"/>
        </a:p>
      </dgm:t>
    </dgm:pt>
    <dgm:pt modelId="{90904D15-84A6-47BB-ACB8-2CE4EFF3BAC7}" type="sibTrans" cxnId="{C758F68E-0887-4DCF-AE95-A3F7C6F6659C}">
      <dgm:prSet/>
      <dgm:spPr/>
      <dgm:t>
        <a:bodyPr/>
        <a:lstStyle/>
        <a:p>
          <a:endParaRPr lang="en-US"/>
        </a:p>
      </dgm:t>
    </dgm:pt>
    <dgm:pt modelId="{F58CA48B-7358-4F64-A552-AAF73A4572BD}">
      <dgm:prSet/>
      <dgm:spPr/>
      <dgm:t>
        <a:bodyPr/>
        <a:lstStyle/>
        <a:p>
          <a:r>
            <a:rPr lang="en-US"/>
            <a:t>• Building trust before business</a:t>
          </a:r>
        </a:p>
      </dgm:t>
    </dgm:pt>
    <dgm:pt modelId="{802D4ABE-E64C-4C7F-B24A-372A7F1C380D}" type="parTrans" cxnId="{46EE6D45-CB90-4C67-9EA5-C51CEEE047A4}">
      <dgm:prSet/>
      <dgm:spPr/>
      <dgm:t>
        <a:bodyPr/>
        <a:lstStyle/>
        <a:p>
          <a:endParaRPr lang="en-US"/>
        </a:p>
      </dgm:t>
    </dgm:pt>
    <dgm:pt modelId="{0B9B1C99-D600-4DAB-8EC7-C9F611279A24}" type="sibTrans" cxnId="{46EE6D45-CB90-4C67-9EA5-C51CEEE047A4}">
      <dgm:prSet/>
      <dgm:spPr/>
      <dgm:t>
        <a:bodyPr/>
        <a:lstStyle/>
        <a:p>
          <a:endParaRPr lang="en-US"/>
        </a:p>
      </dgm:t>
    </dgm:pt>
    <dgm:pt modelId="{DC31FABB-488C-4CF1-AC82-AB8CEEE204B2}">
      <dgm:prSet/>
      <dgm:spPr/>
      <dgm:t>
        <a:bodyPr/>
        <a:lstStyle/>
        <a:p>
          <a:r>
            <a:rPr lang="en-US"/>
            <a:t>• Time perception differences</a:t>
          </a:r>
        </a:p>
      </dgm:t>
    </dgm:pt>
    <dgm:pt modelId="{DD61A7C8-95F4-458E-A01E-8F62DCFFF599}" type="parTrans" cxnId="{A088BDBA-6E08-4689-B755-CE03935F3E7C}">
      <dgm:prSet/>
      <dgm:spPr/>
      <dgm:t>
        <a:bodyPr/>
        <a:lstStyle/>
        <a:p>
          <a:endParaRPr lang="en-US"/>
        </a:p>
      </dgm:t>
    </dgm:pt>
    <dgm:pt modelId="{2FCC32A3-4289-42B6-B1CA-3D5DAA7FCEBE}" type="sibTrans" cxnId="{A088BDBA-6E08-4689-B755-CE03935F3E7C}">
      <dgm:prSet/>
      <dgm:spPr/>
      <dgm:t>
        <a:bodyPr/>
        <a:lstStyle/>
        <a:p>
          <a:endParaRPr lang="en-US"/>
        </a:p>
      </dgm:t>
    </dgm:pt>
    <dgm:pt modelId="{5712EBC4-91B7-46DC-893F-E40AE05D8E30}">
      <dgm:prSet/>
      <dgm:spPr/>
      <dgm:t>
        <a:bodyPr/>
        <a:lstStyle/>
        <a:p>
          <a:r>
            <a:rPr lang="en-US"/>
            <a:t>• Contract vs. relationship emphasis</a:t>
          </a:r>
        </a:p>
      </dgm:t>
    </dgm:pt>
    <dgm:pt modelId="{2821C7AE-5E3D-46D7-B786-84204E8D4157}" type="parTrans" cxnId="{519664B1-7F40-4DB2-B137-07A9EBA84CF0}">
      <dgm:prSet/>
      <dgm:spPr/>
      <dgm:t>
        <a:bodyPr/>
        <a:lstStyle/>
        <a:p>
          <a:endParaRPr lang="en-US"/>
        </a:p>
      </dgm:t>
    </dgm:pt>
    <dgm:pt modelId="{EA29B8F8-90C1-4375-8643-F6244BA6668B}" type="sibTrans" cxnId="{519664B1-7F40-4DB2-B137-07A9EBA84CF0}">
      <dgm:prSet/>
      <dgm:spPr/>
      <dgm:t>
        <a:bodyPr/>
        <a:lstStyle/>
        <a:p>
          <a:endParaRPr lang="en-US"/>
        </a:p>
      </dgm:t>
    </dgm:pt>
    <dgm:pt modelId="{B2FE4478-7BC1-4D72-9B2E-7BD091893646}" type="pres">
      <dgm:prSet presAssocID="{F397ED6F-F52D-4CF6-B954-C26729F82A34}" presName="diagram" presStyleCnt="0">
        <dgm:presLayoutVars>
          <dgm:dir/>
          <dgm:resizeHandles val="exact"/>
        </dgm:presLayoutVars>
      </dgm:prSet>
      <dgm:spPr/>
    </dgm:pt>
    <dgm:pt modelId="{2FD205ED-9DC6-44D2-8AAF-1097B537173B}" type="pres">
      <dgm:prSet presAssocID="{C8344D16-DC48-48A4-AA5A-21ABCCFF648E}" presName="node" presStyleLbl="node1" presStyleIdx="0" presStyleCnt="5">
        <dgm:presLayoutVars>
          <dgm:bulletEnabled val="1"/>
        </dgm:presLayoutVars>
      </dgm:prSet>
      <dgm:spPr/>
    </dgm:pt>
    <dgm:pt modelId="{648601D2-107A-4BD7-BF7E-0EE48CFA52AF}" type="pres">
      <dgm:prSet presAssocID="{C0FF759B-ED66-4367-8F86-69577763E3E8}" presName="sibTrans" presStyleLbl="sibTrans2D1" presStyleIdx="0" presStyleCnt="4"/>
      <dgm:spPr/>
    </dgm:pt>
    <dgm:pt modelId="{E97BA0EC-F323-4E19-A414-A6E7C824BBAA}" type="pres">
      <dgm:prSet presAssocID="{C0FF759B-ED66-4367-8F86-69577763E3E8}" presName="connectorText" presStyleLbl="sibTrans2D1" presStyleIdx="0" presStyleCnt="4"/>
      <dgm:spPr/>
    </dgm:pt>
    <dgm:pt modelId="{423E3179-2907-4840-BB3B-79DFEB3956C0}" type="pres">
      <dgm:prSet presAssocID="{77A44B3E-3AE5-4AB2-81B4-2AB233230E77}" presName="node" presStyleLbl="node1" presStyleIdx="1" presStyleCnt="5">
        <dgm:presLayoutVars>
          <dgm:bulletEnabled val="1"/>
        </dgm:presLayoutVars>
      </dgm:prSet>
      <dgm:spPr/>
    </dgm:pt>
    <dgm:pt modelId="{97D6B321-FB8B-4800-B681-10F57FBCF822}" type="pres">
      <dgm:prSet presAssocID="{90904D15-84A6-47BB-ACB8-2CE4EFF3BAC7}" presName="sibTrans" presStyleLbl="sibTrans2D1" presStyleIdx="1" presStyleCnt="4"/>
      <dgm:spPr/>
    </dgm:pt>
    <dgm:pt modelId="{17378DE0-98F1-4967-BE1B-1E3A7C02A20A}" type="pres">
      <dgm:prSet presAssocID="{90904D15-84A6-47BB-ACB8-2CE4EFF3BAC7}" presName="connectorText" presStyleLbl="sibTrans2D1" presStyleIdx="1" presStyleCnt="4"/>
      <dgm:spPr/>
    </dgm:pt>
    <dgm:pt modelId="{6FD9EE6B-9E9F-4854-BED8-3FBB8BAB71AA}" type="pres">
      <dgm:prSet presAssocID="{F58CA48B-7358-4F64-A552-AAF73A4572BD}" presName="node" presStyleLbl="node1" presStyleIdx="2" presStyleCnt="5">
        <dgm:presLayoutVars>
          <dgm:bulletEnabled val="1"/>
        </dgm:presLayoutVars>
      </dgm:prSet>
      <dgm:spPr/>
    </dgm:pt>
    <dgm:pt modelId="{3574776A-C811-48AB-AE61-90E426AB3D6F}" type="pres">
      <dgm:prSet presAssocID="{0B9B1C99-D600-4DAB-8EC7-C9F611279A24}" presName="sibTrans" presStyleLbl="sibTrans2D1" presStyleIdx="2" presStyleCnt="4"/>
      <dgm:spPr/>
    </dgm:pt>
    <dgm:pt modelId="{C3B62360-11B3-4587-958D-4E5B8D3ACCAF}" type="pres">
      <dgm:prSet presAssocID="{0B9B1C99-D600-4DAB-8EC7-C9F611279A24}" presName="connectorText" presStyleLbl="sibTrans2D1" presStyleIdx="2" presStyleCnt="4"/>
      <dgm:spPr/>
    </dgm:pt>
    <dgm:pt modelId="{BD0AF8D3-ED8E-4FBE-8BF2-C2C5C959A41A}" type="pres">
      <dgm:prSet presAssocID="{DC31FABB-488C-4CF1-AC82-AB8CEEE204B2}" presName="node" presStyleLbl="node1" presStyleIdx="3" presStyleCnt="5">
        <dgm:presLayoutVars>
          <dgm:bulletEnabled val="1"/>
        </dgm:presLayoutVars>
      </dgm:prSet>
      <dgm:spPr/>
    </dgm:pt>
    <dgm:pt modelId="{139F6B15-3543-4437-86EE-618E90FED182}" type="pres">
      <dgm:prSet presAssocID="{2FCC32A3-4289-42B6-B1CA-3D5DAA7FCEBE}" presName="sibTrans" presStyleLbl="sibTrans2D1" presStyleIdx="3" presStyleCnt="4"/>
      <dgm:spPr/>
    </dgm:pt>
    <dgm:pt modelId="{D82317DA-B553-4084-AC53-BB9F6719B3EF}" type="pres">
      <dgm:prSet presAssocID="{2FCC32A3-4289-42B6-B1CA-3D5DAA7FCEBE}" presName="connectorText" presStyleLbl="sibTrans2D1" presStyleIdx="3" presStyleCnt="4"/>
      <dgm:spPr/>
    </dgm:pt>
    <dgm:pt modelId="{3F16A07A-45DF-40DB-A2DA-BB9032057433}" type="pres">
      <dgm:prSet presAssocID="{5712EBC4-91B7-46DC-893F-E40AE05D8E30}" presName="node" presStyleLbl="node1" presStyleIdx="4" presStyleCnt="5">
        <dgm:presLayoutVars>
          <dgm:bulletEnabled val="1"/>
        </dgm:presLayoutVars>
      </dgm:prSet>
      <dgm:spPr/>
    </dgm:pt>
  </dgm:ptLst>
  <dgm:cxnLst>
    <dgm:cxn modelId="{8ECAF903-E85F-4B37-B2B5-7D24F45F6A40}" type="presOf" srcId="{DC31FABB-488C-4CF1-AC82-AB8CEEE204B2}" destId="{BD0AF8D3-ED8E-4FBE-8BF2-C2C5C959A41A}" srcOrd="0" destOrd="0" presId="urn:microsoft.com/office/officeart/2005/8/layout/process5"/>
    <dgm:cxn modelId="{AB1F6315-872C-45AC-998D-1504BB80080F}" type="presOf" srcId="{77A44B3E-3AE5-4AB2-81B4-2AB233230E77}" destId="{423E3179-2907-4840-BB3B-79DFEB3956C0}" srcOrd="0" destOrd="0" presId="urn:microsoft.com/office/officeart/2005/8/layout/process5"/>
    <dgm:cxn modelId="{21436F40-B313-4955-A6B7-C7A4ABBA69D3}" type="presOf" srcId="{0B9B1C99-D600-4DAB-8EC7-C9F611279A24}" destId="{C3B62360-11B3-4587-958D-4E5B8D3ACCAF}" srcOrd="1" destOrd="0" presId="urn:microsoft.com/office/officeart/2005/8/layout/process5"/>
    <dgm:cxn modelId="{2241C961-D1B1-4E4A-A47C-79675A2BB8F9}" type="presOf" srcId="{C0FF759B-ED66-4367-8F86-69577763E3E8}" destId="{E97BA0EC-F323-4E19-A414-A6E7C824BBAA}" srcOrd="1" destOrd="0" presId="urn:microsoft.com/office/officeart/2005/8/layout/process5"/>
    <dgm:cxn modelId="{B006D561-CE5C-472A-877E-6E2838670E7E}" type="presOf" srcId="{F58CA48B-7358-4F64-A552-AAF73A4572BD}" destId="{6FD9EE6B-9E9F-4854-BED8-3FBB8BAB71AA}" srcOrd="0" destOrd="0" presId="urn:microsoft.com/office/officeart/2005/8/layout/process5"/>
    <dgm:cxn modelId="{46EE6D45-CB90-4C67-9EA5-C51CEEE047A4}" srcId="{F397ED6F-F52D-4CF6-B954-C26729F82A34}" destId="{F58CA48B-7358-4F64-A552-AAF73A4572BD}" srcOrd="2" destOrd="0" parTransId="{802D4ABE-E64C-4C7F-B24A-372A7F1C380D}" sibTransId="{0B9B1C99-D600-4DAB-8EC7-C9F611279A24}"/>
    <dgm:cxn modelId="{BB517668-F6A5-462B-9C18-B2AFA70D5B2E}" type="presOf" srcId="{5712EBC4-91B7-46DC-893F-E40AE05D8E30}" destId="{3F16A07A-45DF-40DB-A2DA-BB9032057433}" srcOrd="0" destOrd="0" presId="urn:microsoft.com/office/officeart/2005/8/layout/process5"/>
    <dgm:cxn modelId="{AE5E8276-A973-4A94-93D9-FBFD9F720BCD}" type="presOf" srcId="{2FCC32A3-4289-42B6-B1CA-3D5DAA7FCEBE}" destId="{D82317DA-B553-4084-AC53-BB9F6719B3EF}" srcOrd="1" destOrd="0" presId="urn:microsoft.com/office/officeart/2005/8/layout/process5"/>
    <dgm:cxn modelId="{B3F3CF86-5A2E-48EE-862E-92CBAB6AAF61}" srcId="{F397ED6F-F52D-4CF6-B954-C26729F82A34}" destId="{C8344D16-DC48-48A4-AA5A-21ABCCFF648E}" srcOrd="0" destOrd="0" parTransId="{FF659EBF-308B-41B7-9F3F-3B1C63F153EB}" sibTransId="{C0FF759B-ED66-4367-8F86-69577763E3E8}"/>
    <dgm:cxn modelId="{C758F68E-0887-4DCF-AE95-A3F7C6F6659C}" srcId="{F397ED6F-F52D-4CF6-B954-C26729F82A34}" destId="{77A44B3E-3AE5-4AB2-81B4-2AB233230E77}" srcOrd="1" destOrd="0" parTransId="{C3646E59-F648-4C1C-93B2-EFFF4AC68632}" sibTransId="{90904D15-84A6-47BB-ACB8-2CE4EFF3BAC7}"/>
    <dgm:cxn modelId="{519664B1-7F40-4DB2-B137-07A9EBA84CF0}" srcId="{F397ED6F-F52D-4CF6-B954-C26729F82A34}" destId="{5712EBC4-91B7-46DC-893F-E40AE05D8E30}" srcOrd="4" destOrd="0" parTransId="{2821C7AE-5E3D-46D7-B786-84204E8D4157}" sibTransId="{EA29B8F8-90C1-4375-8643-F6244BA6668B}"/>
    <dgm:cxn modelId="{A088BDBA-6E08-4689-B755-CE03935F3E7C}" srcId="{F397ED6F-F52D-4CF6-B954-C26729F82A34}" destId="{DC31FABB-488C-4CF1-AC82-AB8CEEE204B2}" srcOrd="3" destOrd="0" parTransId="{DD61A7C8-95F4-458E-A01E-8F62DCFFF599}" sibTransId="{2FCC32A3-4289-42B6-B1CA-3D5DAA7FCEBE}"/>
    <dgm:cxn modelId="{F43BA8BB-93AE-4766-9E02-108E38096EA0}" type="presOf" srcId="{C0FF759B-ED66-4367-8F86-69577763E3E8}" destId="{648601D2-107A-4BD7-BF7E-0EE48CFA52AF}" srcOrd="0" destOrd="0" presId="urn:microsoft.com/office/officeart/2005/8/layout/process5"/>
    <dgm:cxn modelId="{18CBC7D0-BB05-4ECF-A0E3-EEB06A885C14}" type="presOf" srcId="{2FCC32A3-4289-42B6-B1CA-3D5DAA7FCEBE}" destId="{139F6B15-3543-4437-86EE-618E90FED182}" srcOrd="0" destOrd="0" presId="urn:microsoft.com/office/officeart/2005/8/layout/process5"/>
    <dgm:cxn modelId="{9898F8D4-4FC8-4906-BC0E-F54653E62B98}" type="presOf" srcId="{F397ED6F-F52D-4CF6-B954-C26729F82A34}" destId="{B2FE4478-7BC1-4D72-9B2E-7BD091893646}" srcOrd="0" destOrd="0" presId="urn:microsoft.com/office/officeart/2005/8/layout/process5"/>
    <dgm:cxn modelId="{85B785EF-36CE-4255-8A1A-2FA6C6A5487E}" type="presOf" srcId="{0B9B1C99-D600-4DAB-8EC7-C9F611279A24}" destId="{3574776A-C811-48AB-AE61-90E426AB3D6F}" srcOrd="0" destOrd="0" presId="urn:microsoft.com/office/officeart/2005/8/layout/process5"/>
    <dgm:cxn modelId="{023334F2-18C9-48EB-A479-5BF1726C4958}" type="presOf" srcId="{C8344D16-DC48-48A4-AA5A-21ABCCFF648E}" destId="{2FD205ED-9DC6-44D2-8AAF-1097B537173B}" srcOrd="0" destOrd="0" presId="urn:microsoft.com/office/officeart/2005/8/layout/process5"/>
    <dgm:cxn modelId="{F38488F6-9183-4C55-B9FE-7F22F4B2EF19}" type="presOf" srcId="{90904D15-84A6-47BB-ACB8-2CE4EFF3BAC7}" destId="{97D6B321-FB8B-4800-B681-10F57FBCF822}" srcOrd="0" destOrd="0" presId="urn:microsoft.com/office/officeart/2005/8/layout/process5"/>
    <dgm:cxn modelId="{CAEF89F6-15B7-46C2-84BB-0B45F92D6ECE}" type="presOf" srcId="{90904D15-84A6-47BB-ACB8-2CE4EFF3BAC7}" destId="{17378DE0-98F1-4967-BE1B-1E3A7C02A20A}" srcOrd="1" destOrd="0" presId="urn:microsoft.com/office/officeart/2005/8/layout/process5"/>
    <dgm:cxn modelId="{CC42695F-ACBA-444B-83B3-A6C9CB28225B}" type="presParOf" srcId="{B2FE4478-7BC1-4D72-9B2E-7BD091893646}" destId="{2FD205ED-9DC6-44D2-8AAF-1097B537173B}" srcOrd="0" destOrd="0" presId="urn:microsoft.com/office/officeart/2005/8/layout/process5"/>
    <dgm:cxn modelId="{775582EE-6491-4A00-A796-8AEAC3F80475}" type="presParOf" srcId="{B2FE4478-7BC1-4D72-9B2E-7BD091893646}" destId="{648601D2-107A-4BD7-BF7E-0EE48CFA52AF}" srcOrd="1" destOrd="0" presId="urn:microsoft.com/office/officeart/2005/8/layout/process5"/>
    <dgm:cxn modelId="{A2BC8F5B-0005-4D7E-BFED-90D758FB9D3E}" type="presParOf" srcId="{648601D2-107A-4BD7-BF7E-0EE48CFA52AF}" destId="{E97BA0EC-F323-4E19-A414-A6E7C824BBAA}" srcOrd="0" destOrd="0" presId="urn:microsoft.com/office/officeart/2005/8/layout/process5"/>
    <dgm:cxn modelId="{3937DE0F-199D-449F-A1C7-A3B23A59211B}" type="presParOf" srcId="{B2FE4478-7BC1-4D72-9B2E-7BD091893646}" destId="{423E3179-2907-4840-BB3B-79DFEB3956C0}" srcOrd="2" destOrd="0" presId="urn:microsoft.com/office/officeart/2005/8/layout/process5"/>
    <dgm:cxn modelId="{5E30F58D-3B59-45D0-94A2-91181174D4A8}" type="presParOf" srcId="{B2FE4478-7BC1-4D72-9B2E-7BD091893646}" destId="{97D6B321-FB8B-4800-B681-10F57FBCF822}" srcOrd="3" destOrd="0" presId="urn:microsoft.com/office/officeart/2005/8/layout/process5"/>
    <dgm:cxn modelId="{AF5A060F-B853-4EB7-B9A3-7AB7E0E06520}" type="presParOf" srcId="{97D6B321-FB8B-4800-B681-10F57FBCF822}" destId="{17378DE0-98F1-4967-BE1B-1E3A7C02A20A}" srcOrd="0" destOrd="0" presId="urn:microsoft.com/office/officeart/2005/8/layout/process5"/>
    <dgm:cxn modelId="{3B09C3B5-8D7C-4937-8C8D-00DEC05E758D}" type="presParOf" srcId="{B2FE4478-7BC1-4D72-9B2E-7BD091893646}" destId="{6FD9EE6B-9E9F-4854-BED8-3FBB8BAB71AA}" srcOrd="4" destOrd="0" presId="urn:microsoft.com/office/officeart/2005/8/layout/process5"/>
    <dgm:cxn modelId="{6D781759-6CCF-4B8A-8B25-BF231BB3A0FE}" type="presParOf" srcId="{B2FE4478-7BC1-4D72-9B2E-7BD091893646}" destId="{3574776A-C811-48AB-AE61-90E426AB3D6F}" srcOrd="5" destOrd="0" presId="urn:microsoft.com/office/officeart/2005/8/layout/process5"/>
    <dgm:cxn modelId="{F2A5E908-E6DB-4691-8144-B06D62FDCB57}" type="presParOf" srcId="{3574776A-C811-48AB-AE61-90E426AB3D6F}" destId="{C3B62360-11B3-4587-958D-4E5B8D3ACCAF}" srcOrd="0" destOrd="0" presId="urn:microsoft.com/office/officeart/2005/8/layout/process5"/>
    <dgm:cxn modelId="{F18BF98C-D223-4E1B-A507-571ACD36DC8C}" type="presParOf" srcId="{B2FE4478-7BC1-4D72-9B2E-7BD091893646}" destId="{BD0AF8D3-ED8E-4FBE-8BF2-C2C5C959A41A}" srcOrd="6" destOrd="0" presId="urn:microsoft.com/office/officeart/2005/8/layout/process5"/>
    <dgm:cxn modelId="{F049346A-63A2-492C-A395-F418E738ACBA}" type="presParOf" srcId="{B2FE4478-7BC1-4D72-9B2E-7BD091893646}" destId="{139F6B15-3543-4437-86EE-618E90FED182}" srcOrd="7" destOrd="0" presId="urn:microsoft.com/office/officeart/2005/8/layout/process5"/>
    <dgm:cxn modelId="{1FBEBF41-700A-4D0B-B0AA-2EA64FE74270}" type="presParOf" srcId="{139F6B15-3543-4437-86EE-618E90FED182}" destId="{D82317DA-B553-4084-AC53-BB9F6719B3EF}" srcOrd="0" destOrd="0" presId="urn:microsoft.com/office/officeart/2005/8/layout/process5"/>
    <dgm:cxn modelId="{FBBB53BB-0FEA-43B9-BBAC-F54843161A4C}" type="presParOf" srcId="{B2FE4478-7BC1-4D72-9B2E-7BD091893646}" destId="{3F16A07A-45DF-40DB-A2DA-BB9032057433}"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58BA1D6-46B6-47CE-88D1-F5B9FC3D2DB6}" type="doc">
      <dgm:prSet loTypeId="urn:microsoft.com/office/officeart/2018/2/layout/IconCircleList" loCatId="icon" qsTypeId="urn:microsoft.com/office/officeart/2005/8/quickstyle/simple1" qsCatId="simple" csTypeId="urn:microsoft.com/office/officeart/2018/5/colors/Iconchunking_neutralbg_accent3_2" csCatId="accent3" phldr="1"/>
      <dgm:spPr/>
      <dgm:t>
        <a:bodyPr/>
        <a:lstStyle/>
        <a:p>
          <a:endParaRPr lang="en-US"/>
        </a:p>
      </dgm:t>
    </dgm:pt>
    <dgm:pt modelId="{E0889397-A570-4602-9FB4-E50595FB3DA2}">
      <dgm:prSet/>
      <dgm:spPr/>
      <dgm:t>
        <a:bodyPr/>
        <a:lstStyle/>
        <a:p>
          <a:r>
            <a:rPr lang="en-US" dirty="0"/>
            <a:t>• Invest time in Guanxi</a:t>
          </a:r>
        </a:p>
      </dgm:t>
    </dgm:pt>
    <dgm:pt modelId="{14610240-6F50-4095-A538-D8875967B319}" type="parTrans" cxnId="{F09BAF59-FC6E-4A74-84EA-B5A543AE2BAF}">
      <dgm:prSet/>
      <dgm:spPr/>
      <dgm:t>
        <a:bodyPr/>
        <a:lstStyle/>
        <a:p>
          <a:endParaRPr lang="en-US"/>
        </a:p>
      </dgm:t>
    </dgm:pt>
    <dgm:pt modelId="{25FD3547-96FD-4E8B-8076-D54CB181449B}" type="sibTrans" cxnId="{F09BAF59-FC6E-4A74-84EA-B5A543AE2BAF}">
      <dgm:prSet/>
      <dgm:spPr/>
      <dgm:t>
        <a:bodyPr/>
        <a:lstStyle/>
        <a:p>
          <a:endParaRPr lang="en-US"/>
        </a:p>
      </dgm:t>
    </dgm:pt>
    <dgm:pt modelId="{27D7BE52-3034-48E3-996F-EB5ED4139EF3}">
      <dgm:prSet/>
      <dgm:spPr/>
      <dgm:t>
        <a:bodyPr/>
        <a:lstStyle/>
        <a:p>
          <a:r>
            <a:rPr lang="en-US" dirty="0"/>
            <a:t>• Show respect for hierarchy</a:t>
          </a:r>
        </a:p>
      </dgm:t>
    </dgm:pt>
    <dgm:pt modelId="{9AC7EA01-5BF1-449D-B851-E6A715756BD5}" type="parTrans" cxnId="{65662D79-B7FB-4825-80B5-7855D45FEA33}">
      <dgm:prSet/>
      <dgm:spPr/>
      <dgm:t>
        <a:bodyPr/>
        <a:lstStyle/>
        <a:p>
          <a:endParaRPr lang="en-US"/>
        </a:p>
      </dgm:t>
    </dgm:pt>
    <dgm:pt modelId="{665640BB-9AFF-4CD3-84A3-91016E54BBB3}" type="sibTrans" cxnId="{65662D79-B7FB-4825-80B5-7855D45FEA33}">
      <dgm:prSet/>
      <dgm:spPr/>
      <dgm:t>
        <a:bodyPr/>
        <a:lstStyle/>
        <a:p>
          <a:endParaRPr lang="en-US"/>
        </a:p>
      </dgm:t>
    </dgm:pt>
    <dgm:pt modelId="{CA18A92D-3989-4070-8BB5-57F79BFB2B10}">
      <dgm:prSet/>
      <dgm:spPr/>
      <dgm:t>
        <a:bodyPr/>
        <a:lstStyle/>
        <a:p>
          <a:r>
            <a:rPr lang="en-US"/>
            <a:t>• Be patient and flexible</a:t>
          </a:r>
        </a:p>
      </dgm:t>
    </dgm:pt>
    <dgm:pt modelId="{95337DED-56CF-46F0-8EF2-9A7565BDA3EE}" type="parTrans" cxnId="{3E3D6BF3-3B55-4C0A-BAD1-6817D5D269CD}">
      <dgm:prSet/>
      <dgm:spPr/>
      <dgm:t>
        <a:bodyPr/>
        <a:lstStyle/>
        <a:p>
          <a:endParaRPr lang="en-US"/>
        </a:p>
      </dgm:t>
    </dgm:pt>
    <dgm:pt modelId="{B5F7A50D-985C-433D-B447-FA480FB59C97}" type="sibTrans" cxnId="{3E3D6BF3-3B55-4C0A-BAD1-6817D5D269CD}">
      <dgm:prSet/>
      <dgm:spPr/>
      <dgm:t>
        <a:bodyPr/>
        <a:lstStyle/>
        <a:p>
          <a:endParaRPr lang="en-US"/>
        </a:p>
      </dgm:t>
    </dgm:pt>
    <dgm:pt modelId="{84884C25-B5CB-4AA8-B101-3BBB5673F58E}">
      <dgm:prSet/>
      <dgm:spPr/>
      <dgm:t>
        <a:bodyPr/>
        <a:lstStyle/>
        <a:p>
          <a:r>
            <a:rPr lang="en-US"/>
            <a:t>• Adapt communication to be less confrontational</a:t>
          </a:r>
        </a:p>
      </dgm:t>
    </dgm:pt>
    <dgm:pt modelId="{16502E1A-D150-4337-BEFB-024B02B14B48}" type="parTrans" cxnId="{1C4FBBA2-E975-4837-B03A-781BCDAB3040}">
      <dgm:prSet/>
      <dgm:spPr/>
      <dgm:t>
        <a:bodyPr/>
        <a:lstStyle/>
        <a:p>
          <a:endParaRPr lang="en-US"/>
        </a:p>
      </dgm:t>
    </dgm:pt>
    <dgm:pt modelId="{543BD520-B38C-4917-A29B-08914869B9E8}" type="sibTrans" cxnId="{1C4FBBA2-E975-4837-B03A-781BCDAB3040}">
      <dgm:prSet/>
      <dgm:spPr/>
      <dgm:t>
        <a:bodyPr/>
        <a:lstStyle/>
        <a:p>
          <a:endParaRPr lang="en-US"/>
        </a:p>
      </dgm:t>
    </dgm:pt>
    <dgm:pt modelId="{3020FA55-75ED-406C-B002-71637333378C}">
      <dgm:prSet/>
      <dgm:spPr/>
      <dgm:t>
        <a:bodyPr/>
        <a:lstStyle/>
        <a:p>
          <a:r>
            <a:rPr lang="en-US"/>
            <a:t>• Aim for win–win outcomes</a:t>
          </a:r>
        </a:p>
      </dgm:t>
    </dgm:pt>
    <dgm:pt modelId="{D02DD9BB-B5DD-448A-B293-96FF2D582305}" type="parTrans" cxnId="{066FBEAC-F543-4A93-89E8-6679B959740F}">
      <dgm:prSet/>
      <dgm:spPr/>
      <dgm:t>
        <a:bodyPr/>
        <a:lstStyle/>
        <a:p>
          <a:endParaRPr lang="en-US"/>
        </a:p>
      </dgm:t>
    </dgm:pt>
    <dgm:pt modelId="{59DED562-61E5-4DBA-A7A3-DB20F71C7596}" type="sibTrans" cxnId="{066FBEAC-F543-4A93-89E8-6679B959740F}">
      <dgm:prSet/>
      <dgm:spPr/>
      <dgm:t>
        <a:bodyPr/>
        <a:lstStyle/>
        <a:p>
          <a:endParaRPr lang="en-US"/>
        </a:p>
      </dgm:t>
    </dgm:pt>
    <dgm:pt modelId="{80C8E195-31A2-4BBD-ADB9-0D81CB03CE5B}" type="pres">
      <dgm:prSet presAssocID="{C58BA1D6-46B6-47CE-88D1-F5B9FC3D2DB6}" presName="root" presStyleCnt="0">
        <dgm:presLayoutVars>
          <dgm:dir/>
          <dgm:resizeHandles val="exact"/>
        </dgm:presLayoutVars>
      </dgm:prSet>
      <dgm:spPr/>
    </dgm:pt>
    <dgm:pt modelId="{BD6EEB39-F66C-430A-A8F3-395871041547}" type="pres">
      <dgm:prSet presAssocID="{C58BA1D6-46B6-47CE-88D1-F5B9FC3D2DB6}" presName="container" presStyleCnt="0">
        <dgm:presLayoutVars>
          <dgm:dir/>
          <dgm:resizeHandles val="exact"/>
        </dgm:presLayoutVars>
      </dgm:prSet>
      <dgm:spPr/>
    </dgm:pt>
    <dgm:pt modelId="{2F672E34-8E06-4959-B7DB-892352D20CF5}" type="pres">
      <dgm:prSet presAssocID="{E0889397-A570-4602-9FB4-E50595FB3DA2}" presName="compNode" presStyleCnt="0"/>
      <dgm:spPr/>
    </dgm:pt>
    <dgm:pt modelId="{938F938F-4B9C-4C1A-BBF1-1CE85B38E4D5}" type="pres">
      <dgm:prSet presAssocID="{E0889397-A570-4602-9FB4-E50595FB3DA2}" presName="iconBgRect" presStyleLbl="bgShp" presStyleIdx="0" presStyleCnt="5"/>
      <dgm:spPr/>
    </dgm:pt>
    <dgm:pt modelId="{C9BF3FA8-BFA4-44A9-9460-4CEE837A3C7C}" type="pres">
      <dgm:prSet presAssocID="{E0889397-A570-4602-9FB4-E50595FB3DA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56E84FF6-3572-4B22-84F5-C28E2C65C327}" type="pres">
      <dgm:prSet presAssocID="{E0889397-A570-4602-9FB4-E50595FB3DA2}" presName="spaceRect" presStyleCnt="0"/>
      <dgm:spPr/>
    </dgm:pt>
    <dgm:pt modelId="{355C9C68-C794-4515-A684-AD0C0D501DE9}" type="pres">
      <dgm:prSet presAssocID="{E0889397-A570-4602-9FB4-E50595FB3DA2}" presName="textRect" presStyleLbl="revTx" presStyleIdx="0" presStyleCnt="5">
        <dgm:presLayoutVars>
          <dgm:chMax val="1"/>
          <dgm:chPref val="1"/>
        </dgm:presLayoutVars>
      </dgm:prSet>
      <dgm:spPr/>
    </dgm:pt>
    <dgm:pt modelId="{14AD9D32-A629-4F3C-89CB-11561EDA8FF4}" type="pres">
      <dgm:prSet presAssocID="{25FD3547-96FD-4E8B-8076-D54CB181449B}" presName="sibTrans" presStyleLbl="sibTrans2D1" presStyleIdx="0" presStyleCnt="0"/>
      <dgm:spPr/>
    </dgm:pt>
    <dgm:pt modelId="{9462AEED-38A6-434A-A251-B5DBDF56856E}" type="pres">
      <dgm:prSet presAssocID="{27D7BE52-3034-48E3-996F-EB5ED4139EF3}" presName="compNode" presStyleCnt="0"/>
      <dgm:spPr/>
    </dgm:pt>
    <dgm:pt modelId="{B1445B6E-51A3-4138-8C9A-8AF55B967F46}" type="pres">
      <dgm:prSet presAssocID="{27D7BE52-3034-48E3-996F-EB5ED4139EF3}" presName="iconBgRect" presStyleLbl="bgShp" presStyleIdx="1" presStyleCnt="5"/>
      <dgm:spPr/>
    </dgm:pt>
    <dgm:pt modelId="{40D892DD-A4B1-4E34-8673-2860E21A93EA}" type="pres">
      <dgm:prSet presAssocID="{27D7BE52-3034-48E3-996F-EB5ED4139EF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ycle with People"/>
        </a:ext>
      </dgm:extLst>
    </dgm:pt>
    <dgm:pt modelId="{04A4E853-6C47-4165-BBA3-A905F134041B}" type="pres">
      <dgm:prSet presAssocID="{27D7BE52-3034-48E3-996F-EB5ED4139EF3}" presName="spaceRect" presStyleCnt="0"/>
      <dgm:spPr/>
    </dgm:pt>
    <dgm:pt modelId="{4615231C-6F46-4E42-B757-64C3E73CED23}" type="pres">
      <dgm:prSet presAssocID="{27D7BE52-3034-48E3-996F-EB5ED4139EF3}" presName="textRect" presStyleLbl="revTx" presStyleIdx="1" presStyleCnt="5">
        <dgm:presLayoutVars>
          <dgm:chMax val="1"/>
          <dgm:chPref val="1"/>
        </dgm:presLayoutVars>
      </dgm:prSet>
      <dgm:spPr/>
    </dgm:pt>
    <dgm:pt modelId="{8BBADB68-9228-4B9A-BBC6-1CD0EDF07711}" type="pres">
      <dgm:prSet presAssocID="{665640BB-9AFF-4CD3-84A3-91016E54BBB3}" presName="sibTrans" presStyleLbl="sibTrans2D1" presStyleIdx="0" presStyleCnt="0"/>
      <dgm:spPr/>
    </dgm:pt>
    <dgm:pt modelId="{739B76EB-A17E-43D1-A02E-09D5FC53A861}" type="pres">
      <dgm:prSet presAssocID="{CA18A92D-3989-4070-8BB5-57F79BFB2B10}" presName="compNode" presStyleCnt="0"/>
      <dgm:spPr/>
    </dgm:pt>
    <dgm:pt modelId="{FFCBEEC0-2A00-4826-8740-C24F8BC8F42F}" type="pres">
      <dgm:prSet presAssocID="{CA18A92D-3989-4070-8BB5-57F79BFB2B10}" presName="iconBgRect" presStyleLbl="bgShp" presStyleIdx="2" presStyleCnt="5"/>
      <dgm:spPr/>
    </dgm:pt>
    <dgm:pt modelId="{41E30E95-54B1-4C68-8948-029AC6F09B43}" type="pres">
      <dgm:prSet presAssocID="{CA18A92D-3989-4070-8BB5-57F79BFB2B1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leep"/>
        </a:ext>
      </dgm:extLst>
    </dgm:pt>
    <dgm:pt modelId="{37DC721B-61E5-4903-B3DE-9296540E80B5}" type="pres">
      <dgm:prSet presAssocID="{CA18A92D-3989-4070-8BB5-57F79BFB2B10}" presName="spaceRect" presStyleCnt="0"/>
      <dgm:spPr/>
    </dgm:pt>
    <dgm:pt modelId="{75FEAA12-9083-45F8-BB98-812474D7C2EA}" type="pres">
      <dgm:prSet presAssocID="{CA18A92D-3989-4070-8BB5-57F79BFB2B10}" presName="textRect" presStyleLbl="revTx" presStyleIdx="2" presStyleCnt="5">
        <dgm:presLayoutVars>
          <dgm:chMax val="1"/>
          <dgm:chPref val="1"/>
        </dgm:presLayoutVars>
      </dgm:prSet>
      <dgm:spPr/>
    </dgm:pt>
    <dgm:pt modelId="{27A0E37D-E0E9-476D-8438-D9DEA14B28F7}" type="pres">
      <dgm:prSet presAssocID="{B5F7A50D-985C-433D-B447-FA480FB59C97}" presName="sibTrans" presStyleLbl="sibTrans2D1" presStyleIdx="0" presStyleCnt="0"/>
      <dgm:spPr/>
    </dgm:pt>
    <dgm:pt modelId="{4B31D5B5-B51F-4FB0-A510-DF21EEAB3A16}" type="pres">
      <dgm:prSet presAssocID="{84884C25-B5CB-4AA8-B101-3BBB5673F58E}" presName="compNode" presStyleCnt="0"/>
      <dgm:spPr/>
    </dgm:pt>
    <dgm:pt modelId="{84043019-34BF-4048-A066-5D4E3BD78CC1}" type="pres">
      <dgm:prSet presAssocID="{84884C25-B5CB-4AA8-B101-3BBB5673F58E}" presName="iconBgRect" presStyleLbl="bgShp" presStyleIdx="3" presStyleCnt="5"/>
      <dgm:spPr/>
    </dgm:pt>
    <dgm:pt modelId="{90FE7AA2-9B31-4F5D-821C-4C0C982B0A6A}" type="pres">
      <dgm:prSet presAssocID="{84884C25-B5CB-4AA8-B101-3BBB5673F58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
        </a:ext>
      </dgm:extLst>
    </dgm:pt>
    <dgm:pt modelId="{FFEAEBC6-A45D-4BC2-BBAC-551A09F6FDD7}" type="pres">
      <dgm:prSet presAssocID="{84884C25-B5CB-4AA8-B101-3BBB5673F58E}" presName="spaceRect" presStyleCnt="0"/>
      <dgm:spPr/>
    </dgm:pt>
    <dgm:pt modelId="{5A21E8B2-7E3F-436E-8E12-BCA136E767E6}" type="pres">
      <dgm:prSet presAssocID="{84884C25-B5CB-4AA8-B101-3BBB5673F58E}" presName="textRect" presStyleLbl="revTx" presStyleIdx="3" presStyleCnt="5">
        <dgm:presLayoutVars>
          <dgm:chMax val="1"/>
          <dgm:chPref val="1"/>
        </dgm:presLayoutVars>
      </dgm:prSet>
      <dgm:spPr/>
    </dgm:pt>
    <dgm:pt modelId="{1759BFA2-99BB-495A-89E9-65E6763B89CA}" type="pres">
      <dgm:prSet presAssocID="{543BD520-B38C-4917-A29B-08914869B9E8}" presName="sibTrans" presStyleLbl="sibTrans2D1" presStyleIdx="0" presStyleCnt="0"/>
      <dgm:spPr/>
    </dgm:pt>
    <dgm:pt modelId="{B9ED1F9C-9D36-4DAD-BBA1-5C8EDBF9AB40}" type="pres">
      <dgm:prSet presAssocID="{3020FA55-75ED-406C-B002-71637333378C}" presName="compNode" presStyleCnt="0"/>
      <dgm:spPr/>
    </dgm:pt>
    <dgm:pt modelId="{59F6D036-525C-4CFE-AE1D-59CBD4383640}" type="pres">
      <dgm:prSet presAssocID="{3020FA55-75ED-406C-B002-71637333378C}" presName="iconBgRect" presStyleLbl="bgShp" presStyleIdx="4" presStyleCnt="5"/>
      <dgm:spPr/>
    </dgm:pt>
    <dgm:pt modelId="{4A3AE152-D14D-4B50-AE2C-26D760758D2C}" type="pres">
      <dgm:prSet presAssocID="{3020FA55-75ED-406C-B002-71637333378C}"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Ribbon"/>
        </a:ext>
      </dgm:extLst>
    </dgm:pt>
    <dgm:pt modelId="{DE0B165C-D231-4B11-85F8-A636194DE06C}" type="pres">
      <dgm:prSet presAssocID="{3020FA55-75ED-406C-B002-71637333378C}" presName="spaceRect" presStyleCnt="0"/>
      <dgm:spPr/>
    </dgm:pt>
    <dgm:pt modelId="{604793ED-2CA5-4036-BB79-9E11A53D09EA}" type="pres">
      <dgm:prSet presAssocID="{3020FA55-75ED-406C-B002-71637333378C}" presName="textRect" presStyleLbl="revTx" presStyleIdx="4" presStyleCnt="5">
        <dgm:presLayoutVars>
          <dgm:chMax val="1"/>
          <dgm:chPref val="1"/>
        </dgm:presLayoutVars>
      </dgm:prSet>
      <dgm:spPr/>
    </dgm:pt>
  </dgm:ptLst>
  <dgm:cxnLst>
    <dgm:cxn modelId="{7A073948-FBA6-4E5F-B907-F43D9DC72054}" type="presOf" srcId="{E0889397-A570-4602-9FB4-E50595FB3DA2}" destId="{355C9C68-C794-4515-A684-AD0C0D501DE9}" srcOrd="0" destOrd="0" presId="urn:microsoft.com/office/officeart/2018/2/layout/IconCircleList"/>
    <dgm:cxn modelId="{BCCAA658-5798-42D8-9F4D-14F60BBA6161}" type="presOf" srcId="{665640BB-9AFF-4CD3-84A3-91016E54BBB3}" destId="{8BBADB68-9228-4B9A-BBC6-1CD0EDF07711}" srcOrd="0" destOrd="0" presId="urn:microsoft.com/office/officeart/2018/2/layout/IconCircleList"/>
    <dgm:cxn modelId="{65662D79-B7FB-4825-80B5-7855D45FEA33}" srcId="{C58BA1D6-46B6-47CE-88D1-F5B9FC3D2DB6}" destId="{27D7BE52-3034-48E3-996F-EB5ED4139EF3}" srcOrd="1" destOrd="0" parTransId="{9AC7EA01-5BF1-449D-B851-E6A715756BD5}" sibTransId="{665640BB-9AFF-4CD3-84A3-91016E54BBB3}"/>
    <dgm:cxn modelId="{F09BAF59-FC6E-4A74-84EA-B5A543AE2BAF}" srcId="{C58BA1D6-46B6-47CE-88D1-F5B9FC3D2DB6}" destId="{E0889397-A570-4602-9FB4-E50595FB3DA2}" srcOrd="0" destOrd="0" parTransId="{14610240-6F50-4095-A538-D8875967B319}" sibTransId="{25FD3547-96FD-4E8B-8076-D54CB181449B}"/>
    <dgm:cxn modelId="{20E91780-2664-436B-B2BA-3AC5B9B84970}" type="presOf" srcId="{B5F7A50D-985C-433D-B447-FA480FB59C97}" destId="{27A0E37D-E0E9-476D-8438-D9DEA14B28F7}" srcOrd="0" destOrd="0" presId="urn:microsoft.com/office/officeart/2018/2/layout/IconCircleList"/>
    <dgm:cxn modelId="{4A9F0186-EA74-459F-BE3E-77CD701686EF}" type="presOf" srcId="{84884C25-B5CB-4AA8-B101-3BBB5673F58E}" destId="{5A21E8B2-7E3F-436E-8E12-BCA136E767E6}" srcOrd="0" destOrd="0" presId="urn:microsoft.com/office/officeart/2018/2/layout/IconCircleList"/>
    <dgm:cxn modelId="{12C16588-71C2-4205-8820-8D06638F0BD5}" type="presOf" srcId="{CA18A92D-3989-4070-8BB5-57F79BFB2B10}" destId="{75FEAA12-9083-45F8-BB98-812474D7C2EA}" srcOrd="0" destOrd="0" presId="urn:microsoft.com/office/officeart/2018/2/layout/IconCircleList"/>
    <dgm:cxn modelId="{DC3BED89-555E-43ED-A5CB-4EBFBD3032C4}" type="presOf" srcId="{C58BA1D6-46B6-47CE-88D1-F5B9FC3D2DB6}" destId="{80C8E195-31A2-4BBD-ADB9-0D81CB03CE5B}" srcOrd="0" destOrd="0" presId="urn:microsoft.com/office/officeart/2018/2/layout/IconCircleList"/>
    <dgm:cxn modelId="{1C4FBBA2-E975-4837-B03A-781BCDAB3040}" srcId="{C58BA1D6-46B6-47CE-88D1-F5B9FC3D2DB6}" destId="{84884C25-B5CB-4AA8-B101-3BBB5673F58E}" srcOrd="3" destOrd="0" parTransId="{16502E1A-D150-4337-BEFB-024B02B14B48}" sibTransId="{543BD520-B38C-4917-A29B-08914869B9E8}"/>
    <dgm:cxn modelId="{066FBEAC-F543-4A93-89E8-6679B959740F}" srcId="{C58BA1D6-46B6-47CE-88D1-F5B9FC3D2DB6}" destId="{3020FA55-75ED-406C-B002-71637333378C}" srcOrd="4" destOrd="0" parTransId="{D02DD9BB-B5DD-448A-B293-96FF2D582305}" sibTransId="{59DED562-61E5-4DBA-A7A3-DB20F71C7596}"/>
    <dgm:cxn modelId="{905501AD-00A6-4F70-BDAC-852ECE87CCEE}" type="presOf" srcId="{543BD520-B38C-4917-A29B-08914869B9E8}" destId="{1759BFA2-99BB-495A-89E9-65E6763B89CA}" srcOrd="0" destOrd="0" presId="urn:microsoft.com/office/officeart/2018/2/layout/IconCircleList"/>
    <dgm:cxn modelId="{CA1BDAAE-7426-49F4-8BAE-EDCE7488329A}" type="presOf" srcId="{27D7BE52-3034-48E3-996F-EB5ED4139EF3}" destId="{4615231C-6F46-4E42-B757-64C3E73CED23}" srcOrd="0" destOrd="0" presId="urn:microsoft.com/office/officeart/2018/2/layout/IconCircleList"/>
    <dgm:cxn modelId="{694852F0-6CC2-442E-95B9-071A9EFE9302}" type="presOf" srcId="{3020FA55-75ED-406C-B002-71637333378C}" destId="{604793ED-2CA5-4036-BB79-9E11A53D09EA}" srcOrd="0" destOrd="0" presId="urn:microsoft.com/office/officeart/2018/2/layout/IconCircleList"/>
    <dgm:cxn modelId="{3E3D6BF3-3B55-4C0A-BAD1-6817D5D269CD}" srcId="{C58BA1D6-46B6-47CE-88D1-F5B9FC3D2DB6}" destId="{CA18A92D-3989-4070-8BB5-57F79BFB2B10}" srcOrd="2" destOrd="0" parTransId="{95337DED-56CF-46F0-8EF2-9A7565BDA3EE}" sibTransId="{B5F7A50D-985C-433D-B447-FA480FB59C97}"/>
    <dgm:cxn modelId="{44D796FA-B3E6-45F4-8271-7D572E3B95D8}" type="presOf" srcId="{25FD3547-96FD-4E8B-8076-D54CB181449B}" destId="{14AD9D32-A629-4F3C-89CB-11561EDA8FF4}" srcOrd="0" destOrd="0" presId="urn:microsoft.com/office/officeart/2018/2/layout/IconCircleList"/>
    <dgm:cxn modelId="{170B90CC-A0B0-4ADC-82F8-DB461EFD09F9}" type="presParOf" srcId="{80C8E195-31A2-4BBD-ADB9-0D81CB03CE5B}" destId="{BD6EEB39-F66C-430A-A8F3-395871041547}" srcOrd="0" destOrd="0" presId="urn:microsoft.com/office/officeart/2018/2/layout/IconCircleList"/>
    <dgm:cxn modelId="{41C14E16-B2B6-4B58-9875-45FD7DE9A389}" type="presParOf" srcId="{BD6EEB39-F66C-430A-A8F3-395871041547}" destId="{2F672E34-8E06-4959-B7DB-892352D20CF5}" srcOrd="0" destOrd="0" presId="urn:microsoft.com/office/officeart/2018/2/layout/IconCircleList"/>
    <dgm:cxn modelId="{63C09E74-3B44-43B4-8563-FCB13AD89463}" type="presParOf" srcId="{2F672E34-8E06-4959-B7DB-892352D20CF5}" destId="{938F938F-4B9C-4C1A-BBF1-1CE85B38E4D5}" srcOrd="0" destOrd="0" presId="urn:microsoft.com/office/officeart/2018/2/layout/IconCircleList"/>
    <dgm:cxn modelId="{B67E5781-B54F-4A27-BB56-B0DC7B6CEF7C}" type="presParOf" srcId="{2F672E34-8E06-4959-B7DB-892352D20CF5}" destId="{C9BF3FA8-BFA4-44A9-9460-4CEE837A3C7C}" srcOrd="1" destOrd="0" presId="urn:microsoft.com/office/officeart/2018/2/layout/IconCircleList"/>
    <dgm:cxn modelId="{F4D5CEDA-FAD6-4AAF-97F9-13378BCF24CD}" type="presParOf" srcId="{2F672E34-8E06-4959-B7DB-892352D20CF5}" destId="{56E84FF6-3572-4B22-84F5-C28E2C65C327}" srcOrd="2" destOrd="0" presId="urn:microsoft.com/office/officeart/2018/2/layout/IconCircleList"/>
    <dgm:cxn modelId="{FCAF426C-842D-4A9A-9836-E263B2514350}" type="presParOf" srcId="{2F672E34-8E06-4959-B7DB-892352D20CF5}" destId="{355C9C68-C794-4515-A684-AD0C0D501DE9}" srcOrd="3" destOrd="0" presId="urn:microsoft.com/office/officeart/2018/2/layout/IconCircleList"/>
    <dgm:cxn modelId="{A842421B-71C3-4854-B405-9B803CC98FE8}" type="presParOf" srcId="{BD6EEB39-F66C-430A-A8F3-395871041547}" destId="{14AD9D32-A629-4F3C-89CB-11561EDA8FF4}" srcOrd="1" destOrd="0" presId="urn:microsoft.com/office/officeart/2018/2/layout/IconCircleList"/>
    <dgm:cxn modelId="{F0764687-378E-4366-A968-8177AE5D50DD}" type="presParOf" srcId="{BD6EEB39-F66C-430A-A8F3-395871041547}" destId="{9462AEED-38A6-434A-A251-B5DBDF56856E}" srcOrd="2" destOrd="0" presId="urn:microsoft.com/office/officeart/2018/2/layout/IconCircleList"/>
    <dgm:cxn modelId="{506E1C32-21B6-4E40-8636-CE8BC677D944}" type="presParOf" srcId="{9462AEED-38A6-434A-A251-B5DBDF56856E}" destId="{B1445B6E-51A3-4138-8C9A-8AF55B967F46}" srcOrd="0" destOrd="0" presId="urn:microsoft.com/office/officeart/2018/2/layout/IconCircleList"/>
    <dgm:cxn modelId="{939149CF-188E-455C-9158-35DAA80CF723}" type="presParOf" srcId="{9462AEED-38A6-434A-A251-B5DBDF56856E}" destId="{40D892DD-A4B1-4E34-8673-2860E21A93EA}" srcOrd="1" destOrd="0" presId="urn:microsoft.com/office/officeart/2018/2/layout/IconCircleList"/>
    <dgm:cxn modelId="{C8223AAD-EC5E-4103-9437-DF094E9E43B8}" type="presParOf" srcId="{9462AEED-38A6-434A-A251-B5DBDF56856E}" destId="{04A4E853-6C47-4165-BBA3-A905F134041B}" srcOrd="2" destOrd="0" presId="urn:microsoft.com/office/officeart/2018/2/layout/IconCircleList"/>
    <dgm:cxn modelId="{9B06ADEB-03CA-4481-AE54-0C9823757838}" type="presParOf" srcId="{9462AEED-38A6-434A-A251-B5DBDF56856E}" destId="{4615231C-6F46-4E42-B757-64C3E73CED23}" srcOrd="3" destOrd="0" presId="urn:microsoft.com/office/officeart/2018/2/layout/IconCircleList"/>
    <dgm:cxn modelId="{7CBBE37C-C2A0-4C4B-92F7-59FB2BE8A68F}" type="presParOf" srcId="{BD6EEB39-F66C-430A-A8F3-395871041547}" destId="{8BBADB68-9228-4B9A-BBC6-1CD0EDF07711}" srcOrd="3" destOrd="0" presId="urn:microsoft.com/office/officeart/2018/2/layout/IconCircleList"/>
    <dgm:cxn modelId="{8EE6FADA-85C4-42D4-A529-332EEAEA0C04}" type="presParOf" srcId="{BD6EEB39-F66C-430A-A8F3-395871041547}" destId="{739B76EB-A17E-43D1-A02E-09D5FC53A861}" srcOrd="4" destOrd="0" presId="urn:microsoft.com/office/officeart/2018/2/layout/IconCircleList"/>
    <dgm:cxn modelId="{6870BDE9-1FC6-4B32-9CBE-4E6A3DBF79F3}" type="presParOf" srcId="{739B76EB-A17E-43D1-A02E-09D5FC53A861}" destId="{FFCBEEC0-2A00-4826-8740-C24F8BC8F42F}" srcOrd="0" destOrd="0" presId="urn:microsoft.com/office/officeart/2018/2/layout/IconCircleList"/>
    <dgm:cxn modelId="{BA65CBE4-003C-4E14-9D53-125463FFAB4C}" type="presParOf" srcId="{739B76EB-A17E-43D1-A02E-09D5FC53A861}" destId="{41E30E95-54B1-4C68-8948-029AC6F09B43}" srcOrd="1" destOrd="0" presId="urn:microsoft.com/office/officeart/2018/2/layout/IconCircleList"/>
    <dgm:cxn modelId="{DB895D8D-7A54-409C-BF1B-05A305E1FCA5}" type="presParOf" srcId="{739B76EB-A17E-43D1-A02E-09D5FC53A861}" destId="{37DC721B-61E5-4903-B3DE-9296540E80B5}" srcOrd="2" destOrd="0" presId="urn:microsoft.com/office/officeart/2018/2/layout/IconCircleList"/>
    <dgm:cxn modelId="{C4C3D748-ACC2-4411-8B98-7068671F4751}" type="presParOf" srcId="{739B76EB-A17E-43D1-A02E-09D5FC53A861}" destId="{75FEAA12-9083-45F8-BB98-812474D7C2EA}" srcOrd="3" destOrd="0" presId="urn:microsoft.com/office/officeart/2018/2/layout/IconCircleList"/>
    <dgm:cxn modelId="{C1EF848C-E900-427A-8D3C-A367FE6AE95D}" type="presParOf" srcId="{BD6EEB39-F66C-430A-A8F3-395871041547}" destId="{27A0E37D-E0E9-476D-8438-D9DEA14B28F7}" srcOrd="5" destOrd="0" presId="urn:microsoft.com/office/officeart/2018/2/layout/IconCircleList"/>
    <dgm:cxn modelId="{9CD1376B-4383-4F32-92DA-8A0731B63558}" type="presParOf" srcId="{BD6EEB39-F66C-430A-A8F3-395871041547}" destId="{4B31D5B5-B51F-4FB0-A510-DF21EEAB3A16}" srcOrd="6" destOrd="0" presId="urn:microsoft.com/office/officeart/2018/2/layout/IconCircleList"/>
    <dgm:cxn modelId="{E66F6613-1618-41B5-891A-10F193DC7305}" type="presParOf" srcId="{4B31D5B5-B51F-4FB0-A510-DF21EEAB3A16}" destId="{84043019-34BF-4048-A066-5D4E3BD78CC1}" srcOrd="0" destOrd="0" presId="urn:microsoft.com/office/officeart/2018/2/layout/IconCircleList"/>
    <dgm:cxn modelId="{E9B39704-4B44-4F7D-9090-00812F64764E}" type="presParOf" srcId="{4B31D5B5-B51F-4FB0-A510-DF21EEAB3A16}" destId="{90FE7AA2-9B31-4F5D-821C-4C0C982B0A6A}" srcOrd="1" destOrd="0" presId="urn:microsoft.com/office/officeart/2018/2/layout/IconCircleList"/>
    <dgm:cxn modelId="{AFC8C45C-B6A7-493D-A7C8-F2866299DD89}" type="presParOf" srcId="{4B31D5B5-B51F-4FB0-A510-DF21EEAB3A16}" destId="{FFEAEBC6-A45D-4BC2-BBAC-551A09F6FDD7}" srcOrd="2" destOrd="0" presId="urn:microsoft.com/office/officeart/2018/2/layout/IconCircleList"/>
    <dgm:cxn modelId="{06E4302D-97F7-4E96-A7A5-6894AE81DF1F}" type="presParOf" srcId="{4B31D5B5-B51F-4FB0-A510-DF21EEAB3A16}" destId="{5A21E8B2-7E3F-436E-8E12-BCA136E767E6}" srcOrd="3" destOrd="0" presId="urn:microsoft.com/office/officeart/2018/2/layout/IconCircleList"/>
    <dgm:cxn modelId="{4FBCD70F-D1B2-4475-9092-9F4FDE1C6BD9}" type="presParOf" srcId="{BD6EEB39-F66C-430A-A8F3-395871041547}" destId="{1759BFA2-99BB-495A-89E9-65E6763B89CA}" srcOrd="7" destOrd="0" presId="urn:microsoft.com/office/officeart/2018/2/layout/IconCircleList"/>
    <dgm:cxn modelId="{410235F1-76B9-4F14-A838-324B762EE779}" type="presParOf" srcId="{BD6EEB39-F66C-430A-A8F3-395871041547}" destId="{B9ED1F9C-9D36-4DAD-BBA1-5C8EDBF9AB40}" srcOrd="8" destOrd="0" presId="urn:microsoft.com/office/officeart/2018/2/layout/IconCircleList"/>
    <dgm:cxn modelId="{4F12BB2E-2502-44D1-BADF-082667756EEA}" type="presParOf" srcId="{B9ED1F9C-9D36-4DAD-BBA1-5C8EDBF9AB40}" destId="{59F6D036-525C-4CFE-AE1D-59CBD4383640}" srcOrd="0" destOrd="0" presId="urn:microsoft.com/office/officeart/2018/2/layout/IconCircleList"/>
    <dgm:cxn modelId="{BC0E0493-E5B7-4BDB-8385-E1B0317A89D3}" type="presParOf" srcId="{B9ED1F9C-9D36-4DAD-BBA1-5C8EDBF9AB40}" destId="{4A3AE152-D14D-4B50-AE2C-26D760758D2C}" srcOrd="1" destOrd="0" presId="urn:microsoft.com/office/officeart/2018/2/layout/IconCircleList"/>
    <dgm:cxn modelId="{BC15F496-17DB-48C1-8FB3-DC9878F135DF}" type="presParOf" srcId="{B9ED1F9C-9D36-4DAD-BBA1-5C8EDBF9AB40}" destId="{DE0B165C-D231-4B11-85F8-A636194DE06C}" srcOrd="2" destOrd="0" presId="urn:microsoft.com/office/officeart/2018/2/layout/IconCircleList"/>
    <dgm:cxn modelId="{39CABE0C-70E2-43DB-9D2E-2B6408C21DFD}" type="presParOf" srcId="{B9ED1F9C-9D36-4DAD-BBA1-5C8EDBF9AB40}" destId="{604793ED-2CA5-4036-BB79-9E11A53D09EA}"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730F2B9-EB7A-4893-8B53-FEF8C2E05A75}" type="doc">
      <dgm:prSet loTypeId="urn:microsoft.com/office/officeart/2005/8/layout/hierarchy1" loCatId="hierarchy" qsTypeId="urn:microsoft.com/office/officeart/2005/8/quickstyle/simple4" qsCatId="simple" csTypeId="urn:microsoft.com/office/officeart/2005/8/colors/colorful2" csCatId="colorful"/>
      <dgm:spPr/>
      <dgm:t>
        <a:bodyPr/>
        <a:lstStyle/>
        <a:p>
          <a:endParaRPr lang="en-US"/>
        </a:p>
      </dgm:t>
    </dgm:pt>
    <dgm:pt modelId="{6BE3B45D-06A8-4348-BC53-505153A5DC7C}">
      <dgm:prSet/>
      <dgm:spPr/>
      <dgm:t>
        <a:bodyPr/>
        <a:lstStyle/>
        <a:p>
          <a:r>
            <a:rPr lang="en-US"/>
            <a:t>Example of UK–China collaboration involving Aston Martin.</a:t>
          </a:r>
        </a:p>
      </dgm:t>
    </dgm:pt>
    <dgm:pt modelId="{24299B2D-239B-456B-935F-620FB1387159}" type="parTrans" cxnId="{A97C4F09-944C-406C-8FAD-EDF869614C80}">
      <dgm:prSet/>
      <dgm:spPr/>
      <dgm:t>
        <a:bodyPr/>
        <a:lstStyle/>
        <a:p>
          <a:endParaRPr lang="en-US"/>
        </a:p>
      </dgm:t>
    </dgm:pt>
    <dgm:pt modelId="{9925B66C-8887-4BB5-955E-F00C0BBAE5B0}" type="sibTrans" cxnId="{A97C4F09-944C-406C-8FAD-EDF869614C80}">
      <dgm:prSet/>
      <dgm:spPr/>
      <dgm:t>
        <a:bodyPr/>
        <a:lstStyle/>
        <a:p>
          <a:endParaRPr lang="en-US"/>
        </a:p>
      </dgm:t>
    </dgm:pt>
    <dgm:pt modelId="{20032212-334A-4A32-81F5-A53E2A43C3FF}">
      <dgm:prSet/>
      <dgm:spPr/>
      <dgm:t>
        <a:bodyPr/>
        <a:lstStyle/>
        <a:p>
          <a:r>
            <a:rPr lang="en-US"/>
            <a:t>• Negotiation process adapted to Chinese culture</a:t>
          </a:r>
        </a:p>
      </dgm:t>
    </dgm:pt>
    <dgm:pt modelId="{F0D61BD8-CDA9-4B6E-86BD-7B3A9D0E7982}" type="parTrans" cxnId="{2563320B-3BFE-4DB4-91A5-97511A553698}">
      <dgm:prSet/>
      <dgm:spPr/>
      <dgm:t>
        <a:bodyPr/>
        <a:lstStyle/>
        <a:p>
          <a:endParaRPr lang="en-US"/>
        </a:p>
      </dgm:t>
    </dgm:pt>
    <dgm:pt modelId="{06D63CE2-4EE6-49AD-88D6-89A730AE0E0C}" type="sibTrans" cxnId="{2563320B-3BFE-4DB4-91A5-97511A553698}">
      <dgm:prSet/>
      <dgm:spPr/>
      <dgm:t>
        <a:bodyPr/>
        <a:lstStyle/>
        <a:p>
          <a:endParaRPr lang="en-US"/>
        </a:p>
      </dgm:t>
    </dgm:pt>
    <dgm:pt modelId="{A76460F5-501C-4303-BF0F-6CF529051340}">
      <dgm:prSet/>
      <dgm:spPr/>
      <dgm:t>
        <a:bodyPr/>
        <a:lstStyle/>
        <a:p>
          <a:r>
            <a:rPr lang="en-US"/>
            <a:t>• Relationship-building before contract</a:t>
          </a:r>
        </a:p>
      </dgm:t>
    </dgm:pt>
    <dgm:pt modelId="{C1F9089B-11F4-4B17-8118-8B4357DB44CC}" type="parTrans" cxnId="{1BD82B93-E2BA-473A-A319-35998AA7FB9F}">
      <dgm:prSet/>
      <dgm:spPr/>
      <dgm:t>
        <a:bodyPr/>
        <a:lstStyle/>
        <a:p>
          <a:endParaRPr lang="en-US"/>
        </a:p>
      </dgm:t>
    </dgm:pt>
    <dgm:pt modelId="{746F5C9A-26E0-48ED-8F05-D6EF5341D25F}" type="sibTrans" cxnId="{1BD82B93-E2BA-473A-A319-35998AA7FB9F}">
      <dgm:prSet/>
      <dgm:spPr/>
      <dgm:t>
        <a:bodyPr/>
        <a:lstStyle/>
        <a:p>
          <a:endParaRPr lang="en-US"/>
        </a:p>
      </dgm:t>
    </dgm:pt>
    <dgm:pt modelId="{FB1D146E-5883-487A-8F2C-D7FB1AAF1DF6}">
      <dgm:prSet/>
      <dgm:spPr/>
      <dgm:t>
        <a:bodyPr/>
        <a:lstStyle/>
        <a:p>
          <a:r>
            <a:rPr lang="en-US"/>
            <a:t>• Long-term benefits of cultural sensitivity</a:t>
          </a:r>
        </a:p>
      </dgm:t>
    </dgm:pt>
    <dgm:pt modelId="{9B1CECDE-A676-4F8D-88A5-76A89E553BDC}" type="parTrans" cxnId="{8272477F-C3E7-4F51-BB67-E7DF06C756FD}">
      <dgm:prSet/>
      <dgm:spPr/>
      <dgm:t>
        <a:bodyPr/>
        <a:lstStyle/>
        <a:p>
          <a:endParaRPr lang="en-US"/>
        </a:p>
      </dgm:t>
    </dgm:pt>
    <dgm:pt modelId="{68095363-887B-4E57-B66E-F70F33F401DB}" type="sibTrans" cxnId="{8272477F-C3E7-4F51-BB67-E7DF06C756FD}">
      <dgm:prSet/>
      <dgm:spPr/>
      <dgm:t>
        <a:bodyPr/>
        <a:lstStyle/>
        <a:p>
          <a:endParaRPr lang="en-US"/>
        </a:p>
      </dgm:t>
    </dgm:pt>
    <dgm:pt modelId="{7DEFAE34-A16F-4264-9CBA-C675E52025BC}" type="pres">
      <dgm:prSet presAssocID="{3730F2B9-EB7A-4893-8B53-FEF8C2E05A75}" presName="hierChild1" presStyleCnt="0">
        <dgm:presLayoutVars>
          <dgm:chPref val="1"/>
          <dgm:dir/>
          <dgm:animOne val="branch"/>
          <dgm:animLvl val="lvl"/>
          <dgm:resizeHandles/>
        </dgm:presLayoutVars>
      </dgm:prSet>
      <dgm:spPr/>
    </dgm:pt>
    <dgm:pt modelId="{FF3B7ACD-0442-4437-96E6-1DD51DB3BAA2}" type="pres">
      <dgm:prSet presAssocID="{6BE3B45D-06A8-4348-BC53-505153A5DC7C}" presName="hierRoot1" presStyleCnt="0"/>
      <dgm:spPr/>
    </dgm:pt>
    <dgm:pt modelId="{6045E79B-84E6-44D5-871F-8E264A52D2EB}" type="pres">
      <dgm:prSet presAssocID="{6BE3B45D-06A8-4348-BC53-505153A5DC7C}" presName="composite" presStyleCnt="0"/>
      <dgm:spPr/>
    </dgm:pt>
    <dgm:pt modelId="{EF32CA74-E2C0-4A07-A3B1-F4A0769F8916}" type="pres">
      <dgm:prSet presAssocID="{6BE3B45D-06A8-4348-BC53-505153A5DC7C}" presName="background" presStyleLbl="node0" presStyleIdx="0" presStyleCnt="4"/>
      <dgm:spPr/>
    </dgm:pt>
    <dgm:pt modelId="{5805CA92-485E-4640-A174-988FE4AAE825}" type="pres">
      <dgm:prSet presAssocID="{6BE3B45D-06A8-4348-BC53-505153A5DC7C}" presName="text" presStyleLbl="fgAcc0" presStyleIdx="0" presStyleCnt="4">
        <dgm:presLayoutVars>
          <dgm:chPref val="3"/>
        </dgm:presLayoutVars>
      </dgm:prSet>
      <dgm:spPr/>
    </dgm:pt>
    <dgm:pt modelId="{26ADCE5F-E184-41E7-A04C-FA4E2A2E1219}" type="pres">
      <dgm:prSet presAssocID="{6BE3B45D-06A8-4348-BC53-505153A5DC7C}" presName="hierChild2" presStyleCnt="0"/>
      <dgm:spPr/>
    </dgm:pt>
    <dgm:pt modelId="{6C428215-24EC-453B-B293-DAAB74B6295D}" type="pres">
      <dgm:prSet presAssocID="{20032212-334A-4A32-81F5-A53E2A43C3FF}" presName="hierRoot1" presStyleCnt="0"/>
      <dgm:spPr/>
    </dgm:pt>
    <dgm:pt modelId="{BE65C144-BC59-4522-9818-13348E62426D}" type="pres">
      <dgm:prSet presAssocID="{20032212-334A-4A32-81F5-A53E2A43C3FF}" presName="composite" presStyleCnt="0"/>
      <dgm:spPr/>
    </dgm:pt>
    <dgm:pt modelId="{ECEABAEC-59E5-42D5-AE06-F45FD7F714EA}" type="pres">
      <dgm:prSet presAssocID="{20032212-334A-4A32-81F5-A53E2A43C3FF}" presName="background" presStyleLbl="node0" presStyleIdx="1" presStyleCnt="4"/>
      <dgm:spPr/>
    </dgm:pt>
    <dgm:pt modelId="{3CE51CF0-3263-4D9D-93F3-79D0B728555C}" type="pres">
      <dgm:prSet presAssocID="{20032212-334A-4A32-81F5-A53E2A43C3FF}" presName="text" presStyleLbl="fgAcc0" presStyleIdx="1" presStyleCnt="4">
        <dgm:presLayoutVars>
          <dgm:chPref val="3"/>
        </dgm:presLayoutVars>
      </dgm:prSet>
      <dgm:spPr/>
    </dgm:pt>
    <dgm:pt modelId="{799D58B7-9065-4223-BBDB-BFBC574A5604}" type="pres">
      <dgm:prSet presAssocID="{20032212-334A-4A32-81F5-A53E2A43C3FF}" presName="hierChild2" presStyleCnt="0"/>
      <dgm:spPr/>
    </dgm:pt>
    <dgm:pt modelId="{385EEA44-DD2D-4A09-A86B-7034D83FC576}" type="pres">
      <dgm:prSet presAssocID="{A76460F5-501C-4303-BF0F-6CF529051340}" presName="hierRoot1" presStyleCnt="0"/>
      <dgm:spPr/>
    </dgm:pt>
    <dgm:pt modelId="{A5264B6F-43E3-4E36-99AC-6E914ADC9503}" type="pres">
      <dgm:prSet presAssocID="{A76460F5-501C-4303-BF0F-6CF529051340}" presName="composite" presStyleCnt="0"/>
      <dgm:spPr/>
    </dgm:pt>
    <dgm:pt modelId="{11664F88-8BF1-4F0B-BFB0-16407FDFFD3F}" type="pres">
      <dgm:prSet presAssocID="{A76460F5-501C-4303-BF0F-6CF529051340}" presName="background" presStyleLbl="node0" presStyleIdx="2" presStyleCnt="4"/>
      <dgm:spPr/>
    </dgm:pt>
    <dgm:pt modelId="{C469A499-A3D9-4B59-9BD3-09FF8156C1A4}" type="pres">
      <dgm:prSet presAssocID="{A76460F5-501C-4303-BF0F-6CF529051340}" presName="text" presStyleLbl="fgAcc0" presStyleIdx="2" presStyleCnt="4">
        <dgm:presLayoutVars>
          <dgm:chPref val="3"/>
        </dgm:presLayoutVars>
      </dgm:prSet>
      <dgm:spPr/>
    </dgm:pt>
    <dgm:pt modelId="{00AFBB8C-FCFB-4BE7-B8BC-9665C684184F}" type="pres">
      <dgm:prSet presAssocID="{A76460F5-501C-4303-BF0F-6CF529051340}" presName="hierChild2" presStyleCnt="0"/>
      <dgm:spPr/>
    </dgm:pt>
    <dgm:pt modelId="{E8D8CCC9-C419-4BD3-8549-6752A8B71052}" type="pres">
      <dgm:prSet presAssocID="{FB1D146E-5883-487A-8F2C-D7FB1AAF1DF6}" presName="hierRoot1" presStyleCnt="0"/>
      <dgm:spPr/>
    </dgm:pt>
    <dgm:pt modelId="{D9DA3A5F-A499-4F8E-8C48-FAFF42A1649D}" type="pres">
      <dgm:prSet presAssocID="{FB1D146E-5883-487A-8F2C-D7FB1AAF1DF6}" presName="composite" presStyleCnt="0"/>
      <dgm:spPr/>
    </dgm:pt>
    <dgm:pt modelId="{8F05133E-7708-46B1-AD75-74FB1154CD88}" type="pres">
      <dgm:prSet presAssocID="{FB1D146E-5883-487A-8F2C-D7FB1AAF1DF6}" presName="background" presStyleLbl="node0" presStyleIdx="3" presStyleCnt="4"/>
      <dgm:spPr/>
    </dgm:pt>
    <dgm:pt modelId="{FD8C7543-9D26-40AB-B325-20A120BB8F95}" type="pres">
      <dgm:prSet presAssocID="{FB1D146E-5883-487A-8F2C-D7FB1AAF1DF6}" presName="text" presStyleLbl="fgAcc0" presStyleIdx="3" presStyleCnt="4">
        <dgm:presLayoutVars>
          <dgm:chPref val="3"/>
        </dgm:presLayoutVars>
      </dgm:prSet>
      <dgm:spPr/>
    </dgm:pt>
    <dgm:pt modelId="{9DF59FED-4F22-4476-9E62-517E39470750}" type="pres">
      <dgm:prSet presAssocID="{FB1D146E-5883-487A-8F2C-D7FB1AAF1DF6}" presName="hierChild2" presStyleCnt="0"/>
      <dgm:spPr/>
    </dgm:pt>
  </dgm:ptLst>
  <dgm:cxnLst>
    <dgm:cxn modelId="{A97C4F09-944C-406C-8FAD-EDF869614C80}" srcId="{3730F2B9-EB7A-4893-8B53-FEF8C2E05A75}" destId="{6BE3B45D-06A8-4348-BC53-505153A5DC7C}" srcOrd="0" destOrd="0" parTransId="{24299B2D-239B-456B-935F-620FB1387159}" sibTransId="{9925B66C-8887-4BB5-955E-F00C0BBAE5B0}"/>
    <dgm:cxn modelId="{2563320B-3BFE-4DB4-91A5-97511A553698}" srcId="{3730F2B9-EB7A-4893-8B53-FEF8C2E05A75}" destId="{20032212-334A-4A32-81F5-A53E2A43C3FF}" srcOrd="1" destOrd="0" parTransId="{F0D61BD8-CDA9-4B6E-86BD-7B3A9D0E7982}" sibTransId="{06D63CE2-4EE6-49AD-88D6-89A730AE0E0C}"/>
    <dgm:cxn modelId="{8B06A518-79C0-4E49-94BD-5148C46397D7}" type="presOf" srcId="{20032212-334A-4A32-81F5-A53E2A43C3FF}" destId="{3CE51CF0-3263-4D9D-93F3-79D0B728555C}" srcOrd="0" destOrd="0" presId="urn:microsoft.com/office/officeart/2005/8/layout/hierarchy1"/>
    <dgm:cxn modelId="{9F3E4820-4763-40BE-A26C-E8D9A1EA7CE1}" type="presOf" srcId="{3730F2B9-EB7A-4893-8B53-FEF8C2E05A75}" destId="{7DEFAE34-A16F-4264-9CBA-C675E52025BC}" srcOrd="0" destOrd="0" presId="urn:microsoft.com/office/officeart/2005/8/layout/hierarchy1"/>
    <dgm:cxn modelId="{8272477F-C3E7-4F51-BB67-E7DF06C756FD}" srcId="{3730F2B9-EB7A-4893-8B53-FEF8C2E05A75}" destId="{FB1D146E-5883-487A-8F2C-D7FB1AAF1DF6}" srcOrd="3" destOrd="0" parTransId="{9B1CECDE-A676-4F8D-88A5-76A89E553BDC}" sibTransId="{68095363-887B-4E57-B66E-F70F33F401DB}"/>
    <dgm:cxn modelId="{40A9D186-A3BD-40DB-A29B-1143893A2604}" type="presOf" srcId="{A76460F5-501C-4303-BF0F-6CF529051340}" destId="{C469A499-A3D9-4B59-9BD3-09FF8156C1A4}" srcOrd="0" destOrd="0" presId="urn:microsoft.com/office/officeart/2005/8/layout/hierarchy1"/>
    <dgm:cxn modelId="{CD92468E-C156-4430-9DC2-6DF0A15BABD9}" type="presOf" srcId="{6BE3B45D-06A8-4348-BC53-505153A5DC7C}" destId="{5805CA92-485E-4640-A174-988FE4AAE825}" srcOrd="0" destOrd="0" presId="urn:microsoft.com/office/officeart/2005/8/layout/hierarchy1"/>
    <dgm:cxn modelId="{1BD82B93-E2BA-473A-A319-35998AA7FB9F}" srcId="{3730F2B9-EB7A-4893-8B53-FEF8C2E05A75}" destId="{A76460F5-501C-4303-BF0F-6CF529051340}" srcOrd="2" destOrd="0" parTransId="{C1F9089B-11F4-4B17-8118-8B4357DB44CC}" sibTransId="{746F5C9A-26E0-48ED-8F05-D6EF5341D25F}"/>
    <dgm:cxn modelId="{71D56095-601A-49E7-A9B3-4FED3AEFE373}" type="presOf" srcId="{FB1D146E-5883-487A-8F2C-D7FB1AAF1DF6}" destId="{FD8C7543-9D26-40AB-B325-20A120BB8F95}" srcOrd="0" destOrd="0" presId="urn:microsoft.com/office/officeart/2005/8/layout/hierarchy1"/>
    <dgm:cxn modelId="{6E5475AE-A5D8-43C2-9B49-B407C4AC6DE5}" type="presParOf" srcId="{7DEFAE34-A16F-4264-9CBA-C675E52025BC}" destId="{FF3B7ACD-0442-4437-96E6-1DD51DB3BAA2}" srcOrd="0" destOrd="0" presId="urn:microsoft.com/office/officeart/2005/8/layout/hierarchy1"/>
    <dgm:cxn modelId="{078CA84C-4268-43C3-8980-D64993E3B6F6}" type="presParOf" srcId="{FF3B7ACD-0442-4437-96E6-1DD51DB3BAA2}" destId="{6045E79B-84E6-44D5-871F-8E264A52D2EB}" srcOrd="0" destOrd="0" presId="urn:microsoft.com/office/officeart/2005/8/layout/hierarchy1"/>
    <dgm:cxn modelId="{23F2C6B3-9D46-4B08-B60C-F3054738627F}" type="presParOf" srcId="{6045E79B-84E6-44D5-871F-8E264A52D2EB}" destId="{EF32CA74-E2C0-4A07-A3B1-F4A0769F8916}" srcOrd="0" destOrd="0" presId="urn:microsoft.com/office/officeart/2005/8/layout/hierarchy1"/>
    <dgm:cxn modelId="{3D8258B1-0A7E-4C55-A07C-CB4560DE066D}" type="presParOf" srcId="{6045E79B-84E6-44D5-871F-8E264A52D2EB}" destId="{5805CA92-485E-4640-A174-988FE4AAE825}" srcOrd="1" destOrd="0" presId="urn:microsoft.com/office/officeart/2005/8/layout/hierarchy1"/>
    <dgm:cxn modelId="{7D742A93-F889-405B-8A0B-12B5EC5C1F24}" type="presParOf" srcId="{FF3B7ACD-0442-4437-96E6-1DD51DB3BAA2}" destId="{26ADCE5F-E184-41E7-A04C-FA4E2A2E1219}" srcOrd="1" destOrd="0" presId="urn:microsoft.com/office/officeart/2005/8/layout/hierarchy1"/>
    <dgm:cxn modelId="{5D2CFD50-CC73-40A0-B5BF-5F99ADCB68E6}" type="presParOf" srcId="{7DEFAE34-A16F-4264-9CBA-C675E52025BC}" destId="{6C428215-24EC-453B-B293-DAAB74B6295D}" srcOrd="1" destOrd="0" presId="urn:microsoft.com/office/officeart/2005/8/layout/hierarchy1"/>
    <dgm:cxn modelId="{1B33F7CB-831B-4714-BC6D-D678C4DF4D98}" type="presParOf" srcId="{6C428215-24EC-453B-B293-DAAB74B6295D}" destId="{BE65C144-BC59-4522-9818-13348E62426D}" srcOrd="0" destOrd="0" presId="urn:microsoft.com/office/officeart/2005/8/layout/hierarchy1"/>
    <dgm:cxn modelId="{17EB9605-752B-4B8B-AB90-FAFA938F9A22}" type="presParOf" srcId="{BE65C144-BC59-4522-9818-13348E62426D}" destId="{ECEABAEC-59E5-42D5-AE06-F45FD7F714EA}" srcOrd="0" destOrd="0" presId="urn:microsoft.com/office/officeart/2005/8/layout/hierarchy1"/>
    <dgm:cxn modelId="{4DE60A3C-500C-4789-A48A-16965758B078}" type="presParOf" srcId="{BE65C144-BC59-4522-9818-13348E62426D}" destId="{3CE51CF0-3263-4D9D-93F3-79D0B728555C}" srcOrd="1" destOrd="0" presId="urn:microsoft.com/office/officeart/2005/8/layout/hierarchy1"/>
    <dgm:cxn modelId="{14265849-9D77-4351-90F2-1BD4BC309F74}" type="presParOf" srcId="{6C428215-24EC-453B-B293-DAAB74B6295D}" destId="{799D58B7-9065-4223-BBDB-BFBC574A5604}" srcOrd="1" destOrd="0" presId="urn:microsoft.com/office/officeart/2005/8/layout/hierarchy1"/>
    <dgm:cxn modelId="{D64DAAEB-D912-420F-AF5A-C607463A4EFA}" type="presParOf" srcId="{7DEFAE34-A16F-4264-9CBA-C675E52025BC}" destId="{385EEA44-DD2D-4A09-A86B-7034D83FC576}" srcOrd="2" destOrd="0" presId="urn:microsoft.com/office/officeart/2005/8/layout/hierarchy1"/>
    <dgm:cxn modelId="{46AC6E3E-B412-4FF9-AEE5-E83734245389}" type="presParOf" srcId="{385EEA44-DD2D-4A09-A86B-7034D83FC576}" destId="{A5264B6F-43E3-4E36-99AC-6E914ADC9503}" srcOrd="0" destOrd="0" presId="urn:microsoft.com/office/officeart/2005/8/layout/hierarchy1"/>
    <dgm:cxn modelId="{59A4AE96-8C01-4372-ADC0-2E8667DD4C62}" type="presParOf" srcId="{A5264B6F-43E3-4E36-99AC-6E914ADC9503}" destId="{11664F88-8BF1-4F0B-BFB0-16407FDFFD3F}" srcOrd="0" destOrd="0" presId="urn:microsoft.com/office/officeart/2005/8/layout/hierarchy1"/>
    <dgm:cxn modelId="{EED3A684-A058-4722-A47B-38AE4EEDE70C}" type="presParOf" srcId="{A5264B6F-43E3-4E36-99AC-6E914ADC9503}" destId="{C469A499-A3D9-4B59-9BD3-09FF8156C1A4}" srcOrd="1" destOrd="0" presId="urn:microsoft.com/office/officeart/2005/8/layout/hierarchy1"/>
    <dgm:cxn modelId="{EBDC4218-BA16-4760-A825-4DC98CF63CD2}" type="presParOf" srcId="{385EEA44-DD2D-4A09-A86B-7034D83FC576}" destId="{00AFBB8C-FCFB-4BE7-B8BC-9665C684184F}" srcOrd="1" destOrd="0" presId="urn:microsoft.com/office/officeart/2005/8/layout/hierarchy1"/>
    <dgm:cxn modelId="{2016131C-B2AD-455B-8049-83EF21B81963}" type="presParOf" srcId="{7DEFAE34-A16F-4264-9CBA-C675E52025BC}" destId="{E8D8CCC9-C419-4BD3-8549-6752A8B71052}" srcOrd="3" destOrd="0" presId="urn:microsoft.com/office/officeart/2005/8/layout/hierarchy1"/>
    <dgm:cxn modelId="{731DEC42-1A18-4E63-8722-E2AFC2638392}" type="presParOf" srcId="{E8D8CCC9-C419-4BD3-8549-6752A8B71052}" destId="{D9DA3A5F-A499-4F8E-8C48-FAFF42A1649D}" srcOrd="0" destOrd="0" presId="urn:microsoft.com/office/officeart/2005/8/layout/hierarchy1"/>
    <dgm:cxn modelId="{885F26F0-D719-411C-98BA-AF9A8BC91DCB}" type="presParOf" srcId="{D9DA3A5F-A499-4F8E-8C48-FAFF42A1649D}" destId="{8F05133E-7708-46B1-AD75-74FB1154CD88}" srcOrd="0" destOrd="0" presId="urn:microsoft.com/office/officeart/2005/8/layout/hierarchy1"/>
    <dgm:cxn modelId="{5FDF1EB8-7345-46C3-A3ED-E51739940A4B}" type="presParOf" srcId="{D9DA3A5F-A499-4F8E-8C48-FAFF42A1649D}" destId="{FD8C7543-9D26-40AB-B325-20A120BB8F95}" srcOrd="1" destOrd="0" presId="urn:microsoft.com/office/officeart/2005/8/layout/hierarchy1"/>
    <dgm:cxn modelId="{48AE6A62-F30D-4435-A62D-3A5200ACA035}" type="presParOf" srcId="{E8D8CCC9-C419-4BD3-8549-6752A8B71052}" destId="{9DF59FED-4F22-4476-9E62-517E39470750}"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219FE43-80D2-45DF-BC14-A94DF6FF5B5F}" type="doc">
      <dgm:prSet loTypeId="urn:microsoft.com/office/officeart/2005/8/layout/list1" loCatId="list" qsTypeId="urn:microsoft.com/office/officeart/2005/8/quickstyle/simple4" qsCatId="simple" csTypeId="urn:microsoft.com/office/officeart/2005/8/colors/accent0_3" csCatId="mainScheme"/>
      <dgm:spPr/>
      <dgm:t>
        <a:bodyPr/>
        <a:lstStyle/>
        <a:p>
          <a:endParaRPr lang="en-US"/>
        </a:p>
      </dgm:t>
    </dgm:pt>
    <dgm:pt modelId="{D72B1066-750F-45D9-84F3-2014B7349452}">
      <dgm:prSet/>
      <dgm:spPr/>
      <dgm:t>
        <a:bodyPr/>
        <a:lstStyle/>
        <a:p>
          <a:r>
            <a:rPr lang="en-US"/>
            <a:t>• Reduces misunderstandings</a:t>
          </a:r>
        </a:p>
      </dgm:t>
    </dgm:pt>
    <dgm:pt modelId="{72A12555-70A2-4EF6-A8DC-C586E1393A3F}" type="parTrans" cxnId="{D6FFB040-7B9D-4B7E-AE8A-E9570330176D}">
      <dgm:prSet/>
      <dgm:spPr/>
      <dgm:t>
        <a:bodyPr/>
        <a:lstStyle/>
        <a:p>
          <a:endParaRPr lang="en-US"/>
        </a:p>
      </dgm:t>
    </dgm:pt>
    <dgm:pt modelId="{4EBA2744-FBA1-4D40-B2C7-D410A6BBB6D0}" type="sibTrans" cxnId="{D6FFB040-7B9D-4B7E-AE8A-E9570330176D}">
      <dgm:prSet/>
      <dgm:spPr/>
      <dgm:t>
        <a:bodyPr/>
        <a:lstStyle/>
        <a:p>
          <a:endParaRPr lang="en-US"/>
        </a:p>
      </dgm:t>
    </dgm:pt>
    <dgm:pt modelId="{C27806A5-31DA-46C0-AF65-864D1B345B49}">
      <dgm:prSet/>
      <dgm:spPr/>
      <dgm:t>
        <a:bodyPr/>
        <a:lstStyle/>
        <a:p>
          <a:r>
            <a:rPr lang="en-US"/>
            <a:t>• Improves trust and relationships</a:t>
          </a:r>
        </a:p>
      </dgm:t>
    </dgm:pt>
    <dgm:pt modelId="{A8C89798-A8D7-41A5-BC67-1AD3BC620E49}" type="parTrans" cxnId="{917D2435-59E6-43F2-9829-8EA72D16FF71}">
      <dgm:prSet/>
      <dgm:spPr/>
      <dgm:t>
        <a:bodyPr/>
        <a:lstStyle/>
        <a:p>
          <a:endParaRPr lang="en-US"/>
        </a:p>
      </dgm:t>
    </dgm:pt>
    <dgm:pt modelId="{8AA953AF-4E5F-4014-B2BC-A5A65787E148}" type="sibTrans" cxnId="{917D2435-59E6-43F2-9829-8EA72D16FF71}">
      <dgm:prSet/>
      <dgm:spPr/>
      <dgm:t>
        <a:bodyPr/>
        <a:lstStyle/>
        <a:p>
          <a:endParaRPr lang="en-US"/>
        </a:p>
      </dgm:t>
    </dgm:pt>
    <dgm:pt modelId="{C045EDA2-319E-4FC0-B34E-71A4D98D4C4A}">
      <dgm:prSet/>
      <dgm:spPr/>
      <dgm:t>
        <a:bodyPr/>
        <a:lstStyle/>
        <a:p>
          <a:r>
            <a:rPr lang="en-US"/>
            <a:t>• Enhances negotiation outcomes</a:t>
          </a:r>
        </a:p>
      </dgm:t>
    </dgm:pt>
    <dgm:pt modelId="{C68DBE7F-3955-474D-A875-3B85B4EAED46}" type="parTrans" cxnId="{6B0C2B88-304F-4CF9-AACB-CC003DB532DF}">
      <dgm:prSet/>
      <dgm:spPr/>
      <dgm:t>
        <a:bodyPr/>
        <a:lstStyle/>
        <a:p>
          <a:endParaRPr lang="en-US"/>
        </a:p>
      </dgm:t>
    </dgm:pt>
    <dgm:pt modelId="{69A5C59C-D79B-4727-8FBF-7B762D9578F7}" type="sibTrans" cxnId="{6B0C2B88-304F-4CF9-AACB-CC003DB532DF}">
      <dgm:prSet/>
      <dgm:spPr/>
      <dgm:t>
        <a:bodyPr/>
        <a:lstStyle/>
        <a:p>
          <a:endParaRPr lang="en-US"/>
        </a:p>
      </dgm:t>
    </dgm:pt>
    <dgm:pt modelId="{F4850801-98B9-4B53-8E1D-D905A51E7234}">
      <dgm:prSet/>
      <dgm:spPr/>
      <dgm:t>
        <a:bodyPr/>
        <a:lstStyle/>
        <a:p>
          <a:r>
            <a:rPr lang="en-US"/>
            <a:t>• Strengthens long-term partnerships</a:t>
          </a:r>
        </a:p>
      </dgm:t>
    </dgm:pt>
    <dgm:pt modelId="{D57570A9-1453-4068-9EE1-8B0606DDD3E0}" type="parTrans" cxnId="{2DFDF675-E47D-46C4-AA77-6F3C9EEB7336}">
      <dgm:prSet/>
      <dgm:spPr/>
      <dgm:t>
        <a:bodyPr/>
        <a:lstStyle/>
        <a:p>
          <a:endParaRPr lang="en-US"/>
        </a:p>
      </dgm:t>
    </dgm:pt>
    <dgm:pt modelId="{163FC1B0-67F9-4558-8FA9-218224B57702}" type="sibTrans" cxnId="{2DFDF675-E47D-46C4-AA77-6F3C9EEB7336}">
      <dgm:prSet/>
      <dgm:spPr/>
      <dgm:t>
        <a:bodyPr/>
        <a:lstStyle/>
        <a:p>
          <a:endParaRPr lang="en-US"/>
        </a:p>
      </dgm:t>
    </dgm:pt>
    <dgm:pt modelId="{6873CDEE-B25F-4DEC-AB45-1A5EB1C65E0F}" type="pres">
      <dgm:prSet presAssocID="{6219FE43-80D2-45DF-BC14-A94DF6FF5B5F}" presName="linear" presStyleCnt="0">
        <dgm:presLayoutVars>
          <dgm:dir/>
          <dgm:animLvl val="lvl"/>
          <dgm:resizeHandles val="exact"/>
        </dgm:presLayoutVars>
      </dgm:prSet>
      <dgm:spPr/>
    </dgm:pt>
    <dgm:pt modelId="{11C191E3-3745-4032-AFE8-5C110D954B0F}" type="pres">
      <dgm:prSet presAssocID="{D72B1066-750F-45D9-84F3-2014B7349452}" presName="parentLin" presStyleCnt="0"/>
      <dgm:spPr/>
    </dgm:pt>
    <dgm:pt modelId="{D1B62642-E9CD-4144-B9AA-978893C563CE}" type="pres">
      <dgm:prSet presAssocID="{D72B1066-750F-45D9-84F3-2014B7349452}" presName="parentLeftMargin" presStyleLbl="node1" presStyleIdx="0" presStyleCnt="4"/>
      <dgm:spPr/>
    </dgm:pt>
    <dgm:pt modelId="{61518352-EE85-4E06-BAA2-4F8C840AEFC5}" type="pres">
      <dgm:prSet presAssocID="{D72B1066-750F-45D9-84F3-2014B7349452}" presName="parentText" presStyleLbl="node1" presStyleIdx="0" presStyleCnt="4">
        <dgm:presLayoutVars>
          <dgm:chMax val="0"/>
          <dgm:bulletEnabled val="1"/>
        </dgm:presLayoutVars>
      </dgm:prSet>
      <dgm:spPr/>
    </dgm:pt>
    <dgm:pt modelId="{63A7CF1E-8920-4199-BB45-6EF7870A4C51}" type="pres">
      <dgm:prSet presAssocID="{D72B1066-750F-45D9-84F3-2014B7349452}" presName="negativeSpace" presStyleCnt="0"/>
      <dgm:spPr/>
    </dgm:pt>
    <dgm:pt modelId="{6EBBEE2F-F12B-49FB-955C-4A1599BECF48}" type="pres">
      <dgm:prSet presAssocID="{D72B1066-750F-45D9-84F3-2014B7349452}" presName="childText" presStyleLbl="conFgAcc1" presStyleIdx="0" presStyleCnt="4">
        <dgm:presLayoutVars>
          <dgm:bulletEnabled val="1"/>
        </dgm:presLayoutVars>
      </dgm:prSet>
      <dgm:spPr/>
    </dgm:pt>
    <dgm:pt modelId="{3B4C0535-AA29-4AE1-ABA4-A7219E049B12}" type="pres">
      <dgm:prSet presAssocID="{4EBA2744-FBA1-4D40-B2C7-D410A6BBB6D0}" presName="spaceBetweenRectangles" presStyleCnt="0"/>
      <dgm:spPr/>
    </dgm:pt>
    <dgm:pt modelId="{53825838-65EC-4975-9022-AAB43B317B51}" type="pres">
      <dgm:prSet presAssocID="{C27806A5-31DA-46C0-AF65-864D1B345B49}" presName="parentLin" presStyleCnt="0"/>
      <dgm:spPr/>
    </dgm:pt>
    <dgm:pt modelId="{D70F2A47-5ED6-4995-8075-793F46AE3114}" type="pres">
      <dgm:prSet presAssocID="{C27806A5-31DA-46C0-AF65-864D1B345B49}" presName="parentLeftMargin" presStyleLbl="node1" presStyleIdx="0" presStyleCnt="4"/>
      <dgm:spPr/>
    </dgm:pt>
    <dgm:pt modelId="{F1BCCB59-529A-465A-821A-EB3E74FFD557}" type="pres">
      <dgm:prSet presAssocID="{C27806A5-31DA-46C0-AF65-864D1B345B49}" presName="parentText" presStyleLbl="node1" presStyleIdx="1" presStyleCnt="4">
        <dgm:presLayoutVars>
          <dgm:chMax val="0"/>
          <dgm:bulletEnabled val="1"/>
        </dgm:presLayoutVars>
      </dgm:prSet>
      <dgm:spPr/>
    </dgm:pt>
    <dgm:pt modelId="{BC113150-BA32-4AEE-8B8C-5F59EF1E6DD4}" type="pres">
      <dgm:prSet presAssocID="{C27806A5-31DA-46C0-AF65-864D1B345B49}" presName="negativeSpace" presStyleCnt="0"/>
      <dgm:spPr/>
    </dgm:pt>
    <dgm:pt modelId="{D079A0CD-4702-454B-A481-D82E9DA9A6C8}" type="pres">
      <dgm:prSet presAssocID="{C27806A5-31DA-46C0-AF65-864D1B345B49}" presName="childText" presStyleLbl="conFgAcc1" presStyleIdx="1" presStyleCnt="4">
        <dgm:presLayoutVars>
          <dgm:bulletEnabled val="1"/>
        </dgm:presLayoutVars>
      </dgm:prSet>
      <dgm:spPr/>
    </dgm:pt>
    <dgm:pt modelId="{FE2F1E5C-2278-4064-A405-FB6489519645}" type="pres">
      <dgm:prSet presAssocID="{8AA953AF-4E5F-4014-B2BC-A5A65787E148}" presName="spaceBetweenRectangles" presStyleCnt="0"/>
      <dgm:spPr/>
    </dgm:pt>
    <dgm:pt modelId="{4393DF7C-4B90-4E97-876F-1E780CCDD65C}" type="pres">
      <dgm:prSet presAssocID="{C045EDA2-319E-4FC0-B34E-71A4D98D4C4A}" presName="parentLin" presStyleCnt="0"/>
      <dgm:spPr/>
    </dgm:pt>
    <dgm:pt modelId="{B1BE585C-A4DA-431F-B9E1-93F4535D03E5}" type="pres">
      <dgm:prSet presAssocID="{C045EDA2-319E-4FC0-B34E-71A4D98D4C4A}" presName="parentLeftMargin" presStyleLbl="node1" presStyleIdx="1" presStyleCnt="4"/>
      <dgm:spPr/>
    </dgm:pt>
    <dgm:pt modelId="{2E64728F-C4C9-4D73-ADA5-F367A36655E8}" type="pres">
      <dgm:prSet presAssocID="{C045EDA2-319E-4FC0-B34E-71A4D98D4C4A}" presName="parentText" presStyleLbl="node1" presStyleIdx="2" presStyleCnt="4">
        <dgm:presLayoutVars>
          <dgm:chMax val="0"/>
          <dgm:bulletEnabled val="1"/>
        </dgm:presLayoutVars>
      </dgm:prSet>
      <dgm:spPr/>
    </dgm:pt>
    <dgm:pt modelId="{2B4D5216-F683-4871-9AD1-21491723A411}" type="pres">
      <dgm:prSet presAssocID="{C045EDA2-319E-4FC0-B34E-71A4D98D4C4A}" presName="negativeSpace" presStyleCnt="0"/>
      <dgm:spPr/>
    </dgm:pt>
    <dgm:pt modelId="{7DD1FE2F-3012-4989-847D-F22984EB33E5}" type="pres">
      <dgm:prSet presAssocID="{C045EDA2-319E-4FC0-B34E-71A4D98D4C4A}" presName="childText" presStyleLbl="conFgAcc1" presStyleIdx="2" presStyleCnt="4">
        <dgm:presLayoutVars>
          <dgm:bulletEnabled val="1"/>
        </dgm:presLayoutVars>
      </dgm:prSet>
      <dgm:spPr/>
    </dgm:pt>
    <dgm:pt modelId="{DC2D1EDC-F4CA-4F9F-93B0-4FDBB2609D1F}" type="pres">
      <dgm:prSet presAssocID="{69A5C59C-D79B-4727-8FBF-7B762D9578F7}" presName="spaceBetweenRectangles" presStyleCnt="0"/>
      <dgm:spPr/>
    </dgm:pt>
    <dgm:pt modelId="{8B3864F7-A30B-4029-ABB3-56A27F42C23A}" type="pres">
      <dgm:prSet presAssocID="{F4850801-98B9-4B53-8E1D-D905A51E7234}" presName="parentLin" presStyleCnt="0"/>
      <dgm:spPr/>
    </dgm:pt>
    <dgm:pt modelId="{226781E1-48BC-46EA-8477-EE0CDF6CACA7}" type="pres">
      <dgm:prSet presAssocID="{F4850801-98B9-4B53-8E1D-D905A51E7234}" presName="parentLeftMargin" presStyleLbl="node1" presStyleIdx="2" presStyleCnt="4"/>
      <dgm:spPr/>
    </dgm:pt>
    <dgm:pt modelId="{B6838479-6B55-4BCA-8016-4A5120CD6EBB}" type="pres">
      <dgm:prSet presAssocID="{F4850801-98B9-4B53-8E1D-D905A51E7234}" presName="parentText" presStyleLbl="node1" presStyleIdx="3" presStyleCnt="4">
        <dgm:presLayoutVars>
          <dgm:chMax val="0"/>
          <dgm:bulletEnabled val="1"/>
        </dgm:presLayoutVars>
      </dgm:prSet>
      <dgm:spPr/>
    </dgm:pt>
    <dgm:pt modelId="{39FFD971-30F5-4903-BB55-13C6AFA8BEBD}" type="pres">
      <dgm:prSet presAssocID="{F4850801-98B9-4B53-8E1D-D905A51E7234}" presName="negativeSpace" presStyleCnt="0"/>
      <dgm:spPr/>
    </dgm:pt>
    <dgm:pt modelId="{D1CB2792-28D6-4C06-ADC4-BAC4F047A3B3}" type="pres">
      <dgm:prSet presAssocID="{F4850801-98B9-4B53-8E1D-D905A51E7234}" presName="childText" presStyleLbl="conFgAcc1" presStyleIdx="3" presStyleCnt="4">
        <dgm:presLayoutVars>
          <dgm:bulletEnabled val="1"/>
        </dgm:presLayoutVars>
      </dgm:prSet>
      <dgm:spPr/>
    </dgm:pt>
  </dgm:ptLst>
  <dgm:cxnLst>
    <dgm:cxn modelId="{917D2435-59E6-43F2-9829-8EA72D16FF71}" srcId="{6219FE43-80D2-45DF-BC14-A94DF6FF5B5F}" destId="{C27806A5-31DA-46C0-AF65-864D1B345B49}" srcOrd="1" destOrd="0" parTransId="{A8C89798-A8D7-41A5-BC67-1AD3BC620E49}" sibTransId="{8AA953AF-4E5F-4014-B2BC-A5A65787E148}"/>
    <dgm:cxn modelId="{D6FFB040-7B9D-4B7E-AE8A-E9570330176D}" srcId="{6219FE43-80D2-45DF-BC14-A94DF6FF5B5F}" destId="{D72B1066-750F-45D9-84F3-2014B7349452}" srcOrd="0" destOrd="0" parTransId="{72A12555-70A2-4EF6-A8DC-C586E1393A3F}" sibTransId="{4EBA2744-FBA1-4D40-B2C7-D410A6BBB6D0}"/>
    <dgm:cxn modelId="{F87A8844-B2A3-458C-97AE-8ED81F1F1B97}" type="presOf" srcId="{6219FE43-80D2-45DF-BC14-A94DF6FF5B5F}" destId="{6873CDEE-B25F-4DEC-AB45-1A5EB1C65E0F}" srcOrd="0" destOrd="0" presId="urn:microsoft.com/office/officeart/2005/8/layout/list1"/>
    <dgm:cxn modelId="{831AA34A-5D7F-47BE-9113-D8314275F724}" type="presOf" srcId="{C045EDA2-319E-4FC0-B34E-71A4D98D4C4A}" destId="{B1BE585C-A4DA-431F-B9E1-93F4535D03E5}" srcOrd="0" destOrd="0" presId="urn:microsoft.com/office/officeart/2005/8/layout/list1"/>
    <dgm:cxn modelId="{093B3B71-E108-474B-91A7-8493F751E935}" type="presOf" srcId="{C045EDA2-319E-4FC0-B34E-71A4D98D4C4A}" destId="{2E64728F-C4C9-4D73-ADA5-F367A36655E8}" srcOrd="1" destOrd="0" presId="urn:microsoft.com/office/officeart/2005/8/layout/list1"/>
    <dgm:cxn modelId="{2DFDF675-E47D-46C4-AA77-6F3C9EEB7336}" srcId="{6219FE43-80D2-45DF-BC14-A94DF6FF5B5F}" destId="{F4850801-98B9-4B53-8E1D-D905A51E7234}" srcOrd="3" destOrd="0" parTransId="{D57570A9-1453-4068-9EE1-8B0606DDD3E0}" sibTransId="{163FC1B0-67F9-4558-8FA9-218224B57702}"/>
    <dgm:cxn modelId="{6D3CE57E-036A-455B-BFA7-8E1D1F0E892F}" type="presOf" srcId="{F4850801-98B9-4B53-8E1D-D905A51E7234}" destId="{226781E1-48BC-46EA-8477-EE0CDF6CACA7}" srcOrd="0" destOrd="0" presId="urn:microsoft.com/office/officeart/2005/8/layout/list1"/>
    <dgm:cxn modelId="{6B0C2B88-304F-4CF9-AACB-CC003DB532DF}" srcId="{6219FE43-80D2-45DF-BC14-A94DF6FF5B5F}" destId="{C045EDA2-319E-4FC0-B34E-71A4D98D4C4A}" srcOrd="2" destOrd="0" parTransId="{C68DBE7F-3955-474D-A875-3B85B4EAED46}" sibTransId="{69A5C59C-D79B-4727-8FBF-7B762D9578F7}"/>
    <dgm:cxn modelId="{21C6B19A-6DC2-499A-B005-4444FFE9AA59}" type="presOf" srcId="{D72B1066-750F-45D9-84F3-2014B7349452}" destId="{D1B62642-E9CD-4144-B9AA-978893C563CE}" srcOrd="0" destOrd="0" presId="urn:microsoft.com/office/officeart/2005/8/layout/list1"/>
    <dgm:cxn modelId="{B55AFA9E-2D30-44FB-B22C-83F958E51B1B}" type="presOf" srcId="{F4850801-98B9-4B53-8E1D-D905A51E7234}" destId="{B6838479-6B55-4BCA-8016-4A5120CD6EBB}" srcOrd="1" destOrd="0" presId="urn:microsoft.com/office/officeart/2005/8/layout/list1"/>
    <dgm:cxn modelId="{7B36E4A0-1386-40DA-8CBE-DEF0F4A0FC02}" type="presOf" srcId="{D72B1066-750F-45D9-84F3-2014B7349452}" destId="{61518352-EE85-4E06-BAA2-4F8C840AEFC5}" srcOrd="1" destOrd="0" presId="urn:microsoft.com/office/officeart/2005/8/layout/list1"/>
    <dgm:cxn modelId="{8A3A87AF-8E02-474A-BB73-499FAB375CF7}" type="presOf" srcId="{C27806A5-31DA-46C0-AF65-864D1B345B49}" destId="{D70F2A47-5ED6-4995-8075-793F46AE3114}" srcOrd="0" destOrd="0" presId="urn:microsoft.com/office/officeart/2005/8/layout/list1"/>
    <dgm:cxn modelId="{046E3BDC-43D4-4C1E-9DDA-55F661116D41}" type="presOf" srcId="{C27806A5-31DA-46C0-AF65-864D1B345B49}" destId="{F1BCCB59-529A-465A-821A-EB3E74FFD557}" srcOrd="1" destOrd="0" presId="urn:microsoft.com/office/officeart/2005/8/layout/list1"/>
    <dgm:cxn modelId="{3BB8DFB8-EA1C-4485-A599-32EE7C590484}" type="presParOf" srcId="{6873CDEE-B25F-4DEC-AB45-1A5EB1C65E0F}" destId="{11C191E3-3745-4032-AFE8-5C110D954B0F}" srcOrd="0" destOrd="0" presId="urn:microsoft.com/office/officeart/2005/8/layout/list1"/>
    <dgm:cxn modelId="{DD69C1C0-3C2F-4D1C-836D-92B7256EA7C5}" type="presParOf" srcId="{11C191E3-3745-4032-AFE8-5C110D954B0F}" destId="{D1B62642-E9CD-4144-B9AA-978893C563CE}" srcOrd="0" destOrd="0" presId="urn:microsoft.com/office/officeart/2005/8/layout/list1"/>
    <dgm:cxn modelId="{DC438D83-307D-4412-AFF0-0719E6036663}" type="presParOf" srcId="{11C191E3-3745-4032-AFE8-5C110D954B0F}" destId="{61518352-EE85-4E06-BAA2-4F8C840AEFC5}" srcOrd="1" destOrd="0" presId="urn:microsoft.com/office/officeart/2005/8/layout/list1"/>
    <dgm:cxn modelId="{A9AD098D-45FD-4395-A591-42F04965373F}" type="presParOf" srcId="{6873CDEE-B25F-4DEC-AB45-1A5EB1C65E0F}" destId="{63A7CF1E-8920-4199-BB45-6EF7870A4C51}" srcOrd="1" destOrd="0" presId="urn:microsoft.com/office/officeart/2005/8/layout/list1"/>
    <dgm:cxn modelId="{1831C802-130D-45AC-94BD-15297E7D9853}" type="presParOf" srcId="{6873CDEE-B25F-4DEC-AB45-1A5EB1C65E0F}" destId="{6EBBEE2F-F12B-49FB-955C-4A1599BECF48}" srcOrd="2" destOrd="0" presId="urn:microsoft.com/office/officeart/2005/8/layout/list1"/>
    <dgm:cxn modelId="{5008EBD0-56AC-4FAD-9705-1A10DD36E0CD}" type="presParOf" srcId="{6873CDEE-B25F-4DEC-AB45-1A5EB1C65E0F}" destId="{3B4C0535-AA29-4AE1-ABA4-A7219E049B12}" srcOrd="3" destOrd="0" presId="urn:microsoft.com/office/officeart/2005/8/layout/list1"/>
    <dgm:cxn modelId="{0FC03BF6-2057-453E-B364-4FCD9F103237}" type="presParOf" srcId="{6873CDEE-B25F-4DEC-AB45-1A5EB1C65E0F}" destId="{53825838-65EC-4975-9022-AAB43B317B51}" srcOrd="4" destOrd="0" presId="urn:microsoft.com/office/officeart/2005/8/layout/list1"/>
    <dgm:cxn modelId="{4306369A-5D91-40D0-89E3-76265DB3DB87}" type="presParOf" srcId="{53825838-65EC-4975-9022-AAB43B317B51}" destId="{D70F2A47-5ED6-4995-8075-793F46AE3114}" srcOrd="0" destOrd="0" presId="urn:microsoft.com/office/officeart/2005/8/layout/list1"/>
    <dgm:cxn modelId="{22AB4C93-A339-4D00-81A1-310A449A30A4}" type="presParOf" srcId="{53825838-65EC-4975-9022-AAB43B317B51}" destId="{F1BCCB59-529A-465A-821A-EB3E74FFD557}" srcOrd="1" destOrd="0" presId="urn:microsoft.com/office/officeart/2005/8/layout/list1"/>
    <dgm:cxn modelId="{D39952A8-73DD-4DB9-BAAE-77FD33ABB375}" type="presParOf" srcId="{6873CDEE-B25F-4DEC-AB45-1A5EB1C65E0F}" destId="{BC113150-BA32-4AEE-8B8C-5F59EF1E6DD4}" srcOrd="5" destOrd="0" presId="urn:microsoft.com/office/officeart/2005/8/layout/list1"/>
    <dgm:cxn modelId="{8FF3E847-3378-4FE7-BB60-14B088AA971E}" type="presParOf" srcId="{6873CDEE-B25F-4DEC-AB45-1A5EB1C65E0F}" destId="{D079A0CD-4702-454B-A481-D82E9DA9A6C8}" srcOrd="6" destOrd="0" presId="urn:microsoft.com/office/officeart/2005/8/layout/list1"/>
    <dgm:cxn modelId="{25229C40-21D8-4A2C-9C64-DB2C34625D08}" type="presParOf" srcId="{6873CDEE-B25F-4DEC-AB45-1A5EB1C65E0F}" destId="{FE2F1E5C-2278-4064-A405-FB6489519645}" srcOrd="7" destOrd="0" presId="urn:microsoft.com/office/officeart/2005/8/layout/list1"/>
    <dgm:cxn modelId="{CEE06ADD-7FD3-4479-9B44-F43799C85DBA}" type="presParOf" srcId="{6873CDEE-B25F-4DEC-AB45-1A5EB1C65E0F}" destId="{4393DF7C-4B90-4E97-876F-1E780CCDD65C}" srcOrd="8" destOrd="0" presId="urn:microsoft.com/office/officeart/2005/8/layout/list1"/>
    <dgm:cxn modelId="{724DE395-F8B6-4470-82A2-DD26AFD8724C}" type="presParOf" srcId="{4393DF7C-4B90-4E97-876F-1E780CCDD65C}" destId="{B1BE585C-A4DA-431F-B9E1-93F4535D03E5}" srcOrd="0" destOrd="0" presId="urn:microsoft.com/office/officeart/2005/8/layout/list1"/>
    <dgm:cxn modelId="{7D2282AD-08DA-4FD6-945F-E732C97B8137}" type="presParOf" srcId="{4393DF7C-4B90-4E97-876F-1E780CCDD65C}" destId="{2E64728F-C4C9-4D73-ADA5-F367A36655E8}" srcOrd="1" destOrd="0" presId="urn:microsoft.com/office/officeart/2005/8/layout/list1"/>
    <dgm:cxn modelId="{BAF71C2C-2894-4918-B88F-24DCCE39A386}" type="presParOf" srcId="{6873CDEE-B25F-4DEC-AB45-1A5EB1C65E0F}" destId="{2B4D5216-F683-4871-9AD1-21491723A411}" srcOrd="9" destOrd="0" presId="urn:microsoft.com/office/officeart/2005/8/layout/list1"/>
    <dgm:cxn modelId="{46CD52BB-D965-4B76-90AB-3B5E2E677DA5}" type="presParOf" srcId="{6873CDEE-B25F-4DEC-AB45-1A5EB1C65E0F}" destId="{7DD1FE2F-3012-4989-847D-F22984EB33E5}" srcOrd="10" destOrd="0" presId="urn:microsoft.com/office/officeart/2005/8/layout/list1"/>
    <dgm:cxn modelId="{EA7319CA-0F0C-4DB0-A356-761A9D073CBA}" type="presParOf" srcId="{6873CDEE-B25F-4DEC-AB45-1A5EB1C65E0F}" destId="{DC2D1EDC-F4CA-4F9F-93B0-4FDBB2609D1F}" srcOrd="11" destOrd="0" presId="urn:microsoft.com/office/officeart/2005/8/layout/list1"/>
    <dgm:cxn modelId="{99551E07-BF96-48BD-9D9B-C4C641F47E8F}" type="presParOf" srcId="{6873CDEE-B25F-4DEC-AB45-1A5EB1C65E0F}" destId="{8B3864F7-A30B-4029-ABB3-56A27F42C23A}" srcOrd="12" destOrd="0" presId="urn:microsoft.com/office/officeart/2005/8/layout/list1"/>
    <dgm:cxn modelId="{1AF5717E-0DA6-4A57-B3ED-CE5FB98CD51B}" type="presParOf" srcId="{8B3864F7-A30B-4029-ABB3-56A27F42C23A}" destId="{226781E1-48BC-46EA-8477-EE0CDF6CACA7}" srcOrd="0" destOrd="0" presId="urn:microsoft.com/office/officeart/2005/8/layout/list1"/>
    <dgm:cxn modelId="{41C679ED-7594-4C6C-A15E-E684B9BF7F49}" type="presParOf" srcId="{8B3864F7-A30B-4029-ABB3-56A27F42C23A}" destId="{B6838479-6B55-4BCA-8016-4A5120CD6EBB}" srcOrd="1" destOrd="0" presId="urn:microsoft.com/office/officeart/2005/8/layout/list1"/>
    <dgm:cxn modelId="{7BBF78E1-EA5C-4992-A44B-94E5BFE1C8CB}" type="presParOf" srcId="{6873CDEE-B25F-4DEC-AB45-1A5EB1C65E0F}" destId="{39FFD971-30F5-4903-BB55-13C6AFA8BEBD}" srcOrd="13" destOrd="0" presId="urn:microsoft.com/office/officeart/2005/8/layout/list1"/>
    <dgm:cxn modelId="{43952FB9-85B2-4E08-8C5F-BBBE8671A384}" type="presParOf" srcId="{6873CDEE-B25F-4DEC-AB45-1A5EB1C65E0F}" destId="{D1CB2792-28D6-4C06-ADC4-BAC4F047A3B3}"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35A5003-DEB8-4202-9B5C-CD5D784BF2A1}"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496AEF8E-7D9B-4F23-AFED-578A4150ED1D}">
      <dgm:prSet/>
      <dgm:spPr/>
      <dgm:t>
        <a:bodyPr/>
        <a:lstStyle/>
        <a:p>
          <a:r>
            <a:rPr lang="en-US"/>
            <a:t>• Cultural understanding is essential in UK–China negotiations</a:t>
          </a:r>
        </a:p>
      </dgm:t>
    </dgm:pt>
    <dgm:pt modelId="{AFEF043B-66F2-45C6-9D2C-5D0860850AB4}" type="parTrans" cxnId="{60511518-BF10-4239-9D69-B0B7A3E4DA72}">
      <dgm:prSet/>
      <dgm:spPr/>
      <dgm:t>
        <a:bodyPr/>
        <a:lstStyle/>
        <a:p>
          <a:endParaRPr lang="en-US"/>
        </a:p>
      </dgm:t>
    </dgm:pt>
    <dgm:pt modelId="{CBE8CB29-502D-4903-AB07-E0B598BCD86F}" type="sibTrans" cxnId="{60511518-BF10-4239-9D69-B0B7A3E4DA72}">
      <dgm:prSet/>
      <dgm:spPr/>
      <dgm:t>
        <a:bodyPr/>
        <a:lstStyle/>
        <a:p>
          <a:endParaRPr lang="en-US"/>
        </a:p>
      </dgm:t>
    </dgm:pt>
    <dgm:pt modelId="{0387187E-B9B3-4EE7-953F-CC4EC6EF1963}">
      <dgm:prSet/>
      <dgm:spPr/>
      <dgm:t>
        <a:bodyPr/>
        <a:lstStyle/>
        <a:p>
          <a:r>
            <a:rPr lang="en-US"/>
            <a:t>• Relationship-building should be prioritised</a:t>
          </a:r>
        </a:p>
      </dgm:t>
    </dgm:pt>
    <dgm:pt modelId="{D56051D0-5BB1-43D2-9EBF-ADE349649DC4}" type="parTrans" cxnId="{4FD767B6-AE22-4BFA-9CB9-D693F28C1771}">
      <dgm:prSet/>
      <dgm:spPr/>
      <dgm:t>
        <a:bodyPr/>
        <a:lstStyle/>
        <a:p>
          <a:endParaRPr lang="en-US"/>
        </a:p>
      </dgm:t>
    </dgm:pt>
    <dgm:pt modelId="{8517C656-336D-4009-A39D-753F5E242CFF}" type="sibTrans" cxnId="{4FD767B6-AE22-4BFA-9CB9-D693F28C1771}">
      <dgm:prSet/>
      <dgm:spPr/>
      <dgm:t>
        <a:bodyPr/>
        <a:lstStyle/>
        <a:p>
          <a:endParaRPr lang="en-US"/>
        </a:p>
      </dgm:t>
    </dgm:pt>
    <dgm:pt modelId="{F1D2A23C-8B16-4A39-AB1F-A6D58ECFE30F}">
      <dgm:prSet/>
      <dgm:spPr/>
      <dgm:t>
        <a:bodyPr/>
        <a:lstStyle/>
        <a:p>
          <a:r>
            <a:rPr lang="en-US"/>
            <a:t>• Adapt strategies to cultural context</a:t>
          </a:r>
        </a:p>
      </dgm:t>
    </dgm:pt>
    <dgm:pt modelId="{028EB704-7B56-4E1F-8AE5-15EEA9D3C320}" type="parTrans" cxnId="{40E7AD80-715A-4150-A6D9-849EAF50ABA0}">
      <dgm:prSet/>
      <dgm:spPr/>
      <dgm:t>
        <a:bodyPr/>
        <a:lstStyle/>
        <a:p>
          <a:endParaRPr lang="en-US"/>
        </a:p>
      </dgm:t>
    </dgm:pt>
    <dgm:pt modelId="{1FC85E41-F786-4329-A223-1CC3D6B53087}" type="sibTrans" cxnId="{40E7AD80-715A-4150-A6D9-849EAF50ABA0}">
      <dgm:prSet/>
      <dgm:spPr/>
      <dgm:t>
        <a:bodyPr/>
        <a:lstStyle/>
        <a:p>
          <a:endParaRPr lang="en-US"/>
        </a:p>
      </dgm:t>
    </dgm:pt>
    <dgm:pt modelId="{6E093B84-27B3-4917-879E-8AB2E16CCAE9}">
      <dgm:prSet/>
      <dgm:spPr/>
      <dgm:t>
        <a:bodyPr/>
        <a:lstStyle/>
        <a:p>
          <a:r>
            <a:rPr lang="en-US"/>
            <a:t>• Cultural awareness is a long-term investment</a:t>
          </a:r>
        </a:p>
      </dgm:t>
    </dgm:pt>
    <dgm:pt modelId="{CF8E3261-2623-49A9-BD88-BDA7CCC4B550}" type="parTrans" cxnId="{14C84F0D-0DD9-4D40-B880-112526341A29}">
      <dgm:prSet/>
      <dgm:spPr/>
      <dgm:t>
        <a:bodyPr/>
        <a:lstStyle/>
        <a:p>
          <a:endParaRPr lang="en-US"/>
        </a:p>
      </dgm:t>
    </dgm:pt>
    <dgm:pt modelId="{BE56C186-9B84-4822-8332-0188FD0FDFD6}" type="sibTrans" cxnId="{14C84F0D-0DD9-4D40-B880-112526341A29}">
      <dgm:prSet/>
      <dgm:spPr/>
      <dgm:t>
        <a:bodyPr/>
        <a:lstStyle/>
        <a:p>
          <a:endParaRPr lang="en-US"/>
        </a:p>
      </dgm:t>
    </dgm:pt>
    <dgm:pt modelId="{08524685-A3EE-4365-AFED-3D9E388F6B87}" type="pres">
      <dgm:prSet presAssocID="{B35A5003-DEB8-4202-9B5C-CD5D784BF2A1}" presName="diagram" presStyleCnt="0">
        <dgm:presLayoutVars>
          <dgm:dir/>
          <dgm:resizeHandles val="exact"/>
        </dgm:presLayoutVars>
      </dgm:prSet>
      <dgm:spPr/>
    </dgm:pt>
    <dgm:pt modelId="{74CCD6A8-2A11-4EB1-A00A-8B48E80D6220}" type="pres">
      <dgm:prSet presAssocID="{496AEF8E-7D9B-4F23-AFED-578A4150ED1D}" presName="node" presStyleLbl="node1" presStyleIdx="0" presStyleCnt="4">
        <dgm:presLayoutVars>
          <dgm:bulletEnabled val="1"/>
        </dgm:presLayoutVars>
      </dgm:prSet>
      <dgm:spPr/>
    </dgm:pt>
    <dgm:pt modelId="{16754C5E-FAB9-483E-9AAF-F56D52B4415C}" type="pres">
      <dgm:prSet presAssocID="{CBE8CB29-502D-4903-AB07-E0B598BCD86F}" presName="sibTrans" presStyleLbl="sibTrans2D1" presStyleIdx="0" presStyleCnt="3"/>
      <dgm:spPr/>
    </dgm:pt>
    <dgm:pt modelId="{7EFE6A95-919D-417F-8699-1453587FFB1D}" type="pres">
      <dgm:prSet presAssocID="{CBE8CB29-502D-4903-AB07-E0B598BCD86F}" presName="connectorText" presStyleLbl="sibTrans2D1" presStyleIdx="0" presStyleCnt="3"/>
      <dgm:spPr/>
    </dgm:pt>
    <dgm:pt modelId="{8C0F4D31-302F-4C6A-AC3E-D681EAB2526E}" type="pres">
      <dgm:prSet presAssocID="{0387187E-B9B3-4EE7-953F-CC4EC6EF1963}" presName="node" presStyleLbl="node1" presStyleIdx="1" presStyleCnt="4">
        <dgm:presLayoutVars>
          <dgm:bulletEnabled val="1"/>
        </dgm:presLayoutVars>
      </dgm:prSet>
      <dgm:spPr/>
    </dgm:pt>
    <dgm:pt modelId="{F698C0A2-AD38-4C4D-AAA4-9FAB092B5B7F}" type="pres">
      <dgm:prSet presAssocID="{8517C656-336D-4009-A39D-753F5E242CFF}" presName="sibTrans" presStyleLbl="sibTrans2D1" presStyleIdx="1" presStyleCnt="3"/>
      <dgm:spPr/>
    </dgm:pt>
    <dgm:pt modelId="{F6DC931E-1A10-4ED8-AD88-A0CE015EE1D0}" type="pres">
      <dgm:prSet presAssocID="{8517C656-336D-4009-A39D-753F5E242CFF}" presName="connectorText" presStyleLbl="sibTrans2D1" presStyleIdx="1" presStyleCnt="3"/>
      <dgm:spPr/>
    </dgm:pt>
    <dgm:pt modelId="{1E8DB70E-AB29-4C3F-AC8C-0B11FA07E939}" type="pres">
      <dgm:prSet presAssocID="{F1D2A23C-8B16-4A39-AB1F-A6D58ECFE30F}" presName="node" presStyleLbl="node1" presStyleIdx="2" presStyleCnt="4">
        <dgm:presLayoutVars>
          <dgm:bulletEnabled val="1"/>
        </dgm:presLayoutVars>
      </dgm:prSet>
      <dgm:spPr/>
    </dgm:pt>
    <dgm:pt modelId="{445DF653-50D2-4F42-914A-CB5BBBE873B9}" type="pres">
      <dgm:prSet presAssocID="{1FC85E41-F786-4329-A223-1CC3D6B53087}" presName="sibTrans" presStyleLbl="sibTrans2D1" presStyleIdx="2" presStyleCnt="3"/>
      <dgm:spPr/>
    </dgm:pt>
    <dgm:pt modelId="{A3489E83-B48B-4626-8F54-B1CE52EA0553}" type="pres">
      <dgm:prSet presAssocID="{1FC85E41-F786-4329-A223-1CC3D6B53087}" presName="connectorText" presStyleLbl="sibTrans2D1" presStyleIdx="2" presStyleCnt="3"/>
      <dgm:spPr/>
    </dgm:pt>
    <dgm:pt modelId="{8F1B73D8-026B-4BC3-9C74-92C57407AB7C}" type="pres">
      <dgm:prSet presAssocID="{6E093B84-27B3-4917-879E-8AB2E16CCAE9}" presName="node" presStyleLbl="node1" presStyleIdx="3" presStyleCnt="4">
        <dgm:presLayoutVars>
          <dgm:bulletEnabled val="1"/>
        </dgm:presLayoutVars>
      </dgm:prSet>
      <dgm:spPr/>
    </dgm:pt>
  </dgm:ptLst>
  <dgm:cxnLst>
    <dgm:cxn modelId="{88602E06-E35A-46FB-A2CF-7E1597D67DAD}" type="presOf" srcId="{1FC85E41-F786-4329-A223-1CC3D6B53087}" destId="{445DF653-50D2-4F42-914A-CB5BBBE873B9}" srcOrd="0" destOrd="0" presId="urn:microsoft.com/office/officeart/2005/8/layout/process5"/>
    <dgm:cxn modelId="{14C84F0D-0DD9-4D40-B880-112526341A29}" srcId="{B35A5003-DEB8-4202-9B5C-CD5D784BF2A1}" destId="{6E093B84-27B3-4917-879E-8AB2E16CCAE9}" srcOrd="3" destOrd="0" parTransId="{CF8E3261-2623-49A9-BD88-BDA7CCC4B550}" sibTransId="{BE56C186-9B84-4822-8332-0188FD0FDFD6}"/>
    <dgm:cxn modelId="{9AE5E50F-5147-4DAC-9622-A6930799F42D}" type="presOf" srcId="{CBE8CB29-502D-4903-AB07-E0B598BCD86F}" destId="{16754C5E-FAB9-483E-9AAF-F56D52B4415C}" srcOrd="0" destOrd="0" presId="urn:microsoft.com/office/officeart/2005/8/layout/process5"/>
    <dgm:cxn modelId="{60511518-BF10-4239-9D69-B0B7A3E4DA72}" srcId="{B35A5003-DEB8-4202-9B5C-CD5D784BF2A1}" destId="{496AEF8E-7D9B-4F23-AFED-578A4150ED1D}" srcOrd="0" destOrd="0" parTransId="{AFEF043B-66F2-45C6-9D2C-5D0860850AB4}" sibTransId="{CBE8CB29-502D-4903-AB07-E0B598BCD86F}"/>
    <dgm:cxn modelId="{6C027C1E-804D-466D-BF86-590B01BA83CD}" type="presOf" srcId="{CBE8CB29-502D-4903-AB07-E0B598BCD86F}" destId="{7EFE6A95-919D-417F-8699-1453587FFB1D}" srcOrd="1" destOrd="0" presId="urn:microsoft.com/office/officeart/2005/8/layout/process5"/>
    <dgm:cxn modelId="{58382C22-6C10-4DE6-9D20-DCC37FA97F44}" type="presOf" srcId="{B35A5003-DEB8-4202-9B5C-CD5D784BF2A1}" destId="{08524685-A3EE-4365-AFED-3D9E388F6B87}" srcOrd="0" destOrd="0" presId="urn:microsoft.com/office/officeart/2005/8/layout/process5"/>
    <dgm:cxn modelId="{2BC66B26-5FD6-43DA-9720-966D23020342}" type="presOf" srcId="{0387187E-B9B3-4EE7-953F-CC4EC6EF1963}" destId="{8C0F4D31-302F-4C6A-AC3E-D681EAB2526E}" srcOrd="0" destOrd="0" presId="urn:microsoft.com/office/officeart/2005/8/layout/process5"/>
    <dgm:cxn modelId="{088ED739-A56E-4C21-A805-DFC308085376}" type="presOf" srcId="{6E093B84-27B3-4917-879E-8AB2E16CCAE9}" destId="{8F1B73D8-026B-4BC3-9C74-92C57407AB7C}" srcOrd="0" destOrd="0" presId="urn:microsoft.com/office/officeart/2005/8/layout/process5"/>
    <dgm:cxn modelId="{9B6AC06D-BA8B-4744-85D3-6A2743A2C39C}" type="presOf" srcId="{496AEF8E-7D9B-4F23-AFED-578A4150ED1D}" destId="{74CCD6A8-2A11-4EB1-A00A-8B48E80D6220}" srcOrd="0" destOrd="0" presId="urn:microsoft.com/office/officeart/2005/8/layout/process5"/>
    <dgm:cxn modelId="{40E7AD80-715A-4150-A6D9-849EAF50ABA0}" srcId="{B35A5003-DEB8-4202-9B5C-CD5D784BF2A1}" destId="{F1D2A23C-8B16-4A39-AB1F-A6D58ECFE30F}" srcOrd="2" destOrd="0" parTransId="{028EB704-7B56-4E1F-8AE5-15EEA9D3C320}" sibTransId="{1FC85E41-F786-4329-A223-1CC3D6B53087}"/>
    <dgm:cxn modelId="{B3D9359D-1DA2-47A0-87FF-370448E6AFC1}" type="presOf" srcId="{1FC85E41-F786-4329-A223-1CC3D6B53087}" destId="{A3489E83-B48B-4626-8F54-B1CE52EA0553}" srcOrd="1" destOrd="0" presId="urn:microsoft.com/office/officeart/2005/8/layout/process5"/>
    <dgm:cxn modelId="{8D2C38A1-78F5-475F-87B7-CBBA5D70A8ED}" type="presOf" srcId="{8517C656-336D-4009-A39D-753F5E242CFF}" destId="{F698C0A2-AD38-4C4D-AAA4-9FAB092B5B7F}" srcOrd="0" destOrd="0" presId="urn:microsoft.com/office/officeart/2005/8/layout/process5"/>
    <dgm:cxn modelId="{4B74F5A7-BF71-43F3-9BCE-99748757D4ED}" type="presOf" srcId="{8517C656-336D-4009-A39D-753F5E242CFF}" destId="{F6DC931E-1A10-4ED8-AD88-A0CE015EE1D0}" srcOrd="1" destOrd="0" presId="urn:microsoft.com/office/officeart/2005/8/layout/process5"/>
    <dgm:cxn modelId="{4FD767B6-AE22-4BFA-9CB9-D693F28C1771}" srcId="{B35A5003-DEB8-4202-9B5C-CD5D784BF2A1}" destId="{0387187E-B9B3-4EE7-953F-CC4EC6EF1963}" srcOrd="1" destOrd="0" parTransId="{D56051D0-5BB1-43D2-9EBF-ADE349649DC4}" sibTransId="{8517C656-336D-4009-A39D-753F5E242CFF}"/>
    <dgm:cxn modelId="{C3B47EF0-0C83-484D-A8C6-02FB82F74491}" type="presOf" srcId="{F1D2A23C-8B16-4A39-AB1F-A6D58ECFE30F}" destId="{1E8DB70E-AB29-4C3F-AC8C-0B11FA07E939}" srcOrd="0" destOrd="0" presId="urn:microsoft.com/office/officeart/2005/8/layout/process5"/>
    <dgm:cxn modelId="{00CFA200-9B20-4ADB-9B39-D9FE08870784}" type="presParOf" srcId="{08524685-A3EE-4365-AFED-3D9E388F6B87}" destId="{74CCD6A8-2A11-4EB1-A00A-8B48E80D6220}" srcOrd="0" destOrd="0" presId="urn:microsoft.com/office/officeart/2005/8/layout/process5"/>
    <dgm:cxn modelId="{D337B5F4-4955-436C-8556-D3150CCEA41C}" type="presParOf" srcId="{08524685-A3EE-4365-AFED-3D9E388F6B87}" destId="{16754C5E-FAB9-483E-9AAF-F56D52B4415C}" srcOrd="1" destOrd="0" presId="urn:microsoft.com/office/officeart/2005/8/layout/process5"/>
    <dgm:cxn modelId="{04934677-8551-410F-9F1E-227705D2F02E}" type="presParOf" srcId="{16754C5E-FAB9-483E-9AAF-F56D52B4415C}" destId="{7EFE6A95-919D-417F-8699-1453587FFB1D}" srcOrd="0" destOrd="0" presId="urn:microsoft.com/office/officeart/2005/8/layout/process5"/>
    <dgm:cxn modelId="{B07A93AE-8980-47FF-8D24-241CDA21C50D}" type="presParOf" srcId="{08524685-A3EE-4365-AFED-3D9E388F6B87}" destId="{8C0F4D31-302F-4C6A-AC3E-D681EAB2526E}" srcOrd="2" destOrd="0" presId="urn:microsoft.com/office/officeart/2005/8/layout/process5"/>
    <dgm:cxn modelId="{63BD04EA-367C-476C-920B-7C904707CC1A}" type="presParOf" srcId="{08524685-A3EE-4365-AFED-3D9E388F6B87}" destId="{F698C0A2-AD38-4C4D-AAA4-9FAB092B5B7F}" srcOrd="3" destOrd="0" presId="urn:microsoft.com/office/officeart/2005/8/layout/process5"/>
    <dgm:cxn modelId="{746EEE74-36CB-4506-AA49-2DE75B857A90}" type="presParOf" srcId="{F698C0A2-AD38-4C4D-AAA4-9FAB092B5B7F}" destId="{F6DC931E-1A10-4ED8-AD88-A0CE015EE1D0}" srcOrd="0" destOrd="0" presId="urn:microsoft.com/office/officeart/2005/8/layout/process5"/>
    <dgm:cxn modelId="{4529164E-B92E-4C18-B395-6F4E25855C95}" type="presParOf" srcId="{08524685-A3EE-4365-AFED-3D9E388F6B87}" destId="{1E8DB70E-AB29-4C3F-AC8C-0B11FA07E939}" srcOrd="4" destOrd="0" presId="urn:microsoft.com/office/officeart/2005/8/layout/process5"/>
    <dgm:cxn modelId="{76ADC8C5-4548-4864-8F23-C20FE287BF91}" type="presParOf" srcId="{08524685-A3EE-4365-AFED-3D9E388F6B87}" destId="{445DF653-50D2-4F42-914A-CB5BBBE873B9}" srcOrd="5" destOrd="0" presId="urn:microsoft.com/office/officeart/2005/8/layout/process5"/>
    <dgm:cxn modelId="{785DE10A-A69B-420C-834B-83FBE216724A}" type="presParOf" srcId="{445DF653-50D2-4F42-914A-CB5BBBE873B9}" destId="{A3489E83-B48B-4626-8F54-B1CE52EA0553}" srcOrd="0" destOrd="0" presId="urn:microsoft.com/office/officeart/2005/8/layout/process5"/>
    <dgm:cxn modelId="{5D489712-98F9-4E66-8E96-53B793E44AF9}" type="presParOf" srcId="{08524685-A3EE-4365-AFED-3D9E388F6B87}" destId="{8F1B73D8-026B-4BC3-9C74-92C57407AB7C}" srcOrd="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6E69FE-72C0-4F0B-943F-A073678DC0C6}">
      <dsp:nvSpPr>
        <dsp:cNvPr id="0" name=""/>
        <dsp:cNvSpPr/>
      </dsp:nvSpPr>
      <dsp:spPr>
        <a:xfrm>
          <a:off x="586" y="257122"/>
          <a:ext cx="2286582" cy="1371949"/>
        </a:xfrm>
        <a:prstGeom prst="rect">
          <a:avLst/>
        </a:prstGeom>
        <a:gradFill rotWithShape="0">
          <a:gsLst>
            <a:gs pos="0">
              <a:schemeClr val="accent5">
                <a:hueOff val="0"/>
                <a:satOff val="0"/>
                <a:lumOff val="0"/>
                <a:alphaOff val="0"/>
                <a:tint val="96000"/>
                <a:satMod val="100000"/>
                <a:lumMod val="104000"/>
              </a:schemeClr>
            </a:gs>
            <a:gs pos="78000">
              <a:schemeClr val="accent5">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 Understand UK and Chinese cultural differences</a:t>
          </a:r>
        </a:p>
      </dsp:txBody>
      <dsp:txXfrm>
        <a:off x="586" y="257122"/>
        <a:ext cx="2286582" cy="1371949"/>
      </dsp:txXfrm>
    </dsp:sp>
    <dsp:sp modelId="{B6CFDB05-037F-4AD4-B2A3-420FD85B0EC7}">
      <dsp:nvSpPr>
        <dsp:cNvPr id="0" name=""/>
        <dsp:cNvSpPr/>
      </dsp:nvSpPr>
      <dsp:spPr>
        <a:xfrm>
          <a:off x="2515826" y="257122"/>
          <a:ext cx="2286582" cy="1371949"/>
        </a:xfrm>
        <a:prstGeom prst="rect">
          <a:avLst/>
        </a:prstGeom>
        <a:gradFill rotWithShape="0">
          <a:gsLst>
            <a:gs pos="0">
              <a:schemeClr val="accent5">
                <a:hueOff val="581886"/>
                <a:satOff val="1939"/>
                <a:lumOff val="2206"/>
                <a:alphaOff val="0"/>
                <a:tint val="96000"/>
                <a:satMod val="100000"/>
                <a:lumMod val="104000"/>
              </a:schemeClr>
            </a:gs>
            <a:gs pos="78000">
              <a:schemeClr val="accent5">
                <a:hueOff val="581886"/>
                <a:satOff val="1939"/>
                <a:lumOff val="2206"/>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 Apply intercultural theories to negotiation context</a:t>
          </a:r>
        </a:p>
      </dsp:txBody>
      <dsp:txXfrm>
        <a:off x="2515826" y="257122"/>
        <a:ext cx="2286582" cy="1371949"/>
      </dsp:txXfrm>
    </dsp:sp>
    <dsp:sp modelId="{3EEDC2EB-3314-49C5-871C-240D844EDC8E}">
      <dsp:nvSpPr>
        <dsp:cNvPr id="0" name=""/>
        <dsp:cNvSpPr/>
      </dsp:nvSpPr>
      <dsp:spPr>
        <a:xfrm>
          <a:off x="586" y="1857729"/>
          <a:ext cx="2286582" cy="1371949"/>
        </a:xfrm>
        <a:prstGeom prst="rect">
          <a:avLst/>
        </a:prstGeom>
        <a:gradFill rotWithShape="0">
          <a:gsLst>
            <a:gs pos="0">
              <a:schemeClr val="accent5">
                <a:hueOff val="1163773"/>
                <a:satOff val="3877"/>
                <a:lumOff val="4412"/>
                <a:alphaOff val="0"/>
                <a:tint val="96000"/>
                <a:satMod val="100000"/>
                <a:lumMod val="104000"/>
              </a:schemeClr>
            </a:gs>
            <a:gs pos="78000">
              <a:schemeClr val="accent5">
                <a:hueOff val="1163773"/>
                <a:satOff val="3877"/>
                <a:lumOff val="4412"/>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 Identify cultural challenges to overcome</a:t>
          </a:r>
        </a:p>
      </dsp:txBody>
      <dsp:txXfrm>
        <a:off x="586" y="1857729"/>
        <a:ext cx="2286582" cy="1371949"/>
      </dsp:txXfrm>
    </dsp:sp>
    <dsp:sp modelId="{44B6AF2A-5603-4C95-8159-687C98E598FE}">
      <dsp:nvSpPr>
        <dsp:cNvPr id="0" name=""/>
        <dsp:cNvSpPr/>
      </dsp:nvSpPr>
      <dsp:spPr>
        <a:xfrm>
          <a:off x="2515826" y="1857729"/>
          <a:ext cx="2286582" cy="1371949"/>
        </a:xfrm>
        <a:prstGeom prst="rect">
          <a:avLst/>
        </a:prstGeom>
        <a:gradFill rotWithShape="0">
          <a:gsLst>
            <a:gs pos="0">
              <a:schemeClr val="accent5">
                <a:hueOff val="1745659"/>
                <a:satOff val="5816"/>
                <a:lumOff val="6617"/>
                <a:alphaOff val="0"/>
                <a:tint val="96000"/>
                <a:satMod val="100000"/>
                <a:lumMod val="104000"/>
              </a:schemeClr>
            </a:gs>
            <a:gs pos="78000">
              <a:schemeClr val="accent5">
                <a:hueOff val="1745659"/>
                <a:satOff val="5816"/>
                <a:lumOff val="6617"/>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 Propose strategies for success</a:t>
          </a:r>
        </a:p>
      </dsp:txBody>
      <dsp:txXfrm>
        <a:off x="2515826" y="1857729"/>
        <a:ext cx="2286582" cy="1371949"/>
      </dsp:txXfrm>
    </dsp:sp>
    <dsp:sp modelId="{1527D439-2133-4EF0-B140-27D8CBBC7510}">
      <dsp:nvSpPr>
        <dsp:cNvPr id="0" name=""/>
        <dsp:cNvSpPr/>
      </dsp:nvSpPr>
      <dsp:spPr>
        <a:xfrm>
          <a:off x="1258206" y="3458337"/>
          <a:ext cx="2286582" cy="1371949"/>
        </a:xfrm>
        <a:prstGeom prst="rect">
          <a:avLst/>
        </a:prstGeom>
        <a:gradFill rotWithShape="0">
          <a:gsLst>
            <a:gs pos="0">
              <a:schemeClr val="accent5">
                <a:hueOff val="2327545"/>
                <a:satOff val="7755"/>
                <a:lumOff val="8823"/>
                <a:alphaOff val="0"/>
                <a:tint val="96000"/>
                <a:satMod val="100000"/>
                <a:lumMod val="104000"/>
              </a:schemeClr>
            </a:gs>
            <a:gs pos="78000">
              <a:schemeClr val="accent5">
                <a:hueOff val="2327545"/>
                <a:satOff val="7755"/>
                <a:lumOff val="882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 Highlight importance of cultural awareness</a:t>
          </a:r>
        </a:p>
      </dsp:txBody>
      <dsp:txXfrm>
        <a:off x="1258206" y="3458337"/>
        <a:ext cx="2286582" cy="137194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F2C9AA-CD59-4E0F-A8BD-A8922D069FA6}">
      <dsp:nvSpPr>
        <dsp:cNvPr id="0" name=""/>
        <dsp:cNvSpPr/>
      </dsp:nvSpPr>
      <dsp:spPr>
        <a:xfrm>
          <a:off x="1955976" y="423478"/>
          <a:ext cx="328486" cy="91440"/>
        </a:xfrm>
        <a:custGeom>
          <a:avLst/>
          <a:gdLst/>
          <a:ahLst/>
          <a:cxnLst/>
          <a:rect l="0" t="0" r="0" b="0"/>
          <a:pathLst>
            <a:path>
              <a:moveTo>
                <a:pt x="0" y="45720"/>
              </a:moveTo>
              <a:lnTo>
                <a:pt x="328486"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111242" y="467402"/>
        <a:ext cx="17954" cy="3590"/>
      </dsp:txXfrm>
    </dsp:sp>
    <dsp:sp modelId="{64D2A8A2-AC60-4953-A340-83B7C48E6CE2}">
      <dsp:nvSpPr>
        <dsp:cNvPr id="0" name=""/>
        <dsp:cNvSpPr/>
      </dsp:nvSpPr>
      <dsp:spPr>
        <a:xfrm>
          <a:off x="396532" y="825"/>
          <a:ext cx="1561244" cy="936746"/>
        </a:xfrm>
        <a:prstGeom prst="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76502" tIns="80303" rIns="76502" bIns="80303" numCol="1" spcCol="1270" anchor="ctr" anchorCtr="0">
          <a:noAutofit/>
        </a:bodyPr>
        <a:lstStyle/>
        <a:p>
          <a:pPr marL="0" lvl="0" indent="0" algn="ctr" defTabSz="622300">
            <a:lnSpc>
              <a:spcPct val="90000"/>
            </a:lnSpc>
            <a:spcBef>
              <a:spcPct val="0"/>
            </a:spcBef>
            <a:spcAft>
              <a:spcPct val="35000"/>
            </a:spcAft>
            <a:buNone/>
          </a:pPr>
          <a:r>
            <a:rPr lang="en-US" sz="1400" kern="1200"/>
            <a:t>• Definition of culture and its elements</a:t>
          </a:r>
        </a:p>
      </dsp:txBody>
      <dsp:txXfrm>
        <a:off x="396532" y="825"/>
        <a:ext cx="1561244" cy="936746"/>
      </dsp:txXfrm>
    </dsp:sp>
    <dsp:sp modelId="{D7E1BFF5-4F2D-4033-A33D-4B12D04C192D}">
      <dsp:nvSpPr>
        <dsp:cNvPr id="0" name=""/>
        <dsp:cNvSpPr/>
      </dsp:nvSpPr>
      <dsp:spPr>
        <a:xfrm>
          <a:off x="3876306" y="423478"/>
          <a:ext cx="328486" cy="91440"/>
        </a:xfrm>
        <a:custGeom>
          <a:avLst/>
          <a:gdLst/>
          <a:ahLst/>
          <a:cxnLst/>
          <a:rect l="0" t="0" r="0" b="0"/>
          <a:pathLst>
            <a:path>
              <a:moveTo>
                <a:pt x="0" y="45720"/>
              </a:moveTo>
              <a:lnTo>
                <a:pt x="328486" y="45720"/>
              </a:lnTo>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031572" y="467402"/>
        <a:ext cx="17954" cy="3590"/>
      </dsp:txXfrm>
    </dsp:sp>
    <dsp:sp modelId="{D5BC6B7B-38AC-491D-AA8E-53B8553ADC04}">
      <dsp:nvSpPr>
        <dsp:cNvPr id="0" name=""/>
        <dsp:cNvSpPr/>
      </dsp:nvSpPr>
      <dsp:spPr>
        <a:xfrm>
          <a:off x="2316862" y="825"/>
          <a:ext cx="1561244" cy="936746"/>
        </a:xfrm>
        <a:prstGeom prst="rect">
          <a:avLst/>
        </a:prstGeom>
        <a:gradFill rotWithShape="0">
          <a:gsLst>
            <a:gs pos="0">
              <a:schemeClr val="accent3">
                <a:hueOff val="0"/>
                <a:satOff val="0"/>
                <a:lumOff val="0"/>
                <a:alphaOff val="0"/>
                <a:tint val="96000"/>
                <a:satMod val="100000"/>
                <a:lumMod val="104000"/>
              </a:schemeClr>
            </a:gs>
            <a:gs pos="78000">
              <a:schemeClr val="accent3">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76502" tIns="80303" rIns="76502" bIns="80303" numCol="1" spcCol="1270" anchor="ctr" anchorCtr="0">
          <a:noAutofit/>
        </a:bodyPr>
        <a:lstStyle/>
        <a:p>
          <a:pPr marL="0" lvl="0" indent="0" algn="ctr" defTabSz="622300">
            <a:lnSpc>
              <a:spcPct val="90000"/>
            </a:lnSpc>
            <a:spcBef>
              <a:spcPct val="0"/>
            </a:spcBef>
            <a:spcAft>
              <a:spcPct val="35000"/>
            </a:spcAft>
            <a:buNone/>
          </a:pPr>
          <a:r>
            <a:rPr lang="en-US" sz="1400" kern="1200"/>
            <a:t>• UK business culture overview</a:t>
          </a:r>
        </a:p>
      </dsp:txBody>
      <dsp:txXfrm>
        <a:off x="2316862" y="825"/>
        <a:ext cx="1561244" cy="936746"/>
      </dsp:txXfrm>
    </dsp:sp>
    <dsp:sp modelId="{BBC4E127-C6F2-44A5-9505-F85C78B04AFD}">
      <dsp:nvSpPr>
        <dsp:cNvPr id="0" name=""/>
        <dsp:cNvSpPr/>
      </dsp:nvSpPr>
      <dsp:spPr>
        <a:xfrm>
          <a:off x="5796637" y="423478"/>
          <a:ext cx="328486" cy="91440"/>
        </a:xfrm>
        <a:custGeom>
          <a:avLst/>
          <a:gdLst/>
          <a:ahLst/>
          <a:cxnLst/>
          <a:rect l="0" t="0" r="0" b="0"/>
          <a:pathLst>
            <a:path>
              <a:moveTo>
                <a:pt x="0" y="45720"/>
              </a:moveTo>
              <a:lnTo>
                <a:pt x="328486" y="45720"/>
              </a:lnTo>
            </a:path>
          </a:pathLst>
        </a:custGeom>
        <a:noFill/>
        <a:ln w="9525"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951903" y="467402"/>
        <a:ext cx="17954" cy="3590"/>
      </dsp:txXfrm>
    </dsp:sp>
    <dsp:sp modelId="{F3BF4071-A68D-4323-9EF7-D8704EE0B4F3}">
      <dsp:nvSpPr>
        <dsp:cNvPr id="0" name=""/>
        <dsp:cNvSpPr/>
      </dsp:nvSpPr>
      <dsp:spPr>
        <a:xfrm>
          <a:off x="4237193" y="825"/>
          <a:ext cx="1561244" cy="936746"/>
        </a:xfrm>
        <a:prstGeom prst="rect">
          <a:avLst/>
        </a:prstGeom>
        <a:gradFill rotWithShape="0">
          <a:gsLst>
            <a:gs pos="0">
              <a:schemeClr val="accent4">
                <a:hueOff val="0"/>
                <a:satOff val="0"/>
                <a:lumOff val="0"/>
                <a:alphaOff val="0"/>
                <a:tint val="96000"/>
                <a:satMod val="100000"/>
                <a:lumMod val="104000"/>
              </a:schemeClr>
            </a:gs>
            <a:gs pos="78000">
              <a:schemeClr val="accent4">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76502" tIns="80303" rIns="76502" bIns="80303" numCol="1" spcCol="1270" anchor="ctr" anchorCtr="0">
          <a:noAutofit/>
        </a:bodyPr>
        <a:lstStyle/>
        <a:p>
          <a:pPr marL="0" lvl="0" indent="0" algn="ctr" defTabSz="622300">
            <a:lnSpc>
              <a:spcPct val="90000"/>
            </a:lnSpc>
            <a:spcBef>
              <a:spcPct val="0"/>
            </a:spcBef>
            <a:spcAft>
              <a:spcPct val="35000"/>
            </a:spcAft>
            <a:buNone/>
          </a:pPr>
          <a:r>
            <a:rPr lang="en-US" sz="1400" kern="1200"/>
            <a:t>• Chinese business culture overview</a:t>
          </a:r>
        </a:p>
      </dsp:txBody>
      <dsp:txXfrm>
        <a:off x="4237193" y="825"/>
        <a:ext cx="1561244" cy="936746"/>
      </dsp:txXfrm>
    </dsp:sp>
    <dsp:sp modelId="{5CD619F4-3665-4CB7-98FF-8337EE9DBF8D}">
      <dsp:nvSpPr>
        <dsp:cNvPr id="0" name=""/>
        <dsp:cNvSpPr/>
      </dsp:nvSpPr>
      <dsp:spPr>
        <a:xfrm>
          <a:off x="1177154" y="935771"/>
          <a:ext cx="5760991" cy="328486"/>
        </a:xfrm>
        <a:custGeom>
          <a:avLst/>
          <a:gdLst/>
          <a:ahLst/>
          <a:cxnLst/>
          <a:rect l="0" t="0" r="0" b="0"/>
          <a:pathLst>
            <a:path>
              <a:moveTo>
                <a:pt x="5760991" y="0"/>
              </a:moveTo>
              <a:lnTo>
                <a:pt x="5760991" y="181343"/>
              </a:lnTo>
              <a:lnTo>
                <a:pt x="0" y="181343"/>
              </a:lnTo>
              <a:lnTo>
                <a:pt x="0" y="328486"/>
              </a:lnTo>
            </a:path>
          </a:pathLst>
        </a:custGeom>
        <a:noFill/>
        <a:ln w="9525"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913345" y="1098219"/>
        <a:ext cx="288608" cy="3590"/>
      </dsp:txXfrm>
    </dsp:sp>
    <dsp:sp modelId="{2F352535-5912-45BB-9183-E09DB0A6BB26}">
      <dsp:nvSpPr>
        <dsp:cNvPr id="0" name=""/>
        <dsp:cNvSpPr/>
      </dsp:nvSpPr>
      <dsp:spPr>
        <a:xfrm>
          <a:off x="6157523" y="825"/>
          <a:ext cx="1561244" cy="936746"/>
        </a:xfrm>
        <a:prstGeom prst="rect">
          <a:avLst/>
        </a:prstGeom>
        <a:gradFill rotWithShape="0">
          <a:gsLst>
            <a:gs pos="0">
              <a:schemeClr val="accent5">
                <a:hueOff val="0"/>
                <a:satOff val="0"/>
                <a:lumOff val="0"/>
                <a:alphaOff val="0"/>
                <a:tint val="96000"/>
                <a:satMod val="100000"/>
                <a:lumMod val="104000"/>
              </a:schemeClr>
            </a:gs>
            <a:gs pos="78000">
              <a:schemeClr val="accent5">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76502" tIns="80303" rIns="76502" bIns="80303" numCol="1" spcCol="1270" anchor="ctr" anchorCtr="0">
          <a:noAutofit/>
        </a:bodyPr>
        <a:lstStyle/>
        <a:p>
          <a:pPr marL="0" lvl="0" indent="0" algn="ctr" defTabSz="622300">
            <a:lnSpc>
              <a:spcPct val="90000"/>
            </a:lnSpc>
            <a:spcBef>
              <a:spcPct val="0"/>
            </a:spcBef>
            <a:spcAft>
              <a:spcPct val="35000"/>
            </a:spcAft>
            <a:buNone/>
          </a:pPr>
          <a:r>
            <a:rPr lang="en-US" sz="1400" kern="1200"/>
            <a:t>• Theoretical frameworks</a:t>
          </a:r>
        </a:p>
      </dsp:txBody>
      <dsp:txXfrm>
        <a:off x="6157523" y="825"/>
        <a:ext cx="1561244" cy="936746"/>
      </dsp:txXfrm>
    </dsp:sp>
    <dsp:sp modelId="{46BEAD7D-3FC0-4EF6-A5EE-FB2F8FF6DA76}">
      <dsp:nvSpPr>
        <dsp:cNvPr id="0" name=""/>
        <dsp:cNvSpPr/>
      </dsp:nvSpPr>
      <dsp:spPr>
        <a:xfrm>
          <a:off x="1955976" y="1719311"/>
          <a:ext cx="328486" cy="91440"/>
        </a:xfrm>
        <a:custGeom>
          <a:avLst/>
          <a:gdLst/>
          <a:ahLst/>
          <a:cxnLst/>
          <a:rect l="0" t="0" r="0" b="0"/>
          <a:pathLst>
            <a:path>
              <a:moveTo>
                <a:pt x="0" y="45720"/>
              </a:moveTo>
              <a:lnTo>
                <a:pt x="328486" y="45720"/>
              </a:lnTo>
            </a:path>
          </a:pathLst>
        </a:custGeom>
        <a:noFill/>
        <a:ln w="9525" cap="flat"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111242" y="1763235"/>
        <a:ext cx="17954" cy="3590"/>
      </dsp:txXfrm>
    </dsp:sp>
    <dsp:sp modelId="{429F5739-96DC-4261-B248-5E44E8825EDE}">
      <dsp:nvSpPr>
        <dsp:cNvPr id="0" name=""/>
        <dsp:cNvSpPr/>
      </dsp:nvSpPr>
      <dsp:spPr>
        <a:xfrm>
          <a:off x="396532" y="1296657"/>
          <a:ext cx="1561244" cy="936746"/>
        </a:xfrm>
        <a:prstGeom prst="rect">
          <a:avLst/>
        </a:prstGeom>
        <a:gradFill rotWithShape="0">
          <a:gsLst>
            <a:gs pos="0">
              <a:schemeClr val="accent6">
                <a:hueOff val="0"/>
                <a:satOff val="0"/>
                <a:lumOff val="0"/>
                <a:alphaOff val="0"/>
                <a:tint val="96000"/>
                <a:satMod val="100000"/>
                <a:lumMod val="104000"/>
              </a:schemeClr>
            </a:gs>
            <a:gs pos="78000">
              <a:schemeClr val="accent6">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76502" tIns="80303" rIns="76502" bIns="80303" numCol="1" spcCol="1270" anchor="ctr" anchorCtr="0">
          <a:noAutofit/>
        </a:bodyPr>
        <a:lstStyle/>
        <a:p>
          <a:pPr marL="0" lvl="0" indent="0" algn="ctr" defTabSz="622300">
            <a:lnSpc>
              <a:spcPct val="90000"/>
            </a:lnSpc>
            <a:spcBef>
              <a:spcPct val="0"/>
            </a:spcBef>
            <a:spcAft>
              <a:spcPct val="35000"/>
            </a:spcAft>
            <a:buNone/>
          </a:pPr>
          <a:r>
            <a:rPr lang="en-US" sz="1400" kern="1200"/>
            <a:t>• Cultural challenges to overcome</a:t>
          </a:r>
        </a:p>
      </dsp:txBody>
      <dsp:txXfrm>
        <a:off x="396532" y="1296657"/>
        <a:ext cx="1561244" cy="936746"/>
      </dsp:txXfrm>
    </dsp:sp>
    <dsp:sp modelId="{0523C063-8AEF-4B5C-8F7F-053877930D4D}">
      <dsp:nvSpPr>
        <dsp:cNvPr id="0" name=""/>
        <dsp:cNvSpPr/>
      </dsp:nvSpPr>
      <dsp:spPr>
        <a:xfrm>
          <a:off x="3876306" y="1719311"/>
          <a:ext cx="328486" cy="91440"/>
        </a:xfrm>
        <a:custGeom>
          <a:avLst/>
          <a:gdLst/>
          <a:ahLst/>
          <a:cxnLst/>
          <a:rect l="0" t="0" r="0" b="0"/>
          <a:pathLst>
            <a:path>
              <a:moveTo>
                <a:pt x="0" y="45720"/>
              </a:moveTo>
              <a:lnTo>
                <a:pt x="328486"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031572" y="1763235"/>
        <a:ext cx="17954" cy="3590"/>
      </dsp:txXfrm>
    </dsp:sp>
    <dsp:sp modelId="{9A758D34-0738-4D78-B8F3-D462A467BCE4}">
      <dsp:nvSpPr>
        <dsp:cNvPr id="0" name=""/>
        <dsp:cNvSpPr/>
      </dsp:nvSpPr>
      <dsp:spPr>
        <a:xfrm>
          <a:off x="2316862" y="1296657"/>
          <a:ext cx="1561244" cy="936746"/>
        </a:xfrm>
        <a:prstGeom prst="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76502" tIns="80303" rIns="76502" bIns="80303" numCol="1" spcCol="1270" anchor="ctr" anchorCtr="0">
          <a:noAutofit/>
        </a:bodyPr>
        <a:lstStyle/>
        <a:p>
          <a:pPr marL="0" lvl="0" indent="0" algn="ctr" defTabSz="622300">
            <a:lnSpc>
              <a:spcPct val="90000"/>
            </a:lnSpc>
            <a:spcBef>
              <a:spcPct val="0"/>
            </a:spcBef>
            <a:spcAft>
              <a:spcPct val="35000"/>
            </a:spcAft>
            <a:buNone/>
          </a:pPr>
          <a:r>
            <a:rPr lang="en-US" sz="1400" kern="1200"/>
            <a:t>• Strategies for success</a:t>
          </a:r>
        </a:p>
      </dsp:txBody>
      <dsp:txXfrm>
        <a:off x="2316862" y="1296657"/>
        <a:ext cx="1561244" cy="936746"/>
      </dsp:txXfrm>
    </dsp:sp>
    <dsp:sp modelId="{608ECCB7-D5C5-49C3-B89C-5CB8B6268C51}">
      <dsp:nvSpPr>
        <dsp:cNvPr id="0" name=""/>
        <dsp:cNvSpPr/>
      </dsp:nvSpPr>
      <dsp:spPr>
        <a:xfrm>
          <a:off x="5796637" y="1719311"/>
          <a:ext cx="328486" cy="91440"/>
        </a:xfrm>
        <a:custGeom>
          <a:avLst/>
          <a:gdLst/>
          <a:ahLst/>
          <a:cxnLst/>
          <a:rect l="0" t="0" r="0" b="0"/>
          <a:pathLst>
            <a:path>
              <a:moveTo>
                <a:pt x="0" y="45720"/>
              </a:moveTo>
              <a:lnTo>
                <a:pt x="328486" y="45720"/>
              </a:lnTo>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951903" y="1763235"/>
        <a:ext cx="17954" cy="3590"/>
      </dsp:txXfrm>
    </dsp:sp>
    <dsp:sp modelId="{0BD0468D-D83D-40DA-91E0-2C708CD2A980}">
      <dsp:nvSpPr>
        <dsp:cNvPr id="0" name=""/>
        <dsp:cNvSpPr/>
      </dsp:nvSpPr>
      <dsp:spPr>
        <a:xfrm>
          <a:off x="4237193" y="1296657"/>
          <a:ext cx="1561244" cy="936746"/>
        </a:xfrm>
        <a:prstGeom prst="rect">
          <a:avLst/>
        </a:prstGeom>
        <a:gradFill rotWithShape="0">
          <a:gsLst>
            <a:gs pos="0">
              <a:schemeClr val="accent3">
                <a:hueOff val="0"/>
                <a:satOff val="0"/>
                <a:lumOff val="0"/>
                <a:alphaOff val="0"/>
                <a:tint val="96000"/>
                <a:satMod val="100000"/>
                <a:lumMod val="104000"/>
              </a:schemeClr>
            </a:gs>
            <a:gs pos="78000">
              <a:schemeClr val="accent3">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76502" tIns="80303" rIns="76502" bIns="80303" numCol="1" spcCol="1270" anchor="ctr" anchorCtr="0">
          <a:noAutofit/>
        </a:bodyPr>
        <a:lstStyle/>
        <a:p>
          <a:pPr marL="0" lvl="0" indent="0" algn="ctr" defTabSz="622300">
            <a:lnSpc>
              <a:spcPct val="90000"/>
            </a:lnSpc>
            <a:spcBef>
              <a:spcPct val="0"/>
            </a:spcBef>
            <a:spcAft>
              <a:spcPct val="35000"/>
            </a:spcAft>
            <a:buNone/>
          </a:pPr>
          <a:r>
            <a:rPr lang="en-US" sz="1400" kern="1200"/>
            <a:t>• Case study</a:t>
          </a:r>
        </a:p>
      </dsp:txBody>
      <dsp:txXfrm>
        <a:off x="4237193" y="1296657"/>
        <a:ext cx="1561244" cy="936746"/>
      </dsp:txXfrm>
    </dsp:sp>
    <dsp:sp modelId="{F6479D20-ECFC-4510-91CE-8B821E83BCC3}">
      <dsp:nvSpPr>
        <dsp:cNvPr id="0" name=""/>
        <dsp:cNvSpPr/>
      </dsp:nvSpPr>
      <dsp:spPr>
        <a:xfrm>
          <a:off x="1177154" y="2231604"/>
          <a:ext cx="5760991" cy="328486"/>
        </a:xfrm>
        <a:custGeom>
          <a:avLst/>
          <a:gdLst/>
          <a:ahLst/>
          <a:cxnLst/>
          <a:rect l="0" t="0" r="0" b="0"/>
          <a:pathLst>
            <a:path>
              <a:moveTo>
                <a:pt x="5760991" y="0"/>
              </a:moveTo>
              <a:lnTo>
                <a:pt x="5760991" y="181343"/>
              </a:lnTo>
              <a:lnTo>
                <a:pt x="0" y="181343"/>
              </a:lnTo>
              <a:lnTo>
                <a:pt x="0" y="328486"/>
              </a:lnTo>
            </a:path>
          </a:pathLst>
        </a:custGeom>
        <a:noFill/>
        <a:ln w="9525"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913345" y="2394051"/>
        <a:ext cx="288608" cy="3590"/>
      </dsp:txXfrm>
    </dsp:sp>
    <dsp:sp modelId="{49E29616-942A-472B-92B6-6B78077D7698}">
      <dsp:nvSpPr>
        <dsp:cNvPr id="0" name=""/>
        <dsp:cNvSpPr/>
      </dsp:nvSpPr>
      <dsp:spPr>
        <a:xfrm>
          <a:off x="6157523" y="1296657"/>
          <a:ext cx="1561244" cy="936746"/>
        </a:xfrm>
        <a:prstGeom prst="rect">
          <a:avLst/>
        </a:prstGeom>
        <a:gradFill rotWithShape="0">
          <a:gsLst>
            <a:gs pos="0">
              <a:schemeClr val="accent4">
                <a:hueOff val="0"/>
                <a:satOff val="0"/>
                <a:lumOff val="0"/>
                <a:alphaOff val="0"/>
                <a:tint val="96000"/>
                <a:satMod val="100000"/>
                <a:lumMod val="104000"/>
              </a:schemeClr>
            </a:gs>
            <a:gs pos="78000">
              <a:schemeClr val="accent4">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76502" tIns="80303" rIns="76502" bIns="80303" numCol="1" spcCol="1270" anchor="ctr" anchorCtr="0">
          <a:noAutofit/>
        </a:bodyPr>
        <a:lstStyle/>
        <a:p>
          <a:pPr marL="0" lvl="0" indent="0" algn="ctr" defTabSz="622300">
            <a:lnSpc>
              <a:spcPct val="90000"/>
            </a:lnSpc>
            <a:spcBef>
              <a:spcPct val="0"/>
            </a:spcBef>
            <a:spcAft>
              <a:spcPct val="35000"/>
            </a:spcAft>
            <a:buNone/>
          </a:pPr>
          <a:r>
            <a:rPr lang="en-US" sz="1400" kern="1200"/>
            <a:t>• Importance of cultural awareness</a:t>
          </a:r>
        </a:p>
      </dsp:txBody>
      <dsp:txXfrm>
        <a:off x="6157523" y="1296657"/>
        <a:ext cx="1561244" cy="936746"/>
      </dsp:txXfrm>
    </dsp:sp>
    <dsp:sp modelId="{996077D6-124E-4361-B3A9-6DCCF8A08924}">
      <dsp:nvSpPr>
        <dsp:cNvPr id="0" name=""/>
        <dsp:cNvSpPr/>
      </dsp:nvSpPr>
      <dsp:spPr>
        <a:xfrm>
          <a:off x="396532" y="2592490"/>
          <a:ext cx="1561244" cy="936746"/>
        </a:xfrm>
        <a:prstGeom prst="rect">
          <a:avLst/>
        </a:prstGeom>
        <a:gradFill rotWithShape="0">
          <a:gsLst>
            <a:gs pos="0">
              <a:schemeClr val="accent5">
                <a:hueOff val="0"/>
                <a:satOff val="0"/>
                <a:lumOff val="0"/>
                <a:alphaOff val="0"/>
                <a:tint val="96000"/>
                <a:satMod val="100000"/>
                <a:lumMod val="104000"/>
              </a:schemeClr>
            </a:gs>
            <a:gs pos="78000">
              <a:schemeClr val="accent5">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76502" tIns="80303" rIns="76502" bIns="80303" numCol="1" spcCol="1270" anchor="ctr" anchorCtr="0">
          <a:noAutofit/>
        </a:bodyPr>
        <a:lstStyle/>
        <a:p>
          <a:pPr marL="0" lvl="0" indent="0" algn="ctr" defTabSz="622300">
            <a:lnSpc>
              <a:spcPct val="90000"/>
            </a:lnSpc>
            <a:spcBef>
              <a:spcPct val="0"/>
            </a:spcBef>
            <a:spcAft>
              <a:spcPct val="35000"/>
            </a:spcAft>
            <a:buNone/>
          </a:pPr>
          <a:r>
            <a:rPr lang="en-US" sz="1400" kern="1200"/>
            <a:t>• Conclusion &amp; references</a:t>
          </a:r>
        </a:p>
      </dsp:txBody>
      <dsp:txXfrm>
        <a:off x="396532" y="2592490"/>
        <a:ext cx="1561244" cy="93674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5ADF86-0966-476F-9F8E-FDCCD89B6DC4}">
      <dsp:nvSpPr>
        <dsp:cNvPr id="0" name=""/>
        <dsp:cNvSpPr/>
      </dsp:nvSpPr>
      <dsp:spPr>
        <a:xfrm>
          <a:off x="1129571" y="374740"/>
          <a:ext cx="653378" cy="65337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F18F3A7-C512-46B4-BB45-C54AB7B68C5C}">
      <dsp:nvSpPr>
        <dsp:cNvPr id="0" name=""/>
        <dsp:cNvSpPr/>
      </dsp:nvSpPr>
      <dsp:spPr>
        <a:xfrm>
          <a:off x="730284" y="1272264"/>
          <a:ext cx="1451953" cy="5807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Culture: shared values, beliefs, and norms guiding behaviour.</a:t>
          </a:r>
        </a:p>
      </dsp:txBody>
      <dsp:txXfrm>
        <a:off x="730284" y="1272264"/>
        <a:ext cx="1451953" cy="580781"/>
      </dsp:txXfrm>
    </dsp:sp>
    <dsp:sp modelId="{FD3AE3D2-8004-41F8-8FED-94EB5407620F}">
      <dsp:nvSpPr>
        <dsp:cNvPr id="0" name=""/>
        <dsp:cNvSpPr/>
      </dsp:nvSpPr>
      <dsp:spPr>
        <a:xfrm>
          <a:off x="2835616" y="374740"/>
          <a:ext cx="653378" cy="65337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E195D3C-4DF8-43C2-BF47-BC6D4AF77D10}">
      <dsp:nvSpPr>
        <dsp:cNvPr id="0" name=""/>
        <dsp:cNvSpPr/>
      </dsp:nvSpPr>
      <dsp:spPr>
        <a:xfrm>
          <a:off x="2436328" y="1272264"/>
          <a:ext cx="1451953" cy="5807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Key elements:</a:t>
          </a:r>
        </a:p>
      </dsp:txBody>
      <dsp:txXfrm>
        <a:off x="2436328" y="1272264"/>
        <a:ext cx="1451953" cy="580781"/>
      </dsp:txXfrm>
    </dsp:sp>
    <dsp:sp modelId="{8C2839FD-251E-4EE2-95E0-F26501256F81}">
      <dsp:nvSpPr>
        <dsp:cNvPr id="0" name=""/>
        <dsp:cNvSpPr/>
      </dsp:nvSpPr>
      <dsp:spPr>
        <a:xfrm>
          <a:off x="4541661" y="374740"/>
          <a:ext cx="653378" cy="65337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6B7933D-B57F-4937-995B-E43C5B5AC8D2}">
      <dsp:nvSpPr>
        <dsp:cNvPr id="0" name=""/>
        <dsp:cNvSpPr/>
      </dsp:nvSpPr>
      <dsp:spPr>
        <a:xfrm>
          <a:off x="4142373" y="1272264"/>
          <a:ext cx="1451953" cy="5807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 Language</a:t>
          </a:r>
        </a:p>
      </dsp:txBody>
      <dsp:txXfrm>
        <a:off x="4142373" y="1272264"/>
        <a:ext cx="1451953" cy="580781"/>
      </dsp:txXfrm>
    </dsp:sp>
    <dsp:sp modelId="{AC9FB5C3-06DF-4D3F-BA4A-4AEEBBF89CB7}">
      <dsp:nvSpPr>
        <dsp:cNvPr id="0" name=""/>
        <dsp:cNvSpPr/>
      </dsp:nvSpPr>
      <dsp:spPr>
        <a:xfrm>
          <a:off x="6247705" y="374740"/>
          <a:ext cx="653378" cy="65337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9B92B69-20EF-4003-94AA-03BF1DF79D45}">
      <dsp:nvSpPr>
        <dsp:cNvPr id="0" name=""/>
        <dsp:cNvSpPr/>
      </dsp:nvSpPr>
      <dsp:spPr>
        <a:xfrm>
          <a:off x="5848418" y="1272264"/>
          <a:ext cx="1451953" cy="5807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 Values and beliefs</a:t>
          </a:r>
        </a:p>
      </dsp:txBody>
      <dsp:txXfrm>
        <a:off x="5848418" y="1272264"/>
        <a:ext cx="1451953" cy="580781"/>
      </dsp:txXfrm>
    </dsp:sp>
    <dsp:sp modelId="{9F6C2035-4D82-4F2B-846A-4F92AD7ED778}">
      <dsp:nvSpPr>
        <dsp:cNvPr id="0" name=""/>
        <dsp:cNvSpPr/>
      </dsp:nvSpPr>
      <dsp:spPr>
        <a:xfrm>
          <a:off x="1982593" y="2216034"/>
          <a:ext cx="653378" cy="65337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D353248-5657-49AF-A461-7A32E2FE91CA}">
      <dsp:nvSpPr>
        <dsp:cNvPr id="0" name=""/>
        <dsp:cNvSpPr/>
      </dsp:nvSpPr>
      <dsp:spPr>
        <a:xfrm>
          <a:off x="1583306" y="3113557"/>
          <a:ext cx="1451953" cy="5807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 Social norms</a:t>
          </a:r>
        </a:p>
      </dsp:txBody>
      <dsp:txXfrm>
        <a:off x="1583306" y="3113557"/>
        <a:ext cx="1451953" cy="580781"/>
      </dsp:txXfrm>
    </dsp:sp>
    <dsp:sp modelId="{5A044933-B72F-49B3-83F8-0E169851D104}">
      <dsp:nvSpPr>
        <dsp:cNvPr id="0" name=""/>
        <dsp:cNvSpPr/>
      </dsp:nvSpPr>
      <dsp:spPr>
        <a:xfrm>
          <a:off x="3688638" y="2216034"/>
          <a:ext cx="653378" cy="65337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4AB93A9-3F52-40E8-85D0-0350AA6BF4BA}">
      <dsp:nvSpPr>
        <dsp:cNvPr id="0" name=""/>
        <dsp:cNvSpPr/>
      </dsp:nvSpPr>
      <dsp:spPr>
        <a:xfrm>
          <a:off x="3289351" y="3113557"/>
          <a:ext cx="1451953" cy="5807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 Communication styles</a:t>
          </a:r>
        </a:p>
      </dsp:txBody>
      <dsp:txXfrm>
        <a:off x="3289351" y="3113557"/>
        <a:ext cx="1451953" cy="580781"/>
      </dsp:txXfrm>
    </dsp:sp>
    <dsp:sp modelId="{C4BF05B8-9FC1-4C27-80EB-FFDAECBBF656}">
      <dsp:nvSpPr>
        <dsp:cNvPr id="0" name=""/>
        <dsp:cNvSpPr/>
      </dsp:nvSpPr>
      <dsp:spPr>
        <a:xfrm>
          <a:off x="5394683" y="2216034"/>
          <a:ext cx="653378" cy="653378"/>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D82A9A7-315C-424D-B9E1-E0D03BFCDDD3}">
      <dsp:nvSpPr>
        <dsp:cNvPr id="0" name=""/>
        <dsp:cNvSpPr/>
      </dsp:nvSpPr>
      <dsp:spPr>
        <a:xfrm>
          <a:off x="4995396" y="3113557"/>
          <a:ext cx="1451953" cy="5807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 Decision-making approaches</a:t>
          </a:r>
        </a:p>
      </dsp:txBody>
      <dsp:txXfrm>
        <a:off x="4995396" y="3113557"/>
        <a:ext cx="1451953" cy="58078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0B7913-AFDD-465D-B8FD-A30A75EBFE0F}">
      <dsp:nvSpPr>
        <dsp:cNvPr id="0" name=""/>
        <dsp:cNvSpPr/>
      </dsp:nvSpPr>
      <dsp:spPr>
        <a:xfrm>
          <a:off x="282053" y="911788"/>
          <a:ext cx="867462" cy="86746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B2FD4F-B63C-466B-BFF9-C1C5896FAE6F}">
      <dsp:nvSpPr>
        <dsp:cNvPr id="0" name=""/>
        <dsp:cNvSpPr/>
      </dsp:nvSpPr>
      <dsp:spPr>
        <a:xfrm>
          <a:off x="466922" y="1096657"/>
          <a:ext cx="497724" cy="4977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9FFC56C-1746-4214-8D5C-97E4FC12F292}">
      <dsp:nvSpPr>
        <dsp:cNvPr id="0" name=""/>
        <dsp:cNvSpPr/>
      </dsp:nvSpPr>
      <dsp:spPr>
        <a:xfrm>
          <a:off x="4749" y="2049445"/>
          <a:ext cx="1422070" cy="5688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a:t>• Low power distance</a:t>
          </a:r>
        </a:p>
      </dsp:txBody>
      <dsp:txXfrm>
        <a:off x="4749" y="2049445"/>
        <a:ext cx="1422070" cy="568828"/>
      </dsp:txXfrm>
    </dsp:sp>
    <dsp:sp modelId="{D7DB708A-AAB2-444C-B7C2-0F2D59CAC786}">
      <dsp:nvSpPr>
        <dsp:cNvPr id="0" name=""/>
        <dsp:cNvSpPr/>
      </dsp:nvSpPr>
      <dsp:spPr>
        <a:xfrm>
          <a:off x="1952985" y="911788"/>
          <a:ext cx="867462" cy="86746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C4E454-9F41-46BC-B6CD-256A7FD67C61}">
      <dsp:nvSpPr>
        <dsp:cNvPr id="0" name=""/>
        <dsp:cNvSpPr/>
      </dsp:nvSpPr>
      <dsp:spPr>
        <a:xfrm>
          <a:off x="2137855" y="1096657"/>
          <a:ext cx="497724" cy="4977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07E1E62-8A0C-49A9-93D7-3F1B2CAA7487}">
      <dsp:nvSpPr>
        <dsp:cNvPr id="0" name=""/>
        <dsp:cNvSpPr/>
      </dsp:nvSpPr>
      <dsp:spPr>
        <a:xfrm>
          <a:off x="1675682" y="2049445"/>
          <a:ext cx="1422070" cy="5688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a:t>• Individualistic approach</a:t>
          </a:r>
        </a:p>
      </dsp:txBody>
      <dsp:txXfrm>
        <a:off x="1675682" y="2049445"/>
        <a:ext cx="1422070" cy="568828"/>
      </dsp:txXfrm>
    </dsp:sp>
    <dsp:sp modelId="{A34F6AB9-461C-4A54-9685-1605DFAB294E}">
      <dsp:nvSpPr>
        <dsp:cNvPr id="0" name=""/>
        <dsp:cNvSpPr/>
      </dsp:nvSpPr>
      <dsp:spPr>
        <a:xfrm>
          <a:off x="3623918" y="911788"/>
          <a:ext cx="867462" cy="86746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C310BC-A7EF-45F6-B235-E74DC1A51F31}">
      <dsp:nvSpPr>
        <dsp:cNvPr id="0" name=""/>
        <dsp:cNvSpPr/>
      </dsp:nvSpPr>
      <dsp:spPr>
        <a:xfrm>
          <a:off x="3808787" y="1096657"/>
          <a:ext cx="497724" cy="4977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AFFAE54-19FF-4395-BA7A-5A3585E11DE8}">
      <dsp:nvSpPr>
        <dsp:cNvPr id="0" name=""/>
        <dsp:cNvSpPr/>
      </dsp:nvSpPr>
      <dsp:spPr>
        <a:xfrm>
          <a:off x="3346614" y="2049445"/>
          <a:ext cx="1422070" cy="5688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a:t>• Direct communication style</a:t>
          </a:r>
        </a:p>
      </dsp:txBody>
      <dsp:txXfrm>
        <a:off x="3346614" y="2049445"/>
        <a:ext cx="1422070" cy="568828"/>
      </dsp:txXfrm>
    </dsp:sp>
    <dsp:sp modelId="{3FD04A06-18B9-41EF-A3C9-2E1E2AE4408F}">
      <dsp:nvSpPr>
        <dsp:cNvPr id="0" name=""/>
        <dsp:cNvSpPr/>
      </dsp:nvSpPr>
      <dsp:spPr>
        <a:xfrm>
          <a:off x="5294851" y="911788"/>
          <a:ext cx="867462" cy="867462"/>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1B75FF-8FF2-498B-A95C-815E091B5F9F}">
      <dsp:nvSpPr>
        <dsp:cNvPr id="0" name=""/>
        <dsp:cNvSpPr/>
      </dsp:nvSpPr>
      <dsp:spPr>
        <a:xfrm>
          <a:off x="5479720" y="1096657"/>
          <a:ext cx="497724" cy="49772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F6A0DC9-ECA4-4B03-AEDF-80C3FDF2D496}">
      <dsp:nvSpPr>
        <dsp:cNvPr id="0" name=""/>
        <dsp:cNvSpPr/>
      </dsp:nvSpPr>
      <dsp:spPr>
        <a:xfrm>
          <a:off x="5017547" y="2049445"/>
          <a:ext cx="1422070" cy="5688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a:t>• Time-conscious and deadline-focused</a:t>
          </a:r>
        </a:p>
      </dsp:txBody>
      <dsp:txXfrm>
        <a:off x="5017547" y="2049445"/>
        <a:ext cx="1422070" cy="568828"/>
      </dsp:txXfrm>
    </dsp:sp>
    <dsp:sp modelId="{10028267-A06A-45B9-94EA-66F7A43D6707}">
      <dsp:nvSpPr>
        <dsp:cNvPr id="0" name=""/>
        <dsp:cNvSpPr/>
      </dsp:nvSpPr>
      <dsp:spPr>
        <a:xfrm>
          <a:off x="6965783" y="911788"/>
          <a:ext cx="867462" cy="867462"/>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8CDAE4-013F-42B6-9C84-AAD2F695E9EF}">
      <dsp:nvSpPr>
        <dsp:cNvPr id="0" name=""/>
        <dsp:cNvSpPr/>
      </dsp:nvSpPr>
      <dsp:spPr>
        <a:xfrm>
          <a:off x="7150652" y="1096657"/>
          <a:ext cx="497724" cy="49772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7D06F88-C327-453D-B80C-D284EB4BC768}">
      <dsp:nvSpPr>
        <dsp:cNvPr id="0" name=""/>
        <dsp:cNvSpPr/>
      </dsp:nvSpPr>
      <dsp:spPr>
        <a:xfrm>
          <a:off x="6688480" y="2049445"/>
          <a:ext cx="1422070" cy="5688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a:t>• Preference for written agreements</a:t>
          </a:r>
        </a:p>
      </dsp:txBody>
      <dsp:txXfrm>
        <a:off x="6688480" y="2049445"/>
        <a:ext cx="1422070" cy="56882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70B535-2D56-406E-975C-FF53BC7230A3}">
      <dsp:nvSpPr>
        <dsp:cNvPr id="0" name=""/>
        <dsp:cNvSpPr/>
      </dsp:nvSpPr>
      <dsp:spPr>
        <a:xfrm>
          <a:off x="0" y="0"/>
          <a:ext cx="6248781" cy="635411"/>
        </a:xfrm>
        <a:prstGeom prst="roundRect">
          <a:avLst>
            <a:gd name="adj" fmla="val 10000"/>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 High power distance</a:t>
          </a:r>
        </a:p>
      </dsp:txBody>
      <dsp:txXfrm>
        <a:off x="18611" y="18611"/>
        <a:ext cx="5488778" cy="598189"/>
      </dsp:txXfrm>
    </dsp:sp>
    <dsp:sp modelId="{EDF0916F-D15C-4F6E-A126-7E2C8441E0BA}">
      <dsp:nvSpPr>
        <dsp:cNvPr id="0" name=""/>
        <dsp:cNvSpPr/>
      </dsp:nvSpPr>
      <dsp:spPr>
        <a:xfrm>
          <a:off x="466629" y="723662"/>
          <a:ext cx="6248781" cy="635411"/>
        </a:xfrm>
        <a:prstGeom prst="roundRect">
          <a:avLst>
            <a:gd name="adj" fmla="val 10000"/>
          </a:avLst>
        </a:prstGeom>
        <a:gradFill rotWithShape="0">
          <a:gsLst>
            <a:gs pos="0">
              <a:schemeClr val="accent3">
                <a:hueOff val="0"/>
                <a:satOff val="0"/>
                <a:lumOff val="0"/>
                <a:alphaOff val="0"/>
                <a:tint val="96000"/>
                <a:satMod val="100000"/>
                <a:lumMod val="104000"/>
              </a:schemeClr>
            </a:gs>
            <a:gs pos="78000">
              <a:schemeClr val="accent3">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 Collectivist approach</a:t>
          </a:r>
        </a:p>
      </dsp:txBody>
      <dsp:txXfrm>
        <a:off x="485240" y="742273"/>
        <a:ext cx="5331911" cy="598189"/>
      </dsp:txXfrm>
    </dsp:sp>
    <dsp:sp modelId="{DFF3E31D-47BD-4A1F-956D-10D562A7C3C3}">
      <dsp:nvSpPr>
        <dsp:cNvPr id="0" name=""/>
        <dsp:cNvSpPr/>
      </dsp:nvSpPr>
      <dsp:spPr>
        <a:xfrm>
          <a:off x="933259" y="1447325"/>
          <a:ext cx="6248781" cy="635411"/>
        </a:xfrm>
        <a:prstGeom prst="roundRect">
          <a:avLst>
            <a:gd name="adj" fmla="val 10000"/>
          </a:avLst>
        </a:prstGeom>
        <a:gradFill rotWithShape="0">
          <a:gsLst>
            <a:gs pos="0">
              <a:schemeClr val="accent4">
                <a:hueOff val="0"/>
                <a:satOff val="0"/>
                <a:lumOff val="0"/>
                <a:alphaOff val="0"/>
                <a:tint val="96000"/>
                <a:satMod val="100000"/>
                <a:lumMod val="104000"/>
              </a:schemeClr>
            </a:gs>
            <a:gs pos="78000">
              <a:schemeClr val="accent4">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 Indirect communication style</a:t>
          </a:r>
        </a:p>
      </dsp:txBody>
      <dsp:txXfrm>
        <a:off x="951870" y="1465936"/>
        <a:ext cx="5331911" cy="598189"/>
      </dsp:txXfrm>
    </dsp:sp>
    <dsp:sp modelId="{5B450F43-0F97-4FA0-A332-9866D9C1FC22}">
      <dsp:nvSpPr>
        <dsp:cNvPr id="0" name=""/>
        <dsp:cNvSpPr/>
      </dsp:nvSpPr>
      <dsp:spPr>
        <a:xfrm>
          <a:off x="1399889" y="2170988"/>
          <a:ext cx="6248781" cy="635411"/>
        </a:xfrm>
        <a:prstGeom prst="roundRect">
          <a:avLst>
            <a:gd name="adj" fmla="val 10000"/>
          </a:avLst>
        </a:prstGeom>
        <a:gradFill rotWithShape="0">
          <a:gsLst>
            <a:gs pos="0">
              <a:schemeClr val="accent5">
                <a:hueOff val="0"/>
                <a:satOff val="0"/>
                <a:lumOff val="0"/>
                <a:alphaOff val="0"/>
                <a:tint val="96000"/>
                <a:satMod val="100000"/>
                <a:lumMod val="104000"/>
              </a:schemeClr>
            </a:gs>
            <a:gs pos="78000">
              <a:schemeClr val="accent5">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 Relationship-building (Guanxi) is crucial</a:t>
          </a:r>
        </a:p>
      </dsp:txBody>
      <dsp:txXfrm>
        <a:off x="1418500" y="2189599"/>
        <a:ext cx="5331911" cy="598189"/>
      </dsp:txXfrm>
    </dsp:sp>
    <dsp:sp modelId="{5BD62693-E5B1-4900-A972-83A77EF1618C}">
      <dsp:nvSpPr>
        <dsp:cNvPr id="0" name=""/>
        <dsp:cNvSpPr/>
      </dsp:nvSpPr>
      <dsp:spPr>
        <a:xfrm>
          <a:off x="1866518" y="2894650"/>
          <a:ext cx="6248781" cy="635411"/>
        </a:xfrm>
        <a:prstGeom prst="roundRect">
          <a:avLst>
            <a:gd name="adj" fmla="val 10000"/>
          </a:avLst>
        </a:prstGeom>
        <a:gradFill rotWithShape="0">
          <a:gsLst>
            <a:gs pos="0">
              <a:schemeClr val="accent6">
                <a:hueOff val="0"/>
                <a:satOff val="0"/>
                <a:lumOff val="0"/>
                <a:alphaOff val="0"/>
                <a:tint val="96000"/>
                <a:satMod val="100000"/>
                <a:lumMod val="104000"/>
              </a:schemeClr>
            </a:gs>
            <a:gs pos="78000">
              <a:schemeClr val="accent6">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 Flexible with timelines</a:t>
          </a:r>
        </a:p>
      </dsp:txBody>
      <dsp:txXfrm>
        <a:off x="1885129" y="2913261"/>
        <a:ext cx="5331911" cy="598189"/>
      </dsp:txXfrm>
    </dsp:sp>
    <dsp:sp modelId="{5C0FEC1A-2359-4A05-BD33-520DB8A859DA}">
      <dsp:nvSpPr>
        <dsp:cNvPr id="0" name=""/>
        <dsp:cNvSpPr/>
      </dsp:nvSpPr>
      <dsp:spPr>
        <a:xfrm>
          <a:off x="5835763" y="464203"/>
          <a:ext cx="413017" cy="413017"/>
        </a:xfrm>
        <a:prstGeom prst="downArrow">
          <a:avLst>
            <a:gd name="adj1" fmla="val 55000"/>
            <a:gd name="adj2" fmla="val 45000"/>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5928692" y="464203"/>
        <a:ext cx="227159" cy="310795"/>
      </dsp:txXfrm>
    </dsp:sp>
    <dsp:sp modelId="{3A19F55B-A9E0-41AB-A396-93DEF7BA2248}">
      <dsp:nvSpPr>
        <dsp:cNvPr id="0" name=""/>
        <dsp:cNvSpPr/>
      </dsp:nvSpPr>
      <dsp:spPr>
        <a:xfrm>
          <a:off x="6302393" y="1187865"/>
          <a:ext cx="413017" cy="413017"/>
        </a:xfrm>
        <a:prstGeom prst="downArrow">
          <a:avLst>
            <a:gd name="adj1" fmla="val 55000"/>
            <a:gd name="adj2" fmla="val 45000"/>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6395322" y="1187865"/>
        <a:ext cx="227159" cy="310795"/>
      </dsp:txXfrm>
    </dsp:sp>
    <dsp:sp modelId="{5956E477-5C3D-4FD5-BF45-3CFDB718AEFB}">
      <dsp:nvSpPr>
        <dsp:cNvPr id="0" name=""/>
        <dsp:cNvSpPr/>
      </dsp:nvSpPr>
      <dsp:spPr>
        <a:xfrm>
          <a:off x="6769023" y="1900938"/>
          <a:ext cx="413017" cy="413017"/>
        </a:xfrm>
        <a:prstGeom prst="downArrow">
          <a:avLst>
            <a:gd name="adj1" fmla="val 55000"/>
            <a:gd name="adj2" fmla="val 45000"/>
          </a:avLst>
        </a:prstGeom>
        <a:solidFill>
          <a:schemeClr val="accent4">
            <a:tint val="40000"/>
            <a:alpha val="90000"/>
            <a:hueOff val="0"/>
            <a:satOff val="0"/>
            <a:lumOff val="0"/>
            <a:alphaOff val="0"/>
          </a:schemeClr>
        </a:solidFill>
        <a:ln w="9525" cap="flat"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6861952" y="1900938"/>
        <a:ext cx="227159" cy="310795"/>
      </dsp:txXfrm>
    </dsp:sp>
    <dsp:sp modelId="{F36CD150-4C0B-4F42-97B5-156B7A6D84EC}">
      <dsp:nvSpPr>
        <dsp:cNvPr id="0" name=""/>
        <dsp:cNvSpPr/>
      </dsp:nvSpPr>
      <dsp:spPr>
        <a:xfrm>
          <a:off x="7235652" y="2631661"/>
          <a:ext cx="413017" cy="413017"/>
        </a:xfrm>
        <a:prstGeom prst="downArrow">
          <a:avLst>
            <a:gd name="adj1" fmla="val 55000"/>
            <a:gd name="adj2" fmla="val 45000"/>
          </a:avLst>
        </a:prstGeom>
        <a:solidFill>
          <a:schemeClr val="accent5">
            <a:tint val="40000"/>
            <a:alpha val="90000"/>
            <a:hueOff val="0"/>
            <a:satOff val="0"/>
            <a:lumOff val="0"/>
            <a:alphaOff val="0"/>
          </a:schemeClr>
        </a:solidFill>
        <a:ln w="9525" cap="flat"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7328581" y="2631661"/>
        <a:ext cx="227159" cy="31079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D6D979-6EA3-494A-8D4A-A8F27BA5B673}">
      <dsp:nvSpPr>
        <dsp:cNvPr id="0" name=""/>
        <dsp:cNvSpPr/>
      </dsp:nvSpPr>
      <dsp:spPr>
        <a:xfrm>
          <a:off x="929151" y="2214"/>
          <a:ext cx="2540406" cy="152424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 Power Distance: China high, UK low</a:t>
          </a:r>
        </a:p>
      </dsp:txBody>
      <dsp:txXfrm>
        <a:off x="973795" y="46858"/>
        <a:ext cx="2451118" cy="1434956"/>
      </dsp:txXfrm>
    </dsp:sp>
    <dsp:sp modelId="{7D94CF14-FA3A-4819-840C-83EF8AB3A2F7}">
      <dsp:nvSpPr>
        <dsp:cNvPr id="0" name=""/>
        <dsp:cNvSpPr/>
      </dsp:nvSpPr>
      <dsp:spPr>
        <a:xfrm>
          <a:off x="3693114" y="449326"/>
          <a:ext cx="538566" cy="63002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3693114" y="575330"/>
        <a:ext cx="376996" cy="378012"/>
      </dsp:txXfrm>
    </dsp:sp>
    <dsp:sp modelId="{BCB53DE9-CAFA-413A-BCF5-73810AF8CD0A}">
      <dsp:nvSpPr>
        <dsp:cNvPr id="0" name=""/>
        <dsp:cNvSpPr/>
      </dsp:nvSpPr>
      <dsp:spPr>
        <a:xfrm>
          <a:off x="4485721" y="2214"/>
          <a:ext cx="2540406" cy="152424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 Individualism vs. Collectivism: UK high individualism, China collectivism</a:t>
          </a:r>
        </a:p>
      </dsp:txBody>
      <dsp:txXfrm>
        <a:off x="4530365" y="46858"/>
        <a:ext cx="2451118" cy="1434956"/>
      </dsp:txXfrm>
    </dsp:sp>
    <dsp:sp modelId="{417A2DA4-3F1C-4F2F-B92C-C1BDA8A73B66}">
      <dsp:nvSpPr>
        <dsp:cNvPr id="0" name=""/>
        <dsp:cNvSpPr/>
      </dsp:nvSpPr>
      <dsp:spPr>
        <a:xfrm rot="5400000">
          <a:off x="5486641" y="1704287"/>
          <a:ext cx="538566" cy="63002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rot="-5400000">
        <a:off x="5566918" y="1750014"/>
        <a:ext cx="378012" cy="376996"/>
      </dsp:txXfrm>
    </dsp:sp>
    <dsp:sp modelId="{05CE8D77-1070-49D9-B9C1-D990935932E7}">
      <dsp:nvSpPr>
        <dsp:cNvPr id="0" name=""/>
        <dsp:cNvSpPr/>
      </dsp:nvSpPr>
      <dsp:spPr>
        <a:xfrm>
          <a:off x="4485721" y="2542621"/>
          <a:ext cx="2540406" cy="152424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 Communication: UK direct, China indirect</a:t>
          </a:r>
        </a:p>
      </dsp:txBody>
      <dsp:txXfrm>
        <a:off x="4530365" y="2587265"/>
        <a:ext cx="2451118" cy="1434956"/>
      </dsp:txXfrm>
    </dsp:sp>
    <dsp:sp modelId="{80CFC250-C97A-4D8F-A90D-0E3F8978B533}">
      <dsp:nvSpPr>
        <dsp:cNvPr id="0" name=""/>
        <dsp:cNvSpPr/>
      </dsp:nvSpPr>
      <dsp:spPr>
        <a:xfrm rot="10800000">
          <a:off x="3723599" y="2989732"/>
          <a:ext cx="538566" cy="63002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rot="10800000">
        <a:off x="3885169" y="3115736"/>
        <a:ext cx="376996" cy="378012"/>
      </dsp:txXfrm>
    </dsp:sp>
    <dsp:sp modelId="{BCF98F54-E08B-4AFC-A9DB-24E45C81455A}">
      <dsp:nvSpPr>
        <dsp:cNvPr id="0" name=""/>
        <dsp:cNvSpPr/>
      </dsp:nvSpPr>
      <dsp:spPr>
        <a:xfrm>
          <a:off x="929151" y="2542621"/>
          <a:ext cx="2540406" cy="152424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 Long-term orientation: China strong, UK moderate</a:t>
          </a:r>
        </a:p>
      </dsp:txBody>
      <dsp:txXfrm>
        <a:off x="973795" y="2587265"/>
        <a:ext cx="2451118" cy="143495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D205ED-9DC6-44D2-8AAF-1097B537173B}">
      <dsp:nvSpPr>
        <dsp:cNvPr id="0" name=""/>
        <dsp:cNvSpPr/>
      </dsp:nvSpPr>
      <dsp:spPr>
        <a:xfrm>
          <a:off x="7132" y="59549"/>
          <a:ext cx="2131851" cy="1279110"/>
        </a:xfrm>
        <a:prstGeom prst="roundRect">
          <a:avLst>
            <a:gd name="adj" fmla="val 10000"/>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 Communication style differences</a:t>
          </a:r>
        </a:p>
      </dsp:txBody>
      <dsp:txXfrm>
        <a:off x="44596" y="97013"/>
        <a:ext cx="2056923" cy="1204182"/>
      </dsp:txXfrm>
    </dsp:sp>
    <dsp:sp modelId="{648601D2-107A-4BD7-BF7E-0EE48CFA52AF}">
      <dsp:nvSpPr>
        <dsp:cNvPr id="0" name=""/>
        <dsp:cNvSpPr/>
      </dsp:nvSpPr>
      <dsp:spPr>
        <a:xfrm>
          <a:off x="2326586" y="434755"/>
          <a:ext cx="451952" cy="528699"/>
        </a:xfrm>
        <a:prstGeom prst="rightArrow">
          <a:avLst>
            <a:gd name="adj1" fmla="val 60000"/>
            <a:gd name="adj2" fmla="val 50000"/>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a:off x="2326586" y="540495"/>
        <a:ext cx="316366" cy="317219"/>
      </dsp:txXfrm>
    </dsp:sp>
    <dsp:sp modelId="{423E3179-2907-4840-BB3B-79DFEB3956C0}">
      <dsp:nvSpPr>
        <dsp:cNvPr id="0" name=""/>
        <dsp:cNvSpPr/>
      </dsp:nvSpPr>
      <dsp:spPr>
        <a:xfrm>
          <a:off x="2991724" y="59549"/>
          <a:ext cx="2131851" cy="1279110"/>
        </a:xfrm>
        <a:prstGeom prst="roundRect">
          <a:avLst>
            <a:gd name="adj" fmla="val 10000"/>
          </a:avLst>
        </a:prstGeom>
        <a:gradFill rotWithShape="0">
          <a:gsLst>
            <a:gs pos="0">
              <a:schemeClr val="accent3">
                <a:hueOff val="0"/>
                <a:satOff val="0"/>
                <a:lumOff val="0"/>
                <a:alphaOff val="0"/>
                <a:tint val="96000"/>
                <a:satMod val="100000"/>
                <a:lumMod val="104000"/>
              </a:schemeClr>
            </a:gs>
            <a:gs pos="78000">
              <a:schemeClr val="accent3">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 Decision-making hierarchy</a:t>
          </a:r>
        </a:p>
      </dsp:txBody>
      <dsp:txXfrm>
        <a:off x="3029188" y="97013"/>
        <a:ext cx="2056923" cy="1204182"/>
      </dsp:txXfrm>
    </dsp:sp>
    <dsp:sp modelId="{97D6B321-FB8B-4800-B681-10F57FBCF822}">
      <dsp:nvSpPr>
        <dsp:cNvPr id="0" name=""/>
        <dsp:cNvSpPr/>
      </dsp:nvSpPr>
      <dsp:spPr>
        <a:xfrm>
          <a:off x="5311178" y="434755"/>
          <a:ext cx="451952" cy="528699"/>
        </a:xfrm>
        <a:prstGeom prst="rightArrow">
          <a:avLst>
            <a:gd name="adj1" fmla="val 60000"/>
            <a:gd name="adj2" fmla="val 50000"/>
          </a:avLst>
        </a:prstGeom>
        <a:gradFill rotWithShape="0">
          <a:gsLst>
            <a:gs pos="0">
              <a:schemeClr val="accent3">
                <a:hueOff val="0"/>
                <a:satOff val="0"/>
                <a:lumOff val="0"/>
                <a:alphaOff val="0"/>
                <a:tint val="96000"/>
                <a:satMod val="100000"/>
                <a:lumMod val="104000"/>
              </a:schemeClr>
            </a:gs>
            <a:gs pos="78000">
              <a:schemeClr val="accent3">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a:off x="5311178" y="540495"/>
        <a:ext cx="316366" cy="317219"/>
      </dsp:txXfrm>
    </dsp:sp>
    <dsp:sp modelId="{6FD9EE6B-9E9F-4854-BED8-3FBB8BAB71AA}">
      <dsp:nvSpPr>
        <dsp:cNvPr id="0" name=""/>
        <dsp:cNvSpPr/>
      </dsp:nvSpPr>
      <dsp:spPr>
        <a:xfrm>
          <a:off x="5976316" y="59549"/>
          <a:ext cx="2131851" cy="1279110"/>
        </a:xfrm>
        <a:prstGeom prst="roundRect">
          <a:avLst>
            <a:gd name="adj" fmla="val 10000"/>
          </a:avLst>
        </a:prstGeom>
        <a:gradFill rotWithShape="0">
          <a:gsLst>
            <a:gs pos="0">
              <a:schemeClr val="accent4">
                <a:hueOff val="0"/>
                <a:satOff val="0"/>
                <a:lumOff val="0"/>
                <a:alphaOff val="0"/>
                <a:tint val="96000"/>
                <a:satMod val="100000"/>
                <a:lumMod val="104000"/>
              </a:schemeClr>
            </a:gs>
            <a:gs pos="78000">
              <a:schemeClr val="accent4">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 Building trust before business</a:t>
          </a:r>
        </a:p>
      </dsp:txBody>
      <dsp:txXfrm>
        <a:off x="6013780" y="97013"/>
        <a:ext cx="2056923" cy="1204182"/>
      </dsp:txXfrm>
    </dsp:sp>
    <dsp:sp modelId="{3574776A-C811-48AB-AE61-90E426AB3D6F}">
      <dsp:nvSpPr>
        <dsp:cNvPr id="0" name=""/>
        <dsp:cNvSpPr/>
      </dsp:nvSpPr>
      <dsp:spPr>
        <a:xfrm rot="5400000">
          <a:off x="6816265" y="1487890"/>
          <a:ext cx="451952" cy="528699"/>
        </a:xfrm>
        <a:prstGeom prst="rightArrow">
          <a:avLst>
            <a:gd name="adj1" fmla="val 60000"/>
            <a:gd name="adj2" fmla="val 50000"/>
          </a:avLst>
        </a:prstGeom>
        <a:gradFill rotWithShape="0">
          <a:gsLst>
            <a:gs pos="0">
              <a:schemeClr val="accent4">
                <a:hueOff val="0"/>
                <a:satOff val="0"/>
                <a:lumOff val="0"/>
                <a:alphaOff val="0"/>
                <a:tint val="96000"/>
                <a:satMod val="100000"/>
                <a:lumMod val="104000"/>
              </a:schemeClr>
            </a:gs>
            <a:gs pos="78000">
              <a:schemeClr val="accent4">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rot="-5400000">
        <a:off x="6883632" y="1526263"/>
        <a:ext cx="317219" cy="316366"/>
      </dsp:txXfrm>
    </dsp:sp>
    <dsp:sp modelId="{BD0AF8D3-ED8E-4FBE-8BF2-C2C5C959A41A}">
      <dsp:nvSpPr>
        <dsp:cNvPr id="0" name=""/>
        <dsp:cNvSpPr/>
      </dsp:nvSpPr>
      <dsp:spPr>
        <a:xfrm>
          <a:off x="5976316" y="2191401"/>
          <a:ext cx="2131851" cy="1279110"/>
        </a:xfrm>
        <a:prstGeom prst="roundRect">
          <a:avLst>
            <a:gd name="adj" fmla="val 10000"/>
          </a:avLst>
        </a:prstGeom>
        <a:gradFill rotWithShape="0">
          <a:gsLst>
            <a:gs pos="0">
              <a:schemeClr val="accent5">
                <a:hueOff val="0"/>
                <a:satOff val="0"/>
                <a:lumOff val="0"/>
                <a:alphaOff val="0"/>
                <a:tint val="96000"/>
                <a:satMod val="100000"/>
                <a:lumMod val="104000"/>
              </a:schemeClr>
            </a:gs>
            <a:gs pos="78000">
              <a:schemeClr val="accent5">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 Time perception differences</a:t>
          </a:r>
        </a:p>
      </dsp:txBody>
      <dsp:txXfrm>
        <a:off x="6013780" y="2228865"/>
        <a:ext cx="2056923" cy="1204182"/>
      </dsp:txXfrm>
    </dsp:sp>
    <dsp:sp modelId="{139F6B15-3543-4437-86EE-618E90FED182}">
      <dsp:nvSpPr>
        <dsp:cNvPr id="0" name=""/>
        <dsp:cNvSpPr/>
      </dsp:nvSpPr>
      <dsp:spPr>
        <a:xfrm rot="10800000">
          <a:off x="5336760" y="2566607"/>
          <a:ext cx="451952" cy="528699"/>
        </a:xfrm>
        <a:prstGeom prst="rightArrow">
          <a:avLst>
            <a:gd name="adj1" fmla="val 60000"/>
            <a:gd name="adj2" fmla="val 50000"/>
          </a:avLst>
        </a:prstGeom>
        <a:gradFill rotWithShape="0">
          <a:gsLst>
            <a:gs pos="0">
              <a:schemeClr val="accent5">
                <a:hueOff val="0"/>
                <a:satOff val="0"/>
                <a:lumOff val="0"/>
                <a:alphaOff val="0"/>
                <a:tint val="96000"/>
                <a:satMod val="100000"/>
                <a:lumMod val="104000"/>
              </a:schemeClr>
            </a:gs>
            <a:gs pos="78000">
              <a:schemeClr val="accent5">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rot="10800000">
        <a:off x="5472346" y="2672347"/>
        <a:ext cx="316366" cy="317219"/>
      </dsp:txXfrm>
    </dsp:sp>
    <dsp:sp modelId="{3F16A07A-45DF-40DB-A2DA-BB9032057433}">
      <dsp:nvSpPr>
        <dsp:cNvPr id="0" name=""/>
        <dsp:cNvSpPr/>
      </dsp:nvSpPr>
      <dsp:spPr>
        <a:xfrm>
          <a:off x="2991724" y="2191401"/>
          <a:ext cx="2131851" cy="1279110"/>
        </a:xfrm>
        <a:prstGeom prst="roundRect">
          <a:avLst>
            <a:gd name="adj" fmla="val 10000"/>
          </a:avLst>
        </a:prstGeom>
        <a:gradFill rotWithShape="0">
          <a:gsLst>
            <a:gs pos="0">
              <a:schemeClr val="accent6">
                <a:hueOff val="0"/>
                <a:satOff val="0"/>
                <a:lumOff val="0"/>
                <a:alphaOff val="0"/>
                <a:tint val="96000"/>
                <a:satMod val="100000"/>
                <a:lumMod val="104000"/>
              </a:schemeClr>
            </a:gs>
            <a:gs pos="78000">
              <a:schemeClr val="accent6">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 Contract vs. relationship emphasis</a:t>
          </a:r>
        </a:p>
      </dsp:txBody>
      <dsp:txXfrm>
        <a:off x="3029188" y="2228865"/>
        <a:ext cx="2056923" cy="120418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8F938F-4B9C-4C1A-BBF1-1CE85B38E4D5}">
      <dsp:nvSpPr>
        <dsp:cNvPr id="0" name=""/>
        <dsp:cNvSpPr/>
      </dsp:nvSpPr>
      <dsp:spPr>
        <a:xfrm>
          <a:off x="1183037" y="23230"/>
          <a:ext cx="761126" cy="76112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BF3FA8-BFA4-44A9-9460-4CEE837A3C7C}">
      <dsp:nvSpPr>
        <dsp:cNvPr id="0" name=""/>
        <dsp:cNvSpPr/>
      </dsp:nvSpPr>
      <dsp:spPr>
        <a:xfrm>
          <a:off x="1342874" y="183067"/>
          <a:ext cx="441453" cy="44145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55C9C68-C794-4515-A684-AD0C0D501DE9}">
      <dsp:nvSpPr>
        <dsp:cNvPr id="0" name=""/>
        <dsp:cNvSpPr/>
      </dsp:nvSpPr>
      <dsp:spPr>
        <a:xfrm>
          <a:off x="2107263" y="23230"/>
          <a:ext cx="1794084" cy="761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US" sz="1300" kern="1200" dirty="0"/>
            <a:t>• Invest time in Guanxi</a:t>
          </a:r>
        </a:p>
      </dsp:txBody>
      <dsp:txXfrm>
        <a:off x="2107263" y="23230"/>
        <a:ext cx="1794084" cy="761126"/>
      </dsp:txXfrm>
    </dsp:sp>
    <dsp:sp modelId="{B1445B6E-51A3-4138-8C9A-8AF55B967F46}">
      <dsp:nvSpPr>
        <dsp:cNvPr id="0" name=""/>
        <dsp:cNvSpPr/>
      </dsp:nvSpPr>
      <dsp:spPr>
        <a:xfrm>
          <a:off x="4213952" y="23230"/>
          <a:ext cx="761126" cy="76112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D892DD-A4B1-4E34-8673-2860E21A93EA}">
      <dsp:nvSpPr>
        <dsp:cNvPr id="0" name=""/>
        <dsp:cNvSpPr/>
      </dsp:nvSpPr>
      <dsp:spPr>
        <a:xfrm>
          <a:off x="4373789" y="183067"/>
          <a:ext cx="441453" cy="44145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615231C-6F46-4E42-B757-64C3E73CED23}">
      <dsp:nvSpPr>
        <dsp:cNvPr id="0" name=""/>
        <dsp:cNvSpPr/>
      </dsp:nvSpPr>
      <dsp:spPr>
        <a:xfrm>
          <a:off x="5138177" y="23230"/>
          <a:ext cx="1794084" cy="761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US" sz="1300" kern="1200" dirty="0"/>
            <a:t>• Show respect for hierarchy</a:t>
          </a:r>
        </a:p>
      </dsp:txBody>
      <dsp:txXfrm>
        <a:off x="5138177" y="23230"/>
        <a:ext cx="1794084" cy="761126"/>
      </dsp:txXfrm>
    </dsp:sp>
    <dsp:sp modelId="{FFCBEEC0-2A00-4826-8740-C24F8BC8F42F}">
      <dsp:nvSpPr>
        <dsp:cNvPr id="0" name=""/>
        <dsp:cNvSpPr/>
      </dsp:nvSpPr>
      <dsp:spPr>
        <a:xfrm>
          <a:off x="1183037" y="1384467"/>
          <a:ext cx="761126" cy="76112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E30E95-54B1-4C68-8948-029AC6F09B43}">
      <dsp:nvSpPr>
        <dsp:cNvPr id="0" name=""/>
        <dsp:cNvSpPr/>
      </dsp:nvSpPr>
      <dsp:spPr>
        <a:xfrm>
          <a:off x="1342874" y="1544304"/>
          <a:ext cx="441453" cy="44145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5FEAA12-9083-45F8-BB98-812474D7C2EA}">
      <dsp:nvSpPr>
        <dsp:cNvPr id="0" name=""/>
        <dsp:cNvSpPr/>
      </dsp:nvSpPr>
      <dsp:spPr>
        <a:xfrm>
          <a:off x="2107263" y="1384467"/>
          <a:ext cx="1794084" cy="761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US" sz="1300" kern="1200"/>
            <a:t>• Be patient and flexible</a:t>
          </a:r>
        </a:p>
      </dsp:txBody>
      <dsp:txXfrm>
        <a:off x="2107263" y="1384467"/>
        <a:ext cx="1794084" cy="761126"/>
      </dsp:txXfrm>
    </dsp:sp>
    <dsp:sp modelId="{84043019-34BF-4048-A066-5D4E3BD78CC1}">
      <dsp:nvSpPr>
        <dsp:cNvPr id="0" name=""/>
        <dsp:cNvSpPr/>
      </dsp:nvSpPr>
      <dsp:spPr>
        <a:xfrm>
          <a:off x="4213952" y="1384467"/>
          <a:ext cx="761126" cy="76112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FE7AA2-9B31-4F5D-821C-4C0C982B0A6A}">
      <dsp:nvSpPr>
        <dsp:cNvPr id="0" name=""/>
        <dsp:cNvSpPr/>
      </dsp:nvSpPr>
      <dsp:spPr>
        <a:xfrm>
          <a:off x="4373789" y="1544304"/>
          <a:ext cx="441453" cy="44145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A21E8B2-7E3F-436E-8E12-BCA136E767E6}">
      <dsp:nvSpPr>
        <dsp:cNvPr id="0" name=""/>
        <dsp:cNvSpPr/>
      </dsp:nvSpPr>
      <dsp:spPr>
        <a:xfrm>
          <a:off x="5138177" y="1384467"/>
          <a:ext cx="1794084" cy="761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US" sz="1300" kern="1200"/>
            <a:t>• Adapt communication to be less confrontational</a:t>
          </a:r>
        </a:p>
      </dsp:txBody>
      <dsp:txXfrm>
        <a:off x="5138177" y="1384467"/>
        <a:ext cx="1794084" cy="761126"/>
      </dsp:txXfrm>
    </dsp:sp>
    <dsp:sp modelId="{59F6D036-525C-4CFE-AE1D-59CBD4383640}">
      <dsp:nvSpPr>
        <dsp:cNvPr id="0" name=""/>
        <dsp:cNvSpPr/>
      </dsp:nvSpPr>
      <dsp:spPr>
        <a:xfrm>
          <a:off x="1183037" y="2745704"/>
          <a:ext cx="761126" cy="76112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3AE152-D14D-4B50-AE2C-26D760758D2C}">
      <dsp:nvSpPr>
        <dsp:cNvPr id="0" name=""/>
        <dsp:cNvSpPr/>
      </dsp:nvSpPr>
      <dsp:spPr>
        <a:xfrm>
          <a:off x="1342874" y="2905541"/>
          <a:ext cx="441453" cy="44145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04793ED-2CA5-4036-BB79-9E11A53D09EA}">
      <dsp:nvSpPr>
        <dsp:cNvPr id="0" name=""/>
        <dsp:cNvSpPr/>
      </dsp:nvSpPr>
      <dsp:spPr>
        <a:xfrm>
          <a:off x="2107263" y="2745704"/>
          <a:ext cx="1794084" cy="761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US" sz="1300" kern="1200"/>
            <a:t>• Aim for win–win outcomes</a:t>
          </a:r>
        </a:p>
      </dsp:txBody>
      <dsp:txXfrm>
        <a:off x="2107263" y="2745704"/>
        <a:ext cx="1794084" cy="76112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32CA74-E2C0-4A07-A3B1-F4A0769F8916}">
      <dsp:nvSpPr>
        <dsp:cNvPr id="0" name=""/>
        <dsp:cNvSpPr/>
      </dsp:nvSpPr>
      <dsp:spPr>
        <a:xfrm>
          <a:off x="2377" y="1136463"/>
          <a:ext cx="1697555" cy="1077948"/>
        </a:xfrm>
        <a:prstGeom prst="roundRect">
          <a:avLst>
            <a:gd name="adj" fmla="val 10000"/>
          </a:avLst>
        </a:prstGeom>
        <a:gradFill rotWithShape="0">
          <a:gsLst>
            <a:gs pos="0">
              <a:schemeClr val="accent1">
                <a:hueOff val="0"/>
                <a:satOff val="0"/>
                <a:lumOff val="0"/>
                <a:alphaOff val="0"/>
                <a:tint val="96000"/>
                <a:satMod val="100000"/>
                <a:lumMod val="104000"/>
              </a:schemeClr>
            </a:gs>
            <a:gs pos="78000">
              <a:schemeClr val="accent1">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5805CA92-485E-4640-A174-988FE4AAE825}">
      <dsp:nvSpPr>
        <dsp:cNvPr id="0" name=""/>
        <dsp:cNvSpPr/>
      </dsp:nvSpPr>
      <dsp:spPr>
        <a:xfrm>
          <a:off x="190994" y="1315650"/>
          <a:ext cx="1697555" cy="1077948"/>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Example of UK–China collaboration involving Aston Martin.</a:t>
          </a:r>
        </a:p>
      </dsp:txBody>
      <dsp:txXfrm>
        <a:off x="222566" y="1347222"/>
        <a:ext cx="1634411" cy="1014804"/>
      </dsp:txXfrm>
    </dsp:sp>
    <dsp:sp modelId="{ECEABAEC-59E5-42D5-AE06-F45FD7F714EA}">
      <dsp:nvSpPr>
        <dsp:cNvPr id="0" name=""/>
        <dsp:cNvSpPr/>
      </dsp:nvSpPr>
      <dsp:spPr>
        <a:xfrm>
          <a:off x="2077168" y="1136463"/>
          <a:ext cx="1697555" cy="1077948"/>
        </a:xfrm>
        <a:prstGeom prst="roundRect">
          <a:avLst>
            <a:gd name="adj" fmla="val 10000"/>
          </a:avLst>
        </a:prstGeom>
        <a:gradFill rotWithShape="0">
          <a:gsLst>
            <a:gs pos="0">
              <a:schemeClr val="accent1">
                <a:hueOff val="0"/>
                <a:satOff val="0"/>
                <a:lumOff val="0"/>
                <a:alphaOff val="0"/>
                <a:tint val="96000"/>
                <a:satMod val="100000"/>
                <a:lumMod val="104000"/>
              </a:schemeClr>
            </a:gs>
            <a:gs pos="78000">
              <a:schemeClr val="accent1">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3CE51CF0-3263-4D9D-93F3-79D0B728555C}">
      <dsp:nvSpPr>
        <dsp:cNvPr id="0" name=""/>
        <dsp:cNvSpPr/>
      </dsp:nvSpPr>
      <dsp:spPr>
        <a:xfrm>
          <a:off x="2265785" y="1315650"/>
          <a:ext cx="1697555" cy="1077948"/>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 Negotiation process adapted to Chinese culture</a:t>
          </a:r>
        </a:p>
      </dsp:txBody>
      <dsp:txXfrm>
        <a:off x="2297357" y="1347222"/>
        <a:ext cx="1634411" cy="1014804"/>
      </dsp:txXfrm>
    </dsp:sp>
    <dsp:sp modelId="{11664F88-8BF1-4F0B-BFB0-16407FDFFD3F}">
      <dsp:nvSpPr>
        <dsp:cNvPr id="0" name=""/>
        <dsp:cNvSpPr/>
      </dsp:nvSpPr>
      <dsp:spPr>
        <a:xfrm>
          <a:off x="4151958" y="1136463"/>
          <a:ext cx="1697555" cy="1077948"/>
        </a:xfrm>
        <a:prstGeom prst="roundRect">
          <a:avLst>
            <a:gd name="adj" fmla="val 10000"/>
          </a:avLst>
        </a:prstGeom>
        <a:gradFill rotWithShape="0">
          <a:gsLst>
            <a:gs pos="0">
              <a:schemeClr val="accent1">
                <a:hueOff val="0"/>
                <a:satOff val="0"/>
                <a:lumOff val="0"/>
                <a:alphaOff val="0"/>
                <a:tint val="96000"/>
                <a:satMod val="100000"/>
                <a:lumMod val="104000"/>
              </a:schemeClr>
            </a:gs>
            <a:gs pos="78000">
              <a:schemeClr val="accent1">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C469A499-A3D9-4B59-9BD3-09FF8156C1A4}">
      <dsp:nvSpPr>
        <dsp:cNvPr id="0" name=""/>
        <dsp:cNvSpPr/>
      </dsp:nvSpPr>
      <dsp:spPr>
        <a:xfrm>
          <a:off x="4340575" y="1315650"/>
          <a:ext cx="1697555" cy="1077948"/>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 Relationship-building before contract</a:t>
          </a:r>
        </a:p>
      </dsp:txBody>
      <dsp:txXfrm>
        <a:off x="4372147" y="1347222"/>
        <a:ext cx="1634411" cy="1014804"/>
      </dsp:txXfrm>
    </dsp:sp>
    <dsp:sp modelId="{8F05133E-7708-46B1-AD75-74FB1154CD88}">
      <dsp:nvSpPr>
        <dsp:cNvPr id="0" name=""/>
        <dsp:cNvSpPr/>
      </dsp:nvSpPr>
      <dsp:spPr>
        <a:xfrm>
          <a:off x="6226749" y="1136463"/>
          <a:ext cx="1697555" cy="1077948"/>
        </a:xfrm>
        <a:prstGeom prst="roundRect">
          <a:avLst>
            <a:gd name="adj" fmla="val 10000"/>
          </a:avLst>
        </a:prstGeom>
        <a:gradFill rotWithShape="0">
          <a:gsLst>
            <a:gs pos="0">
              <a:schemeClr val="accent1">
                <a:hueOff val="0"/>
                <a:satOff val="0"/>
                <a:lumOff val="0"/>
                <a:alphaOff val="0"/>
                <a:tint val="96000"/>
                <a:satMod val="100000"/>
                <a:lumMod val="104000"/>
              </a:schemeClr>
            </a:gs>
            <a:gs pos="78000">
              <a:schemeClr val="accent1">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FD8C7543-9D26-40AB-B325-20A120BB8F95}">
      <dsp:nvSpPr>
        <dsp:cNvPr id="0" name=""/>
        <dsp:cNvSpPr/>
      </dsp:nvSpPr>
      <dsp:spPr>
        <a:xfrm>
          <a:off x="6415366" y="1315650"/>
          <a:ext cx="1697555" cy="1077948"/>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 Long-term benefits of cultural sensitivity</a:t>
          </a:r>
        </a:p>
      </dsp:txBody>
      <dsp:txXfrm>
        <a:off x="6446938" y="1347222"/>
        <a:ext cx="1634411" cy="101480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BBEE2F-F12B-49FB-955C-4A1599BECF48}">
      <dsp:nvSpPr>
        <dsp:cNvPr id="0" name=""/>
        <dsp:cNvSpPr/>
      </dsp:nvSpPr>
      <dsp:spPr>
        <a:xfrm>
          <a:off x="0" y="299830"/>
          <a:ext cx="8115300" cy="504000"/>
        </a:xfrm>
        <a:prstGeom prst="rect">
          <a:avLst/>
        </a:prstGeom>
        <a:solidFill>
          <a:schemeClr val="lt2">
            <a:alpha val="90000"/>
            <a:hueOff val="0"/>
            <a:satOff val="0"/>
            <a:lumOff val="0"/>
            <a:alphaOff val="0"/>
          </a:schemeClr>
        </a:solidFill>
        <a:ln w="9525" cap="flat" cmpd="sng" algn="ctr">
          <a:solidFill>
            <a:schemeClr val="dk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61518352-EE85-4E06-BAA2-4F8C840AEFC5}">
      <dsp:nvSpPr>
        <dsp:cNvPr id="0" name=""/>
        <dsp:cNvSpPr/>
      </dsp:nvSpPr>
      <dsp:spPr>
        <a:xfrm>
          <a:off x="405765" y="4630"/>
          <a:ext cx="5680710" cy="590400"/>
        </a:xfrm>
        <a:prstGeom prst="roundRect">
          <a:avLst/>
        </a:prstGeom>
        <a:gradFill rotWithShape="0">
          <a:gsLst>
            <a:gs pos="0">
              <a:schemeClr val="dk2">
                <a:hueOff val="0"/>
                <a:satOff val="0"/>
                <a:lumOff val="0"/>
                <a:alphaOff val="0"/>
                <a:tint val="96000"/>
                <a:satMod val="100000"/>
                <a:lumMod val="104000"/>
              </a:schemeClr>
            </a:gs>
            <a:gs pos="78000">
              <a:schemeClr val="dk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214717" tIns="0" rIns="214717" bIns="0" numCol="1" spcCol="1270" anchor="ctr" anchorCtr="0">
          <a:noAutofit/>
        </a:bodyPr>
        <a:lstStyle/>
        <a:p>
          <a:pPr marL="0" lvl="0" indent="0" algn="l" defTabSz="889000">
            <a:lnSpc>
              <a:spcPct val="90000"/>
            </a:lnSpc>
            <a:spcBef>
              <a:spcPct val="0"/>
            </a:spcBef>
            <a:spcAft>
              <a:spcPct val="35000"/>
            </a:spcAft>
            <a:buNone/>
          </a:pPr>
          <a:r>
            <a:rPr lang="en-US" sz="2000" kern="1200"/>
            <a:t>• Reduces misunderstandings</a:t>
          </a:r>
        </a:p>
      </dsp:txBody>
      <dsp:txXfrm>
        <a:off x="434586" y="33451"/>
        <a:ext cx="5623068" cy="532758"/>
      </dsp:txXfrm>
    </dsp:sp>
    <dsp:sp modelId="{D079A0CD-4702-454B-A481-D82E9DA9A6C8}">
      <dsp:nvSpPr>
        <dsp:cNvPr id="0" name=""/>
        <dsp:cNvSpPr/>
      </dsp:nvSpPr>
      <dsp:spPr>
        <a:xfrm>
          <a:off x="0" y="1207031"/>
          <a:ext cx="8115300" cy="504000"/>
        </a:xfrm>
        <a:prstGeom prst="rect">
          <a:avLst/>
        </a:prstGeom>
        <a:solidFill>
          <a:schemeClr val="lt2">
            <a:alpha val="90000"/>
            <a:hueOff val="0"/>
            <a:satOff val="0"/>
            <a:lumOff val="0"/>
            <a:alphaOff val="0"/>
          </a:schemeClr>
        </a:solidFill>
        <a:ln w="9525" cap="flat" cmpd="sng" algn="ctr">
          <a:solidFill>
            <a:schemeClr val="dk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F1BCCB59-529A-465A-821A-EB3E74FFD557}">
      <dsp:nvSpPr>
        <dsp:cNvPr id="0" name=""/>
        <dsp:cNvSpPr/>
      </dsp:nvSpPr>
      <dsp:spPr>
        <a:xfrm>
          <a:off x="405765" y="911831"/>
          <a:ext cx="5680710" cy="590400"/>
        </a:xfrm>
        <a:prstGeom prst="roundRect">
          <a:avLst/>
        </a:prstGeom>
        <a:gradFill rotWithShape="0">
          <a:gsLst>
            <a:gs pos="0">
              <a:schemeClr val="dk2">
                <a:hueOff val="0"/>
                <a:satOff val="0"/>
                <a:lumOff val="0"/>
                <a:alphaOff val="0"/>
                <a:tint val="96000"/>
                <a:satMod val="100000"/>
                <a:lumMod val="104000"/>
              </a:schemeClr>
            </a:gs>
            <a:gs pos="78000">
              <a:schemeClr val="dk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214717" tIns="0" rIns="214717" bIns="0" numCol="1" spcCol="1270" anchor="ctr" anchorCtr="0">
          <a:noAutofit/>
        </a:bodyPr>
        <a:lstStyle/>
        <a:p>
          <a:pPr marL="0" lvl="0" indent="0" algn="l" defTabSz="889000">
            <a:lnSpc>
              <a:spcPct val="90000"/>
            </a:lnSpc>
            <a:spcBef>
              <a:spcPct val="0"/>
            </a:spcBef>
            <a:spcAft>
              <a:spcPct val="35000"/>
            </a:spcAft>
            <a:buNone/>
          </a:pPr>
          <a:r>
            <a:rPr lang="en-US" sz="2000" kern="1200"/>
            <a:t>• Improves trust and relationships</a:t>
          </a:r>
        </a:p>
      </dsp:txBody>
      <dsp:txXfrm>
        <a:off x="434586" y="940652"/>
        <a:ext cx="5623068" cy="532758"/>
      </dsp:txXfrm>
    </dsp:sp>
    <dsp:sp modelId="{7DD1FE2F-3012-4989-847D-F22984EB33E5}">
      <dsp:nvSpPr>
        <dsp:cNvPr id="0" name=""/>
        <dsp:cNvSpPr/>
      </dsp:nvSpPr>
      <dsp:spPr>
        <a:xfrm>
          <a:off x="0" y="2114231"/>
          <a:ext cx="8115300" cy="504000"/>
        </a:xfrm>
        <a:prstGeom prst="rect">
          <a:avLst/>
        </a:prstGeom>
        <a:solidFill>
          <a:schemeClr val="lt2">
            <a:alpha val="90000"/>
            <a:hueOff val="0"/>
            <a:satOff val="0"/>
            <a:lumOff val="0"/>
            <a:alphaOff val="0"/>
          </a:schemeClr>
        </a:solidFill>
        <a:ln w="9525" cap="flat" cmpd="sng" algn="ctr">
          <a:solidFill>
            <a:schemeClr val="dk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2E64728F-C4C9-4D73-ADA5-F367A36655E8}">
      <dsp:nvSpPr>
        <dsp:cNvPr id="0" name=""/>
        <dsp:cNvSpPr/>
      </dsp:nvSpPr>
      <dsp:spPr>
        <a:xfrm>
          <a:off x="405765" y="1819031"/>
          <a:ext cx="5680710" cy="590400"/>
        </a:xfrm>
        <a:prstGeom prst="roundRect">
          <a:avLst/>
        </a:prstGeom>
        <a:gradFill rotWithShape="0">
          <a:gsLst>
            <a:gs pos="0">
              <a:schemeClr val="dk2">
                <a:hueOff val="0"/>
                <a:satOff val="0"/>
                <a:lumOff val="0"/>
                <a:alphaOff val="0"/>
                <a:tint val="96000"/>
                <a:satMod val="100000"/>
                <a:lumMod val="104000"/>
              </a:schemeClr>
            </a:gs>
            <a:gs pos="78000">
              <a:schemeClr val="dk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214717" tIns="0" rIns="214717" bIns="0" numCol="1" spcCol="1270" anchor="ctr" anchorCtr="0">
          <a:noAutofit/>
        </a:bodyPr>
        <a:lstStyle/>
        <a:p>
          <a:pPr marL="0" lvl="0" indent="0" algn="l" defTabSz="889000">
            <a:lnSpc>
              <a:spcPct val="90000"/>
            </a:lnSpc>
            <a:spcBef>
              <a:spcPct val="0"/>
            </a:spcBef>
            <a:spcAft>
              <a:spcPct val="35000"/>
            </a:spcAft>
            <a:buNone/>
          </a:pPr>
          <a:r>
            <a:rPr lang="en-US" sz="2000" kern="1200"/>
            <a:t>• Enhances negotiation outcomes</a:t>
          </a:r>
        </a:p>
      </dsp:txBody>
      <dsp:txXfrm>
        <a:off x="434586" y="1847852"/>
        <a:ext cx="5623068" cy="532758"/>
      </dsp:txXfrm>
    </dsp:sp>
    <dsp:sp modelId="{D1CB2792-28D6-4C06-ADC4-BAC4F047A3B3}">
      <dsp:nvSpPr>
        <dsp:cNvPr id="0" name=""/>
        <dsp:cNvSpPr/>
      </dsp:nvSpPr>
      <dsp:spPr>
        <a:xfrm>
          <a:off x="0" y="3021431"/>
          <a:ext cx="8115300" cy="504000"/>
        </a:xfrm>
        <a:prstGeom prst="rect">
          <a:avLst/>
        </a:prstGeom>
        <a:solidFill>
          <a:schemeClr val="lt2">
            <a:alpha val="90000"/>
            <a:hueOff val="0"/>
            <a:satOff val="0"/>
            <a:lumOff val="0"/>
            <a:alphaOff val="0"/>
          </a:schemeClr>
        </a:solidFill>
        <a:ln w="9525" cap="flat" cmpd="sng" algn="ctr">
          <a:solidFill>
            <a:schemeClr val="dk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B6838479-6B55-4BCA-8016-4A5120CD6EBB}">
      <dsp:nvSpPr>
        <dsp:cNvPr id="0" name=""/>
        <dsp:cNvSpPr/>
      </dsp:nvSpPr>
      <dsp:spPr>
        <a:xfrm>
          <a:off x="405765" y="2726231"/>
          <a:ext cx="5680710" cy="590400"/>
        </a:xfrm>
        <a:prstGeom prst="roundRect">
          <a:avLst/>
        </a:prstGeom>
        <a:gradFill rotWithShape="0">
          <a:gsLst>
            <a:gs pos="0">
              <a:schemeClr val="dk2">
                <a:hueOff val="0"/>
                <a:satOff val="0"/>
                <a:lumOff val="0"/>
                <a:alphaOff val="0"/>
                <a:tint val="96000"/>
                <a:satMod val="100000"/>
                <a:lumMod val="104000"/>
              </a:schemeClr>
            </a:gs>
            <a:gs pos="78000">
              <a:schemeClr val="dk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214717" tIns="0" rIns="214717" bIns="0" numCol="1" spcCol="1270" anchor="ctr" anchorCtr="0">
          <a:noAutofit/>
        </a:bodyPr>
        <a:lstStyle/>
        <a:p>
          <a:pPr marL="0" lvl="0" indent="0" algn="l" defTabSz="889000">
            <a:lnSpc>
              <a:spcPct val="90000"/>
            </a:lnSpc>
            <a:spcBef>
              <a:spcPct val="0"/>
            </a:spcBef>
            <a:spcAft>
              <a:spcPct val="35000"/>
            </a:spcAft>
            <a:buNone/>
          </a:pPr>
          <a:r>
            <a:rPr lang="en-US" sz="2000" kern="1200"/>
            <a:t>• Strengthens long-term partnerships</a:t>
          </a:r>
        </a:p>
      </dsp:txBody>
      <dsp:txXfrm>
        <a:off x="434586" y="2755052"/>
        <a:ext cx="5623068" cy="53275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CCD6A8-2A11-4EB1-A00A-8B48E80D6220}">
      <dsp:nvSpPr>
        <dsp:cNvPr id="0" name=""/>
        <dsp:cNvSpPr/>
      </dsp:nvSpPr>
      <dsp:spPr>
        <a:xfrm>
          <a:off x="929151" y="2214"/>
          <a:ext cx="2540406" cy="152424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 Cultural understanding is essential in UK–China negotiations</a:t>
          </a:r>
        </a:p>
      </dsp:txBody>
      <dsp:txXfrm>
        <a:off x="973795" y="46858"/>
        <a:ext cx="2451118" cy="1434956"/>
      </dsp:txXfrm>
    </dsp:sp>
    <dsp:sp modelId="{16754C5E-FAB9-483E-9AAF-F56D52B4415C}">
      <dsp:nvSpPr>
        <dsp:cNvPr id="0" name=""/>
        <dsp:cNvSpPr/>
      </dsp:nvSpPr>
      <dsp:spPr>
        <a:xfrm>
          <a:off x="3693114" y="449326"/>
          <a:ext cx="538566" cy="63002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a:off x="3693114" y="575330"/>
        <a:ext cx="376996" cy="378012"/>
      </dsp:txXfrm>
    </dsp:sp>
    <dsp:sp modelId="{8C0F4D31-302F-4C6A-AC3E-D681EAB2526E}">
      <dsp:nvSpPr>
        <dsp:cNvPr id="0" name=""/>
        <dsp:cNvSpPr/>
      </dsp:nvSpPr>
      <dsp:spPr>
        <a:xfrm>
          <a:off x="4485721" y="2214"/>
          <a:ext cx="2540406" cy="152424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 Relationship-building should be prioritised</a:t>
          </a:r>
        </a:p>
      </dsp:txBody>
      <dsp:txXfrm>
        <a:off x="4530365" y="46858"/>
        <a:ext cx="2451118" cy="1434956"/>
      </dsp:txXfrm>
    </dsp:sp>
    <dsp:sp modelId="{F698C0A2-AD38-4C4D-AAA4-9FAB092B5B7F}">
      <dsp:nvSpPr>
        <dsp:cNvPr id="0" name=""/>
        <dsp:cNvSpPr/>
      </dsp:nvSpPr>
      <dsp:spPr>
        <a:xfrm rot="5400000">
          <a:off x="5486641" y="1704287"/>
          <a:ext cx="538566" cy="63002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rot="-5400000">
        <a:off x="5566918" y="1750014"/>
        <a:ext cx="378012" cy="376996"/>
      </dsp:txXfrm>
    </dsp:sp>
    <dsp:sp modelId="{1E8DB70E-AB29-4C3F-AC8C-0B11FA07E939}">
      <dsp:nvSpPr>
        <dsp:cNvPr id="0" name=""/>
        <dsp:cNvSpPr/>
      </dsp:nvSpPr>
      <dsp:spPr>
        <a:xfrm>
          <a:off x="4485721" y="2542621"/>
          <a:ext cx="2540406" cy="152424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 Adapt strategies to cultural context</a:t>
          </a:r>
        </a:p>
      </dsp:txBody>
      <dsp:txXfrm>
        <a:off x="4530365" y="2587265"/>
        <a:ext cx="2451118" cy="1434956"/>
      </dsp:txXfrm>
    </dsp:sp>
    <dsp:sp modelId="{445DF653-50D2-4F42-914A-CB5BBBE873B9}">
      <dsp:nvSpPr>
        <dsp:cNvPr id="0" name=""/>
        <dsp:cNvSpPr/>
      </dsp:nvSpPr>
      <dsp:spPr>
        <a:xfrm rot="10800000">
          <a:off x="3723599" y="2989732"/>
          <a:ext cx="538566" cy="63002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rot="10800000">
        <a:off x="3885169" y="3115736"/>
        <a:ext cx="376996" cy="378012"/>
      </dsp:txXfrm>
    </dsp:sp>
    <dsp:sp modelId="{8F1B73D8-026B-4BC3-9C74-92C57407AB7C}">
      <dsp:nvSpPr>
        <dsp:cNvPr id="0" name=""/>
        <dsp:cNvSpPr/>
      </dsp:nvSpPr>
      <dsp:spPr>
        <a:xfrm>
          <a:off x="929151" y="2542621"/>
          <a:ext cx="2540406" cy="152424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 Cultural awareness is a long-term investment</a:t>
          </a:r>
        </a:p>
      </dsp:txBody>
      <dsp:txXfrm>
        <a:off x="973795" y="2587265"/>
        <a:ext cx="2451118" cy="143495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366479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sz="1200" kern="1200" dirty="0">
                <a:solidFill>
                  <a:schemeClr val="tx1"/>
                </a:solidFill>
                <a:effectLst/>
                <a:latin typeface="+mn-lt"/>
                <a:ea typeface="+mn-ea"/>
                <a:cs typeface="+mn-cs"/>
              </a:rPr>
              <a:t>Good morning, thank you for your time today. As Director of our UK-based company, my purpose is to outline how we can successfully negotiate a strategic partnership with a Chinese firm. This partnership represents an exciting opportunity, but we must acknowledge that cultural differences could significantly impact the negotiation process. In this presentation, I will highlight those cultural differences, explain why they matter, and outline a set of strategies that will help us overcome them. The aim is to ensure that we achieve not only a signed deal, but also a foundation for a strong, long-term relationship.</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sz="1200" kern="1200" dirty="0">
                <a:solidFill>
                  <a:schemeClr val="tx1"/>
                </a:solidFill>
                <a:effectLst/>
                <a:latin typeface="+mn-lt"/>
                <a:ea typeface="+mn-ea"/>
                <a:cs typeface="+mn-cs"/>
              </a:rPr>
              <a:t>This presentation has five key objectives. First, to ensure we all understand the relevant cultural differences between the UK and China in a business negotiation setting. Second, to apply established intercultural theories so our recommendations are evidence-based. Third, to identify the most important cultural challenges we must overcome. Fourth, to propose practical strategies to ensure a successful outcome. Finally, to emphasise why cultural awareness and adaptability are vital skills for achieving lasting partnerships in an international context.</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sz="1200" kern="1200" dirty="0">
                <a:solidFill>
                  <a:schemeClr val="tx1"/>
                </a:solidFill>
                <a:effectLst/>
                <a:latin typeface="+mn-lt"/>
                <a:ea typeface="+mn-ea"/>
                <a:cs typeface="+mn-cs"/>
              </a:rPr>
              <a:t>We will start with a definition of culture to establish a common understanding. Next, I will give an overview of UK business culture, followed by Chinese business culture. We will examine two theoretical frameworks: Hofstede’s Cultural Dimensions and Hall’s High/Low Context Theory. I will then outline the key cultural challenges we must overcome and present strategies for success. We will look at a real case study involving Aston Martin in China, before discussing why cultural awareness matters and concluding with recommendations for the Board.</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sz="1200" kern="1200" dirty="0">
                <a:solidFill>
                  <a:schemeClr val="tx1"/>
                </a:solidFill>
                <a:effectLst/>
                <a:latin typeface="+mn-lt"/>
                <a:ea typeface="+mn-ea"/>
                <a:cs typeface="+mn-cs"/>
              </a:rPr>
              <a:t>Culture refers to the shared values, beliefs, and behaviours that guide how people interact and make decisions. It’s more than just visible elements like food or clothing — it includes deeper aspects such as attitudes to authority, approaches to time, and preferred communication styles. In business negotiations, these elements influence how trust is built, how offers are made, and how agreements are interpreted. If we overlook cultural differences, we risk misunderstandings, slower progress, and missed opportunities.</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sz="1200" kern="1200" dirty="0">
                <a:solidFill>
                  <a:schemeClr val="tx1"/>
                </a:solidFill>
                <a:effectLst/>
                <a:latin typeface="+mn-lt"/>
                <a:ea typeface="+mn-ea"/>
                <a:cs typeface="+mn-cs"/>
              </a:rPr>
              <a:t>In the UK, business culture is characterised by a relatively low power distance — employees often have access to management, and ideas can flow upward. We are highly individualistic, focusing on personal accountability and recognising achievement based on results. Communication is generally direct and explicit. We value punctuality and expect deadlines to be met. Written contracts form the backbone of agreements, as they provide legal clarity and protect both sides. This contrasts sharply with the Chinese approach, so we must be ready to bridge that gap.</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sz="1200" kern="1200" dirty="0">
                <a:solidFill>
                  <a:schemeClr val="tx1"/>
                </a:solidFill>
                <a:effectLst/>
                <a:latin typeface="+mn-lt"/>
                <a:ea typeface="+mn-ea"/>
                <a:cs typeface="+mn-cs"/>
              </a:rPr>
              <a:t>In China, business culture is built on high power distance — hierarchy and respect for senior figures are deeply ingrained. The culture is collectivist, meaning decisions are made for the benefit of the group rather than the individual. Communication tends to be indirect, and preserving harmony is valued more than blunt honesty. Building personal relationships — Guanxi — is essential before serious business discussions begin. There is greater flexibility with timelines, and trust is often placed in people rather than in written contracts.</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sz="1200" kern="1200" dirty="0">
                <a:solidFill>
                  <a:schemeClr val="tx1"/>
                </a:solidFill>
                <a:effectLst/>
                <a:latin typeface="+mn-lt"/>
                <a:ea typeface="+mn-ea"/>
                <a:cs typeface="+mn-cs"/>
              </a:rPr>
              <a:t>Hofstede’s model allows us to compare and quantify cultural differences. China scores high in Power Distance, meaning they accept hierarchical structures, while the UK scores low. On Individualism versus Collectivism, the UK ranks high in individualism, while China is strongly collectivist. On Long-Term Orientation, China scores very high, prioritising future growth over immediate results, while the UK is more short- to medium-term oriented. Recognising these differences will help us plan our negotiation strategy so that it aligns with Chinese expectations.</a:t>
            </a: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sz="1200" kern="1200" dirty="0">
                <a:solidFill>
                  <a:schemeClr val="tx1"/>
                </a:solidFill>
                <a:effectLst/>
                <a:latin typeface="+mn-lt"/>
                <a:ea typeface="+mn-ea"/>
                <a:cs typeface="+mn-cs"/>
              </a:rPr>
              <a:t>Hall’s theory focuses on communication styles. High-context cultures, such as China, rely heavily on the surrounding context — unspoken cues, shared understanding, and relationships — to convey meaning. Low-context cultures, like the UK, rely on explicit verbal or written communication. This means that in China, much of what is meant is not said directly, whereas in the UK we expect clarity in words. In negotiations, failing to recognise this difference could lead to misunderstandings, especially if we interpret indirect responses as indecisiveness or avoidance.</a:t>
            </a:r>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sz="1200" kern="1200" dirty="0">
                <a:solidFill>
                  <a:schemeClr val="tx1"/>
                </a:solidFill>
                <a:effectLst/>
                <a:latin typeface="+mn-lt"/>
                <a:ea typeface="+mn-ea"/>
                <a:cs typeface="+mn-cs"/>
              </a:rPr>
              <a:t>We face several key challenges. First, the difference in communication style — direct versus indirect — could lead to misinterpretation. Second, decision-making in China follows a top-down approach, which may require us to be patient while approvals are sought. Third, trust-building: in the UK, we are happy to begin formal talks without a personal relationship, but in China, relationships come first. Fourth, differing views on time: we value speed and deadlines, while China values thorough relationship-building. Finally, our emphasis on written contracts differs from China’s preference for trust-based agreements.</a:t>
            </a:r>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sz="1200" kern="1200" dirty="0">
                <a:solidFill>
                  <a:schemeClr val="tx1"/>
                </a:solidFill>
                <a:effectLst/>
                <a:latin typeface="+mn-lt"/>
                <a:ea typeface="+mn-ea"/>
                <a:cs typeface="+mn-cs"/>
              </a:rPr>
              <a:t>Our strategies must align with Chinese expectations. We should invest time in Guanxi, arranging social interactions and informal meetings before negotiations. </a:t>
            </a:r>
            <a:br>
              <a:rPr lang="en-GB" sz="120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In Chinese culture, guanxi (</a:t>
            </a:r>
            <a:r>
              <a:rPr lang="ja-JP" altLang="en-US" sz="1200" b="0" i="0" kern="1200" dirty="0">
                <a:solidFill>
                  <a:schemeClr val="tx1"/>
                </a:solidFill>
                <a:effectLst/>
                <a:latin typeface="+mn-lt"/>
                <a:ea typeface="+mn-ea"/>
                <a:cs typeface="+mn-cs"/>
              </a:rPr>
              <a:t>关系</a:t>
            </a:r>
            <a:r>
              <a:rPr lang="en-US" altLang="ja-JP" sz="1200" b="0" i="0" kern="12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refers to </a:t>
            </a:r>
            <a:r>
              <a:rPr lang="en-GB" dirty="0"/>
              <a:t>a network of personal relationships and connections that are built on mutual trust and reciprocity</a:t>
            </a:r>
            <a:br>
              <a:rPr lang="en-GB" dirty="0"/>
            </a:br>
            <a:r>
              <a:rPr lang="en-GB" sz="1200" kern="1200" dirty="0">
                <a:solidFill>
                  <a:schemeClr val="tx1"/>
                </a:solidFill>
                <a:effectLst/>
                <a:latin typeface="+mn-lt"/>
                <a:ea typeface="+mn-ea"/>
                <a:cs typeface="+mn-cs"/>
              </a:rPr>
              <a:t>Our delegation should include senior figures to show respect for hierarchy. We must be patient and flexible with timelines, resisting the urge to rush decisions. Communication should be tactful and less confrontational, using positive language and allowing for indirect expression. Finally, we must focus on achieving win–win outcomes that protect the relationship as well as the commercial terms.</a:t>
            </a:r>
          </a:p>
          <a:p>
            <a:r>
              <a:rPr lang="en-GB" sz="1200" kern="1200" dirty="0">
                <a:solidFill>
                  <a:schemeClr val="tx1"/>
                </a:solidFill>
                <a:effectLst/>
                <a:latin typeface="+mn-lt"/>
                <a:ea typeface="+mn-ea"/>
                <a:cs typeface="+mn-cs"/>
              </a:rPr>
              <a:t> </a:t>
            </a:r>
          </a:p>
        </p:txBody>
      </p:sp>
      <p:sp>
        <p:nvSpPr>
          <p:cNvPr id="4" name="Slide Number Placeholder 3"/>
          <p:cNvSpPr>
            <a:spLocks noGrp="1"/>
          </p:cNvSpPr>
          <p:nvPr>
            <p:ph type="sldNum" sz="quarter" idx="5"/>
          </p:nvPr>
        </p:nvSpPr>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sz="1200" kern="1200" dirty="0">
                <a:solidFill>
                  <a:schemeClr val="tx1"/>
                </a:solidFill>
                <a:effectLst/>
                <a:latin typeface="+mn-lt"/>
                <a:ea typeface="+mn-ea"/>
                <a:cs typeface="+mn-cs"/>
              </a:rPr>
              <a:t>Aston Martin’s entry into the Chinese market illustrates the importance of cultural adaptation. Before launching formal negotiations with local partners, they invested time in relationship-building, attending social events and learning about Chinese traditions. They respected hierarchy by involving senior executives in key discussions. They allowed for longer negotiation timelines, which demonstrated patience and commitment. As a result, they gained not only a valuable partner but also a strong brand reputation in the Chinese market.</a:t>
            </a:r>
          </a:p>
        </p:txBody>
      </p:sp>
      <p:sp>
        <p:nvSpPr>
          <p:cNvPr id="4" name="Slide Number Placeholder 3"/>
          <p:cNvSpPr>
            <a:spLocks noGrp="1"/>
          </p:cNvSpPr>
          <p:nvPr>
            <p:ph type="sldNum" sz="quarter" idx="5"/>
          </p:nvPr>
        </p:nvSpPr>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sz="1200" kern="1200" dirty="0">
                <a:solidFill>
                  <a:schemeClr val="tx1"/>
                </a:solidFill>
                <a:effectLst/>
                <a:latin typeface="+mn-lt"/>
                <a:ea typeface="+mn-ea"/>
                <a:cs typeface="+mn-cs"/>
              </a:rPr>
              <a:t>Cultural awareness directly affects business success. It reduces misunderstandings, fosters trust, and strengthens relationships. In the context of UK–China negotiations, understanding cultural norms allows us to approach discussions in a way that resonates with our partners. This isn’t about changing who we are, but about adapting our approach to ensure our message is received positively. In a global market, the ability to navigate cultural differences is a strategic advantage that can set us apart from competitors.</a:t>
            </a:r>
          </a:p>
        </p:txBody>
      </p:sp>
      <p:sp>
        <p:nvSpPr>
          <p:cNvPr id="4" name="Slide Number Placeholder 3"/>
          <p:cNvSpPr>
            <a:spLocks noGrp="1"/>
          </p:cNvSpPr>
          <p:nvPr>
            <p:ph type="sldNum" sz="quarter" idx="5"/>
          </p:nvPr>
        </p:nvSpPr>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sz="1200" kern="1200" dirty="0">
                <a:solidFill>
                  <a:schemeClr val="tx1"/>
                </a:solidFill>
                <a:effectLst/>
                <a:latin typeface="+mn-lt"/>
                <a:ea typeface="+mn-ea"/>
                <a:cs typeface="+mn-cs"/>
              </a:rPr>
              <a:t>In conclusion, cultural understanding is essential for success in UK–China negotiations. To secure this partnership, I recommend the following actions: first, provide intercultural training for our negotiation team to ensure awareness of Chinese norms; second, appoint a cultural liaison or consultant with experience in Chinese business etiquette; third, allocate time for informal social interactions with our Chinese counterparts; fourth, adopt a flexible approach to timelines and avoid imposing UK-style deadlines; and finally, conduct regular partnership reviews to address any cultural challenges early. By taking these steps, we will create a partnership built on trust, respect, and mutual benefit.</a:t>
            </a:r>
          </a:p>
        </p:txBody>
      </p:sp>
      <p:sp>
        <p:nvSpPr>
          <p:cNvPr id="4" name="Slide Number Placeholder 3"/>
          <p:cNvSpPr>
            <a:spLocks noGrp="1"/>
          </p:cNvSpPr>
          <p:nvPr>
            <p:ph type="sldNum" sz="quarter" idx="5"/>
          </p:nvPr>
        </p:nvSpPr>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sz="1200" kern="1200" dirty="0">
                <a:solidFill>
                  <a:schemeClr val="tx1"/>
                </a:solidFill>
                <a:effectLst/>
                <a:latin typeface="+mn-lt"/>
                <a:ea typeface="+mn-ea"/>
                <a:cs typeface="+mn-cs"/>
              </a:rPr>
              <a:t>The references here are in Harvard style and include both foundational works — such as Hofstede’s and Hall’s theories — and more recent research on UK–China business relationships. These sources form the evidence base for our strategies, ensuring they are academically credible as well as practically relevant.</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ctrTitle"/>
          </p:nvPr>
        </p:nvSpPr>
        <p:spPr>
          <a:xfrm>
            <a:off x="914400" y="1803405"/>
            <a:ext cx="73152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914400" y="3632201"/>
            <a:ext cx="73152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5932170" y="4323845"/>
            <a:ext cx="2297429" cy="365125"/>
          </a:xfrm>
        </p:spPr>
        <p:txBody>
          <a:bodyPr/>
          <a:lstStyle/>
          <a:p>
            <a:fld id="{5BCAD085-E8A6-8845-BD4E-CB4CCA059FC4}" type="datetimeFigureOut">
              <a:rPr lang="en-US" smtClean="0"/>
              <a:t>8/15/2025</a:t>
            </a:fld>
            <a:endParaRPr lang="en-US"/>
          </a:p>
        </p:txBody>
      </p:sp>
      <p:sp>
        <p:nvSpPr>
          <p:cNvPr id="5" name="Footer Placeholder 4"/>
          <p:cNvSpPr>
            <a:spLocks noGrp="1"/>
          </p:cNvSpPr>
          <p:nvPr>
            <p:ph type="ftr" sz="quarter" idx="11"/>
          </p:nvPr>
        </p:nvSpPr>
        <p:spPr>
          <a:xfrm>
            <a:off x="914400" y="4323846"/>
            <a:ext cx="4880610" cy="365125"/>
          </a:xfrm>
        </p:spPr>
        <p:txBody>
          <a:bodyPr/>
          <a:lstStyle/>
          <a:p>
            <a:endParaRPr lang="en-US"/>
          </a:p>
        </p:txBody>
      </p:sp>
      <p:sp>
        <p:nvSpPr>
          <p:cNvPr id="6" name="Slide Number Placeholder 5"/>
          <p:cNvSpPr>
            <a:spLocks noGrp="1"/>
          </p:cNvSpPr>
          <p:nvPr>
            <p:ph type="sldNum" sz="quarter" idx="12"/>
          </p:nvPr>
        </p:nvSpPr>
        <p:spPr>
          <a:xfrm>
            <a:off x="6057900" y="1430867"/>
            <a:ext cx="2171700" cy="365125"/>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04145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8/15/2025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5266501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594360" y="753534"/>
            <a:ext cx="7955280"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594360" y="3641726"/>
            <a:ext cx="7955281" cy="1354134"/>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562176" y="381001"/>
            <a:ext cx="2183130" cy="365125"/>
          </a:xfrm>
        </p:spPr>
        <p:txBody>
          <a:bodyPr/>
          <a:lstStyle>
            <a:lvl1pPr algn="r">
              <a:defRPr/>
            </a:lvl1pPr>
          </a:lstStyle>
          <a:p>
            <a:fld id="{5BCAD085-E8A6-8845-BD4E-CB4CCA059FC4}" type="datetimeFigureOut">
              <a:rPr lang="en-US" smtClean="0"/>
              <a:t>8/15/2025</a:t>
            </a:fld>
            <a:endParaRPr lang="en-US"/>
          </a:p>
        </p:txBody>
      </p:sp>
      <p:sp>
        <p:nvSpPr>
          <p:cNvPr id="5" name="Footer Placeholder 4"/>
          <p:cNvSpPr>
            <a:spLocks noGrp="1"/>
          </p:cNvSpPr>
          <p:nvPr>
            <p:ph type="ftr" sz="quarter" idx="11"/>
          </p:nvPr>
        </p:nvSpPr>
        <p:spPr>
          <a:xfrm>
            <a:off x="594360" y="381001"/>
            <a:ext cx="4830656" cy="365125"/>
          </a:xfrm>
        </p:spPr>
        <p:txBody>
          <a:bodyPr/>
          <a:lstStyle/>
          <a:p>
            <a:endParaRPr lang="en-US"/>
          </a:p>
        </p:txBody>
      </p:sp>
      <p:sp>
        <p:nvSpPr>
          <p:cNvPr id="6" name="Slide Number Placeholder 5"/>
          <p:cNvSpPr>
            <a:spLocks noGrp="1"/>
          </p:cNvSpPr>
          <p:nvPr>
            <p:ph type="sldNum" sz="quarter" idx="12"/>
          </p:nvPr>
        </p:nvSpPr>
        <p:spPr>
          <a:xfrm>
            <a:off x="7882466" y="381001"/>
            <a:ext cx="667173" cy="365125"/>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450374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94360" y="2194560"/>
            <a:ext cx="3910579" cy="4069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2099" y="2194560"/>
            <a:ext cx="3907540" cy="4069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8/15/2025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0010113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171700" y="762000"/>
            <a:ext cx="637794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1279" y="2183802"/>
            <a:ext cx="3683659"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94359" y="3132667"/>
            <a:ext cx="3910579" cy="31309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69018" y="2183802"/>
            <a:ext cx="368062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2098" y="3132667"/>
            <a:ext cx="3907541" cy="31309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8/15/2025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0364308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8/15/2025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8599576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8/15/2025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3876029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4360" y="1524000"/>
            <a:ext cx="30861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3886200" y="746760"/>
            <a:ext cx="4663440" cy="551688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94360" y="3124200"/>
            <a:ext cx="3086100" cy="31394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8/15/2025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738797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4360" y="1524000"/>
            <a:ext cx="407573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77524" y="751242"/>
            <a:ext cx="3674234" cy="5512398"/>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94360" y="3124200"/>
            <a:ext cx="4075730" cy="31394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8/15/2025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0535267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4355" y="4697361"/>
            <a:ext cx="7956482"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94355" y="977035"/>
            <a:ext cx="7950260" cy="3406972"/>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94360" y="5516716"/>
            <a:ext cx="7955280" cy="746924"/>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8/15/2025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7907821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594360" y="753533"/>
            <a:ext cx="795528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5800" y="3649134"/>
            <a:ext cx="7772400" cy="1330852"/>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5562176" y="381001"/>
            <a:ext cx="2183130" cy="365125"/>
          </a:xfrm>
        </p:spPr>
        <p:txBody>
          <a:bodyPr/>
          <a:lstStyle>
            <a:lvl1pPr algn="r">
              <a:defRPr/>
            </a:lvl1pPr>
          </a:lstStyle>
          <a:p>
            <a:fld id="{5BCAD085-E8A6-8845-BD4E-CB4CCA059FC4}" type="datetimeFigureOut">
              <a:rPr lang="en-US" smtClean="0"/>
              <a:t>8/15/2025</a:t>
            </a:fld>
            <a:endParaRPr lang="en-US"/>
          </a:p>
        </p:txBody>
      </p:sp>
      <p:sp>
        <p:nvSpPr>
          <p:cNvPr id="6" name="Footer Placeholder 5"/>
          <p:cNvSpPr>
            <a:spLocks noGrp="1"/>
          </p:cNvSpPr>
          <p:nvPr>
            <p:ph type="ftr" sz="quarter" idx="11"/>
          </p:nvPr>
        </p:nvSpPr>
        <p:spPr>
          <a:xfrm>
            <a:off x="594360" y="381001"/>
            <a:ext cx="4830656" cy="365125"/>
          </a:xfrm>
        </p:spPr>
        <p:txBody>
          <a:bodyPr/>
          <a:lstStyle/>
          <a:p>
            <a:endParaRPr lang="en-US"/>
          </a:p>
        </p:txBody>
      </p:sp>
      <p:sp>
        <p:nvSpPr>
          <p:cNvPr id="7" name="Slide Number Placeholder 6"/>
          <p:cNvSpPr>
            <a:spLocks noGrp="1"/>
          </p:cNvSpPr>
          <p:nvPr>
            <p:ph type="sldNum" sz="quarter" idx="12"/>
          </p:nvPr>
        </p:nvSpPr>
        <p:spPr>
          <a:xfrm>
            <a:off x="7882466" y="381001"/>
            <a:ext cx="667174" cy="365125"/>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4381544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768351" y="753534"/>
            <a:ext cx="7613650" cy="2756234"/>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977899" y="3509768"/>
            <a:ext cx="7194552"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5800" y="4174597"/>
            <a:ext cx="7778752" cy="821265"/>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5562176" y="381001"/>
            <a:ext cx="2183130" cy="365125"/>
          </a:xfrm>
        </p:spPr>
        <p:txBody>
          <a:bodyPr/>
          <a:lstStyle>
            <a:lvl1pPr algn="r">
              <a:defRPr/>
            </a:lvl1pPr>
          </a:lstStyle>
          <a:p>
            <a:fld id="{5BCAD085-E8A6-8845-BD4E-CB4CCA059FC4}" type="datetimeFigureOut">
              <a:rPr lang="en-US" smtClean="0"/>
              <a:t>8/15/2025</a:t>
            </a:fld>
            <a:endParaRPr lang="en-US"/>
          </a:p>
        </p:txBody>
      </p:sp>
      <p:sp>
        <p:nvSpPr>
          <p:cNvPr id="6" name="Footer Placeholder 5"/>
          <p:cNvSpPr>
            <a:spLocks noGrp="1"/>
          </p:cNvSpPr>
          <p:nvPr>
            <p:ph type="ftr" sz="quarter" idx="11"/>
          </p:nvPr>
        </p:nvSpPr>
        <p:spPr>
          <a:xfrm>
            <a:off x="594360" y="379438"/>
            <a:ext cx="4830656" cy="365125"/>
          </a:xfrm>
        </p:spPr>
        <p:txBody>
          <a:bodyPr/>
          <a:lstStyle/>
          <a:p>
            <a:endParaRPr lang="en-US"/>
          </a:p>
        </p:txBody>
      </p:sp>
      <p:sp>
        <p:nvSpPr>
          <p:cNvPr id="7" name="Slide Number Placeholder 6"/>
          <p:cNvSpPr>
            <a:spLocks noGrp="1"/>
          </p:cNvSpPr>
          <p:nvPr>
            <p:ph type="sldNum" sz="quarter" idx="12"/>
          </p:nvPr>
        </p:nvSpPr>
        <p:spPr>
          <a:xfrm>
            <a:off x="7882466" y="381001"/>
            <a:ext cx="667174" cy="365125"/>
          </a:xfrm>
        </p:spPr>
        <p:txBody>
          <a:bodyPr/>
          <a:lstStyle/>
          <a:p>
            <a:fld id="{C1FF6DA9-008F-8B48-92A6-B652298478BF}" type="slidenum">
              <a:rPr lang="en-US" smtClean="0"/>
              <a:t>‹#›</a:t>
            </a:fld>
            <a:endParaRPr lang="en-US"/>
          </a:p>
        </p:txBody>
      </p:sp>
      <p:sp>
        <p:nvSpPr>
          <p:cNvPr id="13" name="TextBox 12"/>
          <p:cNvSpPr txBox="1"/>
          <p:nvPr/>
        </p:nvSpPr>
        <p:spPr>
          <a:xfrm>
            <a:off x="231458" y="807720"/>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8146733" y="3021330"/>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8358923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685800" y="1124702"/>
            <a:ext cx="7774782"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5792" y="3648316"/>
            <a:ext cx="7773608"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5562176" y="378884"/>
            <a:ext cx="2183130" cy="365125"/>
          </a:xfrm>
        </p:spPr>
        <p:txBody>
          <a:bodyPr/>
          <a:lstStyle>
            <a:lvl1pPr algn="r">
              <a:defRPr/>
            </a:lvl1pPr>
          </a:lstStyle>
          <a:p>
            <a:fld id="{5BCAD085-E8A6-8845-BD4E-CB4CCA059FC4}" type="datetimeFigureOut">
              <a:rPr lang="en-US" smtClean="0"/>
              <a:t>8/15/2025</a:t>
            </a:fld>
            <a:endParaRPr lang="en-US"/>
          </a:p>
        </p:txBody>
      </p:sp>
      <p:sp>
        <p:nvSpPr>
          <p:cNvPr id="6" name="Footer Placeholder 5"/>
          <p:cNvSpPr>
            <a:spLocks noGrp="1"/>
          </p:cNvSpPr>
          <p:nvPr>
            <p:ph type="ftr" sz="quarter" idx="11"/>
          </p:nvPr>
        </p:nvSpPr>
        <p:spPr>
          <a:xfrm>
            <a:off x="594360" y="378884"/>
            <a:ext cx="4830656" cy="365125"/>
          </a:xfrm>
        </p:spPr>
        <p:txBody>
          <a:bodyPr/>
          <a:lstStyle/>
          <a:p>
            <a:endParaRPr lang="en-US"/>
          </a:p>
        </p:txBody>
      </p:sp>
      <p:sp>
        <p:nvSpPr>
          <p:cNvPr id="7" name="Slide Number Placeholder 6"/>
          <p:cNvSpPr>
            <a:spLocks noGrp="1"/>
          </p:cNvSpPr>
          <p:nvPr>
            <p:ph type="sldNum" sz="quarter" idx="12"/>
          </p:nvPr>
        </p:nvSpPr>
        <p:spPr>
          <a:xfrm>
            <a:off x="7882466" y="381001"/>
            <a:ext cx="667174" cy="365125"/>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8539395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171701" y="762000"/>
            <a:ext cx="637793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594361" y="2202080"/>
            <a:ext cx="2560320"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594360" y="2904564"/>
            <a:ext cx="2560320" cy="335907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302237" y="2201333"/>
            <a:ext cx="2560320"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300781" y="2904068"/>
            <a:ext cx="2560320" cy="335957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5989319" y="2192866"/>
            <a:ext cx="2560320"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5989320" y="2904564"/>
            <a:ext cx="2560320" cy="335907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BCAD085-E8A6-8845-BD4E-CB4CCA059FC4}" type="datetimeFigureOut">
              <a:rPr lang="en-US" smtClean="0"/>
              <a:t>8/15/2025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074313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171702" y="762000"/>
            <a:ext cx="6381984"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594360" y="4113340"/>
            <a:ext cx="2560320"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594360" y="2331720"/>
            <a:ext cx="2560320" cy="15073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594360" y="4796103"/>
            <a:ext cx="2560320" cy="146753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291873" y="4113340"/>
            <a:ext cx="2560320"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291872" y="2331720"/>
            <a:ext cx="2560320" cy="1509862"/>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290858" y="4796102"/>
            <a:ext cx="2560320" cy="146753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5993365" y="4113340"/>
            <a:ext cx="2560320"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5993364" y="2331721"/>
            <a:ext cx="2560320" cy="1508919"/>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5993272" y="4796100"/>
            <a:ext cx="2560320" cy="146753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BCAD085-E8A6-8845-BD4E-CB4CCA059FC4}" type="datetimeFigureOut">
              <a:rPr lang="en-US" smtClean="0"/>
              <a:t>8/15/2025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527009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594360" y="2194560"/>
            <a:ext cx="7955280" cy="40690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8/15/2025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4342076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Vertical Title 1"/>
          <p:cNvSpPr>
            <a:spLocks noGrp="1"/>
          </p:cNvSpPr>
          <p:nvPr>
            <p:ph type="title" orient="vert"/>
          </p:nvPr>
        </p:nvSpPr>
        <p:spPr>
          <a:xfrm>
            <a:off x="7006590" y="747183"/>
            <a:ext cx="1543050" cy="4248675"/>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94360" y="746126"/>
            <a:ext cx="6278035" cy="424973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5562176" y="381001"/>
            <a:ext cx="2183130" cy="365125"/>
          </a:xfrm>
        </p:spPr>
        <p:txBody>
          <a:bodyPr/>
          <a:lstStyle>
            <a:lvl1pPr algn="r">
              <a:defRPr/>
            </a:lvl1pPr>
          </a:lstStyle>
          <a:p>
            <a:fld id="{5BCAD085-E8A6-8845-BD4E-CB4CCA059FC4}" type="datetimeFigureOut">
              <a:rPr lang="en-US" smtClean="0"/>
              <a:t>8/15/2025</a:t>
            </a:fld>
            <a:endParaRPr lang="en-US"/>
          </a:p>
        </p:txBody>
      </p:sp>
      <p:sp>
        <p:nvSpPr>
          <p:cNvPr id="5" name="Footer Placeholder 4"/>
          <p:cNvSpPr>
            <a:spLocks noGrp="1"/>
          </p:cNvSpPr>
          <p:nvPr>
            <p:ph type="ftr" sz="quarter" idx="11"/>
          </p:nvPr>
        </p:nvSpPr>
        <p:spPr>
          <a:xfrm>
            <a:off x="594360" y="381001"/>
            <a:ext cx="4830656" cy="365125"/>
          </a:xfrm>
        </p:spPr>
        <p:txBody>
          <a:bodyPr/>
          <a:lstStyle/>
          <a:p>
            <a:endParaRPr lang="en-US"/>
          </a:p>
        </p:txBody>
      </p:sp>
      <p:sp>
        <p:nvSpPr>
          <p:cNvPr id="6" name="Slide Number Placeholder 5"/>
          <p:cNvSpPr>
            <a:spLocks noGrp="1"/>
          </p:cNvSpPr>
          <p:nvPr>
            <p:ph type="sldNum" sz="quarter" idx="12"/>
          </p:nvPr>
        </p:nvSpPr>
        <p:spPr>
          <a:xfrm>
            <a:off x="7882466" y="381001"/>
            <a:ext cx="667174" cy="365125"/>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4469048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9144000" cy="1081088"/>
          </a:xfrm>
          <a:prstGeom prst="rect">
            <a:avLst/>
          </a:prstGeom>
        </p:spPr>
      </p:pic>
      <p:sp>
        <p:nvSpPr>
          <p:cNvPr id="2" name="Title Placeholder 1"/>
          <p:cNvSpPr>
            <a:spLocks noGrp="1"/>
          </p:cNvSpPr>
          <p:nvPr>
            <p:ph type="title"/>
          </p:nvPr>
        </p:nvSpPr>
        <p:spPr>
          <a:xfrm>
            <a:off x="2171700" y="764373"/>
            <a:ext cx="637794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94360" y="2194560"/>
            <a:ext cx="7955280" cy="406908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412230" y="6356351"/>
            <a:ext cx="213741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5BCAD085-E8A6-8845-BD4E-CB4CCA059FC4}" type="datetimeFigureOut">
              <a:rPr lang="en-US" smtClean="0"/>
              <a:t>8/15/2025</a:t>
            </a:fld>
            <a:endParaRPr lang="en-US"/>
          </a:p>
        </p:txBody>
      </p:sp>
      <p:sp>
        <p:nvSpPr>
          <p:cNvPr id="5" name="Footer Placeholder 4"/>
          <p:cNvSpPr>
            <a:spLocks noGrp="1"/>
          </p:cNvSpPr>
          <p:nvPr>
            <p:ph type="ftr" sz="quarter" idx="3"/>
          </p:nvPr>
        </p:nvSpPr>
        <p:spPr>
          <a:xfrm>
            <a:off x="594360" y="6355846"/>
            <a:ext cx="568071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72250" y="381001"/>
            <a:ext cx="197739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C1FF6DA9-008F-8B48-92A6-B652298478BF}" type="slidenum">
              <a:rPr lang="en-US" smtClean="0"/>
              <a:t>‹#›</a:t>
            </a:fld>
            <a:endParaRPr lang="en-US"/>
          </a:p>
        </p:txBody>
      </p:sp>
      <p:sp>
        <p:nvSpPr>
          <p:cNvPr id="9" name="TextBox 8">
            <a:extLst>
              <a:ext uri="{FF2B5EF4-FFF2-40B4-BE49-F238E27FC236}">
                <a16:creationId xmlns:a16="http://schemas.microsoft.com/office/drawing/2014/main" id="{8D0BFF67-2B41-7EB0-992D-31CAA33335F2}"/>
              </a:ext>
            </a:extLst>
          </p:cNvPr>
          <p:cNvSpPr txBox="1"/>
          <p:nvPr userDrawn="1">
            <p:extLst>
              <p:ext uri="{1162E1C5-73C7-4A58-AE30-91384D911F3F}">
                <p184:classification xmlns:p184="http://schemas.microsoft.com/office/powerpoint/2018/4/main" val="ftr"/>
              </p:ext>
            </p:extLst>
          </p:nvPr>
        </p:nvSpPr>
        <p:spPr>
          <a:xfrm>
            <a:off x="4112387" y="6611620"/>
            <a:ext cx="947738" cy="182880"/>
          </a:xfrm>
          <a:prstGeom prst="rect">
            <a:avLst/>
          </a:prstGeom>
        </p:spPr>
        <p:txBody>
          <a:bodyPr horzOverflow="overflow" lIns="0" tIns="0" rIns="0" bIns="0">
            <a:spAutoFit/>
          </a:bodyPr>
          <a:lstStyle/>
          <a:p>
            <a:pPr algn="l"/>
            <a:r>
              <a:rPr lang="en-GB" sz="1200">
                <a:solidFill>
                  <a:srgbClr val="C00000">
                    <a:alpha val="50000"/>
                  </a:srgbClr>
                </a:solidFill>
                <a:latin typeface="BMW Group Condensed" panose="020B0606020202020204" pitchFamily="34" charset="0"/>
              </a:rPr>
              <a:t>CONFIDENTIAL</a:t>
            </a:r>
          </a:p>
        </p:txBody>
      </p:sp>
    </p:spTree>
    <p:extLst>
      <p:ext uri="{BB962C8B-B14F-4D97-AF65-F5344CB8AC3E}">
        <p14:creationId xmlns:p14="http://schemas.microsoft.com/office/powerpoint/2010/main" val="299047428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4.sv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pn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515557" y="1803405"/>
            <a:ext cx="4599743" cy="1825096"/>
          </a:xfrm>
        </p:spPr>
        <p:txBody>
          <a:bodyPr>
            <a:normAutofit/>
          </a:bodyPr>
          <a:lstStyle/>
          <a:p>
            <a:r>
              <a:rPr lang="en-GB" sz="4200" dirty="0"/>
              <a:t>Cross-Cultural Negotiations</a:t>
            </a:r>
          </a:p>
        </p:txBody>
      </p:sp>
      <p:sp>
        <p:nvSpPr>
          <p:cNvPr id="3" name="Subtitle 2"/>
          <p:cNvSpPr>
            <a:spLocks noGrp="1"/>
          </p:cNvSpPr>
          <p:nvPr>
            <p:ph type="subTitle" idx="1"/>
          </p:nvPr>
        </p:nvSpPr>
        <p:spPr>
          <a:xfrm>
            <a:off x="3515557" y="3632200"/>
            <a:ext cx="4599743" cy="2233141"/>
          </a:xfrm>
        </p:spPr>
        <p:txBody>
          <a:bodyPr>
            <a:normAutofit/>
          </a:bodyPr>
          <a:lstStyle/>
          <a:p>
            <a:r>
              <a:rPr lang="en-GB" sz="1800" dirty="0"/>
              <a:t>Florin-Claudiu Visan</a:t>
            </a:r>
          </a:p>
          <a:p>
            <a:r>
              <a:rPr lang="en-GB" sz="1800" dirty="0"/>
              <a:t>2247386</a:t>
            </a:r>
          </a:p>
          <a:p>
            <a:r>
              <a:rPr lang="en-GB" sz="1800" dirty="0"/>
              <a:t>LCBB6001</a:t>
            </a:r>
            <a:br>
              <a:rPr lang="en-GB" sz="1800" dirty="0"/>
            </a:br>
            <a:r>
              <a:rPr lang="en-GB" sz="1800" dirty="0"/>
              <a:t>International Business Communications</a:t>
            </a:r>
            <a:br>
              <a:rPr lang="en-GB" sz="1800" dirty="0"/>
            </a:br>
            <a:br>
              <a:rPr lang="en-GB" sz="1800" dirty="0"/>
            </a:br>
            <a:r>
              <a:rPr lang="en-GB" sz="1800" dirty="0"/>
              <a:t>16 Aug 2025</a:t>
            </a:r>
          </a:p>
        </p:txBody>
      </p:sp>
      <p:pic>
        <p:nvPicPr>
          <p:cNvPr id="16" name="Graphic 15" descr="Handshake">
            <a:extLst>
              <a:ext uri="{FF2B5EF4-FFF2-40B4-BE49-F238E27FC236}">
                <a16:creationId xmlns:a16="http://schemas.microsoft.com/office/drawing/2014/main" id="{CC93CEEA-948F-A1D3-E0DB-900628A7485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83564" y="2133981"/>
            <a:ext cx="1995678" cy="199567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par>
                                <p:cTn id="11" presetID="10" presetClass="entr" presetSubtype="0" fill="hold" grpId="0" nodeType="withEffect">
                                  <p:stCondLst>
                                    <p:cond delay="1000"/>
                                  </p:stCondLst>
                                  <p:iterate type="wd">
                                    <p:tmPct val="15000"/>
                                  </p:iterate>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1000"/>
                                        <p:tgtEl>
                                          <p:spTgt spid="3">
                                            <p:txEl>
                                              <p:pRg st="1" end="1"/>
                                            </p:txEl>
                                          </p:spTgt>
                                        </p:tgtEl>
                                      </p:cBhvr>
                                    </p:animEffect>
                                  </p:childTnLst>
                                </p:cTn>
                              </p:par>
                            </p:childTnLst>
                          </p:cTn>
                        </p:par>
                        <p:par>
                          <p:cTn id="14" fill="hold">
                            <p:stCondLst>
                              <p:cond delay="2150"/>
                            </p:stCondLst>
                            <p:childTnLst>
                              <p:par>
                                <p:cTn id="15" presetID="10" presetClass="entr" presetSubtype="0" fill="hold" grpId="0" nodeType="afterEffect">
                                  <p:stCondLst>
                                    <p:cond delay="0"/>
                                  </p:stCondLst>
                                  <p:iterate type="wd">
                                    <p:tmPct val="15000"/>
                                  </p:iterate>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30BD2399-7475-404C-BAC9-E55E167692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5">
            <a:extLst>
              <a:ext uri="{FF2B5EF4-FFF2-40B4-BE49-F238E27FC236}">
                <a16:creationId xmlns:a16="http://schemas.microsoft.com/office/drawing/2014/main" id="{0D748104-6E76-4AD9-9940-82154F97E7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9144000" cy="1441450"/>
          </a:xfrm>
          <a:prstGeom prst="rect">
            <a:avLst/>
          </a:prstGeom>
        </p:spPr>
      </p:pic>
      <p:sp>
        <p:nvSpPr>
          <p:cNvPr id="2" name="Title 1"/>
          <p:cNvSpPr>
            <a:spLocks noGrp="1"/>
          </p:cNvSpPr>
          <p:nvPr>
            <p:ph type="title"/>
          </p:nvPr>
        </p:nvSpPr>
        <p:spPr>
          <a:xfrm>
            <a:off x="514350" y="1066163"/>
            <a:ext cx="2480058" cy="5148371"/>
          </a:xfrm>
        </p:spPr>
        <p:txBody>
          <a:bodyPr>
            <a:normAutofit/>
          </a:bodyPr>
          <a:lstStyle/>
          <a:p>
            <a:r>
              <a:rPr lang="en-GB" sz="2600" dirty="0"/>
              <a:t>Presentation Objectives</a:t>
            </a:r>
          </a:p>
        </p:txBody>
      </p:sp>
      <p:graphicFrame>
        <p:nvGraphicFramePr>
          <p:cNvPr id="5" name="Content Placeholder 2">
            <a:extLst>
              <a:ext uri="{FF2B5EF4-FFF2-40B4-BE49-F238E27FC236}">
                <a16:creationId xmlns:a16="http://schemas.microsoft.com/office/drawing/2014/main" id="{166D504B-F35E-A671-0E26-FD15F8317D26}"/>
              </a:ext>
            </a:extLst>
          </p:cNvPr>
          <p:cNvGraphicFramePr>
            <a:graphicFrameLocks noGrp="1"/>
          </p:cNvGraphicFramePr>
          <p:nvPr>
            <p:ph idx="1"/>
            <p:extLst>
              <p:ext uri="{D42A27DB-BD31-4B8C-83A1-F6EECF244321}">
                <p14:modId xmlns:p14="http://schemas.microsoft.com/office/powerpoint/2010/main" val="3979194903"/>
              </p:ext>
            </p:extLst>
          </p:nvPr>
        </p:nvGraphicFramePr>
        <p:xfrm>
          <a:off x="3508758" y="1127125"/>
          <a:ext cx="4802995" cy="508740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 presetClass="entr" presetSubtype="4" fill="hold" grpId="0" nodeType="afterEffect">
                                  <p:stCondLst>
                                    <p:cond delay="0"/>
                                  </p:stCondLst>
                                  <p:childTnLst>
                                    <p:set>
                                      <p:cBhvr>
                                        <p:cTn id="12" dur="1" fill="hold">
                                          <p:stCondLst>
                                            <p:cond delay="0"/>
                                          </p:stCondLst>
                                        </p:cTn>
                                        <p:tgtEl>
                                          <p:spTgt spid="5">
                                            <p:graphicEl>
                                              <a:dgm id="{B26E69FE-72C0-4F0B-943F-A073678DC0C6}"/>
                                            </p:graphicEl>
                                          </p:spTgt>
                                        </p:tgtEl>
                                        <p:attrNameLst>
                                          <p:attrName>style.visibility</p:attrName>
                                        </p:attrNameLst>
                                      </p:cBhvr>
                                      <p:to>
                                        <p:strVal val="visible"/>
                                      </p:to>
                                    </p:set>
                                    <p:anim calcmode="lin" valueType="num">
                                      <p:cBhvr additive="base">
                                        <p:cTn id="13" dur="500" fill="hold"/>
                                        <p:tgtEl>
                                          <p:spTgt spid="5">
                                            <p:graphicEl>
                                              <a:dgm id="{B26E69FE-72C0-4F0B-943F-A073678DC0C6}"/>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graphicEl>
                                              <a:dgm id="{B26E69FE-72C0-4F0B-943F-A073678DC0C6}"/>
                                            </p:graphicEl>
                                          </p:spTgt>
                                        </p:tgtEl>
                                        <p:attrNameLst>
                                          <p:attrName>ppt_y</p:attrName>
                                        </p:attrNameLst>
                                      </p:cBhvr>
                                      <p:tavLst>
                                        <p:tav tm="0">
                                          <p:val>
                                            <p:strVal val="1+#ppt_h/2"/>
                                          </p:val>
                                        </p:tav>
                                        <p:tav tm="100000">
                                          <p:val>
                                            <p:strVal val="#ppt_y"/>
                                          </p:val>
                                        </p:tav>
                                      </p:tavLst>
                                    </p:anim>
                                  </p:childTnLst>
                                </p:cTn>
                              </p:par>
                            </p:childTnLst>
                          </p:cTn>
                        </p:par>
                        <p:par>
                          <p:cTn id="15" fill="hold">
                            <p:stCondLst>
                              <p:cond delay="1500"/>
                            </p:stCondLst>
                            <p:childTnLst>
                              <p:par>
                                <p:cTn id="16" presetID="2" presetClass="entr" presetSubtype="4" fill="hold" grpId="0" nodeType="afterEffect">
                                  <p:stCondLst>
                                    <p:cond delay="0"/>
                                  </p:stCondLst>
                                  <p:childTnLst>
                                    <p:set>
                                      <p:cBhvr>
                                        <p:cTn id="17" dur="1" fill="hold">
                                          <p:stCondLst>
                                            <p:cond delay="0"/>
                                          </p:stCondLst>
                                        </p:cTn>
                                        <p:tgtEl>
                                          <p:spTgt spid="5">
                                            <p:graphicEl>
                                              <a:dgm id="{B6CFDB05-037F-4AD4-B2A3-420FD85B0EC7}"/>
                                            </p:graphicEl>
                                          </p:spTgt>
                                        </p:tgtEl>
                                        <p:attrNameLst>
                                          <p:attrName>style.visibility</p:attrName>
                                        </p:attrNameLst>
                                      </p:cBhvr>
                                      <p:to>
                                        <p:strVal val="visible"/>
                                      </p:to>
                                    </p:set>
                                    <p:anim calcmode="lin" valueType="num">
                                      <p:cBhvr additive="base">
                                        <p:cTn id="18" dur="500" fill="hold"/>
                                        <p:tgtEl>
                                          <p:spTgt spid="5">
                                            <p:graphicEl>
                                              <a:dgm id="{B6CFDB05-037F-4AD4-B2A3-420FD85B0EC7}"/>
                                            </p:graphicEl>
                                          </p:spTgt>
                                        </p:tgtEl>
                                        <p:attrNameLst>
                                          <p:attrName>ppt_x</p:attrName>
                                        </p:attrNameLst>
                                      </p:cBhvr>
                                      <p:tavLst>
                                        <p:tav tm="0">
                                          <p:val>
                                            <p:strVal val="#ppt_x"/>
                                          </p:val>
                                        </p:tav>
                                        <p:tav tm="100000">
                                          <p:val>
                                            <p:strVal val="#ppt_x"/>
                                          </p:val>
                                        </p:tav>
                                      </p:tavLst>
                                    </p:anim>
                                    <p:anim calcmode="lin" valueType="num">
                                      <p:cBhvr additive="base">
                                        <p:cTn id="19" dur="500" fill="hold"/>
                                        <p:tgtEl>
                                          <p:spTgt spid="5">
                                            <p:graphicEl>
                                              <a:dgm id="{B6CFDB05-037F-4AD4-B2A3-420FD85B0EC7}"/>
                                            </p:graphicEl>
                                          </p:spTgt>
                                        </p:tgtEl>
                                        <p:attrNameLst>
                                          <p:attrName>ppt_y</p:attrName>
                                        </p:attrNameLst>
                                      </p:cBhvr>
                                      <p:tavLst>
                                        <p:tav tm="0">
                                          <p:val>
                                            <p:strVal val="1+#ppt_h/2"/>
                                          </p:val>
                                        </p:tav>
                                        <p:tav tm="100000">
                                          <p:val>
                                            <p:strVal val="#ppt_y"/>
                                          </p:val>
                                        </p:tav>
                                      </p:tavLst>
                                    </p:anim>
                                  </p:childTnLst>
                                </p:cTn>
                              </p:par>
                            </p:childTnLst>
                          </p:cTn>
                        </p:par>
                        <p:par>
                          <p:cTn id="20" fill="hold">
                            <p:stCondLst>
                              <p:cond delay="2000"/>
                            </p:stCondLst>
                            <p:childTnLst>
                              <p:par>
                                <p:cTn id="21" presetID="2" presetClass="entr" presetSubtype="4" fill="hold" grpId="0" nodeType="afterEffect">
                                  <p:stCondLst>
                                    <p:cond delay="0"/>
                                  </p:stCondLst>
                                  <p:childTnLst>
                                    <p:set>
                                      <p:cBhvr>
                                        <p:cTn id="22" dur="1" fill="hold">
                                          <p:stCondLst>
                                            <p:cond delay="0"/>
                                          </p:stCondLst>
                                        </p:cTn>
                                        <p:tgtEl>
                                          <p:spTgt spid="5">
                                            <p:graphicEl>
                                              <a:dgm id="{3EEDC2EB-3314-49C5-871C-240D844EDC8E}"/>
                                            </p:graphicEl>
                                          </p:spTgt>
                                        </p:tgtEl>
                                        <p:attrNameLst>
                                          <p:attrName>style.visibility</p:attrName>
                                        </p:attrNameLst>
                                      </p:cBhvr>
                                      <p:to>
                                        <p:strVal val="visible"/>
                                      </p:to>
                                    </p:set>
                                    <p:anim calcmode="lin" valueType="num">
                                      <p:cBhvr additive="base">
                                        <p:cTn id="23" dur="500" fill="hold"/>
                                        <p:tgtEl>
                                          <p:spTgt spid="5">
                                            <p:graphicEl>
                                              <a:dgm id="{3EEDC2EB-3314-49C5-871C-240D844EDC8E}"/>
                                            </p:graphicEl>
                                          </p:spTgt>
                                        </p:tgtEl>
                                        <p:attrNameLst>
                                          <p:attrName>ppt_x</p:attrName>
                                        </p:attrNameLst>
                                      </p:cBhvr>
                                      <p:tavLst>
                                        <p:tav tm="0">
                                          <p:val>
                                            <p:strVal val="#ppt_x"/>
                                          </p:val>
                                        </p:tav>
                                        <p:tav tm="100000">
                                          <p:val>
                                            <p:strVal val="#ppt_x"/>
                                          </p:val>
                                        </p:tav>
                                      </p:tavLst>
                                    </p:anim>
                                    <p:anim calcmode="lin" valueType="num">
                                      <p:cBhvr additive="base">
                                        <p:cTn id="24" dur="500" fill="hold"/>
                                        <p:tgtEl>
                                          <p:spTgt spid="5">
                                            <p:graphicEl>
                                              <a:dgm id="{3EEDC2EB-3314-49C5-871C-240D844EDC8E}"/>
                                            </p:graphicEl>
                                          </p:spTgt>
                                        </p:tgtEl>
                                        <p:attrNameLst>
                                          <p:attrName>ppt_y</p:attrName>
                                        </p:attrNameLst>
                                      </p:cBhvr>
                                      <p:tavLst>
                                        <p:tav tm="0">
                                          <p:val>
                                            <p:strVal val="1+#ppt_h/2"/>
                                          </p:val>
                                        </p:tav>
                                        <p:tav tm="100000">
                                          <p:val>
                                            <p:strVal val="#ppt_y"/>
                                          </p:val>
                                        </p:tav>
                                      </p:tavLst>
                                    </p:anim>
                                  </p:childTnLst>
                                </p:cTn>
                              </p:par>
                            </p:childTnLst>
                          </p:cTn>
                        </p:par>
                        <p:par>
                          <p:cTn id="25" fill="hold">
                            <p:stCondLst>
                              <p:cond delay="2500"/>
                            </p:stCondLst>
                            <p:childTnLst>
                              <p:par>
                                <p:cTn id="26" presetID="2" presetClass="entr" presetSubtype="4" fill="hold" grpId="0" nodeType="afterEffect">
                                  <p:stCondLst>
                                    <p:cond delay="0"/>
                                  </p:stCondLst>
                                  <p:childTnLst>
                                    <p:set>
                                      <p:cBhvr>
                                        <p:cTn id="27" dur="1" fill="hold">
                                          <p:stCondLst>
                                            <p:cond delay="0"/>
                                          </p:stCondLst>
                                        </p:cTn>
                                        <p:tgtEl>
                                          <p:spTgt spid="5">
                                            <p:graphicEl>
                                              <a:dgm id="{44B6AF2A-5603-4C95-8159-687C98E598FE}"/>
                                            </p:graphicEl>
                                          </p:spTgt>
                                        </p:tgtEl>
                                        <p:attrNameLst>
                                          <p:attrName>style.visibility</p:attrName>
                                        </p:attrNameLst>
                                      </p:cBhvr>
                                      <p:to>
                                        <p:strVal val="visible"/>
                                      </p:to>
                                    </p:set>
                                    <p:anim calcmode="lin" valueType="num">
                                      <p:cBhvr additive="base">
                                        <p:cTn id="28" dur="500" fill="hold"/>
                                        <p:tgtEl>
                                          <p:spTgt spid="5">
                                            <p:graphicEl>
                                              <a:dgm id="{44B6AF2A-5603-4C95-8159-687C98E598FE}"/>
                                            </p:graphicEl>
                                          </p:spTgt>
                                        </p:tgtEl>
                                        <p:attrNameLst>
                                          <p:attrName>ppt_x</p:attrName>
                                        </p:attrNameLst>
                                      </p:cBhvr>
                                      <p:tavLst>
                                        <p:tav tm="0">
                                          <p:val>
                                            <p:strVal val="#ppt_x"/>
                                          </p:val>
                                        </p:tav>
                                        <p:tav tm="100000">
                                          <p:val>
                                            <p:strVal val="#ppt_x"/>
                                          </p:val>
                                        </p:tav>
                                      </p:tavLst>
                                    </p:anim>
                                    <p:anim calcmode="lin" valueType="num">
                                      <p:cBhvr additive="base">
                                        <p:cTn id="29" dur="500" fill="hold"/>
                                        <p:tgtEl>
                                          <p:spTgt spid="5">
                                            <p:graphicEl>
                                              <a:dgm id="{44B6AF2A-5603-4C95-8159-687C98E598FE}"/>
                                            </p:graphicEl>
                                          </p:spTgt>
                                        </p:tgtEl>
                                        <p:attrNameLst>
                                          <p:attrName>ppt_y</p:attrName>
                                        </p:attrNameLst>
                                      </p:cBhvr>
                                      <p:tavLst>
                                        <p:tav tm="0">
                                          <p:val>
                                            <p:strVal val="1+#ppt_h/2"/>
                                          </p:val>
                                        </p:tav>
                                        <p:tav tm="100000">
                                          <p:val>
                                            <p:strVal val="#ppt_y"/>
                                          </p:val>
                                        </p:tav>
                                      </p:tavLst>
                                    </p:anim>
                                  </p:childTnLst>
                                </p:cTn>
                              </p:par>
                            </p:childTnLst>
                          </p:cTn>
                        </p:par>
                        <p:par>
                          <p:cTn id="30" fill="hold">
                            <p:stCondLst>
                              <p:cond delay="3000"/>
                            </p:stCondLst>
                            <p:childTnLst>
                              <p:par>
                                <p:cTn id="31" presetID="2" presetClass="entr" presetSubtype="4" fill="hold" grpId="0" nodeType="afterEffect">
                                  <p:stCondLst>
                                    <p:cond delay="0"/>
                                  </p:stCondLst>
                                  <p:childTnLst>
                                    <p:set>
                                      <p:cBhvr>
                                        <p:cTn id="32" dur="1" fill="hold">
                                          <p:stCondLst>
                                            <p:cond delay="0"/>
                                          </p:stCondLst>
                                        </p:cTn>
                                        <p:tgtEl>
                                          <p:spTgt spid="5">
                                            <p:graphicEl>
                                              <a:dgm id="{1527D439-2133-4EF0-B140-27D8CBBC7510}"/>
                                            </p:graphicEl>
                                          </p:spTgt>
                                        </p:tgtEl>
                                        <p:attrNameLst>
                                          <p:attrName>style.visibility</p:attrName>
                                        </p:attrNameLst>
                                      </p:cBhvr>
                                      <p:to>
                                        <p:strVal val="visible"/>
                                      </p:to>
                                    </p:set>
                                    <p:anim calcmode="lin" valueType="num">
                                      <p:cBhvr additive="base">
                                        <p:cTn id="33" dur="500" fill="hold"/>
                                        <p:tgtEl>
                                          <p:spTgt spid="5">
                                            <p:graphicEl>
                                              <a:dgm id="{1527D439-2133-4EF0-B140-27D8CBBC7510}"/>
                                            </p:graphicEl>
                                          </p:spTgt>
                                        </p:tgtEl>
                                        <p:attrNameLst>
                                          <p:attrName>ppt_x</p:attrName>
                                        </p:attrNameLst>
                                      </p:cBhvr>
                                      <p:tavLst>
                                        <p:tav tm="0">
                                          <p:val>
                                            <p:strVal val="#ppt_x"/>
                                          </p:val>
                                        </p:tav>
                                        <p:tav tm="100000">
                                          <p:val>
                                            <p:strVal val="#ppt_x"/>
                                          </p:val>
                                        </p:tav>
                                      </p:tavLst>
                                    </p:anim>
                                    <p:anim calcmode="lin" valueType="num">
                                      <p:cBhvr additive="base">
                                        <p:cTn id="34" dur="500" fill="hold"/>
                                        <p:tgtEl>
                                          <p:spTgt spid="5">
                                            <p:graphicEl>
                                              <a:dgm id="{1527D439-2133-4EF0-B140-27D8CBBC7510}"/>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Sub>
          <a:bldDgm bld="one"/>
        </p:bldSub>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171700" y="764373"/>
            <a:ext cx="6457950" cy="1293028"/>
          </a:xfrm>
        </p:spPr>
        <p:txBody>
          <a:bodyPr>
            <a:normAutofit/>
          </a:bodyPr>
          <a:lstStyle/>
          <a:p>
            <a:r>
              <a:rPr lang="en-GB" dirty="0"/>
              <a:t>Outline</a:t>
            </a:r>
          </a:p>
        </p:txBody>
      </p:sp>
      <p:graphicFrame>
        <p:nvGraphicFramePr>
          <p:cNvPr id="13" name="Content Placeholder 2">
            <a:extLst>
              <a:ext uri="{FF2B5EF4-FFF2-40B4-BE49-F238E27FC236}">
                <a16:creationId xmlns:a16="http://schemas.microsoft.com/office/drawing/2014/main" id="{C8E058B8-E8EA-003A-EE3A-D33368509ADC}"/>
              </a:ext>
            </a:extLst>
          </p:cNvPr>
          <p:cNvGraphicFramePr>
            <a:graphicFrameLocks noGrp="1"/>
          </p:cNvGraphicFramePr>
          <p:nvPr>
            <p:ph idx="1"/>
            <p:extLst>
              <p:ext uri="{D42A27DB-BD31-4B8C-83A1-F6EECF244321}">
                <p14:modId xmlns:p14="http://schemas.microsoft.com/office/powerpoint/2010/main" val="378186548"/>
              </p:ext>
            </p:extLst>
          </p:nvPr>
        </p:nvGraphicFramePr>
        <p:xfrm>
          <a:off x="514350" y="2441051"/>
          <a:ext cx="8115300" cy="35300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1250"/>
                                        <p:tgtEl>
                                          <p:spTgt spid="2"/>
                                        </p:tgtEl>
                                      </p:cBhvr>
                                    </p:animEffect>
                                  </p:childTnLst>
                                </p:cTn>
                              </p:par>
                            </p:childTnLst>
                          </p:cTn>
                        </p:par>
                        <p:par>
                          <p:cTn id="8" fill="hold">
                            <p:stCondLst>
                              <p:cond delay="1250"/>
                            </p:stCondLst>
                            <p:childTnLst>
                              <p:par>
                                <p:cTn id="9" presetID="14" presetClass="entr" presetSubtype="5" fill="hold" grpId="0" nodeType="afterEffect">
                                  <p:stCondLst>
                                    <p:cond delay="0"/>
                                  </p:stCondLst>
                                  <p:childTnLst>
                                    <p:set>
                                      <p:cBhvr>
                                        <p:cTn id="10" dur="1" fill="hold">
                                          <p:stCondLst>
                                            <p:cond delay="0"/>
                                          </p:stCondLst>
                                        </p:cTn>
                                        <p:tgtEl>
                                          <p:spTgt spid="13">
                                            <p:graphicEl>
                                              <a:dgm id="{64D2A8A2-AC60-4953-A340-83B7C48E6CE2}"/>
                                            </p:graphicEl>
                                          </p:spTgt>
                                        </p:tgtEl>
                                        <p:attrNameLst>
                                          <p:attrName>style.visibility</p:attrName>
                                        </p:attrNameLst>
                                      </p:cBhvr>
                                      <p:to>
                                        <p:strVal val="visible"/>
                                      </p:to>
                                    </p:set>
                                    <p:animEffect transition="in" filter="randombar(vertical)">
                                      <p:cBhvr>
                                        <p:cTn id="11" dur="250"/>
                                        <p:tgtEl>
                                          <p:spTgt spid="13">
                                            <p:graphicEl>
                                              <a:dgm id="{64D2A8A2-AC60-4953-A340-83B7C48E6CE2}"/>
                                            </p:graphicEl>
                                          </p:spTgt>
                                        </p:tgtEl>
                                      </p:cBhvr>
                                    </p:animEffect>
                                  </p:childTnLst>
                                </p:cTn>
                              </p:par>
                            </p:childTnLst>
                          </p:cTn>
                        </p:par>
                        <p:par>
                          <p:cTn id="12" fill="hold">
                            <p:stCondLst>
                              <p:cond delay="1500"/>
                            </p:stCondLst>
                            <p:childTnLst>
                              <p:par>
                                <p:cTn id="13" presetID="14" presetClass="entr" presetSubtype="5" fill="hold" grpId="0" nodeType="afterEffect">
                                  <p:stCondLst>
                                    <p:cond delay="0"/>
                                  </p:stCondLst>
                                  <p:childTnLst>
                                    <p:set>
                                      <p:cBhvr>
                                        <p:cTn id="14" dur="1" fill="hold">
                                          <p:stCondLst>
                                            <p:cond delay="0"/>
                                          </p:stCondLst>
                                        </p:cTn>
                                        <p:tgtEl>
                                          <p:spTgt spid="13">
                                            <p:graphicEl>
                                              <a:dgm id="{16F2C9AA-CD59-4E0F-A8BD-A8922D069FA6}"/>
                                            </p:graphicEl>
                                          </p:spTgt>
                                        </p:tgtEl>
                                        <p:attrNameLst>
                                          <p:attrName>style.visibility</p:attrName>
                                        </p:attrNameLst>
                                      </p:cBhvr>
                                      <p:to>
                                        <p:strVal val="visible"/>
                                      </p:to>
                                    </p:set>
                                    <p:animEffect transition="in" filter="randombar(vertical)">
                                      <p:cBhvr>
                                        <p:cTn id="15" dur="250"/>
                                        <p:tgtEl>
                                          <p:spTgt spid="13">
                                            <p:graphicEl>
                                              <a:dgm id="{16F2C9AA-CD59-4E0F-A8BD-A8922D069FA6}"/>
                                            </p:graphicEl>
                                          </p:spTgt>
                                        </p:tgtEl>
                                      </p:cBhvr>
                                    </p:animEffect>
                                  </p:childTnLst>
                                </p:cTn>
                              </p:par>
                            </p:childTnLst>
                          </p:cTn>
                        </p:par>
                        <p:par>
                          <p:cTn id="16" fill="hold">
                            <p:stCondLst>
                              <p:cond delay="1750"/>
                            </p:stCondLst>
                            <p:childTnLst>
                              <p:par>
                                <p:cTn id="17" presetID="14" presetClass="entr" presetSubtype="5" fill="hold" grpId="0" nodeType="afterEffect">
                                  <p:stCondLst>
                                    <p:cond delay="0"/>
                                  </p:stCondLst>
                                  <p:childTnLst>
                                    <p:set>
                                      <p:cBhvr>
                                        <p:cTn id="18" dur="1" fill="hold">
                                          <p:stCondLst>
                                            <p:cond delay="0"/>
                                          </p:stCondLst>
                                        </p:cTn>
                                        <p:tgtEl>
                                          <p:spTgt spid="13">
                                            <p:graphicEl>
                                              <a:dgm id="{D5BC6B7B-38AC-491D-AA8E-53B8553ADC04}"/>
                                            </p:graphicEl>
                                          </p:spTgt>
                                        </p:tgtEl>
                                        <p:attrNameLst>
                                          <p:attrName>style.visibility</p:attrName>
                                        </p:attrNameLst>
                                      </p:cBhvr>
                                      <p:to>
                                        <p:strVal val="visible"/>
                                      </p:to>
                                    </p:set>
                                    <p:animEffect transition="in" filter="randombar(vertical)">
                                      <p:cBhvr>
                                        <p:cTn id="19" dur="250"/>
                                        <p:tgtEl>
                                          <p:spTgt spid="13">
                                            <p:graphicEl>
                                              <a:dgm id="{D5BC6B7B-38AC-491D-AA8E-53B8553ADC04}"/>
                                            </p:graphicEl>
                                          </p:spTgt>
                                        </p:tgtEl>
                                      </p:cBhvr>
                                    </p:animEffect>
                                  </p:childTnLst>
                                </p:cTn>
                              </p:par>
                            </p:childTnLst>
                          </p:cTn>
                        </p:par>
                        <p:par>
                          <p:cTn id="20" fill="hold">
                            <p:stCondLst>
                              <p:cond delay="2000"/>
                            </p:stCondLst>
                            <p:childTnLst>
                              <p:par>
                                <p:cTn id="21" presetID="14" presetClass="entr" presetSubtype="5" fill="hold" grpId="0" nodeType="afterEffect">
                                  <p:stCondLst>
                                    <p:cond delay="0"/>
                                  </p:stCondLst>
                                  <p:childTnLst>
                                    <p:set>
                                      <p:cBhvr>
                                        <p:cTn id="22" dur="1" fill="hold">
                                          <p:stCondLst>
                                            <p:cond delay="0"/>
                                          </p:stCondLst>
                                        </p:cTn>
                                        <p:tgtEl>
                                          <p:spTgt spid="13">
                                            <p:graphicEl>
                                              <a:dgm id="{D7E1BFF5-4F2D-4033-A33D-4B12D04C192D}"/>
                                            </p:graphicEl>
                                          </p:spTgt>
                                        </p:tgtEl>
                                        <p:attrNameLst>
                                          <p:attrName>style.visibility</p:attrName>
                                        </p:attrNameLst>
                                      </p:cBhvr>
                                      <p:to>
                                        <p:strVal val="visible"/>
                                      </p:to>
                                    </p:set>
                                    <p:animEffect transition="in" filter="randombar(vertical)">
                                      <p:cBhvr>
                                        <p:cTn id="23" dur="250"/>
                                        <p:tgtEl>
                                          <p:spTgt spid="13">
                                            <p:graphicEl>
                                              <a:dgm id="{D7E1BFF5-4F2D-4033-A33D-4B12D04C192D}"/>
                                            </p:graphicEl>
                                          </p:spTgt>
                                        </p:tgtEl>
                                      </p:cBhvr>
                                    </p:animEffect>
                                  </p:childTnLst>
                                </p:cTn>
                              </p:par>
                            </p:childTnLst>
                          </p:cTn>
                        </p:par>
                        <p:par>
                          <p:cTn id="24" fill="hold">
                            <p:stCondLst>
                              <p:cond delay="2250"/>
                            </p:stCondLst>
                            <p:childTnLst>
                              <p:par>
                                <p:cTn id="25" presetID="14" presetClass="entr" presetSubtype="5" fill="hold" grpId="0" nodeType="afterEffect">
                                  <p:stCondLst>
                                    <p:cond delay="0"/>
                                  </p:stCondLst>
                                  <p:childTnLst>
                                    <p:set>
                                      <p:cBhvr>
                                        <p:cTn id="26" dur="1" fill="hold">
                                          <p:stCondLst>
                                            <p:cond delay="0"/>
                                          </p:stCondLst>
                                        </p:cTn>
                                        <p:tgtEl>
                                          <p:spTgt spid="13">
                                            <p:graphicEl>
                                              <a:dgm id="{F3BF4071-A68D-4323-9EF7-D8704EE0B4F3}"/>
                                            </p:graphicEl>
                                          </p:spTgt>
                                        </p:tgtEl>
                                        <p:attrNameLst>
                                          <p:attrName>style.visibility</p:attrName>
                                        </p:attrNameLst>
                                      </p:cBhvr>
                                      <p:to>
                                        <p:strVal val="visible"/>
                                      </p:to>
                                    </p:set>
                                    <p:animEffect transition="in" filter="randombar(vertical)">
                                      <p:cBhvr>
                                        <p:cTn id="27" dur="250"/>
                                        <p:tgtEl>
                                          <p:spTgt spid="13">
                                            <p:graphicEl>
                                              <a:dgm id="{F3BF4071-A68D-4323-9EF7-D8704EE0B4F3}"/>
                                            </p:graphicEl>
                                          </p:spTgt>
                                        </p:tgtEl>
                                      </p:cBhvr>
                                    </p:animEffect>
                                  </p:childTnLst>
                                </p:cTn>
                              </p:par>
                            </p:childTnLst>
                          </p:cTn>
                        </p:par>
                        <p:par>
                          <p:cTn id="28" fill="hold">
                            <p:stCondLst>
                              <p:cond delay="2500"/>
                            </p:stCondLst>
                            <p:childTnLst>
                              <p:par>
                                <p:cTn id="29" presetID="14" presetClass="entr" presetSubtype="5" fill="hold" grpId="0" nodeType="afterEffect">
                                  <p:stCondLst>
                                    <p:cond delay="0"/>
                                  </p:stCondLst>
                                  <p:childTnLst>
                                    <p:set>
                                      <p:cBhvr>
                                        <p:cTn id="30" dur="1" fill="hold">
                                          <p:stCondLst>
                                            <p:cond delay="0"/>
                                          </p:stCondLst>
                                        </p:cTn>
                                        <p:tgtEl>
                                          <p:spTgt spid="13">
                                            <p:graphicEl>
                                              <a:dgm id="{BBC4E127-C6F2-44A5-9505-F85C78B04AFD}"/>
                                            </p:graphicEl>
                                          </p:spTgt>
                                        </p:tgtEl>
                                        <p:attrNameLst>
                                          <p:attrName>style.visibility</p:attrName>
                                        </p:attrNameLst>
                                      </p:cBhvr>
                                      <p:to>
                                        <p:strVal val="visible"/>
                                      </p:to>
                                    </p:set>
                                    <p:animEffect transition="in" filter="randombar(vertical)">
                                      <p:cBhvr>
                                        <p:cTn id="31" dur="250"/>
                                        <p:tgtEl>
                                          <p:spTgt spid="13">
                                            <p:graphicEl>
                                              <a:dgm id="{BBC4E127-C6F2-44A5-9505-F85C78B04AFD}"/>
                                            </p:graphicEl>
                                          </p:spTgt>
                                        </p:tgtEl>
                                      </p:cBhvr>
                                    </p:animEffect>
                                  </p:childTnLst>
                                </p:cTn>
                              </p:par>
                            </p:childTnLst>
                          </p:cTn>
                        </p:par>
                        <p:par>
                          <p:cTn id="32" fill="hold">
                            <p:stCondLst>
                              <p:cond delay="2750"/>
                            </p:stCondLst>
                            <p:childTnLst>
                              <p:par>
                                <p:cTn id="33" presetID="14" presetClass="entr" presetSubtype="5" fill="hold" grpId="0" nodeType="afterEffect">
                                  <p:stCondLst>
                                    <p:cond delay="0"/>
                                  </p:stCondLst>
                                  <p:childTnLst>
                                    <p:set>
                                      <p:cBhvr>
                                        <p:cTn id="34" dur="1" fill="hold">
                                          <p:stCondLst>
                                            <p:cond delay="0"/>
                                          </p:stCondLst>
                                        </p:cTn>
                                        <p:tgtEl>
                                          <p:spTgt spid="13">
                                            <p:graphicEl>
                                              <a:dgm id="{2F352535-5912-45BB-9183-E09DB0A6BB26}"/>
                                            </p:graphicEl>
                                          </p:spTgt>
                                        </p:tgtEl>
                                        <p:attrNameLst>
                                          <p:attrName>style.visibility</p:attrName>
                                        </p:attrNameLst>
                                      </p:cBhvr>
                                      <p:to>
                                        <p:strVal val="visible"/>
                                      </p:to>
                                    </p:set>
                                    <p:animEffect transition="in" filter="randombar(vertical)">
                                      <p:cBhvr>
                                        <p:cTn id="35" dur="250"/>
                                        <p:tgtEl>
                                          <p:spTgt spid="13">
                                            <p:graphicEl>
                                              <a:dgm id="{2F352535-5912-45BB-9183-E09DB0A6BB26}"/>
                                            </p:graphicEl>
                                          </p:spTgt>
                                        </p:tgtEl>
                                      </p:cBhvr>
                                    </p:animEffect>
                                  </p:childTnLst>
                                </p:cTn>
                              </p:par>
                            </p:childTnLst>
                          </p:cTn>
                        </p:par>
                        <p:par>
                          <p:cTn id="36" fill="hold">
                            <p:stCondLst>
                              <p:cond delay="3000"/>
                            </p:stCondLst>
                            <p:childTnLst>
                              <p:par>
                                <p:cTn id="37" presetID="14" presetClass="entr" presetSubtype="5" fill="hold" grpId="0" nodeType="afterEffect">
                                  <p:stCondLst>
                                    <p:cond delay="0"/>
                                  </p:stCondLst>
                                  <p:childTnLst>
                                    <p:set>
                                      <p:cBhvr>
                                        <p:cTn id="38" dur="1" fill="hold">
                                          <p:stCondLst>
                                            <p:cond delay="0"/>
                                          </p:stCondLst>
                                        </p:cTn>
                                        <p:tgtEl>
                                          <p:spTgt spid="13">
                                            <p:graphicEl>
                                              <a:dgm id="{5CD619F4-3665-4CB7-98FF-8337EE9DBF8D}"/>
                                            </p:graphicEl>
                                          </p:spTgt>
                                        </p:tgtEl>
                                        <p:attrNameLst>
                                          <p:attrName>style.visibility</p:attrName>
                                        </p:attrNameLst>
                                      </p:cBhvr>
                                      <p:to>
                                        <p:strVal val="visible"/>
                                      </p:to>
                                    </p:set>
                                    <p:animEffect transition="in" filter="randombar(vertical)">
                                      <p:cBhvr>
                                        <p:cTn id="39" dur="250"/>
                                        <p:tgtEl>
                                          <p:spTgt spid="13">
                                            <p:graphicEl>
                                              <a:dgm id="{5CD619F4-3665-4CB7-98FF-8337EE9DBF8D}"/>
                                            </p:graphicEl>
                                          </p:spTgt>
                                        </p:tgtEl>
                                      </p:cBhvr>
                                    </p:animEffect>
                                  </p:childTnLst>
                                </p:cTn>
                              </p:par>
                            </p:childTnLst>
                          </p:cTn>
                        </p:par>
                        <p:par>
                          <p:cTn id="40" fill="hold">
                            <p:stCondLst>
                              <p:cond delay="3250"/>
                            </p:stCondLst>
                            <p:childTnLst>
                              <p:par>
                                <p:cTn id="41" presetID="14" presetClass="entr" presetSubtype="5" fill="hold" grpId="0" nodeType="afterEffect">
                                  <p:stCondLst>
                                    <p:cond delay="0"/>
                                  </p:stCondLst>
                                  <p:childTnLst>
                                    <p:set>
                                      <p:cBhvr>
                                        <p:cTn id="42" dur="1" fill="hold">
                                          <p:stCondLst>
                                            <p:cond delay="0"/>
                                          </p:stCondLst>
                                        </p:cTn>
                                        <p:tgtEl>
                                          <p:spTgt spid="13">
                                            <p:graphicEl>
                                              <a:dgm id="{429F5739-96DC-4261-B248-5E44E8825EDE}"/>
                                            </p:graphicEl>
                                          </p:spTgt>
                                        </p:tgtEl>
                                        <p:attrNameLst>
                                          <p:attrName>style.visibility</p:attrName>
                                        </p:attrNameLst>
                                      </p:cBhvr>
                                      <p:to>
                                        <p:strVal val="visible"/>
                                      </p:to>
                                    </p:set>
                                    <p:animEffect transition="in" filter="randombar(vertical)">
                                      <p:cBhvr>
                                        <p:cTn id="43" dur="250"/>
                                        <p:tgtEl>
                                          <p:spTgt spid="13">
                                            <p:graphicEl>
                                              <a:dgm id="{429F5739-96DC-4261-B248-5E44E8825EDE}"/>
                                            </p:graphicEl>
                                          </p:spTgt>
                                        </p:tgtEl>
                                      </p:cBhvr>
                                    </p:animEffect>
                                  </p:childTnLst>
                                </p:cTn>
                              </p:par>
                            </p:childTnLst>
                          </p:cTn>
                        </p:par>
                        <p:par>
                          <p:cTn id="44" fill="hold">
                            <p:stCondLst>
                              <p:cond delay="3500"/>
                            </p:stCondLst>
                            <p:childTnLst>
                              <p:par>
                                <p:cTn id="45" presetID="14" presetClass="entr" presetSubtype="5" fill="hold" grpId="0" nodeType="afterEffect">
                                  <p:stCondLst>
                                    <p:cond delay="0"/>
                                  </p:stCondLst>
                                  <p:childTnLst>
                                    <p:set>
                                      <p:cBhvr>
                                        <p:cTn id="46" dur="1" fill="hold">
                                          <p:stCondLst>
                                            <p:cond delay="0"/>
                                          </p:stCondLst>
                                        </p:cTn>
                                        <p:tgtEl>
                                          <p:spTgt spid="13">
                                            <p:graphicEl>
                                              <a:dgm id="{46BEAD7D-3FC0-4EF6-A5EE-FB2F8FF6DA76}"/>
                                            </p:graphicEl>
                                          </p:spTgt>
                                        </p:tgtEl>
                                        <p:attrNameLst>
                                          <p:attrName>style.visibility</p:attrName>
                                        </p:attrNameLst>
                                      </p:cBhvr>
                                      <p:to>
                                        <p:strVal val="visible"/>
                                      </p:to>
                                    </p:set>
                                    <p:animEffect transition="in" filter="randombar(vertical)">
                                      <p:cBhvr>
                                        <p:cTn id="47" dur="250"/>
                                        <p:tgtEl>
                                          <p:spTgt spid="13">
                                            <p:graphicEl>
                                              <a:dgm id="{46BEAD7D-3FC0-4EF6-A5EE-FB2F8FF6DA76}"/>
                                            </p:graphicEl>
                                          </p:spTgt>
                                        </p:tgtEl>
                                      </p:cBhvr>
                                    </p:animEffect>
                                  </p:childTnLst>
                                </p:cTn>
                              </p:par>
                            </p:childTnLst>
                          </p:cTn>
                        </p:par>
                        <p:par>
                          <p:cTn id="48" fill="hold">
                            <p:stCondLst>
                              <p:cond delay="3750"/>
                            </p:stCondLst>
                            <p:childTnLst>
                              <p:par>
                                <p:cTn id="49" presetID="14" presetClass="entr" presetSubtype="5" fill="hold" grpId="0" nodeType="afterEffect">
                                  <p:stCondLst>
                                    <p:cond delay="0"/>
                                  </p:stCondLst>
                                  <p:childTnLst>
                                    <p:set>
                                      <p:cBhvr>
                                        <p:cTn id="50" dur="1" fill="hold">
                                          <p:stCondLst>
                                            <p:cond delay="0"/>
                                          </p:stCondLst>
                                        </p:cTn>
                                        <p:tgtEl>
                                          <p:spTgt spid="13">
                                            <p:graphicEl>
                                              <a:dgm id="{9A758D34-0738-4D78-B8F3-D462A467BCE4}"/>
                                            </p:graphicEl>
                                          </p:spTgt>
                                        </p:tgtEl>
                                        <p:attrNameLst>
                                          <p:attrName>style.visibility</p:attrName>
                                        </p:attrNameLst>
                                      </p:cBhvr>
                                      <p:to>
                                        <p:strVal val="visible"/>
                                      </p:to>
                                    </p:set>
                                    <p:animEffect transition="in" filter="randombar(vertical)">
                                      <p:cBhvr>
                                        <p:cTn id="51" dur="250"/>
                                        <p:tgtEl>
                                          <p:spTgt spid="13">
                                            <p:graphicEl>
                                              <a:dgm id="{9A758D34-0738-4D78-B8F3-D462A467BCE4}"/>
                                            </p:graphicEl>
                                          </p:spTgt>
                                        </p:tgtEl>
                                      </p:cBhvr>
                                    </p:animEffect>
                                  </p:childTnLst>
                                </p:cTn>
                              </p:par>
                            </p:childTnLst>
                          </p:cTn>
                        </p:par>
                        <p:par>
                          <p:cTn id="52" fill="hold">
                            <p:stCondLst>
                              <p:cond delay="4000"/>
                            </p:stCondLst>
                            <p:childTnLst>
                              <p:par>
                                <p:cTn id="53" presetID="14" presetClass="entr" presetSubtype="5" fill="hold" grpId="0" nodeType="afterEffect">
                                  <p:stCondLst>
                                    <p:cond delay="0"/>
                                  </p:stCondLst>
                                  <p:childTnLst>
                                    <p:set>
                                      <p:cBhvr>
                                        <p:cTn id="54" dur="1" fill="hold">
                                          <p:stCondLst>
                                            <p:cond delay="0"/>
                                          </p:stCondLst>
                                        </p:cTn>
                                        <p:tgtEl>
                                          <p:spTgt spid="13">
                                            <p:graphicEl>
                                              <a:dgm id="{0523C063-8AEF-4B5C-8F7F-053877930D4D}"/>
                                            </p:graphicEl>
                                          </p:spTgt>
                                        </p:tgtEl>
                                        <p:attrNameLst>
                                          <p:attrName>style.visibility</p:attrName>
                                        </p:attrNameLst>
                                      </p:cBhvr>
                                      <p:to>
                                        <p:strVal val="visible"/>
                                      </p:to>
                                    </p:set>
                                    <p:animEffect transition="in" filter="randombar(vertical)">
                                      <p:cBhvr>
                                        <p:cTn id="55" dur="250"/>
                                        <p:tgtEl>
                                          <p:spTgt spid="13">
                                            <p:graphicEl>
                                              <a:dgm id="{0523C063-8AEF-4B5C-8F7F-053877930D4D}"/>
                                            </p:graphicEl>
                                          </p:spTgt>
                                        </p:tgtEl>
                                      </p:cBhvr>
                                    </p:animEffect>
                                  </p:childTnLst>
                                </p:cTn>
                              </p:par>
                            </p:childTnLst>
                          </p:cTn>
                        </p:par>
                        <p:par>
                          <p:cTn id="56" fill="hold">
                            <p:stCondLst>
                              <p:cond delay="4250"/>
                            </p:stCondLst>
                            <p:childTnLst>
                              <p:par>
                                <p:cTn id="57" presetID="14" presetClass="entr" presetSubtype="5" fill="hold" grpId="0" nodeType="afterEffect">
                                  <p:stCondLst>
                                    <p:cond delay="0"/>
                                  </p:stCondLst>
                                  <p:childTnLst>
                                    <p:set>
                                      <p:cBhvr>
                                        <p:cTn id="58" dur="1" fill="hold">
                                          <p:stCondLst>
                                            <p:cond delay="0"/>
                                          </p:stCondLst>
                                        </p:cTn>
                                        <p:tgtEl>
                                          <p:spTgt spid="13">
                                            <p:graphicEl>
                                              <a:dgm id="{0BD0468D-D83D-40DA-91E0-2C708CD2A980}"/>
                                            </p:graphicEl>
                                          </p:spTgt>
                                        </p:tgtEl>
                                        <p:attrNameLst>
                                          <p:attrName>style.visibility</p:attrName>
                                        </p:attrNameLst>
                                      </p:cBhvr>
                                      <p:to>
                                        <p:strVal val="visible"/>
                                      </p:to>
                                    </p:set>
                                    <p:animEffect transition="in" filter="randombar(vertical)">
                                      <p:cBhvr>
                                        <p:cTn id="59" dur="250"/>
                                        <p:tgtEl>
                                          <p:spTgt spid="13">
                                            <p:graphicEl>
                                              <a:dgm id="{0BD0468D-D83D-40DA-91E0-2C708CD2A980}"/>
                                            </p:graphicEl>
                                          </p:spTgt>
                                        </p:tgtEl>
                                      </p:cBhvr>
                                    </p:animEffect>
                                  </p:childTnLst>
                                </p:cTn>
                              </p:par>
                            </p:childTnLst>
                          </p:cTn>
                        </p:par>
                        <p:par>
                          <p:cTn id="60" fill="hold">
                            <p:stCondLst>
                              <p:cond delay="4500"/>
                            </p:stCondLst>
                            <p:childTnLst>
                              <p:par>
                                <p:cTn id="61" presetID="14" presetClass="entr" presetSubtype="5" fill="hold" grpId="0" nodeType="afterEffect">
                                  <p:stCondLst>
                                    <p:cond delay="0"/>
                                  </p:stCondLst>
                                  <p:childTnLst>
                                    <p:set>
                                      <p:cBhvr>
                                        <p:cTn id="62" dur="1" fill="hold">
                                          <p:stCondLst>
                                            <p:cond delay="0"/>
                                          </p:stCondLst>
                                        </p:cTn>
                                        <p:tgtEl>
                                          <p:spTgt spid="13">
                                            <p:graphicEl>
                                              <a:dgm id="{608ECCB7-D5C5-49C3-B89C-5CB8B6268C51}"/>
                                            </p:graphicEl>
                                          </p:spTgt>
                                        </p:tgtEl>
                                        <p:attrNameLst>
                                          <p:attrName>style.visibility</p:attrName>
                                        </p:attrNameLst>
                                      </p:cBhvr>
                                      <p:to>
                                        <p:strVal val="visible"/>
                                      </p:to>
                                    </p:set>
                                    <p:animEffect transition="in" filter="randombar(vertical)">
                                      <p:cBhvr>
                                        <p:cTn id="63" dur="250"/>
                                        <p:tgtEl>
                                          <p:spTgt spid="13">
                                            <p:graphicEl>
                                              <a:dgm id="{608ECCB7-D5C5-49C3-B89C-5CB8B6268C51}"/>
                                            </p:graphicEl>
                                          </p:spTgt>
                                        </p:tgtEl>
                                      </p:cBhvr>
                                    </p:animEffect>
                                  </p:childTnLst>
                                </p:cTn>
                              </p:par>
                            </p:childTnLst>
                          </p:cTn>
                        </p:par>
                        <p:par>
                          <p:cTn id="64" fill="hold">
                            <p:stCondLst>
                              <p:cond delay="4750"/>
                            </p:stCondLst>
                            <p:childTnLst>
                              <p:par>
                                <p:cTn id="65" presetID="14" presetClass="entr" presetSubtype="5" fill="hold" grpId="0" nodeType="afterEffect">
                                  <p:stCondLst>
                                    <p:cond delay="0"/>
                                  </p:stCondLst>
                                  <p:childTnLst>
                                    <p:set>
                                      <p:cBhvr>
                                        <p:cTn id="66" dur="1" fill="hold">
                                          <p:stCondLst>
                                            <p:cond delay="0"/>
                                          </p:stCondLst>
                                        </p:cTn>
                                        <p:tgtEl>
                                          <p:spTgt spid="13">
                                            <p:graphicEl>
                                              <a:dgm id="{49E29616-942A-472B-92B6-6B78077D7698}"/>
                                            </p:graphicEl>
                                          </p:spTgt>
                                        </p:tgtEl>
                                        <p:attrNameLst>
                                          <p:attrName>style.visibility</p:attrName>
                                        </p:attrNameLst>
                                      </p:cBhvr>
                                      <p:to>
                                        <p:strVal val="visible"/>
                                      </p:to>
                                    </p:set>
                                    <p:animEffect transition="in" filter="randombar(vertical)">
                                      <p:cBhvr>
                                        <p:cTn id="67" dur="250"/>
                                        <p:tgtEl>
                                          <p:spTgt spid="13">
                                            <p:graphicEl>
                                              <a:dgm id="{49E29616-942A-472B-92B6-6B78077D7698}"/>
                                            </p:graphicEl>
                                          </p:spTgt>
                                        </p:tgtEl>
                                      </p:cBhvr>
                                    </p:animEffect>
                                  </p:childTnLst>
                                </p:cTn>
                              </p:par>
                            </p:childTnLst>
                          </p:cTn>
                        </p:par>
                        <p:par>
                          <p:cTn id="68" fill="hold">
                            <p:stCondLst>
                              <p:cond delay="5000"/>
                            </p:stCondLst>
                            <p:childTnLst>
                              <p:par>
                                <p:cTn id="69" presetID="14" presetClass="entr" presetSubtype="5" fill="hold" grpId="0" nodeType="afterEffect">
                                  <p:stCondLst>
                                    <p:cond delay="0"/>
                                  </p:stCondLst>
                                  <p:childTnLst>
                                    <p:set>
                                      <p:cBhvr>
                                        <p:cTn id="70" dur="1" fill="hold">
                                          <p:stCondLst>
                                            <p:cond delay="0"/>
                                          </p:stCondLst>
                                        </p:cTn>
                                        <p:tgtEl>
                                          <p:spTgt spid="13">
                                            <p:graphicEl>
                                              <a:dgm id="{F6479D20-ECFC-4510-91CE-8B821E83BCC3}"/>
                                            </p:graphicEl>
                                          </p:spTgt>
                                        </p:tgtEl>
                                        <p:attrNameLst>
                                          <p:attrName>style.visibility</p:attrName>
                                        </p:attrNameLst>
                                      </p:cBhvr>
                                      <p:to>
                                        <p:strVal val="visible"/>
                                      </p:to>
                                    </p:set>
                                    <p:animEffect transition="in" filter="randombar(vertical)">
                                      <p:cBhvr>
                                        <p:cTn id="71" dur="250"/>
                                        <p:tgtEl>
                                          <p:spTgt spid="13">
                                            <p:graphicEl>
                                              <a:dgm id="{F6479D20-ECFC-4510-91CE-8B821E83BCC3}"/>
                                            </p:graphicEl>
                                          </p:spTgt>
                                        </p:tgtEl>
                                      </p:cBhvr>
                                    </p:animEffect>
                                  </p:childTnLst>
                                </p:cTn>
                              </p:par>
                            </p:childTnLst>
                          </p:cTn>
                        </p:par>
                        <p:par>
                          <p:cTn id="72" fill="hold">
                            <p:stCondLst>
                              <p:cond delay="5250"/>
                            </p:stCondLst>
                            <p:childTnLst>
                              <p:par>
                                <p:cTn id="73" presetID="14" presetClass="entr" presetSubtype="5" fill="hold" grpId="0" nodeType="afterEffect">
                                  <p:stCondLst>
                                    <p:cond delay="0"/>
                                  </p:stCondLst>
                                  <p:childTnLst>
                                    <p:set>
                                      <p:cBhvr>
                                        <p:cTn id="74" dur="1" fill="hold">
                                          <p:stCondLst>
                                            <p:cond delay="0"/>
                                          </p:stCondLst>
                                        </p:cTn>
                                        <p:tgtEl>
                                          <p:spTgt spid="13">
                                            <p:graphicEl>
                                              <a:dgm id="{996077D6-124E-4361-B3A9-6DCCF8A08924}"/>
                                            </p:graphicEl>
                                          </p:spTgt>
                                        </p:tgtEl>
                                        <p:attrNameLst>
                                          <p:attrName>style.visibility</p:attrName>
                                        </p:attrNameLst>
                                      </p:cBhvr>
                                      <p:to>
                                        <p:strVal val="visible"/>
                                      </p:to>
                                    </p:set>
                                    <p:animEffect transition="in" filter="randombar(vertical)">
                                      <p:cBhvr>
                                        <p:cTn id="75" dur="250"/>
                                        <p:tgtEl>
                                          <p:spTgt spid="13">
                                            <p:graphicEl>
                                              <a:dgm id="{996077D6-124E-4361-B3A9-6DCCF8A0892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13" grpId="0">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Culture?</a:t>
            </a:r>
          </a:p>
        </p:txBody>
      </p:sp>
      <p:graphicFrame>
        <p:nvGraphicFramePr>
          <p:cNvPr id="5" name="Content Placeholder 2">
            <a:extLst>
              <a:ext uri="{FF2B5EF4-FFF2-40B4-BE49-F238E27FC236}">
                <a16:creationId xmlns:a16="http://schemas.microsoft.com/office/drawing/2014/main" id="{9F2C5B70-30CB-DECE-CE6C-0F274DCC653B}"/>
              </a:ext>
            </a:extLst>
          </p:cNvPr>
          <p:cNvGraphicFramePr>
            <a:graphicFrameLocks noGrp="1"/>
          </p:cNvGraphicFramePr>
          <p:nvPr>
            <p:ph idx="1"/>
            <p:extLst>
              <p:ext uri="{D42A27DB-BD31-4B8C-83A1-F6EECF244321}">
                <p14:modId xmlns:p14="http://schemas.microsoft.com/office/powerpoint/2010/main" val="163575853"/>
              </p:ext>
            </p:extLst>
          </p:nvPr>
        </p:nvGraphicFramePr>
        <p:xfrm>
          <a:off x="518984" y="2194560"/>
          <a:ext cx="8030656" cy="4069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2" presetClass="entr" presetSubtype="4" fill="hold" grpId="0" nodeType="afterEffect">
                                  <p:stCondLst>
                                    <p:cond delay="0"/>
                                  </p:stCondLst>
                                  <p:childTnLst>
                                    <p:set>
                                      <p:cBhvr>
                                        <p:cTn id="10" dur="1" fill="hold">
                                          <p:stCondLst>
                                            <p:cond delay="0"/>
                                          </p:stCondLst>
                                        </p:cTn>
                                        <p:tgtEl>
                                          <p:spTgt spid="5">
                                            <p:graphicEl>
                                              <a:dgm id="{295ADF86-0966-476F-9F8E-FDCCD89B6DC4}"/>
                                            </p:graphicEl>
                                          </p:spTgt>
                                        </p:tgtEl>
                                        <p:attrNameLst>
                                          <p:attrName>style.visibility</p:attrName>
                                        </p:attrNameLst>
                                      </p:cBhvr>
                                      <p:to>
                                        <p:strVal val="visible"/>
                                      </p:to>
                                    </p:set>
                                    <p:anim calcmode="lin" valueType="num">
                                      <p:cBhvr additive="base">
                                        <p:cTn id="11" dur="250" fill="hold"/>
                                        <p:tgtEl>
                                          <p:spTgt spid="5">
                                            <p:graphicEl>
                                              <a:dgm id="{295ADF86-0966-476F-9F8E-FDCCD89B6DC4}"/>
                                            </p:graphicEl>
                                          </p:spTgt>
                                        </p:tgtEl>
                                        <p:attrNameLst>
                                          <p:attrName>ppt_x</p:attrName>
                                        </p:attrNameLst>
                                      </p:cBhvr>
                                      <p:tavLst>
                                        <p:tav tm="0">
                                          <p:val>
                                            <p:strVal val="#ppt_x"/>
                                          </p:val>
                                        </p:tav>
                                        <p:tav tm="100000">
                                          <p:val>
                                            <p:strVal val="#ppt_x"/>
                                          </p:val>
                                        </p:tav>
                                      </p:tavLst>
                                    </p:anim>
                                    <p:anim calcmode="lin" valueType="num">
                                      <p:cBhvr additive="base">
                                        <p:cTn id="12" dur="250" fill="hold"/>
                                        <p:tgtEl>
                                          <p:spTgt spid="5">
                                            <p:graphicEl>
                                              <a:dgm id="{295ADF86-0966-476F-9F8E-FDCCD89B6DC4}"/>
                                            </p:graphicEl>
                                          </p:spTgt>
                                        </p:tgtEl>
                                        <p:attrNameLst>
                                          <p:attrName>ppt_y</p:attrName>
                                        </p:attrNameLst>
                                      </p:cBhvr>
                                      <p:tavLst>
                                        <p:tav tm="0">
                                          <p:val>
                                            <p:strVal val="1+#ppt_h/2"/>
                                          </p:val>
                                        </p:tav>
                                        <p:tav tm="100000">
                                          <p:val>
                                            <p:strVal val="#ppt_y"/>
                                          </p:val>
                                        </p:tav>
                                      </p:tavLst>
                                    </p:anim>
                                  </p:childTnLst>
                                </p:cTn>
                              </p:par>
                            </p:childTnLst>
                          </p:cTn>
                        </p:par>
                        <p:par>
                          <p:cTn id="13" fill="hold">
                            <p:stCondLst>
                              <p:cond delay="750"/>
                            </p:stCondLst>
                            <p:childTnLst>
                              <p:par>
                                <p:cTn id="14" presetID="2" presetClass="entr" presetSubtype="4" fill="hold" grpId="0" nodeType="afterEffect">
                                  <p:stCondLst>
                                    <p:cond delay="0"/>
                                  </p:stCondLst>
                                  <p:childTnLst>
                                    <p:set>
                                      <p:cBhvr>
                                        <p:cTn id="15" dur="1" fill="hold">
                                          <p:stCondLst>
                                            <p:cond delay="0"/>
                                          </p:stCondLst>
                                        </p:cTn>
                                        <p:tgtEl>
                                          <p:spTgt spid="5">
                                            <p:graphicEl>
                                              <a:dgm id="{9F18F3A7-C512-46B4-BB45-C54AB7B68C5C}"/>
                                            </p:graphicEl>
                                          </p:spTgt>
                                        </p:tgtEl>
                                        <p:attrNameLst>
                                          <p:attrName>style.visibility</p:attrName>
                                        </p:attrNameLst>
                                      </p:cBhvr>
                                      <p:to>
                                        <p:strVal val="visible"/>
                                      </p:to>
                                    </p:set>
                                    <p:anim calcmode="lin" valueType="num">
                                      <p:cBhvr additive="base">
                                        <p:cTn id="16" dur="250" fill="hold"/>
                                        <p:tgtEl>
                                          <p:spTgt spid="5">
                                            <p:graphicEl>
                                              <a:dgm id="{9F18F3A7-C512-46B4-BB45-C54AB7B68C5C}"/>
                                            </p:graphicEl>
                                          </p:spTgt>
                                        </p:tgtEl>
                                        <p:attrNameLst>
                                          <p:attrName>ppt_x</p:attrName>
                                        </p:attrNameLst>
                                      </p:cBhvr>
                                      <p:tavLst>
                                        <p:tav tm="0">
                                          <p:val>
                                            <p:strVal val="#ppt_x"/>
                                          </p:val>
                                        </p:tav>
                                        <p:tav tm="100000">
                                          <p:val>
                                            <p:strVal val="#ppt_x"/>
                                          </p:val>
                                        </p:tav>
                                      </p:tavLst>
                                    </p:anim>
                                    <p:anim calcmode="lin" valueType="num">
                                      <p:cBhvr additive="base">
                                        <p:cTn id="17" dur="250" fill="hold"/>
                                        <p:tgtEl>
                                          <p:spTgt spid="5">
                                            <p:graphicEl>
                                              <a:dgm id="{9F18F3A7-C512-46B4-BB45-C54AB7B68C5C}"/>
                                            </p:graphicEl>
                                          </p:spTgt>
                                        </p:tgtEl>
                                        <p:attrNameLst>
                                          <p:attrName>ppt_y</p:attrName>
                                        </p:attrNameLst>
                                      </p:cBhvr>
                                      <p:tavLst>
                                        <p:tav tm="0">
                                          <p:val>
                                            <p:strVal val="1+#ppt_h/2"/>
                                          </p:val>
                                        </p:tav>
                                        <p:tav tm="100000">
                                          <p:val>
                                            <p:strVal val="#ppt_y"/>
                                          </p:val>
                                        </p:tav>
                                      </p:tavLst>
                                    </p:anim>
                                  </p:childTnLst>
                                </p:cTn>
                              </p:par>
                            </p:childTnLst>
                          </p:cTn>
                        </p:par>
                        <p:par>
                          <p:cTn id="18" fill="hold">
                            <p:stCondLst>
                              <p:cond delay="1000"/>
                            </p:stCondLst>
                            <p:childTnLst>
                              <p:par>
                                <p:cTn id="19" presetID="2" presetClass="entr" presetSubtype="4" fill="hold" grpId="0" nodeType="afterEffect">
                                  <p:stCondLst>
                                    <p:cond delay="0"/>
                                  </p:stCondLst>
                                  <p:childTnLst>
                                    <p:set>
                                      <p:cBhvr>
                                        <p:cTn id="20" dur="1" fill="hold">
                                          <p:stCondLst>
                                            <p:cond delay="0"/>
                                          </p:stCondLst>
                                        </p:cTn>
                                        <p:tgtEl>
                                          <p:spTgt spid="5">
                                            <p:graphicEl>
                                              <a:dgm id="{FD3AE3D2-8004-41F8-8FED-94EB5407620F}"/>
                                            </p:graphicEl>
                                          </p:spTgt>
                                        </p:tgtEl>
                                        <p:attrNameLst>
                                          <p:attrName>style.visibility</p:attrName>
                                        </p:attrNameLst>
                                      </p:cBhvr>
                                      <p:to>
                                        <p:strVal val="visible"/>
                                      </p:to>
                                    </p:set>
                                    <p:anim calcmode="lin" valueType="num">
                                      <p:cBhvr additive="base">
                                        <p:cTn id="21" dur="250" fill="hold"/>
                                        <p:tgtEl>
                                          <p:spTgt spid="5">
                                            <p:graphicEl>
                                              <a:dgm id="{FD3AE3D2-8004-41F8-8FED-94EB5407620F}"/>
                                            </p:graphicEl>
                                          </p:spTgt>
                                        </p:tgtEl>
                                        <p:attrNameLst>
                                          <p:attrName>ppt_x</p:attrName>
                                        </p:attrNameLst>
                                      </p:cBhvr>
                                      <p:tavLst>
                                        <p:tav tm="0">
                                          <p:val>
                                            <p:strVal val="#ppt_x"/>
                                          </p:val>
                                        </p:tav>
                                        <p:tav tm="100000">
                                          <p:val>
                                            <p:strVal val="#ppt_x"/>
                                          </p:val>
                                        </p:tav>
                                      </p:tavLst>
                                    </p:anim>
                                    <p:anim calcmode="lin" valueType="num">
                                      <p:cBhvr additive="base">
                                        <p:cTn id="22" dur="250" fill="hold"/>
                                        <p:tgtEl>
                                          <p:spTgt spid="5">
                                            <p:graphicEl>
                                              <a:dgm id="{FD3AE3D2-8004-41F8-8FED-94EB5407620F}"/>
                                            </p:graphicEl>
                                          </p:spTgt>
                                        </p:tgtEl>
                                        <p:attrNameLst>
                                          <p:attrName>ppt_y</p:attrName>
                                        </p:attrNameLst>
                                      </p:cBhvr>
                                      <p:tavLst>
                                        <p:tav tm="0">
                                          <p:val>
                                            <p:strVal val="1+#ppt_h/2"/>
                                          </p:val>
                                        </p:tav>
                                        <p:tav tm="100000">
                                          <p:val>
                                            <p:strVal val="#ppt_y"/>
                                          </p:val>
                                        </p:tav>
                                      </p:tavLst>
                                    </p:anim>
                                  </p:childTnLst>
                                </p:cTn>
                              </p:par>
                            </p:childTnLst>
                          </p:cTn>
                        </p:par>
                        <p:par>
                          <p:cTn id="23" fill="hold">
                            <p:stCondLst>
                              <p:cond delay="1250"/>
                            </p:stCondLst>
                            <p:childTnLst>
                              <p:par>
                                <p:cTn id="24" presetID="2" presetClass="entr" presetSubtype="4" fill="hold" grpId="0" nodeType="afterEffect">
                                  <p:stCondLst>
                                    <p:cond delay="0"/>
                                  </p:stCondLst>
                                  <p:childTnLst>
                                    <p:set>
                                      <p:cBhvr>
                                        <p:cTn id="25" dur="1" fill="hold">
                                          <p:stCondLst>
                                            <p:cond delay="0"/>
                                          </p:stCondLst>
                                        </p:cTn>
                                        <p:tgtEl>
                                          <p:spTgt spid="5">
                                            <p:graphicEl>
                                              <a:dgm id="{BE195D3C-4DF8-43C2-BF47-BC6D4AF77D10}"/>
                                            </p:graphicEl>
                                          </p:spTgt>
                                        </p:tgtEl>
                                        <p:attrNameLst>
                                          <p:attrName>style.visibility</p:attrName>
                                        </p:attrNameLst>
                                      </p:cBhvr>
                                      <p:to>
                                        <p:strVal val="visible"/>
                                      </p:to>
                                    </p:set>
                                    <p:anim calcmode="lin" valueType="num">
                                      <p:cBhvr additive="base">
                                        <p:cTn id="26" dur="250" fill="hold"/>
                                        <p:tgtEl>
                                          <p:spTgt spid="5">
                                            <p:graphicEl>
                                              <a:dgm id="{BE195D3C-4DF8-43C2-BF47-BC6D4AF77D10}"/>
                                            </p:graphicEl>
                                          </p:spTgt>
                                        </p:tgtEl>
                                        <p:attrNameLst>
                                          <p:attrName>ppt_x</p:attrName>
                                        </p:attrNameLst>
                                      </p:cBhvr>
                                      <p:tavLst>
                                        <p:tav tm="0">
                                          <p:val>
                                            <p:strVal val="#ppt_x"/>
                                          </p:val>
                                        </p:tav>
                                        <p:tav tm="100000">
                                          <p:val>
                                            <p:strVal val="#ppt_x"/>
                                          </p:val>
                                        </p:tav>
                                      </p:tavLst>
                                    </p:anim>
                                    <p:anim calcmode="lin" valueType="num">
                                      <p:cBhvr additive="base">
                                        <p:cTn id="27" dur="250" fill="hold"/>
                                        <p:tgtEl>
                                          <p:spTgt spid="5">
                                            <p:graphicEl>
                                              <a:dgm id="{BE195D3C-4DF8-43C2-BF47-BC6D4AF77D10}"/>
                                            </p:graphicEl>
                                          </p:spTgt>
                                        </p:tgtEl>
                                        <p:attrNameLst>
                                          <p:attrName>ppt_y</p:attrName>
                                        </p:attrNameLst>
                                      </p:cBhvr>
                                      <p:tavLst>
                                        <p:tav tm="0">
                                          <p:val>
                                            <p:strVal val="1+#ppt_h/2"/>
                                          </p:val>
                                        </p:tav>
                                        <p:tav tm="100000">
                                          <p:val>
                                            <p:strVal val="#ppt_y"/>
                                          </p:val>
                                        </p:tav>
                                      </p:tavLst>
                                    </p:anim>
                                  </p:childTnLst>
                                </p:cTn>
                              </p:par>
                            </p:childTnLst>
                          </p:cTn>
                        </p:par>
                        <p:par>
                          <p:cTn id="28" fill="hold">
                            <p:stCondLst>
                              <p:cond delay="1500"/>
                            </p:stCondLst>
                            <p:childTnLst>
                              <p:par>
                                <p:cTn id="29" presetID="2" presetClass="entr" presetSubtype="4" fill="hold" grpId="0" nodeType="afterEffect">
                                  <p:stCondLst>
                                    <p:cond delay="0"/>
                                  </p:stCondLst>
                                  <p:childTnLst>
                                    <p:set>
                                      <p:cBhvr>
                                        <p:cTn id="30" dur="1" fill="hold">
                                          <p:stCondLst>
                                            <p:cond delay="0"/>
                                          </p:stCondLst>
                                        </p:cTn>
                                        <p:tgtEl>
                                          <p:spTgt spid="5">
                                            <p:graphicEl>
                                              <a:dgm id="{8C2839FD-251E-4EE2-95E0-F26501256F81}"/>
                                            </p:graphicEl>
                                          </p:spTgt>
                                        </p:tgtEl>
                                        <p:attrNameLst>
                                          <p:attrName>style.visibility</p:attrName>
                                        </p:attrNameLst>
                                      </p:cBhvr>
                                      <p:to>
                                        <p:strVal val="visible"/>
                                      </p:to>
                                    </p:set>
                                    <p:anim calcmode="lin" valueType="num">
                                      <p:cBhvr additive="base">
                                        <p:cTn id="31" dur="250" fill="hold"/>
                                        <p:tgtEl>
                                          <p:spTgt spid="5">
                                            <p:graphicEl>
                                              <a:dgm id="{8C2839FD-251E-4EE2-95E0-F26501256F81}"/>
                                            </p:graphicEl>
                                          </p:spTgt>
                                        </p:tgtEl>
                                        <p:attrNameLst>
                                          <p:attrName>ppt_x</p:attrName>
                                        </p:attrNameLst>
                                      </p:cBhvr>
                                      <p:tavLst>
                                        <p:tav tm="0">
                                          <p:val>
                                            <p:strVal val="#ppt_x"/>
                                          </p:val>
                                        </p:tav>
                                        <p:tav tm="100000">
                                          <p:val>
                                            <p:strVal val="#ppt_x"/>
                                          </p:val>
                                        </p:tav>
                                      </p:tavLst>
                                    </p:anim>
                                    <p:anim calcmode="lin" valueType="num">
                                      <p:cBhvr additive="base">
                                        <p:cTn id="32" dur="250" fill="hold"/>
                                        <p:tgtEl>
                                          <p:spTgt spid="5">
                                            <p:graphicEl>
                                              <a:dgm id="{8C2839FD-251E-4EE2-95E0-F26501256F81}"/>
                                            </p:graphicEl>
                                          </p:spTgt>
                                        </p:tgtEl>
                                        <p:attrNameLst>
                                          <p:attrName>ppt_y</p:attrName>
                                        </p:attrNameLst>
                                      </p:cBhvr>
                                      <p:tavLst>
                                        <p:tav tm="0">
                                          <p:val>
                                            <p:strVal val="1+#ppt_h/2"/>
                                          </p:val>
                                        </p:tav>
                                        <p:tav tm="100000">
                                          <p:val>
                                            <p:strVal val="#ppt_y"/>
                                          </p:val>
                                        </p:tav>
                                      </p:tavLst>
                                    </p:anim>
                                  </p:childTnLst>
                                </p:cTn>
                              </p:par>
                            </p:childTnLst>
                          </p:cTn>
                        </p:par>
                        <p:par>
                          <p:cTn id="33" fill="hold">
                            <p:stCondLst>
                              <p:cond delay="1750"/>
                            </p:stCondLst>
                            <p:childTnLst>
                              <p:par>
                                <p:cTn id="34" presetID="2" presetClass="entr" presetSubtype="4" fill="hold" grpId="0" nodeType="afterEffect">
                                  <p:stCondLst>
                                    <p:cond delay="0"/>
                                  </p:stCondLst>
                                  <p:childTnLst>
                                    <p:set>
                                      <p:cBhvr>
                                        <p:cTn id="35" dur="1" fill="hold">
                                          <p:stCondLst>
                                            <p:cond delay="0"/>
                                          </p:stCondLst>
                                        </p:cTn>
                                        <p:tgtEl>
                                          <p:spTgt spid="5">
                                            <p:graphicEl>
                                              <a:dgm id="{B6B7933D-B57F-4937-995B-E43C5B5AC8D2}"/>
                                            </p:graphicEl>
                                          </p:spTgt>
                                        </p:tgtEl>
                                        <p:attrNameLst>
                                          <p:attrName>style.visibility</p:attrName>
                                        </p:attrNameLst>
                                      </p:cBhvr>
                                      <p:to>
                                        <p:strVal val="visible"/>
                                      </p:to>
                                    </p:set>
                                    <p:anim calcmode="lin" valueType="num">
                                      <p:cBhvr additive="base">
                                        <p:cTn id="36" dur="250" fill="hold"/>
                                        <p:tgtEl>
                                          <p:spTgt spid="5">
                                            <p:graphicEl>
                                              <a:dgm id="{B6B7933D-B57F-4937-995B-E43C5B5AC8D2}"/>
                                            </p:graphicEl>
                                          </p:spTgt>
                                        </p:tgtEl>
                                        <p:attrNameLst>
                                          <p:attrName>ppt_x</p:attrName>
                                        </p:attrNameLst>
                                      </p:cBhvr>
                                      <p:tavLst>
                                        <p:tav tm="0">
                                          <p:val>
                                            <p:strVal val="#ppt_x"/>
                                          </p:val>
                                        </p:tav>
                                        <p:tav tm="100000">
                                          <p:val>
                                            <p:strVal val="#ppt_x"/>
                                          </p:val>
                                        </p:tav>
                                      </p:tavLst>
                                    </p:anim>
                                    <p:anim calcmode="lin" valueType="num">
                                      <p:cBhvr additive="base">
                                        <p:cTn id="37" dur="250" fill="hold"/>
                                        <p:tgtEl>
                                          <p:spTgt spid="5">
                                            <p:graphicEl>
                                              <a:dgm id="{B6B7933D-B57F-4937-995B-E43C5B5AC8D2}"/>
                                            </p:graphicEl>
                                          </p:spTgt>
                                        </p:tgtEl>
                                        <p:attrNameLst>
                                          <p:attrName>ppt_y</p:attrName>
                                        </p:attrNameLst>
                                      </p:cBhvr>
                                      <p:tavLst>
                                        <p:tav tm="0">
                                          <p:val>
                                            <p:strVal val="1+#ppt_h/2"/>
                                          </p:val>
                                        </p:tav>
                                        <p:tav tm="100000">
                                          <p:val>
                                            <p:strVal val="#ppt_y"/>
                                          </p:val>
                                        </p:tav>
                                      </p:tavLst>
                                    </p:anim>
                                  </p:childTnLst>
                                </p:cTn>
                              </p:par>
                            </p:childTnLst>
                          </p:cTn>
                        </p:par>
                        <p:par>
                          <p:cTn id="38" fill="hold">
                            <p:stCondLst>
                              <p:cond delay="2000"/>
                            </p:stCondLst>
                            <p:childTnLst>
                              <p:par>
                                <p:cTn id="39" presetID="2" presetClass="entr" presetSubtype="4" fill="hold" grpId="0" nodeType="afterEffect">
                                  <p:stCondLst>
                                    <p:cond delay="0"/>
                                  </p:stCondLst>
                                  <p:childTnLst>
                                    <p:set>
                                      <p:cBhvr>
                                        <p:cTn id="40" dur="1" fill="hold">
                                          <p:stCondLst>
                                            <p:cond delay="0"/>
                                          </p:stCondLst>
                                        </p:cTn>
                                        <p:tgtEl>
                                          <p:spTgt spid="5">
                                            <p:graphicEl>
                                              <a:dgm id="{AC9FB5C3-06DF-4D3F-BA4A-4AEEBBF89CB7}"/>
                                            </p:graphicEl>
                                          </p:spTgt>
                                        </p:tgtEl>
                                        <p:attrNameLst>
                                          <p:attrName>style.visibility</p:attrName>
                                        </p:attrNameLst>
                                      </p:cBhvr>
                                      <p:to>
                                        <p:strVal val="visible"/>
                                      </p:to>
                                    </p:set>
                                    <p:anim calcmode="lin" valueType="num">
                                      <p:cBhvr additive="base">
                                        <p:cTn id="41" dur="250" fill="hold"/>
                                        <p:tgtEl>
                                          <p:spTgt spid="5">
                                            <p:graphicEl>
                                              <a:dgm id="{AC9FB5C3-06DF-4D3F-BA4A-4AEEBBF89CB7}"/>
                                            </p:graphicEl>
                                          </p:spTgt>
                                        </p:tgtEl>
                                        <p:attrNameLst>
                                          <p:attrName>ppt_x</p:attrName>
                                        </p:attrNameLst>
                                      </p:cBhvr>
                                      <p:tavLst>
                                        <p:tav tm="0">
                                          <p:val>
                                            <p:strVal val="#ppt_x"/>
                                          </p:val>
                                        </p:tav>
                                        <p:tav tm="100000">
                                          <p:val>
                                            <p:strVal val="#ppt_x"/>
                                          </p:val>
                                        </p:tav>
                                      </p:tavLst>
                                    </p:anim>
                                    <p:anim calcmode="lin" valueType="num">
                                      <p:cBhvr additive="base">
                                        <p:cTn id="42" dur="250" fill="hold"/>
                                        <p:tgtEl>
                                          <p:spTgt spid="5">
                                            <p:graphicEl>
                                              <a:dgm id="{AC9FB5C3-06DF-4D3F-BA4A-4AEEBBF89CB7}"/>
                                            </p:graphicEl>
                                          </p:spTgt>
                                        </p:tgtEl>
                                        <p:attrNameLst>
                                          <p:attrName>ppt_y</p:attrName>
                                        </p:attrNameLst>
                                      </p:cBhvr>
                                      <p:tavLst>
                                        <p:tav tm="0">
                                          <p:val>
                                            <p:strVal val="1+#ppt_h/2"/>
                                          </p:val>
                                        </p:tav>
                                        <p:tav tm="100000">
                                          <p:val>
                                            <p:strVal val="#ppt_y"/>
                                          </p:val>
                                        </p:tav>
                                      </p:tavLst>
                                    </p:anim>
                                  </p:childTnLst>
                                </p:cTn>
                              </p:par>
                            </p:childTnLst>
                          </p:cTn>
                        </p:par>
                        <p:par>
                          <p:cTn id="43" fill="hold">
                            <p:stCondLst>
                              <p:cond delay="2250"/>
                            </p:stCondLst>
                            <p:childTnLst>
                              <p:par>
                                <p:cTn id="44" presetID="2" presetClass="entr" presetSubtype="4" fill="hold" grpId="0" nodeType="afterEffect">
                                  <p:stCondLst>
                                    <p:cond delay="0"/>
                                  </p:stCondLst>
                                  <p:childTnLst>
                                    <p:set>
                                      <p:cBhvr>
                                        <p:cTn id="45" dur="1" fill="hold">
                                          <p:stCondLst>
                                            <p:cond delay="0"/>
                                          </p:stCondLst>
                                        </p:cTn>
                                        <p:tgtEl>
                                          <p:spTgt spid="5">
                                            <p:graphicEl>
                                              <a:dgm id="{A9B92B69-20EF-4003-94AA-03BF1DF79D45}"/>
                                            </p:graphicEl>
                                          </p:spTgt>
                                        </p:tgtEl>
                                        <p:attrNameLst>
                                          <p:attrName>style.visibility</p:attrName>
                                        </p:attrNameLst>
                                      </p:cBhvr>
                                      <p:to>
                                        <p:strVal val="visible"/>
                                      </p:to>
                                    </p:set>
                                    <p:anim calcmode="lin" valueType="num">
                                      <p:cBhvr additive="base">
                                        <p:cTn id="46" dur="250" fill="hold"/>
                                        <p:tgtEl>
                                          <p:spTgt spid="5">
                                            <p:graphicEl>
                                              <a:dgm id="{A9B92B69-20EF-4003-94AA-03BF1DF79D45}"/>
                                            </p:graphicEl>
                                          </p:spTgt>
                                        </p:tgtEl>
                                        <p:attrNameLst>
                                          <p:attrName>ppt_x</p:attrName>
                                        </p:attrNameLst>
                                      </p:cBhvr>
                                      <p:tavLst>
                                        <p:tav tm="0">
                                          <p:val>
                                            <p:strVal val="#ppt_x"/>
                                          </p:val>
                                        </p:tav>
                                        <p:tav tm="100000">
                                          <p:val>
                                            <p:strVal val="#ppt_x"/>
                                          </p:val>
                                        </p:tav>
                                      </p:tavLst>
                                    </p:anim>
                                    <p:anim calcmode="lin" valueType="num">
                                      <p:cBhvr additive="base">
                                        <p:cTn id="47" dur="250" fill="hold"/>
                                        <p:tgtEl>
                                          <p:spTgt spid="5">
                                            <p:graphicEl>
                                              <a:dgm id="{A9B92B69-20EF-4003-94AA-03BF1DF79D45}"/>
                                            </p:graphicEl>
                                          </p:spTgt>
                                        </p:tgtEl>
                                        <p:attrNameLst>
                                          <p:attrName>ppt_y</p:attrName>
                                        </p:attrNameLst>
                                      </p:cBhvr>
                                      <p:tavLst>
                                        <p:tav tm="0">
                                          <p:val>
                                            <p:strVal val="1+#ppt_h/2"/>
                                          </p:val>
                                        </p:tav>
                                        <p:tav tm="100000">
                                          <p:val>
                                            <p:strVal val="#ppt_y"/>
                                          </p:val>
                                        </p:tav>
                                      </p:tavLst>
                                    </p:anim>
                                  </p:childTnLst>
                                </p:cTn>
                              </p:par>
                            </p:childTnLst>
                          </p:cTn>
                        </p:par>
                        <p:par>
                          <p:cTn id="48" fill="hold">
                            <p:stCondLst>
                              <p:cond delay="2500"/>
                            </p:stCondLst>
                            <p:childTnLst>
                              <p:par>
                                <p:cTn id="49" presetID="2" presetClass="entr" presetSubtype="4" fill="hold" grpId="0" nodeType="afterEffect">
                                  <p:stCondLst>
                                    <p:cond delay="0"/>
                                  </p:stCondLst>
                                  <p:childTnLst>
                                    <p:set>
                                      <p:cBhvr>
                                        <p:cTn id="50" dur="1" fill="hold">
                                          <p:stCondLst>
                                            <p:cond delay="0"/>
                                          </p:stCondLst>
                                        </p:cTn>
                                        <p:tgtEl>
                                          <p:spTgt spid="5">
                                            <p:graphicEl>
                                              <a:dgm id="{9F6C2035-4D82-4F2B-846A-4F92AD7ED778}"/>
                                            </p:graphicEl>
                                          </p:spTgt>
                                        </p:tgtEl>
                                        <p:attrNameLst>
                                          <p:attrName>style.visibility</p:attrName>
                                        </p:attrNameLst>
                                      </p:cBhvr>
                                      <p:to>
                                        <p:strVal val="visible"/>
                                      </p:to>
                                    </p:set>
                                    <p:anim calcmode="lin" valueType="num">
                                      <p:cBhvr additive="base">
                                        <p:cTn id="51" dur="250" fill="hold"/>
                                        <p:tgtEl>
                                          <p:spTgt spid="5">
                                            <p:graphicEl>
                                              <a:dgm id="{9F6C2035-4D82-4F2B-846A-4F92AD7ED778}"/>
                                            </p:graphicEl>
                                          </p:spTgt>
                                        </p:tgtEl>
                                        <p:attrNameLst>
                                          <p:attrName>ppt_x</p:attrName>
                                        </p:attrNameLst>
                                      </p:cBhvr>
                                      <p:tavLst>
                                        <p:tav tm="0">
                                          <p:val>
                                            <p:strVal val="#ppt_x"/>
                                          </p:val>
                                        </p:tav>
                                        <p:tav tm="100000">
                                          <p:val>
                                            <p:strVal val="#ppt_x"/>
                                          </p:val>
                                        </p:tav>
                                      </p:tavLst>
                                    </p:anim>
                                    <p:anim calcmode="lin" valueType="num">
                                      <p:cBhvr additive="base">
                                        <p:cTn id="52" dur="250" fill="hold"/>
                                        <p:tgtEl>
                                          <p:spTgt spid="5">
                                            <p:graphicEl>
                                              <a:dgm id="{9F6C2035-4D82-4F2B-846A-4F92AD7ED778}"/>
                                            </p:graphicEl>
                                          </p:spTgt>
                                        </p:tgtEl>
                                        <p:attrNameLst>
                                          <p:attrName>ppt_y</p:attrName>
                                        </p:attrNameLst>
                                      </p:cBhvr>
                                      <p:tavLst>
                                        <p:tav tm="0">
                                          <p:val>
                                            <p:strVal val="1+#ppt_h/2"/>
                                          </p:val>
                                        </p:tav>
                                        <p:tav tm="100000">
                                          <p:val>
                                            <p:strVal val="#ppt_y"/>
                                          </p:val>
                                        </p:tav>
                                      </p:tavLst>
                                    </p:anim>
                                  </p:childTnLst>
                                </p:cTn>
                              </p:par>
                            </p:childTnLst>
                          </p:cTn>
                        </p:par>
                        <p:par>
                          <p:cTn id="53" fill="hold">
                            <p:stCondLst>
                              <p:cond delay="2750"/>
                            </p:stCondLst>
                            <p:childTnLst>
                              <p:par>
                                <p:cTn id="54" presetID="2" presetClass="entr" presetSubtype="4" fill="hold" grpId="0" nodeType="afterEffect">
                                  <p:stCondLst>
                                    <p:cond delay="0"/>
                                  </p:stCondLst>
                                  <p:childTnLst>
                                    <p:set>
                                      <p:cBhvr>
                                        <p:cTn id="55" dur="1" fill="hold">
                                          <p:stCondLst>
                                            <p:cond delay="0"/>
                                          </p:stCondLst>
                                        </p:cTn>
                                        <p:tgtEl>
                                          <p:spTgt spid="5">
                                            <p:graphicEl>
                                              <a:dgm id="{BD353248-5657-49AF-A461-7A32E2FE91CA}"/>
                                            </p:graphicEl>
                                          </p:spTgt>
                                        </p:tgtEl>
                                        <p:attrNameLst>
                                          <p:attrName>style.visibility</p:attrName>
                                        </p:attrNameLst>
                                      </p:cBhvr>
                                      <p:to>
                                        <p:strVal val="visible"/>
                                      </p:to>
                                    </p:set>
                                    <p:anim calcmode="lin" valueType="num">
                                      <p:cBhvr additive="base">
                                        <p:cTn id="56" dur="250" fill="hold"/>
                                        <p:tgtEl>
                                          <p:spTgt spid="5">
                                            <p:graphicEl>
                                              <a:dgm id="{BD353248-5657-49AF-A461-7A32E2FE91CA}"/>
                                            </p:graphicEl>
                                          </p:spTgt>
                                        </p:tgtEl>
                                        <p:attrNameLst>
                                          <p:attrName>ppt_x</p:attrName>
                                        </p:attrNameLst>
                                      </p:cBhvr>
                                      <p:tavLst>
                                        <p:tav tm="0">
                                          <p:val>
                                            <p:strVal val="#ppt_x"/>
                                          </p:val>
                                        </p:tav>
                                        <p:tav tm="100000">
                                          <p:val>
                                            <p:strVal val="#ppt_x"/>
                                          </p:val>
                                        </p:tav>
                                      </p:tavLst>
                                    </p:anim>
                                    <p:anim calcmode="lin" valueType="num">
                                      <p:cBhvr additive="base">
                                        <p:cTn id="57" dur="250" fill="hold"/>
                                        <p:tgtEl>
                                          <p:spTgt spid="5">
                                            <p:graphicEl>
                                              <a:dgm id="{BD353248-5657-49AF-A461-7A32E2FE91CA}"/>
                                            </p:graphicEl>
                                          </p:spTgt>
                                        </p:tgtEl>
                                        <p:attrNameLst>
                                          <p:attrName>ppt_y</p:attrName>
                                        </p:attrNameLst>
                                      </p:cBhvr>
                                      <p:tavLst>
                                        <p:tav tm="0">
                                          <p:val>
                                            <p:strVal val="1+#ppt_h/2"/>
                                          </p:val>
                                        </p:tav>
                                        <p:tav tm="100000">
                                          <p:val>
                                            <p:strVal val="#ppt_y"/>
                                          </p:val>
                                        </p:tav>
                                      </p:tavLst>
                                    </p:anim>
                                  </p:childTnLst>
                                </p:cTn>
                              </p:par>
                            </p:childTnLst>
                          </p:cTn>
                        </p:par>
                        <p:par>
                          <p:cTn id="58" fill="hold">
                            <p:stCondLst>
                              <p:cond delay="3000"/>
                            </p:stCondLst>
                            <p:childTnLst>
                              <p:par>
                                <p:cTn id="59" presetID="2" presetClass="entr" presetSubtype="4" fill="hold" grpId="0" nodeType="afterEffect">
                                  <p:stCondLst>
                                    <p:cond delay="0"/>
                                  </p:stCondLst>
                                  <p:childTnLst>
                                    <p:set>
                                      <p:cBhvr>
                                        <p:cTn id="60" dur="1" fill="hold">
                                          <p:stCondLst>
                                            <p:cond delay="0"/>
                                          </p:stCondLst>
                                        </p:cTn>
                                        <p:tgtEl>
                                          <p:spTgt spid="5">
                                            <p:graphicEl>
                                              <a:dgm id="{5A044933-B72F-49B3-83F8-0E169851D104}"/>
                                            </p:graphicEl>
                                          </p:spTgt>
                                        </p:tgtEl>
                                        <p:attrNameLst>
                                          <p:attrName>style.visibility</p:attrName>
                                        </p:attrNameLst>
                                      </p:cBhvr>
                                      <p:to>
                                        <p:strVal val="visible"/>
                                      </p:to>
                                    </p:set>
                                    <p:anim calcmode="lin" valueType="num">
                                      <p:cBhvr additive="base">
                                        <p:cTn id="61" dur="250" fill="hold"/>
                                        <p:tgtEl>
                                          <p:spTgt spid="5">
                                            <p:graphicEl>
                                              <a:dgm id="{5A044933-B72F-49B3-83F8-0E169851D104}"/>
                                            </p:graphicEl>
                                          </p:spTgt>
                                        </p:tgtEl>
                                        <p:attrNameLst>
                                          <p:attrName>ppt_x</p:attrName>
                                        </p:attrNameLst>
                                      </p:cBhvr>
                                      <p:tavLst>
                                        <p:tav tm="0">
                                          <p:val>
                                            <p:strVal val="#ppt_x"/>
                                          </p:val>
                                        </p:tav>
                                        <p:tav tm="100000">
                                          <p:val>
                                            <p:strVal val="#ppt_x"/>
                                          </p:val>
                                        </p:tav>
                                      </p:tavLst>
                                    </p:anim>
                                    <p:anim calcmode="lin" valueType="num">
                                      <p:cBhvr additive="base">
                                        <p:cTn id="62" dur="250" fill="hold"/>
                                        <p:tgtEl>
                                          <p:spTgt spid="5">
                                            <p:graphicEl>
                                              <a:dgm id="{5A044933-B72F-49B3-83F8-0E169851D104}"/>
                                            </p:graphicEl>
                                          </p:spTgt>
                                        </p:tgtEl>
                                        <p:attrNameLst>
                                          <p:attrName>ppt_y</p:attrName>
                                        </p:attrNameLst>
                                      </p:cBhvr>
                                      <p:tavLst>
                                        <p:tav tm="0">
                                          <p:val>
                                            <p:strVal val="1+#ppt_h/2"/>
                                          </p:val>
                                        </p:tav>
                                        <p:tav tm="100000">
                                          <p:val>
                                            <p:strVal val="#ppt_y"/>
                                          </p:val>
                                        </p:tav>
                                      </p:tavLst>
                                    </p:anim>
                                  </p:childTnLst>
                                </p:cTn>
                              </p:par>
                            </p:childTnLst>
                          </p:cTn>
                        </p:par>
                        <p:par>
                          <p:cTn id="63" fill="hold">
                            <p:stCondLst>
                              <p:cond delay="3250"/>
                            </p:stCondLst>
                            <p:childTnLst>
                              <p:par>
                                <p:cTn id="64" presetID="2" presetClass="entr" presetSubtype="4" fill="hold" grpId="0" nodeType="afterEffect">
                                  <p:stCondLst>
                                    <p:cond delay="0"/>
                                  </p:stCondLst>
                                  <p:childTnLst>
                                    <p:set>
                                      <p:cBhvr>
                                        <p:cTn id="65" dur="1" fill="hold">
                                          <p:stCondLst>
                                            <p:cond delay="0"/>
                                          </p:stCondLst>
                                        </p:cTn>
                                        <p:tgtEl>
                                          <p:spTgt spid="5">
                                            <p:graphicEl>
                                              <a:dgm id="{E4AB93A9-3F52-40E8-85D0-0350AA6BF4BA}"/>
                                            </p:graphicEl>
                                          </p:spTgt>
                                        </p:tgtEl>
                                        <p:attrNameLst>
                                          <p:attrName>style.visibility</p:attrName>
                                        </p:attrNameLst>
                                      </p:cBhvr>
                                      <p:to>
                                        <p:strVal val="visible"/>
                                      </p:to>
                                    </p:set>
                                    <p:anim calcmode="lin" valueType="num">
                                      <p:cBhvr additive="base">
                                        <p:cTn id="66" dur="250" fill="hold"/>
                                        <p:tgtEl>
                                          <p:spTgt spid="5">
                                            <p:graphicEl>
                                              <a:dgm id="{E4AB93A9-3F52-40E8-85D0-0350AA6BF4BA}"/>
                                            </p:graphicEl>
                                          </p:spTgt>
                                        </p:tgtEl>
                                        <p:attrNameLst>
                                          <p:attrName>ppt_x</p:attrName>
                                        </p:attrNameLst>
                                      </p:cBhvr>
                                      <p:tavLst>
                                        <p:tav tm="0">
                                          <p:val>
                                            <p:strVal val="#ppt_x"/>
                                          </p:val>
                                        </p:tav>
                                        <p:tav tm="100000">
                                          <p:val>
                                            <p:strVal val="#ppt_x"/>
                                          </p:val>
                                        </p:tav>
                                      </p:tavLst>
                                    </p:anim>
                                    <p:anim calcmode="lin" valueType="num">
                                      <p:cBhvr additive="base">
                                        <p:cTn id="67" dur="250" fill="hold"/>
                                        <p:tgtEl>
                                          <p:spTgt spid="5">
                                            <p:graphicEl>
                                              <a:dgm id="{E4AB93A9-3F52-40E8-85D0-0350AA6BF4BA}"/>
                                            </p:graphicEl>
                                          </p:spTgt>
                                        </p:tgtEl>
                                        <p:attrNameLst>
                                          <p:attrName>ppt_y</p:attrName>
                                        </p:attrNameLst>
                                      </p:cBhvr>
                                      <p:tavLst>
                                        <p:tav tm="0">
                                          <p:val>
                                            <p:strVal val="1+#ppt_h/2"/>
                                          </p:val>
                                        </p:tav>
                                        <p:tav tm="100000">
                                          <p:val>
                                            <p:strVal val="#ppt_y"/>
                                          </p:val>
                                        </p:tav>
                                      </p:tavLst>
                                    </p:anim>
                                  </p:childTnLst>
                                </p:cTn>
                              </p:par>
                            </p:childTnLst>
                          </p:cTn>
                        </p:par>
                        <p:par>
                          <p:cTn id="68" fill="hold">
                            <p:stCondLst>
                              <p:cond delay="3500"/>
                            </p:stCondLst>
                            <p:childTnLst>
                              <p:par>
                                <p:cTn id="69" presetID="2" presetClass="entr" presetSubtype="4" fill="hold" grpId="0" nodeType="afterEffect">
                                  <p:stCondLst>
                                    <p:cond delay="0"/>
                                  </p:stCondLst>
                                  <p:childTnLst>
                                    <p:set>
                                      <p:cBhvr>
                                        <p:cTn id="70" dur="1" fill="hold">
                                          <p:stCondLst>
                                            <p:cond delay="0"/>
                                          </p:stCondLst>
                                        </p:cTn>
                                        <p:tgtEl>
                                          <p:spTgt spid="5">
                                            <p:graphicEl>
                                              <a:dgm id="{C4BF05B8-9FC1-4C27-80EB-FFDAECBBF656}"/>
                                            </p:graphicEl>
                                          </p:spTgt>
                                        </p:tgtEl>
                                        <p:attrNameLst>
                                          <p:attrName>style.visibility</p:attrName>
                                        </p:attrNameLst>
                                      </p:cBhvr>
                                      <p:to>
                                        <p:strVal val="visible"/>
                                      </p:to>
                                    </p:set>
                                    <p:anim calcmode="lin" valueType="num">
                                      <p:cBhvr additive="base">
                                        <p:cTn id="71" dur="250" fill="hold"/>
                                        <p:tgtEl>
                                          <p:spTgt spid="5">
                                            <p:graphicEl>
                                              <a:dgm id="{C4BF05B8-9FC1-4C27-80EB-FFDAECBBF656}"/>
                                            </p:graphicEl>
                                          </p:spTgt>
                                        </p:tgtEl>
                                        <p:attrNameLst>
                                          <p:attrName>ppt_x</p:attrName>
                                        </p:attrNameLst>
                                      </p:cBhvr>
                                      <p:tavLst>
                                        <p:tav tm="0">
                                          <p:val>
                                            <p:strVal val="#ppt_x"/>
                                          </p:val>
                                        </p:tav>
                                        <p:tav tm="100000">
                                          <p:val>
                                            <p:strVal val="#ppt_x"/>
                                          </p:val>
                                        </p:tav>
                                      </p:tavLst>
                                    </p:anim>
                                    <p:anim calcmode="lin" valueType="num">
                                      <p:cBhvr additive="base">
                                        <p:cTn id="72" dur="250" fill="hold"/>
                                        <p:tgtEl>
                                          <p:spTgt spid="5">
                                            <p:graphicEl>
                                              <a:dgm id="{C4BF05B8-9FC1-4C27-80EB-FFDAECBBF656}"/>
                                            </p:graphicEl>
                                          </p:spTgt>
                                        </p:tgtEl>
                                        <p:attrNameLst>
                                          <p:attrName>ppt_y</p:attrName>
                                        </p:attrNameLst>
                                      </p:cBhvr>
                                      <p:tavLst>
                                        <p:tav tm="0">
                                          <p:val>
                                            <p:strVal val="1+#ppt_h/2"/>
                                          </p:val>
                                        </p:tav>
                                        <p:tav tm="100000">
                                          <p:val>
                                            <p:strVal val="#ppt_y"/>
                                          </p:val>
                                        </p:tav>
                                      </p:tavLst>
                                    </p:anim>
                                  </p:childTnLst>
                                </p:cTn>
                              </p:par>
                            </p:childTnLst>
                          </p:cTn>
                        </p:par>
                        <p:par>
                          <p:cTn id="73" fill="hold">
                            <p:stCondLst>
                              <p:cond delay="3750"/>
                            </p:stCondLst>
                            <p:childTnLst>
                              <p:par>
                                <p:cTn id="74" presetID="2" presetClass="entr" presetSubtype="4" fill="hold" grpId="0" nodeType="afterEffect">
                                  <p:stCondLst>
                                    <p:cond delay="0"/>
                                  </p:stCondLst>
                                  <p:childTnLst>
                                    <p:set>
                                      <p:cBhvr>
                                        <p:cTn id="75" dur="1" fill="hold">
                                          <p:stCondLst>
                                            <p:cond delay="0"/>
                                          </p:stCondLst>
                                        </p:cTn>
                                        <p:tgtEl>
                                          <p:spTgt spid="5">
                                            <p:graphicEl>
                                              <a:dgm id="{ED82A9A7-315C-424D-B9E1-E0D03BFCDDD3}"/>
                                            </p:graphicEl>
                                          </p:spTgt>
                                        </p:tgtEl>
                                        <p:attrNameLst>
                                          <p:attrName>style.visibility</p:attrName>
                                        </p:attrNameLst>
                                      </p:cBhvr>
                                      <p:to>
                                        <p:strVal val="visible"/>
                                      </p:to>
                                    </p:set>
                                    <p:anim calcmode="lin" valueType="num">
                                      <p:cBhvr additive="base">
                                        <p:cTn id="76" dur="250" fill="hold"/>
                                        <p:tgtEl>
                                          <p:spTgt spid="5">
                                            <p:graphicEl>
                                              <a:dgm id="{ED82A9A7-315C-424D-B9E1-E0D03BFCDDD3}"/>
                                            </p:graphicEl>
                                          </p:spTgt>
                                        </p:tgtEl>
                                        <p:attrNameLst>
                                          <p:attrName>ppt_x</p:attrName>
                                        </p:attrNameLst>
                                      </p:cBhvr>
                                      <p:tavLst>
                                        <p:tav tm="0">
                                          <p:val>
                                            <p:strVal val="#ppt_x"/>
                                          </p:val>
                                        </p:tav>
                                        <p:tav tm="100000">
                                          <p:val>
                                            <p:strVal val="#ppt_x"/>
                                          </p:val>
                                        </p:tav>
                                      </p:tavLst>
                                    </p:anim>
                                    <p:anim calcmode="lin" valueType="num">
                                      <p:cBhvr additive="base">
                                        <p:cTn id="77" dur="250" fill="hold"/>
                                        <p:tgtEl>
                                          <p:spTgt spid="5">
                                            <p:graphicEl>
                                              <a:dgm id="{ED82A9A7-315C-424D-B9E1-E0D03BFCDDD3}"/>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171700" y="764373"/>
            <a:ext cx="6457950" cy="1293028"/>
          </a:xfrm>
        </p:spPr>
        <p:txBody>
          <a:bodyPr>
            <a:normAutofit/>
          </a:bodyPr>
          <a:lstStyle/>
          <a:p>
            <a:r>
              <a:rPr dirty="0"/>
              <a:t>UK Business Culture</a:t>
            </a:r>
          </a:p>
        </p:txBody>
      </p:sp>
      <p:graphicFrame>
        <p:nvGraphicFramePr>
          <p:cNvPr id="5" name="Content Placeholder 2">
            <a:extLst>
              <a:ext uri="{FF2B5EF4-FFF2-40B4-BE49-F238E27FC236}">
                <a16:creationId xmlns:a16="http://schemas.microsoft.com/office/drawing/2014/main" id="{4104E7A9-6CD2-15E4-C195-D8BE91547F29}"/>
              </a:ext>
            </a:extLst>
          </p:cNvPr>
          <p:cNvGraphicFramePr>
            <a:graphicFrameLocks noGrp="1"/>
          </p:cNvGraphicFramePr>
          <p:nvPr>
            <p:ph idx="1"/>
            <p:extLst>
              <p:ext uri="{D42A27DB-BD31-4B8C-83A1-F6EECF244321}">
                <p14:modId xmlns:p14="http://schemas.microsoft.com/office/powerpoint/2010/main" val="2616483023"/>
              </p:ext>
            </p:extLst>
          </p:nvPr>
        </p:nvGraphicFramePr>
        <p:xfrm>
          <a:off x="514350" y="2441051"/>
          <a:ext cx="8115300" cy="35300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par>
                          <p:cTn id="8" fill="hold">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5">
                                            <p:graphicEl>
                                              <a:dgm id="{C8B2FD4F-B63C-466B-BFF9-C1C5896FAE6F}"/>
                                            </p:graphicEl>
                                          </p:spTgt>
                                        </p:tgtEl>
                                        <p:attrNameLst>
                                          <p:attrName>style.visibility</p:attrName>
                                        </p:attrNameLst>
                                      </p:cBhvr>
                                      <p:to>
                                        <p:strVal val="visible"/>
                                      </p:to>
                                    </p:set>
                                    <p:animEffect transition="in" filter="wipe(left)">
                                      <p:cBhvr>
                                        <p:cTn id="11" dur="250"/>
                                        <p:tgtEl>
                                          <p:spTgt spid="5">
                                            <p:graphicEl>
                                              <a:dgm id="{C8B2FD4F-B63C-466B-BFF9-C1C5896FAE6F}"/>
                                            </p:graphicEl>
                                          </p:spTgt>
                                        </p:tgtEl>
                                      </p:cBhvr>
                                    </p:animEffect>
                                  </p:childTnLst>
                                </p:cTn>
                              </p:par>
                            </p:childTnLst>
                          </p:cTn>
                        </p:par>
                        <p:par>
                          <p:cTn id="12" fill="hold">
                            <p:stCondLst>
                              <p:cond delay="750"/>
                            </p:stCondLst>
                            <p:childTnLst>
                              <p:par>
                                <p:cTn id="13" presetID="22" presetClass="entr" presetSubtype="8" fill="hold" grpId="0" nodeType="afterEffect">
                                  <p:stCondLst>
                                    <p:cond delay="0"/>
                                  </p:stCondLst>
                                  <p:childTnLst>
                                    <p:set>
                                      <p:cBhvr>
                                        <p:cTn id="14" dur="1" fill="hold">
                                          <p:stCondLst>
                                            <p:cond delay="0"/>
                                          </p:stCondLst>
                                        </p:cTn>
                                        <p:tgtEl>
                                          <p:spTgt spid="5">
                                            <p:graphicEl>
                                              <a:dgm id="{B90B7913-AFDD-465D-B8FD-A30A75EBFE0F}"/>
                                            </p:graphicEl>
                                          </p:spTgt>
                                        </p:tgtEl>
                                        <p:attrNameLst>
                                          <p:attrName>style.visibility</p:attrName>
                                        </p:attrNameLst>
                                      </p:cBhvr>
                                      <p:to>
                                        <p:strVal val="visible"/>
                                      </p:to>
                                    </p:set>
                                    <p:animEffect transition="in" filter="wipe(left)">
                                      <p:cBhvr>
                                        <p:cTn id="15" dur="250"/>
                                        <p:tgtEl>
                                          <p:spTgt spid="5">
                                            <p:graphicEl>
                                              <a:dgm id="{B90B7913-AFDD-465D-B8FD-A30A75EBFE0F}"/>
                                            </p:graphicEl>
                                          </p:spTgt>
                                        </p:tgtEl>
                                      </p:cBhvr>
                                    </p:animEffect>
                                  </p:childTnLst>
                                </p:cTn>
                              </p:par>
                            </p:childTnLst>
                          </p:cTn>
                        </p:par>
                        <p:par>
                          <p:cTn id="16" fill="hold">
                            <p:stCondLst>
                              <p:cond delay="1000"/>
                            </p:stCondLst>
                            <p:childTnLst>
                              <p:par>
                                <p:cTn id="17" presetID="22" presetClass="entr" presetSubtype="8" fill="hold" grpId="0" nodeType="afterEffect">
                                  <p:stCondLst>
                                    <p:cond delay="0"/>
                                  </p:stCondLst>
                                  <p:childTnLst>
                                    <p:set>
                                      <p:cBhvr>
                                        <p:cTn id="18" dur="1" fill="hold">
                                          <p:stCondLst>
                                            <p:cond delay="0"/>
                                          </p:stCondLst>
                                        </p:cTn>
                                        <p:tgtEl>
                                          <p:spTgt spid="5">
                                            <p:graphicEl>
                                              <a:dgm id="{C9FFC56C-1746-4214-8D5C-97E4FC12F292}"/>
                                            </p:graphicEl>
                                          </p:spTgt>
                                        </p:tgtEl>
                                        <p:attrNameLst>
                                          <p:attrName>style.visibility</p:attrName>
                                        </p:attrNameLst>
                                      </p:cBhvr>
                                      <p:to>
                                        <p:strVal val="visible"/>
                                      </p:to>
                                    </p:set>
                                    <p:animEffect transition="in" filter="wipe(left)">
                                      <p:cBhvr>
                                        <p:cTn id="19" dur="250"/>
                                        <p:tgtEl>
                                          <p:spTgt spid="5">
                                            <p:graphicEl>
                                              <a:dgm id="{C9FFC56C-1746-4214-8D5C-97E4FC12F292}"/>
                                            </p:graphicEl>
                                          </p:spTgt>
                                        </p:tgtEl>
                                      </p:cBhvr>
                                    </p:animEffect>
                                  </p:childTnLst>
                                </p:cTn>
                              </p:par>
                            </p:childTnLst>
                          </p:cTn>
                        </p:par>
                        <p:par>
                          <p:cTn id="20" fill="hold">
                            <p:stCondLst>
                              <p:cond delay="1250"/>
                            </p:stCondLst>
                            <p:childTnLst>
                              <p:par>
                                <p:cTn id="21" presetID="22" presetClass="entr" presetSubtype="8" fill="hold" grpId="0" nodeType="afterEffect">
                                  <p:stCondLst>
                                    <p:cond delay="0"/>
                                  </p:stCondLst>
                                  <p:childTnLst>
                                    <p:set>
                                      <p:cBhvr>
                                        <p:cTn id="22" dur="1" fill="hold">
                                          <p:stCondLst>
                                            <p:cond delay="0"/>
                                          </p:stCondLst>
                                        </p:cTn>
                                        <p:tgtEl>
                                          <p:spTgt spid="5">
                                            <p:graphicEl>
                                              <a:dgm id="{C6C4E454-9F41-46BC-B6CD-256A7FD67C61}"/>
                                            </p:graphicEl>
                                          </p:spTgt>
                                        </p:tgtEl>
                                        <p:attrNameLst>
                                          <p:attrName>style.visibility</p:attrName>
                                        </p:attrNameLst>
                                      </p:cBhvr>
                                      <p:to>
                                        <p:strVal val="visible"/>
                                      </p:to>
                                    </p:set>
                                    <p:animEffect transition="in" filter="wipe(left)">
                                      <p:cBhvr>
                                        <p:cTn id="23" dur="250"/>
                                        <p:tgtEl>
                                          <p:spTgt spid="5">
                                            <p:graphicEl>
                                              <a:dgm id="{C6C4E454-9F41-46BC-B6CD-256A7FD67C61}"/>
                                            </p:graphicEl>
                                          </p:spTgt>
                                        </p:tgtEl>
                                      </p:cBhvr>
                                    </p:animEffect>
                                  </p:childTnLst>
                                </p:cTn>
                              </p:par>
                            </p:childTnLst>
                          </p:cTn>
                        </p:par>
                        <p:par>
                          <p:cTn id="24" fill="hold">
                            <p:stCondLst>
                              <p:cond delay="1500"/>
                            </p:stCondLst>
                            <p:childTnLst>
                              <p:par>
                                <p:cTn id="25" presetID="22" presetClass="entr" presetSubtype="8" fill="hold" grpId="0" nodeType="afterEffect">
                                  <p:stCondLst>
                                    <p:cond delay="0"/>
                                  </p:stCondLst>
                                  <p:childTnLst>
                                    <p:set>
                                      <p:cBhvr>
                                        <p:cTn id="26" dur="1" fill="hold">
                                          <p:stCondLst>
                                            <p:cond delay="0"/>
                                          </p:stCondLst>
                                        </p:cTn>
                                        <p:tgtEl>
                                          <p:spTgt spid="5">
                                            <p:graphicEl>
                                              <a:dgm id="{D7DB708A-AAB2-444C-B7C2-0F2D59CAC786}"/>
                                            </p:graphicEl>
                                          </p:spTgt>
                                        </p:tgtEl>
                                        <p:attrNameLst>
                                          <p:attrName>style.visibility</p:attrName>
                                        </p:attrNameLst>
                                      </p:cBhvr>
                                      <p:to>
                                        <p:strVal val="visible"/>
                                      </p:to>
                                    </p:set>
                                    <p:animEffect transition="in" filter="wipe(left)">
                                      <p:cBhvr>
                                        <p:cTn id="27" dur="250"/>
                                        <p:tgtEl>
                                          <p:spTgt spid="5">
                                            <p:graphicEl>
                                              <a:dgm id="{D7DB708A-AAB2-444C-B7C2-0F2D59CAC786}"/>
                                            </p:graphicEl>
                                          </p:spTgt>
                                        </p:tgtEl>
                                      </p:cBhvr>
                                    </p:animEffect>
                                  </p:childTnLst>
                                </p:cTn>
                              </p:par>
                            </p:childTnLst>
                          </p:cTn>
                        </p:par>
                        <p:par>
                          <p:cTn id="28" fill="hold">
                            <p:stCondLst>
                              <p:cond delay="1750"/>
                            </p:stCondLst>
                            <p:childTnLst>
                              <p:par>
                                <p:cTn id="29" presetID="22" presetClass="entr" presetSubtype="8" fill="hold" grpId="0" nodeType="afterEffect">
                                  <p:stCondLst>
                                    <p:cond delay="0"/>
                                  </p:stCondLst>
                                  <p:childTnLst>
                                    <p:set>
                                      <p:cBhvr>
                                        <p:cTn id="30" dur="1" fill="hold">
                                          <p:stCondLst>
                                            <p:cond delay="0"/>
                                          </p:stCondLst>
                                        </p:cTn>
                                        <p:tgtEl>
                                          <p:spTgt spid="5">
                                            <p:graphicEl>
                                              <a:dgm id="{907E1E62-8A0C-49A9-93D7-3F1B2CAA7487}"/>
                                            </p:graphicEl>
                                          </p:spTgt>
                                        </p:tgtEl>
                                        <p:attrNameLst>
                                          <p:attrName>style.visibility</p:attrName>
                                        </p:attrNameLst>
                                      </p:cBhvr>
                                      <p:to>
                                        <p:strVal val="visible"/>
                                      </p:to>
                                    </p:set>
                                    <p:animEffect transition="in" filter="wipe(left)">
                                      <p:cBhvr>
                                        <p:cTn id="31" dur="250"/>
                                        <p:tgtEl>
                                          <p:spTgt spid="5">
                                            <p:graphicEl>
                                              <a:dgm id="{907E1E62-8A0C-49A9-93D7-3F1B2CAA7487}"/>
                                            </p:graphicEl>
                                          </p:spTgt>
                                        </p:tgtEl>
                                      </p:cBhvr>
                                    </p:animEffect>
                                  </p:childTnLst>
                                </p:cTn>
                              </p:par>
                            </p:childTnLst>
                          </p:cTn>
                        </p:par>
                        <p:par>
                          <p:cTn id="32" fill="hold">
                            <p:stCondLst>
                              <p:cond delay="2000"/>
                            </p:stCondLst>
                            <p:childTnLst>
                              <p:par>
                                <p:cTn id="33" presetID="22" presetClass="entr" presetSubtype="8" fill="hold" grpId="0" nodeType="afterEffect">
                                  <p:stCondLst>
                                    <p:cond delay="0"/>
                                  </p:stCondLst>
                                  <p:childTnLst>
                                    <p:set>
                                      <p:cBhvr>
                                        <p:cTn id="34" dur="1" fill="hold">
                                          <p:stCondLst>
                                            <p:cond delay="0"/>
                                          </p:stCondLst>
                                        </p:cTn>
                                        <p:tgtEl>
                                          <p:spTgt spid="5">
                                            <p:graphicEl>
                                              <a:dgm id="{52C310BC-A7EF-45F6-B235-E74DC1A51F31}"/>
                                            </p:graphicEl>
                                          </p:spTgt>
                                        </p:tgtEl>
                                        <p:attrNameLst>
                                          <p:attrName>style.visibility</p:attrName>
                                        </p:attrNameLst>
                                      </p:cBhvr>
                                      <p:to>
                                        <p:strVal val="visible"/>
                                      </p:to>
                                    </p:set>
                                    <p:animEffect transition="in" filter="wipe(left)">
                                      <p:cBhvr>
                                        <p:cTn id="35" dur="250"/>
                                        <p:tgtEl>
                                          <p:spTgt spid="5">
                                            <p:graphicEl>
                                              <a:dgm id="{52C310BC-A7EF-45F6-B235-E74DC1A51F31}"/>
                                            </p:graphicEl>
                                          </p:spTgt>
                                        </p:tgtEl>
                                      </p:cBhvr>
                                    </p:animEffect>
                                  </p:childTnLst>
                                </p:cTn>
                              </p:par>
                            </p:childTnLst>
                          </p:cTn>
                        </p:par>
                        <p:par>
                          <p:cTn id="36" fill="hold">
                            <p:stCondLst>
                              <p:cond delay="2250"/>
                            </p:stCondLst>
                            <p:childTnLst>
                              <p:par>
                                <p:cTn id="37" presetID="22" presetClass="entr" presetSubtype="8" fill="hold" grpId="0" nodeType="afterEffect">
                                  <p:stCondLst>
                                    <p:cond delay="0"/>
                                  </p:stCondLst>
                                  <p:childTnLst>
                                    <p:set>
                                      <p:cBhvr>
                                        <p:cTn id="38" dur="1" fill="hold">
                                          <p:stCondLst>
                                            <p:cond delay="0"/>
                                          </p:stCondLst>
                                        </p:cTn>
                                        <p:tgtEl>
                                          <p:spTgt spid="5">
                                            <p:graphicEl>
                                              <a:dgm id="{A34F6AB9-461C-4A54-9685-1605DFAB294E}"/>
                                            </p:graphicEl>
                                          </p:spTgt>
                                        </p:tgtEl>
                                        <p:attrNameLst>
                                          <p:attrName>style.visibility</p:attrName>
                                        </p:attrNameLst>
                                      </p:cBhvr>
                                      <p:to>
                                        <p:strVal val="visible"/>
                                      </p:to>
                                    </p:set>
                                    <p:animEffect transition="in" filter="wipe(left)">
                                      <p:cBhvr>
                                        <p:cTn id="39" dur="250"/>
                                        <p:tgtEl>
                                          <p:spTgt spid="5">
                                            <p:graphicEl>
                                              <a:dgm id="{A34F6AB9-461C-4A54-9685-1605DFAB294E}"/>
                                            </p:graphicEl>
                                          </p:spTgt>
                                        </p:tgtEl>
                                      </p:cBhvr>
                                    </p:animEffect>
                                  </p:childTnLst>
                                </p:cTn>
                              </p:par>
                            </p:childTnLst>
                          </p:cTn>
                        </p:par>
                        <p:par>
                          <p:cTn id="40" fill="hold">
                            <p:stCondLst>
                              <p:cond delay="2500"/>
                            </p:stCondLst>
                            <p:childTnLst>
                              <p:par>
                                <p:cTn id="41" presetID="22" presetClass="entr" presetSubtype="8" fill="hold" grpId="0" nodeType="afterEffect">
                                  <p:stCondLst>
                                    <p:cond delay="0"/>
                                  </p:stCondLst>
                                  <p:childTnLst>
                                    <p:set>
                                      <p:cBhvr>
                                        <p:cTn id="42" dur="1" fill="hold">
                                          <p:stCondLst>
                                            <p:cond delay="0"/>
                                          </p:stCondLst>
                                        </p:cTn>
                                        <p:tgtEl>
                                          <p:spTgt spid="5">
                                            <p:graphicEl>
                                              <a:dgm id="{2AFFAE54-19FF-4395-BA7A-5A3585E11DE8}"/>
                                            </p:graphicEl>
                                          </p:spTgt>
                                        </p:tgtEl>
                                        <p:attrNameLst>
                                          <p:attrName>style.visibility</p:attrName>
                                        </p:attrNameLst>
                                      </p:cBhvr>
                                      <p:to>
                                        <p:strVal val="visible"/>
                                      </p:to>
                                    </p:set>
                                    <p:animEffect transition="in" filter="wipe(left)">
                                      <p:cBhvr>
                                        <p:cTn id="43" dur="250"/>
                                        <p:tgtEl>
                                          <p:spTgt spid="5">
                                            <p:graphicEl>
                                              <a:dgm id="{2AFFAE54-19FF-4395-BA7A-5A3585E11DE8}"/>
                                            </p:graphicEl>
                                          </p:spTgt>
                                        </p:tgtEl>
                                      </p:cBhvr>
                                    </p:animEffect>
                                  </p:childTnLst>
                                </p:cTn>
                              </p:par>
                            </p:childTnLst>
                          </p:cTn>
                        </p:par>
                        <p:par>
                          <p:cTn id="44" fill="hold">
                            <p:stCondLst>
                              <p:cond delay="2750"/>
                            </p:stCondLst>
                            <p:childTnLst>
                              <p:par>
                                <p:cTn id="45" presetID="22" presetClass="entr" presetSubtype="8" fill="hold" grpId="0" nodeType="afterEffect">
                                  <p:stCondLst>
                                    <p:cond delay="0"/>
                                  </p:stCondLst>
                                  <p:childTnLst>
                                    <p:set>
                                      <p:cBhvr>
                                        <p:cTn id="46" dur="1" fill="hold">
                                          <p:stCondLst>
                                            <p:cond delay="0"/>
                                          </p:stCondLst>
                                        </p:cTn>
                                        <p:tgtEl>
                                          <p:spTgt spid="5">
                                            <p:graphicEl>
                                              <a:dgm id="{3FD04A06-18B9-41EF-A3C9-2E1E2AE4408F}"/>
                                            </p:graphicEl>
                                          </p:spTgt>
                                        </p:tgtEl>
                                        <p:attrNameLst>
                                          <p:attrName>style.visibility</p:attrName>
                                        </p:attrNameLst>
                                      </p:cBhvr>
                                      <p:to>
                                        <p:strVal val="visible"/>
                                      </p:to>
                                    </p:set>
                                    <p:animEffect transition="in" filter="wipe(left)">
                                      <p:cBhvr>
                                        <p:cTn id="47" dur="250"/>
                                        <p:tgtEl>
                                          <p:spTgt spid="5">
                                            <p:graphicEl>
                                              <a:dgm id="{3FD04A06-18B9-41EF-A3C9-2E1E2AE4408F}"/>
                                            </p:graphicEl>
                                          </p:spTgt>
                                        </p:tgtEl>
                                      </p:cBhvr>
                                    </p:animEffect>
                                  </p:childTnLst>
                                </p:cTn>
                              </p:par>
                            </p:childTnLst>
                          </p:cTn>
                        </p:par>
                        <p:par>
                          <p:cTn id="48" fill="hold">
                            <p:stCondLst>
                              <p:cond delay="3000"/>
                            </p:stCondLst>
                            <p:childTnLst>
                              <p:par>
                                <p:cTn id="49" presetID="22" presetClass="entr" presetSubtype="8" fill="hold" grpId="0" nodeType="afterEffect">
                                  <p:stCondLst>
                                    <p:cond delay="0"/>
                                  </p:stCondLst>
                                  <p:childTnLst>
                                    <p:set>
                                      <p:cBhvr>
                                        <p:cTn id="50" dur="1" fill="hold">
                                          <p:stCondLst>
                                            <p:cond delay="0"/>
                                          </p:stCondLst>
                                        </p:cTn>
                                        <p:tgtEl>
                                          <p:spTgt spid="5">
                                            <p:graphicEl>
                                              <a:dgm id="{C61B75FF-8FF2-498B-A95C-815E091B5F9F}"/>
                                            </p:graphicEl>
                                          </p:spTgt>
                                        </p:tgtEl>
                                        <p:attrNameLst>
                                          <p:attrName>style.visibility</p:attrName>
                                        </p:attrNameLst>
                                      </p:cBhvr>
                                      <p:to>
                                        <p:strVal val="visible"/>
                                      </p:to>
                                    </p:set>
                                    <p:animEffect transition="in" filter="wipe(left)">
                                      <p:cBhvr>
                                        <p:cTn id="51" dur="250"/>
                                        <p:tgtEl>
                                          <p:spTgt spid="5">
                                            <p:graphicEl>
                                              <a:dgm id="{C61B75FF-8FF2-498B-A95C-815E091B5F9F}"/>
                                            </p:graphicEl>
                                          </p:spTgt>
                                        </p:tgtEl>
                                      </p:cBhvr>
                                    </p:animEffect>
                                  </p:childTnLst>
                                </p:cTn>
                              </p:par>
                            </p:childTnLst>
                          </p:cTn>
                        </p:par>
                        <p:par>
                          <p:cTn id="52" fill="hold">
                            <p:stCondLst>
                              <p:cond delay="3250"/>
                            </p:stCondLst>
                            <p:childTnLst>
                              <p:par>
                                <p:cTn id="53" presetID="22" presetClass="entr" presetSubtype="8" fill="hold" grpId="0" nodeType="afterEffect">
                                  <p:stCondLst>
                                    <p:cond delay="0"/>
                                  </p:stCondLst>
                                  <p:childTnLst>
                                    <p:set>
                                      <p:cBhvr>
                                        <p:cTn id="54" dur="1" fill="hold">
                                          <p:stCondLst>
                                            <p:cond delay="0"/>
                                          </p:stCondLst>
                                        </p:cTn>
                                        <p:tgtEl>
                                          <p:spTgt spid="5">
                                            <p:graphicEl>
                                              <a:dgm id="{3F6A0DC9-ECA4-4B03-AEDF-80C3FDF2D496}"/>
                                            </p:graphicEl>
                                          </p:spTgt>
                                        </p:tgtEl>
                                        <p:attrNameLst>
                                          <p:attrName>style.visibility</p:attrName>
                                        </p:attrNameLst>
                                      </p:cBhvr>
                                      <p:to>
                                        <p:strVal val="visible"/>
                                      </p:to>
                                    </p:set>
                                    <p:animEffect transition="in" filter="wipe(left)">
                                      <p:cBhvr>
                                        <p:cTn id="55" dur="250"/>
                                        <p:tgtEl>
                                          <p:spTgt spid="5">
                                            <p:graphicEl>
                                              <a:dgm id="{3F6A0DC9-ECA4-4B03-AEDF-80C3FDF2D496}"/>
                                            </p:graphicEl>
                                          </p:spTgt>
                                        </p:tgtEl>
                                      </p:cBhvr>
                                    </p:animEffect>
                                  </p:childTnLst>
                                </p:cTn>
                              </p:par>
                            </p:childTnLst>
                          </p:cTn>
                        </p:par>
                        <p:par>
                          <p:cTn id="56" fill="hold">
                            <p:stCondLst>
                              <p:cond delay="3500"/>
                            </p:stCondLst>
                            <p:childTnLst>
                              <p:par>
                                <p:cTn id="57" presetID="22" presetClass="entr" presetSubtype="8" fill="hold" grpId="0" nodeType="afterEffect">
                                  <p:stCondLst>
                                    <p:cond delay="0"/>
                                  </p:stCondLst>
                                  <p:childTnLst>
                                    <p:set>
                                      <p:cBhvr>
                                        <p:cTn id="58" dur="1" fill="hold">
                                          <p:stCondLst>
                                            <p:cond delay="0"/>
                                          </p:stCondLst>
                                        </p:cTn>
                                        <p:tgtEl>
                                          <p:spTgt spid="5">
                                            <p:graphicEl>
                                              <a:dgm id="{B18CDAE4-013F-42B6-9C84-AAD2F695E9EF}"/>
                                            </p:graphicEl>
                                          </p:spTgt>
                                        </p:tgtEl>
                                        <p:attrNameLst>
                                          <p:attrName>style.visibility</p:attrName>
                                        </p:attrNameLst>
                                      </p:cBhvr>
                                      <p:to>
                                        <p:strVal val="visible"/>
                                      </p:to>
                                    </p:set>
                                    <p:animEffect transition="in" filter="wipe(left)">
                                      <p:cBhvr>
                                        <p:cTn id="59" dur="250"/>
                                        <p:tgtEl>
                                          <p:spTgt spid="5">
                                            <p:graphicEl>
                                              <a:dgm id="{B18CDAE4-013F-42B6-9C84-AAD2F695E9EF}"/>
                                            </p:graphicEl>
                                          </p:spTgt>
                                        </p:tgtEl>
                                      </p:cBhvr>
                                    </p:animEffect>
                                  </p:childTnLst>
                                </p:cTn>
                              </p:par>
                            </p:childTnLst>
                          </p:cTn>
                        </p:par>
                        <p:par>
                          <p:cTn id="60" fill="hold">
                            <p:stCondLst>
                              <p:cond delay="3750"/>
                            </p:stCondLst>
                            <p:childTnLst>
                              <p:par>
                                <p:cTn id="61" presetID="22" presetClass="entr" presetSubtype="8" fill="hold" grpId="0" nodeType="afterEffect">
                                  <p:stCondLst>
                                    <p:cond delay="0"/>
                                  </p:stCondLst>
                                  <p:childTnLst>
                                    <p:set>
                                      <p:cBhvr>
                                        <p:cTn id="62" dur="1" fill="hold">
                                          <p:stCondLst>
                                            <p:cond delay="0"/>
                                          </p:stCondLst>
                                        </p:cTn>
                                        <p:tgtEl>
                                          <p:spTgt spid="5">
                                            <p:graphicEl>
                                              <a:dgm id="{10028267-A06A-45B9-94EA-66F7A43D6707}"/>
                                            </p:graphicEl>
                                          </p:spTgt>
                                        </p:tgtEl>
                                        <p:attrNameLst>
                                          <p:attrName>style.visibility</p:attrName>
                                        </p:attrNameLst>
                                      </p:cBhvr>
                                      <p:to>
                                        <p:strVal val="visible"/>
                                      </p:to>
                                    </p:set>
                                    <p:animEffect transition="in" filter="wipe(left)">
                                      <p:cBhvr>
                                        <p:cTn id="63" dur="250"/>
                                        <p:tgtEl>
                                          <p:spTgt spid="5">
                                            <p:graphicEl>
                                              <a:dgm id="{10028267-A06A-45B9-94EA-66F7A43D6707}"/>
                                            </p:graphicEl>
                                          </p:spTgt>
                                        </p:tgtEl>
                                      </p:cBhvr>
                                    </p:animEffect>
                                  </p:childTnLst>
                                </p:cTn>
                              </p:par>
                            </p:childTnLst>
                          </p:cTn>
                        </p:par>
                        <p:par>
                          <p:cTn id="64" fill="hold">
                            <p:stCondLst>
                              <p:cond delay="4000"/>
                            </p:stCondLst>
                            <p:childTnLst>
                              <p:par>
                                <p:cTn id="65" presetID="22" presetClass="entr" presetSubtype="8" fill="hold" grpId="0" nodeType="afterEffect">
                                  <p:stCondLst>
                                    <p:cond delay="0"/>
                                  </p:stCondLst>
                                  <p:childTnLst>
                                    <p:set>
                                      <p:cBhvr>
                                        <p:cTn id="66" dur="1" fill="hold">
                                          <p:stCondLst>
                                            <p:cond delay="0"/>
                                          </p:stCondLst>
                                        </p:cTn>
                                        <p:tgtEl>
                                          <p:spTgt spid="5">
                                            <p:graphicEl>
                                              <a:dgm id="{B7D06F88-C327-453D-B80C-D284EB4BC768}"/>
                                            </p:graphicEl>
                                          </p:spTgt>
                                        </p:tgtEl>
                                        <p:attrNameLst>
                                          <p:attrName>style.visibility</p:attrName>
                                        </p:attrNameLst>
                                      </p:cBhvr>
                                      <p:to>
                                        <p:strVal val="visible"/>
                                      </p:to>
                                    </p:set>
                                    <p:animEffect transition="in" filter="wipe(left)">
                                      <p:cBhvr>
                                        <p:cTn id="67" dur="250"/>
                                        <p:tgtEl>
                                          <p:spTgt spid="5">
                                            <p:graphicEl>
                                              <a:dgm id="{B7D06F88-C327-453D-B80C-D284EB4BC76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171700" y="764373"/>
            <a:ext cx="6457950" cy="1293028"/>
          </a:xfrm>
        </p:spPr>
        <p:txBody>
          <a:bodyPr>
            <a:normAutofit/>
          </a:bodyPr>
          <a:lstStyle/>
          <a:p>
            <a:r>
              <a:rPr dirty="0"/>
              <a:t>Chinese Business Culture</a:t>
            </a:r>
          </a:p>
        </p:txBody>
      </p:sp>
      <p:graphicFrame>
        <p:nvGraphicFramePr>
          <p:cNvPr id="5" name="Content Placeholder 2">
            <a:extLst>
              <a:ext uri="{FF2B5EF4-FFF2-40B4-BE49-F238E27FC236}">
                <a16:creationId xmlns:a16="http://schemas.microsoft.com/office/drawing/2014/main" id="{9EC335FD-9346-4826-B2ED-C8F29A2A7476}"/>
              </a:ext>
            </a:extLst>
          </p:cNvPr>
          <p:cNvGraphicFramePr>
            <a:graphicFrameLocks noGrp="1"/>
          </p:cNvGraphicFramePr>
          <p:nvPr>
            <p:ph idx="1"/>
            <p:extLst>
              <p:ext uri="{D42A27DB-BD31-4B8C-83A1-F6EECF244321}">
                <p14:modId xmlns:p14="http://schemas.microsoft.com/office/powerpoint/2010/main" val="77217331"/>
              </p:ext>
            </p:extLst>
          </p:nvPr>
        </p:nvGraphicFramePr>
        <p:xfrm>
          <a:off x="514350" y="2441051"/>
          <a:ext cx="8115300" cy="35300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6"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1+#ppt_w/2"/>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10" presetClass="entr" presetSubtype="0" fill="hold" grpId="0" nodeType="afterEffect">
                                  <p:stCondLst>
                                    <p:cond delay="0"/>
                                  </p:stCondLst>
                                  <p:childTnLst>
                                    <p:set>
                                      <p:cBhvr>
                                        <p:cTn id="11" dur="1" fill="hold">
                                          <p:stCondLst>
                                            <p:cond delay="0"/>
                                          </p:stCondLst>
                                        </p:cTn>
                                        <p:tgtEl>
                                          <p:spTgt spid="5">
                                            <p:graphicEl>
                                              <a:dgm id="{9D70B535-2D56-406E-975C-FF53BC7230A3}"/>
                                            </p:graphicEl>
                                          </p:spTgt>
                                        </p:tgtEl>
                                        <p:attrNameLst>
                                          <p:attrName>style.visibility</p:attrName>
                                        </p:attrNameLst>
                                      </p:cBhvr>
                                      <p:to>
                                        <p:strVal val="visible"/>
                                      </p:to>
                                    </p:set>
                                    <p:animEffect transition="in" filter="fade">
                                      <p:cBhvr>
                                        <p:cTn id="12" dur="500"/>
                                        <p:tgtEl>
                                          <p:spTgt spid="5">
                                            <p:graphicEl>
                                              <a:dgm id="{9D70B535-2D56-406E-975C-FF53BC7230A3}"/>
                                            </p:graphicEl>
                                          </p:spTgt>
                                        </p:tgtEl>
                                      </p:cBhvr>
                                    </p:animEffect>
                                  </p:childTnLst>
                                </p:cTn>
                              </p:par>
                            </p:childTnLst>
                          </p:cTn>
                        </p:par>
                        <p:par>
                          <p:cTn id="13" fill="hold">
                            <p:stCondLst>
                              <p:cond delay="1000"/>
                            </p:stCondLst>
                            <p:childTnLst>
                              <p:par>
                                <p:cTn id="14" presetID="10" presetClass="entr" presetSubtype="0" fill="hold" grpId="0" nodeType="afterEffect">
                                  <p:stCondLst>
                                    <p:cond delay="0"/>
                                  </p:stCondLst>
                                  <p:childTnLst>
                                    <p:set>
                                      <p:cBhvr>
                                        <p:cTn id="15" dur="1" fill="hold">
                                          <p:stCondLst>
                                            <p:cond delay="0"/>
                                          </p:stCondLst>
                                        </p:cTn>
                                        <p:tgtEl>
                                          <p:spTgt spid="5">
                                            <p:graphicEl>
                                              <a:dgm id="{5C0FEC1A-2359-4A05-BD33-520DB8A859DA}"/>
                                            </p:graphicEl>
                                          </p:spTgt>
                                        </p:tgtEl>
                                        <p:attrNameLst>
                                          <p:attrName>style.visibility</p:attrName>
                                        </p:attrNameLst>
                                      </p:cBhvr>
                                      <p:to>
                                        <p:strVal val="visible"/>
                                      </p:to>
                                    </p:set>
                                    <p:animEffect transition="in" filter="fade">
                                      <p:cBhvr>
                                        <p:cTn id="16" dur="500"/>
                                        <p:tgtEl>
                                          <p:spTgt spid="5">
                                            <p:graphicEl>
                                              <a:dgm id="{5C0FEC1A-2359-4A05-BD33-520DB8A859DA}"/>
                                            </p:graphicEl>
                                          </p:spTgt>
                                        </p:tgtEl>
                                      </p:cBhvr>
                                    </p:animEffect>
                                  </p:childTnLst>
                                </p:cTn>
                              </p:par>
                            </p:childTnLst>
                          </p:cTn>
                        </p:par>
                        <p:par>
                          <p:cTn id="17" fill="hold">
                            <p:stCondLst>
                              <p:cond delay="1500"/>
                            </p:stCondLst>
                            <p:childTnLst>
                              <p:par>
                                <p:cTn id="18" presetID="10" presetClass="entr" presetSubtype="0" fill="hold" grpId="0" nodeType="afterEffect">
                                  <p:stCondLst>
                                    <p:cond delay="0"/>
                                  </p:stCondLst>
                                  <p:childTnLst>
                                    <p:set>
                                      <p:cBhvr>
                                        <p:cTn id="19" dur="1" fill="hold">
                                          <p:stCondLst>
                                            <p:cond delay="0"/>
                                          </p:stCondLst>
                                        </p:cTn>
                                        <p:tgtEl>
                                          <p:spTgt spid="5">
                                            <p:graphicEl>
                                              <a:dgm id="{EDF0916F-D15C-4F6E-A126-7E2C8441E0BA}"/>
                                            </p:graphicEl>
                                          </p:spTgt>
                                        </p:tgtEl>
                                        <p:attrNameLst>
                                          <p:attrName>style.visibility</p:attrName>
                                        </p:attrNameLst>
                                      </p:cBhvr>
                                      <p:to>
                                        <p:strVal val="visible"/>
                                      </p:to>
                                    </p:set>
                                    <p:animEffect transition="in" filter="fade">
                                      <p:cBhvr>
                                        <p:cTn id="20" dur="500"/>
                                        <p:tgtEl>
                                          <p:spTgt spid="5">
                                            <p:graphicEl>
                                              <a:dgm id="{EDF0916F-D15C-4F6E-A126-7E2C8441E0BA}"/>
                                            </p:graphicEl>
                                          </p:spTgt>
                                        </p:tgtEl>
                                      </p:cBhvr>
                                    </p:animEffect>
                                  </p:childTnLst>
                                </p:cTn>
                              </p:par>
                            </p:childTnLst>
                          </p:cTn>
                        </p:par>
                        <p:par>
                          <p:cTn id="21" fill="hold">
                            <p:stCondLst>
                              <p:cond delay="2000"/>
                            </p:stCondLst>
                            <p:childTnLst>
                              <p:par>
                                <p:cTn id="22" presetID="10" presetClass="entr" presetSubtype="0" fill="hold" grpId="0" nodeType="afterEffect">
                                  <p:stCondLst>
                                    <p:cond delay="0"/>
                                  </p:stCondLst>
                                  <p:childTnLst>
                                    <p:set>
                                      <p:cBhvr>
                                        <p:cTn id="23" dur="1" fill="hold">
                                          <p:stCondLst>
                                            <p:cond delay="0"/>
                                          </p:stCondLst>
                                        </p:cTn>
                                        <p:tgtEl>
                                          <p:spTgt spid="5">
                                            <p:graphicEl>
                                              <a:dgm id="{3A19F55B-A9E0-41AB-A396-93DEF7BA2248}"/>
                                            </p:graphicEl>
                                          </p:spTgt>
                                        </p:tgtEl>
                                        <p:attrNameLst>
                                          <p:attrName>style.visibility</p:attrName>
                                        </p:attrNameLst>
                                      </p:cBhvr>
                                      <p:to>
                                        <p:strVal val="visible"/>
                                      </p:to>
                                    </p:set>
                                    <p:animEffect transition="in" filter="fade">
                                      <p:cBhvr>
                                        <p:cTn id="24" dur="500"/>
                                        <p:tgtEl>
                                          <p:spTgt spid="5">
                                            <p:graphicEl>
                                              <a:dgm id="{3A19F55B-A9E0-41AB-A396-93DEF7BA2248}"/>
                                            </p:graphicEl>
                                          </p:spTgt>
                                        </p:tgtEl>
                                      </p:cBhvr>
                                    </p:animEffect>
                                  </p:childTnLst>
                                </p:cTn>
                              </p:par>
                            </p:childTnLst>
                          </p:cTn>
                        </p:par>
                        <p:par>
                          <p:cTn id="25" fill="hold">
                            <p:stCondLst>
                              <p:cond delay="2500"/>
                            </p:stCondLst>
                            <p:childTnLst>
                              <p:par>
                                <p:cTn id="26" presetID="10" presetClass="entr" presetSubtype="0" fill="hold" grpId="0" nodeType="afterEffect">
                                  <p:stCondLst>
                                    <p:cond delay="0"/>
                                  </p:stCondLst>
                                  <p:childTnLst>
                                    <p:set>
                                      <p:cBhvr>
                                        <p:cTn id="27" dur="1" fill="hold">
                                          <p:stCondLst>
                                            <p:cond delay="0"/>
                                          </p:stCondLst>
                                        </p:cTn>
                                        <p:tgtEl>
                                          <p:spTgt spid="5">
                                            <p:graphicEl>
                                              <a:dgm id="{DFF3E31D-47BD-4A1F-956D-10D562A7C3C3}"/>
                                            </p:graphicEl>
                                          </p:spTgt>
                                        </p:tgtEl>
                                        <p:attrNameLst>
                                          <p:attrName>style.visibility</p:attrName>
                                        </p:attrNameLst>
                                      </p:cBhvr>
                                      <p:to>
                                        <p:strVal val="visible"/>
                                      </p:to>
                                    </p:set>
                                    <p:animEffect transition="in" filter="fade">
                                      <p:cBhvr>
                                        <p:cTn id="28" dur="500"/>
                                        <p:tgtEl>
                                          <p:spTgt spid="5">
                                            <p:graphicEl>
                                              <a:dgm id="{DFF3E31D-47BD-4A1F-956D-10D562A7C3C3}"/>
                                            </p:graphicEl>
                                          </p:spTgt>
                                        </p:tgtEl>
                                      </p:cBhvr>
                                    </p:animEffect>
                                  </p:childTnLst>
                                </p:cTn>
                              </p:par>
                            </p:childTnLst>
                          </p:cTn>
                        </p:par>
                        <p:par>
                          <p:cTn id="29" fill="hold">
                            <p:stCondLst>
                              <p:cond delay="3000"/>
                            </p:stCondLst>
                            <p:childTnLst>
                              <p:par>
                                <p:cTn id="30" presetID="10" presetClass="entr" presetSubtype="0" fill="hold" grpId="0" nodeType="afterEffect">
                                  <p:stCondLst>
                                    <p:cond delay="0"/>
                                  </p:stCondLst>
                                  <p:childTnLst>
                                    <p:set>
                                      <p:cBhvr>
                                        <p:cTn id="31" dur="1" fill="hold">
                                          <p:stCondLst>
                                            <p:cond delay="0"/>
                                          </p:stCondLst>
                                        </p:cTn>
                                        <p:tgtEl>
                                          <p:spTgt spid="5">
                                            <p:graphicEl>
                                              <a:dgm id="{5956E477-5C3D-4FD5-BF45-3CFDB718AEFB}"/>
                                            </p:graphicEl>
                                          </p:spTgt>
                                        </p:tgtEl>
                                        <p:attrNameLst>
                                          <p:attrName>style.visibility</p:attrName>
                                        </p:attrNameLst>
                                      </p:cBhvr>
                                      <p:to>
                                        <p:strVal val="visible"/>
                                      </p:to>
                                    </p:set>
                                    <p:animEffect transition="in" filter="fade">
                                      <p:cBhvr>
                                        <p:cTn id="32" dur="500"/>
                                        <p:tgtEl>
                                          <p:spTgt spid="5">
                                            <p:graphicEl>
                                              <a:dgm id="{5956E477-5C3D-4FD5-BF45-3CFDB718AEFB}"/>
                                            </p:graphicEl>
                                          </p:spTgt>
                                        </p:tgtEl>
                                      </p:cBhvr>
                                    </p:animEffect>
                                  </p:childTnLst>
                                </p:cTn>
                              </p:par>
                            </p:childTnLst>
                          </p:cTn>
                        </p:par>
                        <p:par>
                          <p:cTn id="33" fill="hold">
                            <p:stCondLst>
                              <p:cond delay="3500"/>
                            </p:stCondLst>
                            <p:childTnLst>
                              <p:par>
                                <p:cTn id="34" presetID="10" presetClass="entr" presetSubtype="0" fill="hold" grpId="0" nodeType="afterEffect">
                                  <p:stCondLst>
                                    <p:cond delay="0"/>
                                  </p:stCondLst>
                                  <p:childTnLst>
                                    <p:set>
                                      <p:cBhvr>
                                        <p:cTn id="35" dur="1" fill="hold">
                                          <p:stCondLst>
                                            <p:cond delay="0"/>
                                          </p:stCondLst>
                                        </p:cTn>
                                        <p:tgtEl>
                                          <p:spTgt spid="5">
                                            <p:graphicEl>
                                              <a:dgm id="{5B450F43-0F97-4FA0-A332-9866D9C1FC22}"/>
                                            </p:graphicEl>
                                          </p:spTgt>
                                        </p:tgtEl>
                                        <p:attrNameLst>
                                          <p:attrName>style.visibility</p:attrName>
                                        </p:attrNameLst>
                                      </p:cBhvr>
                                      <p:to>
                                        <p:strVal val="visible"/>
                                      </p:to>
                                    </p:set>
                                    <p:animEffect transition="in" filter="fade">
                                      <p:cBhvr>
                                        <p:cTn id="36" dur="500"/>
                                        <p:tgtEl>
                                          <p:spTgt spid="5">
                                            <p:graphicEl>
                                              <a:dgm id="{5B450F43-0F97-4FA0-A332-9866D9C1FC22}"/>
                                            </p:graphicEl>
                                          </p:spTgt>
                                        </p:tgtEl>
                                      </p:cBhvr>
                                    </p:animEffect>
                                  </p:childTnLst>
                                </p:cTn>
                              </p:par>
                            </p:childTnLst>
                          </p:cTn>
                        </p:par>
                        <p:par>
                          <p:cTn id="37" fill="hold">
                            <p:stCondLst>
                              <p:cond delay="4000"/>
                            </p:stCondLst>
                            <p:childTnLst>
                              <p:par>
                                <p:cTn id="38" presetID="10" presetClass="entr" presetSubtype="0" fill="hold" grpId="0" nodeType="afterEffect">
                                  <p:stCondLst>
                                    <p:cond delay="0"/>
                                  </p:stCondLst>
                                  <p:childTnLst>
                                    <p:set>
                                      <p:cBhvr>
                                        <p:cTn id="39" dur="1" fill="hold">
                                          <p:stCondLst>
                                            <p:cond delay="0"/>
                                          </p:stCondLst>
                                        </p:cTn>
                                        <p:tgtEl>
                                          <p:spTgt spid="5">
                                            <p:graphicEl>
                                              <a:dgm id="{F36CD150-4C0B-4F42-97B5-156B7A6D84EC}"/>
                                            </p:graphicEl>
                                          </p:spTgt>
                                        </p:tgtEl>
                                        <p:attrNameLst>
                                          <p:attrName>style.visibility</p:attrName>
                                        </p:attrNameLst>
                                      </p:cBhvr>
                                      <p:to>
                                        <p:strVal val="visible"/>
                                      </p:to>
                                    </p:set>
                                    <p:animEffect transition="in" filter="fade">
                                      <p:cBhvr>
                                        <p:cTn id="40" dur="500"/>
                                        <p:tgtEl>
                                          <p:spTgt spid="5">
                                            <p:graphicEl>
                                              <a:dgm id="{F36CD150-4C0B-4F42-97B5-156B7A6D84EC}"/>
                                            </p:graphicEl>
                                          </p:spTgt>
                                        </p:tgtEl>
                                      </p:cBhvr>
                                    </p:animEffect>
                                  </p:childTnLst>
                                </p:cTn>
                              </p:par>
                            </p:childTnLst>
                          </p:cTn>
                        </p:par>
                        <p:par>
                          <p:cTn id="41" fill="hold">
                            <p:stCondLst>
                              <p:cond delay="4500"/>
                            </p:stCondLst>
                            <p:childTnLst>
                              <p:par>
                                <p:cTn id="42" presetID="10" presetClass="entr" presetSubtype="0" fill="hold" grpId="0" nodeType="afterEffect">
                                  <p:stCondLst>
                                    <p:cond delay="0"/>
                                  </p:stCondLst>
                                  <p:childTnLst>
                                    <p:set>
                                      <p:cBhvr>
                                        <p:cTn id="43" dur="1" fill="hold">
                                          <p:stCondLst>
                                            <p:cond delay="0"/>
                                          </p:stCondLst>
                                        </p:cTn>
                                        <p:tgtEl>
                                          <p:spTgt spid="5">
                                            <p:graphicEl>
                                              <a:dgm id="{5BD62693-E5B1-4900-A972-83A77EF1618C}"/>
                                            </p:graphicEl>
                                          </p:spTgt>
                                        </p:tgtEl>
                                        <p:attrNameLst>
                                          <p:attrName>style.visibility</p:attrName>
                                        </p:attrNameLst>
                                      </p:cBhvr>
                                      <p:to>
                                        <p:strVal val="visible"/>
                                      </p:to>
                                    </p:set>
                                    <p:animEffect transition="in" filter="fade">
                                      <p:cBhvr>
                                        <p:cTn id="44" dur="500"/>
                                        <p:tgtEl>
                                          <p:spTgt spid="5">
                                            <p:graphicEl>
                                              <a:dgm id="{5BD62693-E5B1-4900-A972-83A77EF1618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Hofstede's Cultural Dimensions</a:t>
            </a:r>
          </a:p>
        </p:txBody>
      </p:sp>
      <p:graphicFrame>
        <p:nvGraphicFramePr>
          <p:cNvPr id="7" name="Content Placeholder 2">
            <a:extLst>
              <a:ext uri="{FF2B5EF4-FFF2-40B4-BE49-F238E27FC236}">
                <a16:creationId xmlns:a16="http://schemas.microsoft.com/office/drawing/2014/main" id="{8EC0B150-8065-A982-068F-A09BC8AAF388}"/>
              </a:ext>
            </a:extLst>
          </p:cNvPr>
          <p:cNvGraphicFramePr>
            <a:graphicFrameLocks noGrp="1"/>
          </p:cNvGraphicFramePr>
          <p:nvPr>
            <p:ph idx="1"/>
          </p:nvPr>
        </p:nvGraphicFramePr>
        <p:xfrm>
          <a:off x="594360" y="2194560"/>
          <a:ext cx="7955280" cy="4069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par>
                          <p:cTn id="8" fill="hold">
                            <p:stCondLst>
                              <p:cond delay="500"/>
                            </p:stCondLst>
                            <p:childTnLst>
                              <p:par>
                                <p:cTn id="9" presetID="47" presetClass="entr" presetSubtype="0" fill="hold" grpId="0" nodeType="afterEffect">
                                  <p:stCondLst>
                                    <p:cond delay="0"/>
                                  </p:stCondLst>
                                  <p:childTnLst>
                                    <p:set>
                                      <p:cBhvr>
                                        <p:cTn id="10" dur="1" fill="hold">
                                          <p:stCondLst>
                                            <p:cond delay="0"/>
                                          </p:stCondLst>
                                        </p:cTn>
                                        <p:tgtEl>
                                          <p:spTgt spid="7">
                                            <p:graphicEl>
                                              <a:dgm id="{7AD6D979-6EA3-494A-8D4A-A8F27BA5B673}"/>
                                            </p:graphicEl>
                                          </p:spTgt>
                                        </p:tgtEl>
                                        <p:attrNameLst>
                                          <p:attrName>style.visibility</p:attrName>
                                        </p:attrNameLst>
                                      </p:cBhvr>
                                      <p:to>
                                        <p:strVal val="visible"/>
                                      </p:to>
                                    </p:set>
                                    <p:animEffect transition="in" filter="fade">
                                      <p:cBhvr>
                                        <p:cTn id="11" dur="500"/>
                                        <p:tgtEl>
                                          <p:spTgt spid="7">
                                            <p:graphicEl>
                                              <a:dgm id="{7AD6D979-6EA3-494A-8D4A-A8F27BA5B673}"/>
                                            </p:graphicEl>
                                          </p:spTgt>
                                        </p:tgtEl>
                                      </p:cBhvr>
                                    </p:animEffect>
                                    <p:anim calcmode="lin" valueType="num">
                                      <p:cBhvr>
                                        <p:cTn id="12" dur="500" fill="hold"/>
                                        <p:tgtEl>
                                          <p:spTgt spid="7">
                                            <p:graphicEl>
                                              <a:dgm id="{7AD6D979-6EA3-494A-8D4A-A8F27BA5B673}"/>
                                            </p:graphicEl>
                                          </p:spTgt>
                                        </p:tgtEl>
                                        <p:attrNameLst>
                                          <p:attrName>ppt_x</p:attrName>
                                        </p:attrNameLst>
                                      </p:cBhvr>
                                      <p:tavLst>
                                        <p:tav tm="0">
                                          <p:val>
                                            <p:strVal val="#ppt_x"/>
                                          </p:val>
                                        </p:tav>
                                        <p:tav tm="100000">
                                          <p:val>
                                            <p:strVal val="#ppt_x"/>
                                          </p:val>
                                        </p:tav>
                                      </p:tavLst>
                                    </p:anim>
                                    <p:anim calcmode="lin" valueType="num">
                                      <p:cBhvr>
                                        <p:cTn id="13" dur="500" fill="hold"/>
                                        <p:tgtEl>
                                          <p:spTgt spid="7">
                                            <p:graphicEl>
                                              <a:dgm id="{7AD6D979-6EA3-494A-8D4A-A8F27BA5B673}"/>
                                            </p:graphicEl>
                                          </p:spTgt>
                                        </p:tgtEl>
                                        <p:attrNameLst>
                                          <p:attrName>ppt_y</p:attrName>
                                        </p:attrNameLst>
                                      </p:cBhvr>
                                      <p:tavLst>
                                        <p:tav tm="0">
                                          <p:val>
                                            <p:strVal val="#ppt_y-.1"/>
                                          </p:val>
                                        </p:tav>
                                        <p:tav tm="100000">
                                          <p:val>
                                            <p:strVal val="#ppt_y"/>
                                          </p:val>
                                        </p:tav>
                                      </p:tavLst>
                                    </p:anim>
                                  </p:childTnLst>
                                </p:cTn>
                              </p:par>
                            </p:childTnLst>
                          </p:cTn>
                        </p:par>
                        <p:par>
                          <p:cTn id="14" fill="hold">
                            <p:stCondLst>
                              <p:cond delay="1000"/>
                            </p:stCondLst>
                            <p:childTnLst>
                              <p:par>
                                <p:cTn id="15" presetID="47" presetClass="entr" presetSubtype="0" fill="hold" grpId="0" nodeType="afterEffect">
                                  <p:stCondLst>
                                    <p:cond delay="0"/>
                                  </p:stCondLst>
                                  <p:childTnLst>
                                    <p:set>
                                      <p:cBhvr>
                                        <p:cTn id="16" dur="1" fill="hold">
                                          <p:stCondLst>
                                            <p:cond delay="0"/>
                                          </p:stCondLst>
                                        </p:cTn>
                                        <p:tgtEl>
                                          <p:spTgt spid="7">
                                            <p:graphicEl>
                                              <a:dgm id="{7D94CF14-FA3A-4819-840C-83EF8AB3A2F7}"/>
                                            </p:graphicEl>
                                          </p:spTgt>
                                        </p:tgtEl>
                                        <p:attrNameLst>
                                          <p:attrName>style.visibility</p:attrName>
                                        </p:attrNameLst>
                                      </p:cBhvr>
                                      <p:to>
                                        <p:strVal val="visible"/>
                                      </p:to>
                                    </p:set>
                                    <p:animEffect transition="in" filter="fade">
                                      <p:cBhvr>
                                        <p:cTn id="17" dur="500"/>
                                        <p:tgtEl>
                                          <p:spTgt spid="7">
                                            <p:graphicEl>
                                              <a:dgm id="{7D94CF14-FA3A-4819-840C-83EF8AB3A2F7}"/>
                                            </p:graphicEl>
                                          </p:spTgt>
                                        </p:tgtEl>
                                      </p:cBhvr>
                                    </p:animEffect>
                                    <p:anim calcmode="lin" valueType="num">
                                      <p:cBhvr>
                                        <p:cTn id="18" dur="500" fill="hold"/>
                                        <p:tgtEl>
                                          <p:spTgt spid="7">
                                            <p:graphicEl>
                                              <a:dgm id="{7D94CF14-FA3A-4819-840C-83EF8AB3A2F7}"/>
                                            </p:graphicEl>
                                          </p:spTgt>
                                        </p:tgtEl>
                                        <p:attrNameLst>
                                          <p:attrName>ppt_x</p:attrName>
                                        </p:attrNameLst>
                                      </p:cBhvr>
                                      <p:tavLst>
                                        <p:tav tm="0">
                                          <p:val>
                                            <p:strVal val="#ppt_x"/>
                                          </p:val>
                                        </p:tav>
                                        <p:tav tm="100000">
                                          <p:val>
                                            <p:strVal val="#ppt_x"/>
                                          </p:val>
                                        </p:tav>
                                      </p:tavLst>
                                    </p:anim>
                                    <p:anim calcmode="lin" valueType="num">
                                      <p:cBhvr>
                                        <p:cTn id="19" dur="500" fill="hold"/>
                                        <p:tgtEl>
                                          <p:spTgt spid="7">
                                            <p:graphicEl>
                                              <a:dgm id="{7D94CF14-FA3A-4819-840C-83EF8AB3A2F7}"/>
                                            </p:graphicEl>
                                          </p:spTgt>
                                        </p:tgtEl>
                                        <p:attrNameLst>
                                          <p:attrName>ppt_y</p:attrName>
                                        </p:attrNameLst>
                                      </p:cBhvr>
                                      <p:tavLst>
                                        <p:tav tm="0">
                                          <p:val>
                                            <p:strVal val="#ppt_y-.1"/>
                                          </p:val>
                                        </p:tav>
                                        <p:tav tm="100000">
                                          <p:val>
                                            <p:strVal val="#ppt_y"/>
                                          </p:val>
                                        </p:tav>
                                      </p:tavLst>
                                    </p:anim>
                                  </p:childTnLst>
                                </p:cTn>
                              </p:par>
                            </p:childTnLst>
                          </p:cTn>
                        </p:par>
                        <p:par>
                          <p:cTn id="20" fill="hold">
                            <p:stCondLst>
                              <p:cond delay="1500"/>
                            </p:stCondLst>
                            <p:childTnLst>
                              <p:par>
                                <p:cTn id="21" presetID="47" presetClass="entr" presetSubtype="0" fill="hold" grpId="0" nodeType="afterEffect">
                                  <p:stCondLst>
                                    <p:cond delay="0"/>
                                  </p:stCondLst>
                                  <p:childTnLst>
                                    <p:set>
                                      <p:cBhvr>
                                        <p:cTn id="22" dur="1" fill="hold">
                                          <p:stCondLst>
                                            <p:cond delay="0"/>
                                          </p:stCondLst>
                                        </p:cTn>
                                        <p:tgtEl>
                                          <p:spTgt spid="7">
                                            <p:graphicEl>
                                              <a:dgm id="{BCB53DE9-CAFA-413A-BCF5-73810AF8CD0A}"/>
                                            </p:graphicEl>
                                          </p:spTgt>
                                        </p:tgtEl>
                                        <p:attrNameLst>
                                          <p:attrName>style.visibility</p:attrName>
                                        </p:attrNameLst>
                                      </p:cBhvr>
                                      <p:to>
                                        <p:strVal val="visible"/>
                                      </p:to>
                                    </p:set>
                                    <p:animEffect transition="in" filter="fade">
                                      <p:cBhvr>
                                        <p:cTn id="23" dur="500"/>
                                        <p:tgtEl>
                                          <p:spTgt spid="7">
                                            <p:graphicEl>
                                              <a:dgm id="{BCB53DE9-CAFA-413A-BCF5-73810AF8CD0A}"/>
                                            </p:graphicEl>
                                          </p:spTgt>
                                        </p:tgtEl>
                                      </p:cBhvr>
                                    </p:animEffect>
                                    <p:anim calcmode="lin" valueType="num">
                                      <p:cBhvr>
                                        <p:cTn id="24" dur="500" fill="hold"/>
                                        <p:tgtEl>
                                          <p:spTgt spid="7">
                                            <p:graphicEl>
                                              <a:dgm id="{BCB53DE9-CAFA-413A-BCF5-73810AF8CD0A}"/>
                                            </p:graphicEl>
                                          </p:spTgt>
                                        </p:tgtEl>
                                        <p:attrNameLst>
                                          <p:attrName>ppt_x</p:attrName>
                                        </p:attrNameLst>
                                      </p:cBhvr>
                                      <p:tavLst>
                                        <p:tav tm="0">
                                          <p:val>
                                            <p:strVal val="#ppt_x"/>
                                          </p:val>
                                        </p:tav>
                                        <p:tav tm="100000">
                                          <p:val>
                                            <p:strVal val="#ppt_x"/>
                                          </p:val>
                                        </p:tav>
                                      </p:tavLst>
                                    </p:anim>
                                    <p:anim calcmode="lin" valueType="num">
                                      <p:cBhvr>
                                        <p:cTn id="25" dur="500" fill="hold"/>
                                        <p:tgtEl>
                                          <p:spTgt spid="7">
                                            <p:graphicEl>
                                              <a:dgm id="{BCB53DE9-CAFA-413A-BCF5-73810AF8CD0A}"/>
                                            </p:graphicEl>
                                          </p:spTgt>
                                        </p:tgtEl>
                                        <p:attrNameLst>
                                          <p:attrName>ppt_y</p:attrName>
                                        </p:attrNameLst>
                                      </p:cBhvr>
                                      <p:tavLst>
                                        <p:tav tm="0">
                                          <p:val>
                                            <p:strVal val="#ppt_y-.1"/>
                                          </p:val>
                                        </p:tav>
                                        <p:tav tm="100000">
                                          <p:val>
                                            <p:strVal val="#ppt_y"/>
                                          </p:val>
                                        </p:tav>
                                      </p:tavLst>
                                    </p:anim>
                                  </p:childTnLst>
                                </p:cTn>
                              </p:par>
                            </p:childTnLst>
                          </p:cTn>
                        </p:par>
                        <p:par>
                          <p:cTn id="26" fill="hold">
                            <p:stCondLst>
                              <p:cond delay="2000"/>
                            </p:stCondLst>
                            <p:childTnLst>
                              <p:par>
                                <p:cTn id="27" presetID="47" presetClass="entr" presetSubtype="0" fill="hold" grpId="0" nodeType="afterEffect">
                                  <p:stCondLst>
                                    <p:cond delay="0"/>
                                  </p:stCondLst>
                                  <p:childTnLst>
                                    <p:set>
                                      <p:cBhvr>
                                        <p:cTn id="28" dur="1" fill="hold">
                                          <p:stCondLst>
                                            <p:cond delay="0"/>
                                          </p:stCondLst>
                                        </p:cTn>
                                        <p:tgtEl>
                                          <p:spTgt spid="7">
                                            <p:graphicEl>
                                              <a:dgm id="{417A2DA4-3F1C-4F2F-B92C-C1BDA8A73B66}"/>
                                            </p:graphicEl>
                                          </p:spTgt>
                                        </p:tgtEl>
                                        <p:attrNameLst>
                                          <p:attrName>style.visibility</p:attrName>
                                        </p:attrNameLst>
                                      </p:cBhvr>
                                      <p:to>
                                        <p:strVal val="visible"/>
                                      </p:to>
                                    </p:set>
                                    <p:animEffect transition="in" filter="fade">
                                      <p:cBhvr>
                                        <p:cTn id="29" dur="500"/>
                                        <p:tgtEl>
                                          <p:spTgt spid="7">
                                            <p:graphicEl>
                                              <a:dgm id="{417A2DA4-3F1C-4F2F-B92C-C1BDA8A73B66}"/>
                                            </p:graphicEl>
                                          </p:spTgt>
                                        </p:tgtEl>
                                      </p:cBhvr>
                                    </p:animEffect>
                                    <p:anim calcmode="lin" valueType="num">
                                      <p:cBhvr>
                                        <p:cTn id="30" dur="500" fill="hold"/>
                                        <p:tgtEl>
                                          <p:spTgt spid="7">
                                            <p:graphicEl>
                                              <a:dgm id="{417A2DA4-3F1C-4F2F-B92C-C1BDA8A73B66}"/>
                                            </p:graphicEl>
                                          </p:spTgt>
                                        </p:tgtEl>
                                        <p:attrNameLst>
                                          <p:attrName>ppt_x</p:attrName>
                                        </p:attrNameLst>
                                      </p:cBhvr>
                                      <p:tavLst>
                                        <p:tav tm="0">
                                          <p:val>
                                            <p:strVal val="#ppt_x"/>
                                          </p:val>
                                        </p:tav>
                                        <p:tav tm="100000">
                                          <p:val>
                                            <p:strVal val="#ppt_x"/>
                                          </p:val>
                                        </p:tav>
                                      </p:tavLst>
                                    </p:anim>
                                    <p:anim calcmode="lin" valueType="num">
                                      <p:cBhvr>
                                        <p:cTn id="31" dur="500" fill="hold"/>
                                        <p:tgtEl>
                                          <p:spTgt spid="7">
                                            <p:graphicEl>
                                              <a:dgm id="{417A2DA4-3F1C-4F2F-B92C-C1BDA8A73B66}"/>
                                            </p:graphicEl>
                                          </p:spTgt>
                                        </p:tgtEl>
                                        <p:attrNameLst>
                                          <p:attrName>ppt_y</p:attrName>
                                        </p:attrNameLst>
                                      </p:cBhvr>
                                      <p:tavLst>
                                        <p:tav tm="0">
                                          <p:val>
                                            <p:strVal val="#ppt_y-.1"/>
                                          </p:val>
                                        </p:tav>
                                        <p:tav tm="100000">
                                          <p:val>
                                            <p:strVal val="#ppt_y"/>
                                          </p:val>
                                        </p:tav>
                                      </p:tavLst>
                                    </p:anim>
                                  </p:childTnLst>
                                </p:cTn>
                              </p:par>
                            </p:childTnLst>
                          </p:cTn>
                        </p:par>
                        <p:par>
                          <p:cTn id="32" fill="hold">
                            <p:stCondLst>
                              <p:cond delay="2500"/>
                            </p:stCondLst>
                            <p:childTnLst>
                              <p:par>
                                <p:cTn id="33" presetID="47" presetClass="entr" presetSubtype="0" fill="hold" grpId="0" nodeType="afterEffect">
                                  <p:stCondLst>
                                    <p:cond delay="0"/>
                                  </p:stCondLst>
                                  <p:childTnLst>
                                    <p:set>
                                      <p:cBhvr>
                                        <p:cTn id="34" dur="1" fill="hold">
                                          <p:stCondLst>
                                            <p:cond delay="0"/>
                                          </p:stCondLst>
                                        </p:cTn>
                                        <p:tgtEl>
                                          <p:spTgt spid="7">
                                            <p:graphicEl>
                                              <a:dgm id="{05CE8D77-1070-49D9-B9C1-D990935932E7}"/>
                                            </p:graphicEl>
                                          </p:spTgt>
                                        </p:tgtEl>
                                        <p:attrNameLst>
                                          <p:attrName>style.visibility</p:attrName>
                                        </p:attrNameLst>
                                      </p:cBhvr>
                                      <p:to>
                                        <p:strVal val="visible"/>
                                      </p:to>
                                    </p:set>
                                    <p:animEffect transition="in" filter="fade">
                                      <p:cBhvr>
                                        <p:cTn id="35" dur="500"/>
                                        <p:tgtEl>
                                          <p:spTgt spid="7">
                                            <p:graphicEl>
                                              <a:dgm id="{05CE8D77-1070-49D9-B9C1-D990935932E7}"/>
                                            </p:graphicEl>
                                          </p:spTgt>
                                        </p:tgtEl>
                                      </p:cBhvr>
                                    </p:animEffect>
                                    <p:anim calcmode="lin" valueType="num">
                                      <p:cBhvr>
                                        <p:cTn id="36" dur="500" fill="hold"/>
                                        <p:tgtEl>
                                          <p:spTgt spid="7">
                                            <p:graphicEl>
                                              <a:dgm id="{05CE8D77-1070-49D9-B9C1-D990935932E7}"/>
                                            </p:graphicEl>
                                          </p:spTgt>
                                        </p:tgtEl>
                                        <p:attrNameLst>
                                          <p:attrName>ppt_x</p:attrName>
                                        </p:attrNameLst>
                                      </p:cBhvr>
                                      <p:tavLst>
                                        <p:tav tm="0">
                                          <p:val>
                                            <p:strVal val="#ppt_x"/>
                                          </p:val>
                                        </p:tav>
                                        <p:tav tm="100000">
                                          <p:val>
                                            <p:strVal val="#ppt_x"/>
                                          </p:val>
                                        </p:tav>
                                      </p:tavLst>
                                    </p:anim>
                                    <p:anim calcmode="lin" valueType="num">
                                      <p:cBhvr>
                                        <p:cTn id="37" dur="500" fill="hold"/>
                                        <p:tgtEl>
                                          <p:spTgt spid="7">
                                            <p:graphicEl>
                                              <a:dgm id="{05CE8D77-1070-49D9-B9C1-D990935932E7}"/>
                                            </p:graphicEl>
                                          </p:spTgt>
                                        </p:tgtEl>
                                        <p:attrNameLst>
                                          <p:attrName>ppt_y</p:attrName>
                                        </p:attrNameLst>
                                      </p:cBhvr>
                                      <p:tavLst>
                                        <p:tav tm="0">
                                          <p:val>
                                            <p:strVal val="#ppt_y-.1"/>
                                          </p:val>
                                        </p:tav>
                                        <p:tav tm="100000">
                                          <p:val>
                                            <p:strVal val="#ppt_y"/>
                                          </p:val>
                                        </p:tav>
                                      </p:tavLst>
                                    </p:anim>
                                  </p:childTnLst>
                                </p:cTn>
                              </p:par>
                            </p:childTnLst>
                          </p:cTn>
                        </p:par>
                        <p:par>
                          <p:cTn id="38" fill="hold">
                            <p:stCondLst>
                              <p:cond delay="3000"/>
                            </p:stCondLst>
                            <p:childTnLst>
                              <p:par>
                                <p:cTn id="39" presetID="47" presetClass="entr" presetSubtype="0" fill="hold" grpId="0" nodeType="afterEffect">
                                  <p:stCondLst>
                                    <p:cond delay="0"/>
                                  </p:stCondLst>
                                  <p:childTnLst>
                                    <p:set>
                                      <p:cBhvr>
                                        <p:cTn id="40" dur="1" fill="hold">
                                          <p:stCondLst>
                                            <p:cond delay="0"/>
                                          </p:stCondLst>
                                        </p:cTn>
                                        <p:tgtEl>
                                          <p:spTgt spid="7">
                                            <p:graphicEl>
                                              <a:dgm id="{80CFC250-C97A-4D8F-A90D-0E3F8978B533}"/>
                                            </p:graphicEl>
                                          </p:spTgt>
                                        </p:tgtEl>
                                        <p:attrNameLst>
                                          <p:attrName>style.visibility</p:attrName>
                                        </p:attrNameLst>
                                      </p:cBhvr>
                                      <p:to>
                                        <p:strVal val="visible"/>
                                      </p:to>
                                    </p:set>
                                    <p:animEffect transition="in" filter="fade">
                                      <p:cBhvr>
                                        <p:cTn id="41" dur="500"/>
                                        <p:tgtEl>
                                          <p:spTgt spid="7">
                                            <p:graphicEl>
                                              <a:dgm id="{80CFC250-C97A-4D8F-A90D-0E3F8978B533}"/>
                                            </p:graphicEl>
                                          </p:spTgt>
                                        </p:tgtEl>
                                      </p:cBhvr>
                                    </p:animEffect>
                                    <p:anim calcmode="lin" valueType="num">
                                      <p:cBhvr>
                                        <p:cTn id="42" dur="500" fill="hold"/>
                                        <p:tgtEl>
                                          <p:spTgt spid="7">
                                            <p:graphicEl>
                                              <a:dgm id="{80CFC250-C97A-4D8F-A90D-0E3F8978B533}"/>
                                            </p:graphicEl>
                                          </p:spTgt>
                                        </p:tgtEl>
                                        <p:attrNameLst>
                                          <p:attrName>ppt_x</p:attrName>
                                        </p:attrNameLst>
                                      </p:cBhvr>
                                      <p:tavLst>
                                        <p:tav tm="0">
                                          <p:val>
                                            <p:strVal val="#ppt_x"/>
                                          </p:val>
                                        </p:tav>
                                        <p:tav tm="100000">
                                          <p:val>
                                            <p:strVal val="#ppt_x"/>
                                          </p:val>
                                        </p:tav>
                                      </p:tavLst>
                                    </p:anim>
                                    <p:anim calcmode="lin" valueType="num">
                                      <p:cBhvr>
                                        <p:cTn id="43" dur="500" fill="hold"/>
                                        <p:tgtEl>
                                          <p:spTgt spid="7">
                                            <p:graphicEl>
                                              <a:dgm id="{80CFC250-C97A-4D8F-A90D-0E3F8978B533}"/>
                                            </p:graphicEl>
                                          </p:spTgt>
                                        </p:tgtEl>
                                        <p:attrNameLst>
                                          <p:attrName>ppt_y</p:attrName>
                                        </p:attrNameLst>
                                      </p:cBhvr>
                                      <p:tavLst>
                                        <p:tav tm="0">
                                          <p:val>
                                            <p:strVal val="#ppt_y-.1"/>
                                          </p:val>
                                        </p:tav>
                                        <p:tav tm="100000">
                                          <p:val>
                                            <p:strVal val="#ppt_y"/>
                                          </p:val>
                                        </p:tav>
                                      </p:tavLst>
                                    </p:anim>
                                  </p:childTnLst>
                                </p:cTn>
                              </p:par>
                            </p:childTnLst>
                          </p:cTn>
                        </p:par>
                        <p:par>
                          <p:cTn id="44" fill="hold">
                            <p:stCondLst>
                              <p:cond delay="3500"/>
                            </p:stCondLst>
                            <p:childTnLst>
                              <p:par>
                                <p:cTn id="45" presetID="47" presetClass="entr" presetSubtype="0" fill="hold" grpId="0" nodeType="afterEffect">
                                  <p:stCondLst>
                                    <p:cond delay="0"/>
                                  </p:stCondLst>
                                  <p:childTnLst>
                                    <p:set>
                                      <p:cBhvr>
                                        <p:cTn id="46" dur="1" fill="hold">
                                          <p:stCondLst>
                                            <p:cond delay="0"/>
                                          </p:stCondLst>
                                        </p:cTn>
                                        <p:tgtEl>
                                          <p:spTgt spid="7">
                                            <p:graphicEl>
                                              <a:dgm id="{BCF98F54-E08B-4AFC-A9DB-24E45C81455A}"/>
                                            </p:graphicEl>
                                          </p:spTgt>
                                        </p:tgtEl>
                                        <p:attrNameLst>
                                          <p:attrName>style.visibility</p:attrName>
                                        </p:attrNameLst>
                                      </p:cBhvr>
                                      <p:to>
                                        <p:strVal val="visible"/>
                                      </p:to>
                                    </p:set>
                                    <p:animEffect transition="in" filter="fade">
                                      <p:cBhvr>
                                        <p:cTn id="47" dur="500"/>
                                        <p:tgtEl>
                                          <p:spTgt spid="7">
                                            <p:graphicEl>
                                              <a:dgm id="{BCF98F54-E08B-4AFC-A9DB-24E45C81455A}"/>
                                            </p:graphicEl>
                                          </p:spTgt>
                                        </p:tgtEl>
                                      </p:cBhvr>
                                    </p:animEffect>
                                    <p:anim calcmode="lin" valueType="num">
                                      <p:cBhvr>
                                        <p:cTn id="48" dur="500" fill="hold"/>
                                        <p:tgtEl>
                                          <p:spTgt spid="7">
                                            <p:graphicEl>
                                              <a:dgm id="{BCF98F54-E08B-4AFC-A9DB-24E45C81455A}"/>
                                            </p:graphicEl>
                                          </p:spTgt>
                                        </p:tgtEl>
                                        <p:attrNameLst>
                                          <p:attrName>ppt_x</p:attrName>
                                        </p:attrNameLst>
                                      </p:cBhvr>
                                      <p:tavLst>
                                        <p:tav tm="0">
                                          <p:val>
                                            <p:strVal val="#ppt_x"/>
                                          </p:val>
                                        </p:tav>
                                        <p:tav tm="100000">
                                          <p:val>
                                            <p:strVal val="#ppt_x"/>
                                          </p:val>
                                        </p:tav>
                                      </p:tavLst>
                                    </p:anim>
                                    <p:anim calcmode="lin" valueType="num">
                                      <p:cBhvr>
                                        <p:cTn id="49" dur="500" fill="hold"/>
                                        <p:tgtEl>
                                          <p:spTgt spid="7">
                                            <p:graphicEl>
                                              <a:dgm id="{BCF98F54-E08B-4AFC-A9DB-24E45C81455A}"/>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7"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A22DDE2-FB2D-421B-B377-F9AD495CE9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9144000" cy="1441450"/>
          </a:xfrm>
          <a:prstGeom prst="rect">
            <a:avLst/>
          </a:prstGeom>
        </p:spPr>
      </p:pic>
      <p:pic>
        <p:nvPicPr>
          <p:cNvPr id="10" name="Picture 9">
            <a:extLst>
              <a:ext uri="{FF2B5EF4-FFF2-40B4-BE49-F238E27FC236}">
                <a16:creationId xmlns:a16="http://schemas.microsoft.com/office/drawing/2014/main" id="{A995140B-9736-47E4-9A7D-ABB32F3AAA8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4375150"/>
            <a:ext cx="9144000" cy="2482850"/>
          </a:xfrm>
          <a:prstGeom prst="rect">
            <a:avLst/>
          </a:prstGeom>
        </p:spPr>
      </p:pic>
      <p:sp useBgFill="1">
        <p:nvSpPr>
          <p:cNvPr id="12" name="Rectangle 11">
            <a:extLst>
              <a:ext uri="{FF2B5EF4-FFF2-40B4-BE49-F238E27FC236}">
                <a16:creationId xmlns:a16="http://schemas.microsoft.com/office/drawing/2014/main" id="{E770CA6A-B3B0-4826-A91F-B2B1F8922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3C51B9DA-B0CC-480A-8EA5-4D5C3E0515B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4375150"/>
            <a:ext cx="9144000" cy="2482850"/>
          </a:xfrm>
          <a:prstGeom prst="rect">
            <a:avLst/>
          </a:prstGeom>
        </p:spPr>
      </p:pic>
      <p:sp>
        <p:nvSpPr>
          <p:cNvPr id="2" name="Title 1"/>
          <p:cNvSpPr>
            <a:spLocks noGrp="1"/>
          </p:cNvSpPr>
          <p:nvPr>
            <p:ph type="title"/>
          </p:nvPr>
        </p:nvSpPr>
        <p:spPr>
          <a:xfrm>
            <a:off x="3732021" y="965200"/>
            <a:ext cx="4628207" cy="4329641"/>
          </a:xfrm>
        </p:spPr>
        <p:txBody>
          <a:bodyPr vert="horz" lIns="91440" tIns="45720" rIns="91440" bIns="45720" rtlCol="0" anchor="ctr">
            <a:normAutofit/>
          </a:bodyPr>
          <a:lstStyle/>
          <a:p>
            <a:pPr algn="l"/>
            <a:r>
              <a:rPr lang="en-US" sz="4700" dirty="0"/>
              <a:t>Hall's High/Low Context Theory</a:t>
            </a:r>
          </a:p>
        </p:txBody>
      </p:sp>
      <p:sp>
        <p:nvSpPr>
          <p:cNvPr id="3" name="Content Placeholder 2"/>
          <p:cNvSpPr>
            <a:spLocks noGrp="1"/>
          </p:cNvSpPr>
          <p:nvPr>
            <p:ph idx="1"/>
          </p:nvPr>
        </p:nvSpPr>
        <p:spPr>
          <a:xfrm>
            <a:off x="723900" y="965200"/>
            <a:ext cx="2525520" cy="4329641"/>
          </a:xfrm>
        </p:spPr>
        <p:txBody>
          <a:bodyPr vert="horz" lIns="91440" tIns="45720" rIns="91440" bIns="45720" rtlCol="0" anchor="ctr">
            <a:normAutofit/>
          </a:bodyPr>
          <a:lstStyle/>
          <a:p>
            <a:pPr marL="0" indent="0" algn="r">
              <a:buNone/>
            </a:pPr>
            <a:r>
              <a:rPr lang="en-US" sz="2000" dirty="0"/>
              <a:t>Hall’s High/Low Context theory</a:t>
            </a:r>
          </a:p>
        </p:txBody>
      </p:sp>
      <p:cxnSp>
        <p:nvCxnSpPr>
          <p:cNvPr id="16" name="Straight Connector 15">
            <a:extLst>
              <a:ext uri="{FF2B5EF4-FFF2-40B4-BE49-F238E27FC236}">
                <a16:creationId xmlns:a16="http://schemas.microsoft.com/office/drawing/2014/main" id="{6FE641DB-A503-41DE-ACA6-36B41C6C2B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1" y="1621260"/>
            <a:ext cx="0" cy="301752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par>
                          <p:cTn id="10" fill="hold">
                            <p:stCondLst>
                              <p:cond delay="500"/>
                            </p:stCondLst>
                            <p:childTnLst>
                              <p:par>
                                <p:cTn id="11" presetID="2" presetClass="entr" presetSubtype="4" fill="hold" grpId="0" nodeType="after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171700" y="764373"/>
            <a:ext cx="6457950" cy="1293028"/>
          </a:xfrm>
        </p:spPr>
        <p:txBody>
          <a:bodyPr>
            <a:normAutofit/>
          </a:bodyPr>
          <a:lstStyle/>
          <a:p>
            <a:r>
              <a:rPr dirty="0"/>
              <a:t>Cultural Challenges to Overcome</a:t>
            </a:r>
          </a:p>
        </p:txBody>
      </p:sp>
      <p:graphicFrame>
        <p:nvGraphicFramePr>
          <p:cNvPr id="5" name="Content Placeholder 2">
            <a:extLst>
              <a:ext uri="{FF2B5EF4-FFF2-40B4-BE49-F238E27FC236}">
                <a16:creationId xmlns:a16="http://schemas.microsoft.com/office/drawing/2014/main" id="{6B2FDB9F-F3C5-1B02-404A-3452CF4C1CA4}"/>
              </a:ext>
            </a:extLst>
          </p:cNvPr>
          <p:cNvGraphicFramePr>
            <a:graphicFrameLocks noGrp="1"/>
          </p:cNvGraphicFramePr>
          <p:nvPr>
            <p:ph idx="1"/>
            <p:extLst>
              <p:ext uri="{D42A27DB-BD31-4B8C-83A1-F6EECF244321}">
                <p14:modId xmlns:p14="http://schemas.microsoft.com/office/powerpoint/2010/main" val="43423375"/>
              </p:ext>
            </p:extLst>
          </p:nvPr>
        </p:nvGraphicFramePr>
        <p:xfrm>
          <a:off x="514350" y="2441051"/>
          <a:ext cx="8115300" cy="35300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par>
                          <p:cTn id="11" fill="hold">
                            <p:stCondLst>
                              <p:cond delay="1000"/>
                            </p:stCondLst>
                            <p:childTnLst>
                              <p:par>
                                <p:cTn id="12" presetID="31" presetClass="entr" presetSubtype="0" fill="hold" grpId="0" nodeType="afterEffect">
                                  <p:stCondLst>
                                    <p:cond delay="0"/>
                                  </p:stCondLst>
                                  <p:childTnLst>
                                    <p:set>
                                      <p:cBhvr>
                                        <p:cTn id="13" dur="1" fill="hold">
                                          <p:stCondLst>
                                            <p:cond delay="0"/>
                                          </p:stCondLst>
                                        </p:cTn>
                                        <p:tgtEl>
                                          <p:spTgt spid="5">
                                            <p:graphicEl>
                                              <a:dgm id="{2FD205ED-9DC6-44D2-8AAF-1097B537173B}"/>
                                            </p:graphicEl>
                                          </p:spTgt>
                                        </p:tgtEl>
                                        <p:attrNameLst>
                                          <p:attrName>style.visibility</p:attrName>
                                        </p:attrNameLst>
                                      </p:cBhvr>
                                      <p:to>
                                        <p:strVal val="visible"/>
                                      </p:to>
                                    </p:set>
                                    <p:anim calcmode="lin" valueType="num">
                                      <p:cBhvr>
                                        <p:cTn id="14" dur="250" fill="hold"/>
                                        <p:tgtEl>
                                          <p:spTgt spid="5">
                                            <p:graphicEl>
                                              <a:dgm id="{2FD205ED-9DC6-44D2-8AAF-1097B537173B}"/>
                                            </p:graphicEl>
                                          </p:spTgt>
                                        </p:tgtEl>
                                        <p:attrNameLst>
                                          <p:attrName>ppt_w</p:attrName>
                                        </p:attrNameLst>
                                      </p:cBhvr>
                                      <p:tavLst>
                                        <p:tav tm="0">
                                          <p:val>
                                            <p:fltVal val="0"/>
                                          </p:val>
                                        </p:tav>
                                        <p:tav tm="100000">
                                          <p:val>
                                            <p:strVal val="#ppt_w"/>
                                          </p:val>
                                        </p:tav>
                                      </p:tavLst>
                                    </p:anim>
                                    <p:anim calcmode="lin" valueType="num">
                                      <p:cBhvr>
                                        <p:cTn id="15" dur="250" fill="hold"/>
                                        <p:tgtEl>
                                          <p:spTgt spid="5">
                                            <p:graphicEl>
                                              <a:dgm id="{2FD205ED-9DC6-44D2-8AAF-1097B537173B}"/>
                                            </p:graphicEl>
                                          </p:spTgt>
                                        </p:tgtEl>
                                        <p:attrNameLst>
                                          <p:attrName>ppt_h</p:attrName>
                                        </p:attrNameLst>
                                      </p:cBhvr>
                                      <p:tavLst>
                                        <p:tav tm="0">
                                          <p:val>
                                            <p:fltVal val="0"/>
                                          </p:val>
                                        </p:tav>
                                        <p:tav tm="100000">
                                          <p:val>
                                            <p:strVal val="#ppt_h"/>
                                          </p:val>
                                        </p:tav>
                                      </p:tavLst>
                                    </p:anim>
                                    <p:anim calcmode="lin" valueType="num">
                                      <p:cBhvr>
                                        <p:cTn id="16" dur="250" fill="hold"/>
                                        <p:tgtEl>
                                          <p:spTgt spid="5">
                                            <p:graphicEl>
                                              <a:dgm id="{2FD205ED-9DC6-44D2-8AAF-1097B537173B}"/>
                                            </p:graphicEl>
                                          </p:spTgt>
                                        </p:tgtEl>
                                        <p:attrNameLst>
                                          <p:attrName>style.rotation</p:attrName>
                                        </p:attrNameLst>
                                      </p:cBhvr>
                                      <p:tavLst>
                                        <p:tav tm="0">
                                          <p:val>
                                            <p:fltVal val="90"/>
                                          </p:val>
                                        </p:tav>
                                        <p:tav tm="100000">
                                          <p:val>
                                            <p:fltVal val="0"/>
                                          </p:val>
                                        </p:tav>
                                      </p:tavLst>
                                    </p:anim>
                                    <p:animEffect transition="in" filter="fade">
                                      <p:cBhvr>
                                        <p:cTn id="17" dur="250"/>
                                        <p:tgtEl>
                                          <p:spTgt spid="5">
                                            <p:graphicEl>
                                              <a:dgm id="{2FD205ED-9DC6-44D2-8AAF-1097B537173B}"/>
                                            </p:graphicEl>
                                          </p:spTgt>
                                        </p:tgtEl>
                                      </p:cBhvr>
                                    </p:animEffect>
                                  </p:childTnLst>
                                </p:cTn>
                              </p:par>
                            </p:childTnLst>
                          </p:cTn>
                        </p:par>
                        <p:par>
                          <p:cTn id="18" fill="hold">
                            <p:stCondLst>
                              <p:cond delay="1250"/>
                            </p:stCondLst>
                            <p:childTnLst>
                              <p:par>
                                <p:cTn id="19" presetID="31" presetClass="entr" presetSubtype="0" fill="hold" grpId="0" nodeType="afterEffect">
                                  <p:stCondLst>
                                    <p:cond delay="0"/>
                                  </p:stCondLst>
                                  <p:childTnLst>
                                    <p:set>
                                      <p:cBhvr>
                                        <p:cTn id="20" dur="1" fill="hold">
                                          <p:stCondLst>
                                            <p:cond delay="0"/>
                                          </p:stCondLst>
                                        </p:cTn>
                                        <p:tgtEl>
                                          <p:spTgt spid="5">
                                            <p:graphicEl>
                                              <a:dgm id="{648601D2-107A-4BD7-BF7E-0EE48CFA52AF}"/>
                                            </p:graphicEl>
                                          </p:spTgt>
                                        </p:tgtEl>
                                        <p:attrNameLst>
                                          <p:attrName>style.visibility</p:attrName>
                                        </p:attrNameLst>
                                      </p:cBhvr>
                                      <p:to>
                                        <p:strVal val="visible"/>
                                      </p:to>
                                    </p:set>
                                    <p:anim calcmode="lin" valueType="num">
                                      <p:cBhvr>
                                        <p:cTn id="21" dur="250" fill="hold"/>
                                        <p:tgtEl>
                                          <p:spTgt spid="5">
                                            <p:graphicEl>
                                              <a:dgm id="{648601D2-107A-4BD7-BF7E-0EE48CFA52AF}"/>
                                            </p:graphicEl>
                                          </p:spTgt>
                                        </p:tgtEl>
                                        <p:attrNameLst>
                                          <p:attrName>ppt_w</p:attrName>
                                        </p:attrNameLst>
                                      </p:cBhvr>
                                      <p:tavLst>
                                        <p:tav tm="0">
                                          <p:val>
                                            <p:fltVal val="0"/>
                                          </p:val>
                                        </p:tav>
                                        <p:tav tm="100000">
                                          <p:val>
                                            <p:strVal val="#ppt_w"/>
                                          </p:val>
                                        </p:tav>
                                      </p:tavLst>
                                    </p:anim>
                                    <p:anim calcmode="lin" valueType="num">
                                      <p:cBhvr>
                                        <p:cTn id="22" dur="250" fill="hold"/>
                                        <p:tgtEl>
                                          <p:spTgt spid="5">
                                            <p:graphicEl>
                                              <a:dgm id="{648601D2-107A-4BD7-BF7E-0EE48CFA52AF}"/>
                                            </p:graphicEl>
                                          </p:spTgt>
                                        </p:tgtEl>
                                        <p:attrNameLst>
                                          <p:attrName>ppt_h</p:attrName>
                                        </p:attrNameLst>
                                      </p:cBhvr>
                                      <p:tavLst>
                                        <p:tav tm="0">
                                          <p:val>
                                            <p:fltVal val="0"/>
                                          </p:val>
                                        </p:tav>
                                        <p:tav tm="100000">
                                          <p:val>
                                            <p:strVal val="#ppt_h"/>
                                          </p:val>
                                        </p:tav>
                                      </p:tavLst>
                                    </p:anim>
                                    <p:anim calcmode="lin" valueType="num">
                                      <p:cBhvr>
                                        <p:cTn id="23" dur="250" fill="hold"/>
                                        <p:tgtEl>
                                          <p:spTgt spid="5">
                                            <p:graphicEl>
                                              <a:dgm id="{648601D2-107A-4BD7-BF7E-0EE48CFA52AF}"/>
                                            </p:graphicEl>
                                          </p:spTgt>
                                        </p:tgtEl>
                                        <p:attrNameLst>
                                          <p:attrName>style.rotation</p:attrName>
                                        </p:attrNameLst>
                                      </p:cBhvr>
                                      <p:tavLst>
                                        <p:tav tm="0">
                                          <p:val>
                                            <p:fltVal val="90"/>
                                          </p:val>
                                        </p:tav>
                                        <p:tav tm="100000">
                                          <p:val>
                                            <p:fltVal val="0"/>
                                          </p:val>
                                        </p:tav>
                                      </p:tavLst>
                                    </p:anim>
                                    <p:animEffect transition="in" filter="fade">
                                      <p:cBhvr>
                                        <p:cTn id="24" dur="250"/>
                                        <p:tgtEl>
                                          <p:spTgt spid="5">
                                            <p:graphicEl>
                                              <a:dgm id="{648601D2-107A-4BD7-BF7E-0EE48CFA52AF}"/>
                                            </p:graphicEl>
                                          </p:spTgt>
                                        </p:tgtEl>
                                      </p:cBhvr>
                                    </p:animEffect>
                                  </p:childTnLst>
                                </p:cTn>
                              </p:par>
                            </p:childTnLst>
                          </p:cTn>
                        </p:par>
                        <p:par>
                          <p:cTn id="25" fill="hold">
                            <p:stCondLst>
                              <p:cond delay="1500"/>
                            </p:stCondLst>
                            <p:childTnLst>
                              <p:par>
                                <p:cTn id="26" presetID="31" presetClass="entr" presetSubtype="0" fill="hold" grpId="0" nodeType="afterEffect">
                                  <p:stCondLst>
                                    <p:cond delay="0"/>
                                  </p:stCondLst>
                                  <p:childTnLst>
                                    <p:set>
                                      <p:cBhvr>
                                        <p:cTn id="27" dur="1" fill="hold">
                                          <p:stCondLst>
                                            <p:cond delay="0"/>
                                          </p:stCondLst>
                                        </p:cTn>
                                        <p:tgtEl>
                                          <p:spTgt spid="5">
                                            <p:graphicEl>
                                              <a:dgm id="{423E3179-2907-4840-BB3B-79DFEB3956C0}"/>
                                            </p:graphicEl>
                                          </p:spTgt>
                                        </p:tgtEl>
                                        <p:attrNameLst>
                                          <p:attrName>style.visibility</p:attrName>
                                        </p:attrNameLst>
                                      </p:cBhvr>
                                      <p:to>
                                        <p:strVal val="visible"/>
                                      </p:to>
                                    </p:set>
                                    <p:anim calcmode="lin" valueType="num">
                                      <p:cBhvr>
                                        <p:cTn id="28" dur="250" fill="hold"/>
                                        <p:tgtEl>
                                          <p:spTgt spid="5">
                                            <p:graphicEl>
                                              <a:dgm id="{423E3179-2907-4840-BB3B-79DFEB3956C0}"/>
                                            </p:graphicEl>
                                          </p:spTgt>
                                        </p:tgtEl>
                                        <p:attrNameLst>
                                          <p:attrName>ppt_w</p:attrName>
                                        </p:attrNameLst>
                                      </p:cBhvr>
                                      <p:tavLst>
                                        <p:tav tm="0">
                                          <p:val>
                                            <p:fltVal val="0"/>
                                          </p:val>
                                        </p:tav>
                                        <p:tav tm="100000">
                                          <p:val>
                                            <p:strVal val="#ppt_w"/>
                                          </p:val>
                                        </p:tav>
                                      </p:tavLst>
                                    </p:anim>
                                    <p:anim calcmode="lin" valueType="num">
                                      <p:cBhvr>
                                        <p:cTn id="29" dur="250" fill="hold"/>
                                        <p:tgtEl>
                                          <p:spTgt spid="5">
                                            <p:graphicEl>
                                              <a:dgm id="{423E3179-2907-4840-BB3B-79DFEB3956C0}"/>
                                            </p:graphicEl>
                                          </p:spTgt>
                                        </p:tgtEl>
                                        <p:attrNameLst>
                                          <p:attrName>ppt_h</p:attrName>
                                        </p:attrNameLst>
                                      </p:cBhvr>
                                      <p:tavLst>
                                        <p:tav tm="0">
                                          <p:val>
                                            <p:fltVal val="0"/>
                                          </p:val>
                                        </p:tav>
                                        <p:tav tm="100000">
                                          <p:val>
                                            <p:strVal val="#ppt_h"/>
                                          </p:val>
                                        </p:tav>
                                      </p:tavLst>
                                    </p:anim>
                                    <p:anim calcmode="lin" valueType="num">
                                      <p:cBhvr>
                                        <p:cTn id="30" dur="250" fill="hold"/>
                                        <p:tgtEl>
                                          <p:spTgt spid="5">
                                            <p:graphicEl>
                                              <a:dgm id="{423E3179-2907-4840-BB3B-79DFEB3956C0}"/>
                                            </p:graphicEl>
                                          </p:spTgt>
                                        </p:tgtEl>
                                        <p:attrNameLst>
                                          <p:attrName>style.rotation</p:attrName>
                                        </p:attrNameLst>
                                      </p:cBhvr>
                                      <p:tavLst>
                                        <p:tav tm="0">
                                          <p:val>
                                            <p:fltVal val="90"/>
                                          </p:val>
                                        </p:tav>
                                        <p:tav tm="100000">
                                          <p:val>
                                            <p:fltVal val="0"/>
                                          </p:val>
                                        </p:tav>
                                      </p:tavLst>
                                    </p:anim>
                                    <p:animEffect transition="in" filter="fade">
                                      <p:cBhvr>
                                        <p:cTn id="31" dur="250"/>
                                        <p:tgtEl>
                                          <p:spTgt spid="5">
                                            <p:graphicEl>
                                              <a:dgm id="{423E3179-2907-4840-BB3B-79DFEB3956C0}"/>
                                            </p:graphicEl>
                                          </p:spTgt>
                                        </p:tgtEl>
                                      </p:cBhvr>
                                    </p:animEffect>
                                  </p:childTnLst>
                                </p:cTn>
                              </p:par>
                            </p:childTnLst>
                          </p:cTn>
                        </p:par>
                        <p:par>
                          <p:cTn id="32" fill="hold">
                            <p:stCondLst>
                              <p:cond delay="1750"/>
                            </p:stCondLst>
                            <p:childTnLst>
                              <p:par>
                                <p:cTn id="33" presetID="31" presetClass="entr" presetSubtype="0" fill="hold" grpId="0" nodeType="afterEffect">
                                  <p:stCondLst>
                                    <p:cond delay="0"/>
                                  </p:stCondLst>
                                  <p:childTnLst>
                                    <p:set>
                                      <p:cBhvr>
                                        <p:cTn id="34" dur="1" fill="hold">
                                          <p:stCondLst>
                                            <p:cond delay="0"/>
                                          </p:stCondLst>
                                        </p:cTn>
                                        <p:tgtEl>
                                          <p:spTgt spid="5">
                                            <p:graphicEl>
                                              <a:dgm id="{97D6B321-FB8B-4800-B681-10F57FBCF822}"/>
                                            </p:graphicEl>
                                          </p:spTgt>
                                        </p:tgtEl>
                                        <p:attrNameLst>
                                          <p:attrName>style.visibility</p:attrName>
                                        </p:attrNameLst>
                                      </p:cBhvr>
                                      <p:to>
                                        <p:strVal val="visible"/>
                                      </p:to>
                                    </p:set>
                                    <p:anim calcmode="lin" valueType="num">
                                      <p:cBhvr>
                                        <p:cTn id="35" dur="250" fill="hold"/>
                                        <p:tgtEl>
                                          <p:spTgt spid="5">
                                            <p:graphicEl>
                                              <a:dgm id="{97D6B321-FB8B-4800-B681-10F57FBCF822}"/>
                                            </p:graphicEl>
                                          </p:spTgt>
                                        </p:tgtEl>
                                        <p:attrNameLst>
                                          <p:attrName>ppt_w</p:attrName>
                                        </p:attrNameLst>
                                      </p:cBhvr>
                                      <p:tavLst>
                                        <p:tav tm="0">
                                          <p:val>
                                            <p:fltVal val="0"/>
                                          </p:val>
                                        </p:tav>
                                        <p:tav tm="100000">
                                          <p:val>
                                            <p:strVal val="#ppt_w"/>
                                          </p:val>
                                        </p:tav>
                                      </p:tavLst>
                                    </p:anim>
                                    <p:anim calcmode="lin" valueType="num">
                                      <p:cBhvr>
                                        <p:cTn id="36" dur="250" fill="hold"/>
                                        <p:tgtEl>
                                          <p:spTgt spid="5">
                                            <p:graphicEl>
                                              <a:dgm id="{97D6B321-FB8B-4800-B681-10F57FBCF822}"/>
                                            </p:graphicEl>
                                          </p:spTgt>
                                        </p:tgtEl>
                                        <p:attrNameLst>
                                          <p:attrName>ppt_h</p:attrName>
                                        </p:attrNameLst>
                                      </p:cBhvr>
                                      <p:tavLst>
                                        <p:tav tm="0">
                                          <p:val>
                                            <p:fltVal val="0"/>
                                          </p:val>
                                        </p:tav>
                                        <p:tav tm="100000">
                                          <p:val>
                                            <p:strVal val="#ppt_h"/>
                                          </p:val>
                                        </p:tav>
                                      </p:tavLst>
                                    </p:anim>
                                    <p:anim calcmode="lin" valueType="num">
                                      <p:cBhvr>
                                        <p:cTn id="37" dur="250" fill="hold"/>
                                        <p:tgtEl>
                                          <p:spTgt spid="5">
                                            <p:graphicEl>
                                              <a:dgm id="{97D6B321-FB8B-4800-B681-10F57FBCF822}"/>
                                            </p:graphicEl>
                                          </p:spTgt>
                                        </p:tgtEl>
                                        <p:attrNameLst>
                                          <p:attrName>style.rotation</p:attrName>
                                        </p:attrNameLst>
                                      </p:cBhvr>
                                      <p:tavLst>
                                        <p:tav tm="0">
                                          <p:val>
                                            <p:fltVal val="90"/>
                                          </p:val>
                                        </p:tav>
                                        <p:tav tm="100000">
                                          <p:val>
                                            <p:fltVal val="0"/>
                                          </p:val>
                                        </p:tav>
                                      </p:tavLst>
                                    </p:anim>
                                    <p:animEffect transition="in" filter="fade">
                                      <p:cBhvr>
                                        <p:cTn id="38" dur="250"/>
                                        <p:tgtEl>
                                          <p:spTgt spid="5">
                                            <p:graphicEl>
                                              <a:dgm id="{97D6B321-FB8B-4800-B681-10F57FBCF822}"/>
                                            </p:graphicEl>
                                          </p:spTgt>
                                        </p:tgtEl>
                                      </p:cBhvr>
                                    </p:animEffect>
                                  </p:childTnLst>
                                </p:cTn>
                              </p:par>
                            </p:childTnLst>
                          </p:cTn>
                        </p:par>
                        <p:par>
                          <p:cTn id="39" fill="hold">
                            <p:stCondLst>
                              <p:cond delay="2000"/>
                            </p:stCondLst>
                            <p:childTnLst>
                              <p:par>
                                <p:cTn id="40" presetID="31" presetClass="entr" presetSubtype="0" fill="hold" grpId="0" nodeType="afterEffect">
                                  <p:stCondLst>
                                    <p:cond delay="0"/>
                                  </p:stCondLst>
                                  <p:childTnLst>
                                    <p:set>
                                      <p:cBhvr>
                                        <p:cTn id="41" dur="1" fill="hold">
                                          <p:stCondLst>
                                            <p:cond delay="0"/>
                                          </p:stCondLst>
                                        </p:cTn>
                                        <p:tgtEl>
                                          <p:spTgt spid="5">
                                            <p:graphicEl>
                                              <a:dgm id="{6FD9EE6B-9E9F-4854-BED8-3FBB8BAB71AA}"/>
                                            </p:graphicEl>
                                          </p:spTgt>
                                        </p:tgtEl>
                                        <p:attrNameLst>
                                          <p:attrName>style.visibility</p:attrName>
                                        </p:attrNameLst>
                                      </p:cBhvr>
                                      <p:to>
                                        <p:strVal val="visible"/>
                                      </p:to>
                                    </p:set>
                                    <p:anim calcmode="lin" valueType="num">
                                      <p:cBhvr>
                                        <p:cTn id="42" dur="250" fill="hold"/>
                                        <p:tgtEl>
                                          <p:spTgt spid="5">
                                            <p:graphicEl>
                                              <a:dgm id="{6FD9EE6B-9E9F-4854-BED8-3FBB8BAB71AA}"/>
                                            </p:graphicEl>
                                          </p:spTgt>
                                        </p:tgtEl>
                                        <p:attrNameLst>
                                          <p:attrName>ppt_w</p:attrName>
                                        </p:attrNameLst>
                                      </p:cBhvr>
                                      <p:tavLst>
                                        <p:tav tm="0">
                                          <p:val>
                                            <p:fltVal val="0"/>
                                          </p:val>
                                        </p:tav>
                                        <p:tav tm="100000">
                                          <p:val>
                                            <p:strVal val="#ppt_w"/>
                                          </p:val>
                                        </p:tav>
                                      </p:tavLst>
                                    </p:anim>
                                    <p:anim calcmode="lin" valueType="num">
                                      <p:cBhvr>
                                        <p:cTn id="43" dur="250" fill="hold"/>
                                        <p:tgtEl>
                                          <p:spTgt spid="5">
                                            <p:graphicEl>
                                              <a:dgm id="{6FD9EE6B-9E9F-4854-BED8-3FBB8BAB71AA}"/>
                                            </p:graphicEl>
                                          </p:spTgt>
                                        </p:tgtEl>
                                        <p:attrNameLst>
                                          <p:attrName>ppt_h</p:attrName>
                                        </p:attrNameLst>
                                      </p:cBhvr>
                                      <p:tavLst>
                                        <p:tav tm="0">
                                          <p:val>
                                            <p:fltVal val="0"/>
                                          </p:val>
                                        </p:tav>
                                        <p:tav tm="100000">
                                          <p:val>
                                            <p:strVal val="#ppt_h"/>
                                          </p:val>
                                        </p:tav>
                                      </p:tavLst>
                                    </p:anim>
                                    <p:anim calcmode="lin" valueType="num">
                                      <p:cBhvr>
                                        <p:cTn id="44" dur="250" fill="hold"/>
                                        <p:tgtEl>
                                          <p:spTgt spid="5">
                                            <p:graphicEl>
                                              <a:dgm id="{6FD9EE6B-9E9F-4854-BED8-3FBB8BAB71AA}"/>
                                            </p:graphicEl>
                                          </p:spTgt>
                                        </p:tgtEl>
                                        <p:attrNameLst>
                                          <p:attrName>style.rotation</p:attrName>
                                        </p:attrNameLst>
                                      </p:cBhvr>
                                      <p:tavLst>
                                        <p:tav tm="0">
                                          <p:val>
                                            <p:fltVal val="90"/>
                                          </p:val>
                                        </p:tav>
                                        <p:tav tm="100000">
                                          <p:val>
                                            <p:fltVal val="0"/>
                                          </p:val>
                                        </p:tav>
                                      </p:tavLst>
                                    </p:anim>
                                    <p:animEffect transition="in" filter="fade">
                                      <p:cBhvr>
                                        <p:cTn id="45" dur="250"/>
                                        <p:tgtEl>
                                          <p:spTgt spid="5">
                                            <p:graphicEl>
                                              <a:dgm id="{6FD9EE6B-9E9F-4854-BED8-3FBB8BAB71AA}"/>
                                            </p:graphicEl>
                                          </p:spTgt>
                                        </p:tgtEl>
                                      </p:cBhvr>
                                    </p:animEffect>
                                  </p:childTnLst>
                                </p:cTn>
                              </p:par>
                            </p:childTnLst>
                          </p:cTn>
                        </p:par>
                        <p:par>
                          <p:cTn id="46" fill="hold">
                            <p:stCondLst>
                              <p:cond delay="2250"/>
                            </p:stCondLst>
                            <p:childTnLst>
                              <p:par>
                                <p:cTn id="47" presetID="31" presetClass="entr" presetSubtype="0" fill="hold" grpId="0" nodeType="afterEffect">
                                  <p:stCondLst>
                                    <p:cond delay="0"/>
                                  </p:stCondLst>
                                  <p:childTnLst>
                                    <p:set>
                                      <p:cBhvr>
                                        <p:cTn id="48" dur="1" fill="hold">
                                          <p:stCondLst>
                                            <p:cond delay="0"/>
                                          </p:stCondLst>
                                        </p:cTn>
                                        <p:tgtEl>
                                          <p:spTgt spid="5">
                                            <p:graphicEl>
                                              <a:dgm id="{3574776A-C811-48AB-AE61-90E426AB3D6F}"/>
                                            </p:graphicEl>
                                          </p:spTgt>
                                        </p:tgtEl>
                                        <p:attrNameLst>
                                          <p:attrName>style.visibility</p:attrName>
                                        </p:attrNameLst>
                                      </p:cBhvr>
                                      <p:to>
                                        <p:strVal val="visible"/>
                                      </p:to>
                                    </p:set>
                                    <p:anim calcmode="lin" valueType="num">
                                      <p:cBhvr>
                                        <p:cTn id="49" dur="250" fill="hold"/>
                                        <p:tgtEl>
                                          <p:spTgt spid="5">
                                            <p:graphicEl>
                                              <a:dgm id="{3574776A-C811-48AB-AE61-90E426AB3D6F}"/>
                                            </p:graphicEl>
                                          </p:spTgt>
                                        </p:tgtEl>
                                        <p:attrNameLst>
                                          <p:attrName>ppt_w</p:attrName>
                                        </p:attrNameLst>
                                      </p:cBhvr>
                                      <p:tavLst>
                                        <p:tav tm="0">
                                          <p:val>
                                            <p:fltVal val="0"/>
                                          </p:val>
                                        </p:tav>
                                        <p:tav tm="100000">
                                          <p:val>
                                            <p:strVal val="#ppt_w"/>
                                          </p:val>
                                        </p:tav>
                                      </p:tavLst>
                                    </p:anim>
                                    <p:anim calcmode="lin" valueType="num">
                                      <p:cBhvr>
                                        <p:cTn id="50" dur="250" fill="hold"/>
                                        <p:tgtEl>
                                          <p:spTgt spid="5">
                                            <p:graphicEl>
                                              <a:dgm id="{3574776A-C811-48AB-AE61-90E426AB3D6F}"/>
                                            </p:graphicEl>
                                          </p:spTgt>
                                        </p:tgtEl>
                                        <p:attrNameLst>
                                          <p:attrName>ppt_h</p:attrName>
                                        </p:attrNameLst>
                                      </p:cBhvr>
                                      <p:tavLst>
                                        <p:tav tm="0">
                                          <p:val>
                                            <p:fltVal val="0"/>
                                          </p:val>
                                        </p:tav>
                                        <p:tav tm="100000">
                                          <p:val>
                                            <p:strVal val="#ppt_h"/>
                                          </p:val>
                                        </p:tav>
                                      </p:tavLst>
                                    </p:anim>
                                    <p:anim calcmode="lin" valueType="num">
                                      <p:cBhvr>
                                        <p:cTn id="51" dur="250" fill="hold"/>
                                        <p:tgtEl>
                                          <p:spTgt spid="5">
                                            <p:graphicEl>
                                              <a:dgm id="{3574776A-C811-48AB-AE61-90E426AB3D6F}"/>
                                            </p:graphicEl>
                                          </p:spTgt>
                                        </p:tgtEl>
                                        <p:attrNameLst>
                                          <p:attrName>style.rotation</p:attrName>
                                        </p:attrNameLst>
                                      </p:cBhvr>
                                      <p:tavLst>
                                        <p:tav tm="0">
                                          <p:val>
                                            <p:fltVal val="90"/>
                                          </p:val>
                                        </p:tav>
                                        <p:tav tm="100000">
                                          <p:val>
                                            <p:fltVal val="0"/>
                                          </p:val>
                                        </p:tav>
                                      </p:tavLst>
                                    </p:anim>
                                    <p:animEffect transition="in" filter="fade">
                                      <p:cBhvr>
                                        <p:cTn id="52" dur="250"/>
                                        <p:tgtEl>
                                          <p:spTgt spid="5">
                                            <p:graphicEl>
                                              <a:dgm id="{3574776A-C811-48AB-AE61-90E426AB3D6F}"/>
                                            </p:graphicEl>
                                          </p:spTgt>
                                        </p:tgtEl>
                                      </p:cBhvr>
                                    </p:animEffect>
                                  </p:childTnLst>
                                </p:cTn>
                              </p:par>
                            </p:childTnLst>
                          </p:cTn>
                        </p:par>
                        <p:par>
                          <p:cTn id="53" fill="hold">
                            <p:stCondLst>
                              <p:cond delay="2500"/>
                            </p:stCondLst>
                            <p:childTnLst>
                              <p:par>
                                <p:cTn id="54" presetID="31" presetClass="entr" presetSubtype="0" fill="hold" grpId="0" nodeType="afterEffect">
                                  <p:stCondLst>
                                    <p:cond delay="0"/>
                                  </p:stCondLst>
                                  <p:childTnLst>
                                    <p:set>
                                      <p:cBhvr>
                                        <p:cTn id="55" dur="1" fill="hold">
                                          <p:stCondLst>
                                            <p:cond delay="0"/>
                                          </p:stCondLst>
                                        </p:cTn>
                                        <p:tgtEl>
                                          <p:spTgt spid="5">
                                            <p:graphicEl>
                                              <a:dgm id="{BD0AF8D3-ED8E-4FBE-8BF2-C2C5C959A41A}"/>
                                            </p:graphicEl>
                                          </p:spTgt>
                                        </p:tgtEl>
                                        <p:attrNameLst>
                                          <p:attrName>style.visibility</p:attrName>
                                        </p:attrNameLst>
                                      </p:cBhvr>
                                      <p:to>
                                        <p:strVal val="visible"/>
                                      </p:to>
                                    </p:set>
                                    <p:anim calcmode="lin" valueType="num">
                                      <p:cBhvr>
                                        <p:cTn id="56" dur="250" fill="hold"/>
                                        <p:tgtEl>
                                          <p:spTgt spid="5">
                                            <p:graphicEl>
                                              <a:dgm id="{BD0AF8D3-ED8E-4FBE-8BF2-C2C5C959A41A}"/>
                                            </p:graphicEl>
                                          </p:spTgt>
                                        </p:tgtEl>
                                        <p:attrNameLst>
                                          <p:attrName>ppt_w</p:attrName>
                                        </p:attrNameLst>
                                      </p:cBhvr>
                                      <p:tavLst>
                                        <p:tav tm="0">
                                          <p:val>
                                            <p:fltVal val="0"/>
                                          </p:val>
                                        </p:tav>
                                        <p:tav tm="100000">
                                          <p:val>
                                            <p:strVal val="#ppt_w"/>
                                          </p:val>
                                        </p:tav>
                                      </p:tavLst>
                                    </p:anim>
                                    <p:anim calcmode="lin" valueType="num">
                                      <p:cBhvr>
                                        <p:cTn id="57" dur="250" fill="hold"/>
                                        <p:tgtEl>
                                          <p:spTgt spid="5">
                                            <p:graphicEl>
                                              <a:dgm id="{BD0AF8D3-ED8E-4FBE-8BF2-C2C5C959A41A}"/>
                                            </p:graphicEl>
                                          </p:spTgt>
                                        </p:tgtEl>
                                        <p:attrNameLst>
                                          <p:attrName>ppt_h</p:attrName>
                                        </p:attrNameLst>
                                      </p:cBhvr>
                                      <p:tavLst>
                                        <p:tav tm="0">
                                          <p:val>
                                            <p:fltVal val="0"/>
                                          </p:val>
                                        </p:tav>
                                        <p:tav tm="100000">
                                          <p:val>
                                            <p:strVal val="#ppt_h"/>
                                          </p:val>
                                        </p:tav>
                                      </p:tavLst>
                                    </p:anim>
                                    <p:anim calcmode="lin" valueType="num">
                                      <p:cBhvr>
                                        <p:cTn id="58" dur="250" fill="hold"/>
                                        <p:tgtEl>
                                          <p:spTgt spid="5">
                                            <p:graphicEl>
                                              <a:dgm id="{BD0AF8D3-ED8E-4FBE-8BF2-C2C5C959A41A}"/>
                                            </p:graphicEl>
                                          </p:spTgt>
                                        </p:tgtEl>
                                        <p:attrNameLst>
                                          <p:attrName>style.rotation</p:attrName>
                                        </p:attrNameLst>
                                      </p:cBhvr>
                                      <p:tavLst>
                                        <p:tav tm="0">
                                          <p:val>
                                            <p:fltVal val="90"/>
                                          </p:val>
                                        </p:tav>
                                        <p:tav tm="100000">
                                          <p:val>
                                            <p:fltVal val="0"/>
                                          </p:val>
                                        </p:tav>
                                      </p:tavLst>
                                    </p:anim>
                                    <p:animEffect transition="in" filter="fade">
                                      <p:cBhvr>
                                        <p:cTn id="59" dur="250"/>
                                        <p:tgtEl>
                                          <p:spTgt spid="5">
                                            <p:graphicEl>
                                              <a:dgm id="{BD0AF8D3-ED8E-4FBE-8BF2-C2C5C959A41A}"/>
                                            </p:graphicEl>
                                          </p:spTgt>
                                        </p:tgtEl>
                                      </p:cBhvr>
                                    </p:animEffect>
                                  </p:childTnLst>
                                </p:cTn>
                              </p:par>
                            </p:childTnLst>
                          </p:cTn>
                        </p:par>
                        <p:par>
                          <p:cTn id="60" fill="hold">
                            <p:stCondLst>
                              <p:cond delay="2750"/>
                            </p:stCondLst>
                            <p:childTnLst>
                              <p:par>
                                <p:cTn id="61" presetID="31" presetClass="entr" presetSubtype="0" fill="hold" grpId="0" nodeType="afterEffect">
                                  <p:stCondLst>
                                    <p:cond delay="0"/>
                                  </p:stCondLst>
                                  <p:childTnLst>
                                    <p:set>
                                      <p:cBhvr>
                                        <p:cTn id="62" dur="1" fill="hold">
                                          <p:stCondLst>
                                            <p:cond delay="0"/>
                                          </p:stCondLst>
                                        </p:cTn>
                                        <p:tgtEl>
                                          <p:spTgt spid="5">
                                            <p:graphicEl>
                                              <a:dgm id="{139F6B15-3543-4437-86EE-618E90FED182}"/>
                                            </p:graphicEl>
                                          </p:spTgt>
                                        </p:tgtEl>
                                        <p:attrNameLst>
                                          <p:attrName>style.visibility</p:attrName>
                                        </p:attrNameLst>
                                      </p:cBhvr>
                                      <p:to>
                                        <p:strVal val="visible"/>
                                      </p:to>
                                    </p:set>
                                    <p:anim calcmode="lin" valueType="num">
                                      <p:cBhvr>
                                        <p:cTn id="63" dur="250" fill="hold"/>
                                        <p:tgtEl>
                                          <p:spTgt spid="5">
                                            <p:graphicEl>
                                              <a:dgm id="{139F6B15-3543-4437-86EE-618E90FED182}"/>
                                            </p:graphicEl>
                                          </p:spTgt>
                                        </p:tgtEl>
                                        <p:attrNameLst>
                                          <p:attrName>ppt_w</p:attrName>
                                        </p:attrNameLst>
                                      </p:cBhvr>
                                      <p:tavLst>
                                        <p:tav tm="0">
                                          <p:val>
                                            <p:fltVal val="0"/>
                                          </p:val>
                                        </p:tav>
                                        <p:tav tm="100000">
                                          <p:val>
                                            <p:strVal val="#ppt_w"/>
                                          </p:val>
                                        </p:tav>
                                      </p:tavLst>
                                    </p:anim>
                                    <p:anim calcmode="lin" valueType="num">
                                      <p:cBhvr>
                                        <p:cTn id="64" dur="250" fill="hold"/>
                                        <p:tgtEl>
                                          <p:spTgt spid="5">
                                            <p:graphicEl>
                                              <a:dgm id="{139F6B15-3543-4437-86EE-618E90FED182}"/>
                                            </p:graphicEl>
                                          </p:spTgt>
                                        </p:tgtEl>
                                        <p:attrNameLst>
                                          <p:attrName>ppt_h</p:attrName>
                                        </p:attrNameLst>
                                      </p:cBhvr>
                                      <p:tavLst>
                                        <p:tav tm="0">
                                          <p:val>
                                            <p:fltVal val="0"/>
                                          </p:val>
                                        </p:tav>
                                        <p:tav tm="100000">
                                          <p:val>
                                            <p:strVal val="#ppt_h"/>
                                          </p:val>
                                        </p:tav>
                                      </p:tavLst>
                                    </p:anim>
                                    <p:anim calcmode="lin" valueType="num">
                                      <p:cBhvr>
                                        <p:cTn id="65" dur="250" fill="hold"/>
                                        <p:tgtEl>
                                          <p:spTgt spid="5">
                                            <p:graphicEl>
                                              <a:dgm id="{139F6B15-3543-4437-86EE-618E90FED182}"/>
                                            </p:graphicEl>
                                          </p:spTgt>
                                        </p:tgtEl>
                                        <p:attrNameLst>
                                          <p:attrName>style.rotation</p:attrName>
                                        </p:attrNameLst>
                                      </p:cBhvr>
                                      <p:tavLst>
                                        <p:tav tm="0">
                                          <p:val>
                                            <p:fltVal val="90"/>
                                          </p:val>
                                        </p:tav>
                                        <p:tav tm="100000">
                                          <p:val>
                                            <p:fltVal val="0"/>
                                          </p:val>
                                        </p:tav>
                                      </p:tavLst>
                                    </p:anim>
                                    <p:animEffect transition="in" filter="fade">
                                      <p:cBhvr>
                                        <p:cTn id="66" dur="250"/>
                                        <p:tgtEl>
                                          <p:spTgt spid="5">
                                            <p:graphicEl>
                                              <a:dgm id="{139F6B15-3543-4437-86EE-618E90FED182}"/>
                                            </p:graphicEl>
                                          </p:spTgt>
                                        </p:tgtEl>
                                      </p:cBhvr>
                                    </p:animEffect>
                                  </p:childTnLst>
                                </p:cTn>
                              </p:par>
                            </p:childTnLst>
                          </p:cTn>
                        </p:par>
                        <p:par>
                          <p:cTn id="67" fill="hold">
                            <p:stCondLst>
                              <p:cond delay="3000"/>
                            </p:stCondLst>
                            <p:childTnLst>
                              <p:par>
                                <p:cTn id="68" presetID="31" presetClass="entr" presetSubtype="0" fill="hold" grpId="0" nodeType="afterEffect">
                                  <p:stCondLst>
                                    <p:cond delay="0"/>
                                  </p:stCondLst>
                                  <p:childTnLst>
                                    <p:set>
                                      <p:cBhvr>
                                        <p:cTn id="69" dur="1" fill="hold">
                                          <p:stCondLst>
                                            <p:cond delay="0"/>
                                          </p:stCondLst>
                                        </p:cTn>
                                        <p:tgtEl>
                                          <p:spTgt spid="5">
                                            <p:graphicEl>
                                              <a:dgm id="{3F16A07A-45DF-40DB-A2DA-BB9032057433}"/>
                                            </p:graphicEl>
                                          </p:spTgt>
                                        </p:tgtEl>
                                        <p:attrNameLst>
                                          <p:attrName>style.visibility</p:attrName>
                                        </p:attrNameLst>
                                      </p:cBhvr>
                                      <p:to>
                                        <p:strVal val="visible"/>
                                      </p:to>
                                    </p:set>
                                    <p:anim calcmode="lin" valueType="num">
                                      <p:cBhvr>
                                        <p:cTn id="70" dur="250" fill="hold"/>
                                        <p:tgtEl>
                                          <p:spTgt spid="5">
                                            <p:graphicEl>
                                              <a:dgm id="{3F16A07A-45DF-40DB-A2DA-BB9032057433}"/>
                                            </p:graphicEl>
                                          </p:spTgt>
                                        </p:tgtEl>
                                        <p:attrNameLst>
                                          <p:attrName>ppt_w</p:attrName>
                                        </p:attrNameLst>
                                      </p:cBhvr>
                                      <p:tavLst>
                                        <p:tav tm="0">
                                          <p:val>
                                            <p:fltVal val="0"/>
                                          </p:val>
                                        </p:tav>
                                        <p:tav tm="100000">
                                          <p:val>
                                            <p:strVal val="#ppt_w"/>
                                          </p:val>
                                        </p:tav>
                                      </p:tavLst>
                                    </p:anim>
                                    <p:anim calcmode="lin" valueType="num">
                                      <p:cBhvr>
                                        <p:cTn id="71" dur="250" fill="hold"/>
                                        <p:tgtEl>
                                          <p:spTgt spid="5">
                                            <p:graphicEl>
                                              <a:dgm id="{3F16A07A-45DF-40DB-A2DA-BB9032057433}"/>
                                            </p:graphicEl>
                                          </p:spTgt>
                                        </p:tgtEl>
                                        <p:attrNameLst>
                                          <p:attrName>ppt_h</p:attrName>
                                        </p:attrNameLst>
                                      </p:cBhvr>
                                      <p:tavLst>
                                        <p:tav tm="0">
                                          <p:val>
                                            <p:fltVal val="0"/>
                                          </p:val>
                                        </p:tav>
                                        <p:tav tm="100000">
                                          <p:val>
                                            <p:strVal val="#ppt_h"/>
                                          </p:val>
                                        </p:tav>
                                      </p:tavLst>
                                    </p:anim>
                                    <p:anim calcmode="lin" valueType="num">
                                      <p:cBhvr>
                                        <p:cTn id="72" dur="250" fill="hold"/>
                                        <p:tgtEl>
                                          <p:spTgt spid="5">
                                            <p:graphicEl>
                                              <a:dgm id="{3F16A07A-45DF-40DB-A2DA-BB9032057433}"/>
                                            </p:graphicEl>
                                          </p:spTgt>
                                        </p:tgtEl>
                                        <p:attrNameLst>
                                          <p:attrName>style.rotation</p:attrName>
                                        </p:attrNameLst>
                                      </p:cBhvr>
                                      <p:tavLst>
                                        <p:tav tm="0">
                                          <p:val>
                                            <p:fltVal val="90"/>
                                          </p:val>
                                        </p:tav>
                                        <p:tav tm="100000">
                                          <p:val>
                                            <p:fltVal val="0"/>
                                          </p:val>
                                        </p:tav>
                                      </p:tavLst>
                                    </p:anim>
                                    <p:animEffect transition="in" filter="fade">
                                      <p:cBhvr>
                                        <p:cTn id="73" dur="250"/>
                                        <p:tgtEl>
                                          <p:spTgt spid="5">
                                            <p:graphicEl>
                                              <a:dgm id="{3F16A07A-45DF-40DB-A2DA-BB903205743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171700" y="764373"/>
            <a:ext cx="6457950" cy="1293028"/>
          </a:xfrm>
        </p:spPr>
        <p:txBody>
          <a:bodyPr>
            <a:normAutofit/>
          </a:bodyPr>
          <a:lstStyle/>
          <a:p>
            <a:r>
              <a:rPr dirty="0"/>
              <a:t>Strategies for Success</a:t>
            </a:r>
          </a:p>
        </p:txBody>
      </p:sp>
      <p:graphicFrame>
        <p:nvGraphicFramePr>
          <p:cNvPr id="5" name="Content Placeholder 2">
            <a:extLst>
              <a:ext uri="{FF2B5EF4-FFF2-40B4-BE49-F238E27FC236}">
                <a16:creationId xmlns:a16="http://schemas.microsoft.com/office/drawing/2014/main" id="{D8EF1E13-42CF-F26E-EB26-13B869FE368B}"/>
              </a:ext>
            </a:extLst>
          </p:cNvPr>
          <p:cNvGraphicFramePr>
            <a:graphicFrameLocks noGrp="1"/>
          </p:cNvGraphicFramePr>
          <p:nvPr>
            <p:ph idx="1"/>
            <p:extLst>
              <p:ext uri="{D42A27DB-BD31-4B8C-83A1-F6EECF244321}">
                <p14:modId xmlns:p14="http://schemas.microsoft.com/office/powerpoint/2010/main" val="352561317"/>
              </p:ext>
            </p:extLst>
          </p:nvPr>
        </p:nvGraphicFramePr>
        <p:xfrm>
          <a:off x="514350" y="2441051"/>
          <a:ext cx="8115300" cy="35300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5"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ppt_w</p:attrName>
                                        </p:attrNameLst>
                                      </p:cBhvr>
                                      <p:tavLst>
                                        <p:tav tm="0" fmla="#ppt_w*sin(2.5*pi*$)">
                                          <p:val>
                                            <p:fltVal val="0"/>
                                          </p:val>
                                        </p:tav>
                                        <p:tav tm="100000">
                                          <p:val>
                                            <p:fltVal val="1"/>
                                          </p:val>
                                        </p:tav>
                                      </p:tavLst>
                                    </p:anim>
                                    <p:anim calcmode="lin" valueType="num">
                                      <p:cBhvr>
                                        <p:cTn id="9" dur="1000" fill="hold"/>
                                        <p:tgtEl>
                                          <p:spTgt spid="2"/>
                                        </p:tgtEl>
                                        <p:attrNameLst>
                                          <p:attrName>ppt_h</p:attrName>
                                        </p:attrNameLst>
                                      </p:cBhvr>
                                      <p:tavLst>
                                        <p:tav tm="0">
                                          <p:val>
                                            <p:strVal val="#ppt_h"/>
                                          </p:val>
                                        </p:tav>
                                        <p:tav tm="100000">
                                          <p:val>
                                            <p:strVal val="#ppt_h"/>
                                          </p:val>
                                        </p:tav>
                                      </p:tavLst>
                                    </p:anim>
                                  </p:childTnLst>
                                </p:cTn>
                              </p:par>
                            </p:childTnLst>
                          </p:cTn>
                        </p:par>
                        <p:par>
                          <p:cTn id="10" fill="hold">
                            <p:stCondLst>
                              <p:cond delay="1000"/>
                            </p:stCondLst>
                            <p:childTnLst>
                              <p:par>
                                <p:cTn id="11" presetID="16" presetClass="entr" presetSubtype="42" fill="hold" grpId="0" nodeType="afterEffect">
                                  <p:stCondLst>
                                    <p:cond delay="0"/>
                                  </p:stCondLst>
                                  <p:childTnLst>
                                    <p:set>
                                      <p:cBhvr>
                                        <p:cTn id="12" dur="1" fill="hold">
                                          <p:stCondLst>
                                            <p:cond delay="0"/>
                                          </p:stCondLst>
                                        </p:cTn>
                                        <p:tgtEl>
                                          <p:spTgt spid="5">
                                            <p:graphicEl>
                                              <a:dgm id="{C9BF3FA8-BFA4-44A9-9460-4CEE837A3C7C}"/>
                                            </p:graphicEl>
                                          </p:spTgt>
                                        </p:tgtEl>
                                        <p:attrNameLst>
                                          <p:attrName>style.visibility</p:attrName>
                                        </p:attrNameLst>
                                      </p:cBhvr>
                                      <p:to>
                                        <p:strVal val="visible"/>
                                      </p:to>
                                    </p:set>
                                    <p:animEffect transition="in" filter="barn(outHorizontal)">
                                      <p:cBhvr>
                                        <p:cTn id="13" dur="250"/>
                                        <p:tgtEl>
                                          <p:spTgt spid="5">
                                            <p:graphicEl>
                                              <a:dgm id="{C9BF3FA8-BFA4-44A9-9460-4CEE837A3C7C}"/>
                                            </p:graphicEl>
                                          </p:spTgt>
                                        </p:tgtEl>
                                      </p:cBhvr>
                                    </p:animEffect>
                                  </p:childTnLst>
                                </p:cTn>
                              </p:par>
                            </p:childTnLst>
                          </p:cTn>
                        </p:par>
                        <p:par>
                          <p:cTn id="14" fill="hold">
                            <p:stCondLst>
                              <p:cond delay="1250"/>
                            </p:stCondLst>
                            <p:childTnLst>
                              <p:par>
                                <p:cTn id="15" presetID="16" presetClass="entr" presetSubtype="42" fill="hold" grpId="0" nodeType="afterEffect">
                                  <p:stCondLst>
                                    <p:cond delay="0"/>
                                  </p:stCondLst>
                                  <p:childTnLst>
                                    <p:set>
                                      <p:cBhvr>
                                        <p:cTn id="16" dur="1" fill="hold">
                                          <p:stCondLst>
                                            <p:cond delay="0"/>
                                          </p:stCondLst>
                                        </p:cTn>
                                        <p:tgtEl>
                                          <p:spTgt spid="5">
                                            <p:graphicEl>
                                              <a:dgm id="{938F938F-4B9C-4C1A-BBF1-1CE85B38E4D5}"/>
                                            </p:graphicEl>
                                          </p:spTgt>
                                        </p:tgtEl>
                                        <p:attrNameLst>
                                          <p:attrName>style.visibility</p:attrName>
                                        </p:attrNameLst>
                                      </p:cBhvr>
                                      <p:to>
                                        <p:strVal val="visible"/>
                                      </p:to>
                                    </p:set>
                                    <p:animEffect transition="in" filter="barn(outHorizontal)">
                                      <p:cBhvr>
                                        <p:cTn id="17" dur="250"/>
                                        <p:tgtEl>
                                          <p:spTgt spid="5">
                                            <p:graphicEl>
                                              <a:dgm id="{938F938F-4B9C-4C1A-BBF1-1CE85B38E4D5}"/>
                                            </p:graphicEl>
                                          </p:spTgt>
                                        </p:tgtEl>
                                      </p:cBhvr>
                                    </p:animEffect>
                                  </p:childTnLst>
                                </p:cTn>
                              </p:par>
                            </p:childTnLst>
                          </p:cTn>
                        </p:par>
                        <p:par>
                          <p:cTn id="18" fill="hold">
                            <p:stCondLst>
                              <p:cond delay="1500"/>
                            </p:stCondLst>
                            <p:childTnLst>
                              <p:par>
                                <p:cTn id="19" presetID="16" presetClass="entr" presetSubtype="42" fill="hold" grpId="0" nodeType="afterEffect">
                                  <p:stCondLst>
                                    <p:cond delay="0"/>
                                  </p:stCondLst>
                                  <p:childTnLst>
                                    <p:set>
                                      <p:cBhvr>
                                        <p:cTn id="20" dur="1" fill="hold">
                                          <p:stCondLst>
                                            <p:cond delay="0"/>
                                          </p:stCondLst>
                                        </p:cTn>
                                        <p:tgtEl>
                                          <p:spTgt spid="5">
                                            <p:graphicEl>
                                              <a:dgm id="{355C9C68-C794-4515-A684-AD0C0D501DE9}"/>
                                            </p:graphicEl>
                                          </p:spTgt>
                                        </p:tgtEl>
                                        <p:attrNameLst>
                                          <p:attrName>style.visibility</p:attrName>
                                        </p:attrNameLst>
                                      </p:cBhvr>
                                      <p:to>
                                        <p:strVal val="visible"/>
                                      </p:to>
                                    </p:set>
                                    <p:animEffect transition="in" filter="barn(outHorizontal)">
                                      <p:cBhvr>
                                        <p:cTn id="21" dur="250"/>
                                        <p:tgtEl>
                                          <p:spTgt spid="5">
                                            <p:graphicEl>
                                              <a:dgm id="{355C9C68-C794-4515-A684-AD0C0D501DE9}"/>
                                            </p:graphicEl>
                                          </p:spTgt>
                                        </p:tgtEl>
                                      </p:cBhvr>
                                    </p:animEffect>
                                  </p:childTnLst>
                                </p:cTn>
                              </p:par>
                            </p:childTnLst>
                          </p:cTn>
                        </p:par>
                        <p:par>
                          <p:cTn id="22" fill="hold">
                            <p:stCondLst>
                              <p:cond delay="1750"/>
                            </p:stCondLst>
                            <p:childTnLst>
                              <p:par>
                                <p:cTn id="23" presetID="16" presetClass="entr" presetSubtype="42" fill="hold" grpId="0" nodeType="afterEffect">
                                  <p:stCondLst>
                                    <p:cond delay="0"/>
                                  </p:stCondLst>
                                  <p:childTnLst>
                                    <p:set>
                                      <p:cBhvr>
                                        <p:cTn id="24" dur="1" fill="hold">
                                          <p:stCondLst>
                                            <p:cond delay="0"/>
                                          </p:stCondLst>
                                        </p:cTn>
                                        <p:tgtEl>
                                          <p:spTgt spid="5">
                                            <p:graphicEl>
                                              <a:dgm id="{40D892DD-A4B1-4E34-8673-2860E21A93EA}"/>
                                            </p:graphicEl>
                                          </p:spTgt>
                                        </p:tgtEl>
                                        <p:attrNameLst>
                                          <p:attrName>style.visibility</p:attrName>
                                        </p:attrNameLst>
                                      </p:cBhvr>
                                      <p:to>
                                        <p:strVal val="visible"/>
                                      </p:to>
                                    </p:set>
                                    <p:animEffect transition="in" filter="barn(outHorizontal)">
                                      <p:cBhvr>
                                        <p:cTn id="25" dur="250"/>
                                        <p:tgtEl>
                                          <p:spTgt spid="5">
                                            <p:graphicEl>
                                              <a:dgm id="{40D892DD-A4B1-4E34-8673-2860E21A93EA}"/>
                                            </p:graphicEl>
                                          </p:spTgt>
                                        </p:tgtEl>
                                      </p:cBhvr>
                                    </p:animEffect>
                                  </p:childTnLst>
                                </p:cTn>
                              </p:par>
                            </p:childTnLst>
                          </p:cTn>
                        </p:par>
                        <p:par>
                          <p:cTn id="26" fill="hold">
                            <p:stCondLst>
                              <p:cond delay="2000"/>
                            </p:stCondLst>
                            <p:childTnLst>
                              <p:par>
                                <p:cTn id="27" presetID="16" presetClass="entr" presetSubtype="42" fill="hold" grpId="0" nodeType="afterEffect">
                                  <p:stCondLst>
                                    <p:cond delay="0"/>
                                  </p:stCondLst>
                                  <p:childTnLst>
                                    <p:set>
                                      <p:cBhvr>
                                        <p:cTn id="28" dur="1" fill="hold">
                                          <p:stCondLst>
                                            <p:cond delay="0"/>
                                          </p:stCondLst>
                                        </p:cTn>
                                        <p:tgtEl>
                                          <p:spTgt spid="5">
                                            <p:graphicEl>
                                              <a:dgm id="{B1445B6E-51A3-4138-8C9A-8AF55B967F46}"/>
                                            </p:graphicEl>
                                          </p:spTgt>
                                        </p:tgtEl>
                                        <p:attrNameLst>
                                          <p:attrName>style.visibility</p:attrName>
                                        </p:attrNameLst>
                                      </p:cBhvr>
                                      <p:to>
                                        <p:strVal val="visible"/>
                                      </p:to>
                                    </p:set>
                                    <p:animEffect transition="in" filter="barn(outHorizontal)">
                                      <p:cBhvr>
                                        <p:cTn id="29" dur="250"/>
                                        <p:tgtEl>
                                          <p:spTgt spid="5">
                                            <p:graphicEl>
                                              <a:dgm id="{B1445B6E-51A3-4138-8C9A-8AF55B967F46}"/>
                                            </p:graphicEl>
                                          </p:spTgt>
                                        </p:tgtEl>
                                      </p:cBhvr>
                                    </p:animEffect>
                                  </p:childTnLst>
                                </p:cTn>
                              </p:par>
                            </p:childTnLst>
                          </p:cTn>
                        </p:par>
                        <p:par>
                          <p:cTn id="30" fill="hold">
                            <p:stCondLst>
                              <p:cond delay="2250"/>
                            </p:stCondLst>
                            <p:childTnLst>
                              <p:par>
                                <p:cTn id="31" presetID="16" presetClass="entr" presetSubtype="42" fill="hold" grpId="0" nodeType="afterEffect">
                                  <p:stCondLst>
                                    <p:cond delay="0"/>
                                  </p:stCondLst>
                                  <p:childTnLst>
                                    <p:set>
                                      <p:cBhvr>
                                        <p:cTn id="32" dur="1" fill="hold">
                                          <p:stCondLst>
                                            <p:cond delay="0"/>
                                          </p:stCondLst>
                                        </p:cTn>
                                        <p:tgtEl>
                                          <p:spTgt spid="5">
                                            <p:graphicEl>
                                              <a:dgm id="{4615231C-6F46-4E42-B757-64C3E73CED23}"/>
                                            </p:graphicEl>
                                          </p:spTgt>
                                        </p:tgtEl>
                                        <p:attrNameLst>
                                          <p:attrName>style.visibility</p:attrName>
                                        </p:attrNameLst>
                                      </p:cBhvr>
                                      <p:to>
                                        <p:strVal val="visible"/>
                                      </p:to>
                                    </p:set>
                                    <p:animEffect transition="in" filter="barn(outHorizontal)">
                                      <p:cBhvr>
                                        <p:cTn id="33" dur="250"/>
                                        <p:tgtEl>
                                          <p:spTgt spid="5">
                                            <p:graphicEl>
                                              <a:dgm id="{4615231C-6F46-4E42-B757-64C3E73CED23}"/>
                                            </p:graphicEl>
                                          </p:spTgt>
                                        </p:tgtEl>
                                      </p:cBhvr>
                                    </p:animEffect>
                                  </p:childTnLst>
                                </p:cTn>
                              </p:par>
                            </p:childTnLst>
                          </p:cTn>
                        </p:par>
                        <p:par>
                          <p:cTn id="34" fill="hold">
                            <p:stCondLst>
                              <p:cond delay="2500"/>
                            </p:stCondLst>
                            <p:childTnLst>
                              <p:par>
                                <p:cTn id="35" presetID="16" presetClass="entr" presetSubtype="42" fill="hold" grpId="0" nodeType="afterEffect">
                                  <p:stCondLst>
                                    <p:cond delay="0"/>
                                  </p:stCondLst>
                                  <p:childTnLst>
                                    <p:set>
                                      <p:cBhvr>
                                        <p:cTn id="36" dur="1" fill="hold">
                                          <p:stCondLst>
                                            <p:cond delay="0"/>
                                          </p:stCondLst>
                                        </p:cTn>
                                        <p:tgtEl>
                                          <p:spTgt spid="5">
                                            <p:graphicEl>
                                              <a:dgm id="{41E30E95-54B1-4C68-8948-029AC6F09B43}"/>
                                            </p:graphicEl>
                                          </p:spTgt>
                                        </p:tgtEl>
                                        <p:attrNameLst>
                                          <p:attrName>style.visibility</p:attrName>
                                        </p:attrNameLst>
                                      </p:cBhvr>
                                      <p:to>
                                        <p:strVal val="visible"/>
                                      </p:to>
                                    </p:set>
                                    <p:animEffect transition="in" filter="barn(outHorizontal)">
                                      <p:cBhvr>
                                        <p:cTn id="37" dur="250"/>
                                        <p:tgtEl>
                                          <p:spTgt spid="5">
                                            <p:graphicEl>
                                              <a:dgm id="{41E30E95-54B1-4C68-8948-029AC6F09B43}"/>
                                            </p:graphicEl>
                                          </p:spTgt>
                                        </p:tgtEl>
                                      </p:cBhvr>
                                    </p:animEffect>
                                  </p:childTnLst>
                                </p:cTn>
                              </p:par>
                            </p:childTnLst>
                          </p:cTn>
                        </p:par>
                        <p:par>
                          <p:cTn id="38" fill="hold">
                            <p:stCondLst>
                              <p:cond delay="2750"/>
                            </p:stCondLst>
                            <p:childTnLst>
                              <p:par>
                                <p:cTn id="39" presetID="16" presetClass="entr" presetSubtype="42" fill="hold" grpId="0" nodeType="afterEffect">
                                  <p:stCondLst>
                                    <p:cond delay="0"/>
                                  </p:stCondLst>
                                  <p:childTnLst>
                                    <p:set>
                                      <p:cBhvr>
                                        <p:cTn id="40" dur="1" fill="hold">
                                          <p:stCondLst>
                                            <p:cond delay="0"/>
                                          </p:stCondLst>
                                        </p:cTn>
                                        <p:tgtEl>
                                          <p:spTgt spid="5">
                                            <p:graphicEl>
                                              <a:dgm id="{FFCBEEC0-2A00-4826-8740-C24F8BC8F42F}"/>
                                            </p:graphicEl>
                                          </p:spTgt>
                                        </p:tgtEl>
                                        <p:attrNameLst>
                                          <p:attrName>style.visibility</p:attrName>
                                        </p:attrNameLst>
                                      </p:cBhvr>
                                      <p:to>
                                        <p:strVal val="visible"/>
                                      </p:to>
                                    </p:set>
                                    <p:animEffect transition="in" filter="barn(outHorizontal)">
                                      <p:cBhvr>
                                        <p:cTn id="41" dur="250"/>
                                        <p:tgtEl>
                                          <p:spTgt spid="5">
                                            <p:graphicEl>
                                              <a:dgm id="{FFCBEEC0-2A00-4826-8740-C24F8BC8F42F}"/>
                                            </p:graphicEl>
                                          </p:spTgt>
                                        </p:tgtEl>
                                      </p:cBhvr>
                                    </p:animEffect>
                                  </p:childTnLst>
                                </p:cTn>
                              </p:par>
                            </p:childTnLst>
                          </p:cTn>
                        </p:par>
                        <p:par>
                          <p:cTn id="42" fill="hold">
                            <p:stCondLst>
                              <p:cond delay="3000"/>
                            </p:stCondLst>
                            <p:childTnLst>
                              <p:par>
                                <p:cTn id="43" presetID="16" presetClass="entr" presetSubtype="42" fill="hold" grpId="0" nodeType="afterEffect">
                                  <p:stCondLst>
                                    <p:cond delay="0"/>
                                  </p:stCondLst>
                                  <p:childTnLst>
                                    <p:set>
                                      <p:cBhvr>
                                        <p:cTn id="44" dur="1" fill="hold">
                                          <p:stCondLst>
                                            <p:cond delay="0"/>
                                          </p:stCondLst>
                                        </p:cTn>
                                        <p:tgtEl>
                                          <p:spTgt spid="5">
                                            <p:graphicEl>
                                              <a:dgm id="{75FEAA12-9083-45F8-BB98-812474D7C2EA}"/>
                                            </p:graphicEl>
                                          </p:spTgt>
                                        </p:tgtEl>
                                        <p:attrNameLst>
                                          <p:attrName>style.visibility</p:attrName>
                                        </p:attrNameLst>
                                      </p:cBhvr>
                                      <p:to>
                                        <p:strVal val="visible"/>
                                      </p:to>
                                    </p:set>
                                    <p:animEffect transition="in" filter="barn(outHorizontal)">
                                      <p:cBhvr>
                                        <p:cTn id="45" dur="250"/>
                                        <p:tgtEl>
                                          <p:spTgt spid="5">
                                            <p:graphicEl>
                                              <a:dgm id="{75FEAA12-9083-45F8-BB98-812474D7C2EA}"/>
                                            </p:graphicEl>
                                          </p:spTgt>
                                        </p:tgtEl>
                                      </p:cBhvr>
                                    </p:animEffect>
                                  </p:childTnLst>
                                </p:cTn>
                              </p:par>
                            </p:childTnLst>
                          </p:cTn>
                        </p:par>
                        <p:par>
                          <p:cTn id="46" fill="hold">
                            <p:stCondLst>
                              <p:cond delay="3250"/>
                            </p:stCondLst>
                            <p:childTnLst>
                              <p:par>
                                <p:cTn id="47" presetID="16" presetClass="entr" presetSubtype="42" fill="hold" grpId="0" nodeType="afterEffect">
                                  <p:stCondLst>
                                    <p:cond delay="0"/>
                                  </p:stCondLst>
                                  <p:childTnLst>
                                    <p:set>
                                      <p:cBhvr>
                                        <p:cTn id="48" dur="1" fill="hold">
                                          <p:stCondLst>
                                            <p:cond delay="0"/>
                                          </p:stCondLst>
                                        </p:cTn>
                                        <p:tgtEl>
                                          <p:spTgt spid="5">
                                            <p:graphicEl>
                                              <a:dgm id="{84043019-34BF-4048-A066-5D4E3BD78CC1}"/>
                                            </p:graphicEl>
                                          </p:spTgt>
                                        </p:tgtEl>
                                        <p:attrNameLst>
                                          <p:attrName>style.visibility</p:attrName>
                                        </p:attrNameLst>
                                      </p:cBhvr>
                                      <p:to>
                                        <p:strVal val="visible"/>
                                      </p:to>
                                    </p:set>
                                    <p:animEffect transition="in" filter="barn(outHorizontal)">
                                      <p:cBhvr>
                                        <p:cTn id="49" dur="250"/>
                                        <p:tgtEl>
                                          <p:spTgt spid="5">
                                            <p:graphicEl>
                                              <a:dgm id="{84043019-34BF-4048-A066-5D4E3BD78CC1}"/>
                                            </p:graphicEl>
                                          </p:spTgt>
                                        </p:tgtEl>
                                      </p:cBhvr>
                                    </p:animEffect>
                                  </p:childTnLst>
                                </p:cTn>
                              </p:par>
                            </p:childTnLst>
                          </p:cTn>
                        </p:par>
                        <p:par>
                          <p:cTn id="50" fill="hold">
                            <p:stCondLst>
                              <p:cond delay="3500"/>
                            </p:stCondLst>
                            <p:childTnLst>
                              <p:par>
                                <p:cTn id="51" presetID="16" presetClass="entr" presetSubtype="42" fill="hold" grpId="0" nodeType="afterEffect">
                                  <p:stCondLst>
                                    <p:cond delay="0"/>
                                  </p:stCondLst>
                                  <p:childTnLst>
                                    <p:set>
                                      <p:cBhvr>
                                        <p:cTn id="52" dur="1" fill="hold">
                                          <p:stCondLst>
                                            <p:cond delay="0"/>
                                          </p:stCondLst>
                                        </p:cTn>
                                        <p:tgtEl>
                                          <p:spTgt spid="5">
                                            <p:graphicEl>
                                              <a:dgm id="{90FE7AA2-9B31-4F5D-821C-4C0C982B0A6A}"/>
                                            </p:graphicEl>
                                          </p:spTgt>
                                        </p:tgtEl>
                                        <p:attrNameLst>
                                          <p:attrName>style.visibility</p:attrName>
                                        </p:attrNameLst>
                                      </p:cBhvr>
                                      <p:to>
                                        <p:strVal val="visible"/>
                                      </p:to>
                                    </p:set>
                                    <p:animEffect transition="in" filter="barn(outHorizontal)">
                                      <p:cBhvr>
                                        <p:cTn id="53" dur="250"/>
                                        <p:tgtEl>
                                          <p:spTgt spid="5">
                                            <p:graphicEl>
                                              <a:dgm id="{90FE7AA2-9B31-4F5D-821C-4C0C982B0A6A}"/>
                                            </p:graphicEl>
                                          </p:spTgt>
                                        </p:tgtEl>
                                      </p:cBhvr>
                                    </p:animEffect>
                                  </p:childTnLst>
                                </p:cTn>
                              </p:par>
                            </p:childTnLst>
                          </p:cTn>
                        </p:par>
                        <p:par>
                          <p:cTn id="54" fill="hold">
                            <p:stCondLst>
                              <p:cond delay="3750"/>
                            </p:stCondLst>
                            <p:childTnLst>
                              <p:par>
                                <p:cTn id="55" presetID="16" presetClass="entr" presetSubtype="42" fill="hold" grpId="0" nodeType="afterEffect">
                                  <p:stCondLst>
                                    <p:cond delay="0"/>
                                  </p:stCondLst>
                                  <p:childTnLst>
                                    <p:set>
                                      <p:cBhvr>
                                        <p:cTn id="56" dur="1" fill="hold">
                                          <p:stCondLst>
                                            <p:cond delay="0"/>
                                          </p:stCondLst>
                                        </p:cTn>
                                        <p:tgtEl>
                                          <p:spTgt spid="5">
                                            <p:graphicEl>
                                              <a:dgm id="{5A21E8B2-7E3F-436E-8E12-BCA136E767E6}"/>
                                            </p:graphicEl>
                                          </p:spTgt>
                                        </p:tgtEl>
                                        <p:attrNameLst>
                                          <p:attrName>style.visibility</p:attrName>
                                        </p:attrNameLst>
                                      </p:cBhvr>
                                      <p:to>
                                        <p:strVal val="visible"/>
                                      </p:to>
                                    </p:set>
                                    <p:animEffect transition="in" filter="barn(outHorizontal)">
                                      <p:cBhvr>
                                        <p:cTn id="57" dur="250"/>
                                        <p:tgtEl>
                                          <p:spTgt spid="5">
                                            <p:graphicEl>
                                              <a:dgm id="{5A21E8B2-7E3F-436E-8E12-BCA136E767E6}"/>
                                            </p:graphicEl>
                                          </p:spTgt>
                                        </p:tgtEl>
                                      </p:cBhvr>
                                    </p:animEffect>
                                  </p:childTnLst>
                                </p:cTn>
                              </p:par>
                            </p:childTnLst>
                          </p:cTn>
                        </p:par>
                        <p:par>
                          <p:cTn id="58" fill="hold">
                            <p:stCondLst>
                              <p:cond delay="4000"/>
                            </p:stCondLst>
                            <p:childTnLst>
                              <p:par>
                                <p:cTn id="59" presetID="16" presetClass="entr" presetSubtype="42" fill="hold" grpId="0" nodeType="afterEffect">
                                  <p:stCondLst>
                                    <p:cond delay="0"/>
                                  </p:stCondLst>
                                  <p:childTnLst>
                                    <p:set>
                                      <p:cBhvr>
                                        <p:cTn id="60" dur="1" fill="hold">
                                          <p:stCondLst>
                                            <p:cond delay="0"/>
                                          </p:stCondLst>
                                        </p:cTn>
                                        <p:tgtEl>
                                          <p:spTgt spid="5">
                                            <p:graphicEl>
                                              <a:dgm id="{4A3AE152-D14D-4B50-AE2C-26D760758D2C}"/>
                                            </p:graphicEl>
                                          </p:spTgt>
                                        </p:tgtEl>
                                        <p:attrNameLst>
                                          <p:attrName>style.visibility</p:attrName>
                                        </p:attrNameLst>
                                      </p:cBhvr>
                                      <p:to>
                                        <p:strVal val="visible"/>
                                      </p:to>
                                    </p:set>
                                    <p:animEffect transition="in" filter="barn(outHorizontal)">
                                      <p:cBhvr>
                                        <p:cTn id="61" dur="250"/>
                                        <p:tgtEl>
                                          <p:spTgt spid="5">
                                            <p:graphicEl>
                                              <a:dgm id="{4A3AE152-D14D-4B50-AE2C-26D760758D2C}"/>
                                            </p:graphicEl>
                                          </p:spTgt>
                                        </p:tgtEl>
                                      </p:cBhvr>
                                    </p:animEffect>
                                  </p:childTnLst>
                                </p:cTn>
                              </p:par>
                            </p:childTnLst>
                          </p:cTn>
                        </p:par>
                        <p:par>
                          <p:cTn id="62" fill="hold">
                            <p:stCondLst>
                              <p:cond delay="4250"/>
                            </p:stCondLst>
                            <p:childTnLst>
                              <p:par>
                                <p:cTn id="63" presetID="16" presetClass="entr" presetSubtype="42" fill="hold" grpId="0" nodeType="afterEffect">
                                  <p:stCondLst>
                                    <p:cond delay="0"/>
                                  </p:stCondLst>
                                  <p:childTnLst>
                                    <p:set>
                                      <p:cBhvr>
                                        <p:cTn id="64" dur="1" fill="hold">
                                          <p:stCondLst>
                                            <p:cond delay="0"/>
                                          </p:stCondLst>
                                        </p:cTn>
                                        <p:tgtEl>
                                          <p:spTgt spid="5">
                                            <p:graphicEl>
                                              <a:dgm id="{59F6D036-525C-4CFE-AE1D-59CBD4383640}"/>
                                            </p:graphicEl>
                                          </p:spTgt>
                                        </p:tgtEl>
                                        <p:attrNameLst>
                                          <p:attrName>style.visibility</p:attrName>
                                        </p:attrNameLst>
                                      </p:cBhvr>
                                      <p:to>
                                        <p:strVal val="visible"/>
                                      </p:to>
                                    </p:set>
                                    <p:animEffect transition="in" filter="barn(outHorizontal)">
                                      <p:cBhvr>
                                        <p:cTn id="65" dur="250"/>
                                        <p:tgtEl>
                                          <p:spTgt spid="5">
                                            <p:graphicEl>
                                              <a:dgm id="{59F6D036-525C-4CFE-AE1D-59CBD4383640}"/>
                                            </p:graphicEl>
                                          </p:spTgt>
                                        </p:tgtEl>
                                      </p:cBhvr>
                                    </p:animEffect>
                                  </p:childTnLst>
                                </p:cTn>
                              </p:par>
                            </p:childTnLst>
                          </p:cTn>
                        </p:par>
                        <p:par>
                          <p:cTn id="66" fill="hold">
                            <p:stCondLst>
                              <p:cond delay="4500"/>
                            </p:stCondLst>
                            <p:childTnLst>
                              <p:par>
                                <p:cTn id="67" presetID="16" presetClass="entr" presetSubtype="42" fill="hold" grpId="0" nodeType="afterEffect">
                                  <p:stCondLst>
                                    <p:cond delay="0"/>
                                  </p:stCondLst>
                                  <p:childTnLst>
                                    <p:set>
                                      <p:cBhvr>
                                        <p:cTn id="68" dur="1" fill="hold">
                                          <p:stCondLst>
                                            <p:cond delay="0"/>
                                          </p:stCondLst>
                                        </p:cTn>
                                        <p:tgtEl>
                                          <p:spTgt spid="5">
                                            <p:graphicEl>
                                              <a:dgm id="{604793ED-2CA5-4036-BB79-9E11A53D09EA}"/>
                                            </p:graphicEl>
                                          </p:spTgt>
                                        </p:tgtEl>
                                        <p:attrNameLst>
                                          <p:attrName>style.visibility</p:attrName>
                                        </p:attrNameLst>
                                      </p:cBhvr>
                                      <p:to>
                                        <p:strVal val="visible"/>
                                      </p:to>
                                    </p:set>
                                    <p:animEffect transition="in" filter="barn(outHorizontal)">
                                      <p:cBhvr>
                                        <p:cTn id="69" dur="250"/>
                                        <p:tgtEl>
                                          <p:spTgt spid="5">
                                            <p:graphicEl>
                                              <a:dgm id="{604793ED-2CA5-4036-BB79-9E11A53D09E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171700" y="764373"/>
            <a:ext cx="6457950" cy="1293028"/>
          </a:xfrm>
        </p:spPr>
        <p:txBody>
          <a:bodyPr>
            <a:normAutofit/>
          </a:bodyPr>
          <a:lstStyle/>
          <a:p>
            <a:r>
              <a:rPr dirty="0"/>
              <a:t>Case Study: Aston Martin</a:t>
            </a:r>
          </a:p>
        </p:txBody>
      </p:sp>
      <p:graphicFrame>
        <p:nvGraphicFramePr>
          <p:cNvPr id="5" name="Content Placeholder 2">
            <a:extLst>
              <a:ext uri="{FF2B5EF4-FFF2-40B4-BE49-F238E27FC236}">
                <a16:creationId xmlns:a16="http://schemas.microsoft.com/office/drawing/2014/main" id="{B61F7194-B48D-37A9-D63F-A220665A6EF8}"/>
              </a:ext>
            </a:extLst>
          </p:cNvPr>
          <p:cNvGraphicFramePr>
            <a:graphicFrameLocks noGrp="1"/>
          </p:cNvGraphicFramePr>
          <p:nvPr>
            <p:ph idx="1"/>
            <p:extLst>
              <p:ext uri="{D42A27DB-BD31-4B8C-83A1-F6EECF244321}">
                <p14:modId xmlns:p14="http://schemas.microsoft.com/office/powerpoint/2010/main" val="3596219114"/>
              </p:ext>
            </p:extLst>
          </p:nvPr>
        </p:nvGraphicFramePr>
        <p:xfrm>
          <a:off x="514350" y="2441051"/>
          <a:ext cx="8115300" cy="35300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0-#ppt_h/2"/>
                                          </p:val>
                                        </p:tav>
                                        <p:tav tm="100000">
                                          <p:val>
                                            <p:strVal val="#ppt_y"/>
                                          </p:val>
                                        </p:tav>
                                      </p:tavLst>
                                    </p:anim>
                                  </p:childTnLst>
                                </p:cTn>
                              </p:par>
                            </p:childTnLst>
                          </p:cTn>
                        </p:par>
                        <p:par>
                          <p:cTn id="9" fill="hold">
                            <p:stCondLst>
                              <p:cond delay="500"/>
                            </p:stCondLst>
                            <p:childTnLst>
                              <p:par>
                                <p:cTn id="10" presetID="2" presetClass="entr" presetSubtype="6" fill="hold" grpId="0" nodeType="afterEffect">
                                  <p:stCondLst>
                                    <p:cond delay="0"/>
                                  </p:stCondLst>
                                  <p:childTnLst>
                                    <p:set>
                                      <p:cBhvr>
                                        <p:cTn id="11" dur="1" fill="hold">
                                          <p:stCondLst>
                                            <p:cond delay="0"/>
                                          </p:stCondLst>
                                        </p:cTn>
                                        <p:tgtEl>
                                          <p:spTgt spid="5">
                                            <p:graphicEl>
                                              <a:dgm id="{EF32CA74-E2C0-4A07-A3B1-F4A0769F8916}"/>
                                            </p:graphicEl>
                                          </p:spTgt>
                                        </p:tgtEl>
                                        <p:attrNameLst>
                                          <p:attrName>style.visibility</p:attrName>
                                        </p:attrNameLst>
                                      </p:cBhvr>
                                      <p:to>
                                        <p:strVal val="visible"/>
                                      </p:to>
                                    </p:set>
                                    <p:anim calcmode="lin" valueType="num">
                                      <p:cBhvr additive="base">
                                        <p:cTn id="12" dur="500" fill="hold"/>
                                        <p:tgtEl>
                                          <p:spTgt spid="5">
                                            <p:graphicEl>
                                              <a:dgm id="{EF32CA74-E2C0-4A07-A3B1-F4A0769F8916}"/>
                                            </p:graphicEl>
                                          </p:spTgt>
                                        </p:tgtEl>
                                        <p:attrNameLst>
                                          <p:attrName>ppt_x</p:attrName>
                                        </p:attrNameLst>
                                      </p:cBhvr>
                                      <p:tavLst>
                                        <p:tav tm="0">
                                          <p:val>
                                            <p:strVal val="1+#ppt_w/2"/>
                                          </p:val>
                                        </p:tav>
                                        <p:tav tm="100000">
                                          <p:val>
                                            <p:strVal val="#ppt_x"/>
                                          </p:val>
                                        </p:tav>
                                      </p:tavLst>
                                    </p:anim>
                                    <p:anim calcmode="lin" valueType="num">
                                      <p:cBhvr additive="base">
                                        <p:cTn id="13" dur="500" fill="hold"/>
                                        <p:tgtEl>
                                          <p:spTgt spid="5">
                                            <p:graphicEl>
                                              <a:dgm id="{EF32CA74-E2C0-4A07-A3B1-F4A0769F8916}"/>
                                            </p:graphicEl>
                                          </p:spTgt>
                                        </p:tgtEl>
                                        <p:attrNameLst>
                                          <p:attrName>ppt_y</p:attrName>
                                        </p:attrNameLst>
                                      </p:cBhvr>
                                      <p:tavLst>
                                        <p:tav tm="0">
                                          <p:val>
                                            <p:strVal val="1+#ppt_h/2"/>
                                          </p:val>
                                        </p:tav>
                                        <p:tav tm="100000">
                                          <p:val>
                                            <p:strVal val="#ppt_y"/>
                                          </p:val>
                                        </p:tav>
                                      </p:tavLst>
                                    </p:anim>
                                  </p:childTnLst>
                                </p:cTn>
                              </p:par>
                            </p:childTnLst>
                          </p:cTn>
                        </p:par>
                        <p:par>
                          <p:cTn id="14" fill="hold">
                            <p:stCondLst>
                              <p:cond delay="1000"/>
                            </p:stCondLst>
                            <p:childTnLst>
                              <p:par>
                                <p:cTn id="15" presetID="2" presetClass="entr" presetSubtype="6" fill="hold" grpId="0" nodeType="afterEffect">
                                  <p:stCondLst>
                                    <p:cond delay="0"/>
                                  </p:stCondLst>
                                  <p:childTnLst>
                                    <p:set>
                                      <p:cBhvr>
                                        <p:cTn id="16" dur="1" fill="hold">
                                          <p:stCondLst>
                                            <p:cond delay="0"/>
                                          </p:stCondLst>
                                        </p:cTn>
                                        <p:tgtEl>
                                          <p:spTgt spid="5">
                                            <p:graphicEl>
                                              <a:dgm id="{5805CA92-485E-4640-A174-988FE4AAE825}"/>
                                            </p:graphicEl>
                                          </p:spTgt>
                                        </p:tgtEl>
                                        <p:attrNameLst>
                                          <p:attrName>style.visibility</p:attrName>
                                        </p:attrNameLst>
                                      </p:cBhvr>
                                      <p:to>
                                        <p:strVal val="visible"/>
                                      </p:to>
                                    </p:set>
                                    <p:anim calcmode="lin" valueType="num">
                                      <p:cBhvr additive="base">
                                        <p:cTn id="17" dur="500" fill="hold"/>
                                        <p:tgtEl>
                                          <p:spTgt spid="5">
                                            <p:graphicEl>
                                              <a:dgm id="{5805CA92-485E-4640-A174-988FE4AAE825}"/>
                                            </p:graphicEl>
                                          </p:spTgt>
                                        </p:tgtEl>
                                        <p:attrNameLst>
                                          <p:attrName>ppt_x</p:attrName>
                                        </p:attrNameLst>
                                      </p:cBhvr>
                                      <p:tavLst>
                                        <p:tav tm="0">
                                          <p:val>
                                            <p:strVal val="1+#ppt_w/2"/>
                                          </p:val>
                                        </p:tav>
                                        <p:tav tm="100000">
                                          <p:val>
                                            <p:strVal val="#ppt_x"/>
                                          </p:val>
                                        </p:tav>
                                      </p:tavLst>
                                    </p:anim>
                                    <p:anim calcmode="lin" valueType="num">
                                      <p:cBhvr additive="base">
                                        <p:cTn id="18" dur="500" fill="hold"/>
                                        <p:tgtEl>
                                          <p:spTgt spid="5">
                                            <p:graphicEl>
                                              <a:dgm id="{5805CA92-485E-4640-A174-988FE4AAE825}"/>
                                            </p:graphicEl>
                                          </p:spTgt>
                                        </p:tgtEl>
                                        <p:attrNameLst>
                                          <p:attrName>ppt_y</p:attrName>
                                        </p:attrNameLst>
                                      </p:cBhvr>
                                      <p:tavLst>
                                        <p:tav tm="0">
                                          <p:val>
                                            <p:strVal val="1+#ppt_h/2"/>
                                          </p:val>
                                        </p:tav>
                                        <p:tav tm="100000">
                                          <p:val>
                                            <p:strVal val="#ppt_y"/>
                                          </p:val>
                                        </p:tav>
                                      </p:tavLst>
                                    </p:anim>
                                  </p:childTnLst>
                                </p:cTn>
                              </p:par>
                            </p:childTnLst>
                          </p:cTn>
                        </p:par>
                        <p:par>
                          <p:cTn id="19" fill="hold">
                            <p:stCondLst>
                              <p:cond delay="1500"/>
                            </p:stCondLst>
                            <p:childTnLst>
                              <p:par>
                                <p:cTn id="20" presetID="2" presetClass="entr" presetSubtype="6" fill="hold" grpId="0" nodeType="afterEffect">
                                  <p:stCondLst>
                                    <p:cond delay="0"/>
                                  </p:stCondLst>
                                  <p:childTnLst>
                                    <p:set>
                                      <p:cBhvr>
                                        <p:cTn id="21" dur="1" fill="hold">
                                          <p:stCondLst>
                                            <p:cond delay="0"/>
                                          </p:stCondLst>
                                        </p:cTn>
                                        <p:tgtEl>
                                          <p:spTgt spid="5">
                                            <p:graphicEl>
                                              <a:dgm id="{ECEABAEC-59E5-42D5-AE06-F45FD7F714EA}"/>
                                            </p:graphicEl>
                                          </p:spTgt>
                                        </p:tgtEl>
                                        <p:attrNameLst>
                                          <p:attrName>style.visibility</p:attrName>
                                        </p:attrNameLst>
                                      </p:cBhvr>
                                      <p:to>
                                        <p:strVal val="visible"/>
                                      </p:to>
                                    </p:set>
                                    <p:anim calcmode="lin" valueType="num">
                                      <p:cBhvr additive="base">
                                        <p:cTn id="22" dur="500" fill="hold"/>
                                        <p:tgtEl>
                                          <p:spTgt spid="5">
                                            <p:graphicEl>
                                              <a:dgm id="{ECEABAEC-59E5-42D5-AE06-F45FD7F714EA}"/>
                                            </p:graphicEl>
                                          </p:spTgt>
                                        </p:tgtEl>
                                        <p:attrNameLst>
                                          <p:attrName>ppt_x</p:attrName>
                                        </p:attrNameLst>
                                      </p:cBhvr>
                                      <p:tavLst>
                                        <p:tav tm="0">
                                          <p:val>
                                            <p:strVal val="1+#ppt_w/2"/>
                                          </p:val>
                                        </p:tav>
                                        <p:tav tm="100000">
                                          <p:val>
                                            <p:strVal val="#ppt_x"/>
                                          </p:val>
                                        </p:tav>
                                      </p:tavLst>
                                    </p:anim>
                                    <p:anim calcmode="lin" valueType="num">
                                      <p:cBhvr additive="base">
                                        <p:cTn id="23" dur="500" fill="hold"/>
                                        <p:tgtEl>
                                          <p:spTgt spid="5">
                                            <p:graphicEl>
                                              <a:dgm id="{ECEABAEC-59E5-42D5-AE06-F45FD7F714EA}"/>
                                            </p:graphicEl>
                                          </p:spTgt>
                                        </p:tgtEl>
                                        <p:attrNameLst>
                                          <p:attrName>ppt_y</p:attrName>
                                        </p:attrNameLst>
                                      </p:cBhvr>
                                      <p:tavLst>
                                        <p:tav tm="0">
                                          <p:val>
                                            <p:strVal val="1+#ppt_h/2"/>
                                          </p:val>
                                        </p:tav>
                                        <p:tav tm="100000">
                                          <p:val>
                                            <p:strVal val="#ppt_y"/>
                                          </p:val>
                                        </p:tav>
                                      </p:tavLst>
                                    </p:anim>
                                  </p:childTnLst>
                                </p:cTn>
                              </p:par>
                            </p:childTnLst>
                          </p:cTn>
                        </p:par>
                        <p:par>
                          <p:cTn id="24" fill="hold">
                            <p:stCondLst>
                              <p:cond delay="2000"/>
                            </p:stCondLst>
                            <p:childTnLst>
                              <p:par>
                                <p:cTn id="25" presetID="2" presetClass="entr" presetSubtype="6" fill="hold" grpId="0" nodeType="afterEffect">
                                  <p:stCondLst>
                                    <p:cond delay="0"/>
                                  </p:stCondLst>
                                  <p:childTnLst>
                                    <p:set>
                                      <p:cBhvr>
                                        <p:cTn id="26" dur="1" fill="hold">
                                          <p:stCondLst>
                                            <p:cond delay="0"/>
                                          </p:stCondLst>
                                        </p:cTn>
                                        <p:tgtEl>
                                          <p:spTgt spid="5">
                                            <p:graphicEl>
                                              <a:dgm id="{3CE51CF0-3263-4D9D-93F3-79D0B728555C}"/>
                                            </p:graphicEl>
                                          </p:spTgt>
                                        </p:tgtEl>
                                        <p:attrNameLst>
                                          <p:attrName>style.visibility</p:attrName>
                                        </p:attrNameLst>
                                      </p:cBhvr>
                                      <p:to>
                                        <p:strVal val="visible"/>
                                      </p:to>
                                    </p:set>
                                    <p:anim calcmode="lin" valueType="num">
                                      <p:cBhvr additive="base">
                                        <p:cTn id="27" dur="500" fill="hold"/>
                                        <p:tgtEl>
                                          <p:spTgt spid="5">
                                            <p:graphicEl>
                                              <a:dgm id="{3CE51CF0-3263-4D9D-93F3-79D0B728555C}"/>
                                            </p:graphicEl>
                                          </p:spTgt>
                                        </p:tgtEl>
                                        <p:attrNameLst>
                                          <p:attrName>ppt_x</p:attrName>
                                        </p:attrNameLst>
                                      </p:cBhvr>
                                      <p:tavLst>
                                        <p:tav tm="0">
                                          <p:val>
                                            <p:strVal val="1+#ppt_w/2"/>
                                          </p:val>
                                        </p:tav>
                                        <p:tav tm="100000">
                                          <p:val>
                                            <p:strVal val="#ppt_x"/>
                                          </p:val>
                                        </p:tav>
                                      </p:tavLst>
                                    </p:anim>
                                    <p:anim calcmode="lin" valueType="num">
                                      <p:cBhvr additive="base">
                                        <p:cTn id="28" dur="500" fill="hold"/>
                                        <p:tgtEl>
                                          <p:spTgt spid="5">
                                            <p:graphicEl>
                                              <a:dgm id="{3CE51CF0-3263-4D9D-93F3-79D0B728555C}"/>
                                            </p:graphicEl>
                                          </p:spTgt>
                                        </p:tgtEl>
                                        <p:attrNameLst>
                                          <p:attrName>ppt_y</p:attrName>
                                        </p:attrNameLst>
                                      </p:cBhvr>
                                      <p:tavLst>
                                        <p:tav tm="0">
                                          <p:val>
                                            <p:strVal val="1+#ppt_h/2"/>
                                          </p:val>
                                        </p:tav>
                                        <p:tav tm="100000">
                                          <p:val>
                                            <p:strVal val="#ppt_y"/>
                                          </p:val>
                                        </p:tav>
                                      </p:tavLst>
                                    </p:anim>
                                  </p:childTnLst>
                                </p:cTn>
                              </p:par>
                            </p:childTnLst>
                          </p:cTn>
                        </p:par>
                        <p:par>
                          <p:cTn id="29" fill="hold">
                            <p:stCondLst>
                              <p:cond delay="2500"/>
                            </p:stCondLst>
                            <p:childTnLst>
                              <p:par>
                                <p:cTn id="30" presetID="2" presetClass="entr" presetSubtype="6" fill="hold" grpId="0" nodeType="afterEffect">
                                  <p:stCondLst>
                                    <p:cond delay="0"/>
                                  </p:stCondLst>
                                  <p:childTnLst>
                                    <p:set>
                                      <p:cBhvr>
                                        <p:cTn id="31" dur="1" fill="hold">
                                          <p:stCondLst>
                                            <p:cond delay="0"/>
                                          </p:stCondLst>
                                        </p:cTn>
                                        <p:tgtEl>
                                          <p:spTgt spid="5">
                                            <p:graphicEl>
                                              <a:dgm id="{11664F88-8BF1-4F0B-BFB0-16407FDFFD3F}"/>
                                            </p:graphicEl>
                                          </p:spTgt>
                                        </p:tgtEl>
                                        <p:attrNameLst>
                                          <p:attrName>style.visibility</p:attrName>
                                        </p:attrNameLst>
                                      </p:cBhvr>
                                      <p:to>
                                        <p:strVal val="visible"/>
                                      </p:to>
                                    </p:set>
                                    <p:anim calcmode="lin" valueType="num">
                                      <p:cBhvr additive="base">
                                        <p:cTn id="32" dur="500" fill="hold"/>
                                        <p:tgtEl>
                                          <p:spTgt spid="5">
                                            <p:graphicEl>
                                              <a:dgm id="{11664F88-8BF1-4F0B-BFB0-16407FDFFD3F}"/>
                                            </p:graphicEl>
                                          </p:spTgt>
                                        </p:tgtEl>
                                        <p:attrNameLst>
                                          <p:attrName>ppt_x</p:attrName>
                                        </p:attrNameLst>
                                      </p:cBhvr>
                                      <p:tavLst>
                                        <p:tav tm="0">
                                          <p:val>
                                            <p:strVal val="1+#ppt_w/2"/>
                                          </p:val>
                                        </p:tav>
                                        <p:tav tm="100000">
                                          <p:val>
                                            <p:strVal val="#ppt_x"/>
                                          </p:val>
                                        </p:tav>
                                      </p:tavLst>
                                    </p:anim>
                                    <p:anim calcmode="lin" valueType="num">
                                      <p:cBhvr additive="base">
                                        <p:cTn id="33" dur="500" fill="hold"/>
                                        <p:tgtEl>
                                          <p:spTgt spid="5">
                                            <p:graphicEl>
                                              <a:dgm id="{11664F88-8BF1-4F0B-BFB0-16407FDFFD3F}"/>
                                            </p:graphicEl>
                                          </p:spTgt>
                                        </p:tgtEl>
                                        <p:attrNameLst>
                                          <p:attrName>ppt_y</p:attrName>
                                        </p:attrNameLst>
                                      </p:cBhvr>
                                      <p:tavLst>
                                        <p:tav tm="0">
                                          <p:val>
                                            <p:strVal val="1+#ppt_h/2"/>
                                          </p:val>
                                        </p:tav>
                                        <p:tav tm="100000">
                                          <p:val>
                                            <p:strVal val="#ppt_y"/>
                                          </p:val>
                                        </p:tav>
                                      </p:tavLst>
                                    </p:anim>
                                  </p:childTnLst>
                                </p:cTn>
                              </p:par>
                            </p:childTnLst>
                          </p:cTn>
                        </p:par>
                        <p:par>
                          <p:cTn id="34" fill="hold">
                            <p:stCondLst>
                              <p:cond delay="3000"/>
                            </p:stCondLst>
                            <p:childTnLst>
                              <p:par>
                                <p:cTn id="35" presetID="2" presetClass="entr" presetSubtype="6" fill="hold" grpId="0" nodeType="afterEffect">
                                  <p:stCondLst>
                                    <p:cond delay="0"/>
                                  </p:stCondLst>
                                  <p:childTnLst>
                                    <p:set>
                                      <p:cBhvr>
                                        <p:cTn id="36" dur="1" fill="hold">
                                          <p:stCondLst>
                                            <p:cond delay="0"/>
                                          </p:stCondLst>
                                        </p:cTn>
                                        <p:tgtEl>
                                          <p:spTgt spid="5">
                                            <p:graphicEl>
                                              <a:dgm id="{C469A499-A3D9-4B59-9BD3-09FF8156C1A4}"/>
                                            </p:graphicEl>
                                          </p:spTgt>
                                        </p:tgtEl>
                                        <p:attrNameLst>
                                          <p:attrName>style.visibility</p:attrName>
                                        </p:attrNameLst>
                                      </p:cBhvr>
                                      <p:to>
                                        <p:strVal val="visible"/>
                                      </p:to>
                                    </p:set>
                                    <p:anim calcmode="lin" valueType="num">
                                      <p:cBhvr additive="base">
                                        <p:cTn id="37" dur="500" fill="hold"/>
                                        <p:tgtEl>
                                          <p:spTgt spid="5">
                                            <p:graphicEl>
                                              <a:dgm id="{C469A499-A3D9-4B59-9BD3-09FF8156C1A4}"/>
                                            </p:graphicEl>
                                          </p:spTgt>
                                        </p:tgtEl>
                                        <p:attrNameLst>
                                          <p:attrName>ppt_x</p:attrName>
                                        </p:attrNameLst>
                                      </p:cBhvr>
                                      <p:tavLst>
                                        <p:tav tm="0">
                                          <p:val>
                                            <p:strVal val="1+#ppt_w/2"/>
                                          </p:val>
                                        </p:tav>
                                        <p:tav tm="100000">
                                          <p:val>
                                            <p:strVal val="#ppt_x"/>
                                          </p:val>
                                        </p:tav>
                                      </p:tavLst>
                                    </p:anim>
                                    <p:anim calcmode="lin" valueType="num">
                                      <p:cBhvr additive="base">
                                        <p:cTn id="38" dur="500" fill="hold"/>
                                        <p:tgtEl>
                                          <p:spTgt spid="5">
                                            <p:graphicEl>
                                              <a:dgm id="{C469A499-A3D9-4B59-9BD3-09FF8156C1A4}"/>
                                            </p:graphicEl>
                                          </p:spTgt>
                                        </p:tgtEl>
                                        <p:attrNameLst>
                                          <p:attrName>ppt_y</p:attrName>
                                        </p:attrNameLst>
                                      </p:cBhvr>
                                      <p:tavLst>
                                        <p:tav tm="0">
                                          <p:val>
                                            <p:strVal val="1+#ppt_h/2"/>
                                          </p:val>
                                        </p:tav>
                                        <p:tav tm="100000">
                                          <p:val>
                                            <p:strVal val="#ppt_y"/>
                                          </p:val>
                                        </p:tav>
                                      </p:tavLst>
                                    </p:anim>
                                  </p:childTnLst>
                                </p:cTn>
                              </p:par>
                            </p:childTnLst>
                          </p:cTn>
                        </p:par>
                        <p:par>
                          <p:cTn id="39" fill="hold">
                            <p:stCondLst>
                              <p:cond delay="3500"/>
                            </p:stCondLst>
                            <p:childTnLst>
                              <p:par>
                                <p:cTn id="40" presetID="2" presetClass="entr" presetSubtype="6" fill="hold" grpId="0" nodeType="afterEffect">
                                  <p:stCondLst>
                                    <p:cond delay="0"/>
                                  </p:stCondLst>
                                  <p:childTnLst>
                                    <p:set>
                                      <p:cBhvr>
                                        <p:cTn id="41" dur="1" fill="hold">
                                          <p:stCondLst>
                                            <p:cond delay="0"/>
                                          </p:stCondLst>
                                        </p:cTn>
                                        <p:tgtEl>
                                          <p:spTgt spid="5">
                                            <p:graphicEl>
                                              <a:dgm id="{8F05133E-7708-46B1-AD75-74FB1154CD88}"/>
                                            </p:graphicEl>
                                          </p:spTgt>
                                        </p:tgtEl>
                                        <p:attrNameLst>
                                          <p:attrName>style.visibility</p:attrName>
                                        </p:attrNameLst>
                                      </p:cBhvr>
                                      <p:to>
                                        <p:strVal val="visible"/>
                                      </p:to>
                                    </p:set>
                                    <p:anim calcmode="lin" valueType="num">
                                      <p:cBhvr additive="base">
                                        <p:cTn id="42" dur="500" fill="hold"/>
                                        <p:tgtEl>
                                          <p:spTgt spid="5">
                                            <p:graphicEl>
                                              <a:dgm id="{8F05133E-7708-46B1-AD75-74FB1154CD88}"/>
                                            </p:graphicEl>
                                          </p:spTgt>
                                        </p:tgtEl>
                                        <p:attrNameLst>
                                          <p:attrName>ppt_x</p:attrName>
                                        </p:attrNameLst>
                                      </p:cBhvr>
                                      <p:tavLst>
                                        <p:tav tm="0">
                                          <p:val>
                                            <p:strVal val="1+#ppt_w/2"/>
                                          </p:val>
                                        </p:tav>
                                        <p:tav tm="100000">
                                          <p:val>
                                            <p:strVal val="#ppt_x"/>
                                          </p:val>
                                        </p:tav>
                                      </p:tavLst>
                                    </p:anim>
                                    <p:anim calcmode="lin" valueType="num">
                                      <p:cBhvr additive="base">
                                        <p:cTn id="43" dur="500" fill="hold"/>
                                        <p:tgtEl>
                                          <p:spTgt spid="5">
                                            <p:graphicEl>
                                              <a:dgm id="{8F05133E-7708-46B1-AD75-74FB1154CD88}"/>
                                            </p:graphicEl>
                                          </p:spTgt>
                                        </p:tgtEl>
                                        <p:attrNameLst>
                                          <p:attrName>ppt_y</p:attrName>
                                        </p:attrNameLst>
                                      </p:cBhvr>
                                      <p:tavLst>
                                        <p:tav tm="0">
                                          <p:val>
                                            <p:strVal val="1+#ppt_h/2"/>
                                          </p:val>
                                        </p:tav>
                                        <p:tav tm="100000">
                                          <p:val>
                                            <p:strVal val="#ppt_y"/>
                                          </p:val>
                                        </p:tav>
                                      </p:tavLst>
                                    </p:anim>
                                  </p:childTnLst>
                                </p:cTn>
                              </p:par>
                            </p:childTnLst>
                          </p:cTn>
                        </p:par>
                        <p:par>
                          <p:cTn id="44" fill="hold">
                            <p:stCondLst>
                              <p:cond delay="4000"/>
                            </p:stCondLst>
                            <p:childTnLst>
                              <p:par>
                                <p:cTn id="45" presetID="2" presetClass="entr" presetSubtype="6" fill="hold" grpId="0" nodeType="afterEffect">
                                  <p:stCondLst>
                                    <p:cond delay="0"/>
                                  </p:stCondLst>
                                  <p:childTnLst>
                                    <p:set>
                                      <p:cBhvr>
                                        <p:cTn id="46" dur="1" fill="hold">
                                          <p:stCondLst>
                                            <p:cond delay="0"/>
                                          </p:stCondLst>
                                        </p:cTn>
                                        <p:tgtEl>
                                          <p:spTgt spid="5">
                                            <p:graphicEl>
                                              <a:dgm id="{FD8C7543-9D26-40AB-B325-20A120BB8F95}"/>
                                            </p:graphicEl>
                                          </p:spTgt>
                                        </p:tgtEl>
                                        <p:attrNameLst>
                                          <p:attrName>style.visibility</p:attrName>
                                        </p:attrNameLst>
                                      </p:cBhvr>
                                      <p:to>
                                        <p:strVal val="visible"/>
                                      </p:to>
                                    </p:set>
                                    <p:anim calcmode="lin" valueType="num">
                                      <p:cBhvr additive="base">
                                        <p:cTn id="47" dur="500" fill="hold"/>
                                        <p:tgtEl>
                                          <p:spTgt spid="5">
                                            <p:graphicEl>
                                              <a:dgm id="{FD8C7543-9D26-40AB-B325-20A120BB8F95}"/>
                                            </p:graphicEl>
                                          </p:spTgt>
                                        </p:tgtEl>
                                        <p:attrNameLst>
                                          <p:attrName>ppt_x</p:attrName>
                                        </p:attrNameLst>
                                      </p:cBhvr>
                                      <p:tavLst>
                                        <p:tav tm="0">
                                          <p:val>
                                            <p:strVal val="1+#ppt_w/2"/>
                                          </p:val>
                                        </p:tav>
                                        <p:tav tm="100000">
                                          <p:val>
                                            <p:strVal val="#ppt_x"/>
                                          </p:val>
                                        </p:tav>
                                      </p:tavLst>
                                    </p:anim>
                                    <p:anim calcmode="lin" valueType="num">
                                      <p:cBhvr additive="base">
                                        <p:cTn id="48" dur="500" fill="hold"/>
                                        <p:tgtEl>
                                          <p:spTgt spid="5">
                                            <p:graphicEl>
                                              <a:dgm id="{FD8C7543-9D26-40AB-B325-20A120BB8F95}"/>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Sub>
          <a:bldDgm bld="lvl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171700" y="764373"/>
            <a:ext cx="6457950" cy="1293028"/>
          </a:xfrm>
        </p:spPr>
        <p:txBody>
          <a:bodyPr>
            <a:normAutofit/>
          </a:bodyPr>
          <a:lstStyle/>
          <a:p>
            <a:r>
              <a:rPr lang="en-GB" dirty="0"/>
              <a:t>Why Cultural Awareness Matters</a:t>
            </a:r>
          </a:p>
        </p:txBody>
      </p:sp>
      <p:graphicFrame>
        <p:nvGraphicFramePr>
          <p:cNvPr id="5" name="Content Placeholder 2">
            <a:extLst>
              <a:ext uri="{FF2B5EF4-FFF2-40B4-BE49-F238E27FC236}">
                <a16:creationId xmlns:a16="http://schemas.microsoft.com/office/drawing/2014/main" id="{E136BF1B-3880-833C-878D-40D8E3309431}"/>
              </a:ext>
            </a:extLst>
          </p:cNvPr>
          <p:cNvGraphicFramePr>
            <a:graphicFrameLocks noGrp="1"/>
          </p:cNvGraphicFramePr>
          <p:nvPr>
            <p:ph idx="1"/>
            <p:extLst>
              <p:ext uri="{D42A27DB-BD31-4B8C-83A1-F6EECF244321}">
                <p14:modId xmlns:p14="http://schemas.microsoft.com/office/powerpoint/2010/main" val="2765260388"/>
              </p:ext>
            </p:extLst>
          </p:nvPr>
        </p:nvGraphicFramePr>
        <p:xfrm>
          <a:off x="514350" y="2441051"/>
          <a:ext cx="8115300" cy="35300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par>
                          <p:cTn id="8" fill="hold">
                            <p:stCondLst>
                              <p:cond delay="2000"/>
                            </p:stCondLst>
                            <p:childTnLst>
                              <p:par>
                                <p:cTn id="9" presetID="31" presetClass="entr" presetSubtype="0" fill="hold" grpId="0" nodeType="afterEffect">
                                  <p:stCondLst>
                                    <p:cond delay="0"/>
                                  </p:stCondLst>
                                  <p:childTnLst>
                                    <p:set>
                                      <p:cBhvr>
                                        <p:cTn id="10" dur="1" fill="hold">
                                          <p:stCondLst>
                                            <p:cond delay="0"/>
                                          </p:stCondLst>
                                        </p:cTn>
                                        <p:tgtEl>
                                          <p:spTgt spid="5">
                                            <p:graphicEl>
                                              <a:dgm id="{61518352-EE85-4E06-BAA2-4F8C840AEFC5}"/>
                                            </p:graphicEl>
                                          </p:spTgt>
                                        </p:tgtEl>
                                        <p:attrNameLst>
                                          <p:attrName>style.visibility</p:attrName>
                                        </p:attrNameLst>
                                      </p:cBhvr>
                                      <p:to>
                                        <p:strVal val="visible"/>
                                      </p:to>
                                    </p:set>
                                    <p:anim calcmode="lin" valueType="num">
                                      <p:cBhvr>
                                        <p:cTn id="11" dur="500" fill="hold"/>
                                        <p:tgtEl>
                                          <p:spTgt spid="5">
                                            <p:graphicEl>
                                              <a:dgm id="{61518352-EE85-4E06-BAA2-4F8C840AEFC5}"/>
                                            </p:graphicEl>
                                          </p:spTgt>
                                        </p:tgtEl>
                                        <p:attrNameLst>
                                          <p:attrName>ppt_w</p:attrName>
                                        </p:attrNameLst>
                                      </p:cBhvr>
                                      <p:tavLst>
                                        <p:tav tm="0">
                                          <p:val>
                                            <p:fltVal val="0"/>
                                          </p:val>
                                        </p:tav>
                                        <p:tav tm="100000">
                                          <p:val>
                                            <p:strVal val="#ppt_w"/>
                                          </p:val>
                                        </p:tav>
                                      </p:tavLst>
                                    </p:anim>
                                    <p:anim calcmode="lin" valueType="num">
                                      <p:cBhvr>
                                        <p:cTn id="12" dur="500" fill="hold"/>
                                        <p:tgtEl>
                                          <p:spTgt spid="5">
                                            <p:graphicEl>
                                              <a:dgm id="{61518352-EE85-4E06-BAA2-4F8C840AEFC5}"/>
                                            </p:graphicEl>
                                          </p:spTgt>
                                        </p:tgtEl>
                                        <p:attrNameLst>
                                          <p:attrName>ppt_h</p:attrName>
                                        </p:attrNameLst>
                                      </p:cBhvr>
                                      <p:tavLst>
                                        <p:tav tm="0">
                                          <p:val>
                                            <p:fltVal val="0"/>
                                          </p:val>
                                        </p:tav>
                                        <p:tav tm="100000">
                                          <p:val>
                                            <p:strVal val="#ppt_h"/>
                                          </p:val>
                                        </p:tav>
                                      </p:tavLst>
                                    </p:anim>
                                    <p:anim calcmode="lin" valueType="num">
                                      <p:cBhvr>
                                        <p:cTn id="13" dur="500" fill="hold"/>
                                        <p:tgtEl>
                                          <p:spTgt spid="5">
                                            <p:graphicEl>
                                              <a:dgm id="{61518352-EE85-4E06-BAA2-4F8C840AEFC5}"/>
                                            </p:graphicEl>
                                          </p:spTgt>
                                        </p:tgtEl>
                                        <p:attrNameLst>
                                          <p:attrName>style.rotation</p:attrName>
                                        </p:attrNameLst>
                                      </p:cBhvr>
                                      <p:tavLst>
                                        <p:tav tm="0">
                                          <p:val>
                                            <p:fltVal val="90"/>
                                          </p:val>
                                        </p:tav>
                                        <p:tav tm="100000">
                                          <p:val>
                                            <p:fltVal val="0"/>
                                          </p:val>
                                        </p:tav>
                                      </p:tavLst>
                                    </p:anim>
                                    <p:animEffect transition="in" filter="fade">
                                      <p:cBhvr>
                                        <p:cTn id="14" dur="500"/>
                                        <p:tgtEl>
                                          <p:spTgt spid="5">
                                            <p:graphicEl>
                                              <a:dgm id="{61518352-EE85-4E06-BAA2-4F8C840AEFC5}"/>
                                            </p:graphicEl>
                                          </p:spTgt>
                                        </p:tgtEl>
                                      </p:cBhvr>
                                    </p:animEffect>
                                  </p:childTnLst>
                                </p:cTn>
                              </p:par>
                            </p:childTnLst>
                          </p:cTn>
                        </p:par>
                        <p:par>
                          <p:cTn id="15" fill="hold">
                            <p:stCondLst>
                              <p:cond delay="2500"/>
                            </p:stCondLst>
                            <p:childTnLst>
                              <p:par>
                                <p:cTn id="16" presetID="31" presetClass="entr" presetSubtype="0" fill="hold" grpId="0" nodeType="afterEffect">
                                  <p:stCondLst>
                                    <p:cond delay="0"/>
                                  </p:stCondLst>
                                  <p:childTnLst>
                                    <p:set>
                                      <p:cBhvr>
                                        <p:cTn id="17" dur="1" fill="hold">
                                          <p:stCondLst>
                                            <p:cond delay="0"/>
                                          </p:stCondLst>
                                        </p:cTn>
                                        <p:tgtEl>
                                          <p:spTgt spid="5">
                                            <p:graphicEl>
                                              <a:dgm id="{F1BCCB59-529A-465A-821A-EB3E74FFD557}"/>
                                            </p:graphicEl>
                                          </p:spTgt>
                                        </p:tgtEl>
                                        <p:attrNameLst>
                                          <p:attrName>style.visibility</p:attrName>
                                        </p:attrNameLst>
                                      </p:cBhvr>
                                      <p:to>
                                        <p:strVal val="visible"/>
                                      </p:to>
                                    </p:set>
                                    <p:anim calcmode="lin" valueType="num">
                                      <p:cBhvr>
                                        <p:cTn id="18" dur="500" fill="hold"/>
                                        <p:tgtEl>
                                          <p:spTgt spid="5">
                                            <p:graphicEl>
                                              <a:dgm id="{F1BCCB59-529A-465A-821A-EB3E74FFD557}"/>
                                            </p:graphicEl>
                                          </p:spTgt>
                                        </p:tgtEl>
                                        <p:attrNameLst>
                                          <p:attrName>ppt_w</p:attrName>
                                        </p:attrNameLst>
                                      </p:cBhvr>
                                      <p:tavLst>
                                        <p:tav tm="0">
                                          <p:val>
                                            <p:fltVal val="0"/>
                                          </p:val>
                                        </p:tav>
                                        <p:tav tm="100000">
                                          <p:val>
                                            <p:strVal val="#ppt_w"/>
                                          </p:val>
                                        </p:tav>
                                      </p:tavLst>
                                    </p:anim>
                                    <p:anim calcmode="lin" valueType="num">
                                      <p:cBhvr>
                                        <p:cTn id="19" dur="500" fill="hold"/>
                                        <p:tgtEl>
                                          <p:spTgt spid="5">
                                            <p:graphicEl>
                                              <a:dgm id="{F1BCCB59-529A-465A-821A-EB3E74FFD557}"/>
                                            </p:graphicEl>
                                          </p:spTgt>
                                        </p:tgtEl>
                                        <p:attrNameLst>
                                          <p:attrName>ppt_h</p:attrName>
                                        </p:attrNameLst>
                                      </p:cBhvr>
                                      <p:tavLst>
                                        <p:tav tm="0">
                                          <p:val>
                                            <p:fltVal val="0"/>
                                          </p:val>
                                        </p:tav>
                                        <p:tav tm="100000">
                                          <p:val>
                                            <p:strVal val="#ppt_h"/>
                                          </p:val>
                                        </p:tav>
                                      </p:tavLst>
                                    </p:anim>
                                    <p:anim calcmode="lin" valueType="num">
                                      <p:cBhvr>
                                        <p:cTn id="20" dur="500" fill="hold"/>
                                        <p:tgtEl>
                                          <p:spTgt spid="5">
                                            <p:graphicEl>
                                              <a:dgm id="{F1BCCB59-529A-465A-821A-EB3E74FFD557}"/>
                                            </p:graphicEl>
                                          </p:spTgt>
                                        </p:tgtEl>
                                        <p:attrNameLst>
                                          <p:attrName>style.rotation</p:attrName>
                                        </p:attrNameLst>
                                      </p:cBhvr>
                                      <p:tavLst>
                                        <p:tav tm="0">
                                          <p:val>
                                            <p:fltVal val="90"/>
                                          </p:val>
                                        </p:tav>
                                        <p:tav tm="100000">
                                          <p:val>
                                            <p:fltVal val="0"/>
                                          </p:val>
                                        </p:tav>
                                      </p:tavLst>
                                    </p:anim>
                                    <p:animEffect transition="in" filter="fade">
                                      <p:cBhvr>
                                        <p:cTn id="21" dur="500"/>
                                        <p:tgtEl>
                                          <p:spTgt spid="5">
                                            <p:graphicEl>
                                              <a:dgm id="{F1BCCB59-529A-465A-821A-EB3E74FFD557}"/>
                                            </p:graphicEl>
                                          </p:spTgt>
                                        </p:tgtEl>
                                      </p:cBhvr>
                                    </p:animEffect>
                                  </p:childTnLst>
                                </p:cTn>
                              </p:par>
                            </p:childTnLst>
                          </p:cTn>
                        </p:par>
                        <p:par>
                          <p:cTn id="22" fill="hold">
                            <p:stCondLst>
                              <p:cond delay="3000"/>
                            </p:stCondLst>
                            <p:childTnLst>
                              <p:par>
                                <p:cTn id="23" presetID="31" presetClass="entr" presetSubtype="0" fill="hold" grpId="0" nodeType="afterEffect">
                                  <p:stCondLst>
                                    <p:cond delay="0"/>
                                  </p:stCondLst>
                                  <p:childTnLst>
                                    <p:set>
                                      <p:cBhvr>
                                        <p:cTn id="24" dur="1" fill="hold">
                                          <p:stCondLst>
                                            <p:cond delay="0"/>
                                          </p:stCondLst>
                                        </p:cTn>
                                        <p:tgtEl>
                                          <p:spTgt spid="5">
                                            <p:graphicEl>
                                              <a:dgm id="{2E64728F-C4C9-4D73-ADA5-F367A36655E8}"/>
                                            </p:graphicEl>
                                          </p:spTgt>
                                        </p:tgtEl>
                                        <p:attrNameLst>
                                          <p:attrName>style.visibility</p:attrName>
                                        </p:attrNameLst>
                                      </p:cBhvr>
                                      <p:to>
                                        <p:strVal val="visible"/>
                                      </p:to>
                                    </p:set>
                                    <p:anim calcmode="lin" valueType="num">
                                      <p:cBhvr>
                                        <p:cTn id="25" dur="500" fill="hold"/>
                                        <p:tgtEl>
                                          <p:spTgt spid="5">
                                            <p:graphicEl>
                                              <a:dgm id="{2E64728F-C4C9-4D73-ADA5-F367A36655E8}"/>
                                            </p:graphicEl>
                                          </p:spTgt>
                                        </p:tgtEl>
                                        <p:attrNameLst>
                                          <p:attrName>ppt_w</p:attrName>
                                        </p:attrNameLst>
                                      </p:cBhvr>
                                      <p:tavLst>
                                        <p:tav tm="0">
                                          <p:val>
                                            <p:fltVal val="0"/>
                                          </p:val>
                                        </p:tav>
                                        <p:tav tm="100000">
                                          <p:val>
                                            <p:strVal val="#ppt_w"/>
                                          </p:val>
                                        </p:tav>
                                      </p:tavLst>
                                    </p:anim>
                                    <p:anim calcmode="lin" valueType="num">
                                      <p:cBhvr>
                                        <p:cTn id="26" dur="500" fill="hold"/>
                                        <p:tgtEl>
                                          <p:spTgt spid="5">
                                            <p:graphicEl>
                                              <a:dgm id="{2E64728F-C4C9-4D73-ADA5-F367A36655E8}"/>
                                            </p:graphicEl>
                                          </p:spTgt>
                                        </p:tgtEl>
                                        <p:attrNameLst>
                                          <p:attrName>ppt_h</p:attrName>
                                        </p:attrNameLst>
                                      </p:cBhvr>
                                      <p:tavLst>
                                        <p:tav tm="0">
                                          <p:val>
                                            <p:fltVal val="0"/>
                                          </p:val>
                                        </p:tav>
                                        <p:tav tm="100000">
                                          <p:val>
                                            <p:strVal val="#ppt_h"/>
                                          </p:val>
                                        </p:tav>
                                      </p:tavLst>
                                    </p:anim>
                                    <p:anim calcmode="lin" valueType="num">
                                      <p:cBhvr>
                                        <p:cTn id="27" dur="500" fill="hold"/>
                                        <p:tgtEl>
                                          <p:spTgt spid="5">
                                            <p:graphicEl>
                                              <a:dgm id="{2E64728F-C4C9-4D73-ADA5-F367A36655E8}"/>
                                            </p:graphicEl>
                                          </p:spTgt>
                                        </p:tgtEl>
                                        <p:attrNameLst>
                                          <p:attrName>style.rotation</p:attrName>
                                        </p:attrNameLst>
                                      </p:cBhvr>
                                      <p:tavLst>
                                        <p:tav tm="0">
                                          <p:val>
                                            <p:fltVal val="90"/>
                                          </p:val>
                                        </p:tav>
                                        <p:tav tm="100000">
                                          <p:val>
                                            <p:fltVal val="0"/>
                                          </p:val>
                                        </p:tav>
                                      </p:tavLst>
                                    </p:anim>
                                    <p:animEffect transition="in" filter="fade">
                                      <p:cBhvr>
                                        <p:cTn id="28" dur="500"/>
                                        <p:tgtEl>
                                          <p:spTgt spid="5">
                                            <p:graphicEl>
                                              <a:dgm id="{2E64728F-C4C9-4D73-ADA5-F367A36655E8}"/>
                                            </p:graphicEl>
                                          </p:spTgt>
                                        </p:tgtEl>
                                      </p:cBhvr>
                                    </p:animEffect>
                                  </p:childTnLst>
                                </p:cTn>
                              </p:par>
                            </p:childTnLst>
                          </p:cTn>
                        </p:par>
                        <p:par>
                          <p:cTn id="29" fill="hold">
                            <p:stCondLst>
                              <p:cond delay="3500"/>
                            </p:stCondLst>
                            <p:childTnLst>
                              <p:par>
                                <p:cTn id="30" presetID="31" presetClass="entr" presetSubtype="0" fill="hold" grpId="0" nodeType="afterEffect">
                                  <p:stCondLst>
                                    <p:cond delay="0"/>
                                  </p:stCondLst>
                                  <p:childTnLst>
                                    <p:set>
                                      <p:cBhvr>
                                        <p:cTn id="31" dur="1" fill="hold">
                                          <p:stCondLst>
                                            <p:cond delay="0"/>
                                          </p:stCondLst>
                                        </p:cTn>
                                        <p:tgtEl>
                                          <p:spTgt spid="5">
                                            <p:graphicEl>
                                              <a:dgm id="{B6838479-6B55-4BCA-8016-4A5120CD6EBB}"/>
                                            </p:graphicEl>
                                          </p:spTgt>
                                        </p:tgtEl>
                                        <p:attrNameLst>
                                          <p:attrName>style.visibility</p:attrName>
                                        </p:attrNameLst>
                                      </p:cBhvr>
                                      <p:to>
                                        <p:strVal val="visible"/>
                                      </p:to>
                                    </p:set>
                                    <p:anim calcmode="lin" valueType="num">
                                      <p:cBhvr>
                                        <p:cTn id="32" dur="500" fill="hold"/>
                                        <p:tgtEl>
                                          <p:spTgt spid="5">
                                            <p:graphicEl>
                                              <a:dgm id="{B6838479-6B55-4BCA-8016-4A5120CD6EBB}"/>
                                            </p:graphicEl>
                                          </p:spTgt>
                                        </p:tgtEl>
                                        <p:attrNameLst>
                                          <p:attrName>ppt_w</p:attrName>
                                        </p:attrNameLst>
                                      </p:cBhvr>
                                      <p:tavLst>
                                        <p:tav tm="0">
                                          <p:val>
                                            <p:fltVal val="0"/>
                                          </p:val>
                                        </p:tav>
                                        <p:tav tm="100000">
                                          <p:val>
                                            <p:strVal val="#ppt_w"/>
                                          </p:val>
                                        </p:tav>
                                      </p:tavLst>
                                    </p:anim>
                                    <p:anim calcmode="lin" valueType="num">
                                      <p:cBhvr>
                                        <p:cTn id="33" dur="500" fill="hold"/>
                                        <p:tgtEl>
                                          <p:spTgt spid="5">
                                            <p:graphicEl>
                                              <a:dgm id="{B6838479-6B55-4BCA-8016-4A5120CD6EBB}"/>
                                            </p:graphicEl>
                                          </p:spTgt>
                                        </p:tgtEl>
                                        <p:attrNameLst>
                                          <p:attrName>ppt_h</p:attrName>
                                        </p:attrNameLst>
                                      </p:cBhvr>
                                      <p:tavLst>
                                        <p:tav tm="0">
                                          <p:val>
                                            <p:fltVal val="0"/>
                                          </p:val>
                                        </p:tav>
                                        <p:tav tm="100000">
                                          <p:val>
                                            <p:strVal val="#ppt_h"/>
                                          </p:val>
                                        </p:tav>
                                      </p:tavLst>
                                    </p:anim>
                                    <p:anim calcmode="lin" valueType="num">
                                      <p:cBhvr>
                                        <p:cTn id="34" dur="500" fill="hold"/>
                                        <p:tgtEl>
                                          <p:spTgt spid="5">
                                            <p:graphicEl>
                                              <a:dgm id="{B6838479-6B55-4BCA-8016-4A5120CD6EBB}"/>
                                            </p:graphicEl>
                                          </p:spTgt>
                                        </p:tgtEl>
                                        <p:attrNameLst>
                                          <p:attrName>style.rotation</p:attrName>
                                        </p:attrNameLst>
                                      </p:cBhvr>
                                      <p:tavLst>
                                        <p:tav tm="0">
                                          <p:val>
                                            <p:fltVal val="90"/>
                                          </p:val>
                                        </p:tav>
                                        <p:tav tm="100000">
                                          <p:val>
                                            <p:fltVal val="0"/>
                                          </p:val>
                                        </p:tav>
                                      </p:tavLst>
                                    </p:anim>
                                    <p:animEffect transition="in" filter="fade">
                                      <p:cBhvr>
                                        <p:cTn id="35" dur="500"/>
                                        <p:tgtEl>
                                          <p:spTgt spid="5">
                                            <p:graphicEl>
                                              <a:dgm id="{B6838479-6B55-4BCA-8016-4A5120CD6EBB}"/>
                                            </p:graphicEl>
                                          </p:spTgt>
                                        </p:tgtEl>
                                      </p:cBhvr>
                                    </p:animEffect>
                                  </p:childTnLst>
                                </p:cTn>
                              </p:par>
                            </p:childTnLst>
                          </p:cTn>
                        </p:par>
                        <p:par>
                          <p:cTn id="36" fill="hold">
                            <p:stCondLst>
                              <p:cond delay="4000"/>
                            </p:stCondLst>
                            <p:childTnLst>
                              <p:par>
                                <p:cTn id="37" presetID="31" presetClass="entr" presetSubtype="0" fill="hold" grpId="0" nodeType="afterEffect">
                                  <p:stCondLst>
                                    <p:cond delay="0"/>
                                  </p:stCondLst>
                                  <p:childTnLst>
                                    <p:set>
                                      <p:cBhvr>
                                        <p:cTn id="38" dur="1" fill="hold">
                                          <p:stCondLst>
                                            <p:cond delay="0"/>
                                          </p:stCondLst>
                                        </p:cTn>
                                        <p:tgtEl>
                                          <p:spTgt spid="5">
                                            <p:graphicEl>
                                              <a:dgm id="{6EBBEE2F-F12B-49FB-955C-4A1599BECF48}"/>
                                            </p:graphicEl>
                                          </p:spTgt>
                                        </p:tgtEl>
                                        <p:attrNameLst>
                                          <p:attrName>style.visibility</p:attrName>
                                        </p:attrNameLst>
                                      </p:cBhvr>
                                      <p:to>
                                        <p:strVal val="visible"/>
                                      </p:to>
                                    </p:set>
                                    <p:anim calcmode="lin" valueType="num">
                                      <p:cBhvr>
                                        <p:cTn id="39" dur="500" fill="hold"/>
                                        <p:tgtEl>
                                          <p:spTgt spid="5">
                                            <p:graphicEl>
                                              <a:dgm id="{6EBBEE2F-F12B-49FB-955C-4A1599BECF48}"/>
                                            </p:graphicEl>
                                          </p:spTgt>
                                        </p:tgtEl>
                                        <p:attrNameLst>
                                          <p:attrName>ppt_w</p:attrName>
                                        </p:attrNameLst>
                                      </p:cBhvr>
                                      <p:tavLst>
                                        <p:tav tm="0">
                                          <p:val>
                                            <p:fltVal val="0"/>
                                          </p:val>
                                        </p:tav>
                                        <p:tav tm="100000">
                                          <p:val>
                                            <p:strVal val="#ppt_w"/>
                                          </p:val>
                                        </p:tav>
                                      </p:tavLst>
                                    </p:anim>
                                    <p:anim calcmode="lin" valueType="num">
                                      <p:cBhvr>
                                        <p:cTn id="40" dur="500" fill="hold"/>
                                        <p:tgtEl>
                                          <p:spTgt spid="5">
                                            <p:graphicEl>
                                              <a:dgm id="{6EBBEE2F-F12B-49FB-955C-4A1599BECF48}"/>
                                            </p:graphicEl>
                                          </p:spTgt>
                                        </p:tgtEl>
                                        <p:attrNameLst>
                                          <p:attrName>ppt_h</p:attrName>
                                        </p:attrNameLst>
                                      </p:cBhvr>
                                      <p:tavLst>
                                        <p:tav tm="0">
                                          <p:val>
                                            <p:fltVal val="0"/>
                                          </p:val>
                                        </p:tav>
                                        <p:tav tm="100000">
                                          <p:val>
                                            <p:strVal val="#ppt_h"/>
                                          </p:val>
                                        </p:tav>
                                      </p:tavLst>
                                    </p:anim>
                                    <p:anim calcmode="lin" valueType="num">
                                      <p:cBhvr>
                                        <p:cTn id="41" dur="500" fill="hold"/>
                                        <p:tgtEl>
                                          <p:spTgt spid="5">
                                            <p:graphicEl>
                                              <a:dgm id="{6EBBEE2F-F12B-49FB-955C-4A1599BECF48}"/>
                                            </p:graphicEl>
                                          </p:spTgt>
                                        </p:tgtEl>
                                        <p:attrNameLst>
                                          <p:attrName>style.rotation</p:attrName>
                                        </p:attrNameLst>
                                      </p:cBhvr>
                                      <p:tavLst>
                                        <p:tav tm="0">
                                          <p:val>
                                            <p:fltVal val="90"/>
                                          </p:val>
                                        </p:tav>
                                        <p:tav tm="100000">
                                          <p:val>
                                            <p:fltVal val="0"/>
                                          </p:val>
                                        </p:tav>
                                      </p:tavLst>
                                    </p:anim>
                                    <p:animEffect transition="in" filter="fade">
                                      <p:cBhvr>
                                        <p:cTn id="42" dur="500"/>
                                        <p:tgtEl>
                                          <p:spTgt spid="5">
                                            <p:graphicEl>
                                              <a:dgm id="{6EBBEE2F-F12B-49FB-955C-4A1599BECF48}"/>
                                            </p:graphicEl>
                                          </p:spTgt>
                                        </p:tgtEl>
                                      </p:cBhvr>
                                    </p:animEffect>
                                  </p:childTnLst>
                                </p:cTn>
                              </p:par>
                            </p:childTnLst>
                          </p:cTn>
                        </p:par>
                        <p:par>
                          <p:cTn id="43" fill="hold">
                            <p:stCondLst>
                              <p:cond delay="4500"/>
                            </p:stCondLst>
                            <p:childTnLst>
                              <p:par>
                                <p:cTn id="44" presetID="31" presetClass="entr" presetSubtype="0" fill="hold" grpId="0" nodeType="afterEffect">
                                  <p:stCondLst>
                                    <p:cond delay="0"/>
                                  </p:stCondLst>
                                  <p:childTnLst>
                                    <p:set>
                                      <p:cBhvr>
                                        <p:cTn id="45" dur="1" fill="hold">
                                          <p:stCondLst>
                                            <p:cond delay="0"/>
                                          </p:stCondLst>
                                        </p:cTn>
                                        <p:tgtEl>
                                          <p:spTgt spid="5">
                                            <p:graphicEl>
                                              <a:dgm id="{D079A0CD-4702-454B-A481-D82E9DA9A6C8}"/>
                                            </p:graphicEl>
                                          </p:spTgt>
                                        </p:tgtEl>
                                        <p:attrNameLst>
                                          <p:attrName>style.visibility</p:attrName>
                                        </p:attrNameLst>
                                      </p:cBhvr>
                                      <p:to>
                                        <p:strVal val="visible"/>
                                      </p:to>
                                    </p:set>
                                    <p:anim calcmode="lin" valueType="num">
                                      <p:cBhvr>
                                        <p:cTn id="46" dur="500" fill="hold"/>
                                        <p:tgtEl>
                                          <p:spTgt spid="5">
                                            <p:graphicEl>
                                              <a:dgm id="{D079A0CD-4702-454B-A481-D82E9DA9A6C8}"/>
                                            </p:graphicEl>
                                          </p:spTgt>
                                        </p:tgtEl>
                                        <p:attrNameLst>
                                          <p:attrName>ppt_w</p:attrName>
                                        </p:attrNameLst>
                                      </p:cBhvr>
                                      <p:tavLst>
                                        <p:tav tm="0">
                                          <p:val>
                                            <p:fltVal val="0"/>
                                          </p:val>
                                        </p:tav>
                                        <p:tav tm="100000">
                                          <p:val>
                                            <p:strVal val="#ppt_w"/>
                                          </p:val>
                                        </p:tav>
                                      </p:tavLst>
                                    </p:anim>
                                    <p:anim calcmode="lin" valueType="num">
                                      <p:cBhvr>
                                        <p:cTn id="47" dur="500" fill="hold"/>
                                        <p:tgtEl>
                                          <p:spTgt spid="5">
                                            <p:graphicEl>
                                              <a:dgm id="{D079A0CD-4702-454B-A481-D82E9DA9A6C8}"/>
                                            </p:graphicEl>
                                          </p:spTgt>
                                        </p:tgtEl>
                                        <p:attrNameLst>
                                          <p:attrName>ppt_h</p:attrName>
                                        </p:attrNameLst>
                                      </p:cBhvr>
                                      <p:tavLst>
                                        <p:tav tm="0">
                                          <p:val>
                                            <p:fltVal val="0"/>
                                          </p:val>
                                        </p:tav>
                                        <p:tav tm="100000">
                                          <p:val>
                                            <p:strVal val="#ppt_h"/>
                                          </p:val>
                                        </p:tav>
                                      </p:tavLst>
                                    </p:anim>
                                    <p:anim calcmode="lin" valueType="num">
                                      <p:cBhvr>
                                        <p:cTn id="48" dur="500" fill="hold"/>
                                        <p:tgtEl>
                                          <p:spTgt spid="5">
                                            <p:graphicEl>
                                              <a:dgm id="{D079A0CD-4702-454B-A481-D82E9DA9A6C8}"/>
                                            </p:graphicEl>
                                          </p:spTgt>
                                        </p:tgtEl>
                                        <p:attrNameLst>
                                          <p:attrName>style.rotation</p:attrName>
                                        </p:attrNameLst>
                                      </p:cBhvr>
                                      <p:tavLst>
                                        <p:tav tm="0">
                                          <p:val>
                                            <p:fltVal val="90"/>
                                          </p:val>
                                        </p:tav>
                                        <p:tav tm="100000">
                                          <p:val>
                                            <p:fltVal val="0"/>
                                          </p:val>
                                        </p:tav>
                                      </p:tavLst>
                                    </p:anim>
                                    <p:animEffect transition="in" filter="fade">
                                      <p:cBhvr>
                                        <p:cTn id="49" dur="500"/>
                                        <p:tgtEl>
                                          <p:spTgt spid="5">
                                            <p:graphicEl>
                                              <a:dgm id="{D079A0CD-4702-454B-A481-D82E9DA9A6C8}"/>
                                            </p:graphicEl>
                                          </p:spTgt>
                                        </p:tgtEl>
                                      </p:cBhvr>
                                    </p:animEffect>
                                  </p:childTnLst>
                                </p:cTn>
                              </p:par>
                            </p:childTnLst>
                          </p:cTn>
                        </p:par>
                        <p:par>
                          <p:cTn id="50" fill="hold">
                            <p:stCondLst>
                              <p:cond delay="5000"/>
                            </p:stCondLst>
                            <p:childTnLst>
                              <p:par>
                                <p:cTn id="51" presetID="31" presetClass="entr" presetSubtype="0" fill="hold" grpId="0" nodeType="afterEffect">
                                  <p:stCondLst>
                                    <p:cond delay="0"/>
                                  </p:stCondLst>
                                  <p:childTnLst>
                                    <p:set>
                                      <p:cBhvr>
                                        <p:cTn id="52" dur="1" fill="hold">
                                          <p:stCondLst>
                                            <p:cond delay="0"/>
                                          </p:stCondLst>
                                        </p:cTn>
                                        <p:tgtEl>
                                          <p:spTgt spid="5">
                                            <p:graphicEl>
                                              <a:dgm id="{7DD1FE2F-3012-4989-847D-F22984EB33E5}"/>
                                            </p:graphicEl>
                                          </p:spTgt>
                                        </p:tgtEl>
                                        <p:attrNameLst>
                                          <p:attrName>style.visibility</p:attrName>
                                        </p:attrNameLst>
                                      </p:cBhvr>
                                      <p:to>
                                        <p:strVal val="visible"/>
                                      </p:to>
                                    </p:set>
                                    <p:anim calcmode="lin" valueType="num">
                                      <p:cBhvr>
                                        <p:cTn id="53" dur="500" fill="hold"/>
                                        <p:tgtEl>
                                          <p:spTgt spid="5">
                                            <p:graphicEl>
                                              <a:dgm id="{7DD1FE2F-3012-4989-847D-F22984EB33E5}"/>
                                            </p:graphicEl>
                                          </p:spTgt>
                                        </p:tgtEl>
                                        <p:attrNameLst>
                                          <p:attrName>ppt_w</p:attrName>
                                        </p:attrNameLst>
                                      </p:cBhvr>
                                      <p:tavLst>
                                        <p:tav tm="0">
                                          <p:val>
                                            <p:fltVal val="0"/>
                                          </p:val>
                                        </p:tav>
                                        <p:tav tm="100000">
                                          <p:val>
                                            <p:strVal val="#ppt_w"/>
                                          </p:val>
                                        </p:tav>
                                      </p:tavLst>
                                    </p:anim>
                                    <p:anim calcmode="lin" valueType="num">
                                      <p:cBhvr>
                                        <p:cTn id="54" dur="500" fill="hold"/>
                                        <p:tgtEl>
                                          <p:spTgt spid="5">
                                            <p:graphicEl>
                                              <a:dgm id="{7DD1FE2F-3012-4989-847D-F22984EB33E5}"/>
                                            </p:graphicEl>
                                          </p:spTgt>
                                        </p:tgtEl>
                                        <p:attrNameLst>
                                          <p:attrName>ppt_h</p:attrName>
                                        </p:attrNameLst>
                                      </p:cBhvr>
                                      <p:tavLst>
                                        <p:tav tm="0">
                                          <p:val>
                                            <p:fltVal val="0"/>
                                          </p:val>
                                        </p:tav>
                                        <p:tav tm="100000">
                                          <p:val>
                                            <p:strVal val="#ppt_h"/>
                                          </p:val>
                                        </p:tav>
                                      </p:tavLst>
                                    </p:anim>
                                    <p:anim calcmode="lin" valueType="num">
                                      <p:cBhvr>
                                        <p:cTn id="55" dur="500" fill="hold"/>
                                        <p:tgtEl>
                                          <p:spTgt spid="5">
                                            <p:graphicEl>
                                              <a:dgm id="{7DD1FE2F-3012-4989-847D-F22984EB33E5}"/>
                                            </p:graphicEl>
                                          </p:spTgt>
                                        </p:tgtEl>
                                        <p:attrNameLst>
                                          <p:attrName>style.rotation</p:attrName>
                                        </p:attrNameLst>
                                      </p:cBhvr>
                                      <p:tavLst>
                                        <p:tav tm="0">
                                          <p:val>
                                            <p:fltVal val="90"/>
                                          </p:val>
                                        </p:tav>
                                        <p:tav tm="100000">
                                          <p:val>
                                            <p:fltVal val="0"/>
                                          </p:val>
                                        </p:tav>
                                      </p:tavLst>
                                    </p:anim>
                                    <p:animEffect transition="in" filter="fade">
                                      <p:cBhvr>
                                        <p:cTn id="56" dur="500"/>
                                        <p:tgtEl>
                                          <p:spTgt spid="5">
                                            <p:graphicEl>
                                              <a:dgm id="{7DD1FE2F-3012-4989-847D-F22984EB33E5}"/>
                                            </p:graphicEl>
                                          </p:spTgt>
                                        </p:tgtEl>
                                      </p:cBhvr>
                                    </p:animEffect>
                                  </p:childTnLst>
                                </p:cTn>
                              </p:par>
                            </p:childTnLst>
                          </p:cTn>
                        </p:par>
                        <p:par>
                          <p:cTn id="57" fill="hold">
                            <p:stCondLst>
                              <p:cond delay="5500"/>
                            </p:stCondLst>
                            <p:childTnLst>
                              <p:par>
                                <p:cTn id="58" presetID="31" presetClass="entr" presetSubtype="0" fill="hold" grpId="0" nodeType="afterEffect">
                                  <p:stCondLst>
                                    <p:cond delay="0"/>
                                  </p:stCondLst>
                                  <p:childTnLst>
                                    <p:set>
                                      <p:cBhvr>
                                        <p:cTn id="59" dur="1" fill="hold">
                                          <p:stCondLst>
                                            <p:cond delay="0"/>
                                          </p:stCondLst>
                                        </p:cTn>
                                        <p:tgtEl>
                                          <p:spTgt spid="5">
                                            <p:graphicEl>
                                              <a:dgm id="{D1CB2792-28D6-4C06-ADC4-BAC4F047A3B3}"/>
                                            </p:graphicEl>
                                          </p:spTgt>
                                        </p:tgtEl>
                                        <p:attrNameLst>
                                          <p:attrName>style.visibility</p:attrName>
                                        </p:attrNameLst>
                                      </p:cBhvr>
                                      <p:to>
                                        <p:strVal val="visible"/>
                                      </p:to>
                                    </p:set>
                                    <p:anim calcmode="lin" valueType="num">
                                      <p:cBhvr>
                                        <p:cTn id="60" dur="500" fill="hold"/>
                                        <p:tgtEl>
                                          <p:spTgt spid="5">
                                            <p:graphicEl>
                                              <a:dgm id="{D1CB2792-28D6-4C06-ADC4-BAC4F047A3B3}"/>
                                            </p:graphicEl>
                                          </p:spTgt>
                                        </p:tgtEl>
                                        <p:attrNameLst>
                                          <p:attrName>ppt_w</p:attrName>
                                        </p:attrNameLst>
                                      </p:cBhvr>
                                      <p:tavLst>
                                        <p:tav tm="0">
                                          <p:val>
                                            <p:fltVal val="0"/>
                                          </p:val>
                                        </p:tav>
                                        <p:tav tm="100000">
                                          <p:val>
                                            <p:strVal val="#ppt_w"/>
                                          </p:val>
                                        </p:tav>
                                      </p:tavLst>
                                    </p:anim>
                                    <p:anim calcmode="lin" valueType="num">
                                      <p:cBhvr>
                                        <p:cTn id="61" dur="500" fill="hold"/>
                                        <p:tgtEl>
                                          <p:spTgt spid="5">
                                            <p:graphicEl>
                                              <a:dgm id="{D1CB2792-28D6-4C06-ADC4-BAC4F047A3B3}"/>
                                            </p:graphicEl>
                                          </p:spTgt>
                                        </p:tgtEl>
                                        <p:attrNameLst>
                                          <p:attrName>ppt_h</p:attrName>
                                        </p:attrNameLst>
                                      </p:cBhvr>
                                      <p:tavLst>
                                        <p:tav tm="0">
                                          <p:val>
                                            <p:fltVal val="0"/>
                                          </p:val>
                                        </p:tav>
                                        <p:tav tm="100000">
                                          <p:val>
                                            <p:strVal val="#ppt_h"/>
                                          </p:val>
                                        </p:tav>
                                      </p:tavLst>
                                    </p:anim>
                                    <p:anim calcmode="lin" valueType="num">
                                      <p:cBhvr>
                                        <p:cTn id="62" dur="500" fill="hold"/>
                                        <p:tgtEl>
                                          <p:spTgt spid="5">
                                            <p:graphicEl>
                                              <a:dgm id="{D1CB2792-28D6-4C06-ADC4-BAC4F047A3B3}"/>
                                            </p:graphicEl>
                                          </p:spTgt>
                                        </p:tgtEl>
                                        <p:attrNameLst>
                                          <p:attrName>style.rotation</p:attrName>
                                        </p:attrNameLst>
                                      </p:cBhvr>
                                      <p:tavLst>
                                        <p:tav tm="0">
                                          <p:val>
                                            <p:fltVal val="90"/>
                                          </p:val>
                                        </p:tav>
                                        <p:tav tm="100000">
                                          <p:val>
                                            <p:fltVal val="0"/>
                                          </p:val>
                                        </p:tav>
                                      </p:tavLst>
                                    </p:anim>
                                    <p:animEffect transition="in" filter="fade">
                                      <p:cBhvr>
                                        <p:cTn id="63" dur="500"/>
                                        <p:tgtEl>
                                          <p:spTgt spid="5">
                                            <p:graphicEl>
                                              <a:dgm id="{D1CB2792-28D6-4C06-ADC4-BAC4F047A3B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Sub>
          <a:bldDgm bld="lvl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Conclusion &amp; Recommendations</a:t>
            </a:r>
          </a:p>
        </p:txBody>
      </p:sp>
      <p:graphicFrame>
        <p:nvGraphicFramePr>
          <p:cNvPr id="5" name="Content Placeholder 2">
            <a:extLst>
              <a:ext uri="{FF2B5EF4-FFF2-40B4-BE49-F238E27FC236}">
                <a16:creationId xmlns:a16="http://schemas.microsoft.com/office/drawing/2014/main" id="{BAB5538D-302B-EDF9-2B38-033C55590D00}"/>
              </a:ext>
            </a:extLst>
          </p:cNvPr>
          <p:cNvGraphicFramePr>
            <a:graphicFrameLocks noGrp="1"/>
          </p:cNvGraphicFramePr>
          <p:nvPr>
            <p:ph idx="1"/>
          </p:nvPr>
        </p:nvGraphicFramePr>
        <p:xfrm>
          <a:off x="594360" y="2194560"/>
          <a:ext cx="7955280" cy="4069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5"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750"/>
                                        <p:tgtEl>
                                          <p:spTgt spid="2"/>
                                        </p:tgtEl>
                                      </p:cBhvr>
                                    </p:animEffect>
                                    <p:anim calcmode="lin" valueType="num">
                                      <p:cBhvr>
                                        <p:cTn id="8" dur="750" fill="hold"/>
                                        <p:tgtEl>
                                          <p:spTgt spid="2"/>
                                        </p:tgtEl>
                                        <p:attrNameLst>
                                          <p:attrName>ppt_w</p:attrName>
                                        </p:attrNameLst>
                                      </p:cBhvr>
                                      <p:tavLst>
                                        <p:tav tm="0" fmla="#ppt_w*sin(2.5*pi*$)">
                                          <p:val>
                                            <p:fltVal val="0"/>
                                          </p:val>
                                        </p:tav>
                                        <p:tav tm="100000">
                                          <p:val>
                                            <p:fltVal val="1"/>
                                          </p:val>
                                        </p:tav>
                                      </p:tavLst>
                                    </p:anim>
                                    <p:anim calcmode="lin" valueType="num">
                                      <p:cBhvr>
                                        <p:cTn id="9" dur="750" fill="hold"/>
                                        <p:tgtEl>
                                          <p:spTgt spid="2"/>
                                        </p:tgtEl>
                                        <p:attrNameLst>
                                          <p:attrName>ppt_h</p:attrName>
                                        </p:attrNameLst>
                                      </p:cBhvr>
                                      <p:tavLst>
                                        <p:tav tm="0">
                                          <p:val>
                                            <p:strVal val="#ppt_h"/>
                                          </p:val>
                                        </p:tav>
                                        <p:tav tm="100000">
                                          <p:val>
                                            <p:strVal val="#ppt_h"/>
                                          </p:val>
                                        </p:tav>
                                      </p:tavLst>
                                    </p:anim>
                                  </p:childTnLst>
                                </p:cTn>
                              </p:par>
                            </p:childTnLst>
                          </p:cTn>
                        </p:par>
                        <p:par>
                          <p:cTn id="10" fill="hold">
                            <p:stCondLst>
                              <p:cond delay="750"/>
                            </p:stCondLst>
                            <p:childTnLst>
                              <p:par>
                                <p:cTn id="11" presetID="42" presetClass="entr" presetSubtype="0" fill="hold" grpId="0" nodeType="afterEffect">
                                  <p:stCondLst>
                                    <p:cond delay="0"/>
                                  </p:stCondLst>
                                  <p:childTnLst>
                                    <p:set>
                                      <p:cBhvr>
                                        <p:cTn id="12" dur="1" fill="hold">
                                          <p:stCondLst>
                                            <p:cond delay="0"/>
                                          </p:stCondLst>
                                        </p:cTn>
                                        <p:tgtEl>
                                          <p:spTgt spid="5">
                                            <p:graphicEl>
                                              <a:dgm id="{74CCD6A8-2A11-4EB1-A00A-8B48E80D6220}"/>
                                            </p:graphicEl>
                                          </p:spTgt>
                                        </p:tgtEl>
                                        <p:attrNameLst>
                                          <p:attrName>style.visibility</p:attrName>
                                        </p:attrNameLst>
                                      </p:cBhvr>
                                      <p:to>
                                        <p:strVal val="visible"/>
                                      </p:to>
                                    </p:set>
                                    <p:animEffect transition="in" filter="fade">
                                      <p:cBhvr>
                                        <p:cTn id="13" dur="500"/>
                                        <p:tgtEl>
                                          <p:spTgt spid="5">
                                            <p:graphicEl>
                                              <a:dgm id="{74CCD6A8-2A11-4EB1-A00A-8B48E80D6220}"/>
                                            </p:graphicEl>
                                          </p:spTgt>
                                        </p:tgtEl>
                                      </p:cBhvr>
                                    </p:animEffect>
                                    <p:anim calcmode="lin" valueType="num">
                                      <p:cBhvr>
                                        <p:cTn id="14" dur="500" fill="hold"/>
                                        <p:tgtEl>
                                          <p:spTgt spid="5">
                                            <p:graphicEl>
                                              <a:dgm id="{74CCD6A8-2A11-4EB1-A00A-8B48E80D6220}"/>
                                            </p:graphicEl>
                                          </p:spTgt>
                                        </p:tgtEl>
                                        <p:attrNameLst>
                                          <p:attrName>ppt_x</p:attrName>
                                        </p:attrNameLst>
                                      </p:cBhvr>
                                      <p:tavLst>
                                        <p:tav tm="0">
                                          <p:val>
                                            <p:strVal val="#ppt_x"/>
                                          </p:val>
                                        </p:tav>
                                        <p:tav tm="100000">
                                          <p:val>
                                            <p:strVal val="#ppt_x"/>
                                          </p:val>
                                        </p:tav>
                                      </p:tavLst>
                                    </p:anim>
                                    <p:anim calcmode="lin" valueType="num">
                                      <p:cBhvr>
                                        <p:cTn id="15" dur="500" fill="hold"/>
                                        <p:tgtEl>
                                          <p:spTgt spid="5">
                                            <p:graphicEl>
                                              <a:dgm id="{74CCD6A8-2A11-4EB1-A00A-8B48E80D6220}"/>
                                            </p:graphicEl>
                                          </p:spTgt>
                                        </p:tgtEl>
                                        <p:attrNameLst>
                                          <p:attrName>ppt_y</p:attrName>
                                        </p:attrNameLst>
                                      </p:cBhvr>
                                      <p:tavLst>
                                        <p:tav tm="0">
                                          <p:val>
                                            <p:strVal val="#ppt_y+.1"/>
                                          </p:val>
                                        </p:tav>
                                        <p:tav tm="100000">
                                          <p:val>
                                            <p:strVal val="#ppt_y"/>
                                          </p:val>
                                        </p:tav>
                                      </p:tavLst>
                                    </p:anim>
                                  </p:childTnLst>
                                </p:cTn>
                              </p:par>
                            </p:childTnLst>
                          </p:cTn>
                        </p:par>
                        <p:par>
                          <p:cTn id="16" fill="hold">
                            <p:stCondLst>
                              <p:cond delay="1250"/>
                            </p:stCondLst>
                            <p:childTnLst>
                              <p:par>
                                <p:cTn id="17" presetID="42" presetClass="entr" presetSubtype="0" fill="hold" grpId="0" nodeType="afterEffect">
                                  <p:stCondLst>
                                    <p:cond delay="0"/>
                                  </p:stCondLst>
                                  <p:childTnLst>
                                    <p:set>
                                      <p:cBhvr>
                                        <p:cTn id="18" dur="1" fill="hold">
                                          <p:stCondLst>
                                            <p:cond delay="0"/>
                                          </p:stCondLst>
                                        </p:cTn>
                                        <p:tgtEl>
                                          <p:spTgt spid="5">
                                            <p:graphicEl>
                                              <a:dgm id="{16754C5E-FAB9-483E-9AAF-F56D52B4415C}"/>
                                            </p:graphicEl>
                                          </p:spTgt>
                                        </p:tgtEl>
                                        <p:attrNameLst>
                                          <p:attrName>style.visibility</p:attrName>
                                        </p:attrNameLst>
                                      </p:cBhvr>
                                      <p:to>
                                        <p:strVal val="visible"/>
                                      </p:to>
                                    </p:set>
                                    <p:animEffect transition="in" filter="fade">
                                      <p:cBhvr>
                                        <p:cTn id="19" dur="500"/>
                                        <p:tgtEl>
                                          <p:spTgt spid="5">
                                            <p:graphicEl>
                                              <a:dgm id="{16754C5E-FAB9-483E-9AAF-F56D52B4415C}"/>
                                            </p:graphicEl>
                                          </p:spTgt>
                                        </p:tgtEl>
                                      </p:cBhvr>
                                    </p:animEffect>
                                    <p:anim calcmode="lin" valueType="num">
                                      <p:cBhvr>
                                        <p:cTn id="20" dur="500" fill="hold"/>
                                        <p:tgtEl>
                                          <p:spTgt spid="5">
                                            <p:graphicEl>
                                              <a:dgm id="{16754C5E-FAB9-483E-9AAF-F56D52B4415C}"/>
                                            </p:graphicEl>
                                          </p:spTgt>
                                        </p:tgtEl>
                                        <p:attrNameLst>
                                          <p:attrName>ppt_x</p:attrName>
                                        </p:attrNameLst>
                                      </p:cBhvr>
                                      <p:tavLst>
                                        <p:tav tm="0">
                                          <p:val>
                                            <p:strVal val="#ppt_x"/>
                                          </p:val>
                                        </p:tav>
                                        <p:tav tm="100000">
                                          <p:val>
                                            <p:strVal val="#ppt_x"/>
                                          </p:val>
                                        </p:tav>
                                      </p:tavLst>
                                    </p:anim>
                                    <p:anim calcmode="lin" valueType="num">
                                      <p:cBhvr>
                                        <p:cTn id="21" dur="500" fill="hold"/>
                                        <p:tgtEl>
                                          <p:spTgt spid="5">
                                            <p:graphicEl>
                                              <a:dgm id="{16754C5E-FAB9-483E-9AAF-F56D52B4415C}"/>
                                            </p:graphicEl>
                                          </p:spTgt>
                                        </p:tgtEl>
                                        <p:attrNameLst>
                                          <p:attrName>ppt_y</p:attrName>
                                        </p:attrNameLst>
                                      </p:cBhvr>
                                      <p:tavLst>
                                        <p:tav tm="0">
                                          <p:val>
                                            <p:strVal val="#ppt_y+.1"/>
                                          </p:val>
                                        </p:tav>
                                        <p:tav tm="100000">
                                          <p:val>
                                            <p:strVal val="#ppt_y"/>
                                          </p:val>
                                        </p:tav>
                                      </p:tavLst>
                                    </p:anim>
                                  </p:childTnLst>
                                </p:cTn>
                              </p:par>
                            </p:childTnLst>
                          </p:cTn>
                        </p:par>
                        <p:par>
                          <p:cTn id="22" fill="hold">
                            <p:stCondLst>
                              <p:cond delay="1750"/>
                            </p:stCondLst>
                            <p:childTnLst>
                              <p:par>
                                <p:cTn id="23" presetID="42" presetClass="entr" presetSubtype="0" fill="hold" grpId="0" nodeType="afterEffect">
                                  <p:stCondLst>
                                    <p:cond delay="0"/>
                                  </p:stCondLst>
                                  <p:childTnLst>
                                    <p:set>
                                      <p:cBhvr>
                                        <p:cTn id="24" dur="1" fill="hold">
                                          <p:stCondLst>
                                            <p:cond delay="0"/>
                                          </p:stCondLst>
                                        </p:cTn>
                                        <p:tgtEl>
                                          <p:spTgt spid="5">
                                            <p:graphicEl>
                                              <a:dgm id="{8C0F4D31-302F-4C6A-AC3E-D681EAB2526E}"/>
                                            </p:graphicEl>
                                          </p:spTgt>
                                        </p:tgtEl>
                                        <p:attrNameLst>
                                          <p:attrName>style.visibility</p:attrName>
                                        </p:attrNameLst>
                                      </p:cBhvr>
                                      <p:to>
                                        <p:strVal val="visible"/>
                                      </p:to>
                                    </p:set>
                                    <p:animEffect transition="in" filter="fade">
                                      <p:cBhvr>
                                        <p:cTn id="25" dur="500"/>
                                        <p:tgtEl>
                                          <p:spTgt spid="5">
                                            <p:graphicEl>
                                              <a:dgm id="{8C0F4D31-302F-4C6A-AC3E-D681EAB2526E}"/>
                                            </p:graphicEl>
                                          </p:spTgt>
                                        </p:tgtEl>
                                      </p:cBhvr>
                                    </p:animEffect>
                                    <p:anim calcmode="lin" valueType="num">
                                      <p:cBhvr>
                                        <p:cTn id="26" dur="500" fill="hold"/>
                                        <p:tgtEl>
                                          <p:spTgt spid="5">
                                            <p:graphicEl>
                                              <a:dgm id="{8C0F4D31-302F-4C6A-AC3E-D681EAB2526E}"/>
                                            </p:graphicEl>
                                          </p:spTgt>
                                        </p:tgtEl>
                                        <p:attrNameLst>
                                          <p:attrName>ppt_x</p:attrName>
                                        </p:attrNameLst>
                                      </p:cBhvr>
                                      <p:tavLst>
                                        <p:tav tm="0">
                                          <p:val>
                                            <p:strVal val="#ppt_x"/>
                                          </p:val>
                                        </p:tav>
                                        <p:tav tm="100000">
                                          <p:val>
                                            <p:strVal val="#ppt_x"/>
                                          </p:val>
                                        </p:tav>
                                      </p:tavLst>
                                    </p:anim>
                                    <p:anim calcmode="lin" valueType="num">
                                      <p:cBhvr>
                                        <p:cTn id="27" dur="500" fill="hold"/>
                                        <p:tgtEl>
                                          <p:spTgt spid="5">
                                            <p:graphicEl>
                                              <a:dgm id="{8C0F4D31-302F-4C6A-AC3E-D681EAB2526E}"/>
                                            </p:graphicEl>
                                          </p:spTgt>
                                        </p:tgtEl>
                                        <p:attrNameLst>
                                          <p:attrName>ppt_y</p:attrName>
                                        </p:attrNameLst>
                                      </p:cBhvr>
                                      <p:tavLst>
                                        <p:tav tm="0">
                                          <p:val>
                                            <p:strVal val="#ppt_y+.1"/>
                                          </p:val>
                                        </p:tav>
                                        <p:tav tm="100000">
                                          <p:val>
                                            <p:strVal val="#ppt_y"/>
                                          </p:val>
                                        </p:tav>
                                      </p:tavLst>
                                    </p:anim>
                                  </p:childTnLst>
                                </p:cTn>
                              </p:par>
                            </p:childTnLst>
                          </p:cTn>
                        </p:par>
                        <p:par>
                          <p:cTn id="28" fill="hold">
                            <p:stCondLst>
                              <p:cond delay="2250"/>
                            </p:stCondLst>
                            <p:childTnLst>
                              <p:par>
                                <p:cTn id="29" presetID="42" presetClass="entr" presetSubtype="0" fill="hold" grpId="0" nodeType="afterEffect">
                                  <p:stCondLst>
                                    <p:cond delay="0"/>
                                  </p:stCondLst>
                                  <p:childTnLst>
                                    <p:set>
                                      <p:cBhvr>
                                        <p:cTn id="30" dur="1" fill="hold">
                                          <p:stCondLst>
                                            <p:cond delay="0"/>
                                          </p:stCondLst>
                                        </p:cTn>
                                        <p:tgtEl>
                                          <p:spTgt spid="5">
                                            <p:graphicEl>
                                              <a:dgm id="{F698C0A2-AD38-4C4D-AAA4-9FAB092B5B7F}"/>
                                            </p:graphicEl>
                                          </p:spTgt>
                                        </p:tgtEl>
                                        <p:attrNameLst>
                                          <p:attrName>style.visibility</p:attrName>
                                        </p:attrNameLst>
                                      </p:cBhvr>
                                      <p:to>
                                        <p:strVal val="visible"/>
                                      </p:to>
                                    </p:set>
                                    <p:animEffect transition="in" filter="fade">
                                      <p:cBhvr>
                                        <p:cTn id="31" dur="500"/>
                                        <p:tgtEl>
                                          <p:spTgt spid="5">
                                            <p:graphicEl>
                                              <a:dgm id="{F698C0A2-AD38-4C4D-AAA4-9FAB092B5B7F}"/>
                                            </p:graphicEl>
                                          </p:spTgt>
                                        </p:tgtEl>
                                      </p:cBhvr>
                                    </p:animEffect>
                                    <p:anim calcmode="lin" valueType="num">
                                      <p:cBhvr>
                                        <p:cTn id="32" dur="500" fill="hold"/>
                                        <p:tgtEl>
                                          <p:spTgt spid="5">
                                            <p:graphicEl>
                                              <a:dgm id="{F698C0A2-AD38-4C4D-AAA4-9FAB092B5B7F}"/>
                                            </p:graphicEl>
                                          </p:spTgt>
                                        </p:tgtEl>
                                        <p:attrNameLst>
                                          <p:attrName>ppt_x</p:attrName>
                                        </p:attrNameLst>
                                      </p:cBhvr>
                                      <p:tavLst>
                                        <p:tav tm="0">
                                          <p:val>
                                            <p:strVal val="#ppt_x"/>
                                          </p:val>
                                        </p:tav>
                                        <p:tav tm="100000">
                                          <p:val>
                                            <p:strVal val="#ppt_x"/>
                                          </p:val>
                                        </p:tav>
                                      </p:tavLst>
                                    </p:anim>
                                    <p:anim calcmode="lin" valueType="num">
                                      <p:cBhvr>
                                        <p:cTn id="33" dur="500" fill="hold"/>
                                        <p:tgtEl>
                                          <p:spTgt spid="5">
                                            <p:graphicEl>
                                              <a:dgm id="{F698C0A2-AD38-4C4D-AAA4-9FAB092B5B7F}"/>
                                            </p:graphicEl>
                                          </p:spTgt>
                                        </p:tgtEl>
                                        <p:attrNameLst>
                                          <p:attrName>ppt_y</p:attrName>
                                        </p:attrNameLst>
                                      </p:cBhvr>
                                      <p:tavLst>
                                        <p:tav tm="0">
                                          <p:val>
                                            <p:strVal val="#ppt_y+.1"/>
                                          </p:val>
                                        </p:tav>
                                        <p:tav tm="100000">
                                          <p:val>
                                            <p:strVal val="#ppt_y"/>
                                          </p:val>
                                        </p:tav>
                                      </p:tavLst>
                                    </p:anim>
                                  </p:childTnLst>
                                </p:cTn>
                              </p:par>
                            </p:childTnLst>
                          </p:cTn>
                        </p:par>
                        <p:par>
                          <p:cTn id="34" fill="hold">
                            <p:stCondLst>
                              <p:cond delay="2750"/>
                            </p:stCondLst>
                            <p:childTnLst>
                              <p:par>
                                <p:cTn id="35" presetID="42" presetClass="entr" presetSubtype="0" fill="hold" grpId="0" nodeType="afterEffect">
                                  <p:stCondLst>
                                    <p:cond delay="0"/>
                                  </p:stCondLst>
                                  <p:childTnLst>
                                    <p:set>
                                      <p:cBhvr>
                                        <p:cTn id="36" dur="1" fill="hold">
                                          <p:stCondLst>
                                            <p:cond delay="0"/>
                                          </p:stCondLst>
                                        </p:cTn>
                                        <p:tgtEl>
                                          <p:spTgt spid="5">
                                            <p:graphicEl>
                                              <a:dgm id="{1E8DB70E-AB29-4C3F-AC8C-0B11FA07E939}"/>
                                            </p:graphicEl>
                                          </p:spTgt>
                                        </p:tgtEl>
                                        <p:attrNameLst>
                                          <p:attrName>style.visibility</p:attrName>
                                        </p:attrNameLst>
                                      </p:cBhvr>
                                      <p:to>
                                        <p:strVal val="visible"/>
                                      </p:to>
                                    </p:set>
                                    <p:animEffect transition="in" filter="fade">
                                      <p:cBhvr>
                                        <p:cTn id="37" dur="500"/>
                                        <p:tgtEl>
                                          <p:spTgt spid="5">
                                            <p:graphicEl>
                                              <a:dgm id="{1E8DB70E-AB29-4C3F-AC8C-0B11FA07E939}"/>
                                            </p:graphicEl>
                                          </p:spTgt>
                                        </p:tgtEl>
                                      </p:cBhvr>
                                    </p:animEffect>
                                    <p:anim calcmode="lin" valueType="num">
                                      <p:cBhvr>
                                        <p:cTn id="38" dur="500" fill="hold"/>
                                        <p:tgtEl>
                                          <p:spTgt spid="5">
                                            <p:graphicEl>
                                              <a:dgm id="{1E8DB70E-AB29-4C3F-AC8C-0B11FA07E939}"/>
                                            </p:graphicEl>
                                          </p:spTgt>
                                        </p:tgtEl>
                                        <p:attrNameLst>
                                          <p:attrName>ppt_x</p:attrName>
                                        </p:attrNameLst>
                                      </p:cBhvr>
                                      <p:tavLst>
                                        <p:tav tm="0">
                                          <p:val>
                                            <p:strVal val="#ppt_x"/>
                                          </p:val>
                                        </p:tav>
                                        <p:tav tm="100000">
                                          <p:val>
                                            <p:strVal val="#ppt_x"/>
                                          </p:val>
                                        </p:tav>
                                      </p:tavLst>
                                    </p:anim>
                                    <p:anim calcmode="lin" valueType="num">
                                      <p:cBhvr>
                                        <p:cTn id="39" dur="500" fill="hold"/>
                                        <p:tgtEl>
                                          <p:spTgt spid="5">
                                            <p:graphicEl>
                                              <a:dgm id="{1E8DB70E-AB29-4C3F-AC8C-0B11FA07E939}"/>
                                            </p:graphicEl>
                                          </p:spTgt>
                                        </p:tgtEl>
                                        <p:attrNameLst>
                                          <p:attrName>ppt_y</p:attrName>
                                        </p:attrNameLst>
                                      </p:cBhvr>
                                      <p:tavLst>
                                        <p:tav tm="0">
                                          <p:val>
                                            <p:strVal val="#ppt_y+.1"/>
                                          </p:val>
                                        </p:tav>
                                        <p:tav tm="100000">
                                          <p:val>
                                            <p:strVal val="#ppt_y"/>
                                          </p:val>
                                        </p:tav>
                                      </p:tavLst>
                                    </p:anim>
                                  </p:childTnLst>
                                </p:cTn>
                              </p:par>
                            </p:childTnLst>
                          </p:cTn>
                        </p:par>
                        <p:par>
                          <p:cTn id="40" fill="hold">
                            <p:stCondLst>
                              <p:cond delay="3250"/>
                            </p:stCondLst>
                            <p:childTnLst>
                              <p:par>
                                <p:cTn id="41" presetID="42" presetClass="entr" presetSubtype="0" fill="hold" grpId="0" nodeType="afterEffect">
                                  <p:stCondLst>
                                    <p:cond delay="0"/>
                                  </p:stCondLst>
                                  <p:childTnLst>
                                    <p:set>
                                      <p:cBhvr>
                                        <p:cTn id="42" dur="1" fill="hold">
                                          <p:stCondLst>
                                            <p:cond delay="0"/>
                                          </p:stCondLst>
                                        </p:cTn>
                                        <p:tgtEl>
                                          <p:spTgt spid="5">
                                            <p:graphicEl>
                                              <a:dgm id="{445DF653-50D2-4F42-914A-CB5BBBE873B9}"/>
                                            </p:graphicEl>
                                          </p:spTgt>
                                        </p:tgtEl>
                                        <p:attrNameLst>
                                          <p:attrName>style.visibility</p:attrName>
                                        </p:attrNameLst>
                                      </p:cBhvr>
                                      <p:to>
                                        <p:strVal val="visible"/>
                                      </p:to>
                                    </p:set>
                                    <p:animEffect transition="in" filter="fade">
                                      <p:cBhvr>
                                        <p:cTn id="43" dur="500"/>
                                        <p:tgtEl>
                                          <p:spTgt spid="5">
                                            <p:graphicEl>
                                              <a:dgm id="{445DF653-50D2-4F42-914A-CB5BBBE873B9}"/>
                                            </p:graphicEl>
                                          </p:spTgt>
                                        </p:tgtEl>
                                      </p:cBhvr>
                                    </p:animEffect>
                                    <p:anim calcmode="lin" valueType="num">
                                      <p:cBhvr>
                                        <p:cTn id="44" dur="500" fill="hold"/>
                                        <p:tgtEl>
                                          <p:spTgt spid="5">
                                            <p:graphicEl>
                                              <a:dgm id="{445DF653-50D2-4F42-914A-CB5BBBE873B9}"/>
                                            </p:graphicEl>
                                          </p:spTgt>
                                        </p:tgtEl>
                                        <p:attrNameLst>
                                          <p:attrName>ppt_x</p:attrName>
                                        </p:attrNameLst>
                                      </p:cBhvr>
                                      <p:tavLst>
                                        <p:tav tm="0">
                                          <p:val>
                                            <p:strVal val="#ppt_x"/>
                                          </p:val>
                                        </p:tav>
                                        <p:tav tm="100000">
                                          <p:val>
                                            <p:strVal val="#ppt_x"/>
                                          </p:val>
                                        </p:tav>
                                      </p:tavLst>
                                    </p:anim>
                                    <p:anim calcmode="lin" valueType="num">
                                      <p:cBhvr>
                                        <p:cTn id="45" dur="500" fill="hold"/>
                                        <p:tgtEl>
                                          <p:spTgt spid="5">
                                            <p:graphicEl>
                                              <a:dgm id="{445DF653-50D2-4F42-914A-CB5BBBE873B9}"/>
                                            </p:graphicEl>
                                          </p:spTgt>
                                        </p:tgtEl>
                                        <p:attrNameLst>
                                          <p:attrName>ppt_y</p:attrName>
                                        </p:attrNameLst>
                                      </p:cBhvr>
                                      <p:tavLst>
                                        <p:tav tm="0">
                                          <p:val>
                                            <p:strVal val="#ppt_y+.1"/>
                                          </p:val>
                                        </p:tav>
                                        <p:tav tm="100000">
                                          <p:val>
                                            <p:strVal val="#ppt_y"/>
                                          </p:val>
                                        </p:tav>
                                      </p:tavLst>
                                    </p:anim>
                                  </p:childTnLst>
                                </p:cTn>
                              </p:par>
                            </p:childTnLst>
                          </p:cTn>
                        </p:par>
                        <p:par>
                          <p:cTn id="46" fill="hold">
                            <p:stCondLst>
                              <p:cond delay="3750"/>
                            </p:stCondLst>
                            <p:childTnLst>
                              <p:par>
                                <p:cTn id="47" presetID="42" presetClass="entr" presetSubtype="0" fill="hold" grpId="0" nodeType="afterEffect">
                                  <p:stCondLst>
                                    <p:cond delay="0"/>
                                  </p:stCondLst>
                                  <p:childTnLst>
                                    <p:set>
                                      <p:cBhvr>
                                        <p:cTn id="48" dur="1" fill="hold">
                                          <p:stCondLst>
                                            <p:cond delay="0"/>
                                          </p:stCondLst>
                                        </p:cTn>
                                        <p:tgtEl>
                                          <p:spTgt spid="5">
                                            <p:graphicEl>
                                              <a:dgm id="{8F1B73D8-026B-4BC3-9C74-92C57407AB7C}"/>
                                            </p:graphicEl>
                                          </p:spTgt>
                                        </p:tgtEl>
                                        <p:attrNameLst>
                                          <p:attrName>style.visibility</p:attrName>
                                        </p:attrNameLst>
                                      </p:cBhvr>
                                      <p:to>
                                        <p:strVal val="visible"/>
                                      </p:to>
                                    </p:set>
                                    <p:animEffect transition="in" filter="fade">
                                      <p:cBhvr>
                                        <p:cTn id="49" dur="500"/>
                                        <p:tgtEl>
                                          <p:spTgt spid="5">
                                            <p:graphicEl>
                                              <a:dgm id="{8F1B73D8-026B-4BC3-9C74-92C57407AB7C}"/>
                                            </p:graphicEl>
                                          </p:spTgt>
                                        </p:tgtEl>
                                      </p:cBhvr>
                                    </p:animEffect>
                                    <p:anim calcmode="lin" valueType="num">
                                      <p:cBhvr>
                                        <p:cTn id="50" dur="500" fill="hold"/>
                                        <p:tgtEl>
                                          <p:spTgt spid="5">
                                            <p:graphicEl>
                                              <a:dgm id="{8F1B73D8-026B-4BC3-9C74-92C57407AB7C}"/>
                                            </p:graphicEl>
                                          </p:spTgt>
                                        </p:tgtEl>
                                        <p:attrNameLst>
                                          <p:attrName>ppt_x</p:attrName>
                                        </p:attrNameLst>
                                      </p:cBhvr>
                                      <p:tavLst>
                                        <p:tav tm="0">
                                          <p:val>
                                            <p:strVal val="#ppt_x"/>
                                          </p:val>
                                        </p:tav>
                                        <p:tav tm="100000">
                                          <p:val>
                                            <p:strVal val="#ppt_x"/>
                                          </p:val>
                                        </p:tav>
                                      </p:tavLst>
                                    </p:anim>
                                    <p:anim calcmode="lin" valueType="num">
                                      <p:cBhvr>
                                        <p:cTn id="51" dur="500" fill="hold"/>
                                        <p:tgtEl>
                                          <p:spTgt spid="5">
                                            <p:graphicEl>
                                              <a:dgm id="{8F1B73D8-026B-4BC3-9C74-92C57407AB7C}"/>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4C41CF4-4A13-4AA9-9300-CB7A2E37C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p:cNvSpPr>
            <a:spLocks noGrp="1"/>
          </p:cNvSpPr>
          <p:nvPr>
            <p:ph type="title"/>
          </p:nvPr>
        </p:nvSpPr>
        <p:spPr>
          <a:xfrm>
            <a:off x="512706" y="764372"/>
            <a:ext cx="2380266" cy="5216013"/>
          </a:xfrm>
        </p:spPr>
        <p:txBody>
          <a:bodyPr>
            <a:normAutofit/>
          </a:bodyPr>
          <a:lstStyle/>
          <a:p>
            <a:r>
              <a:rPr lang="en-GB" sz="2800" dirty="0"/>
              <a:t>References</a:t>
            </a:r>
          </a:p>
        </p:txBody>
      </p:sp>
      <p:cxnSp>
        <p:nvCxnSpPr>
          <p:cNvPr id="10" name="Straight Connector 9">
            <a:extLst>
              <a:ext uri="{FF2B5EF4-FFF2-40B4-BE49-F238E27FC236}">
                <a16:creationId xmlns:a16="http://schemas.microsoft.com/office/drawing/2014/main" id="{7A77B115-9FF3-46AE-AE08-826DEB9A62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095397" y="1923563"/>
            <a:ext cx="0" cy="301752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277603" y="764372"/>
            <a:ext cx="5314950" cy="5216013"/>
          </a:xfrm>
        </p:spPr>
        <p:txBody>
          <a:bodyPr anchor="ctr">
            <a:normAutofit/>
          </a:bodyPr>
          <a:lstStyle/>
          <a:p>
            <a:r>
              <a:rPr lang="en-GB" sz="1700" dirty="0"/>
              <a:t>• Hofstede Insights (2023)</a:t>
            </a:r>
          </a:p>
          <a:p>
            <a:r>
              <a:rPr lang="en-GB" sz="1700" dirty="0"/>
              <a:t>• Hall, E.T. (1976) Beyond Culture.</a:t>
            </a:r>
          </a:p>
          <a:p>
            <a:r>
              <a:rPr lang="en-GB" sz="1700" dirty="0"/>
              <a:t>• Trompenaars, F., &amp; Hampden-Turner, C. (2012)</a:t>
            </a:r>
          </a:p>
          <a:p>
            <a:r>
              <a:rPr lang="en-GB" sz="1700" dirty="0"/>
              <a:t>• Meyer, E. (2014) The Culture Map.</a:t>
            </a:r>
          </a:p>
          <a:p>
            <a:r>
              <a:rPr lang="en-GB" sz="1700" dirty="0"/>
              <a:t>• Fang, T. (2012) Yin Yang: A new perspective on culture.</a:t>
            </a:r>
          </a:p>
          <a:p>
            <a:r>
              <a:rPr lang="en-GB" sz="1700" dirty="0"/>
              <a:t>• Recent journal articles on UK–China business culture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anim calcmode="lin" valueType="num">
                                      <p:cBhvr>
                                        <p:cTn id="8" dur="500" fill="hold"/>
                                        <p:tgtEl>
                                          <p:spTgt spid="2"/>
                                        </p:tgtEl>
                                        <p:attrNameLst>
                                          <p:attrName>ppt_x</p:attrName>
                                        </p:attrNameLst>
                                      </p:cBhvr>
                                      <p:tavLst>
                                        <p:tav tm="0">
                                          <p:val>
                                            <p:strVal val="#ppt_x"/>
                                          </p:val>
                                        </p:tav>
                                        <p:tav tm="100000">
                                          <p:val>
                                            <p:strVal val="#ppt_x"/>
                                          </p:val>
                                        </p:tav>
                                      </p:tavLst>
                                    </p:anim>
                                    <p:anim calcmode="lin" valueType="num">
                                      <p:cBhvr>
                                        <p:cTn id="9" dur="50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500"/>
                            </p:stCondLst>
                            <p:childTnLst>
                              <p:par>
                                <p:cTn id="11" presetID="31" presetClass="entr" presetSubtype="0" fill="hold" grpId="0" nodeType="after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p:cTn id="13"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4" dur="500" fill="hold"/>
                                        <p:tgtEl>
                                          <p:spTgt spid="3">
                                            <p:txEl>
                                              <p:pRg st="0" end="0"/>
                                            </p:txEl>
                                          </p:spTgt>
                                        </p:tgtEl>
                                        <p:attrNameLst>
                                          <p:attrName>ppt_h</p:attrName>
                                        </p:attrNameLst>
                                      </p:cBhvr>
                                      <p:tavLst>
                                        <p:tav tm="0">
                                          <p:val>
                                            <p:fltVal val="0"/>
                                          </p:val>
                                        </p:tav>
                                        <p:tav tm="100000">
                                          <p:val>
                                            <p:strVal val="#ppt_h"/>
                                          </p:val>
                                        </p:tav>
                                      </p:tavLst>
                                    </p:anim>
                                    <p:anim calcmode="lin" valueType="num">
                                      <p:cBhvr>
                                        <p:cTn id="15" dur="5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6" dur="500"/>
                                        <p:tgtEl>
                                          <p:spTgt spid="3">
                                            <p:txEl>
                                              <p:pRg st="0" end="0"/>
                                            </p:txEl>
                                          </p:spTgt>
                                        </p:tgtEl>
                                      </p:cBhvr>
                                    </p:animEffect>
                                  </p:childTnLst>
                                </p:cTn>
                              </p:par>
                            </p:childTnLst>
                          </p:cTn>
                        </p:par>
                        <p:par>
                          <p:cTn id="17" fill="hold">
                            <p:stCondLst>
                              <p:cond delay="1000"/>
                            </p:stCondLst>
                            <p:childTnLst>
                              <p:par>
                                <p:cTn id="18" presetID="31" presetClass="entr" presetSubtype="0" fill="hold" grpId="0" nodeType="after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p:cTn id="20"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1" dur="500" fill="hold"/>
                                        <p:tgtEl>
                                          <p:spTgt spid="3">
                                            <p:txEl>
                                              <p:pRg st="1" end="1"/>
                                            </p:txEl>
                                          </p:spTgt>
                                        </p:tgtEl>
                                        <p:attrNameLst>
                                          <p:attrName>ppt_h</p:attrName>
                                        </p:attrNameLst>
                                      </p:cBhvr>
                                      <p:tavLst>
                                        <p:tav tm="0">
                                          <p:val>
                                            <p:fltVal val="0"/>
                                          </p:val>
                                        </p:tav>
                                        <p:tav tm="100000">
                                          <p:val>
                                            <p:strVal val="#ppt_h"/>
                                          </p:val>
                                        </p:tav>
                                      </p:tavLst>
                                    </p:anim>
                                    <p:anim calcmode="lin" valueType="num">
                                      <p:cBhvr>
                                        <p:cTn id="22" dur="5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23" dur="500"/>
                                        <p:tgtEl>
                                          <p:spTgt spid="3">
                                            <p:txEl>
                                              <p:pRg st="1" end="1"/>
                                            </p:txEl>
                                          </p:spTgt>
                                        </p:tgtEl>
                                      </p:cBhvr>
                                    </p:animEffect>
                                  </p:childTnLst>
                                </p:cTn>
                              </p:par>
                            </p:childTnLst>
                          </p:cTn>
                        </p:par>
                        <p:par>
                          <p:cTn id="24" fill="hold">
                            <p:stCondLst>
                              <p:cond delay="1500"/>
                            </p:stCondLst>
                            <p:childTnLst>
                              <p:par>
                                <p:cTn id="25" presetID="31" presetClass="entr" presetSubtype="0" fill="hold" grpId="0" nodeType="after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 calcmode="lin" valueType="num">
                                      <p:cBhvr>
                                        <p:cTn id="27"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8" dur="5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9" dur="5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30" dur="500"/>
                                        <p:tgtEl>
                                          <p:spTgt spid="3">
                                            <p:txEl>
                                              <p:pRg st="2" end="2"/>
                                            </p:txEl>
                                          </p:spTgt>
                                        </p:tgtEl>
                                      </p:cBhvr>
                                    </p:animEffect>
                                  </p:childTnLst>
                                </p:cTn>
                              </p:par>
                            </p:childTnLst>
                          </p:cTn>
                        </p:par>
                        <p:par>
                          <p:cTn id="31" fill="hold">
                            <p:stCondLst>
                              <p:cond delay="2000"/>
                            </p:stCondLst>
                            <p:childTnLst>
                              <p:par>
                                <p:cTn id="32" presetID="31" presetClass="entr" presetSubtype="0" fill="hold" grpId="0" nodeType="afterEffect">
                                  <p:stCondLst>
                                    <p:cond delay="0"/>
                                  </p:stCondLst>
                                  <p:childTnLst>
                                    <p:set>
                                      <p:cBhvr>
                                        <p:cTn id="33" dur="1" fill="hold">
                                          <p:stCondLst>
                                            <p:cond delay="0"/>
                                          </p:stCondLst>
                                        </p:cTn>
                                        <p:tgtEl>
                                          <p:spTgt spid="3">
                                            <p:txEl>
                                              <p:pRg st="3" end="3"/>
                                            </p:txEl>
                                          </p:spTgt>
                                        </p:tgtEl>
                                        <p:attrNameLst>
                                          <p:attrName>style.visibility</p:attrName>
                                        </p:attrNameLst>
                                      </p:cBhvr>
                                      <p:to>
                                        <p:strVal val="visible"/>
                                      </p:to>
                                    </p:set>
                                    <p:anim calcmode="lin" valueType="num">
                                      <p:cBhvr>
                                        <p:cTn id="34"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5" dur="500" fill="hold"/>
                                        <p:tgtEl>
                                          <p:spTgt spid="3">
                                            <p:txEl>
                                              <p:pRg st="3" end="3"/>
                                            </p:txEl>
                                          </p:spTgt>
                                        </p:tgtEl>
                                        <p:attrNameLst>
                                          <p:attrName>ppt_h</p:attrName>
                                        </p:attrNameLst>
                                      </p:cBhvr>
                                      <p:tavLst>
                                        <p:tav tm="0">
                                          <p:val>
                                            <p:fltVal val="0"/>
                                          </p:val>
                                        </p:tav>
                                        <p:tav tm="100000">
                                          <p:val>
                                            <p:strVal val="#ppt_h"/>
                                          </p:val>
                                        </p:tav>
                                      </p:tavLst>
                                    </p:anim>
                                    <p:anim calcmode="lin" valueType="num">
                                      <p:cBhvr>
                                        <p:cTn id="36" dur="5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37" dur="500"/>
                                        <p:tgtEl>
                                          <p:spTgt spid="3">
                                            <p:txEl>
                                              <p:pRg st="3" end="3"/>
                                            </p:txEl>
                                          </p:spTgt>
                                        </p:tgtEl>
                                      </p:cBhvr>
                                    </p:animEffect>
                                  </p:childTnLst>
                                </p:cTn>
                              </p:par>
                            </p:childTnLst>
                          </p:cTn>
                        </p:par>
                        <p:par>
                          <p:cTn id="38" fill="hold">
                            <p:stCondLst>
                              <p:cond delay="2500"/>
                            </p:stCondLst>
                            <p:childTnLst>
                              <p:par>
                                <p:cTn id="39" presetID="31" presetClass="entr" presetSubtype="0" fill="hold" grpId="0" nodeType="afterEffect">
                                  <p:stCondLst>
                                    <p:cond delay="0"/>
                                  </p:stCondLst>
                                  <p:childTnLst>
                                    <p:set>
                                      <p:cBhvr>
                                        <p:cTn id="40" dur="1" fill="hold">
                                          <p:stCondLst>
                                            <p:cond delay="0"/>
                                          </p:stCondLst>
                                        </p:cTn>
                                        <p:tgtEl>
                                          <p:spTgt spid="3">
                                            <p:txEl>
                                              <p:pRg st="4" end="4"/>
                                            </p:txEl>
                                          </p:spTgt>
                                        </p:tgtEl>
                                        <p:attrNameLst>
                                          <p:attrName>style.visibility</p:attrName>
                                        </p:attrNameLst>
                                      </p:cBhvr>
                                      <p:to>
                                        <p:strVal val="visible"/>
                                      </p:to>
                                    </p:set>
                                    <p:anim calcmode="lin" valueType="num">
                                      <p:cBhvr>
                                        <p:cTn id="41"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42" dur="500" fill="hold"/>
                                        <p:tgtEl>
                                          <p:spTgt spid="3">
                                            <p:txEl>
                                              <p:pRg st="4" end="4"/>
                                            </p:txEl>
                                          </p:spTgt>
                                        </p:tgtEl>
                                        <p:attrNameLst>
                                          <p:attrName>ppt_h</p:attrName>
                                        </p:attrNameLst>
                                      </p:cBhvr>
                                      <p:tavLst>
                                        <p:tav tm="0">
                                          <p:val>
                                            <p:fltVal val="0"/>
                                          </p:val>
                                        </p:tav>
                                        <p:tav tm="100000">
                                          <p:val>
                                            <p:strVal val="#ppt_h"/>
                                          </p:val>
                                        </p:tav>
                                      </p:tavLst>
                                    </p:anim>
                                    <p:anim calcmode="lin" valueType="num">
                                      <p:cBhvr>
                                        <p:cTn id="43" dur="500" fill="hold"/>
                                        <p:tgtEl>
                                          <p:spTgt spid="3">
                                            <p:txEl>
                                              <p:pRg st="4" end="4"/>
                                            </p:txEl>
                                          </p:spTgt>
                                        </p:tgtEl>
                                        <p:attrNameLst>
                                          <p:attrName>style.rotation</p:attrName>
                                        </p:attrNameLst>
                                      </p:cBhvr>
                                      <p:tavLst>
                                        <p:tav tm="0">
                                          <p:val>
                                            <p:fltVal val="90"/>
                                          </p:val>
                                        </p:tav>
                                        <p:tav tm="100000">
                                          <p:val>
                                            <p:fltVal val="0"/>
                                          </p:val>
                                        </p:tav>
                                      </p:tavLst>
                                    </p:anim>
                                    <p:animEffect transition="in" filter="fade">
                                      <p:cBhvr>
                                        <p:cTn id="44" dur="500"/>
                                        <p:tgtEl>
                                          <p:spTgt spid="3">
                                            <p:txEl>
                                              <p:pRg st="4" end="4"/>
                                            </p:txEl>
                                          </p:spTgt>
                                        </p:tgtEl>
                                      </p:cBhvr>
                                    </p:animEffect>
                                  </p:childTnLst>
                                </p:cTn>
                              </p:par>
                            </p:childTnLst>
                          </p:cTn>
                        </p:par>
                        <p:par>
                          <p:cTn id="45" fill="hold">
                            <p:stCondLst>
                              <p:cond delay="3000"/>
                            </p:stCondLst>
                            <p:childTnLst>
                              <p:par>
                                <p:cTn id="46" presetID="31" presetClass="entr" presetSubtype="0" fill="hold" grpId="0" nodeType="afterEffect">
                                  <p:stCondLst>
                                    <p:cond delay="0"/>
                                  </p:stCondLst>
                                  <p:childTnLst>
                                    <p:set>
                                      <p:cBhvr>
                                        <p:cTn id="47" dur="1" fill="hold">
                                          <p:stCondLst>
                                            <p:cond delay="0"/>
                                          </p:stCondLst>
                                        </p:cTn>
                                        <p:tgtEl>
                                          <p:spTgt spid="3">
                                            <p:txEl>
                                              <p:pRg st="5" end="5"/>
                                            </p:txEl>
                                          </p:spTgt>
                                        </p:tgtEl>
                                        <p:attrNameLst>
                                          <p:attrName>style.visibility</p:attrName>
                                        </p:attrNameLst>
                                      </p:cBhvr>
                                      <p:to>
                                        <p:strVal val="visible"/>
                                      </p:to>
                                    </p:set>
                                    <p:anim calcmode="lin" valueType="num">
                                      <p:cBhvr>
                                        <p:cTn id="48"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49" dur="500" fill="hold"/>
                                        <p:tgtEl>
                                          <p:spTgt spid="3">
                                            <p:txEl>
                                              <p:pRg st="5" end="5"/>
                                            </p:txEl>
                                          </p:spTgt>
                                        </p:tgtEl>
                                        <p:attrNameLst>
                                          <p:attrName>ppt_h</p:attrName>
                                        </p:attrNameLst>
                                      </p:cBhvr>
                                      <p:tavLst>
                                        <p:tav tm="0">
                                          <p:val>
                                            <p:fltVal val="0"/>
                                          </p:val>
                                        </p:tav>
                                        <p:tav tm="100000">
                                          <p:val>
                                            <p:strVal val="#ppt_h"/>
                                          </p:val>
                                        </p:tav>
                                      </p:tavLst>
                                    </p:anim>
                                    <p:anim calcmode="lin" valueType="num">
                                      <p:cBhvr>
                                        <p:cTn id="50" dur="500" fill="hold"/>
                                        <p:tgtEl>
                                          <p:spTgt spid="3">
                                            <p:txEl>
                                              <p:pRg st="5" end="5"/>
                                            </p:txEl>
                                          </p:spTgt>
                                        </p:tgtEl>
                                        <p:attrNameLst>
                                          <p:attrName>style.rotation</p:attrName>
                                        </p:attrNameLst>
                                      </p:cBhvr>
                                      <p:tavLst>
                                        <p:tav tm="0">
                                          <p:val>
                                            <p:fltVal val="90"/>
                                          </p:val>
                                        </p:tav>
                                        <p:tav tm="100000">
                                          <p:val>
                                            <p:fltVal val="0"/>
                                          </p:val>
                                        </p:tav>
                                      </p:tavLst>
                                    </p:anim>
                                    <p:animEffect transition="in" filter="fade">
                                      <p:cBhvr>
                                        <p:cTn id="51"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35029-E92B-D2CC-FF7D-1E2510AF3ED6}"/>
              </a:ext>
            </a:extLst>
          </p:cNvPr>
          <p:cNvSpPr>
            <a:spLocks noGrp="1"/>
          </p:cNvSpPr>
          <p:nvPr>
            <p:ph type="title"/>
          </p:nvPr>
        </p:nvSpPr>
        <p:spPr/>
        <p:txBody>
          <a:bodyPr/>
          <a:lstStyle/>
          <a:p>
            <a:r>
              <a:rPr lang="en-GB" dirty="0"/>
              <a:t>Thank YOU</a:t>
            </a:r>
          </a:p>
        </p:txBody>
      </p:sp>
      <p:sp>
        <p:nvSpPr>
          <p:cNvPr id="3" name="Content Placeholder 2">
            <a:extLst>
              <a:ext uri="{FF2B5EF4-FFF2-40B4-BE49-F238E27FC236}">
                <a16:creationId xmlns:a16="http://schemas.microsoft.com/office/drawing/2014/main" id="{DFC954E2-2CAE-4E57-90CC-0C8E7E72C6A1}"/>
              </a:ext>
            </a:extLst>
          </p:cNvPr>
          <p:cNvSpPr>
            <a:spLocks noGrp="1"/>
          </p:cNvSpPr>
          <p:nvPr>
            <p:ph idx="1"/>
          </p:nvPr>
        </p:nvSpPr>
        <p:spPr/>
        <p:txBody>
          <a:bodyPr/>
          <a:lstStyle/>
          <a:p>
            <a:pPr algn="ctr"/>
            <a:endParaRPr lang="en-GB" dirty="0"/>
          </a:p>
          <a:p>
            <a:pPr algn="ctr"/>
            <a:endParaRPr lang="en-GB" dirty="0"/>
          </a:p>
          <a:p>
            <a:pPr algn="ctr"/>
            <a:endParaRPr lang="en-GB" dirty="0"/>
          </a:p>
          <a:p>
            <a:pPr algn="ctr"/>
            <a:endParaRPr lang="en-GB" dirty="0"/>
          </a:p>
          <a:p>
            <a:pPr algn="ctr"/>
            <a:r>
              <a:rPr lang="en-GB" dirty="0"/>
              <a:t>Questions?</a:t>
            </a:r>
          </a:p>
        </p:txBody>
      </p:sp>
    </p:spTree>
    <p:extLst>
      <p:ext uri="{BB962C8B-B14F-4D97-AF65-F5344CB8AC3E}">
        <p14:creationId xmlns:p14="http://schemas.microsoft.com/office/powerpoint/2010/main" val="2642371256"/>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Vapor Trail</Template>
  <TotalTime>0</TotalTime>
  <Words>1773</Words>
  <Application>Microsoft Office PowerPoint</Application>
  <PresentationFormat>On-screen Show (4:3)</PresentationFormat>
  <Paragraphs>102</Paragraphs>
  <Slides>15</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BMW Group Condensed</vt:lpstr>
      <vt:lpstr>Century Gothic</vt:lpstr>
      <vt:lpstr>Vapor Trail</vt:lpstr>
      <vt:lpstr>Cross-Cultural Negotiations</vt:lpstr>
      <vt:lpstr>Presentation Objectives</vt:lpstr>
      <vt:lpstr>Outline</vt:lpstr>
      <vt:lpstr>What is Culture?</vt:lpstr>
      <vt:lpstr>UK Business Culture</vt:lpstr>
      <vt:lpstr>Chinese Business Culture</vt:lpstr>
      <vt:lpstr>Hofstede's Cultural Dimensions</vt:lpstr>
      <vt:lpstr>Hall's High/Low Context Theory</vt:lpstr>
      <vt:lpstr>Cultural Challenges to Overcome</vt:lpstr>
      <vt:lpstr>Strategies for Success</vt:lpstr>
      <vt:lpstr>Case Study: Aston Martin</vt:lpstr>
      <vt:lpstr>Why Cultural Awareness Matters</vt:lpstr>
      <vt:lpstr>Conclusion &amp; Recommendations</vt:lpstr>
      <vt:lpstr>References</vt:lpstr>
      <vt:lpstr>Thank YOU</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Visan Florin, CR-T-14</dc:creator>
  <cp:keywords/>
  <dc:description>generated using python-pptx</dc:description>
  <cp:lastModifiedBy>Visan Florin, CR-T-14</cp:lastModifiedBy>
  <cp:revision>3</cp:revision>
  <dcterms:created xsi:type="dcterms:W3CDTF">2013-01-27T09:14:16Z</dcterms:created>
  <dcterms:modified xsi:type="dcterms:W3CDTF">2025-08-15T10:50:49Z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e6935750-240b-48e4-a615-66942a738439_Enabled">
    <vt:lpwstr>true</vt:lpwstr>
  </property>
  <property fmtid="{D5CDD505-2E9C-101B-9397-08002B2CF9AE}" pid="3" name="MSIP_Label_e6935750-240b-48e4-a615-66942a738439_SetDate">
    <vt:lpwstr>2025-08-15T10:10:58Z</vt:lpwstr>
  </property>
  <property fmtid="{D5CDD505-2E9C-101B-9397-08002B2CF9AE}" pid="4" name="MSIP_Label_e6935750-240b-48e4-a615-66942a738439_Method">
    <vt:lpwstr>Standard</vt:lpwstr>
  </property>
  <property fmtid="{D5CDD505-2E9C-101B-9397-08002B2CF9AE}" pid="5" name="MSIP_Label_e6935750-240b-48e4-a615-66942a738439_Name">
    <vt:lpwstr>e6935750-240b-48e4-a615-66942a738439</vt:lpwstr>
  </property>
  <property fmtid="{D5CDD505-2E9C-101B-9397-08002B2CF9AE}" pid="6" name="MSIP_Label_e6935750-240b-48e4-a615-66942a738439_SiteId">
    <vt:lpwstr>ce849bab-cc1c-465b-b62e-18f07c9ac198</vt:lpwstr>
  </property>
  <property fmtid="{D5CDD505-2E9C-101B-9397-08002B2CF9AE}" pid="7" name="MSIP_Label_e6935750-240b-48e4-a615-66942a738439_ActionId">
    <vt:lpwstr>76c0d393-cf43-4e92-89d4-8ff27c6c6074</vt:lpwstr>
  </property>
  <property fmtid="{D5CDD505-2E9C-101B-9397-08002B2CF9AE}" pid="8" name="MSIP_Label_e6935750-240b-48e4-a615-66942a738439_ContentBits">
    <vt:lpwstr>2</vt:lpwstr>
  </property>
  <property fmtid="{D5CDD505-2E9C-101B-9397-08002B2CF9AE}" pid="9" name="MSIP_Label_e6935750-240b-48e4-a615-66942a738439_Tag">
    <vt:lpwstr>10, 3, 0, 1</vt:lpwstr>
  </property>
  <property fmtid="{D5CDD505-2E9C-101B-9397-08002B2CF9AE}" pid="10" name="ClassificationContentMarkingFooterLocations">
    <vt:lpwstr>Vapor Trail:9</vt:lpwstr>
  </property>
  <property fmtid="{D5CDD505-2E9C-101B-9397-08002B2CF9AE}" pid="11" name="ClassificationContentMarkingFooterText">
    <vt:lpwstr>CONFIDENTIAL</vt:lpwstr>
  </property>
</Properties>
</file>