
<file path=[Content_Types].xml><?xml version="1.0" encoding="utf-8"?>
<Types xmlns="http://schemas.openxmlformats.org/package/2006/content-types">
  <Default ContentType="image/jpeg" Extension="jpeg"/>
  <Default ContentType="image/png" Extension="pn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</p:sldIdLst>
  <p:sldSz cx="18288000" cy="10287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slides/slide13.xml" Type="http://schemas.openxmlformats.org/officeDocument/2006/relationships/slide"/><Relationship Id="rId19" Target="slides/slide14.xml" Type="http://schemas.openxmlformats.org/officeDocument/2006/relationships/slide"/><Relationship Id="rId2" Target="presProps.xml" Type="http://schemas.openxmlformats.org/officeDocument/2006/relationships/presProps"/><Relationship Id="rId20" Target="slides/slide15.xml" Type="http://schemas.openxmlformats.org/officeDocument/2006/relationships/slide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.pn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.pn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.pn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.pn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7.pn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.pn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9.pn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0.pn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1.png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2.png" Type="http://schemas.openxmlformats.org/officeDocument/2006/relationships/image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3.png" Type="http://schemas.openxmlformats.org/officeDocument/2006/relationships/image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4.png" Type="http://schemas.openxmlformats.org/officeDocument/2006/relationships/image"/></Relationships>
</file>

<file path=ppt/slides/_rels/slide1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5.pn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9259" r="0" b="-9259"/>
            </a:stretch>
          </a:blipFill>
        </p:spPr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9259" r="0" b="-9259"/>
            </a:stretch>
          </a:blipFill>
        </p:spPr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14060" r="0" b="-4457"/>
            </a:stretch>
          </a:blipFill>
        </p:spPr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10740" r="0" b="-7777"/>
            </a:stretch>
          </a:blipFill>
        </p:spPr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13345" r="0" b="-5172"/>
            </a:stretch>
          </a:blipFill>
        </p:spPr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12426" r="0" b="-6092"/>
            </a:stretch>
          </a:blipFill>
        </p:spPr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10689" r="0" b="-7829"/>
            </a:stretch>
          </a:blipFill>
        </p:spPr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9259" r="0" b="-9259"/>
            </a:stretch>
          </a:blipFill>
        </p:spPr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9259" r="0" b="-9259"/>
            </a:stretch>
          </a:blipFill>
        </p:spPr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11251" r="0" b="-7267"/>
            </a:stretch>
          </a:blipFill>
        </p:spPr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11660" r="0" b="-6858"/>
            </a:stretch>
          </a:blipFill>
        </p:spPr>
      </p: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10740" r="0" b="-7777"/>
            </a:stretch>
          </a:blipFill>
        </p:spPr>
      </p:sp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10587" r="0" b="-7931"/>
            </a:stretch>
          </a:blipFill>
        </p:spPr>
      </p:sp>
    </p:spTree>
  </p:cSld>
  <p:clrMapOvr>
    <a:masterClrMapping/>
  </p:clrMapOvr>
</p:sld>
</file>

<file path=ppt/slides/slide1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11864" r="0" b="-6654"/>
            </a:stretch>
          </a:blipFill>
        </p:spPr>
      </p:sp>
    </p:spTree>
  </p:cSld>
  <p:clrMapOvr>
    <a:masterClrMapping/>
  </p:clrMapOvr>
</p:sld>
</file>

<file path=ppt/slides/slide1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9259" r="0" b="-9259"/>
            </a:stretch>
          </a:blipFill>
        </p:spPr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DAHO0AEF154</dc:identifier>
  <dcterms:modified xsi:type="dcterms:W3CDTF">2011-08-01T06:04:30Z</dcterms:modified>
  <cp:revision>1</cp:revision>
  <dc:title>Effective  Teamwork  and Communication </dc:title>
</cp:coreProperties>
</file>