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58899-0352-D391-14EF-1E9BE89E4609}" v="54" dt="2025-12-06T19:07:53.761"/>
    <p1510:client id="{5451966E-B5AB-5A43-B0D3-40797653A560}" v="174" dt="2025-12-06T19:42:44.224"/>
    <p1510:client id="{E02148D1-3D6E-1E1E-35FA-5EDBE16CD813}" v="111" dt="2025-12-06T19:01:13.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195" autoAdjust="0"/>
    <p:restoredTop sz="94660"/>
  </p:normalViewPr>
  <p:slideViewPr>
    <p:cSldViewPr snapToGrid="0">
      <p:cViewPr varScale="1">
        <p:scale>
          <a:sx n="112" d="100"/>
          <a:sy n="112" d="100"/>
        </p:scale>
        <p:origin x="200" y="5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modou Lamin Demba (2415947)" userId="S::2415947@student.uwtsd.ac.uk::2a91088c-046b-4f7e-b943-a37f471ce431" providerId="AD" clId="Web-{41E58899-0352-D391-14EF-1E9BE89E4609}"/>
    <pc:docChg chg="addSld modSld">
      <pc:chgData name="Momodou Lamin Demba (2415947)" userId="S::2415947@student.uwtsd.ac.uk::2a91088c-046b-4f7e-b943-a37f471ce431" providerId="AD" clId="Web-{41E58899-0352-D391-14EF-1E9BE89E4609}" dt="2025-12-06T19:07:53.761" v="69" actId="20577"/>
      <pc:docMkLst>
        <pc:docMk/>
      </pc:docMkLst>
      <pc:sldChg chg="modSp">
        <pc:chgData name="Momodou Lamin Demba (2415947)" userId="S::2415947@student.uwtsd.ac.uk::2a91088c-046b-4f7e-b943-a37f471ce431" providerId="AD" clId="Web-{41E58899-0352-D391-14EF-1E9BE89E4609}" dt="2025-12-06T19:02:24.652" v="5" actId="20577"/>
        <pc:sldMkLst>
          <pc:docMk/>
          <pc:sldMk cId="2519153499" sldId="268"/>
        </pc:sldMkLst>
        <pc:spChg chg="mod">
          <ac:chgData name="Momodou Lamin Demba (2415947)" userId="S::2415947@student.uwtsd.ac.uk::2a91088c-046b-4f7e-b943-a37f471ce431" providerId="AD" clId="Web-{41E58899-0352-D391-14EF-1E9BE89E4609}" dt="2025-12-06T19:02:04.745" v="0" actId="20577"/>
          <ac:spMkLst>
            <pc:docMk/>
            <pc:sldMk cId="2519153499" sldId="268"/>
            <ac:spMk id="2" creationId="{51364505-7047-596C-F656-839605869E21}"/>
          </ac:spMkLst>
        </pc:spChg>
        <pc:spChg chg="mod">
          <ac:chgData name="Momodou Lamin Demba (2415947)" userId="S::2415947@student.uwtsd.ac.uk::2a91088c-046b-4f7e-b943-a37f471ce431" providerId="AD" clId="Web-{41E58899-0352-D391-14EF-1E9BE89E4609}" dt="2025-12-06T19:02:24.652" v="5" actId="20577"/>
          <ac:spMkLst>
            <pc:docMk/>
            <pc:sldMk cId="2519153499" sldId="268"/>
            <ac:spMk id="3" creationId="{2A047164-6F3A-DFDE-03AC-4EA338444170}"/>
          </ac:spMkLst>
        </pc:spChg>
      </pc:sldChg>
      <pc:sldChg chg="modSp new">
        <pc:chgData name="Momodou Lamin Demba (2415947)" userId="S::2415947@student.uwtsd.ac.uk::2a91088c-046b-4f7e-b943-a37f471ce431" providerId="AD" clId="Web-{41E58899-0352-D391-14EF-1E9BE89E4609}" dt="2025-12-06T19:03:06.951" v="12" actId="20577"/>
        <pc:sldMkLst>
          <pc:docMk/>
          <pc:sldMk cId="3978378393" sldId="269"/>
        </pc:sldMkLst>
        <pc:spChg chg="mod">
          <ac:chgData name="Momodou Lamin Demba (2415947)" userId="S::2415947@student.uwtsd.ac.uk::2a91088c-046b-4f7e-b943-a37f471ce431" providerId="AD" clId="Web-{41E58899-0352-D391-14EF-1E9BE89E4609}" dt="2025-12-06T19:02:51.248" v="9" actId="20577"/>
          <ac:spMkLst>
            <pc:docMk/>
            <pc:sldMk cId="3978378393" sldId="269"/>
            <ac:spMk id="2" creationId="{69388146-920B-F105-997C-0001C27D87A8}"/>
          </ac:spMkLst>
        </pc:spChg>
        <pc:spChg chg="mod">
          <ac:chgData name="Momodou Lamin Demba (2415947)" userId="S::2415947@student.uwtsd.ac.uk::2a91088c-046b-4f7e-b943-a37f471ce431" providerId="AD" clId="Web-{41E58899-0352-D391-14EF-1E9BE89E4609}" dt="2025-12-06T19:03:06.951" v="12" actId="20577"/>
          <ac:spMkLst>
            <pc:docMk/>
            <pc:sldMk cId="3978378393" sldId="269"/>
            <ac:spMk id="3" creationId="{8BBBF252-EDBB-FE99-5E24-ECB756EB2BBA}"/>
          </ac:spMkLst>
        </pc:spChg>
      </pc:sldChg>
      <pc:sldChg chg="modSp new">
        <pc:chgData name="Momodou Lamin Demba (2415947)" userId="S::2415947@student.uwtsd.ac.uk::2a91088c-046b-4f7e-b943-a37f471ce431" providerId="AD" clId="Web-{41E58899-0352-D391-14EF-1E9BE89E4609}" dt="2025-12-06T19:03:45.015" v="18" actId="20577"/>
        <pc:sldMkLst>
          <pc:docMk/>
          <pc:sldMk cId="595246225" sldId="270"/>
        </pc:sldMkLst>
        <pc:spChg chg="mod">
          <ac:chgData name="Momodou Lamin Demba (2415947)" userId="S::2415947@student.uwtsd.ac.uk::2a91088c-046b-4f7e-b943-a37f471ce431" providerId="AD" clId="Web-{41E58899-0352-D391-14EF-1E9BE89E4609}" dt="2025-12-06T19:03:28.030" v="15" actId="20577"/>
          <ac:spMkLst>
            <pc:docMk/>
            <pc:sldMk cId="595246225" sldId="270"/>
            <ac:spMk id="2" creationId="{6F4C92D7-2A99-A01F-8237-4268C1125C50}"/>
          </ac:spMkLst>
        </pc:spChg>
        <pc:spChg chg="mod">
          <ac:chgData name="Momodou Lamin Demba (2415947)" userId="S::2415947@student.uwtsd.ac.uk::2a91088c-046b-4f7e-b943-a37f471ce431" providerId="AD" clId="Web-{41E58899-0352-D391-14EF-1E9BE89E4609}" dt="2025-12-06T19:03:45.015" v="18" actId="20577"/>
          <ac:spMkLst>
            <pc:docMk/>
            <pc:sldMk cId="595246225" sldId="270"/>
            <ac:spMk id="3" creationId="{7FDA0524-2D9D-690E-A8F2-BBB47403FE94}"/>
          </ac:spMkLst>
        </pc:spChg>
      </pc:sldChg>
      <pc:sldChg chg="modSp new">
        <pc:chgData name="Momodou Lamin Demba (2415947)" userId="S::2415947@student.uwtsd.ac.uk::2a91088c-046b-4f7e-b943-a37f471ce431" providerId="AD" clId="Web-{41E58899-0352-D391-14EF-1E9BE89E4609}" dt="2025-12-06T19:04:24.800" v="24" actId="20577"/>
        <pc:sldMkLst>
          <pc:docMk/>
          <pc:sldMk cId="2763120852" sldId="271"/>
        </pc:sldMkLst>
        <pc:spChg chg="mod">
          <ac:chgData name="Momodou Lamin Demba (2415947)" userId="S::2415947@student.uwtsd.ac.uk::2a91088c-046b-4f7e-b943-a37f471ce431" providerId="AD" clId="Web-{41E58899-0352-D391-14EF-1E9BE89E4609}" dt="2025-12-06T19:04:08.612" v="21" actId="20577"/>
          <ac:spMkLst>
            <pc:docMk/>
            <pc:sldMk cId="2763120852" sldId="271"/>
            <ac:spMk id="2" creationId="{BAD6CF89-0405-D96D-16E1-0E366E00A45D}"/>
          </ac:spMkLst>
        </pc:spChg>
        <pc:spChg chg="mod">
          <ac:chgData name="Momodou Lamin Demba (2415947)" userId="S::2415947@student.uwtsd.ac.uk::2a91088c-046b-4f7e-b943-a37f471ce431" providerId="AD" clId="Web-{41E58899-0352-D391-14EF-1E9BE89E4609}" dt="2025-12-06T19:04:24.800" v="24" actId="20577"/>
          <ac:spMkLst>
            <pc:docMk/>
            <pc:sldMk cId="2763120852" sldId="271"/>
            <ac:spMk id="3" creationId="{BE1EF918-F3F3-DA4C-05AC-E3145A4B83C4}"/>
          </ac:spMkLst>
        </pc:spChg>
      </pc:sldChg>
      <pc:sldChg chg="modSp new">
        <pc:chgData name="Momodou Lamin Demba (2415947)" userId="S::2415947@student.uwtsd.ac.uk::2a91088c-046b-4f7e-b943-a37f471ce431" providerId="AD" clId="Web-{41E58899-0352-D391-14EF-1E9BE89E4609}" dt="2025-12-06T19:07:01.758" v="47" actId="20577"/>
        <pc:sldMkLst>
          <pc:docMk/>
          <pc:sldMk cId="2263263924" sldId="272"/>
        </pc:sldMkLst>
        <pc:spChg chg="mod">
          <ac:chgData name="Momodou Lamin Demba (2415947)" userId="S::2415947@student.uwtsd.ac.uk::2a91088c-046b-4f7e-b943-a37f471ce431" providerId="AD" clId="Web-{41E58899-0352-D391-14EF-1E9BE89E4609}" dt="2025-12-06T19:04:50.472" v="27" actId="20577"/>
          <ac:spMkLst>
            <pc:docMk/>
            <pc:sldMk cId="2263263924" sldId="272"/>
            <ac:spMk id="2" creationId="{F5C2C5F0-2841-AABD-A14F-C9DD5B3D672D}"/>
          </ac:spMkLst>
        </pc:spChg>
        <pc:spChg chg="mod">
          <ac:chgData name="Momodou Lamin Demba (2415947)" userId="S::2415947@student.uwtsd.ac.uk::2a91088c-046b-4f7e-b943-a37f471ce431" providerId="AD" clId="Web-{41E58899-0352-D391-14EF-1E9BE89E4609}" dt="2025-12-06T19:07:01.758" v="47" actId="20577"/>
          <ac:spMkLst>
            <pc:docMk/>
            <pc:sldMk cId="2263263924" sldId="272"/>
            <ac:spMk id="3" creationId="{8419C24F-D49D-A266-616D-210B517E5151}"/>
          </ac:spMkLst>
        </pc:spChg>
      </pc:sldChg>
      <pc:sldChg chg="modSp new">
        <pc:chgData name="Momodou Lamin Demba (2415947)" userId="S::2415947@student.uwtsd.ac.uk::2a91088c-046b-4f7e-b943-a37f471ce431" providerId="AD" clId="Web-{41E58899-0352-D391-14EF-1E9BE89E4609}" dt="2025-12-06T19:07:53.761" v="69" actId="20577"/>
        <pc:sldMkLst>
          <pc:docMk/>
          <pc:sldMk cId="2587888638" sldId="273"/>
        </pc:sldMkLst>
        <pc:spChg chg="mod">
          <ac:chgData name="Momodou Lamin Demba (2415947)" userId="S::2415947@student.uwtsd.ac.uk::2a91088c-046b-4f7e-b943-a37f471ce431" providerId="AD" clId="Web-{41E58899-0352-D391-14EF-1E9BE89E4609}" dt="2025-12-06T19:07:53.761" v="69" actId="20577"/>
          <ac:spMkLst>
            <pc:docMk/>
            <pc:sldMk cId="2587888638" sldId="273"/>
            <ac:spMk id="2" creationId="{78850024-3F24-CD15-9FD6-C236F1DF9D78}"/>
          </ac:spMkLst>
        </pc:spChg>
        <pc:spChg chg="mod">
          <ac:chgData name="Momodou Lamin Demba (2415947)" userId="S::2415947@student.uwtsd.ac.uk::2a91088c-046b-4f7e-b943-a37f471ce431" providerId="AD" clId="Web-{41E58899-0352-D391-14EF-1E9BE89E4609}" dt="2025-12-06T19:07:24.010" v="52" actId="20577"/>
          <ac:spMkLst>
            <pc:docMk/>
            <pc:sldMk cId="2587888638" sldId="273"/>
            <ac:spMk id="3" creationId="{DC4617F1-23D1-B428-645A-7E6A9FAC5D51}"/>
          </ac:spMkLst>
        </pc:spChg>
      </pc:sldChg>
    </pc:docChg>
  </pc:docChgLst>
  <pc:docChgLst>
    <pc:chgData name="Momodou Lamin Demba (2415947)" userId="S::2415947@student.uwtsd.ac.uk::2a91088c-046b-4f7e-b943-a37f471ce431" providerId="AD" clId="Web-{E02148D1-3D6E-1E1E-35FA-5EDBE16CD813}"/>
    <pc:docChg chg="addSld modSld">
      <pc:chgData name="Momodou Lamin Demba (2415947)" userId="S::2415947@student.uwtsd.ac.uk::2a91088c-046b-4f7e-b943-a37f471ce431" providerId="AD" clId="Web-{E02148D1-3D6E-1E1E-35FA-5EDBE16CD813}" dt="2025-12-06T19:01:02.689" v="122" actId="20577"/>
      <pc:docMkLst>
        <pc:docMk/>
      </pc:docMkLst>
      <pc:sldChg chg="modSp">
        <pc:chgData name="Momodou Lamin Demba (2415947)" userId="S::2415947@student.uwtsd.ac.uk::2a91088c-046b-4f7e-b943-a37f471ce431" providerId="AD" clId="Web-{E02148D1-3D6E-1E1E-35FA-5EDBE16CD813}" dt="2025-12-06T18:47:50.280" v="1" actId="20577"/>
        <pc:sldMkLst>
          <pc:docMk/>
          <pc:sldMk cId="109857222" sldId="256"/>
        </pc:sldMkLst>
        <pc:spChg chg="mod">
          <ac:chgData name="Momodou Lamin Demba (2415947)" userId="S::2415947@student.uwtsd.ac.uk::2a91088c-046b-4f7e-b943-a37f471ce431" providerId="AD" clId="Web-{E02148D1-3D6E-1E1E-35FA-5EDBE16CD813}" dt="2025-12-06T18:47:50.280" v="1" actId="20577"/>
          <ac:spMkLst>
            <pc:docMk/>
            <pc:sldMk cId="109857222" sldId="256"/>
            <ac:spMk id="2" creationId="{00000000-0000-0000-0000-000000000000}"/>
          </ac:spMkLst>
        </pc:spChg>
      </pc:sldChg>
      <pc:sldChg chg="modSp new">
        <pc:chgData name="Momodou Lamin Demba (2415947)" userId="S::2415947@student.uwtsd.ac.uk::2a91088c-046b-4f7e-b943-a37f471ce431" providerId="AD" clId="Web-{E02148D1-3D6E-1E1E-35FA-5EDBE16CD813}" dt="2025-12-06T18:48:57.765" v="11" actId="20577"/>
        <pc:sldMkLst>
          <pc:docMk/>
          <pc:sldMk cId="1841833039" sldId="257"/>
        </pc:sldMkLst>
        <pc:spChg chg="mod">
          <ac:chgData name="Momodou Lamin Demba (2415947)" userId="S::2415947@student.uwtsd.ac.uk::2a91088c-046b-4f7e-b943-a37f471ce431" providerId="AD" clId="Web-{E02148D1-3D6E-1E1E-35FA-5EDBE16CD813}" dt="2025-12-06T18:48:19.749" v="6" actId="20577"/>
          <ac:spMkLst>
            <pc:docMk/>
            <pc:sldMk cId="1841833039" sldId="257"/>
            <ac:spMk id="2" creationId="{184BCEB0-E60C-1B46-CB36-1159A40DA453}"/>
          </ac:spMkLst>
        </pc:spChg>
        <pc:spChg chg="mod">
          <ac:chgData name="Momodou Lamin Demba (2415947)" userId="S::2415947@student.uwtsd.ac.uk::2a91088c-046b-4f7e-b943-a37f471ce431" providerId="AD" clId="Web-{E02148D1-3D6E-1E1E-35FA-5EDBE16CD813}" dt="2025-12-06T18:48:57.765" v="11" actId="20577"/>
          <ac:spMkLst>
            <pc:docMk/>
            <pc:sldMk cId="1841833039" sldId="257"/>
            <ac:spMk id="3" creationId="{8D3D57DA-2910-99F9-1B82-14C743C4B6AC}"/>
          </ac:spMkLst>
        </pc:spChg>
      </pc:sldChg>
      <pc:sldChg chg="modSp new">
        <pc:chgData name="Momodou Lamin Demba (2415947)" userId="S::2415947@student.uwtsd.ac.uk::2a91088c-046b-4f7e-b943-a37f471ce431" providerId="AD" clId="Web-{E02148D1-3D6E-1E1E-35FA-5EDBE16CD813}" dt="2025-12-06T18:49:56.688" v="16" actId="20577"/>
        <pc:sldMkLst>
          <pc:docMk/>
          <pc:sldMk cId="722084940" sldId="258"/>
        </pc:sldMkLst>
        <pc:spChg chg="mod">
          <ac:chgData name="Momodou Lamin Demba (2415947)" userId="S::2415947@student.uwtsd.ac.uk::2a91088c-046b-4f7e-b943-a37f471ce431" providerId="AD" clId="Web-{E02148D1-3D6E-1E1E-35FA-5EDBE16CD813}" dt="2025-12-06T18:49:35.578" v="14" actId="20577"/>
          <ac:spMkLst>
            <pc:docMk/>
            <pc:sldMk cId="722084940" sldId="258"/>
            <ac:spMk id="2" creationId="{2F9352A4-7D51-265A-C7EC-CF6458902DA6}"/>
          </ac:spMkLst>
        </pc:spChg>
        <pc:spChg chg="mod">
          <ac:chgData name="Momodou Lamin Demba (2415947)" userId="S::2415947@student.uwtsd.ac.uk::2a91088c-046b-4f7e-b943-a37f471ce431" providerId="AD" clId="Web-{E02148D1-3D6E-1E1E-35FA-5EDBE16CD813}" dt="2025-12-06T18:49:56.688" v="16" actId="20577"/>
          <ac:spMkLst>
            <pc:docMk/>
            <pc:sldMk cId="722084940" sldId="258"/>
            <ac:spMk id="3" creationId="{429934E1-9ABC-C69B-9B0F-E25EC6BDEF3C}"/>
          </ac:spMkLst>
        </pc:spChg>
      </pc:sldChg>
      <pc:sldChg chg="addSp delSp modSp new mod setBg">
        <pc:chgData name="Momodou Lamin Demba (2415947)" userId="S::2415947@student.uwtsd.ac.uk::2a91088c-046b-4f7e-b943-a37f471ce431" providerId="AD" clId="Web-{E02148D1-3D6E-1E1E-35FA-5EDBE16CD813}" dt="2025-12-06T18:51:42.055" v="32" actId="20577"/>
        <pc:sldMkLst>
          <pc:docMk/>
          <pc:sldMk cId="1562021716" sldId="259"/>
        </pc:sldMkLst>
        <pc:spChg chg="del mod">
          <ac:chgData name="Momodou Lamin Demba (2415947)" userId="S::2415947@student.uwtsd.ac.uk::2a91088c-046b-4f7e-b943-a37f471ce431" providerId="AD" clId="Web-{E02148D1-3D6E-1E1E-35FA-5EDBE16CD813}" dt="2025-12-06T18:50:45.613" v="25"/>
          <ac:spMkLst>
            <pc:docMk/>
            <pc:sldMk cId="1562021716" sldId="259"/>
            <ac:spMk id="2" creationId="{728428FF-B06F-0FDB-6B83-E1AD47D1F59C}"/>
          </ac:spMkLst>
        </pc:spChg>
        <pc:spChg chg="del">
          <ac:chgData name="Momodou Lamin Demba (2415947)" userId="S::2415947@student.uwtsd.ac.uk::2a91088c-046b-4f7e-b943-a37f471ce431" providerId="AD" clId="Web-{E02148D1-3D6E-1E1E-35FA-5EDBE16CD813}" dt="2025-12-06T18:50:13.126" v="18"/>
          <ac:spMkLst>
            <pc:docMk/>
            <pc:sldMk cId="1562021716" sldId="259"/>
            <ac:spMk id="3" creationId="{BEA56597-926A-C5EB-0109-ABF730838E79}"/>
          </ac:spMkLst>
        </pc:spChg>
        <pc:spChg chg="add mod">
          <ac:chgData name="Momodou Lamin Demba (2415947)" userId="S::2415947@student.uwtsd.ac.uk::2a91088c-046b-4f7e-b943-a37f471ce431" providerId="AD" clId="Web-{E02148D1-3D6E-1E1E-35FA-5EDBE16CD813}" dt="2025-12-06T18:51:42.055" v="32" actId="20577"/>
          <ac:spMkLst>
            <pc:docMk/>
            <pc:sldMk cId="1562021716" sldId="259"/>
            <ac:spMk id="6" creationId="{E7D98887-3383-075F-5623-FEB73AC0024B}"/>
          </ac:spMkLst>
        </pc:spChg>
        <pc:spChg chg="add del">
          <ac:chgData name="Momodou Lamin Demba (2415947)" userId="S::2415947@student.uwtsd.ac.uk::2a91088c-046b-4f7e-b943-a37f471ce431" providerId="AD" clId="Web-{E02148D1-3D6E-1E1E-35FA-5EDBE16CD813}" dt="2025-12-06T18:50:37.909" v="23"/>
          <ac:spMkLst>
            <pc:docMk/>
            <pc:sldMk cId="1562021716" sldId="259"/>
            <ac:spMk id="10" creationId="{99ED5833-B85B-4103-8A3B-CAB0308E6C15}"/>
          </ac:spMkLst>
        </pc:spChg>
        <pc:spChg chg="add">
          <ac:chgData name="Momodou Lamin Demba (2415947)" userId="S::2415947@student.uwtsd.ac.uk::2a91088c-046b-4f7e-b943-a37f471ce431" providerId="AD" clId="Web-{E02148D1-3D6E-1E1E-35FA-5EDBE16CD813}" dt="2025-12-06T18:50:37.909" v="24"/>
          <ac:spMkLst>
            <pc:docMk/>
            <pc:sldMk cId="1562021716" sldId="259"/>
            <ac:spMk id="12" creationId="{D6A9C53F-5F90-40A5-8C85-5412D39C8C68}"/>
          </ac:spMkLst>
        </pc:spChg>
        <pc:spChg chg="add">
          <ac:chgData name="Momodou Lamin Demba (2415947)" userId="S::2415947@student.uwtsd.ac.uk::2a91088c-046b-4f7e-b943-a37f471ce431" providerId="AD" clId="Web-{E02148D1-3D6E-1E1E-35FA-5EDBE16CD813}" dt="2025-12-06T18:50:37.909" v="24"/>
          <ac:spMkLst>
            <pc:docMk/>
            <pc:sldMk cId="1562021716" sldId="259"/>
            <ac:spMk id="13" creationId="{C4879EFC-8E62-4E00-973C-C45EE9EC676D}"/>
          </ac:spMkLst>
        </pc:spChg>
        <pc:picChg chg="add mod ord">
          <ac:chgData name="Momodou Lamin Demba (2415947)" userId="S::2415947@student.uwtsd.ac.uk::2a91088c-046b-4f7e-b943-a37f471ce431" providerId="AD" clId="Web-{E02148D1-3D6E-1E1E-35FA-5EDBE16CD813}" dt="2025-12-06T18:50:50.129" v="26" actId="1076"/>
          <ac:picMkLst>
            <pc:docMk/>
            <pc:sldMk cId="1562021716" sldId="259"/>
            <ac:picMk id="4" creationId="{625D4F0D-F8E6-9D09-7C9A-BE1C1B628116}"/>
          </ac:picMkLst>
        </pc:picChg>
        <pc:picChg chg="add mod">
          <ac:chgData name="Momodou Lamin Demba (2415947)" userId="S::2415947@student.uwtsd.ac.uk::2a91088c-046b-4f7e-b943-a37f471ce431" providerId="AD" clId="Web-{E02148D1-3D6E-1E1E-35FA-5EDBE16CD813}" dt="2025-12-06T18:50:55.270" v="27" actId="1076"/>
          <ac:picMkLst>
            <pc:docMk/>
            <pc:sldMk cId="1562021716" sldId="259"/>
            <ac:picMk id="5" creationId="{541EC2DA-18EF-C1AC-6FFF-251A04CB9CFE}"/>
          </ac:picMkLst>
        </pc:picChg>
      </pc:sldChg>
      <pc:sldChg chg="modSp new">
        <pc:chgData name="Momodou Lamin Demba (2415947)" userId="S::2415947@student.uwtsd.ac.uk::2a91088c-046b-4f7e-b943-a37f471ce431" providerId="AD" clId="Web-{E02148D1-3D6E-1E1E-35FA-5EDBE16CD813}" dt="2025-12-06T18:52:42.950" v="39" actId="20577"/>
        <pc:sldMkLst>
          <pc:docMk/>
          <pc:sldMk cId="1043419356" sldId="260"/>
        </pc:sldMkLst>
        <pc:spChg chg="mod">
          <ac:chgData name="Momodou Lamin Demba (2415947)" userId="S::2415947@student.uwtsd.ac.uk::2a91088c-046b-4f7e-b943-a37f471ce431" providerId="AD" clId="Web-{E02148D1-3D6E-1E1E-35FA-5EDBE16CD813}" dt="2025-12-06T18:52:09.385" v="35" actId="20577"/>
          <ac:spMkLst>
            <pc:docMk/>
            <pc:sldMk cId="1043419356" sldId="260"/>
            <ac:spMk id="2" creationId="{D0918897-9A03-D4B6-2F61-5767967A6A29}"/>
          </ac:spMkLst>
        </pc:spChg>
        <pc:spChg chg="mod">
          <ac:chgData name="Momodou Lamin Demba (2415947)" userId="S::2415947@student.uwtsd.ac.uk::2a91088c-046b-4f7e-b943-a37f471ce431" providerId="AD" clId="Web-{E02148D1-3D6E-1E1E-35FA-5EDBE16CD813}" dt="2025-12-06T18:52:42.950" v="39" actId="20577"/>
          <ac:spMkLst>
            <pc:docMk/>
            <pc:sldMk cId="1043419356" sldId="260"/>
            <ac:spMk id="3" creationId="{A3F6C650-FD4E-8290-B597-1577AC656D17}"/>
          </ac:spMkLst>
        </pc:spChg>
      </pc:sldChg>
      <pc:sldChg chg="modSp new">
        <pc:chgData name="Momodou Lamin Demba (2415947)" userId="S::2415947@student.uwtsd.ac.uk::2a91088c-046b-4f7e-b943-a37f471ce431" providerId="AD" clId="Web-{E02148D1-3D6E-1E1E-35FA-5EDBE16CD813}" dt="2025-12-06T18:53:21.874" v="47" actId="20577"/>
        <pc:sldMkLst>
          <pc:docMk/>
          <pc:sldMk cId="269443476" sldId="261"/>
        </pc:sldMkLst>
        <pc:spChg chg="mod">
          <ac:chgData name="Momodou Lamin Demba (2415947)" userId="S::2415947@student.uwtsd.ac.uk::2a91088c-046b-4f7e-b943-a37f471ce431" providerId="AD" clId="Web-{E02148D1-3D6E-1E1E-35FA-5EDBE16CD813}" dt="2025-12-06T18:52:54.357" v="42" actId="20577"/>
          <ac:spMkLst>
            <pc:docMk/>
            <pc:sldMk cId="269443476" sldId="261"/>
            <ac:spMk id="2" creationId="{0654BF7D-5CE2-4768-3CCC-95BDEE1EBD42}"/>
          </ac:spMkLst>
        </pc:spChg>
        <pc:spChg chg="mod">
          <ac:chgData name="Momodou Lamin Demba (2415947)" userId="S::2415947@student.uwtsd.ac.uk::2a91088c-046b-4f7e-b943-a37f471ce431" providerId="AD" clId="Web-{E02148D1-3D6E-1E1E-35FA-5EDBE16CD813}" dt="2025-12-06T18:53:21.874" v="47" actId="20577"/>
          <ac:spMkLst>
            <pc:docMk/>
            <pc:sldMk cId="269443476" sldId="261"/>
            <ac:spMk id="3" creationId="{1CDB9B1B-8F2F-7D8D-8012-6DC4583FB976}"/>
          </ac:spMkLst>
        </pc:spChg>
      </pc:sldChg>
      <pc:sldChg chg="modSp new">
        <pc:chgData name="Momodou Lamin Demba (2415947)" userId="S::2415947@student.uwtsd.ac.uk::2a91088c-046b-4f7e-b943-a37f471ce431" providerId="AD" clId="Web-{E02148D1-3D6E-1E1E-35FA-5EDBE16CD813}" dt="2025-12-06T18:54:10.955" v="52" actId="20577"/>
        <pc:sldMkLst>
          <pc:docMk/>
          <pc:sldMk cId="1668138430" sldId="262"/>
        </pc:sldMkLst>
        <pc:spChg chg="mod">
          <ac:chgData name="Momodou Lamin Demba (2415947)" userId="S::2415947@student.uwtsd.ac.uk::2a91088c-046b-4f7e-b943-a37f471ce431" providerId="AD" clId="Web-{E02148D1-3D6E-1E1E-35FA-5EDBE16CD813}" dt="2025-12-06T18:53:44.251" v="50" actId="20577"/>
          <ac:spMkLst>
            <pc:docMk/>
            <pc:sldMk cId="1668138430" sldId="262"/>
            <ac:spMk id="2" creationId="{E3621CE6-36D6-6646-3BFA-6C84C03370B6}"/>
          </ac:spMkLst>
        </pc:spChg>
        <pc:spChg chg="mod">
          <ac:chgData name="Momodou Lamin Demba (2415947)" userId="S::2415947@student.uwtsd.ac.uk::2a91088c-046b-4f7e-b943-a37f471ce431" providerId="AD" clId="Web-{E02148D1-3D6E-1E1E-35FA-5EDBE16CD813}" dt="2025-12-06T18:54:10.955" v="52" actId="20577"/>
          <ac:spMkLst>
            <pc:docMk/>
            <pc:sldMk cId="1668138430" sldId="262"/>
            <ac:spMk id="3" creationId="{FB22E2E6-ECCA-8C29-1B7A-E8FCA7DD50D5}"/>
          </ac:spMkLst>
        </pc:spChg>
      </pc:sldChg>
      <pc:sldChg chg="modSp new">
        <pc:chgData name="Momodou Lamin Demba (2415947)" userId="S::2415947@student.uwtsd.ac.uk::2a91088c-046b-4f7e-b943-a37f471ce431" providerId="AD" clId="Web-{E02148D1-3D6E-1E1E-35FA-5EDBE16CD813}" dt="2025-12-06T18:54:54.942" v="57" actId="20577"/>
        <pc:sldMkLst>
          <pc:docMk/>
          <pc:sldMk cId="501390057" sldId="263"/>
        </pc:sldMkLst>
        <pc:spChg chg="mod">
          <ac:chgData name="Momodou Lamin Demba (2415947)" userId="S::2415947@student.uwtsd.ac.uk::2a91088c-046b-4f7e-b943-a37f471ce431" providerId="AD" clId="Web-{E02148D1-3D6E-1E1E-35FA-5EDBE16CD813}" dt="2025-12-06T18:54:35.738" v="55" actId="20577"/>
          <ac:spMkLst>
            <pc:docMk/>
            <pc:sldMk cId="501390057" sldId="263"/>
            <ac:spMk id="2" creationId="{B550E25C-8C10-D69E-C950-850610B97842}"/>
          </ac:spMkLst>
        </pc:spChg>
        <pc:spChg chg="mod">
          <ac:chgData name="Momodou Lamin Demba (2415947)" userId="S::2415947@student.uwtsd.ac.uk::2a91088c-046b-4f7e-b943-a37f471ce431" providerId="AD" clId="Web-{E02148D1-3D6E-1E1E-35FA-5EDBE16CD813}" dt="2025-12-06T18:54:54.942" v="57" actId="20577"/>
          <ac:spMkLst>
            <pc:docMk/>
            <pc:sldMk cId="501390057" sldId="263"/>
            <ac:spMk id="3" creationId="{6B01C3B5-E9A2-D7DA-4242-5A7FDD4293D9}"/>
          </ac:spMkLst>
        </pc:spChg>
      </pc:sldChg>
      <pc:sldChg chg="addSp delSp modSp new mod setBg">
        <pc:chgData name="Momodou Lamin Demba (2415947)" userId="S::2415947@student.uwtsd.ac.uk::2a91088c-046b-4f7e-b943-a37f471ce431" providerId="AD" clId="Web-{E02148D1-3D6E-1E1E-35FA-5EDBE16CD813}" dt="2025-12-06T18:56:37.696" v="70"/>
        <pc:sldMkLst>
          <pc:docMk/>
          <pc:sldMk cId="524131726" sldId="264"/>
        </pc:sldMkLst>
        <pc:spChg chg="mod">
          <ac:chgData name="Momodou Lamin Demba (2415947)" userId="S::2415947@student.uwtsd.ac.uk::2a91088c-046b-4f7e-b943-a37f471ce431" providerId="AD" clId="Web-{E02148D1-3D6E-1E1E-35FA-5EDBE16CD813}" dt="2025-12-06T18:56:37.696" v="70"/>
          <ac:spMkLst>
            <pc:docMk/>
            <pc:sldMk cId="524131726" sldId="264"/>
            <ac:spMk id="2" creationId="{929A80F5-D8DC-3DB3-0C09-AAC8ABAFC990}"/>
          </ac:spMkLst>
        </pc:spChg>
        <pc:spChg chg="add del mod">
          <ac:chgData name="Momodou Lamin Demba (2415947)" userId="S::2415947@student.uwtsd.ac.uk::2a91088c-046b-4f7e-b943-a37f471ce431" providerId="AD" clId="Web-{E02148D1-3D6E-1E1E-35FA-5EDBE16CD813}" dt="2025-12-06T18:56:37.696" v="70"/>
          <ac:spMkLst>
            <pc:docMk/>
            <pc:sldMk cId="524131726" sldId="264"/>
            <ac:spMk id="3" creationId="{E478F0C7-3845-F436-60E4-4ED5EF91F1D7}"/>
          </ac:spMkLst>
        </pc:spChg>
        <pc:spChg chg="add">
          <ac:chgData name="Momodou Lamin Demba (2415947)" userId="S::2415947@student.uwtsd.ac.uk::2a91088c-046b-4f7e-b943-a37f471ce431" providerId="AD" clId="Web-{E02148D1-3D6E-1E1E-35FA-5EDBE16CD813}" dt="2025-12-06T18:56:37.696" v="70"/>
          <ac:spMkLst>
            <pc:docMk/>
            <pc:sldMk cId="524131726" sldId="264"/>
            <ac:spMk id="11" creationId="{5EF17487-C386-4F99-B5EB-4FD3DF4236B2}"/>
          </ac:spMkLst>
        </pc:spChg>
        <pc:spChg chg="add">
          <ac:chgData name="Momodou Lamin Demba (2415947)" userId="S::2415947@student.uwtsd.ac.uk::2a91088c-046b-4f7e-b943-a37f471ce431" providerId="AD" clId="Web-{E02148D1-3D6E-1E1E-35FA-5EDBE16CD813}" dt="2025-12-06T18:56:37.696" v="70"/>
          <ac:spMkLst>
            <pc:docMk/>
            <pc:sldMk cId="524131726" sldId="264"/>
            <ac:spMk id="13" creationId="{A0DE92DF-4769-4DE9-93FD-EE31271850CA}"/>
          </ac:spMkLst>
        </pc:spChg>
        <pc:picChg chg="add del mod ord">
          <ac:chgData name="Momodou Lamin Demba (2415947)" userId="S::2415947@student.uwtsd.ac.uk::2a91088c-046b-4f7e-b943-a37f471ce431" providerId="AD" clId="Web-{E02148D1-3D6E-1E1E-35FA-5EDBE16CD813}" dt="2025-12-06T18:56:09.945" v="65"/>
          <ac:picMkLst>
            <pc:docMk/>
            <pc:sldMk cId="524131726" sldId="264"/>
            <ac:picMk id="4" creationId="{896D515A-3E2E-44EF-C09D-5A684DE24194}"/>
          </ac:picMkLst>
        </pc:picChg>
        <pc:picChg chg="add mod ord">
          <ac:chgData name="Momodou Lamin Demba (2415947)" userId="S::2415947@student.uwtsd.ac.uk::2a91088c-046b-4f7e-b943-a37f471ce431" providerId="AD" clId="Web-{E02148D1-3D6E-1E1E-35FA-5EDBE16CD813}" dt="2025-12-06T18:56:37.696" v="70"/>
          <ac:picMkLst>
            <pc:docMk/>
            <pc:sldMk cId="524131726" sldId="264"/>
            <ac:picMk id="5" creationId="{E408CA2D-4677-2625-9763-85AB2858C80D}"/>
          </ac:picMkLst>
        </pc:picChg>
        <pc:picChg chg="add mod">
          <ac:chgData name="Momodou Lamin Demba (2415947)" userId="S::2415947@student.uwtsd.ac.uk::2a91088c-046b-4f7e-b943-a37f471ce431" providerId="AD" clId="Web-{E02148D1-3D6E-1E1E-35FA-5EDBE16CD813}" dt="2025-12-06T18:56:37.696" v="70"/>
          <ac:picMkLst>
            <pc:docMk/>
            <pc:sldMk cId="524131726" sldId="264"/>
            <ac:picMk id="6" creationId="{72CD9915-B1FF-B41E-9200-9C054C702377}"/>
          </ac:picMkLst>
        </pc:picChg>
      </pc:sldChg>
      <pc:sldChg chg="modSp new">
        <pc:chgData name="Momodou Lamin Demba (2415947)" userId="S::2415947@student.uwtsd.ac.uk::2a91088c-046b-4f7e-b943-a37f471ce431" providerId="AD" clId="Web-{E02148D1-3D6E-1E1E-35FA-5EDBE16CD813}" dt="2025-12-06T18:58:00.807" v="95" actId="20577"/>
        <pc:sldMkLst>
          <pc:docMk/>
          <pc:sldMk cId="154206891" sldId="265"/>
        </pc:sldMkLst>
        <pc:spChg chg="mod">
          <ac:chgData name="Momodou Lamin Demba (2415947)" userId="S::2415947@student.uwtsd.ac.uk::2a91088c-046b-4f7e-b943-a37f471ce431" providerId="AD" clId="Web-{E02148D1-3D6E-1E1E-35FA-5EDBE16CD813}" dt="2025-12-06T18:58:00.807" v="95" actId="20577"/>
          <ac:spMkLst>
            <pc:docMk/>
            <pc:sldMk cId="154206891" sldId="265"/>
            <ac:spMk id="2" creationId="{B0C07D79-F957-BFD8-C7A6-D9328F0AD69F}"/>
          </ac:spMkLst>
        </pc:spChg>
        <pc:spChg chg="mod">
          <ac:chgData name="Momodou Lamin Demba (2415947)" userId="S::2415947@student.uwtsd.ac.uk::2a91088c-046b-4f7e-b943-a37f471ce431" providerId="AD" clId="Web-{E02148D1-3D6E-1E1E-35FA-5EDBE16CD813}" dt="2025-12-06T18:57:29.603" v="73" actId="20577"/>
          <ac:spMkLst>
            <pc:docMk/>
            <pc:sldMk cId="154206891" sldId="265"/>
            <ac:spMk id="3" creationId="{2F4F7E1B-61C8-955C-1CF7-D832D3D798A2}"/>
          </ac:spMkLst>
        </pc:spChg>
      </pc:sldChg>
      <pc:sldChg chg="modSp new">
        <pc:chgData name="Momodou Lamin Demba (2415947)" userId="S::2415947@student.uwtsd.ac.uk::2a91088c-046b-4f7e-b943-a37f471ce431" providerId="AD" clId="Web-{E02148D1-3D6E-1E1E-35FA-5EDBE16CD813}" dt="2025-12-06T18:58:59.671" v="102" actId="20577"/>
        <pc:sldMkLst>
          <pc:docMk/>
          <pc:sldMk cId="1714620164" sldId="266"/>
        </pc:sldMkLst>
        <pc:spChg chg="mod">
          <ac:chgData name="Momodou Lamin Demba (2415947)" userId="S::2415947@student.uwtsd.ac.uk::2a91088c-046b-4f7e-b943-a37f471ce431" providerId="AD" clId="Web-{E02148D1-3D6E-1E1E-35FA-5EDBE16CD813}" dt="2025-12-06T18:58:27.436" v="98" actId="20577"/>
          <ac:spMkLst>
            <pc:docMk/>
            <pc:sldMk cId="1714620164" sldId="266"/>
            <ac:spMk id="2" creationId="{2723282B-7299-09E8-284E-DB9CE504FD32}"/>
          </ac:spMkLst>
        </pc:spChg>
        <pc:spChg chg="mod">
          <ac:chgData name="Momodou Lamin Demba (2415947)" userId="S::2415947@student.uwtsd.ac.uk::2a91088c-046b-4f7e-b943-a37f471ce431" providerId="AD" clId="Web-{E02148D1-3D6E-1E1E-35FA-5EDBE16CD813}" dt="2025-12-06T18:58:59.671" v="102" actId="20577"/>
          <ac:spMkLst>
            <pc:docMk/>
            <pc:sldMk cId="1714620164" sldId="266"/>
            <ac:spMk id="3" creationId="{41D8C869-D19F-A273-809E-2ED674211BD8}"/>
          </ac:spMkLst>
        </pc:spChg>
      </pc:sldChg>
      <pc:sldChg chg="addSp delSp modSp new mod setBg">
        <pc:chgData name="Momodou Lamin Demba (2415947)" userId="S::2415947@student.uwtsd.ac.uk::2a91088c-046b-4f7e-b943-a37f471ce431" providerId="AD" clId="Web-{E02148D1-3D6E-1E1E-35FA-5EDBE16CD813}" dt="2025-12-06T19:00:29.298" v="119"/>
        <pc:sldMkLst>
          <pc:docMk/>
          <pc:sldMk cId="1283607060" sldId="267"/>
        </pc:sldMkLst>
        <pc:spChg chg="add del">
          <ac:chgData name="Momodou Lamin Demba (2415947)" userId="S::2415947@student.uwtsd.ac.uk::2a91088c-046b-4f7e-b943-a37f471ce431" providerId="AD" clId="Web-{E02148D1-3D6E-1E1E-35FA-5EDBE16CD813}" dt="2025-12-06T18:59:13.734" v="107"/>
          <ac:spMkLst>
            <pc:docMk/>
            <pc:sldMk cId="1283607060" sldId="267"/>
            <ac:spMk id="2" creationId="{5AC04628-8482-DCEB-C3E6-984C3A5B43C2}"/>
          </ac:spMkLst>
        </pc:spChg>
        <pc:spChg chg="del">
          <ac:chgData name="Momodou Lamin Demba (2415947)" userId="S::2415947@student.uwtsd.ac.uk::2a91088c-046b-4f7e-b943-a37f471ce431" providerId="AD" clId="Web-{E02148D1-3D6E-1E1E-35FA-5EDBE16CD813}" dt="2025-12-06T18:59:06.624" v="104"/>
          <ac:spMkLst>
            <pc:docMk/>
            <pc:sldMk cId="1283607060" sldId="267"/>
            <ac:spMk id="3" creationId="{7A683297-D827-5A86-35A9-24BCF1285392}"/>
          </ac:spMkLst>
        </pc:spChg>
        <pc:spChg chg="add del">
          <ac:chgData name="Momodou Lamin Demba (2415947)" userId="S::2415947@student.uwtsd.ac.uk::2a91088c-046b-4f7e-b943-a37f471ce431" providerId="AD" clId="Web-{E02148D1-3D6E-1E1E-35FA-5EDBE16CD813}" dt="2025-12-06T19:00:13.172" v="114"/>
          <ac:spMkLst>
            <pc:docMk/>
            <pc:sldMk cId="1283607060" sldId="267"/>
            <ac:spMk id="8" creationId="{9C3DE9BE-D33C-174F-513D-17F43FB0D5E6}"/>
          </ac:spMkLst>
        </pc:spChg>
        <pc:spChg chg="add del">
          <ac:chgData name="Momodou Lamin Demba (2415947)" userId="S::2415947@student.uwtsd.ac.uk::2a91088c-046b-4f7e-b943-a37f471ce431" providerId="AD" clId="Web-{E02148D1-3D6E-1E1E-35FA-5EDBE16CD813}" dt="2025-12-06T18:59:13.734" v="106"/>
          <ac:spMkLst>
            <pc:docMk/>
            <pc:sldMk cId="1283607060" sldId="267"/>
            <ac:spMk id="9" creationId="{42A4FC2C-047E-45A5-965D-8E1E3BF09BC6}"/>
          </ac:spMkLst>
        </pc:spChg>
        <pc:spChg chg="add del">
          <ac:chgData name="Momodou Lamin Demba (2415947)" userId="S::2415947@student.uwtsd.ac.uk::2a91088c-046b-4f7e-b943-a37f471ce431" providerId="AD" clId="Web-{E02148D1-3D6E-1E1E-35FA-5EDBE16CD813}" dt="2025-12-06T19:00:20.110" v="117"/>
          <ac:spMkLst>
            <pc:docMk/>
            <pc:sldMk cId="1283607060" sldId="267"/>
            <ac:spMk id="11" creationId="{2B97F24A-32CE-4C1C-A50D-3016B394DCFB}"/>
          </ac:spMkLst>
        </pc:spChg>
        <pc:spChg chg="add mod">
          <ac:chgData name="Momodou Lamin Demba (2415947)" userId="S::2415947@student.uwtsd.ac.uk::2a91088c-046b-4f7e-b943-a37f471ce431" providerId="AD" clId="Web-{E02148D1-3D6E-1E1E-35FA-5EDBE16CD813}" dt="2025-12-06T19:00:29.298" v="119"/>
          <ac:spMkLst>
            <pc:docMk/>
            <pc:sldMk cId="1283607060" sldId="267"/>
            <ac:spMk id="12" creationId="{5AC04628-8482-DCEB-C3E6-984C3A5B43C2}"/>
          </ac:spMkLst>
        </pc:spChg>
        <pc:spChg chg="add del">
          <ac:chgData name="Momodou Lamin Demba (2415947)" userId="S::2415947@student.uwtsd.ac.uk::2a91088c-046b-4f7e-b943-a37f471ce431" providerId="AD" clId="Web-{E02148D1-3D6E-1E1E-35FA-5EDBE16CD813}" dt="2025-12-06T19:00:20.110" v="117"/>
          <ac:spMkLst>
            <pc:docMk/>
            <pc:sldMk cId="1283607060" sldId="267"/>
            <ac:spMk id="13" creationId="{CD8B4F24-440B-49E9-B85D-733523DC064B}"/>
          </ac:spMkLst>
        </pc:spChg>
        <pc:spChg chg="add del">
          <ac:chgData name="Momodou Lamin Demba (2415947)" userId="S::2415947@student.uwtsd.ac.uk::2a91088c-046b-4f7e-b943-a37f471ce431" providerId="AD" clId="Web-{E02148D1-3D6E-1E1E-35FA-5EDBE16CD813}" dt="2025-12-06T19:00:20.094" v="116"/>
          <ac:spMkLst>
            <pc:docMk/>
            <pc:sldMk cId="1283607060" sldId="267"/>
            <ac:spMk id="17" creationId="{4734717F-46B3-42F8-9C98-D6BEB2F588F7}"/>
          </ac:spMkLst>
        </pc:spChg>
        <pc:spChg chg="add del">
          <ac:chgData name="Momodou Lamin Demba (2415947)" userId="S::2415947@student.uwtsd.ac.uk::2a91088c-046b-4f7e-b943-a37f471ce431" providerId="AD" clId="Web-{E02148D1-3D6E-1E1E-35FA-5EDBE16CD813}" dt="2025-12-06T19:00:20.094" v="116"/>
          <ac:spMkLst>
            <pc:docMk/>
            <pc:sldMk cId="1283607060" sldId="267"/>
            <ac:spMk id="20" creationId="{2B97F24A-32CE-4C1C-A50D-3016B394DCFB}"/>
          </ac:spMkLst>
        </pc:spChg>
        <pc:spChg chg="add del">
          <ac:chgData name="Momodou Lamin Demba (2415947)" userId="S::2415947@student.uwtsd.ac.uk::2a91088c-046b-4f7e-b943-a37f471ce431" providerId="AD" clId="Web-{E02148D1-3D6E-1E1E-35FA-5EDBE16CD813}" dt="2025-12-06T19:00:20.094" v="116"/>
          <ac:spMkLst>
            <pc:docMk/>
            <pc:sldMk cId="1283607060" sldId="267"/>
            <ac:spMk id="22" creationId="{CD8B4F24-440B-49E9-B85D-733523DC064B}"/>
          </ac:spMkLst>
        </pc:spChg>
        <pc:spChg chg="add del">
          <ac:chgData name="Momodou Lamin Demba (2415947)" userId="S::2415947@student.uwtsd.ac.uk::2a91088c-046b-4f7e-b943-a37f471ce431" providerId="AD" clId="Web-{E02148D1-3D6E-1E1E-35FA-5EDBE16CD813}" dt="2025-12-06T19:00:29.298" v="119"/>
          <ac:spMkLst>
            <pc:docMk/>
            <pc:sldMk cId="1283607060" sldId="267"/>
            <ac:spMk id="24" creationId="{A8908DB7-C3A6-4FCB-9820-CEE02B398C4A}"/>
          </ac:spMkLst>
        </pc:spChg>
        <pc:spChg chg="add del">
          <ac:chgData name="Momodou Lamin Demba (2415947)" userId="S::2415947@student.uwtsd.ac.uk::2a91088c-046b-4f7e-b943-a37f471ce431" providerId="AD" clId="Web-{E02148D1-3D6E-1E1E-35FA-5EDBE16CD813}" dt="2025-12-06T19:00:29.298" v="119"/>
          <ac:spMkLst>
            <pc:docMk/>
            <pc:sldMk cId="1283607060" sldId="267"/>
            <ac:spMk id="25" creationId="{535742DD-1B16-4E9D-B715-0D74B4574A68}"/>
          </ac:spMkLst>
        </pc:spChg>
        <pc:spChg chg="add del">
          <ac:chgData name="Momodou Lamin Demba (2415947)" userId="S::2415947@student.uwtsd.ac.uk::2a91088c-046b-4f7e-b943-a37f471ce431" providerId="AD" clId="Web-{E02148D1-3D6E-1E1E-35FA-5EDBE16CD813}" dt="2025-12-06T19:00:24.985" v="118"/>
          <ac:spMkLst>
            <pc:docMk/>
            <pc:sldMk cId="1283607060" sldId="267"/>
            <ac:spMk id="26" creationId="{F5079C6C-B518-E9BF-D174-C7FC096FDC58}"/>
          </ac:spMkLst>
        </pc:spChg>
        <pc:spChg chg="add">
          <ac:chgData name="Momodou Lamin Demba (2415947)" userId="S::2415947@student.uwtsd.ac.uk::2a91088c-046b-4f7e-b943-a37f471ce431" providerId="AD" clId="Web-{E02148D1-3D6E-1E1E-35FA-5EDBE16CD813}" dt="2025-12-06T19:00:29.298" v="119"/>
          <ac:spMkLst>
            <pc:docMk/>
            <pc:sldMk cId="1283607060" sldId="267"/>
            <ac:spMk id="30" creationId="{665DBBEF-238B-476B-96AB-8AAC3224ECEA}"/>
          </ac:spMkLst>
        </pc:spChg>
        <pc:spChg chg="add">
          <ac:chgData name="Momodou Lamin Demba (2415947)" userId="S::2415947@student.uwtsd.ac.uk::2a91088c-046b-4f7e-b943-a37f471ce431" providerId="AD" clId="Web-{E02148D1-3D6E-1E1E-35FA-5EDBE16CD813}" dt="2025-12-06T19:00:29.298" v="119"/>
          <ac:spMkLst>
            <pc:docMk/>
            <pc:sldMk cId="1283607060" sldId="267"/>
            <ac:spMk id="32" creationId="{3FCFB1DE-0B7E-48CC-BA90-B2AB0889F9D6}"/>
          </ac:spMkLst>
        </pc:spChg>
        <pc:picChg chg="add del mod ord">
          <ac:chgData name="Momodou Lamin Demba (2415947)" userId="S::2415947@student.uwtsd.ac.uk::2a91088c-046b-4f7e-b943-a37f471ce431" providerId="AD" clId="Web-{E02148D1-3D6E-1E1E-35FA-5EDBE16CD813}" dt="2025-12-06T19:00:11.047" v="113"/>
          <ac:picMkLst>
            <pc:docMk/>
            <pc:sldMk cId="1283607060" sldId="267"/>
            <ac:picMk id="4" creationId="{CB252A35-CF34-1C68-3E65-CE54EB66AAB5}"/>
          </ac:picMkLst>
        </pc:picChg>
        <pc:picChg chg="add mod ord">
          <ac:chgData name="Momodou Lamin Demba (2415947)" userId="S::2415947@student.uwtsd.ac.uk::2a91088c-046b-4f7e-b943-a37f471ce431" providerId="AD" clId="Web-{E02148D1-3D6E-1E1E-35FA-5EDBE16CD813}" dt="2025-12-06T19:00:29.298" v="119"/>
          <ac:picMkLst>
            <pc:docMk/>
            <pc:sldMk cId="1283607060" sldId="267"/>
            <ac:picMk id="5" creationId="{FB62EF8B-081D-3147-702B-0B46DF724D49}"/>
          </ac:picMkLst>
        </pc:picChg>
      </pc:sldChg>
      <pc:sldChg chg="modSp new">
        <pc:chgData name="Momodou Lamin Demba (2415947)" userId="S::2415947@student.uwtsd.ac.uk::2a91088c-046b-4f7e-b943-a37f471ce431" providerId="AD" clId="Web-{E02148D1-3D6E-1E1E-35FA-5EDBE16CD813}" dt="2025-12-06T19:01:02.689" v="122" actId="20577"/>
        <pc:sldMkLst>
          <pc:docMk/>
          <pc:sldMk cId="2519153499" sldId="268"/>
        </pc:sldMkLst>
        <pc:spChg chg="mod">
          <ac:chgData name="Momodou Lamin Demba (2415947)" userId="S::2415947@student.uwtsd.ac.uk::2a91088c-046b-4f7e-b943-a37f471ce431" providerId="AD" clId="Web-{E02148D1-3D6E-1E1E-35FA-5EDBE16CD813}" dt="2025-12-06T19:01:02.689" v="122" actId="20577"/>
          <ac:spMkLst>
            <pc:docMk/>
            <pc:sldMk cId="2519153499" sldId="268"/>
            <ac:spMk id="2" creationId="{51364505-7047-596C-F656-839605869E21}"/>
          </ac:spMkLst>
        </pc:spChg>
      </pc:sldChg>
    </pc:docChg>
  </pc:docChgLst>
  <pc:docChgLst>
    <pc:chgData name="Momodou Lamin Demba (2415947)" userId="2a91088c-046b-4f7e-b943-a37f471ce431" providerId="ADAL" clId="{BCB30E39-2D29-5CD4-8802-9F3DF23F360B}"/>
    <pc:docChg chg="custSel modSld">
      <pc:chgData name="Momodou Lamin Demba (2415947)" userId="2a91088c-046b-4f7e-b943-a37f471ce431" providerId="ADAL" clId="{BCB30E39-2D29-5CD4-8802-9F3DF23F360B}" dt="2025-12-06T19:42:44.224" v="173"/>
      <pc:docMkLst>
        <pc:docMk/>
      </pc:docMkLst>
      <pc:sldChg chg="addSp delSp modSp mod">
        <pc:chgData name="Momodou Lamin Demba (2415947)" userId="2a91088c-046b-4f7e-b943-a37f471ce431" providerId="ADAL" clId="{BCB30E39-2D29-5CD4-8802-9F3DF23F360B}" dt="2025-12-06T19:42:44.224" v="173"/>
        <pc:sldMkLst>
          <pc:docMk/>
          <pc:sldMk cId="109857222" sldId="256"/>
        </pc:sldMkLst>
        <pc:spChg chg="del">
          <ac:chgData name="Momodou Lamin Demba (2415947)" userId="2a91088c-046b-4f7e-b943-a37f471ce431" providerId="ADAL" clId="{BCB30E39-2D29-5CD4-8802-9F3DF23F360B}" dt="2025-12-06T19:19:52.270" v="0" actId="21"/>
          <ac:spMkLst>
            <pc:docMk/>
            <pc:sldMk cId="109857222" sldId="256"/>
            <ac:spMk id="2" creationId="{00000000-0000-0000-0000-000000000000}"/>
          </ac:spMkLst>
        </pc:spChg>
        <pc:spChg chg="mod">
          <ac:chgData name="Momodou Lamin Demba (2415947)" userId="2a91088c-046b-4f7e-b943-a37f471ce431" providerId="ADAL" clId="{BCB30E39-2D29-5CD4-8802-9F3DF23F360B}" dt="2025-12-06T19:21:35.098" v="172" actId="113"/>
          <ac:spMkLst>
            <pc:docMk/>
            <pc:sldMk cId="109857222" sldId="256"/>
            <ac:spMk id="3" creationId="{00000000-0000-0000-0000-000000000000}"/>
          </ac:spMkLst>
        </pc:spChg>
        <pc:picChg chg="add mod">
          <ac:chgData name="Momodou Lamin Demba (2415947)" userId="2a91088c-046b-4f7e-b943-a37f471ce431" providerId="ADAL" clId="{BCB30E39-2D29-5CD4-8802-9F3DF23F360B}" dt="2025-12-06T19:42:44.224" v="173"/>
          <ac:picMkLst>
            <pc:docMk/>
            <pc:sldMk cId="109857222" sldId="256"/>
            <ac:picMk id="9" creationId="{C8AE6F6E-D12E-733E-5963-12135D09D043}"/>
          </ac:picMkLst>
        </pc:picChg>
      </pc:sldChg>
      <pc:sldChg chg="addSp modSp">
        <pc:chgData name="Momodou Lamin Demba (2415947)" userId="2a91088c-046b-4f7e-b943-a37f471ce431" providerId="ADAL" clId="{BCB30E39-2D29-5CD4-8802-9F3DF23F360B}" dt="2025-12-06T19:42:44.224" v="173"/>
        <pc:sldMkLst>
          <pc:docMk/>
          <pc:sldMk cId="1841833039" sldId="257"/>
        </pc:sldMkLst>
        <pc:picChg chg="add mod">
          <ac:chgData name="Momodou Lamin Demba (2415947)" userId="2a91088c-046b-4f7e-b943-a37f471ce431" providerId="ADAL" clId="{BCB30E39-2D29-5CD4-8802-9F3DF23F360B}" dt="2025-12-06T19:42:44.224" v="173"/>
          <ac:picMkLst>
            <pc:docMk/>
            <pc:sldMk cId="1841833039" sldId="257"/>
            <ac:picMk id="8" creationId="{D5FDF487-D8A1-4192-3ED0-FCCEF60F440E}"/>
          </ac:picMkLst>
        </pc:picChg>
      </pc:sldChg>
      <pc:sldChg chg="addSp modSp">
        <pc:chgData name="Momodou Lamin Demba (2415947)" userId="2a91088c-046b-4f7e-b943-a37f471ce431" providerId="ADAL" clId="{BCB30E39-2D29-5CD4-8802-9F3DF23F360B}" dt="2025-12-06T19:42:44.224" v="173"/>
        <pc:sldMkLst>
          <pc:docMk/>
          <pc:sldMk cId="722084940" sldId="258"/>
        </pc:sldMkLst>
        <pc:picChg chg="add mod">
          <ac:chgData name="Momodou Lamin Demba (2415947)" userId="2a91088c-046b-4f7e-b943-a37f471ce431" providerId="ADAL" clId="{BCB30E39-2D29-5CD4-8802-9F3DF23F360B}" dt="2025-12-06T19:42:44.224" v="173"/>
          <ac:picMkLst>
            <pc:docMk/>
            <pc:sldMk cId="722084940" sldId="258"/>
            <ac:picMk id="8" creationId="{EC112363-75E1-0422-84BE-B8B52916F0C4}"/>
          </ac:picMkLst>
        </pc:picChg>
      </pc:sldChg>
      <pc:sldChg chg="addSp modSp">
        <pc:chgData name="Momodou Lamin Demba (2415947)" userId="2a91088c-046b-4f7e-b943-a37f471ce431" providerId="ADAL" clId="{BCB30E39-2D29-5CD4-8802-9F3DF23F360B}" dt="2025-12-06T19:42:44.224" v="173"/>
        <pc:sldMkLst>
          <pc:docMk/>
          <pc:sldMk cId="1562021716" sldId="259"/>
        </pc:sldMkLst>
        <pc:picChg chg="add mod">
          <ac:chgData name="Momodou Lamin Demba (2415947)" userId="2a91088c-046b-4f7e-b943-a37f471ce431" providerId="ADAL" clId="{BCB30E39-2D29-5CD4-8802-9F3DF23F360B}" dt="2025-12-06T19:42:44.224" v="173"/>
          <ac:picMkLst>
            <pc:docMk/>
            <pc:sldMk cId="1562021716" sldId="259"/>
            <ac:picMk id="11" creationId="{6ED40DBA-8936-FDF8-74DC-1FA30A50BBFE}"/>
          </ac:picMkLst>
        </pc:picChg>
      </pc:sldChg>
      <pc:sldChg chg="addSp modSp">
        <pc:chgData name="Momodou Lamin Demba (2415947)" userId="2a91088c-046b-4f7e-b943-a37f471ce431" providerId="ADAL" clId="{BCB30E39-2D29-5CD4-8802-9F3DF23F360B}" dt="2025-12-06T19:42:44.224" v="173"/>
        <pc:sldMkLst>
          <pc:docMk/>
          <pc:sldMk cId="1043419356" sldId="260"/>
        </pc:sldMkLst>
        <pc:picChg chg="add mod">
          <ac:chgData name="Momodou Lamin Demba (2415947)" userId="2a91088c-046b-4f7e-b943-a37f471ce431" providerId="ADAL" clId="{BCB30E39-2D29-5CD4-8802-9F3DF23F360B}" dt="2025-12-06T19:42:44.224" v="173"/>
          <ac:picMkLst>
            <pc:docMk/>
            <pc:sldMk cId="1043419356" sldId="260"/>
            <ac:picMk id="8" creationId="{D6693930-6595-4EC8-C30F-A7CFB7348B09}"/>
          </ac:picMkLst>
        </pc:picChg>
      </pc:sldChg>
      <pc:sldChg chg="addSp modSp">
        <pc:chgData name="Momodou Lamin Demba (2415947)" userId="2a91088c-046b-4f7e-b943-a37f471ce431" providerId="ADAL" clId="{BCB30E39-2D29-5CD4-8802-9F3DF23F360B}" dt="2025-12-06T19:42:44.224" v="173"/>
        <pc:sldMkLst>
          <pc:docMk/>
          <pc:sldMk cId="269443476" sldId="261"/>
        </pc:sldMkLst>
        <pc:picChg chg="add mod">
          <ac:chgData name="Momodou Lamin Demba (2415947)" userId="2a91088c-046b-4f7e-b943-a37f471ce431" providerId="ADAL" clId="{BCB30E39-2D29-5CD4-8802-9F3DF23F360B}" dt="2025-12-06T19:42:44.224" v="173"/>
          <ac:picMkLst>
            <pc:docMk/>
            <pc:sldMk cId="269443476" sldId="261"/>
            <ac:picMk id="8" creationId="{89D3767A-6100-CCD7-E578-48382678F450}"/>
          </ac:picMkLst>
        </pc:picChg>
      </pc:sldChg>
      <pc:sldChg chg="addSp modSp">
        <pc:chgData name="Momodou Lamin Demba (2415947)" userId="2a91088c-046b-4f7e-b943-a37f471ce431" providerId="ADAL" clId="{BCB30E39-2D29-5CD4-8802-9F3DF23F360B}" dt="2025-12-06T19:42:44.224" v="173"/>
        <pc:sldMkLst>
          <pc:docMk/>
          <pc:sldMk cId="1668138430" sldId="262"/>
        </pc:sldMkLst>
        <pc:picChg chg="add mod">
          <ac:chgData name="Momodou Lamin Demba (2415947)" userId="2a91088c-046b-4f7e-b943-a37f471ce431" providerId="ADAL" clId="{BCB30E39-2D29-5CD4-8802-9F3DF23F360B}" dt="2025-12-06T19:42:44.224" v="173"/>
          <ac:picMkLst>
            <pc:docMk/>
            <pc:sldMk cId="1668138430" sldId="262"/>
            <ac:picMk id="8" creationId="{2A8D0CFD-3EEA-89EE-60CE-34F02A717500}"/>
          </ac:picMkLst>
        </pc:picChg>
      </pc:sldChg>
      <pc:sldChg chg="addSp modSp">
        <pc:chgData name="Momodou Lamin Demba (2415947)" userId="2a91088c-046b-4f7e-b943-a37f471ce431" providerId="ADAL" clId="{BCB30E39-2D29-5CD4-8802-9F3DF23F360B}" dt="2025-12-06T19:42:44.224" v="173"/>
        <pc:sldMkLst>
          <pc:docMk/>
          <pc:sldMk cId="501390057" sldId="263"/>
        </pc:sldMkLst>
        <pc:picChg chg="add mod">
          <ac:chgData name="Momodou Lamin Demba (2415947)" userId="2a91088c-046b-4f7e-b943-a37f471ce431" providerId="ADAL" clId="{BCB30E39-2D29-5CD4-8802-9F3DF23F360B}" dt="2025-12-06T19:42:44.224" v="173"/>
          <ac:picMkLst>
            <pc:docMk/>
            <pc:sldMk cId="501390057" sldId="263"/>
            <ac:picMk id="7" creationId="{5E121F7F-121A-EB08-D602-8110D58C73E7}"/>
          </ac:picMkLst>
        </pc:picChg>
      </pc:sldChg>
      <pc:sldChg chg="addSp modSp">
        <pc:chgData name="Momodou Lamin Demba (2415947)" userId="2a91088c-046b-4f7e-b943-a37f471ce431" providerId="ADAL" clId="{BCB30E39-2D29-5CD4-8802-9F3DF23F360B}" dt="2025-12-06T19:42:44.224" v="173"/>
        <pc:sldMkLst>
          <pc:docMk/>
          <pc:sldMk cId="524131726" sldId="264"/>
        </pc:sldMkLst>
        <pc:picChg chg="add mod">
          <ac:chgData name="Momodou Lamin Demba (2415947)" userId="2a91088c-046b-4f7e-b943-a37f471ce431" providerId="ADAL" clId="{BCB30E39-2D29-5CD4-8802-9F3DF23F360B}" dt="2025-12-06T19:42:44.224" v="173"/>
          <ac:picMkLst>
            <pc:docMk/>
            <pc:sldMk cId="524131726" sldId="264"/>
            <ac:picMk id="9" creationId="{8AA19793-C729-9D81-8EFD-18E7727D314D}"/>
          </ac:picMkLst>
        </pc:picChg>
      </pc:sldChg>
      <pc:sldChg chg="addSp modSp">
        <pc:chgData name="Momodou Lamin Demba (2415947)" userId="2a91088c-046b-4f7e-b943-a37f471ce431" providerId="ADAL" clId="{BCB30E39-2D29-5CD4-8802-9F3DF23F360B}" dt="2025-12-06T19:42:44.224" v="173"/>
        <pc:sldMkLst>
          <pc:docMk/>
          <pc:sldMk cId="154206891" sldId="265"/>
        </pc:sldMkLst>
        <pc:picChg chg="add mod">
          <ac:chgData name="Momodou Lamin Demba (2415947)" userId="2a91088c-046b-4f7e-b943-a37f471ce431" providerId="ADAL" clId="{BCB30E39-2D29-5CD4-8802-9F3DF23F360B}" dt="2025-12-06T19:42:44.224" v="173"/>
          <ac:picMkLst>
            <pc:docMk/>
            <pc:sldMk cId="154206891" sldId="265"/>
            <ac:picMk id="7" creationId="{A8614F78-2B26-4880-6EE9-A41BF3A47D4D}"/>
          </ac:picMkLst>
        </pc:picChg>
      </pc:sldChg>
      <pc:sldChg chg="addSp modSp">
        <pc:chgData name="Momodou Lamin Demba (2415947)" userId="2a91088c-046b-4f7e-b943-a37f471ce431" providerId="ADAL" clId="{BCB30E39-2D29-5CD4-8802-9F3DF23F360B}" dt="2025-12-06T19:42:44.224" v="173"/>
        <pc:sldMkLst>
          <pc:docMk/>
          <pc:sldMk cId="1714620164" sldId="266"/>
        </pc:sldMkLst>
        <pc:picChg chg="add mod">
          <ac:chgData name="Momodou Lamin Demba (2415947)" userId="2a91088c-046b-4f7e-b943-a37f471ce431" providerId="ADAL" clId="{BCB30E39-2D29-5CD4-8802-9F3DF23F360B}" dt="2025-12-06T19:42:44.224" v="173"/>
          <ac:picMkLst>
            <pc:docMk/>
            <pc:sldMk cId="1714620164" sldId="266"/>
            <ac:picMk id="7" creationId="{FDF9662F-0039-1CE0-45BD-E21B59A98496}"/>
          </ac:picMkLst>
        </pc:picChg>
      </pc:sldChg>
      <pc:sldChg chg="addSp modSp">
        <pc:chgData name="Momodou Lamin Demba (2415947)" userId="2a91088c-046b-4f7e-b943-a37f471ce431" providerId="ADAL" clId="{BCB30E39-2D29-5CD4-8802-9F3DF23F360B}" dt="2025-12-06T19:42:44.224" v="173"/>
        <pc:sldMkLst>
          <pc:docMk/>
          <pc:sldMk cId="1283607060" sldId="267"/>
        </pc:sldMkLst>
        <pc:picChg chg="add mod">
          <ac:chgData name="Momodou Lamin Demba (2415947)" userId="2a91088c-046b-4f7e-b943-a37f471ce431" providerId="ADAL" clId="{BCB30E39-2D29-5CD4-8802-9F3DF23F360B}" dt="2025-12-06T19:42:44.224" v="173"/>
          <ac:picMkLst>
            <pc:docMk/>
            <pc:sldMk cId="1283607060" sldId="267"/>
            <ac:picMk id="6" creationId="{E5E7BFF3-3D21-DA28-EDB3-75C041FF954D}"/>
          </ac:picMkLst>
        </pc:picChg>
      </pc:sldChg>
      <pc:sldChg chg="addSp modSp">
        <pc:chgData name="Momodou Lamin Demba (2415947)" userId="2a91088c-046b-4f7e-b943-a37f471ce431" providerId="ADAL" clId="{BCB30E39-2D29-5CD4-8802-9F3DF23F360B}" dt="2025-12-06T19:42:44.224" v="173"/>
        <pc:sldMkLst>
          <pc:docMk/>
          <pc:sldMk cId="2519153499" sldId="268"/>
        </pc:sldMkLst>
        <pc:picChg chg="add mod">
          <ac:chgData name="Momodou Lamin Demba (2415947)" userId="2a91088c-046b-4f7e-b943-a37f471ce431" providerId="ADAL" clId="{BCB30E39-2D29-5CD4-8802-9F3DF23F360B}" dt="2025-12-06T19:42:44.224" v="173"/>
          <ac:picMkLst>
            <pc:docMk/>
            <pc:sldMk cId="2519153499" sldId="268"/>
            <ac:picMk id="7" creationId="{95434F6A-6B78-5EF3-873E-7139C7E833FD}"/>
          </ac:picMkLst>
        </pc:picChg>
      </pc:sldChg>
      <pc:sldChg chg="addSp modSp">
        <pc:chgData name="Momodou Lamin Demba (2415947)" userId="2a91088c-046b-4f7e-b943-a37f471ce431" providerId="ADAL" clId="{BCB30E39-2D29-5CD4-8802-9F3DF23F360B}" dt="2025-12-06T19:42:44.224" v="173"/>
        <pc:sldMkLst>
          <pc:docMk/>
          <pc:sldMk cId="3978378393" sldId="269"/>
        </pc:sldMkLst>
        <pc:picChg chg="add mod">
          <ac:chgData name="Momodou Lamin Demba (2415947)" userId="2a91088c-046b-4f7e-b943-a37f471ce431" providerId="ADAL" clId="{BCB30E39-2D29-5CD4-8802-9F3DF23F360B}" dt="2025-12-06T19:42:44.224" v="173"/>
          <ac:picMkLst>
            <pc:docMk/>
            <pc:sldMk cId="3978378393" sldId="269"/>
            <ac:picMk id="7" creationId="{BC4D771E-C895-84C2-F881-26EF477AC8C6}"/>
          </ac:picMkLst>
        </pc:picChg>
      </pc:sldChg>
      <pc:sldChg chg="addSp modSp">
        <pc:chgData name="Momodou Lamin Demba (2415947)" userId="2a91088c-046b-4f7e-b943-a37f471ce431" providerId="ADAL" clId="{BCB30E39-2D29-5CD4-8802-9F3DF23F360B}" dt="2025-12-06T19:42:44.224" v="173"/>
        <pc:sldMkLst>
          <pc:docMk/>
          <pc:sldMk cId="595246225" sldId="270"/>
        </pc:sldMkLst>
        <pc:picChg chg="add mod">
          <ac:chgData name="Momodou Lamin Demba (2415947)" userId="2a91088c-046b-4f7e-b943-a37f471ce431" providerId="ADAL" clId="{BCB30E39-2D29-5CD4-8802-9F3DF23F360B}" dt="2025-12-06T19:42:44.224" v="173"/>
          <ac:picMkLst>
            <pc:docMk/>
            <pc:sldMk cId="595246225" sldId="270"/>
            <ac:picMk id="7" creationId="{F7EA0AD8-B178-7625-E729-23AE33D85437}"/>
          </ac:picMkLst>
        </pc:picChg>
      </pc:sldChg>
      <pc:sldChg chg="addSp modSp">
        <pc:chgData name="Momodou Lamin Demba (2415947)" userId="2a91088c-046b-4f7e-b943-a37f471ce431" providerId="ADAL" clId="{BCB30E39-2D29-5CD4-8802-9F3DF23F360B}" dt="2025-12-06T19:42:44.224" v="173"/>
        <pc:sldMkLst>
          <pc:docMk/>
          <pc:sldMk cId="2763120852" sldId="271"/>
        </pc:sldMkLst>
        <pc:picChg chg="add mod">
          <ac:chgData name="Momodou Lamin Demba (2415947)" userId="2a91088c-046b-4f7e-b943-a37f471ce431" providerId="ADAL" clId="{BCB30E39-2D29-5CD4-8802-9F3DF23F360B}" dt="2025-12-06T19:42:44.224" v="173"/>
          <ac:picMkLst>
            <pc:docMk/>
            <pc:sldMk cId="2763120852" sldId="271"/>
            <ac:picMk id="6" creationId="{06722E41-8E0E-5269-CA7E-7A7F1F24F1D1}"/>
          </ac:picMkLst>
        </pc:picChg>
      </pc:sldChg>
      <pc:sldChg chg="addSp modSp">
        <pc:chgData name="Momodou Lamin Demba (2415947)" userId="2a91088c-046b-4f7e-b943-a37f471ce431" providerId="ADAL" clId="{BCB30E39-2D29-5CD4-8802-9F3DF23F360B}" dt="2025-12-06T19:42:44.224" v="173"/>
        <pc:sldMkLst>
          <pc:docMk/>
          <pc:sldMk cId="2263263924" sldId="272"/>
        </pc:sldMkLst>
        <pc:picChg chg="add mod">
          <ac:chgData name="Momodou Lamin Demba (2415947)" userId="2a91088c-046b-4f7e-b943-a37f471ce431" providerId="ADAL" clId="{BCB30E39-2D29-5CD4-8802-9F3DF23F360B}" dt="2025-12-06T19:42:44.224" v="173"/>
          <ac:picMkLst>
            <pc:docMk/>
            <pc:sldMk cId="2263263924" sldId="272"/>
            <ac:picMk id="6" creationId="{1DC6AB81-A15D-5C29-8449-5BE0FA4D35C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E3A38-9387-C440-99A0-8E740981C628}" type="datetimeFigureOut">
              <a:rPr lang="en-US" smtClean="0"/>
              <a:t>12/6/25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8B5CC6-4E37-4047-AA1C-1C6172F0355C}" type="slidenum">
              <a:rPr lang="en-US" smtClean="0"/>
              <a:t>‹#›</a:t>
            </a:fld>
            <a:endParaRPr lang="en-US"/>
          </a:p>
        </p:txBody>
      </p:sp>
    </p:spTree>
    <p:extLst>
      <p:ext uri="{BB962C8B-B14F-4D97-AF65-F5344CB8AC3E}">
        <p14:creationId xmlns:p14="http://schemas.microsoft.com/office/powerpoint/2010/main" val="553783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8B5CC6-4E37-4047-AA1C-1C6172F0355C}" type="slidenum">
              <a:rPr lang="en-US" smtClean="0"/>
              <a:t>1</a:t>
            </a:fld>
            <a:endParaRPr lang="en-US"/>
          </a:p>
        </p:txBody>
      </p:sp>
    </p:spTree>
    <p:extLst>
      <p:ext uri="{BB962C8B-B14F-4D97-AF65-F5344CB8AC3E}">
        <p14:creationId xmlns:p14="http://schemas.microsoft.com/office/powerpoint/2010/main" val="830068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hyperlink" Target="https://www.nice.org.uk/guidance/ng226/resources/osteoarthritis-in-over-16s-diagnosis-and-management-pdf-66143839026373" TargetMode="External"/><Relationship Id="rId2" Type="http://schemas.openxmlformats.org/officeDocument/2006/relationships/hyperlink" Target="https://www.nhs.uk/conditions/osteoarthritis/" TargetMode="External"/><Relationship Id="rId1" Type="http://schemas.openxmlformats.org/officeDocument/2006/relationships/slideLayout" Target="../slideLayouts/slideLayout2.xml"/><Relationship Id="rId4" Type="http://schemas.openxmlformats.org/officeDocument/2006/relationships/hyperlink" Target="https://www.arthritis-uk.org/media/tffdkiax/va_state-of-msk-report-nov2024-1.pdf?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75360" y="1110298"/>
            <a:ext cx="9144000" cy="2433002"/>
          </a:xfrm>
        </p:spPr>
        <p:txBody>
          <a:bodyPr>
            <a:noAutofit/>
          </a:bodyPr>
          <a:lstStyle/>
          <a:p>
            <a:pPr algn="l"/>
            <a:r>
              <a:rPr lang="en-GB" b="1" dirty="0"/>
              <a:t>Student Name: Momodou Lamin Demba </a:t>
            </a:r>
          </a:p>
          <a:p>
            <a:pPr algn="l"/>
            <a:r>
              <a:rPr lang="en-GB" b="1" dirty="0"/>
              <a:t>Student ID: 241547</a:t>
            </a:r>
          </a:p>
          <a:p>
            <a:pPr algn="l"/>
            <a:r>
              <a:rPr lang="en-GB" b="1" dirty="0"/>
              <a:t>Module: Introduction to Physiology</a:t>
            </a:r>
          </a:p>
          <a:p>
            <a:pPr algn="l"/>
            <a:r>
              <a:rPr lang="en-GB" b="1" dirty="0"/>
              <a:t>Module Code: BMHP5023</a:t>
            </a:r>
          </a:p>
          <a:p>
            <a:pPr algn="l"/>
            <a:r>
              <a:rPr lang="en-GB" b="1" dirty="0"/>
              <a:t>Lecturer: Shaila Hussain</a:t>
            </a:r>
          </a:p>
        </p:txBody>
      </p:sp>
      <p:pic>
        <p:nvPicPr>
          <p:cNvPr id="9" name="Audio 8">
            <a:extLst>
              <a:ext uri="{FF2B5EF4-FFF2-40B4-BE49-F238E27FC236}">
                <a16:creationId xmlns:a16="http://schemas.microsoft.com/office/drawing/2014/main" id="{C8AE6F6E-D12E-733E-5963-12135D09D0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397"/>
    </mc:Choice>
    <mc:Fallback>
      <p:transition spd="slow" advTm="1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BCEB0-E60C-1B46-CB36-1159A40DA453}"/>
              </a:ext>
            </a:extLst>
          </p:cNvPr>
          <p:cNvSpPr>
            <a:spLocks noGrp="1"/>
          </p:cNvSpPr>
          <p:nvPr>
            <p:ph type="title"/>
          </p:nvPr>
        </p:nvSpPr>
        <p:spPr/>
        <p:txBody>
          <a:bodyPr>
            <a:normAutofit/>
          </a:bodyPr>
          <a:lstStyle/>
          <a:p>
            <a:r>
              <a:rPr lang="en-GB" sz="2400" b="1" dirty="0">
                <a:latin typeface="Times New Roman"/>
                <a:cs typeface="Times New Roman"/>
              </a:rPr>
              <a:t>Anatomy &amp; Physiology, Disease Mechanisms, Risk Factors, and Care Plan</a:t>
            </a:r>
            <a:endParaRPr lang="en-US" sz="2400" dirty="0"/>
          </a:p>
        </p:txBody>
      </p:sp>
      <p:sp>
        <p:nvSpPr>
          <p:cNvPr id="3" name="Content Placeholder 2">
            <a:extLst>
              <a:ext uri="{FF2B5EF4-FFF2-40B4-BE49-F238E27FC236}">
                <a16:creationId xmlns:a16="http://schemas.microsoft.com/office/drawing/2014/main" id="{8D3D57DA-2910-99F9-1B82-14C743C4B6AC}"/>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Calibri"/>
              </a:rPr>
              <a:t>My presentation will elaborate on a musculoskeletal disease, i.e. Osteoarthritis, which is among the most prevalent chronic health conditions in the United Kingdom. The purpose is to prove that I have a clear grasp of the effects of osteoarthritis on musculoskeletal system anatomy and physiology, and that I will use this in creating an evidence-based care plan for a fictional patient. The presentation is compatible with the assessment requirement as it addresses the relevant body functions, impact of the disease, demographic risk factors, lifestyle factors, and clinical prescription based on the existing UK guidelines, such as NICE and NHS. The selected disorder is of great importance to the health of the population because of its growing popularity and profound effects on mobility, independence and long-term care planning.</a:t>
            </a:r>
            <a:endParaRPr lang="en-GB" sz="2400" dirty="0"/>
          </a:p>
          <a:p>
            <a:pPr marL="0" indent="0">
              <a:buNone/>
            </a:pPr>
            <a:endParaRPr lang="en-US" dirty="0"/>
          </a:p>
        </p:txBody>
      </p:sp>
      <p:pic>
        <p:nvPicPr>
          <p:cNvPr id="8" name="Audio 7">
            <a:extLst>
              <a:ext uri="{FF2B5EF4-FFF2-40B4-BE49-F238E27FC236}">
                <a16:creationId xmlns:a16="http://schemas.microsoft.com/office/drawing/2014/main" id="{D5FDF487-D8A1-4192-3ED0-FCCEF60F44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41833039"/>
      </p:ext>
    </p:extLst>
  </p:cSld>
  <p:clrMapOvr>
    <a:masterClrMapping/>
  </p:clrMapOvr>
  <mc:AlternateContent xmlns:mc="http://schemas.openxmlformats.org/markup-compatibility/2006">
    <mc:Choice xmlns:p14="http://schemas.microsoft.com/office/powerpoint/2010/main" Requires="p14">
      <p:transition spd="slow" p14:dur="2000" advTm="85792"/>
    </mc:Choice>
    <mc:Fallback>
      <p:transition spd="slow" advTm="85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352A4-7D51-265A-C7EC-CF6458902DA6}"/>
              </a:ext>
            </a:extLst>
          </p:cNvPr>
          <p:cNvSpPr>
            <a:spLocks noGrp="1"/>
          </p:cNvSpPr>
          <p:nvPr>
            <p:ph type="title"/>
          </p:nvPr>
        </p:nvSpPr>
        <p:spPr/>
        <p:txBody>
          <a:bodyPr>
            <a:normAutofit/>
          </a:bodyPr>
          <a:lstStyle/>
          <a:p>
            <a:r>
              <a:rPr lang="en-GB" sz="2400" b="1" dirty="0">
                <a:latin typeface="Times New Roman"/>
                <a:cs typeface="Times New Roman"/>
              </a:rPr>
              <a:t>SLIDE 2 — Introduction to Osteoarthritis in the UK</a:t>
            </a:r>
            <a:endParaRPr lang="en-US" sz="2400" dirty="0"/>
          </a:p>
        </p:txBody>
      </p:sp>
      <p:sp>
        <p:nvSpPr>
          <p:cNvPr id="3" name="Content Placeholder 2">
            <a:extLst>
              <a:ext uri="{FF2B5EF4-FFF2-40B4-BE49-F238E27FC236}">
                <a16:creationId xmlns:a16="http://schemas.microsoft.com/office/drawing/2014/main" id="{429934E1-9ABC-C69B-9B0F-E25EC6BDEF3C}"/>
              </a:ext>
            </a:extLst>
          </p:cNvPr>
          <p:cNvSpPr>
            <a:spLocks noGrp="1"/>
          </p:cNvSpPr>
          <p:nvPr>
            <p:ph idx="1"/>
          </p:nvPr>
        </p:nvSpPr>
        <p:spPr/>
        <p:txBody>
          <a:bodyPr vert="horz" lIns="91440" tIns="45720" rIns="91440" bIns="45720" rtlCol="0" anchor="t">
            <a:noAutofit/>
          </a:bodyPr>
          <a:lstStyle/>
          <a:p>
            <a:r>
              <a:rPr lang="en-GB" sz="2400" dirty="0">
                <a:latin typeface="Calibri"/>
                <a:ea typeface="Calibri"/>
                <a:cs typeface="Calibri"/>
              </a:rPr>
              <a:t>The most prevalent musculoskeletal disease in the UK is osteoarthritis. In the UK alone (total OA burden across joints), it is estimated that there are approximately 10 million individuals living with osteoarthritis (Ver vs Arthritis estimate: 2024) and that 5.4 million of them have knee osteoarthritis and 3.2 million have hip osteoarthritis. It is a progressive, chronic and degenerative disease of the articular cartilage, subchondral bone, synovial inflammation, and pain. The most common joints to have the condition are weight-bearing joints like the knees and hips, although the hands, spine, and other joints may also have the condition. Osteoarthritis is one of the most important issues in understanding population health as it affects mobility, quality of life, employment, and independence (Fusco et al., 2017). OA is not curable, but early diagnosis, lifestyle change, and multidisciplinary therapy can delay the disease and lessen its symptoms. In the current case study, the example of the fictional patient suffering from knee osteoarthritis will be used to demonstrate how to build an effective care plan.</a:t>
            </a:r>
            <a:endParaRPr lang="en-GB" sz="2400" dirty="0"/>
          </a:p>
        </p:txBody>
      </p:sp>
      <p:pic>
        <p:nvPicPr>
          <p:cNvPr id="8" name="Audio 7">
            <a:extLst>
              <a:ext uri="{FF2B5EF4-FFF2-40B4-BE49-F238E27FC236}">
                <a16:creationId xmlns:a16="http://schemas.microsoft.com/office/drawing/2014/main" id="{EC112363-75E1-0422-84BE-B8B52916F0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22084940"/>
      </p:ext>
    </p:extLst>
  </p:cSld>
  <p:clrMapOvr>
    <a:masterClrMapping/>
  </p:clrMapOvr>
  <mc:AlternateContent xmlns:mc="http://schemas.openxmlformats.org/markup-compatibility/2006">
    <mc:Choice xmlns:p14="http://schemas.microsoft.com/office/powerpoint/2010/main" Requires="p14">
      <p:transition spd="slow" p14:dur="2000" advTm="24021"/>
    </mc:Choice>
    <mc:Fallback>
      <p:transition spd="slow" advTm="24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graph&#10;&#10;AI-generated content may be incorrect.">
            <a:extLst>
              <a:ext uri="{FF2B5EF4-FFF2-40B4-BE49-F238E27FC236}">
                <a16:creationId xmlns:a16="http://schemas.microsoft.com/office/drawing/2014/main" id="{625D4F0D-F8E6-9D09-7C9A-BE1C1B628116}"/>
              </a:ext>
            </a:extLst>
          </p:cNvPr>
          <p:cNvPicPr>
            <a:picLocks noGrp="1" noChangeAspect="1"/>
          </p:cNvPicPr>
          <p:nvPr>
            <p:ph idx="1"/>
          </p:nvPr>
        </p:nvPicPr>
        <p:blipFill>
          <a:blip r:embed="rId4"/>
          <a:stretch>
            <a:fillRect/>
          </a:stretch>
        </p:blipFill>
        <p:spPr>
          <a:xfrm>
            <a:off x="389672" y="1219258"/>
            <a:ext cx="5302623" cy="3605784"/>
          </a:xfrm>
          <a:prstGeom prst="rect">
            <a:avLst/>
          </a:prstGeom>
        </p:spPr>
      </p:pic>
      <p:pic>
        <p:nvPicPr>
          <p:cNvPr id="5" name="Picture 4">
            <a:extLst>
              <a:ext uri="{FF2B5EF4-FFF2-40B4-BE49-F238E27FC236}">
                <a16:creationId xmlns:a16="http://schemas.microsoft.com/office/drawing/2014/main" id="{541EC2DA-18EF-C1AC-6FFF-251A04CB9CFE}"/>
              </a:ext>
            </a:extLst>
          </p:cNvPr>
          <p:cNvPicPr>
            <a:picLocks noChangeAspect="1"/>
          </p:cNvPicPr>
          <p:nvPr/>
        </p:nvPicPr>
        <p:blipFill>
          <a:blip r:embed="rId5"/>
          <a:stretch>
            <a:fillRect/>
          </a:stretch>
        </p:blipFill>
        <p:spPr>
          <a:xfrm>
            <a:off x="5966949" y="1223680"/>
            <a:ext cx="5614416" cy="2849316"/>
          </a:xfrm>
          <a:prstGeom prst="rect">
            <a:avLst/>
          </a:prstGeom>
        </p:spPr>
      </p:pic>
      <p:sp>
        <p:nvSpPr>
          <p:cNvPr id="6" name="TextBox 5">
            <a:extLst>
              <a:ext uri="{FF2B5EF4-FFF2-40B4-BE49-F238E27FC236}">
                <a16:creationId xmlns:a16="http://schemas.microsoft.com/office/drawing/2014/main" id="{E7D98887-3383-075F-5623-FEB73AC0024B}"/>
              </a:ext>
            </a:extLst>
          </p:cNvPr>
          <p:cNvSpPr txBox="1"/>
          <p:nvPr/>
        </p:nvSpPr>
        <p:spPr>
          <a:xfrm>
            <a:off x="524933" y="5689600"/>
            <a:ext cx="94149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4F81BD"/>
                </a:solidFill>
                <a:latin typeface="Calibri"/>
                <a:ea typeface="Calibri"/>
                <a:cs typeface="Calibri"/>
              </a:rPr>
              <a:t>Figure 1: Prevalence of osteoarthritis (OA) in people aged 45 and over</a:t>
            </a:r>
            <a:endParaRPr lang="en-US" sz="2400" dirty="0"/>
          </a:p>
        </p:txBody>
      </p:sp>
      <p:pic>
        <p:nvPicPr>
          <p:cNvPr id="11" name="Audio 10">
            <a:extLst>
              <a:ext uri="{FF2B5EF4-FFF2-40B4-BE49-F238E27FC236}">
                <a16:creationId xmlns:a16="http://schemas.microsoft.com/office/drawing/2014/main" id="{6ED40DBA-8936-FDF8-74DC-1FA30A50BB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62021716"/>
      </p:ext>
    </p:extLst>
  </p:cSld>
  <p:clrMapOvr>
    <a:masterClrMapping/>
  </p:clrMapOvr>
  <mc:AlternateContent xmlns:mc="http://schemas.openxmlformats.org/markup-compatibility/2006">
    <mc:Choice xmlns:p14="http://schemas.microsoft.com/office/powerpoint/2010/main" Requires="p14">
      <p:transition spd="slow" p14:dur="2000" advTm="3744"/>
    </mc:Choice>
    <mc:Fallback>
      <p:transition spd="slow" advTm="3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18897-9A03-D4B6-2F61-5767967A6A29}"/>
              </a:ext>
            </a:extLst>
          </p:cNvPr>
          <p:cNvSpPr>
            <a:spLocks noGrp="1"/>
          </p:cNvSpPr>
          <p:nvPr>
            <p:ph type="title"/>
          </p:nvPr>
        </p:nvSpPr>
        <p:spPr/>
        <p:txBody>
          <a:bodyPr>
            <a:normAutofit/>
          </a:bodyPr>
          <a:lstStyle/>
          <a:p>
            <a:r>
              <a:rPr lang="en-GB" sz="2400" b="1" dirty="0">
                <a:latin typeface="Times New Roman"/>
                <a:cs typeface="Times New Roman"/>
              </a:rPr>
              <a:t>SLIDE 3 — Anatomy of the Knee Joint (MSK System)</a:t>
            </a:r>
            <a:endParaRPr lang="en-US" sz="2400" dirty="0"/>
          </a:p>
        </p:txBody>
      </p:sp>
      <p:sp>
        <p:nvSpPr>
          <p:cNvPr id="3" name="Content Placeholder 2">
            <a:extLst>
              <a:ext uri="{FF2B5EF4-FFF2-40B4-BE49-F238E27FC236}">
                <a16:creationId xmlns:a16="http://schemas.microsoft.com/office/drawing/2014/main" id="{A3F6C650-FD4E-8290-B597-1577AC656D17}"/>
              </a:ext>
            </a:extLst>
          </p:cNvPr>
          <p:cNvSpPr>
            <a:spLocks noGrp="1"/>
          </p:cNvSpPr>
          <p:nvPr>
            <p:ph idx="1"/>
          </p:nvPr>
        </p:nvSpPr>
        <p:spPr/>
        <p:txBody>
          <a:bodyPr vert="horz" lIns="91440" tIns="45720" rIns="91440" bIns="45720" rtlCol="0" anchor="t">
            <a:noAutofit/>
          </a:bodyPr>
          <a:lstStyle/>
          <a:p>
            <a:r>
              <a:rPr lang="en-GB" sz="2400" dirty="0">
                <a:latin typeface="Calibri"/>
                <a:ea typeface="Calibri"/>
                <a:cs typeface="Calibri"/>
              </a:rPr>
              <a:t>The knee joint is a synovial joint, which is a hinge joint between the tibia, patella and the femur. There are a number of ligaments which stabilise it, such as the anterior cruciate ligament, the posterior cruciate ligament, and the medial and lateral collateral ligaments. Articular cartilage that covers the ends of the bones ensures a smooth, friction-free surface and joints, and the menisci serve as a shock absorber and disperse the load (</a:t>
            </a:r>
            <a:r>
              <a:rPr lang="en-GB" sz="2400" err="1">
                <a:latin typeface="Calibri"/>
                <a:ea typeface="Calibri"/>
                <a:cs typeface="Calibri"/>
              </a:rPr>
              <a:t>Marieb</a:t>
            </a:r>
            <a:r>
              <a:rPr lang="en-GB" sz="2400" dirty="0">
                <a:latin typeface="Calibri"/>
                <a:ea typeface="Calibri"/>
                <a:cs typeface="Calibri"/>
              </a:rPr>
              <a:t> and Hoehn, 2007). The synovial membrane secretes synovial fluid that lubricates and feeds the joint. The leg muscles, which include the hamstrings and quadriceps, help with the knee movement and stability. The significance of learning about this anatomy is that osteoarthritis has a major impact on cartilage and structural tissues around it, which causes a decline in functions (</a:t>
            </a:r>
            <a:r>
              <a:rPr lang="en-GB" sz="2400" err="1">
                <a:latin typeface="Calibri"/>
                <a:ea typeface="Calibri"/>
                <a:cs typeface="Calibri"/>
              </a:rPr>
              <a:t>ur</a:t>
            </a:r>
            <a:r>
              <a:rPr lang="en-GB" sz="2400" dirty="0">
                <a:latin typeface="Calibri"/>
                <a:ea typeface="Calibri"/>
                <a:cs typeface="Calibri"/>
              </a:rPr>
              <a:t> Rehman et al., 2024). Injury of any of the knee joint structures disturbs the biomechanics, placing more pressure on cartilage and taking faster steps towards osteoarthritic alterations.</a:t>
            </a:r>
            <a:endParaRPr lang="en-GB" sz="2400" dirty="0"/>
          </a:p>
        </p:txBody>
      </p:sp>
      <p:pic>
        <p:nvPicPr>
          <p:cNvPr id="8" name="Audio 7">
            <a:extLst>
              <a:ext uri="{FF2B5EF4-FFF2-40B4-BE49-F238E27FC236}">
                <a16:creationId xmlns:a16="http://schemas.microsoft.com/office/drawing/2014/main" id="{D6693930-6595-4EC8-C30F-A7CFB7348B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43419356"/>
      </p:ext>
    </p:extLst>
  </p:cSld>
  <p:clrMapOvr>
    <a:masterClrMapping/>
  </p:clrMapOvr>
  <mc:AlternateContent xmlns:mc="http://schemas.openxmlformats.org/markup-compatibility/2006">
    <mc:Choice xmlns:p14="http://schemas.microsoft.com/office/powerpoint/2010/main" Requires="p14">
      <p:transition spd="slow" p14:dur="2000" advTm="108949"/>
    </mc:Choice>
    <mc:Fallback>
      <p:transition spd="slow" advTm="108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4BF7D-5CE2-4768-3CCC-95BDEE1EBD42}"/>
              </a:ext>
            </a:extLst>
          </p:cNvPr>
          <p:cNvSpPr>
            <a:spLocks noGrp="1"/>
          </p:cNvSpPr>
          <p:nvPr>
            <p:ph type="title"/>
          </p:nvPr>
        </p:nvSpPr>
        <p:spPr/>
        <p:txBody>
          <a:bodyPr/>
          <a:lstStyle/>
          <a:p>
            <a:r>
              <a:rPr lang="en-GB" sz="2400" b="1">
                <a:latin typeface="Times New Roman"/>
                <a:cs typeface="Times New Roman"/>
              </a:rPr>
              <a:t>SLIDE 4 — Physiology of Normal Joint Function</a:t>
            </a:r>
            <a:endParaRPr lang="en-US" sz="2400"/>
          </a:p>
          <a:p>
            <a:endParaRPr lang="en-GB" sz="2400" dirty="0"/>
          </a:p>
        </p:txBody>
      </p:sp>
      <p:sp>
        <p:nvSpPr>
          <p:cNvPr id="3" name="Content Placeholder 2">
            <a:extLst>
              <a:ext uri="{FF2B5EF4-FFF2-40B4-BE49-F238E27FC236}">
                <a16:creationId xmlns:a16="http://schemas.microsoft.com/office/drawing/2014/main" id="{1CDB9B1B-8F2F-7D8D-8012-6DC4583FB976}"/>
              </a:ext>
            </a:extLst>
          </p:cNvPr>
          <p:cNvSpPr>
            <a:spLocks noGrp="1"/>
          </p:cNvSpPr>
          <p:nvPr>
            <p:ph idx="1"/>
          </p:nvPr>
        </p:nvSpPr>
        <p:spPr/>
        <p:txBody>
          <a:bodyPr vert="horz" lIns="91440" tIns="45720" rIns="91440" bIns="45720" rtlCol="0" anchor="t">
            <a:normAutofit fontScale="92500" lnSpcReduction="10000"/>
          </a:bodyPr>
          <a:lstStyle/>
          <a:p>
            <a:r>
              <a:rPr lang="en-GB" sz="2400" dirty="0">
                <a:latin typeface="Calibri"/>
                <a:ea typeface="Calibri"/>
                <a:cs typeface="Calibri"/>
              </a:rPr>
              <a:t>The cartilage, the synovial fluid, ligaments and muscles pull levers to ensure that a healthy knee joint works. Articular cartilage is vascular, and its renewal is dependent on mechanical loading to change the nutrient exchange through synovial fluid. The fluid also minimises the friction, hence movement is smooth and painless. The main role of ligaments is to stabilise the excessive movements, and the secondary role is to provide dynamic stability, which is the quadriceps and hamstring muscles during certain activities such as walking, climbing stairs, or getting into a sitting position (Tortora and  Derrickson, 2018). Microdamage is avoided by proper distribution of load on the joint surfaces. Age, injury, obesity, and excessive use of cartilage disrupt this physiological balance, resulting in an accelerated breakdown of cartilage and the onset of inflammatory events. With time, the changes result in the typical symptoms of osteoarthritis, including stiffness, pain and loss of range of movement (Bijlsma et al., 2011).</a:t>
            </a:r>
            <a:endParaRPr lang="en-GB" sz="2400" dirty="0"/>
          </a:p>
          <a:p>
            <a:br>
              <a:rPr lang="en-US" dirty="0"/>
            </a:br>
            <a:endParaRPr lang="en-US" sz="2400"/>
          </a:p>
        </p:txBody>
      </p:sp>
      <p:pic>
        <p:nvPicPr>
          <p:cNvPr id="8" name="Audio 7">
            <a:extLst>
              <a:ext uri="{FF2B5EF4-FFF2-40B4-BE49-F238E27FC236}">
                <a16:creationId xmlns:a16="http://schemas.microsoft.com/office/drawing/2014/main" id="{89D3767A-6100-CCD7-E578-48382678F4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9443476"/>
      </p:ext>
    </p:extLst>
  </p:cSld>
  <p:clrMapOvr>
    <a:masterClrMapping/>
  </p:clrMapOvr>
  <mc:AlternateContent xmlns:mc="http://schemas.openxmlformats.org/markup-compatibility/2006">
    <mc:Choice xmlns:p14="http://schemas.microsoft.com/office/powerpoint/2010/main" Requires="p14">
      <p:transition spd="slow" p14:dur="2000" advTm="112981"/>
    </mc:Choice>
    <mc:Fallback>
      <p:transition spd="slow" advTm="112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1CE6-36D6-6646-3BFA-6C84C03370B6}"/>
              </a:ext>
            </a:extLst>
          </p:cNvPr>
          <p:cNvSpPr>
            <a:spLocks noGrp="1"/>
          </p:cNvSpPr>
          <p:nvPr>
            <p:ph type="title"/>
          </p:nvPr>
        </p:nvSpPr>
        <p:spPr/>
        <p:txBody>
          <a:bodyPr>
            <a:normAutofit/>
          </a:bodyPr>
          <a:lstStyle/>
          <a:p>
            <a:r>
              <a:rPr lang="en-GB" sz="2400" b="1" dirty="0">
                <a:latin typeface="Times New Roman"/>
                <a:cs typeface="Times New Roman"/>
              </a:rPr>
              <a:t>SLIDE 5 — Pathophysiology of Osteoarthritis</a:t>
            </a:r>
            <a:endParaRPr lang="en-US" sz="2400" dirty="0"/>
          </a:p>
        </p:txBody>
      </p:sp>
      <p:sp>
        <p:nvSpPr>
          <p:cNvPr id="3" name="Content Placeholder 2">
            <a:extLst>
              <a:ext uri="{FF2B5EF4-FFF2-40B4-BE49-F238E27FC236}">
                <a16:creationId xmlns:a16="http://schemas.microsoft.com/office/drawing/2014/main" id="{FB22E2E6-ECCA-8C29-1B7A-E8FCA7DD50D5}"/>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Calibri"/>
              </a:rPr>
              <a:t>According to Krakowski et al. (2024), osteoarthritis is formed when mechanical stress is larger than the joint can repair itself. The alteration of the articular cartilage is the initial change which occurs through softening and fissuring of the cartilage, which is then eroded away over time. With thinning of the cartilage, subchondral bone becomes sclerotic, and instability triggers bone spurs or osteophytes. Synovial inflammation leads to pain, swelling and stiffness, particularly in the morning or following inactive periods. These structural changes decrease the joint space and limit movement, and in most cases, functional restrictions, e.g. difficulty in walking or ascending stairs. The NHS (2024) describes OA progression as changing, although the majority of patients become progressively more painful and less mobile, which presents the necessity to implement early management and long-term care approaches.</a:t>
            </a:r>
            <a:endParaRPr lang="en-GB" sz="2400" dirty="0"/>
          </a:p>
        </p:txBody>
      </p:sp>
      <p:pic>
        <p:nvPicPr>
          <p:cNvPr id="8" name="Audio 7">
            <a:extLst>
              <a:ext uri="{FF2B5EF4-FFF2-40B4-BE49-F238E27FC236}">
                <a16:creationId xmlns:a16="http://schemas.microsoft.com/office/drawing/2014/main" id="{2A8D0CFD-3EEA-89EE-60CE-34F02A7175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68138430"/>
      </p:ext>
    </p:extLst>
  </p:cSld>
  <p:clrMapOvr>
    <a:masterClrMapping/>
  </p:clrMapOvr>
  <mc:AlternateContent xmlns:mc="http://schemas.openxmlformats.org/markup-compatibility/2006">
    <mc:Choice xmlns:p14="http://schemas.microsoft.com/office/powerpoint/2010/main" Requires="p14">
      <p:transition spd="slow" p14:dur="2000" advTm="101536"/>
    </mc:Choice>
    <mc:Fallback>
      <p:transition spd="slow" advTm="101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E25C-8C10-D69E-C950-850610B97842}"/>
              </a:ext>
            </a:extLst>
          </p:cNvPr>
          <p:cNvSpPr>
            <a:spLocks noGrp="1"/>
          </p:cNvSpPr>
          <p:nvPr>
            <p:ph type="title"/>
          </p:nvPr>
        </p:nvSpPr>
        <p:spPr/>
        <p:txBody>
          <a:bodyPr>
            <a:normAutofit/>
          </a:bodyPr>
          <a:lstStyle/>
          <a:p>
            <a:r>
              <a:rPr lang="en-GB" sz="2400" b="1" dirty="0">
                <a:latin typeface="Times New Roman"/>
                <a:cs typeface="Times New Roman"/>
              </a:rPr>
              <a:t>SLIDE 6 — Patient Profile</a:t>
            </a:r>
            <a:endParaRPr lang="en-US" sz="2400" dirty="0"/>
          </a:p>
        </p:txBody>
      </p:sp>
      <p:sp>
        <p:nvSpPr>
          <p:cNvPr id="3" name="Content Placeholder 2">
            <a:extLst>
              <a:ext uri="{FF2B5EF4-FFF2-40B4-BE49-F238E27FC236}">
                <a16:creationId xmlns:a16="http://schemas.microsoft.com/office/drawing/2014/main" id="{6B01C3B5-E9A2-D7DA-4242-5A7FDD4293D9}"/>
              </a:ext>
            </a:extLst>
          </p:cNvPr>
          <p:cNvSpPr>
            <a:spLocks noGrp="1"/>
          </p:cNvSpPr>
          <p:nvPr>
            <p:ph idx="1"/>
          </p:nvPr>
        </p:nvSpPr>
        <p:spPr/>
        <p:txBody>
          <a:bodyPr vert="horz" lIns="91440" tIns="45720" rIns="91440" bIns="45720" rtlCol="0" anchor="t">
            <a:normAutofit/>
          </a:bodyPr>
          <a:lstStyle/>
          <a:p>
            <a:r>
              <a:rPr lang="en-GB" sz="2400" dirty="0">
                <a:latin typeface="Calibri"/>
                <a:ea typeface="Calibri"/>
                <a:cs typeface="Calibri"/>
              </a:rPr>
              <a:t>The fictional patient that is selected to present her case is Sarah Thompson, a 58-year-old White British lady and a care assistant in a residential home. She has chronic pain in her right knee and morning stiffness of approximately 20 minutes, with a painful experience in kneeling and climbing stairs. Her BMI is 31, and this puts her in the obese group, which causes a major mechanical stress on the knee joints. Her work involves manual, repetitive bending and standing, which increases the risk of getting osteoarthritis. She equally reports that her mother had OA late in her fifties, which is an indication that there is a genetic predisposition. The symptoms have progressively deteriorated in Sarah over two years, and she is currently seeking help to help her keep moving and decrease the amount of pain she experiences.</a:t>
            </a:r>
            <a:endParaRPr lang="en-GB" sz="2400" dirty="0"/>
          </a:p>
        </p:txBody>
      </p:sp>
      <p:pic>
        <p:nvPicPr>
          <p:cNvPr id="7" name="Audio 6">
            <a:extLst>
              <a:ext uri="{FF2B5EF4-FFF2-40B4-BE49-F238E27FC236}">
                <a16:creationId xmlns:a16="http://schemas.microsoft.com/office/drawing/2014/main" id="{5E121F7F-121A-EB08-D602-8110D58C73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01390057"/>
      </p:ext>
    </p:extLst>
  </p:cSld>
  <p:clrMapOvr>
    <a:masterClrMapping/>
  </p:clrMapOvr>
  <mc:AlternateContent xmlns:mc="http://schemas.openxmlformats.org/markup-compatibility/2006">
    <mc:Choice xmlns:p14="http://schemas.microsoft.com/office/powerpoint/2010/main" Requires="p14">
      <p:transition spd="slow" p14:dur="2000" advTm="110933"/>
    </mc:Choice>
    <mc:Fallback>
      <p:transition spd="slow" advTm="110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929A80F5-D8DC-3DB3-0C09-AAC8ABAFC990}"/>
              </a:ext>
            </a:extLst>
          </p:cNvPr>
          <p:cNvSpPr>
            <a:spLocks noGrp="1"/>
          </p:cNvSpPr>
          <p:nvPr>
            <p:ph type="title"/>
          </p:nvPr>
        </p:nvSpPr>
        <p:spPr>
          <a:xfrm>
            <a:off x="1246824" y="643467"/>
            <a:ext cx="4772975" cy="1800526"/>
          </a:xfrm>
        </p:spPr>
        <p:txBody>
          <a:bodyPr>
            <a:normAutofit/>
          </a:bodyPr>
          <a:lstStyle/>
          <a:p>
            <a:r>
              <a:rPr lang="en-GB" sz="4100" b="1">
                <a:latin typeface="Times New Roman"/>
                <a:cs typeface="Times New Roman"/>
              </a:rPr>
              <a:t>SLIDE 7 — Risk Factors of Sara Thomson</a:t>
            </a:r>
            <a:endParaRPr lang="en-US" sz="4100"/>
          </a:p>
          <a:p>
            <a:endParaRPr lang="en-GB" sz="4100"/>
          </a:p>
        </p:txBody>
      </p:sp>
      <p:sp>
        <p:nvSpPr>
          <p:cNvPr id="3" name="Content Placeholder 2">
            <a:extLst>
              <a:ext uri="{FF2B5EF4-FFF2-40B4-BE49-F238E27FC236}">
                <a16:creationId xmlns:a16="http://schemas.microsoft.com/office/drawing/2014/main" id="{E478F0C7-3845-F436-60E4-4ED5EF91F1D7}"/>
              </a:ext>
            </a:extLst>
          </p:cNvPr>
          <p:cNvSpPr>
            <a:spLocks noGrp="1"/>
          </p:cNvSpPr>
          <p:nvPr>
            <p:ph idx="1"/>
          </p:nvPr>
        </p:nvSpPr>
        <p:spPr>
          <a:xfrm>
            <a:off x="1246824" y="2623381"/>
            <a:ext cx="4772974" cy="3553581"/>
          </a:xfrm>
        </p:spPr>
        <p:txBody>
          <a:bodyPr vert="horz" lIns="91440" tIns="45720" rIns="91440" bIns="45720" rtlCol="0">
            <a:normAutofit/>
          </a:bodyPr>
          <a:lstStyle/>
          <a:p>
            <a:r>
              <a:rPr lang="en-GB" sz="2000">
                <a:latin typeface="Times New Roman"/>
                <a:cs typeface="Times New Roman"/>
              </a:rPr>
              <a:t>Ageing (O’Brien and McDougall, 2019)</a:t>
            </a:r>
            <a:endParaRPr lang="en-GB" sz="2000">
              <a:latin typeface="Aptos"/>
              <a:cs typeface="Times New Roman"/>
            </a:endParaRPr>
          </a:p>
          <a:p>
            <a:r>
              <a:rPr lang="en-GB" sz="2000">
                <a:latin typeface="Times New Roman"/>
                <a:cs typeface="Times New Roman"/>
              </a:rPr>
              <a:t>Obesity</a:t>
            </a:r>
            <a:endParaRPr lang="en-GB" sz="2000">
              <a:latin typeface="Aptos"/>
              <a:cs typeface="Times New Roman"/>
            </a:endParaRPr>
          </a:p>
          <a:p>
            <a:r>
              <a:rPr lang="en-GB" sz="2000">
                <a:latin typeface="Times New Roman"/>
                <a:cs typeface="Times New Roman"/>
              </a:rPr>
              <a:t>Repetitive joint loading</a:t>
            </a:r>
            <a:endParaRPr lang="en-GB" sz="2000">
              <a:latin typeface="Aptos"/>
              <a:cs typeface="Times New Roman"/>
            </a:endParaRPr>
          </a:p>
          <a:p>
            <a:r>
              <a:rPr lang="en-GB" sz="2000">
                <a:latin typeface="Times New Roman"/>
                <a:cs typeface="Times New Roman"/>
              </a:rPr>
              <a:t>Genetics</a:t>
            </a:r>
            <a:endParaRPr lang="en-GB" sz="2000">
              <a:latin typeface="Aptos"/>
              <a:cs typeface="Times New Roman"/>
            </a:endParaRPr>
          </a:p>
          <a:p>
            <a:r>
              <a:rPr lang="en-GB" sz="2000">
                <a:latin typeface="Times New Roman"/>
                <a:cs typeface="Times New Roman"/>
              </a:rPr>
              <a:t>Female sex </a:t>
            </a:r>
            <a:endParaRPr lang="en-GB" sz="2000">
              <a:latin typeface="Aptos"/>
              <a:cs typeface="Times New Roman"/>
            </a:endParaRPr>
          </a:p>
          <a:p>
            <a:endParaRPr lang="en-GB" sz="2000">
              <a:latin typeface="Aptos"/>
              <a:cs typeface="Times New Roman"/>
            </a:endParaRPr>
          </a:p>
        </p:txBody>
      </p:sp>
      <p:pic>
        <p:nvPicPr>
          <p:cNvPr id="6" name="Picture 5">
            <a:extLst>
              <a:ext uri="{FF2B5EF4-FFF2-40B4-BE49-F238E27FC236}">
                <a16:creationId xmlns:a16="http://schemas.microsoft.com/office/drawing/2014/main" id="{72CD9915-B1FF-B41E-9200-9C054C702377}"/>
              </a:ext>
            </a:extLst>
          </p:cNvPr>
          <p:cNvPicPr>
            <a:picLocks noChangeAspect="1"/>
          </p:cNvPicPr>
          <p:nvPr/>
        </p:nvPicPr>
        <p:blipFill>
          <a:blip r:embed="rId4"/>
          <a:stretch>
            <a:fillRect/>
          </a:stretch>
        </p:blipFill>
        <p:spPr>
          <a:xfrm>
            <a:off x="7700211" y="968321"/>
            <a:ext cx="3848322" cy="1895298"/>
          </a:xfrm>
          <a:prstGeom prst="rect">
            <a:avLst/>
          </a:prstGeom>
        </p:spPr>
      </p:pic>
      <p:pic>
        <p:nvPicPr>
          <p:cNvPr id="5" name="Picture 4" descr="A purple bar graph with numbers&#10;&#10;AI-generated content may be incorrect.">
            <a:extLst>
              <a:ext uri="{FF2B5EF4-FFF2-40B4-BE49-F238E27FC236}">
                <a16:creationId xmlns:a16="http://schemas.microsoft.com/office/drawing/2014/main" id="{E408CA2D-4677-2625-9763-85AB2858C80D}"/>
              </a:ext>
            </a:extLst>
          </p:cNvPr>
          <p:cNvPicPr>
            <a:picLocks noChangeAspect="1"/>
          </p:cNvPicPr>
          <p:nvPr/>
        </p:nvPicPr>
        <p:blipFill>
          <a:blip r:embed="rId5"/>
          <a:stretch>
            <a:fillRect/>
          </a:stretch>
        </p:blipFill>
        <p:spPr>
          <a:xfrm>
            <a:off x="7750814" y="3657600"/>
            <a:ext cx="3747116" cy="2585510"/>
          </a:xfrm>
          <a:prstGeom prst="rect">
            <a:avLst/>
          </a:prstGeom>
        </p:spPr>
      </p:pic>
      <p:pic>
        <p:nvPicPr>
          <p:cNvPr id="9" name="Audio 8">
            <a:extLst>
              <a:ext uri="{FF2B5EF4-FFF2-40B4-BE49-F238E27FC236}">
                <a16:creationId xmlns:a16="http://schemas.microsoft.com/office/drawing/2014/main" id="{8AA19793-C729-9D81-8EFD-18E7727D31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24131726"/>
      </p:ext>
    </p:extLst>
  </p:cSld>
  <p:clrMapOvr>
    <a:masterClrMapping/>
  </p:clrMapOvr>
  <mc:AlternateContent xmlns:mc="http://schemas.openxmlformats.org/markup-compatibility/2006">
    <mc:Choice xmlns:p14="http://schemas.microsoft.com/office/powerpoint/2010/main" Requires="p14">
      <p:transition spd="slow" p14:dur="2000" advTm="16672"/>
    </mc:Choice>
    <mc:Fallback>
      <p:transition spd="slow" advTm="16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07D79-F957-BFD8-C7A6-D9328F0AD69F}"/>
              </a:ext>
            </a:extLst>
          </p:cNvPr>
          <p:cNvSpPr>
            <a:spLocks noGrp="1"/>
          </p:cNvSpPr>
          <p:nvPr>
            <p:ph type="title"/>
          </p:nvPr>
        </p:nvSpPr>
        <p:spPr/>
        <p:txBody>
          <a:bodyPr/>
          <a:lstStyle/>
          <a:p>
            <a:r>
              <a:rPr lang="en-GB" dirty="0">
                <a:latin typeface="Times New Roman"/>
                <a:cs typeface="Times New Roman"/>
              </a:rPr>
              <a:t>SLIDE 7 - CONTINUED</a:t>
            </a:r>
          </a:p>
        </p:txBody>
      </p:sp>
      <p:sp>
        <p:nvSpPr>
          <p:cNvPr id="3" name="Content Placeholder 2">
            <a:extLst>
              <a:ext uri="{FF2B5EF4-FFF2-40B4-BE49-F238E27FC236}">
                <a16:creationId xmlns:a16="http://schemas.microsoft.com/office/drawing/2014/main" id="{2F4F7E1B-61C8-955C-1CF7-D832D3D798A2}"/>
              </a:ext>
            </a:extLst>
          </p:cNvPr>
          <p:cNvSpPr>
            <a:spLocks noGrp="1"/>
          </p:cNvSpPr>
          <p:nvPr>
            <p:ph idx="1"/>
          </p:nvPr>
        </p:nvSpPr>
        <p:spPr/>
        <p:txBody>
          <a:bodyPr vert="horz" lIns="91440" tIns="45720" rIns="91440" bIns="45720" rtlCol="0" anchor="t">
            <a:noAutofit/>
          </a:bodyPr>
          <a:lstStyle/>
          <a:p>
            <a:r>
              <a:rPr lang="en-GB" sz="2400" dirty="0">
                <a:latin typeface="Calibri"/>
                <a:ea typeface="Calibri"/>
                <a:cs typeface="Calibri"/>
              </a:rPr>
              <a:t>The osteoarthritis condition is multifactorial, and the fictional patient exhibits some of the most significant risk factors. According to O’Brien and McDougall (2019), age is among the most significant predictors based on cumulative wear and the decrease of regenerative capacity. Her BMI is 31, which puts a lot of strain on her knee joints; it is proven that one additional kilogram of weight contributes to four kilograms of knee pressure (NICE, 2022). Her work as a care assistant puts her in recurring mechanical stress, including the lifting and mobility of residents, which hastens the degradation of her joints. The family history has its share as well, and first-degree relatives who have OA make the person at risk (Anker-Hansen et al., 2025). Lastly, the female gender predisposes an individual to risk since hormonal as well as biomechanical variables, especially after menopause. The knowledge of these risk factors can be used to inform the formulation of an effective, individualised care plan.</a:t>
            </a:r>
            <a:endParaRPr lang="en-GB" sz="2400" dirty="0"/>
          </a:p>
        </p:txBody>
      </p:sp>
      <p:pic>
        <p:nvPicPr>
          <p:cNvPr id="7" name="Audio 6">
            <a:extLst>
              <a:ext uri="{FF2B5EF4-FFF2-40B4-BE49-F238E27FC236}">
                <a16:creationId xmlns:a16="http://schemas.microsoft.com/office/drawing/2014/main" id="{A8614F78-2B26-4880-6EE9-A41BF3A47D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4206891"/>
      </p:ext>
    </p:extLst>
  </p:cSld>
  <p:clrMapOvr>
    <a:masterClrMapping/>
  </p:clrMapOvr>
  <mc:AlternateContent xmlns:mc="http://schemas.openxmlformats.org/markup-compatibility/2006">
    <mc:Choice xmlns:p14="http://schemas.microsoft.com/office/powerpoint/2010/main" Requires="p14">
      <p:transition spd="slow" p14:dur="2000" advTm="100949"/>
    </mc:Choice>
    <mc:Fallback>
      <p:transition spd="slow" advTm="100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282B-7299-09E8-284E-DB9CE504FD32}"/>
              </a:ext>
            </a:extLst>
          </p:cNvPr>
          <p:cNvSpPr>
            <a:spLocks noGrp="1"/>
          </p:cNvSpPr>
          <p:nvPr>
            <p:ph type="title"/>
          </p:nvPr>
        </p:nvSpPr>
        <p:spPr/>
        <p:txBody>
          <a:bodyPr>
            <a:normAutofit/>
          </a:bodyPr>
          <a:lstStyle/>
          <a:p>
            <a:r>
              <a:rPr lang="en-GB" sz="2400" b="1" dirty="0">
                <a:latin typeface="Times New Roman"/>
                <a:cs typeface="Times New Roman"/>
              </a:rPr>
              <a:t>SLIDE 8 — Impact of OA on Body System Function</a:t>
            </a:r>
            <a:endParaRPr lang="en-US" sz="2400" dirty="0"/>
          </a:p>
        </p:txBody>
      </p:sp>
      <p:sp>
        <p:nvSpPr>
          <p:cNvPr id="3" name="Content Placeholder 2">
            <a:extLst>
              <a:ext uri="{FF2B5EF4-FFF2-40B4-BE49-F238E27FC236}">
                <a16:creationId xmlns:a16="http://schemas.microsoft.com/office/drawing/2014/main" id="{41D8C869-D19F-A273-809E-2ED674211BD8}"/>
              </a:ext>
            </a:extLst>
          </p:cNvPr>
          <p:cNvSpPr>
            <a:spLocks noGrp="1"/>
          </p:cNvSpPr>
          <p:nvPr>
            <p:ph idx="1"/>
          </p:nvPr>
        </p:nvSpPr>
        <p:spPr/>
        <p:txBody>
          <a:bodyPr vert="horz" lIns="91440" tIns="45720" rIns="91440" bIns="45720" rtlCol="0" anchor="t">
            <a:normAutofit fontScale="92500" lnSpcReduction="10000"/>
          </a:bodyPr>
          <a:lstStyle/>
          <a:p>
            <a:r>
              <a:rPr lang="en-GB" sz="2400" dirty="0">
                <a:latin typeface="Calibri"/>
                <a:ea typeface="Calibri"/>
                <a:cs typeface="Calibri"/>
              </a:rPr>
              <a:t>Osteoarthritis has a great impact on the functioning of the musculoskeletal system. The loss of cartilage causes progressive loss of cartilage and, consequently, loss of joint space, causing limited range of motion and instability of the joint (Blalock et al., 2015). To reduce pain, many patients acquire an antalgic gait, thus leading to further stress on the hips and spine. Weakness of the muscles, especially those of the quadriceps, also makes the person less stable and exposes them to the risk of falls. According to </a:t>
            </a:r>
            <a:r>
              <a:rPr lang="en-GB" sz="2400" err="1">
                <a:latin typeface="Calibri"/>
                <a:ea typeface="Calibri"/>
                <a:cs typeface="Calibri"/>
              </a:rPr>
              <a:t>Agapii</a:t>
            </a:r>
            <a:r>
              <a:rPr lang="en-GB" sz="2400" dirty="0">
                <a:latin typeface="Calibri"/>
                <a:ea typeface="Calibri"/>
                <a:cs typeface="Calibri"/>
              </a:rPr>
              <a:t> and BRANIȘTE (2024), pain, stiffness, and fatigue lead to decreased physical activity, which increases the process of deconditioning and forms a circle of impaired functioning. In the case of Sarah, painful sensations in the knees restrict her from undertaking work activities, exercise, and performing household chores. The Versus Arthritis (2023) notes that such functional limitations regularly cause a decrease in independence, social isolation, and psychological well-being, as well as anxiety or a negative mood, which should be taken into account in the treatment plan.</a:t>
            </a:r>
            <a:endParaRPr lang="en-GB" sz="2400" dirty="0"/>
          </a:p>
          <a:p>
            <a:br>
              <a:rPr lang="en-US" dirty="0"/>
            </a:br>
            <a:endParaRPr lang="en-US" sz="2400"/>
          </a:p>
        </p:txBody>
      </p:sp>
      <p:pic>
        <p:nvPicPr>
          <p:cNvPr id="7" name="Audio 6">
            <a:extLst>
              <a:ext uri="{FF2B5EF4-FFF2-40B4-BE49-F238E27FC236}">
                <a16:creationId xmlns:a16="http://schemas.microsoft.com/office/drawing/2014/main" id="{FDF9662F-0039-1CE0-45BD-E21B59A984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14620164"/>
      </p:ext>
    </p:extLst>
  </p:cSld>
  <p:clrMapOvr>
    <a:masterClrMapping/>
  </p:clrMapOvr>
  <mc:AlternateContent xmlns:mc="http://schemas.openxmlformats.org/markup-compatibility/2006">
    <mc:Choice xmlns:p14="http://schemas.microsoft.com/office/powerpoint/2010/main" Requires="p14">
      <p:transition spd="slow" p14:dur="2000" advTm="28960"/>
    </mc:Choice>
    <mc:Fallback>
      <p:transition spd="slow" advTm="28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
            <a:extLst>
              <a:ext uri="{FF2B5EF4-FFF2-40B4-BE49-F238E27FC236}">
                <a16:creationId xmlns:a16="http://schemas.microsoft.com/office/drawing/2014/main" id="{5AC04628-8482-DCEB-C3E6-984C3A5B43C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b="1" kern="1200">
                <a:solidFill>
                  <a:schemeClr val="tx1"/>
                </a:solidFill>
                <a:latin typeface="+mj-lt"/>
                <a:ea typeface="+mj-ea"/>
                <a:cs typeface="+mj-cs"/>
              </a:rPr>
              <a:t>Figure 3: Factors impacting the lives of people with MSK conditions</a:t>
            </a:r>
            <a:endParaRPr lang="en-US" sz="4100" kern="1200">
              <a:solidFill>
                <a:schemeClr val="tx1"/>
              </a:solidFill>
              <a:latin typeface="+mj-lt"/>
              <a:ea typeface="+mj-ea"/>
              <a:cs typeface="+mj-cs"/>
            </a:endParaRPr>
          </a:p>
        </p:txBody>
      </p:sp>
      <p:sp>
        <p:nvSpPr>
          <p:cNvPr id="3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with numbers and text&#10;&#10;AI-generated content may be incorrect.">
            <a:extLst>
              <a:ext uri="{FF2B5EF4-FFF2-40B4-BE49-F238E27FC236}">
                <a16:creationId xmlns:a16="http://schemas.microsoft.com/office/drawing/2014/main" id="{FB62EF8B-081D-3147-702B-0B46DF724D49}"/>
              </a:ext>
            </a:extLst>
          </p:cNvPr>
          <p:cNvPicPr>
            <a:picLocks noChangeAspect="1"/>
          </p:cNvPicPr>
          <p:nvPr/>
        </p:nvPicPr>
        <p:blipFill>
          <a:blip r:embed="rId4"/>
          <a:stretch>
            <a:fillRect/>
          </a:stretch>
        </p:blipFill>
        <p:spPr>
          <a:xfrm>
            <a:off x="4654296" y="1359118"/>
            <a:ext cx="7214616" cy="4112331"/>
          </a:xfrm>
          <a:prstGeom prst="rect">
            <a:avLst/>
          </a:prstGeom>
        </p:spPr>
      </p:pic>
      <p:pic>
        <p:nvPicPr>
          <p:cNvPr id="6" name="Audio 5">
            <a:extLst>
              <a:ext uri="{FF2B5EF4-FFF2-40B4-BE49-F238E27FC236}">
                <a16:creationId xmlns:a16="http://schemas.microsoft.com/office/drawing/2014/main" id="{E5E7BFF3-3D21-DA28-EDB3-75C041FF95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83607060"/>
      </p:ext>
    </p:extLst>
  </p:cSld>
  <p:clrMapOvr>
    <a:masterClrMapping/>
  </p:clrMapOvr>
  <mc:AlternateContent xmlns:mc="http://schemas.openxmlformats.org/markup-compatibility/2006">
    <mc:Choice xmlns:p14="http://schemas.microsoft.com/office/powerpoint/2010/main" Requires="p14">
      <p:transition spd="slow" p14:dur="2000" advTm="13237"/>
    </mc:Choice>
    <mc:Fallback>
      <p:transition spd="slow" advTm="13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64505-7047-596C-F656-839605869E21}"/>
              </a:ext>
            </a:extLst>
          </p:cNvPr>
          <p:cNvSpPr>
            <a:spLocks noGrp="1"/>
          </p:cNvSpPr>
          <p:nvPr>
            <p:ph type="title"/>
          </p:nvPr>
        </p:nvSpPr>
        <p:spPr/>
        <p:txBody>
          <a:bodyPr>
            <a:normAutofit/>
          </a:bodyPr>
          <a:lstStyle/>
          <a:p>
            <a:r>
              <a:rPr lang="en-GB" sz="2400" b="1" dirty="0">
                <a:latin typeface="Times New Roman"/>
                <a:cs typeface="Times New Roman"/>
              </a:rPr>
              <a:t>SLIDE 9 — Care Plan: Key Goals</a:t>
            </a:r>
            <a:endParaRPr lang="en-US" sz="2400" dirty="0"/>
          </a:p>
        </p:txBody>
      </p:sp>
      <p:sp>
        <p:nvSpPr>
          <p:cNvPr id="3" name="Content Placeholder 2">
            <a:extLst>
              <a:ext uri="{FF2B5EF4-FFF2-40B4-BE49-F238E27FC236}">
                <a16:creationId xmlns:a16="http://schemas.microsoft.com/office/drawing/2014/main" id="{2A047164-6F3A-DFDE-03AC-4EA338444170}"/>
              </a:ext>
            </a:extLst>
          </p:cNvPr>
          <p:cNvSpPr>
            <a:spLocks noGrp="1"/>
          </p:cNvSpPr>
          <p:nvPr>
            <p:ph idx="1"/>
          </p:nvPr>
        </p:nvSpPr>
        <p:spPr/>
        <p:txBody>
          <a:bodyPr vert="horz" lIns="91440" tIns="45720" rIns="91440" bIns="45720" rtlCol="0" anchor="t">
            <a:normAutofit fontScale="92500" lnSpcReduction="10000"/>
          </a:bodyPr>
          <a:lstStyle/>
          <a:p>
            <a:r>
              <a:rPr lang="en-GB" sz="2400" dirty="0">
                <a:latin typeface="Calibri"/>
                <a:ea typeface="Calibri"/>
                <a:cs typeface="Calibri"/>
              </a:rPr>
              <a:t>The nursing intervention for Sarah Thompson is aimed at achieving five objectives in line with NICE recommendations on osteoarthritis. The former is pain management by using both non-pharmacological and pharmacological effects (Czech et al., 2018). It is important that she be able to work and be independent; towards this end, mobility and joint functionality have to be improved. Weight management is a good way to ease the mechanical load on her knees and prevent the progression of the disease. Improvement of life is possible through the improvement of the emotional condition, preservation of social interaction, and development of self-management skills. The early detection, education of patients, and adaptation of lifestyle can prevent or delay the progression of osteoarthritis. All these objectives are the basis of evidence-based interventions that will be addressed in the following slides, which make interventions holistic and patient-centred to address not only clinical but also personal demands.</a:t>
            </a:r>
            <a:endParaRPr lang="en-GB" sz="2400" dirty="0"/>
          </a:p>
          <a:p>
            <a:br>
              <a:rPr lang="en-US" dirty="0"/>
            </a:br>
            <a:endParaRPr lang="en-GB" sz="2400"/>
          </a:p>
        </p:txBody>
      </p:sp>
      <p:pic>
        <p:nvPicPr>
          <p:cNvPr id="7" name="Audio 6">
            <a:extLst>
              <a:ext uri="{FF2B5EF4-FFF2-40B4-BE49-F238E27FC236}">
                <a16:creationId xmlns:a16="http://schemas.microsoft.com/office/drawing/2014/main" id="{95434F6A-6B78-5EF3-873E-7139C7E833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19153499"/>
      </p:ext>
    </p:extLst>
  </p:cSld>
  <p:clrMapOvr>
    <a:masterClrMapping/>
  </p:clrMapOvr>
  <mc:AlternateContent xmlns:mc="http://schemas.openxmlformats.org/markup-compatibility/2006">
    <mc:Choice xmlns:p14="http://schemas.microsoft.com/office/powerpoint/2010/main" Requires="p14">
      <p:transition spd="slow" p14:dur="2000" advTm="46933"/>
    </mc:Choice>
    <mc:Fallback>
      <p:transition spd="slow" advTm="46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8146-920B-F105-997C-0001C27D87A8}"/>
              </a:ext>
            </a:extLst>
          </p:cNvPr>
          <p:cNvSpPr>
            <a:spLocks noGrp="1"/>
          </p:cNvSpPr>
          <p:nvPr>
            <p:ph type="title"/>
          </p:nvPr>
        </p:nvSpPr>
        <p:spPr/>
        <p:txBody>
          <a:bodyPr>
            <a:normAutofit/>
          </a:bodyPr>
          <a:lstStyle/>
          <a:p>
            <a:r>
              <a:rPr lang="en-GB" sz="2400" b="1" dirty="0">
                <a:latin typeface="Times New Roman"/>
                <a:cs typeface="Times New Roman"/>
              </a:rPr>
              <a:t>SLIDE 10 — Evidence-Based Interventions </a:t>
            </a:r>
            <a:endParaRPr lang="en-US" sz="2400"/>
          </a:p>
        </p:txBody>
      </p:sp>
      <p:sp>
        <p:nvSpPr>
          <p:cNvPr id="3" name="Content Placeholder 2">
            <a:extLst>
              <a:ext uri="{FF2B5EF4-FFF2-40B4-BE49-F238E27FC236}">
                <a16:creationId xmlns:a16="http://schemas.microsoft.com/office/drawing/2014/main" id="{8BBBF252-EDBB-FE99-5E24-ECB756EB2BBA}"/>
              </a:ext>
            </a:extLst>
          </p:cNvPr>
          <p:cNvSpPr>
            <a:spLocks noGrp="1"/>
          </p:cNvSpPr>
          <p:nvPr>
            <p:ph idx="1"/>
          </p:nvPr>
        </p:nvSpPr>
        <p:spPr/>
        <p:txBody>
          <a:bodyPr vert="horz" lIns="91440" tIns="45720" rIns="91440" bIns="45720" rtlCol="0" anchor="t">
            <a:normAutofit fontScale="92500" lnSpcReduction="10000"/>
          </a:bodyPr>
          <a:lstStyle/>
          <a:p>
            <a:r>
              <a:rPr lang="en-GB" sz="2400" dirty="0">
                <a:latin typeface="Calibri"/>
                <a:ea typeface="Calibri"/>
                <a:cs typeface="Calibri"/>
              </a:rPr>
              <a:t>NICE (2022) highlights that strengthening, low-impact aerobic activity, and flexibility exercises are the most effective types of first-line treatment to manage osteoarthritis by exercise. In the case of Sarah, an exercise therapy will be used as physiotherapy to recover muscle strength and enhance the joint stability. It is critical to control weight and a 5% decrease in body weight could help a lot to alleviate pain (Malfliet et al., 2021). Pharmacological therapy must start with paracetamol or topical NSAIDs and then proceed to thinking about the more potent analgesics. Supervised rehabilitation and gait correction should be referred to physiotherapy (Geerars et al., 2021). Assistive tools that provide support to the joints like a walking stick or knee brace are able to decrease the load on the joints and enhance stability during movement (Jiang et al., 2022). Any interventions should be individualised and also to inspire Sarah to be active in the management of the condition and ensure long-term changes.</a:t>
            </a:r>
            <a:endParaRPr lang="en-GB" sz="2400" dirty="0"/>
          </a:p>
          <a:p>
            <a:br>
              <a:rPr lang="en-US" dirty="0"/>
            </a:br>
            <a:endParaRPr lang="en-US" sz="2400"/>
          </a:p>
        </p:txBody>
      </p:sp>
      <p:pic>
        <p:nvPicPr>
          <p:cNvPr id="7" name="Audio 6">
            <a:extLst>
              <a:ext uri="{FF2B5EF4-FFF2-40B4-BE49-F238E27FC236}">
                <a16:creationId xmlns:a16="http://schemas.microsoft.com/office/drawing/2014/main" id="{BC4D771E-C895-84C2-F881-26EF477AC8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78378393"/>
      </p:ext>
    </p:extLst>
  </p:cSld>
  <p:clrMapOvr>
    <a:masterClrMapping/>
  </p:clrMapOvr>
  <mc:AlternateContent xmlns:mc="http://schemas.openxmlformats.org/markup-compatibility/2006">
    <mc:Choice xmlns:p14="http://schemas.microsoft.com/office/powerpoint/2010/main" Requires="p14">
      <p:transition spd="slow" p14:dur="2000" advTm="39104"/>
    </mc:Choice>
    <mc:Fallback>
      <p:transition spd="slow" advTm="39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C92D7-2A99-A01F-8237-4268C1125C50}"/>
              </a:ext>
            </a:extLst>
          </p:cNvPr>
          <p:cNvSpPr>
            <a:spLocks noGrp="1"/>
          </p:cNvSpPr>
          <p:nvPr>
            <p:ph type="title"/>
          </p:nvPr>
        </p:nvSpPr>
        <p:spPr/>
        <p:txBody>
          <a:bodyPr/>
          <a:lstStyle/>
          <a:p>
            <a:r>
              <a:rPr lang="en-GB" sz="2400" b="1">
                <a:latin typeface="Times New Roman"/>
                <a:cs typeface="Times New Roman"/>
              </a:rPr>
              <a:t>SLIDE 11 — Lifestyle &amp; Self-Management Recommendations</a:t>
            </a:r>
            <a:endParaRPr lang="en-US" sz="2400"/>
          </a:p>
          <a:p>
            <a:endParaRPr lang="en-GB" sz="2400" dirty="0"/>
          </a:p>
        </p:txBody>
      </p:sp>
      <p:sp>
        <p:nvSpPr>
          <p:cNvPr id="3" name="Content Placeholder 2">
            <a:extLst>
              <a:ext uri="{FF2B5EF4-FFF2-40B4-BE49-F238E27FC236}">
                <a16:creationId xmlns:a16="http://schemas.microsoft.com/office/drawing/2014/main" id="{7FDA0524-2D9D-690E-A8F2-BBB47403FE94}"/>
              </a:ext>
            </a:extLst>
          </p:cNvPr>
          <p:cNvSpPr>
            <a:spLocks noGrp="1"/>
          </p:cNvSpPr>
          <p:nvPr>
            <p:ph idx="1"/>
          </p:nvPr>
        </p:nvSpPr>
        <p:spPr/>
        <p:txBody>
          <a:bodyPr vert="horz" lIns="91440" tIns="45720" rIns="91440" bIns="45720" rtlCol="0" anchor="t">
            <a:normAutofit fontScale="92500"/>
          </a:bodyPr>
          <a:lstStyle/>
          <a:p>
            <a:r>
              <a:rPr lang="en-GB" sz="2400" dirty="0">
                <a:latin typeface="Calibri"/>
                <a:ea typeface="Calibri"/>
                <a:cs typeface="Calibri"/>
              </a:rPr>
              <a:t>The primary component of osteoarthritis management is lifestyle change. Sarah will be advised to do low-impact aerobic activities involving swimming and cycling, which reduce the stress on the joints and enhance the heart and movement of the body. Moving on to joint protection measures, such as pacing and not kneeling long-term, would be vital considering the nature of her job. A healthy diet that includes whole foods will help with weight and overall health. Mindfulness, heat therapy, and activity pacing are some of the pain-coping interventions that can assist her to be active, even with pain. In case she smokes, she should be encouraged to quit smoking since it brings impairments to tissue recovery and adds more inflammation (NHS, 2024). These are lifestyle interventions that enable Sarah to have a proactive role in managing her condition and have functional independence.</a:t>
            </a:r>
            <a:endParaRPr lang="en-GB" sz="2400" dirty="0"/>
          </a:p>
          <a:p>
            <a:br>
              <a:rPr lang="en-US" dirty="0"/>
            </a:br>
            <a:endParaRPr lang="en-US" sz="2400"/>
          </a:p>
        </p:txBody>
      </p:sp>
      <p:pic>
        <p:nvPicPr>
          <p:cNvPr id="7" name="Audio 6">
            <a:extLst>
              <a:ext uri="{FF2B5EF4-FFF2-40B4-BE49-F238E27FC236}">
                <a16:creationId xmlns:a16="http://schemas.microsoft.com/office/drawing/2014/main" id="{F7EA0AD8-B178-7625-E729-23AE33D854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95246225"/>
      </p:ext>
    </p:extLst>
  </p:cSld>
  <p:clrMapOvr>
    <a:masterClrMapping/>
  </p:clrMapOvr>
  <mc:AlternateContent xmlns:mc="http://schemas.openxmlformats.org/markup-compatibility/2006">
    <mc:Choice xmlns:p14="http://schemas.microsoft.com/office/powerpoint/2010/main" Requires="p14">
      <p:transition spd="slow" p14:dur="2000" advTm="41685"/>
    </mc:Choice>
    <mc:Fallback>
      <p:transition spd="slow" advTm="41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6CF89-0405-D96D-16E1-0E366E00A45D}"/>
              </a:ext>
            </a:extLst>
          </p:cNvPr>
          <p:cNvSpPr>
            <a:spLocks noGrp="1"/>
          </p:cNvSpPr>
          <p:nvPr>
            <p:ph type="title"/>
          </p:nvPr>
        </p:nvSpPr>
        <p:spPr/>
        <p:txBody>
          <a:bodyPr/>
          <a:lstStyle/>
          <a:p>
            <a:r>
              <a:rPr lang="en-GB" sz="2400" b="1" dirty="0">
                <a:latin typeface="Times New Roman"/>
                <a:cs typeface="Times New Roman"/>
              </a:rPr>
              <a:t>SLIDE 12 — Conclusion</a:t>
            </a:r>
            <a:endParaRPr lang="en-US" sz="2400" dirty="0"/>
          </a:p>
          <a:p>
            <a:endParaRPr lang="en-GB" sz="2400" dirty="0"/>
          </a:p>
        </p:txBody>
      </p:sp>
      <p:sp>
        <p:nvSpPr>
          <p:cNvPr id="3" name="Content Placeholder 2">
            <a:extLst>
              <a:ext uri="{FF2B5EF4-FFF2-40B4-BE49-F238E27FC236}">
                <a16:creationId xmlns:a16="http://schemas.microsoft.com/office/drawing/2014/main" id="{BE1EF918-F3F3-DA4C-05AC-E3145A4B83C4}"/>
              </a:ext>
            </a:extLst>
          </p:cNvPr>
          <p:cNvSpPr>
            <a:spLocks noGrp="1"/>
          </p:cNvSpPr>
          <p:nvPr>
            <p:ph idx="1"/>
          </p:nvPr>
        </p:nvSpPr>
        <p:spPr/>
        <p:txBody>
          <a:bodyPr vert="horz" lIns="91440" tIns="45720" rIns="91440" bIns="45720" rtlCol="0" anchor="t">
            <a:normAutofit lnSpcReduction="10000"/>
          </a:bodyPr>
          <a:lstStyle/>
          <a:p>
            <a:r>
              <a:rPr lang="en-GB" sz="2400" dirty="0">
                <a:latin typeface="Calibri"/>
                <a:ea typeface="Calibri"/>
                <a:cs typeface="Calibri"/>
              </a:rPr>
              <a:t>Osteoarthritis represents a progressive musculoskeletal disease that has a severe influence on mobility, independence, and quality of life. Although it is incurable, early detection and prolonged treatment can significantly decrease the symptoms and delay the progression. This presentation has discussed the anatomy and physiology of the knee joint, the pathophysiology of osteoarthritis, the risk factors of the fictional patient, and the functional effects of the disease. An evidence-based care plan is structured, and in accordance with the NICE and NHS guidelines, it focuses on exercise, weight, pain control, lifestyle changes, and self-management. Through proper support and continued involvement, patients such as Sarah Thompson are able to remain independent, work, and undergo significant enhancements in the areas of daily functioning and well-being.</a:t>
            </a:r>
            <a:endParaRPr lang="en-GB" sz="2400" dirty="0"/>
          </a:p>
          <a:p>
            <a:br>
              <a:rPr lang="en-US" dirty="0"/>
            </a:br>
            <a:endParaRPr lang="en-US" sz="2400"/>
          </a:p>
        </p:txBody>
      </p:sp>
      <p:pic>
        <p:nvPicPr>
          <p:cNvPr id="6" name="Audio 5">
            <a:extLst>
              <a:ext uri="{FF2B5EF4-FFF2-40B4-BE49-F238E27FC236}">
                <a16:creationId xmlns:a16="http://schemas.microsoft.com/office/drawing/2014/main" id="{06722E41-8E0E-5269-CA7E-7A7F1F24F1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63120852"/>
      </p:ext>
    </p:extLst>
  </p:cSld>
  <p:clrMapOvr>
    <a:masterClrMapping/>
  </p:clrMapOvr>
  <mc:AlternateContent xmlns:mc="http://schemas.openxmlformats.org/markup-compatibility/2006">
    <mc:Choice xmlns:p14="http://schemas.microsoft.com/office/powerpoint/2010/main" Requires="p14">
      <p:transition spd="slow" p14:dur="2000" advTm="64597"/>
    </mc:Choice>
    <mc:Fallback>
      <p:transition spd="slow" advTm="64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2C5F0-2841-AABD-A14F-C9DD5B3D672D}"/>
              </a:ext>
            </a:extLst>
          </p:cNvPr>
          <p:cNvSpPr>
            <a:spLocks noGrp="1"/>
          </p:cNvSpPr>
          <p:nvPr>
            <p:ph type="title"/>
          </p:nvPr>
        </p:nvSpPr>
        <p:spPr/>
        <p:txBody>
          <a:bodyPr/>
          <a:lstStyle/>
          <a:p>
            <a:r>
              <a:rPr lang="en-GB" sz="2400" b="1" dirty="0">
                <a:latin typeface="Times New Roman"/>
                <a:cs typeface="Times New Roman"/>
              </a:rPr>
              <a:t>REFERENCE LIST </a:t>
            </a:r>
            <a:endParaRPr lang="en-US" sz="2400" dirty="0"/>
          </a:p>
          <a:p>
            <a:endParaRPr lang="en-GB" sz="2400" dirty="0"/>
          </a:p>
        </p:txBody>
      </p:sp>
      <p:sp>
        <p:nvSpPr>
          <p:cNvPr id="3" name="Content Placeholder 2">
            <a:extLst>
              <a:ext uri="{FF2B5EF4-FFF2-40B4-BE49-F238E27FC236}">
                <a16:creationId xmlns:a16="http://schemas.microsoft.com/office/drawing/2014/main" id="{8419C24F-D49D-A266-616D-210B517E5151}"/>
              </a:ext>
            </a:extLst>
          </p:cNvPr>
          <p:cNvSpPr>
            <a:spLocks noGrp="1"/>
          </p:cNvSpPr>
          <p:nvPr>
            <p:ph idx="1"/>
          </p:nvPr>
        </p:nvSpPr>
        <p:spPr>
          <a:xfrm>
            <a:off x="838200" y="1308040"/>
            <a:ext cx="10515600" cy="5055828"/>
          </a:xfrm>
        </p:spPr>
        <p:txBody>
          <a:bodyPr vert="horz" lIns="91440" tIns="45720" rIns="91440" bIns="45720" rtlCol="0" anchor="t">
            <a:normAutofit/>
          </a:bodyPr>
          <a:lstStyle/>
          <a:p>
            <a:r>
              <a:rPr lang="en-GB" sz="1600" err="1">
                <a:solidFill>
                  <a:srgbClr val="222222"/>
                </a:solidFill>
                <a:latin typeface="Calibri"/>
                <a:ea typeface="Calibri"/>
                <a:cs typeface="Calibri"/>
              </a:rPr>
              <a:t>Agapii</a:t>
            </a:r>
            <a:r>
              <a:rPr lang="en-GB" sz="1600" dirty="0">
                <a:solidFill>
                  <a:srgbClr val="222222"/>
                </a:solidFill>
                <a:latin typeface="Calibri"/>
                <a:ea typeface="Calibri"/>
                <a:cs typeface="Calibri"/>
              </a:rPr>
              <a:t>, E. and BRANIȘTE, G., 2024. Enhancing the Quality of Life for Elderly People With Physical Deconditioning. </a:t>
            </a:r>
            <a:r>
              <a:rPr lang="en-GB" sz="1600" i="1" dirty="0">
                <a:solidFill>
                  <a:srgbClr val="222222"/>
                </a:solidFill>
                <a:latin typeface="Calibri"/>
                <a:ea typeface="Calibri"/>
                <a:cs typeface="Calibri"/>
              </a:rPr>
              <a:t>Approaches to the Quality of Life. Cross-Border Perspectives</a:t>
            </a:r>
            <a:r>
              <a:rPr lang="en-GB" sz="1600" dirty="0">
                <a:solidFill>
                  <a:srgbClr val="222222"/>
                </a:solidFill>
                <a:latin typeface="Calibri"/>
                <a:ea typeface="Calibri"/>
                <a:cs typeface="Calibri"/>
              </a:rPr>
              <a:t>, pp.263-300.</a:t>
            </a:r>
            <a:endParaRPr lang="en-GB" sz="1600"/>
          </a:p>
          <a:p>
            <a:r>
              <a:rPr lang="en-GB" sz="1600" dirty="0">
                <a:solidFill>
                  <a:srgbClr val="222222"/>
                </a:solidFill>
                <a:latin typeface="Calibri"/>
                <a:ea typeface="Calibri"/>
                <a:cs typeface="Calibri"/>
              </a:rPr>
              <a:t>Anker-Hansen, C., </a:t>
            </a:r>
            <a:r>
              <a:rPr lang="en-GB" sz="1600" err="1">
                <a:solidFill>
                  <a:srgbClr val="222222"/>
                </a:solidFill>
                <a:latin typeface="Calibri"/>
                <a:ea typeface="Calibri"/>
                <a:cs typeface="Calibri"/>
              </a:rPr>
              <a:t>Pirouzifard</a:t>
            </a:r>
            <a:r>
              <a:rPr lang="en-GB" sz="1600" dirty="0">
                <a:solidFill>
                  <a:srgbClr val="222222"/>
                </a:solidFill>
                <a:latin typeface="Calibri"/>
                <a:ea typeface="Calibri"/>
                <a:cs typeface="Calibri"/>
              </a:rPr>
              <a:t>, M., Sundquist, J., Sundquist, K. and Zöller, B., 2025. Familial risks of five types of osteoarthritis in first-, second-, and third-degree relatives: A nationwide Swedish family study. </a:t>
            </a:r>
            <a:r>
              <a:rPr lang="en-GB" sz="1600" i="1" dirty="0">
                <a:solidFill>
                  <a:srgbClr val="222222"/>
                </a:solidFill>
                <a:latin typeface="Calibri"/>
                <a:ea typeface="Calibri"/>
                <a:cs typeface="Calibri"/>
              </a:rPr>
              <a:t>Osteoarthritis and Cartilage Open</a:t>
            </a:r>
            <a:r>
              <a:rPr lang="en-GB" sz="1600" dirty="0">
                <a:solidFill>
                  <a:srgbClr val="222222"/>
                </a:solidFill>
                <a:latin typeface="Calibri"/>
                <a:ea typeface="Calibri"/>
                <a:cs typeface="Calibri"/>
              </a:rPr>
              <a:t>, p.100637.</a:t>
            </a:r>
            <a:endParaRPr lang="en-GB" sz="1600"/>
          </a:p>
          <a:p>
            <a:r>
              <a:rPr lang="en-GB" sz="1600" dirty="0">
                <a:solidFill>
                  <a:srgbClr val="222222"/>
                </a:solidFill>
                <a:latin typeface="Calibri"/>
                <a:ea typeface="Calibri"/>
                <a:cs typeface="Calibri"/>
              </a:rPr>
              <a:t>Bijlsma, J.W., Berenbaum, F. and Lafeber, F.P., 2011. Osteoarthritis: an update with relevance for clinical practice. </a:t>
            </a:r>
            <a:r>
              <a:rPr lang="en-GB" sz="1600" i="1" dirty="0">
                <a:solidFill>
                  <a:srgbClr val="222222"/>
                </a:solidFill>
                <a:latin typeface="Calibri"/>
                <a:ea typeface="Calibri"/>
                <a:cs typeface="Calibri"/>
              </a:rPr>
              <a:t>The Lancet</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377</a:t>
            </a:r>
            <a:r>
              <a:rPr lang="en-GB" sz="1600" dirty="0">
                <a:solidFill>
                  <a:srgbClr val="222222"/>
                </a:solidFill>
                <a:latin typeface="Calibri"/>
                <a:ea typeface="Calibri"/>
                <a:cs typeface="Calibri"/>
              </a:rPr>
              <a:t>(9783), pp.2115-2126.</a:t>
            </a:r>
            <a:endParaRPr lang="en-GB" sz="1600"/>
          </a:p>
          <a:p>
            <a:r>
              <a:rPr lang="en-GB" sz="1600" dirty="0">
                <a:solidFill>
                  <a:srgbClr val="222222"/>
                </a:solidFill>
                <a:latin typeface="Calibri"/>
                <a:ea typeface="Calibri"/>
                <a:cs typeface="Calibri"/>
              </a:rPr>
              <a:t>Czech, I., Fuchs, P., Fuchs, A., Lorek, M., </a:t>
            </a:r>
            <a:r>
              <a:rPr lang="en-GB" sz="1600" err="1">
                <a:solidFill>
                  <a:srgbClr val="222222"/>
                </a:solidFill>
                <a:latin typeface="Calibri"/>
                <a:ea typeface="Calibri"/>
                <a:cs typeface="Calibri"/>
              </a:rPr>
              <a:t>Tobolska</a:t>
            </a:r>
            <a:r>
              <a:rPr lang="en-GB" sz="1600" dirty="0">
                <a:solidFill>
                  <a:srgbClr val="222222"/>
                </a:solidFill>
                <a:latin typeface="Calibri"/>
                <a:ea typeface="Calibri"/>
                <a:cs typeface="Calibri"/>
              </a:rPr>
              <a:t>-Lorek, D., </a:t>
            </a:r>
            <a:r>
              <a:rPr lang="en-GB" sz="1600" err="1">
                <a:solidFill>
                  <a:srgbClr val="222222"/>
                </a:solidFill>
                <a:latin typeface="Calibri"/>
                <a:ea typeface="Calibri"/>
                <a:cs typeface="Calibri"/>
              </a:rPr>
              <a:t>Drosdzol</a:t>
            </a:r>
            <a:r>
              <a:rPr lang="en-GB" sz="1600" dirty="0">
                <a:solidFill>
                  <a:srgbClr val="222222"/>
                </a:solidFill>
                <a:latin typeface="Calibri"/>
                <a:ea typeface="Calibri"/>
                <a:cs typeface="Calibri"/>
              </a:rPr>
              <a:t>-Cop, A. and Sikora, J., 2018. Pharmacological and non-pharmacological methods of labour pain relief—establishment of effectiveness and comparison. </a:t>
            </a:r>
            <a:r>
              <a:rPr lang="en-GB" sz="1600" i="1" dirty="0">
                <a:solidFill>
                  <a:srgbClr val="222222"/>
                </a:solidFill>
                <a:latin typeface="Calibri"/>
                <a:ea typeface="Calibri"/>
                <a:cs typeface="Calibri"/>
              </a:rPr>
              <a:t>International journal of environmental research and public health</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15</a:t>
            </a:r>
            <a:r>
              <a:rPr lang="en-GB" sz="1600" dirty="0">
                <a:solidFill>
                  <a:srgbClr val="222222"/>
                </a:solidFill>
                <a:latin typeface="Calibri"/>
                <a:ea typeface="Calibri"/>
                <a:cs typeface="Calibri"/>
              </a:rPr>
              <a:t>(12), p.2792.</a:t>
            </a:r>
            <a:endParaRPr lang="en-GB" sz="1600"/>
          </a:p>
          <a:p>
            <a:r>
              <a:rPr lang="en-GB" sz="1600" dirty="0">
                <a:solidFill>
                  <a:srgbClr val="222222"/>
                </a:solidFill>
                <a:latin typeface="Calibri"/>
                <a:ea typeface="Calibri"/>
                <a:cs typeface="Calibri"/>
              </a:rPr>
              <a:t>Fusco, M., </a:t>
            </a:r>
            <a:r>
              <a:rPr lang="en-GB" sz="1600" err="1">
                <a:solidFill>
                  <a:srgbClr val="222222"/>
                </a:solidFill>
                <a:latin typeface="Calibri"/>
                <a:ea typeface="Calibri"/>
                <a:cs typeface="Calibri"/>
              </a:rPr>
              <a:t>Skaper</a:t>
            </a:r>
            <a:r>
              <a:rPr lang="en-GB" sz="1600" dirty="0">
                <a:solidFill>
                  <a:srgbClr val="222222"/>
                </a:solidFill>
                <a:latin typeface="Calibri"/>
                <a:ea typeface="Calibri"/>
                <a:cs typeface="Calibri"/>
              </a:rPr>
              <a:t>, S.D., </a:t>
            </a:r>
            <a:r>
              <a:rPr lang="en-GB" sz="1600" err="1">
                <a:solidFill>
                  <a:srgbClr val="222222"/>
                </a:solidFill>
                <a:latin typeface="Calibri"/>
                <a:ea typeface="Calibri"/>
                <a:cs typeface="Calibri"/>
              </a:rPr>
              <a:t>Coaccioli</a:t>
            </a:r>
            <a:r>
              <a:rPr lang="en-GB" sz="1600" dirty="0">
                <a:solidFill>
                  <a:srgbClr val="222222"/>
                </a:solidFill>
                <a:latin typeface="Calibri"/>
                <a:ea typeface="Calibri"/>
                <a:cs typeface="Calibri"/>
              </a:rPr>
              <a:t>, S., </a:t>
            </a:r>
            <a:r>
              <a:rPr lang="en-GB" sz="1600" err="1">
                <a:solidFill>
                  <a:srgbClr val="222222"/>
                </a:solidFill>
                <a:latin typeface="Calibri"/>
                <a:ea typeface="Calibri"/>
                <a:cs typeface="Calibri"/>
              </a:rPr>
              <a:t>Varrassi</a:t>
            </a:r>
            <a:r>
              <a:rPr lang="en-GB" sz="1600" dirty="0">
                <a:solidFill>
                  <a:srgbClr val="222222"/>
                </a:solidFill>
                <a:latin typeface="Calibri"/>
                <a:ea typeface="Calibri"/>
                <a:cs typeface="Calibri"/>
              </a:rPr>
              <a:t>, G. and Paladini, A., 2017. Degenerative joint diseases and neuroinflammation. </a:t>
            </a:r>
            <a:r>
              <a:rPr lang="en-GB" sz="1600" i="1" dirty="0">
                <a:solidFill>
                  <a:srgbClr val="222222"/>
                </a:solidFill>
                <a:latin typeface="Calibri"/>
                <a:ea typeface="Calibri"/>
                <a:cs typeface="Calibri"/>
              </a:rPr>
              <a:t>Pain Practice</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17</a:t>
            </a:r>
            <a:r>
              <a:rPr lang="en-GB" sz="1600" dirty="0">
                <a:solidFill>
                  <a:srgbClr val="222222"/>
                </a:solidFill>
                <a:latin typeface="Calibri"/>
                <a:ea typeface="Calibri"/>
                <a:cs typeface="Calibri"/>
              </a:rPr>
              <a:t>(4), pp.522-532.</a:t>
            </a:r>
            <a:endParaRPr lang="en-GB" sz="1600"/>
          </a:p>
          <a:p>
            <a:r>
              <a:rPr lang="en-GB" sz="1600" err="1">
                <a:solidFill>
                  <a:srgbClr val="222222"/>
                </a:solidFill>
                <a:latin typeface="Calibri"/>
                <a:ea typeface="Calibri"/>
                <a:cs typeface="Calibri"/>
              </a:rPr>
              <a:t>Geerars</a:t>
            </a:r>
            <a:r>
              <a:rPr lang="en-GB" sz="1600" dirty="0">
                <a:solidFill>
                  <a:srgbClr val="222222"/>
                </a:solidFill>
                <a:latin typeface="Calibri"/>
                <a:ea typeface="Calibri"/>
                <a:cs typeface="Calibri"/>
              </a:rPr>
              <a:t>, M., Wondergem, R. and Pisters, M.F., 2021. Decision-making on referral to primary care physiotherapy after inpatient stroke rehabilitation. </a:t>
            </a:r>
            <a:r>
              <a:rPr lang="en-GB" sz="1600" i="1" dirty="0">
                <a:solidFill>
                  <a:srgbClr val="222222"/>
                </a:solidFill>
                <a:latin typeface="Calibri"/>
                <a:ea typeface="Calibri"/>
                <a:cs typeface="Calibri"/>
              </a:rPr>
              <a:t>Journal of Stroke and Cerebrovascular Diseases</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30</a:t>
            </a:r>
            <a:r>
              <a:rPr lang="en-GB" sz="1600" dirty="0">
                <a:solidFill>
                  <a:srgbClr val="222222"/>
                </a:solidFill>
                <a:latin typeface="Calibri"/>
                <a:ea typeface="Calibri"/>
                <a:cs typeface="Calibri"/>
              </a:rPr>
              <a:t>(5), p.105667.</a:t>
            </a:r>
            <a:endParaRPr lang="en-GB" sz="1600"/>
          </a:p>
          <a:p>
            <a:r>
              <a:rPr lang="en-GB" sz="1600" dirty="0">
                <a:solidFill>
                  <a:srgbClr val="222222"/>
                </a:solidFill>
                <a:latin typeface="Calibri"/>
                <a:ea typeface="Calibri"/>
                <a:cs typeface="Calibri"/>
              </a:rPr>
              <a:t>Jiang, J., Gao, Z., Song, S., Yu, X. and Zeng, Y., 2022. Current Status and Future Perspectives of the Active Knee Joint Rehabilitation Device. </a:t>
            </a:r>
            <a:r>
              <a:rPr lang="en-GB" sz="1600" i="1" dirty="0">
                <a:solidFill>
                  <a:srgbClr val="222222"/>
                </a:solidFill>
                <a:latin typeface="Calibri"/>
                <a:ea typeface="Calibri"/>
                <a:cs typeface="Calibri"/>
              </a:rPr>
              <a:t>Recent Patents on Engineering</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16</a:t>
            </a:r>
            <a:r>
              <a:rPr lang="en-GB" sz="1600" dirty="0">
                <a:solidFill>
                  <a:srgbClr val="222222"/>
                </a:solidFill>
                <a:latin typeface="Calibri"/>
                <a:ea typeface="Calibri"/>
                <a:cs typeface="Calibri"/>
              </a:rPr>
              <a:t>(4), pp.11-29.</a:t>
            </a:r>
            <a:endParaRPr lang="en-GB" sz="1600"/>
          </a:p>
          <a:p>
            <a:endParaRPr lang="en-GB" sz="1600" dirty="0">
              <a:solidFill>
                <a:srgbClr val="222222"/>
              </a:solidFill>
              <a:latin typeface="Calibri"/>
              <a:ea typeface="Calibri"/>
              <a:cs typeface="Calibri"/>
            </a:endParaRPr>
          </a:p>
          <a:p>
            <a:pPr marL="0" indent="0">
              <a:buNone/>
            </a:pPr>
            <a:endParaRPr lang="en-US" dirty="0"/>
          </a:p>
        </p:txBody>
      </p:sp>
      <p:pic>
        <p:nvPicPr>
          <p:cNvPr id="6" name="Audio 5">
            <a:extLst>
              <a:ext uri="{FF2B5EF4-FFF2-40B4-BE49-F238E27FC236}">
                <a16:creationId xmlns:a16="http://schemas.microsoft.com/office/drawing/2014/main" id="{1DC6AB81-A15D-5C29-8449-5BE0FA4D35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63263924"/>
      </p:ext>
    </p:extLst>
  </p:cSld>
  <p:clrMapOvr>
    <a:masterClrMapping/>
  </p:clrMapOvr>
  <mc:AlternateContent xmlns:mc="http://schemas.openxmlformats.org/markup-compatibility/2006">
    <mc:Choice xmlns:p14="http://schemas.microsoft.com/office/powerpoint/2010/main" Requires="p14">
      <p:transition spd="slow" p14:dur="2000" advTm="6763"/>
    </mc:Choice>
    <mc:Fallback>
      <p:transition spd="slow" advTm="6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50024-3F24-CD15-9FD6-C236F1DF9D78}"/>
              </a:ext>
            </a:extLst>
          </p:cNvPr>
          <p:cNvSpPr>
            <a:spLocks noGrp="1"/>
          </p:cNvSpPr>
          <p:nvPr>
            <p:ph type="title"/>
          </p:nvPr>
        </p:nvSpPr>
        <p:spPr/>
        <p:txBody>
          <a:bodyPr>
            <a:normAutofit/>
          </a:bodyPr>
          <a:lstStyle/>
          <a:p>
            <a:r>
              <a:rPr lang="en-GB" sz="2400" dirty="0">
                <a:latin typeface="Times New Roman"/>
                <a:cs typeface="Times New Roman"/>
              </a:rPr>
              <a:t>REFERENCE LIST CONTINUED</a:t>
            </a:r>
          </a:p>
        </p:txBody>
      </p:sp>
      <p:sp>
        <p:nvSpPr>
          <p:cNvPr id="3" name="Content Placeholder 2">
            <a:extLst>
              <a:ext uri="{FF2B5EF4-FFF2-40B4-BE49-F238E27FC236}">
                <a16:creationId xmlns:a16="http://schemas.microsoft.com/office/drawing/2014/main" id="{DC4617F1-23D1-B428-645A-7E6A9FAC5D51}"/>
              </a:ext>
            </a:extLst>
          </p:cNvPr>
          <p:cNvSpPr>
            <a:spLocks noGrp="1"/>
          </p:cNvSpPr>
          <p:nvPr>
            <p:ph idx="1"/>
          </p:nvPr>
        </p:nvSpPr>
        <p:spPr/>
        <p:txBody>
          <a:bodyPr vert="horz" lIns="91440" tIns="45720" rIns="91440" bIns="45720" rtlCol="0" anchor="t">
            <a:noAutofit/>
          </a:bodyPr>
          <a:lstStyle/>
          <a:p>
            <a:r>
              <a:rPr lang="en-GB" sz="1600">
                <a:solidFill>
                  <a:srgbClr val="222222"/>
                </a:solidFill>
                <a:latin typeface="Calibri"/>
                <a:ea typeface="Calibri"/>
                <a:cs typeface="Calibri"/>
              </a:rPr>
              <a:t>Krakowski, P., Rejniak, A., Sobczyk, J. and </a:t>
            </a:r>
            <a:r>
              <a:rPr lang="en-GB" sz="1600" err="1">
                <a:solidFill>
                  <a:srgbClr val="222222"/>
                </a:solidFill>
                <a:latin typeface="Calibri"/>
                <a:ea typeface="Calibri"/>
                <a:cs typeface="Calibri"/>
              </a:rPr>
              <a:t>Karpiński</a:t>
            </a:r>
            <a:r>
              <a:rPr lang="en-GB" sz="1600">
                <a:solidFill>
                  <a:srgbClr val="222222"/>
                </a:solidFill>
                <a:latin typeface="Calibri"/>
                <a:ea typeface="Calibri"/>
                <a:cs typeface="Calibri"/>
              </a:rPr>
              <a:t>, R., 2024, August. Cartilage integrity: A review of mechanical and frictional properties and repair approaches in osteoarthritis. In </a:t>
            </a:r>
            <a:r>
              <a:rPr lang="en-GB" sz="1600" i="1">
                <a:solidFill>
                  <a:srgbClr val="222222"/>
                </a:solidFill>
                <a:latin typeface="Calibri"/>
                <a:ea typeface="Calibri"/>
                <a:cs typeface="Calibri"/>
              </a:rPr>
              <a:t>Healthcare</a:t>
            </a:r>
            <a:r>
              <a:rPr lang="en-GB" sz="1600">
                <a:solidFill>
                  <a:srgbClr val="222222"/>
                </a:solidFill>
                <a:latin typeface="Calibri"/>
                <a:ea typeface="Calibri"/>
                <a:cs typeface="Calibri"/>
              </a:rPr>
              <a:t> (Vol. 12, No. 16, p. 1648). MDPI.</a:t>
            </a:r>
            <a:endParaRPr lang="en-GB" sz="1600" dirty="0">
              <a:latin typeface="Calibri"/>
              <a:ea typeface="Calibri"/>
              <a:cs typeface="Calibri"/>
            </a:endParaRPr>
          </a:p>
          <a:p>
            <a:r>
              <a:rPr lang="en-GB" sz="1600" err="1">
                <a:solidFill>
                  <a:srgbClr val="222222"/>
                </a:solidFill>
                <a:latin typeface="Calibri"/>
                <a:ea typeface="Calibri"/>
                <a:cs typeface="Calibri"/>
              </a:rPr>
              <a:t>Malfliet</a:t>
            </a:r>
            <a:r>
              <a:rPr lang="en-GB" sz="1600" dirty="0">
                <a:solidFill>
                  <a:srgbClr val="222222"/>
                </a:solidFill>
                <a:latin typeface="Calibri"/>
                <a:ea typeface="Calibri"/>
                <a:cs typeface="Calibri"/>
              </a:rPr>
              <a:t>, A., Quiroz </a:t>
            </a:r>
            <a:r>
              <a:rPr lang="en-GB" sz="1600" err="1">
                <a:solidFill>
                  <a:srgbClr val="222222"/>
                </a:solidFill>
                <a:latin typeface="Calibri"/>
                <a:ea typeface="Calibri"/>
                <a:cs typeface="Calibri"/>
              </a:rPr>
              <a:t>Marnef</a:t>
            </a:r>
            <a:r>
              <a:rPr lang="en-GB" sz="1600" dirty="0">
                <a:solidFill>
                  <a:srgbClr val="222222"/>
                </a:solidFill>
                <a:latin typeface="Calibri"/>
                <a:ea typeface="Calibri"/>
                <a:cs typeface="Calibri"/>
              </a:rPr>
              <a:t>, A., Nijs, J., Clarys, P., Huybrechts, I., Elma, Ö., </a:t>
            </a:r>
            <a:r>
              <a:rPr lang="en-GB" sz="1600" err="1">
                <a:solidFill>
                  <a:srgbClr val="222222"/>
                </a:solidFill>
                <a:latin typeface="Calibri"/>
                <a:ea typeface="Calibri"/>
                <a:cs typeface="Calibri"/>
              </a:rPr>
              <a:t>Tumkaya</a:t>
            </a:r>
            <a:r>
              <a:rPr lang="en-GB" sz="1600" dirty="0">
                <a:solidFill>
                  <a:srgbClr val="222222"/>
                </a:solidFill>
                <a:latin typeface="Calibri"/>
                <a:ea typeface="Calibri"/>
                <a:cs typeface="Calibri"/>
              </a:rPr>
              <a:t> Yilmaz, S. and </a:t>
            </a:r>
            <a:r>
              <a:rPr lang="en-GB" sz="1600" err="1">
                <a:solidFill>
                  <a:srgbClr val="222222"/>
                </a:solidFill>
                <a:latin typeface="Calibri"/>
                <a:ea typeface="Calibri"/>
                <a:cs typeface="Calibri"/>
              </a:rPr>
              <a:t>Deliens</a:t>
            </a:r>
            <a:r>
              <a:rPr lang="en-GB" sz="1600" dirty="0">
                <a:solidFill>
                  <a:srgbClr val="222222"/>
                </a:solidFill>
                <a:latin typeface="Calibri"/>
                <a:ea typeface="Calibri"/>
                <a:cs typeface="Calibri"/>
              </a:rPr>
              <a:t>, T., 2021. Obesity hurts: the why and how of integrating weight reduction with chronic pain management. </a:t>
            </a:r>
            <a:r>
              <a:rPr lang="en-GB" sz="1600" i="1" dirty="0">
                <a:solidFill>
                  <a:srgbClr val="222222"/>
                </a:solidFill>
                <a:latin typeface="Calibri"/>
                <a:ea typeface="Calibri"/>
                <a:cs typeface="Calibri"/>
              </a:rPr>
              <a:t>Physical therapy</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101</a:t>
            </a:r>
            <a:r>
              <a:rPr lang="en-GB" sz="1600" dirty="0">
                <a:solidFill>
                  <a:srgbClr val="222222"/>
                </a:solidFill>
                <a:latin typeface="Calibri"/>
                <a:ea typeface="Calibri"/>
                <a:cs typeface="Calibri"/>
              </a:rPr>
              <a:t>(11), p.pzab198.</a:t>
            </a:r>
            <a:endParaRPr lang="en-GB" sz="1600" dirty="0">
              <a:latin typeface="Calibri"/>
              <a:ea typeface="Calibri"/>
              <a:cs typeface="Calibri"/>
            </a:endParaRPr>
          </a:p>
          <a:p>
            <a:r>
              <a:rPr lang="en-GB" sz="1600" err="1">
                <a:solidFill>
                  <a:srgbClr val="222222"/>
                </a:solidFill>
                <a:latin typeface="Times New Roman"/>
                <a:cs typeface="Times New Roman"/>
              </a:rPr>
              <a:t>Marieb</a:t>
            </a:r>
            <a:r>
              <a:rPr lang="en-GB" sz="1600" dirty="0">
                <a:solidFill>
                  <a:srgbClr val="222222"/>
                </a:solidFill>
                <a:latin typeface="Times New Roman"/>
                <a:cs typeface="Times New Roman"/>
              </a:rPr>
              <a:t>, E.N. and Hoehn, K., 2007. </a:t>
            </a:r>
            <a:r>
              <a:rPr lang="en-GB" sz="1600" i="1" dirty="0">
                <a:solidFill>
                  <a:srgbClr val="222222"/>
                </a:solidFill>
                <a:latin typeface="Times New Roman"/>
                <a:cs typeface="Times New Roman"/>
              </a:rPr>
              <a:t>Human anatomy &amp; physiology</a:t>
            </a:r>
            <a:r>
              <a:rPr lang="en-GB" sz="1600" dirty="0">
                <a:solidFill>
                  <a:srgbClr val="222222"/>
                </a:solidFill>
                <a:latin typeface="Times New Roman"/>
                <a:cs typeface="Times New Roman"/>
              </a:rPr>
              <a:t>. Pearson Education.</a:t>
            </a:r>
            <a:endParaRPr lang="en-GB" sz="1600" dirty="0">
              <a:latin typeface="Times New Roman"/>
              <a:cs typeface="Times New Roman"/>
            </a:endParaRPr>
          </a:p>
          <a:p>
            <a:r>
              <a:rPr lang="en-GB" sz="1600" dirty="0">
                <a:latin typeface="Times New Roman"/>
                <a:cs typeface="Times New Roman"/>
              </a:rPr>
              <a:t>NHS (2024) </a:t>
            </a:r>
            <a:r>
              <a:rPr lang="en-GB" sz="1600" i="1" dirty="0">
                <a:latin typeface="Times New Roman"/>
                <a:cs typeface="Times New Roman"/>
              </a:rPr>
              <a:t>Osteoarthritis.</a:t>
            </a:r>
            <a:r>
              <a:rPr lang="en-GB" sz="1600" dirty="0">
                <a:latin typeface="Times New Roman"/>
                <a:cs typeface="Times New Roman"/>
              </a:rPr>
              <a:t> Available at: </a:t>
            </a:r>
            <a:r>
              <a:rPr lang="en-GB" sz="1600" dirty="0">
                <a:solidFill>
                  <a:srgbClr val="0000FF"/>
                </a:solidFill>
                <a:latin typeface="Times New Roman"/>
                <a:cs typeface="Times New Roman"/>
                <a:hlinkClick r:id="rId2"/>
              </a:rPr>
              <a:t>https://www.nhs.uk/conditions/osteoarthritis/</a:t>
            </a:r>
            <a:endParaRPr lang="en-GB" sz="1600"/>
          </a:p>
          <a:p>
            <a:r>
              <a:rPr lang="en-GB" sz="1600" dirty="0">
                <a:latin typeface="Times New Roman"/>
                <a:cs typeface="Times New Roman"/>
              </a:rPr>
              <a:t>NICE (2022) </a:t>
            </a:r>
            <a:r>
              <a:rPr lang="en-GB" sz="1600" i="1" dirty="0">
                <a:latin typeface="Times New Roman"/>
                <a:cs typeface="Times New Roman"/>
              </a:rPr>
              <a:t>Osteoarthritis in over 16s: diagnosis and management: Care and Management.</a:t>
            </a:r>
            <a:r>
              <a:rPr lang="en-GB" sz="1600" dirty="0">
                <a:latin typeface="Times New Roman"/>
                <a:cs typeface="Times New Roman"/>
              </a:rPr>
              <a:t> </a:t>
            </a:r>
            <a:r>
              <a:rPr lang="en-GB" sz="1600" dirty="0">
                <a:latin typeface="Times New Roman"/>
                <a:cs typeface="Times New Roman"/>
                <a:hlinkClick r:id="rId3"/>
              </a:rPr>
              <a:t>https://www.nice.org.uk/guidance/ng226/resources/osteoarthritis-in-over-16s-diagnosis-and-management-pdf-66143839026373</a:t>
            </a:r>
            <a:endParaRPr lang="en-GB" sz="1600"/>
          </a:p>
          <a:p>
            <a:r>
              <a:rPr lang="en-GB" sz="1600" dirty="0">
                <a:solidFill>
                  <a:srgbClr val="222222"/>
                </a:solidFill>
                <a:latin typeface="Calibri"/>
                <a:ea typeface="Calibri"/>
                <a:cs typeface="Calibri"/>
              </a:rPr>
              <a:t>O’Brien, M.S. and McDougall, J.J., 2019. Age and frailty as risk factors for the development of osteoarthritis. </a:t>
            </a:r>
            <a:r>
              <a:rPr lang="en-GB" sz="1600" i="1" dirty="0">
                <a:solidFill>
                  <a:srgbClr val="222222"/>
                </a:solidFill>
                <a:latin typeface="Calibri"/>
                <a:ea typeface="Calibri"/>
                <a:cs typeface="Calibri"/>
              </a:rPr>
              <a:t>Mechanisms of ageing and development</a:t>
            </a:r>
            <a:r>
              <a:rPr lang="en-GB" sz="1600" dirty="0">
                <a:solidFill>
                  <a:srgbClr val="222222"/>
                </a:solidFill>
                <a:latin typeface="Calibri"/>
                <a:ea typeface="Calibri"/>
                <a:cs typeface="Calibri"/>
              </a:rPr>
              <a:t>, </a:t>
            </a:r>
            <a:r>
              <a:rPr lang="en-GB" sz="1600" i="1" dirty="0">
                <a:solidFill>
                  <a:srgbClr val="222222"/>
                </a:solidFill>
                <a:latin typeface="Calibri"/>
                <a:ea typeface="Calibri"/>
                <a:cs typeface="Calibri"/>
              </a:rPr>
              <a:t>180</a:t>
            </a:r>
            <a:r>
              <a:rPr lang="en-GB" sz="1600" dirty="0">
                <a:solidFill>
                  <a:srgbClr val="222222"/>
                </a:solidFill>
                <a:latin typeface="Calibri"/>
                <a:ea typeface="Calibri"/>
                <a:cs typeface="Calibri"/>
              </a:rPr>
              <a:t>, pp.21-28.</a:t>
            </a:r>
            <a:endParaRPr lang="en-GB" sz="1600" dirty="0">
              <a:latin typeface="Calibri"/>
              <a:ea typeface="Calibri"/>
              <a:cs typeface="Calibri"/>
            </a:endParaRPr>
          </a:p>
          <a:p>
            <a:r>
              <a:rPr lang="en-GB" sz="1600" dirty="0">
                <a:solidFill>
                  <a:srgbClr val="222222"/>
                </a:solidFill>
                <a:latin typeface="Times New Roman"/>
                <a:cs typeface="Times New Roman"/>
              </a:rPr>
              <a:t>Tortora, G.J. and Derrickson, B.H., 2018. </a:t>
            </a:r>
            <a:r>
              <a:rPr lang="en-GB" sz="1600" i="1" dirty="0">
                <a:solidFill>
                  <a:srgbClr val="222222"/>
                </a:solidFill>
                <a:latin typeface="Times New Roman"/>
                <a:cs typeface="Times New Roman"/>
              </a:rPr>
              <a:t>Principles of anatomy and physiology</a:t>
            </a:r>
            <a:r>
              <a:rPr lang="en-GB" sz="1600" dirty="0">
                <a:solidFill>
                  <a:srgbClr val="222222"/>
                </a:solidFill>
                <a:latin typeface="Times New Roman"/>
                <a:cs typeface="Times New Roman"/>
              </a:rPr>
              <a:t>. John </a:t>
            </a:r>
            <a:r>
              <a:rPr lang="en-GB" sz="1600" err="1">
                <a:solidFill>
                  <a:srgbClr val="222222"/>
                </a:solidFill>
                <a:latin typeface="Times New Roman"/>
                <a:cs typeface="Times New Roman"/>
              </a:rPr>
              <a:t>wiley</a:t>
            </a:r>
            <a:r>
              <a:rPr lang="en-GB" sz="1600" dirty="0">
                <a:solidFill>
                  <a:srgbClr val="222222"/>
                </a:solidFill>
                <a:latin typeface="Times New Roman"/>
                <a:cs typeface="Times New Roman"/>
              </a:rPr>
              <a:t> &amp; sons.</a:t>
            </a:r>
            <a:endParaRPr lang="en-GB" sz="1600" dirty="0">
              <a:latin typeface="Times New Roman"/>
              <a:cs typeface="Times New Roman"/>
            </a:endParaRPr>
          </a:p>
          <a:p>
            <a:r>
              <a:rPr lang="en-GB" sz="1600" dirty="0">
                <a:solidFill>
                  <a:srgbClr val="222222"/>
                </a:solidFill>
                <a:latin typeface="Calibri"/>
                <a:ea typeface="Calibri"/>
                <a:cs typeface="Calibri"/>
              </a:rPr>
              <a:t>Ur Rehman, S., Iqbal, S., Shahid, M.U., Jahangir, M.S. and Malik, A.L., 2024. Cartilage: structure, function, and the pathogenesis of osteoarthritis. In </a:t>
            </a:r>
            <a:r>
              <a:rPr lang="en-GB" sz="1600" i="1" dirty="0">
                <a:solidFill>
                  <a:srgbClr val="222222"/>
                </a:solidFill>
                <a:latin typeface="Calibri"/>
                <a:ea typeface="Calibri"/>
                <a:cs typeface="Calibri"/>
              </a:rPr>
              <a:t>Advancements in Synovial Joint Science: Structure, Function, and Beyond</a:t>
            </a:r>
            <a:r>
              <a:rPr lang="en-GB" sz="1600" dirty="0">
                <a:solidFill>
                  <a:srgbClr val="222222"/>
                </a:solidFill>
                <a:latin typeface="Calibri"/>
                <a:ea typeface="Calibri"/>
                <a:cs typeface="Calibri"/>
              </a:rPr>
              <a:t>. </a:t>
            </a:r>
            <a:r>
              <a:rPr lang="en-GB" sz="1600" err="1">
                <a:solidFill>
                  <a:srgbClr val="222222"/>
                </a:solidFill>
                <a:latin typeface="Calibri"/>
                <a:ea typeface="Calibri"/>
                <a:cs typeface="Calibri"/>
              </a:rPr>
              <a:t>IntechOpen</a:t>
            </a:r>
            <a:r>
              <a:rPr lang="en-GB" sz="1600" dirty="0">
                <a:solidFill>
                  <a:srgbClr val="222222"/>
                </a:solidFill>
                <a:latin typeface="Calibri"/>
                <a:ea typeface="Calibri"/>
                <a:cs typeface="Calibri"/>
              </a:rPr>
              <a:t>.</a:t>
            </a:r>
            <a:endParaRPr lang="en-GB" sz="1600" dirty="0">
              <a:latin typeface="Calibri"/>
              <a:ea typeface="Calibri"/>
              <a:cs typeface="Calibri"/>
            </a:endParaRPr>
          </a:p>
          <a:p>
            <a:r>
              <a:rPr lang="en-GB" sz="1600" dirty="0">
                <a:latin typeface="Calibri"/>
                <a:ea typeface="Calibri"/>
                <a:cs typeface="Calibri"/>
              </a:rPr>
              <a:t>Versus Arthritis, 2024. </a:t>
            </a:r>
            <a:r>
              <a:rPr lang="en-GB" sz="1600" i="1" dirty="0">
                <a:latin typeface="Calibri"/>
                <a:ea typeface="Calibri"/>
                <a:cs typeface="Calibri"/>
              </a:rPr>
              <a:t>The State of Musculoskeletal Health 2024</a:t>
            </a:r>
            <a:r>
              <a:rPr lang="en-GB" sz="1600" dirty="0">
                <a:latin typeface="Calibri"/>
                <a:ea typeface="Calibri"/>
                <a:cs typeface="Calibri"/>
              </a:rPr>
              <a:t>. Available at: </a:t>
            </a:r>
            <a:r>
              <a:rPr lang="en-GB" sz="1600" dirty="0">
                <a:solidFill>
                  <a:srgbClr val="0000FF"/>
                </a:solidFill>
                <a:latin typeface="Calibri"/>
                <a:ea typeface="Calibri"/>
                <a:cs typeface="Calibri"/>
                <a:hlinkClick r:id="rId4"/>
              </a:rPr>
              <a:t>https://www.arthritis-uk.org/media/tffdkiax/va_state-of-msk-report-nov2024-1.pdf</a:t>
            </a:r>
            <a:r>
              <a:rPr lang="en-GB" sz="1600" dirty="0">
                <a:latin typeface="Calibri"/>
                <a:ea typeface="Calibri"/>
                <a:cs typeface="Calibri"/>
              </a:rPr>
              <a:t> (Accessed: 01 December 2025).</a:t>
            </a:r>
            <a:endParaRPr lang="en-GB" sz="1600"/>
          </a:p>
        </p:txBody>
      </p:sp>
    </p:spTree>
    <p:extLst>
      <p:ext uri="{BB962C8B-B14F-4D97-AF65-F5344CB8AC3E}">
        <p14:creationId xmlns:p14="http://schemas.microsoft.com/office/powerpoint/2010/main" val="2587888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2886</Words>
  <Application>Microsoft Macintosh PowerPoint</Application>
  <PresentationFormat>Widescreen</PresentationFormat>
  <Paragraphs>62</Paragraphs>
  <Slides>18</Slides>
  <Notes>1</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PowerPoint Presentation</vt:lpstr>
      <vt:lpstr>Anatomy &amp; Physiology, Disease Mechanisms, Risk Factors, and Care Plan</vt:lpstr>
      <vt:lpstr>SLIDE 2 — Introduction to Osteoarthritis in the UK</vt:lpstr>
      <vt:lpstr>PowerPoint Presentation</vt:lpstr>
      <vt:lpstr>SLIDE 3 — Anatomy of the Knee Joint (MSK System)</vt:lpstr>
      <vt:lpstr>SLIDE 4 — Physiology of Normal Joint Function </vt:lpstr>
      <vt:lpstr>SLIDE 5 — Pathophysiology of Osteoarthritis</vt:lpstr>
      <vt:lpstr>SLIDE 6 — Patient Profile</vt:lpstr>
      <vt:lpstr>SLIDE 7 — Risk Factors of Sara Thomson </vt:lpstr>
      <vt:lpstr>SLIDE 7 - CONTINUED</vt:lpstr>
      <vt:lpstr>SLIDE 8 — Impact of OA on Body System Function</vt:lpstr>
      <vt:lpstr>Figure 3: Factors impacting the lives of people with MSK conditions</vt:lpstr>
      <vt:lpstr>SLIDE 9 — Care Plan: Key Goals</vt:lpstr>
      <vt:lpstr>SLIDE 10 — Evidence-Based Interventions </vt:lpstr>
      <vt:lpstr>SLIDE 11 — Lifestyle &amp; Self-Management Recommendations </vt:lpstr>
      <vt:lpstr>SLIDE 12 — Conclusion </vt:lpstr>
      <vt:lpstr>REFERENCE LIST  </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Kebba Dibba</cp:lastModifiedBy>
  <cp:revision>121</cp:revision>
  <dcterms:created xsi:type="dcterms:W3CDTF">2025-12-06T18:46:41Z</dcterms:created>
  <dcterms:modified xsi:type="dcterms:W3CDTF">2025-12-06T19:42:54Z</dcterms:modified>
</cp:coreProperties>
</file>