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02" autoAdjust="0"/>
    <p:restoredTop sz="94660"/>
  </p:normalViewPr>
  <p:slideViewPr>
    <p:cSldViewPr snapToGrid="0">
      <p:cViewPr varScale="1">
        <p:scale>
          <a:sx n="79" d="100"/>
          <a:sy n="79" d="100"/>
        </p:scale>
        <p:origin x="92" y="1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FEFA4-7C05-635E-0925-397FD54D6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F1425B-1B81-BFC2-9C93-AF74C4BD48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24A16-7893-2F4D-97D3-31BE7B3C2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2534BD-69DF-881B-FEE8-2AACF945F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9D904-D3C2-ABF5-ACFE-C67A1CE39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560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E6786-DE16-44B9-5E49-57E3B8108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17BE6-4393-2372-BD45-E8C6D8734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77ACAE-4FA0-8BFF-F780-38D1EF7A2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0AA27-E151-E06A-9EAD-6BE7E2A0D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16884-8A94-148F-1F86-879972151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940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E0C23-CD0F-8F52-D024-5F2FE5399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C17305-4E81-5D6D-A72D-A0DD6F2A94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7C195-2CAB-8C6B-49A8-6A075B60E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9E589E-DC1C-7E28-2493-3CF9FD2DA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07A07B-310D-BE15-532C-549925D6F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685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53489-64D4-FB35-E8C5-9FFD10EED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5AE9A-3BC4-4293-1C9D-AA344691E6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FB9D36-6337-9C74-5664-5D1367FB40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3587C3-6831-4BA9-364B-276AFE214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EC160D-B7BF-E7A7-083F-81483D902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791311-480A-94E7-8059-111C5AB0A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741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B8428-B667-1BE2-4B1D-AD0144312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9970A3-9482-C838-1CAF-CECCDDDCC7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CE620-8F1F-18B4-3EEE-28E5D56FD8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24B57C-4BBE-D149-ACB1-4E5F10FBF5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6C1E6B-BD04-1F44-006F-50C304A58F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D7E191-602E-F75B-481D-0C2FCCF0D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86D08E-7BF3-4CBF-B1E8-D0B984764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7614A6-E7A6-E34A-A26A-A3BB61125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146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95AC6-E1E7-D5D1-860D-D1DAC3DFD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3354D8-A2E9-F29F-7551-DECE79416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FE3078-89C6-1D0F-971C-518321F68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7B6338-4A62-33C3-D5E9-190E885FE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025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65F15D-84B2-98C8-CE21-D4707A60E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179825-1681-5833-3C88-162256750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55A825-688D-DBC2-AEAD-52CB60ABD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702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09933-F050-8FC8-147B-60AE41579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46399-3998-5C4D-6325-1033023CE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D116E3-AB81-4EBA-DB47-85C0472C51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820D1-6304-EE14-34EB-36470B24B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6FBB00-226D-964F-0725-7F5DAD637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A65737-543C-5CD3-3BAF-EB0EBE6E8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794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6D30D-E6A2-DF9B-F0D4-67992AE8A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EC3E04-CF2F-52DA-AE6E-51E394298E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3D9BE9-FCC4-5DE3-8CB0-BDE53BCEF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4C0F08-A6F9-8BD3-5E85-913691A5E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7D1232-A7DA-ECD2-9F96-3C69EDC85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F66B9-E632-CAC0-1997-189DAB74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762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06726-D789-4814-7D7D-9FAAF35FC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A7DDE1-2A26-4262-5BB2-1D4F1A45F4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9132A-7C6B-7F4C-2991-D827A86D5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03E2D-F1BC-A0A7-AEEA-EFE0D358A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309B61-C9F4-B3D3-38B8-7EAFA56E3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067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07BEC9-99F7-713E-9AE2-060F42C3DB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AFD127-F08F-B891-BCD6-B9A7AEC31B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700C8-2044-3E3B-E452-3D5D789F9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48916-A9A6-87EE-0E4C-6E08C3682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8A531D-26BB-1FBD-5B0A-485899310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608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608B77-17FF-811F-4027-70136DDF5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758AD5-C9AF-B1FF-077A-67588E354C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9FEE4-D2BD-669C-888D-803E4E4B5C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B51DF4-BCD2-42B7-9CA4-906848BAED7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6D38F-4D50-F10B-37F5-65B4E4AFA5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36C4C-BCEA-BFDF-65B7-A466E5D24E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FE856-31BA-41FA-8175-163DB9998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571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FFA550D-52B1-D930-6F90-51D049950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dirty="0">
                <a:latin typeface="Calibri" panose="020F0502020204030204" pitchFamily="34" charset="0"/>
                <a:cs typeface="Calibri" panose="020F0502020204030204" pitchFamily="34" charset="0"/>
              </a:rPr>
              <a:t>Sainsbury’s engagement with digital and social media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FD4CE53-C07A-4E7B-296D-F26DDBF96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Digital marketing definition:</a:t>
            </a: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	Digital marketing is the use of digital or social channels to promote a brand or 	reach consumers. This kind of marketing can be executed on the internet, social 	media, search engines, mobile devices and other channels (American Marketing 	Association ,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n.d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249839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AB2CA0C-6CAB-59B9-5FCF-C5A16CFBB2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647363"/>
            <a:ext cx="5181600" cy="5529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Digital Marketing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Benefit: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“Micro-targeting – Alternative messages can be delivered for different audiences according to what they are searching for” (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Chaffrey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and Ellis-Chadwick,2019, p.35).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Limitation: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“Internet Marketing Will Not be Taken Seriously if Not Done Professionally”(Dole,2020,p.223).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B79C2C6-F187-8288-6AEF-09D147438E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647363"/>
            <a:ext cx="5181600" cy="5529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Social Media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Benefit: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“Social media can be used to provide an identity about the companies and the products or services that they offer“ (Neti,2011, p.9).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Limitation: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If a piece of negative information finds its way onto a social media platform, the public will have the chance to express dissatisfaction” (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BusinessBlogs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2022).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5619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51B0B-6050-E485-3107-C7F66BE10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  <a:r>
              <a:rPr lang="en-GB" sz="54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2D27348-0A84-03FD-932D-3EB6D823D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American Marketing Association (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n.d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Digital Marketing.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Available at: https://www.ama.org/topics/digital-marketing/ (Accessed on 08.12.2022).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Business Blogs (2022)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Top 5 Advantages and Disadvantages of Social Media Marketing.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Available at: https://www.businessblogshub.com/2018/06/top-5-advantages-and-disadvantages-of-social-media-marketing/ (Accessed on 08.12.2022).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Chaffey, D. and Ellis-Chadwick, F. (2019)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Digital marketing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 7th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 Harlow: Pearson.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Dole, V.S. (2020) ‘Understanding the limitation of digital marketing’, </a:t>
            </a:r>
            <a:r>
              <a:rPr lang="en-GB" sz="2000" i="1" dirty="0" err="1">
                <a:latin typeface="Calibri" panose="020F0502020204030204" pitchFamily="34" charset="0"/>
                <a:cs typeface="Calibri" panose="020F0502020204030204" pitchFamily="34" charset="0"/>
              </a:rPr>
              <a:t>Vidyabharati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 International Interdisciplinary Research Journal,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10(2), pp.222-226.</a:t>
            </a:r>
          </a:p>
          <a:p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Neti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S. (2011) ‘Social Media and Its Role in Marketing’,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 International Journal of Enterprise Computing and Business Systems,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1(2).</a:t>
            </a:r>
          </a:p>
        </p:txBody>
      </p:sp>
    </p:spTree>
    <p:extLst>
      <p:ext uri="{BB962C8B-B14F-4D97-AF65-F5344CB8AC3E}">
        <p14:creationId xmlns:p14="http://schemas.microsoft.com/office/powerpoint/2010/main" val="436472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</TotalTime>
  <Words>334</Words>
  <Application>Microsoft Office PowerPoint</Application>
  <PresentationFormat>Widescreen</PresentationFormat>
  <Paragraphs>19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Sainsbury’s engagement with digital and social media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Sainsbury’s engagement with digital and social media</dc:title>
  <dc:creator>Daniel Olah (2022891)</dc:creator>
  <cp:lastModifiedBy>Daniel Olah (2022891)</cp:lastModifiedBy>
  <cp:revision>4</cp:revision>
  <dcterms:created xsi:type="dcterms:W3CDTF">2022-12-08T12:25:03Z</dcterms:created>
  <dcterms:modified xsi:type="dcterms:W3CDTF">2022-12-08T15:00:40Z</dcterms:modified>
</cp:coreProperties>
</file>