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D056"/>
    <a:srgbClr val="9794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EE7F4D-02A8-45A7-BC7A-B071FA52BCD6}" v="303" dt="2022-02-24T23:07:12.995"/>
    <p1510:client id="{B033632B-A053-CD36-2FEE-B490520D70E9}" v="25" dt="2022-02-24T23:23:07.379"/>
    <p1510:client id="{C4F2D921-9E28-466E-8F52-6FA3236B49B6}" v="25" dt="2022-02-24T21:36:14.9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ana Afrin (2021258)" userId="S::2021258@student.uwtsd.ac.uk::61732508-45ce-4467-9f10-be00ea8565e6" providerId="AD" clId="Web-{B033632B-A053-CD36-2FEE-B490520D70E9}"/>
    <pc:docChg chg="modSld">
      <pc:chgData name="Romana Afrin (2021258)" userId="S::2021258@student.uwtsd.ac.uk::61732508-45ce-4467-9f10-be00ea8565e6" providerId="AD" clId="Web-{B033632B-A053-CD36-2FEE-B490520D70E9}" dt="2022-02-24T23:23:07.379" v="15" actId="1076"/>
      <pc:docMkLst>
        <pc:docMk/>
      </pc:docMkLst>
      <pc:sldChg chg="addSp delSp modSp">
        <pc:chgData name="Romana Afrin (2021258)" userId="S::2021258@student.uwtsd.ac.uk::61732508-45ce-4467-9f10-be00ea8565e6" providerId="AD" clId="Web-{B033632B-A053-CD36-2FEE-B490520D70E9}" dt="2022-02-24T23:23:07.379" v="15" actId="1076"/>
        <pc:sldMkLst>
          <pc:docMk/>
          <pc:sldMk cId="794888713" sldId="257"/>
        </pc:sldMkLst>
        <pc:spChg chg="mod">
          <ac:chgData name="Romana Afrin (2021258)" userId="S::2021258@student.uwtsd.ac.uk::61732508-45ce-4467-9f10-be00ea8565e6" providerId="AD" clId="Web-{B033632B-A053-CD36-2FEE-B490520D70E9}" dt="2022-02-24T23:22:03.782" v="2" actId="20577"/>
          <ac:spMkLst>
            <pc:docMk/>
            <pc:sldMk cId="794888713" sldId="257"/>
            <ac:spMk id="16" creationId="{85514CDD-66D5-4477-A125-1457AB2B2A92}"/>
          </ac:spMkLst>
        </pc:spChg>
        <pc:spChg chg="mod">
          <ac:chgData name="Romana Afrin (2021258)" userId="S::2021258@student.uwtsd.ac.uk::61732508-45ce-4467-9f10-be00ea8565e6" providerId="AD" clId="Web-{B033632B-A053-CD36-2FEE-B490520D70E9}" dt="2022-02-24T23:23:07.379" v="15" actId="1076"/>
          <ac:spMkLst>
            <pc:docMk/>
            <pc:sldMk cId="794888713" sldId="257"/>
            <ac:spMk id="17" creationId="{1D69AE7E-4DD7-4BB2-B93D-626DAAE4002A}"/>
          </ac:spMkLst>
        </pc:spChg>
        <pc:picChg chg="add del mod">
          <ac:chgData name="Romana Afrin (2021258)" userId="S::2021258@student.uwtsd.ac.uk::61732508-45ce-4467-9f10-be00ea8565e6" providerId="AD" clId="Web-{B033632B-A053-CD36-2FEE-B490520D70E9}" dt="2022-02-24T23:21:46.984" v="1"/>
          <ac:picMkLst>
            <pc:docMk/>
            <pc:sldMk cId="794888713" sldId="257"/>
            <ac:picMk id="2" creationId="{838D42AB-6B9B-4E95-BC1E-E6F93131DC78}"/>
          </ac:picMkLst>
        </pc:picChg>
      </pc:sldChg>
    </pc:docChg>
  </pc:docChgLst>
  <pc:docChgLst>
    <pc:chgData name="Romana Afrin (2021258)" userId="61732508-45ce-4467-9f10-be00ea8565e6" providerId="ADAL" clId="{41EE7F4D-02A8-45A7-BC7A-B071FA52BCD6}"/>
    <pc:docChg chg="custSel addSld delSld modSld sldOrd">
      <pc:chgData name="Romana Afrin (2021258)" userId="61732508-45ce-4467-9f10-be00ea8565e6" providerId="ADAL" clId="{41EE7F4D-02A8-45A7-BC7A-B071FA52BCD6}" dt="2022-02-24T23:13:56.652" v="937" actId="1076"/>
      <pc:docMkLst>
        <pc:docMk/>
      </pc:docMkLst>
      <pc:sldChg chg="addSp delSp modSp del mod">
        <pc:chgData name="Romana Afrin (2021258)" userId="61732508-45ce-4467-9f10-be00ea8565e6" providerId="ADAL" clId="{41EE7F4D-02A8-45A7-BC7A-B071FA52BCD6}" dt="2022-02-24T22:57:17.432" v="685" actId="2696"/>
        <pc:sldMkLst>
          <pc:docMk/>
          <pc:sldMk cId="109857222" sldId="256"/>
        </pc:sldMkLst>
        <pc:spChg chg="mod">
          <ac:chgData name="Romana Afrin (2021258)" userId="61732508-45ce-4467-9f10-be00ea8565e6" providerId="ADAL" clId="{41EE7F4D-02A8-45A7-BC7A-B071FA52BCD6}" dt="2022-02-24T22:31:58.617" v="326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Romana Afrin (2021258)" userId="61732508-45ce-4467-9f10-be00ea8565e6" providerId="ADAL" clId="{41EE7F4D-02A8-45A7-BC7A-B071FA52BCD6}" dt="2022-02-24T21:41:15.099" v="35" actId="2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Romana Afrin (2021258)" userId="61732508-45ce-4467-9f10-be00ea8565e6" providerId="ADAL" clId="{41EE7F4D-02A8-45A7-BC7A-B071FA52BCD6}" dt="2022-02-24T21:40:44.137" v="31" actId="21"/>
          <ac:spMkLst>
            <pc:docMk/>
            <pc:sldMk cId="109857222" sldId="256"/>
            <ac:spMk id="4" creationId="{90ABB5B3-84F3-4037-A304-7338148956EA}"/>
          </ac:spMkLst>
        </pc:spChg>
        <pc:spChg chg="add del mod">
          <ac:chgData name="Romana Afrin (2021258)" userId="61732508-45ce-4467-9f10-be00ea8565e6" providerId="ADAL" clId="{41EE7F4D-02A8-45A7-BC7A-B071FA52BCD6}" dt="2022-02-24T21:53:23.600" v="66" actId="21"/>
          <ac:spMkLst>
            <pc:docMk/>
            <pc:sldMk cId="109857222" sldId="256"/>
            <ac:spMk id="5" creationId="{8245CF71-B220-43A7-8BB4-43108599982E}"/>
          </ac:spMkLst>
        </pc:spChg>
        <pc:spChg chg="add del">
          <ac:chgData name="Romana Afrin (2021258)" userId="61732508-45ce-4467-9f10-be00ea8565e6" providerId="ADAL" clId="{41EE7F4D-02A8-45A7-BC7A-B071FA52BCD6}" dt="2022-02-24T21:54:20.304" v="69" actId="21"/>
          <ac:spMkLst>
            <pc:docMk/>
            <pc:sldMk cId="109857222" sldId="256"/>
            <ac:spMk id="6" creationId="{51813018-27D0-4522-9874-B8116848A7B2}"/>
          </ac:spMkLst>
        </pc:spChg>
        <pc:spChg chg="add del">
          <ac:chgData name="Romana Afrin (2021258)" userId="61732508-45ce-4467-9f10-be00ea8565e6" providerId="ADAL" clId="{41EE7F4D-02A8-45A7-BC7A-B071FA52BCD6}" dt="2022-02-24T21:54:57.009" v="71" actId="21"/>
          <ac:spMkLst>
            <pc:docMk/>
            <pc:sldMk cId="109857222" sldId="256"/>
            <ac:spMk id="7" creationId="{293D990D-D246-475B-A5E7-AAFA26463E70}"/>
          </ac:spMkLst>
        </pc:spChg>
        <pc:spChg chg="add del">
          <ac:chgData name="Romana Afrin (2021258)" userId="61732508-45ce-4467-9f10-be00ea8565e6" providerId="ADAL" clId="{41EE7F4D-02A8-45A7-BC7A-B071FA52BCD6}" dt="2022-02-24T21:55:54.891" v="73" actId="21"/>
          <ac:spMkLst>
            <pc:docMk/>
            <pc:sldMk cId="109857222" sldId="256"/>
            <ac:spMk id="8" creationId="{606D032B-FC78-4A14-83AF-4B699F4149FF}"/>
          </ac:spMkLst>
        </pc:spChg>
        <pc:spChg chg="add del">
          <ac:chgData name="Romana Afrin (2021258)" userId="61732508-45ce-4467-9f10-be00ea8565e6" providerId="ADAL" clId="{41EE7F4D-02A8-45A7-BC7A-B071FA52BCD6}" dt="2022-02-24T21:56:22.147" v="75" actId="21"/>
          <ac:spMkLst>
            <pc:docMk/>
            <pc:sldMk cId="109857222" sldId="256"/>
            <ac:spMk id="9" creationId="{FC194D38-A38D-491B-BAFC-2F72E97250BA}"/>
          </ac:spMkLst>
        </pc:spChg>
        <pc:spChg chg="add mod ord">
          <ac:chgData name="Romana Afrin (2021258)" userId="61732508-45ce-4467-9f10-be00ea8565e6" providerId="ADAL" clId="{41EE7F4D-02A8-45A7-BC7A-B071FA52BCD6}" dt="2022-02-24T22:06:48.088" v="132" actId="1076"/>
          <ac:spMkLst>
            <pc:docMk/>
            <pc:sldMk cId="109857222" sldId="256"/>
            <ac:spMk id="10" creationId="{525BD919-0B21-4F2A-AC5C-D7E24A54BF7C}"/>
          </ac:spMkLst>
        </pc:spChg>
        <pc:spChg chg="add mod">
          <ac:chgData name="Romana Afrin (2021258)" userId="61732508-45ce-4467-9f10-be00ea8565e6" providerId="ADAL" clId="{41EE7F4D-02A8-45A7-BC7A-B071FA52BCD6}" dt="2022-02-24T22:06:36.053" v="130" actId="2711"/>
          <ac:spMkLst>
            <pc:docMk/>
            <pc:sldMk cId="109857222" sldId="256"/>
            <ac:spMk id="11" creationId="{59B24AE1-0EEB-4EFF-84A8-686F6EBE46C9}"/>
          </ac:spMkLst>
        </pc:spChg>
        <pc:spChg chg="add mod">
          <ac:chgData name="Romana Afrin (2021258)" userId="61732508-45ce-4467-9f10-be00ea8565e6" providerId="ADAL" clId="{41EE7F4D-02A8-45A7-BC7A-B071FA52BCD6}" dt="2022-02-24T22:07:18.428" v="137" actId="1076"/>
          <ac:spMkLst>
            <pc:docMk/>
            <pc:sldMk cId="109857222" sldId="256"/>
            <ac:spMk id="12" creationId="{3A26C789-B3BB-4DE3-AE15-4ABD3718EB4D}"/>
          </ac:spMkLst>
        </pc:spChg>
      </pc:sldChg>
      <pc:sldChg chg="addSp delSp modSp mod">
        <pc:chgData name="Romana Afrin (2021258)" userId="61732508-45ce-4467-9f10-be00ea8565e6" providerId="ADAL" clId="{41EE7F4D-02A8-45A7-BC7A-B071FA52BCD6}" dt="2022-02-24T23:09:33.536" v="754" actId="20577"/>
        <pc:sldMkLst>
          <pc:docMk/>
          <pc:sldMk cId="794888713" sldId="257"/>
        </pc:sldMkLst>
        <pc:spChg chg="add del">
          <ac:chgData name="Romana Afrin (2021258)" userId="61732508-45ce-4467-9f10-be00ea8565e6" providerId="ADAL" clId="{41EE7F4D-02A8-45A7-BC7A-B071FA52BCD6}" dt="2022-02-24T21:53:17.850" v="64" actId="21"/>
          <ac:spMkLst>
            <pc:docMk/>
            <pc:sldMk cId="794888713" sldId="257"/>
            <ac:spMk id="2" creationId="{53FB19EC-1BAB-45CB-B04F-D17CA987C14D}"/>
          </ac:spMkLst>
        </pc:spChg>
        <pc:spChg chg="add del">
          <ac:chgData name="Romana Afrin (2021258)" userId="61732508-45ce-4467-9f10-be00ea8565e6" providerId="ADAL" clId="{41EE7F4D-02A8-45A7-BC7A-B071FA52BCD6}" dt="2022-02-24T21:53:20.639" v="65" actId="21"/>
          <ac:spMkLst>
            <pc:docMk/>
            <pc:sldMk cId="794888713" sldId="257"/>
            <ac:spMk id="3" creationId="{8125B54E-C4F9-4DD4-9F4F-C81B54E595AB}"/>
          </ac:spMkLst>
        </pc:spChg>
        <pc:spChg chg="add del mod">
          <ac:chgData name="Romana Afrin (2021258)" userId="61732508-45ce-4467-9f10-be00ea8565e6" providerId="ADAL" clId="{41EE7F4D-02A8-45A7-BC7A-B071FA52BCD6}" dt="2022-02-24T22:08:35.200" v="142"/>
          <ac:spMkLst>
            <pc:docMk/>
            <pc:sldMk cId="794888713" sldId="257"/>
            <ac:spMk id="14" creationId="{62BDA27F-3FC3-4603-88DE-5EA013997929}"/>
          </ac:spMkLst>
        </pc:spChg>
        <pc:spChg chg="add del mod">
          <ac:chgData name="Romana Afrin (2021258)" userId="61732508-45ce-4467-9f10-be00ea8565e6" providerId="ADAL" clId="{41EE7F4D-02A8-45A7-BC7A-B071FA52BCD6}" dt="2022-02-24T22:08:35.201" v="144"/>
          <ac:spMkLst>
            <pc:docMk/>
            <pc:sldMk cId="794888713" sldId="257"/>
            <ac:spMk id="15" creationId="{BDEA5FDA-7ACB-49C9-95F2-33A8D653E6F6}"/>
          </ac:spMkLst>
        </pc:spChg>
        <pc:spChg chg="add mod">
          <ac:chgData name="Romana Afrin (2021258)" userId="61732508-45ce-4467-9f10-be00ea8565e6" providerId="ADAL" clId="{41EE7F4D-02A8-45A7-BC7A-B071FA52BCD6}" dt="2022-02-24T23:09:33.536" v="754" actId="20577"/>
          <ac:spMkLst>
            <pc:docMk/>
            <pc:sldMk cId="794888713" sldId="257"/>
            <ac:spMk id="16" creationId="{85514CDD-66D5-4477-A125-1457AB2B2A92}"/>
          </ac:spMkLst>
        </pc:spChg>
        <pc:spChg chg="add mod">
          <ac:chgData name="Romana Afrin (2021258)" userId="61732508-45ce-4467-9f10-be00ea8565e6" providerId="ADAL" clId="{41EE7F4D-02A8-45A7-BC7A-B071FA52BCD6}" dt="2022-02-24T23:03:14.485" v="720" actId="1076"/>
          <ac:spMkLst>
            <pc:docMk/>
            <pc:sldMk cId="794888713" sldId="257"/>
            <ac:spMk id="17" creationId="{1D69AE7E-4DD7-4BB2-B93D-626DAAE4002A}"/>
          </ac:spMkLst>
        </pc:spChg>
        <pc:spChg chg="add mod">
          <ac:chgData name="Romana Afrin (2021258)" userId="61732508-45ce-4467-9f10-be00ea8565e6" providerId="ADAL" clId="{41EE7F4D-02A8-45A7-BC7A-B071FA52BCD6}" dt="2022-02-24T23:08:37.477" v="747" actId="1076"/>
          <ac:spMkLst>
            <pc:docMk/>
            <pc:sldMk cId="794888713" sldId="257"/>
            <ac:spMk id="18" creationId="{5EAF0634-5409-4FD3-9A20-95D7FB0EA864}"/>
          </ac:spMkLst>
        </pc:spChg>
        <pc:spChg chg="add del mod">
          <ac:chgData name="Romana Afrin (2021258)" userId="61732508-45ce-4467-9f10-be00ea8565e6" providerId="ADAL" clId="{41EE7F4D-02A8-45A7-BC7A-B071FA52BCD6}" dt="2022-02-24T22:39:51.898" v="437"/>
          <ac:spMkLst>
            <pc:docMk/>
            <pc:sldMk cId="794888713" sldId="257"/>
            <ac:spMk id="19" creationId="{D9511666-9BA2-4371-8C38-03180C92C18B}"/>
          </ac:spMkLst>
        </pc:spChg>
        <pc:spChg chg="add del mod">
          <ac:chgData name="Romana Afrin (2021258)" userId="61732508-45ce-4467-9f10-be00ea8565e6" providerId="ADAL" clId="{41EE7F4D-02A8-45A7-BC7A-B071FA52BCD6}" dt="2022-02-24T22:39:51.899" v="439"/>
          <ac:spMkLst>
            <pc:docMk/>
            <pc:sldMk cId="794888713" sldId="257"/>
            <ac:spMk id="20" creationId="{92AF0776-524F-4503-953F-8086EBD20B1D}"/>
          </ac:spMkLst>
        </pc:spChg>
        <pc:spChg chg="add mod">
          <ac:chgData name="Romana Afrin (2021258)" userId="61732508-45ce-4467-9f10-be00ea8565e6" providerId="ADAL" clId="{41EE7F4D-02A8-45A7-BC7A-B071FA52BCD6}" dt="2022-02-24T23:08:34.036" v="746" actId="1076"/>
          <ac:spMkLst>
            <pc:docMk/>
            <pc:sldMk cId="794888713" sldId="257"/>
            <ac:spMk id="21" creationId="{B00DA718-6722-4E4E-9623-25F15D32EAE7}"/>
          </ac:spMkLst>
        </pc:spChg>
        <pc:spChg chg="add mod">
          <ac:chgData name="Romana Afrin (2021258)" userId="61732508-45ce-4467-9f10-be00ea8565e6" providerId="ADAL" clId="{41EE7F4D-02A8-45A7-BC7A-B071FA52BCD6}" dt="2022-02-24T23:08:41.198" v="748" actId="1076"/>
          <ac:spMkLst>
            <pc:docMk/>
            <pc:sldMk cId="794888713" sldId="257"/>
            <ac:spMk id="22" creationId="{D395B959-65BF-47A7-9FE2-E4E1B390D856}"/>
          </ac:spMkLst>
        </pc:spChg>
        <pc:spChg chg="add mod">
          <ac:chgData name="Romana Afrin (2021258)" userId="61732508-45ce-4467-9f10-be00ea8565e6" providerId="ADAL" clId="{41EE7F4D-02A8-45A7-BC7A-B071FA52BCD6}" dt="2022-02-24T23:03:30.102" v="722" actId="255"/>
          <ac:spMkLst>
            <pc:docMk/>
            <pc:sldMk cId="794888713" sldId="257"/>
            <ac:spMk id="26" creationId="{16FD50DB-5B80-42AE-9118-0C663BD098D2}"/>
          </ac:spMkLst>
        </pc:spChg>
        <pc:spChg chg="add del mod">
          <ac:chgData name="Romana Afrin (2021258)" userId="61732508-45ce-4467-9f10-be00ea8565e6" providerId="ADAL" clId="{41EE7F4D-02A8-45A7-BC7A-B071FA52BCD6}" dt="2022-02-24T23:02:31.246" v="715" actId="21"/>
          <ac:spMkLst>
            <pc:docMk/>
            <pc:sldMk cId="794888713" sldId="257"/>
            <ac:spMk id="27" creationId="{5C6A1C95-957C-4A3C-8D7A-6036F3EBD244}"/>
          </ac:spMkLst>
        </pc:spChg>
        <pc:picChg chg="add mod">
          <ac:chgData name="Romana Afrin (2021258)" userId="61732508-45ce-4467-9f10-be00ea8565e6" providerId="ADAL" clId="{41EE7F4D-02A8-45A7-BC7A-B071FA52BCD6}" dt="2022-02-24T23:08:16.490" v="741" actId="1076"/>
          <ac:picMkLst>
            <pc:docMk/>
            <pc:sldMk cId="794888713" sldId="257"/>
            <ac:picMk id="5" creationId="{B2599AE3-F23A-47FC-8597-0330E7C57DE9}"/>
          </ac:picMkLst>
        </pc:picChg>
        <pc:picChg chg="add del mod">
          <ac:chgData name="Romana Afrin (2021258)" userId="61732508-45ce-4467-9f10-be00ea8565e6" providerId="ADAL" clId="{41EE7F4D-02A8-45A7-BC7A-B071FA52BCD6}" dt="2022-02-24T21:47:31.453" v="47" actId="21"/>
          <ac:picMkLst>
            <pc:docMk/>
            <pc:sldMk cId="794888713" sldId="257"/>
            <ac:picMk id="7" creationId="{0361F1AE-70D5-44B6-86FD-33269922A472}"/>
          </ac:picMkLst>
        </pc:picChg>
        <pc:picChg chg="add mod">
          <ac:chgData name="Romana Afrin (2021258)" userId="61732508-45ce-4467-9f10-be00ea8565e6" providerId="ADAL" clId="{41EE7F4D-02A8-45A7-BC7A-B071FA52BCD6}" dt="2022-02-24T23:08:19.507" v="742" actId="1076"/>
          <ac:picMkLst>
            <pc:docMk/>
            <pc:sldMk cId="794888713" sldId="257"/>
            <ac:picMk id="9" creationId="{4613273A-A419-4075-8FF6-64EAA32BE2EC}"/>
          </ac:picMkLst>
        </pc:picChg>
        <pc:picChg chg="add mod">
          <ac:chgData name="Romana Afrin (2021258)" userId="61732508-45ce-4467-9f10-be00ea8565e6" providerId="ADAL" clId="{41EE7F4D-02A8-45A7-BC7A-B071FA52BCD6}" dt="2022-02-24T23:08:21.547" v="743" actId="1076"/>
          <ac:picMkLst>
            <pc:docMk/>
            <pc:sldMk cId="794888713" sldId="257"/>
            <ac:picMk id="11" creationId="{7420FC26-E2DB-4841-87A1-9D4F1CD6835D}"/>
          </ac:picMkLst>
        </pc:picChg>
        <pc:picChg chg="add mod">
          <ac:chgData name="Romana Afrin (2021258)" userId="61732508-45ce-4467-9f10-be00ea8565e6" providerId="ADAL" clId="{41EE7F4D-02A8-45A7-BC7A-B071FA52BCD6}" dt="2022-02-24T23:08:23.130" v="744" actId="1076"/>
          <ac:picMkLst>
            <pc:docMk/>
            <pc:sldMk cId="794888713" sldId="257"/>
            <ac:picMk id="13" creationId="{C69E7D39-F808-465D-8499-3B69A2A39CC0}"/>
          </ac:picMkLst>
        </pc:picChg>
        <pc:picChg chg="add mod">
          <ac:chgData name="Romana Afrin (2021258)" userId="61732508-45ce-4467-9f10-be00ea8565e6" providerId="ADAL" clId="{41EE7F4D-02A8-45A7-BC7A-B071FA52BCD6}" dt="2022-02-24T23:08:02.968" v="739" actId="1076"/>
          <ac:picMkLst>
            <pc:docMk/>
            <pc:sldMk cId="794888713" sldId="257"/>
            <ac:picMk id="24" creationId="{6803BA12-E982-442F-85B6-A6279EE6D7DE}"/>
          </ac:picMkLst>
        </pc:picChg>
        <pc:cxnChg chg="add mod">
          <ac:chgData name="Romana Afrin (2021258)" userId="61732508-45ce-4467-9f10-be00ea8565e6" providerId="ADAL" clId="{41EE7F4D-02A8-45A7-BC7A-B071FA52BCD6}" dt="2022-02-24T23:08:56.631" v="749" actId="1076"/>
          <ac:cxnSpMkLst>
            <pc:docMk/>
            <pc:sldMk cId="794888713" sldId="257"/>
            <ac:cxnSpMk id="29" creationId="{3AA68D8F-3486-4527-9829-37C1476E62EF}"/>
          </ac:cxnSpMkLst>
        </pc:cxnChg>
      </pc:sldChg>
      <pc:sldChg chg="new del ord">
        <pc:chgData name="Romana Afrin (2021258)" userId="61732508-45ce-4467-9f10-be00ea8565e6" providerId="ADAL" clId="{41EE7F4D-02A8-45A7-BC7A-B071FA52BCD6}" dt="2022-02-24T23:10:09.652" v="756" actId="2696"/>
        <pc:sldMkLst>
          <pc:docMk/>
          <pc:sldMk cId="2385249820" sldId="258"/>
        </pc:sldMkLst>
      </pc:sldChg>
      <pc:sldChg chg="delSp modSp new mod">
        <pc:chgData name="Romana Afrin (2021258)" userId="61732508-45ce-4467-9f10-be00ea8565e6" providerId="ADAL" clId="{41EE7F4D-02A8-45A7-BC7A-B071FA52BCD6}" dt="2022-02-24T23:13:56.652" v="937" actId="1076"/>
        <pc:sldMkLst>
          <pc:docMk/>
          <pc:sldMk cId="3288396501" sldId="259"/>
        </pc:sldMkLst>
        <pc:spChg chg="del mod">
          <ac:chgData name="Romana Afrin (2021258)" userId="61732508-45ce-4467-9f10-be00ea8565e6" providerId="ADAL" clId="{41EE7F4D-02A8-45A7-BC7A-B071FA52BCD6}" dt="2022-02-24T23:10:19.410" v="767" actId="21"/>
          <ac:spMkLst>
            <pc:docMk/>
            <pc:sldMk cId="3288396501" sldId="259"/>
            <ac:spMk id="2" creationId="{716DF2F7-2416-4605-9B53-5D60E046E64F}"/>
          </ac:spMkLst>
        </pc:spChg>
        <pc:spChg chg="mod">
          <ac:chgData name="Romana Afrin (2021258)" userId="61732508-45ce-4467-9f10-be00ea8565e6" providerId="ADAL" clId="{41EE7F4D-02A8-45A7-BC7A-B071FA52BCD6}" dt="2022-02-24T23:13:56.652" v="937" actId="1076"/>
          <ac:spMkLst>
            <pc:docMk/>
            <pc:sldMk cId="3288396501" sldId="259"/>
            <ac:spMk id="3" creationId="{49F3BE10-630A-4787-A2A2-786CD48B35A0}"/>
          </ac:spMkLst>
        </pc:spChg>
      </pc:sldChg>
    </pc:docChg>
  </pc:docChgLst>
  <pc:docChgLst>
    <pc:chgData name="Romana Afrin (2021258)" userId="S::2021258@student.uwtsd.ac.uk::61732508-45ce-4467-9f10-be00ea8565e6" providerId="AD" clId="Web-{C4F2D921-9E28-466E-8F52-6FA3236B49B6}"/>
    <pc:docChg chg="addSld modSld addMainMaster delMainMaster">
      <pc:chgData name="Romana Afrin (2021258)" userId="S::2021258@student.uwtsd.ac.uk::61732508-45ce-4467-9f10-be00ea8565e6" providerId="AD" clId="Web-{C4F2D921-9E28-466E-8F52-6FA3236B49B6}" dt="2022-02-24T21:36:14.963" v="24"/>
      <pc:docMkLst>
        <pc:docMk/>
      </pc:docMkLst>
      <pc:sldChg chg="modSp mod modClrScheme chgLayout">
        <pc:chgData name="Romana Afrin (2021258)" userId="S::2021258@student.uwtsd.ac.uk::61732508-45ce-4467-9f10-be00ea8565e6" providerId="AD" clId="Web-{C4F2D921-9E28-466E-8F52-6FA3236B49B6}" dt="2022-02-24T21:32:04.331" v="10"/>
        <pc:sldMkLst>
          <pc:docMk/>
          <pc:sldMk cId="109857222" sldId="256"/>
        </pc:sldMkLst>
        <pc:spChg chg="mod ord">
          <ac:chgData name="Romana Afrin (2021258)" userId="S::2021258@student.uwtsd.ac.uk::61732508-45ce-4467-9f10-be00ea8565e6" providerId="AD" clId="Web-{C4F2D921-9E28-466E-8F52-6FA3236B49B6}" dt="2022-02-24T21:32:04.331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omana Afrin (2021258)" userId="S::2021258@student.uwtsd.ac.uk::61732508-45ce-4467-9f10-be00ea8565e6" providerId="AD" clId="Web-{C4F2D921-9E28-466E-8F52-6FA3236B49B6}" dt="2022-02-24T21:32:04.331" v="1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Romana Afrin (2021258)" userId="S::2021258@student.uwtsd.ac.uk::61732508-45ce-4467-9f10-be00ea8565e6" providerId="AD" clId="Web-{C4F2D921-9E28-466E-8F52-6FA3236B49B6}" dt="2022-02-24T21:36:14.963" v="24"/>
        <pc:sldMkLst>
          <pc:docMk/>
          <pc:sldMk cId="794888713" sldId="257"/>
        </pc:sldMkLst>
        <pc:picChg chg="add del mod">
          <ac:chgData name="Romana Afrin (2021258)" userId="S::2021258@student.uwtsd.ac.uk::61732508-45ce-4467-9f10-be00ea8565e6" providerId="AD" clId="Web-{C4F2D921-9E28-466E-8F52-6FA3236B49B6}" dt="2022-02-24T21:32:22.957" v="11"/>
          <ac:picMkLst>
            <pc:docMk/>
            <pc:sldMk cId="794888713" sldId="257"/>
            <ac:picMk id="2" creationId="{3F12FF7C-FCAC-4C8F-A098-3243C2406655}"/>
          </ac:picMkLst>
        </pc:picChg>
        <pc:picChg chg="add del mod">
          <ac:chgData name="Romana Afrin (2021258)" userId="S::2021258@student.uwtsd.ac.uk::61732508-45ce-4467-9f10-be00ea8565e6" providerId="AD" clId="Web-{C4F2D921-9E28-466E-8F52-6FA3236B49B6}" dt="2022-02-24T21:36:14.963" v="24"/>
          <ac:picMkLst>
            <pc:docMk/>
            <pc:sldMk cId="794888713" sldId="257"/>
            <ac:picMk id="3" creationId="{EF3A7A72-2E54-40DD-B60C-74BC45154484}"/>
          </ac:picMkLst>
        </pc:picChg>
      </pc:sldChg>
      <pc:sldMasterChg chg="del delSldLayout">
        <pc:chgData name="Romana Afrin (2021258)" userId="S::2021258@student.uwtsd.ac.uk::61732508-45ce-4467-9f10-be00ea8565e6" providerId="AD" clId="Web-{C4F2D921-9E28-466E-8F52-6FA3236B49B6}" dt="2022-02-24T21:32:04.331" v="10"/>
        <pc:sldMasterMkLst>
          <pc:docMk/>
          <pc:sldMasterMk cId="2460954070" sldId="2147483660"/>
        </pc:sldMasterMkLst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Romana Afrin (2021258)" userId="S::2021258@student.uwtsd.ac.uk::61732508-45ce-4467-9f10-be00ea8565e6" providerId="AD" clId="Web-{C4F2D921-9E28-466E-8F52-6FA3236B49B6}" dt="2022-02-24T21:32:04.331" v="10"/>
        <pc:sldMasterMkLst>
          <pc:docMk/>
          <pc:sldMasterMk cId="3360846795" sldId="2147483672"/>
        </pc:sldMasterMkLst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3612262427" sldId="2147483673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4147939049" sldId="2147483674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3855972887" sldId="2147483675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3186377966" sldId="2147483676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3189579727" sldId="2147483677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3672047639" sldId="2147483678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113716092" sldId="2147483679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1474632872" sldId="2147483680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2207589278" sldId="2147483681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2477902619" sldId="2147483682"/>
          </pc:sldLayoutMkLst>
        </pc:sldLayoutChg>
        <pc:sldLayoutChg chg="add mod replId">
          <pc:chgData name="Romana Afrin (2021258)" userId="S::2021258@student.uwtsd.ac.uk::61732508-45ce-4467-9f10-be00ea8565e6" providerId="AD" clId="Web-{C4F2D921-9E28-466E-8F52-6FA3236B49B6}" dt="2022-02-24T21:32:04.331" v="10"/>
          <pc:sldLayoutMkLst>
            <pc:docMk/>
            <pc:sldMasterMk cId="3360846795" sldId="2147483672"/>
            <pc:sldLayoutMk cId="1896881730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71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592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507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136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21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442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710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605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696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6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095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57305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907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08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073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5189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63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2/24/2022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992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9F3BE10-630A-4787-A2A2-786CD48B35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649" y="2017585"/>
            <a:ext cx="9448800" cy="3155778"/>
          </a:xfrm>
        </p:spPr>
        <p:txBody>
          <a:bodyPr>
            <a:noAutofit/>
          </a:bodyPr>
          <a:lstStyle/>
          <a:p>
            <a:r>
              <a:rPr lang="en-GB" sz="2400"/>
              <a:t>Name: Romana Afrin </a:t>
            </a:r>
          </a:p>
          <a:p>
            <a:r>
              <a:rPr lang="en-GB" sz="2400"/>
              <a:t>Student Number: 2021258</a:t>
            </a:r>
          </a:p>
          <a:p>
            <a:r>
              <a:rPr lang="en-GB" sz="2400"/>
              <a:t>Module number: HMIH5003</a:t>
            </a:r>
          </a:p>
          <a:p>
            <a:r>
              <a:rPr lang="en-GB" sz="2400"/>
              <a:t>Lecturer: Rodrigo Aguilera</a:t>
            </a:r>
          </a:p>
          <a:p>
            <a:r>
              <a:rPr lang="en-GB" sz="2400"/>
              <a:t>Title: Business Card</a:t>
            </a:r>
          </a:p>
        </p:txBody>
      </p:sp>
    </p:spTree>
    <p:extLst>
      <p:ext uri="{BB962C8B-B14F-4D97-AF65-F5344CB8AC3E}">
        <p14:creationId xmlns:p14="http://schemas.microsoft.com/office/powerpoint/2010/main" val="3288396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Telephone with solid fill">
            <a:extLst>
              <a:ext uri="{FF2B5EF4-FFF2-40B4-BE49-F238E27FC236}">
                <a16:creationId xmlns:a16="http://schemas.microsoft.com/office/drawing/2014/main" id="{B2599AE3-F23A-47FC-8597-0330E7C57D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2266" y="3115253"/>
            <a:ext cx="479277" cy="479277"/>
          </a:xfrm>
          <a:prstGeom prst="rect">
            <a:avLst/>
          </a:prstGeom>
        </p:spPr>
      </p:pic>
      <p:pic>
        <p:nvPicPr>
          <p:cNvPr id="9" name="Graphic 8" descr="Envelope with solid fill">
            <a:extLst>
              <a:ext uri="{FF2B5EF4-FFF2-40B4-BE49-F238E27FC236}">
                <a16:creationId xmlns:a16="http://schemas.microsoft.com/office/drawing/2014/main" id="{4613273A-A419-4075-8FF6-64EAA32BE2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44345" y="3803586"/>
            <a:ext cx="457198" cy="457198"/>
          </a:xfrm>
          <a:prstGeom prst="rect">
            <a:avLst/>
          </a:prstGeom>
        </p:spPr>
      </p:pic>
      <p:pic>
        <p:nvPicPr>
          <p:cNvPr id="11" name="Graphic 10" descr="Marker with solid fill">
            <a:extLst>
              <a:ext uri="{FF2B5EF4-FFF2-40B4-BE49-F238E27FC236}">
                <a16:creationId xmlns:a16="http://schemas.microsoft.com/office/drawing/2014/main" id="{7420FC26-E2DB-4841-87A1-9D4F1CD683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33306" y="4647733"/>
            <a:ext cx="457198" cy="457198"/>
          </a:xfrm>
          <a:prstGeom prst="rect">
            <a:avLst/>
          </a:prstGeom>
        </p:spPr>
      </p:pic>
      <p:pic>
        <p:nvPicPr>
          <p:cNvPr id="13" name="Graphic 12" descr="Internet with solid fill">
            <a:extLst>
              <a:ext uri="{FF2B5EF4-FFF2-40B4-BE49-F238E27FC236}">
                <a16:creationId xmlns:a16="http://schemas.microsoft.com/office/drawing/2014/main" id="{C69E7D39-F808-465D-8499-3B69A2A39C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33307" y="5386067"/>
            <a:ext cx="457197" cy="54575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5514CDD-66D5-4477-A125-1457AB2B2A92}"/>
              </a:ext>
            </a:extLst>
          </p:cNvPr>
          <p:cNvSpPr txBox="1"/>
          <p:nvPr/>
        </p:nvSpPr>
        <p:spPr>
          <a:xfrm>
            <a:off x="7591397" y="3136612"/>
            <a:ext cx="1544357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000"/>
              <a:t>Número de Teléfono:</a:t>
            </a:r>
          </a:p>
          <a:p>
            <a:endParaRPr lang="en-GB" sz="1000"/>
          </a:p>
          <a:p>
            <a:r>
              <a:rPr lang="en-GB" sz="1200" b="0" i="0">
                <a:effectLst/>
                <a:latin typeface="Lucida Grande"/>
              </a:rPr>
              <a:t>+34915940213 </a:t>
            </a:r>
            <a:endParaRPr lang="en-GB" sz="12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D69AE7E-4DD7-4BB2-B93D-626DAAE4002A}"/>
              </a:ext>
            </a:extLst>
          </p:cNvPr>
          <p:cNvSpPr txBox="1"/>
          <p:nvPr/>
        </p:nvSpPr>
        <p:spPr>
          <a:xfrm>
            <a:off x="145062" y="5631148"/>
            <a:ext cx="4657121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err="1">
                <a:ea typeface="+mn-lt"/>
                <a:cs typeface="+mn-lt"/>
              </a:rPr>
              <a:t>Profesión</a:t>
            </a:r>
            <a:r>
              <a:rPr lang="en-GB" sz="1400">
                <a:ea typeface="+mn-lt"/>
                <a:cs typeface="+mn-lt"/>
              </a:rPr>
              <a:t>: </a:t>
            </a:r>
            <a:r>
              <a:rPr lang="en-GB">
                <a:ea typeface="+mn-lt"/>
                <a:cs typeface="+mn-lt"/>
              </a:rPr>
              <a:t>Director del Hotel </a:t>
            </a:r>
            <a:endParaRPr lang="en-US"/>
          </a:p>
          <a:p>
            <a:endParaRPr lang="en-GB" sz="1400"/>
          </a:p>
          <a:p>
            <a:r>
              <a:rPr lang="en-GB" sz="1400"/>
              <a:t>Nombre: </a:t>
            </a:r>
            <a:r>
              <a:rPr lang="en-GB"/>
              <a:t>Romana Afrin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 </a:t>
            </a:r>
          </a:p>
          <a:p>
            <a:r>
              <a:rPr lang="en-GB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AF0634-5409-4FD3-9A20-95D7FB0EA864}"/>
              </a:ext>
            </a:extLst>
          </p:cNvPr>
          <p:cNvSpPr txBox="1"/>
          <p:nvPr/>
        </p:nvSpPr>
        <p:spPr>
          <a:xfrm>
            <a:off x="7591397" y="4647733"/>
            <a:ext cx="34606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Localidad:</a:t>
            </a:r>
          </a:p>
          <a:p>
            <a:endParaRPr lang="en-GB" sz="1000"/>
          </a:p>
          <a:p>
            <a:r>
              <a:rPr lang="en-GB" sz="1000"/>
              <a:t>Calle de Sta Engracia 5, 28010 Madrid España.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00DA718-6722-4E4E-9623-25F15D32EAE7}"/>
              </a:ext>
            </a:extLst>
          </p:cNvPr>
          <p:cNvSpPr txBox="1"/>
          <p:nvPr/>
        </p:nvSpPr>
        <p:spPr>
          <a:xfrm>
            <a:off x="7591397" y="3428999"/>
            <a:ext cx="397658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>
              <a:latin typeface="Lucida Grande"/>
            </a:endParaRPr>
          </a:p>
          <a:p>
            <a:endParaRPr lang="en-GB" sz="1000" b="0" i="0">
              <a:effectLst/>
              <a:latin typeface="Lucida Grande"/>
            </a:endParaRPr>
          </a:p>
          <a:p>
            <a:r>
              <a:rPr lang="en-GB" sz="1000">
                <a:latin typeface="Lucida Grande"/>
              </a:rPr>
              <a:t>C</a:t>
            </a:r>
            <a:r>
              <a:rPr lang="en-GB" sz="1000" b="0" i="0">
                <a:effectLst/>
                <a:latin typeface="Lucida Grande"/>
              </a:rPr>
              <a:t>orreo </a:t>
            </a:r>
            <a:r>
              <a:rPr lang="en-GB" sz="1000">
                <a:latin typeface="Lucida Grande"/>
              </a:rPr>
              <a:t>E</a:t>
            </a:r>
            <a:r>
              <a:rPr lang="en-GB" sz="1000" b="0" i="0">
                <a:effectLst/>
                <a:latin typeface="Lucida Grande"/>
              </a:rPr>
              <a:t>léctronico:</a:t>
            </a:r>
          </a:p>
          <a:p>
            <a:endParaRPr lang="en-GB" sz="1000" b="0" i="0">
              <a:effectLst/>
              <a:latin typeface="Lucida Grande"/>
            </a:endParaRPr>
          </a:p>
          <a:p>
            <a:r>
              <a:rPr lang="en-GB" sz="1000" b="0" i="0">
                <a:effectLst/>
                <a:latin typeface="Lucida Grande"/>
              </a:rPr>
              <a:t>nhalonsomartíne</a:t>
            </a:r>
            <a:r>
              <a:rPr lang="en-GB" sz="1000">
                <a:latin typeface="Lucida Grande"/>
              </a:rPr>
              <a:t>z@nh-hoteles.com </a:t>
            </a:r>
            <a:endParaRPr lang="en-GB" sz="1000" b="0" i="0">
              <a:effectLst/>
              <a:latin typeface="Lucida Grande"/>
            </a:endParaRPr>
          </a:p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395B959-65BF-47A7-9FE2-E4E1B390D856}"/>
              </a:ext>
            </a:extLst>
          </p:cNvPr>
          <p:cNvSpPr txBox="1"/>
          <p:nvPr/>
        </p:nvSpPr>
        <p:spPr>
          <a:xfrm>
            <a:off x="7591397" y="5386067"/>
            <a:ext cx="33198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Los Sitio Web:</a:t>
            </a:r>
          </a:p>
          <a:p>
            <a:endParaRPr lang="en-GB" sz="1000"/>
          </a:p>
          <a:p>
            <a:r>
              <a:rPr lang="en-GB" sz="1000"/>
              <a:t>https://www.nh-hoteles.com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803BA12-E982-442F-85B6-A6279EE6D7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77837" y="289628"/>
            <a:ext cx="2474443" cy="197653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16FD50DB-5B80-42AE-9118-0C663BD098D2}"/>
              </a:ext>
            </a:extLst>
          </p:cNvPr>
          <p:cNvSpPr txBox="1"/>
          <p:nvPr/>
        </p:nvSpPr>
        <p:spPr>
          <a:xfrm>
            <a:off x="-79049" y="3509237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s-ES" sz="2400">
                <a:latin typeface="Castellar" panose="020A0402060406010301" pitchFamily="18" charset="0"/>
              </a:rPr>
              <a:t>NH Madrid Alonso</a:t>
            </a:r>
            <a:br>
              <a:rPr lang="es-ES" sz="2400">
                <a:latin typeface="Castellar" panose="020A0402060406010301" pitchFamily="18" charset="0"/>
              </a:rPr>
            </a:br>
            <a:r>
              <a:rPr lang="es-ES" sz="2400">
                <a:latin typeface="Castellar" panose="020A0402060406010301" pitchFamily="18" charset="0"/>
              </a:rPr>
              <a:t> Martínez</a:t>
            </a:r>
            <a:endParaRPr lang="en-GB" sz="240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AA68D8F-3486-4527-9829-37C1476E62EF}"/>
              </a:ext>
            </a:extLst>
          </p:cNvPr>
          <p:cNvCxnSpPr/>
          <p:nvPr/>
        </p:nvCxnSpPr>
        <p:spPr>
          <a:xfrm>
            <a:off x="5651157" y="2616237"/>
            <a:ext cx="0" cy="33592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88871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Vapor Trail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2022-02-24T21:30:14Z</dcterms:created>
  <dcterms:modified xsi:type="dcterms:W3CDTF">2022-02-24T23:23:16Z</dcterms:modified>
</cp:coreProperties>
</file>