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7" r:id="rId2"/>
  </p:sldMasterIdLst>
  <p:notesMasterIdLst>
    <p:notesMasterId r:id="rId5"/>
  </p:notesMasterIdLst>
  <p:sldIdLst>
    <p:sldId id="258" r:id="rId3"/>
    <p:sldId id="257" r:id="rId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5605AF-E971-468C-BE44-7BE14F891456}" v="837" dt="2022-06-15T22:04:52.851"/>
    <p1510:client id="{C940DD83-168F-A282-D671-AF5414FA329A}" v="29" dt="2022-06-15T22:15:09.6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11392-0CAC-4F07-89E0-D5A27649268F}" type="datetimeFigureOut">
              <a:t>6/15/2022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2C84C2-495E-49CA-949B-28848340805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8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what you would upload to Turnitin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2F8FA7-D77C-2B41-9F51-61623A6C21C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817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866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6109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0801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6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1884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0825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0967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8743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3739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4668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801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CD47BF98-06ED-7B44-BEB7-FB20FA29901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23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5-star-rating-pn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0D8233-3328-4F09-8A06-E39591676312}"/>
              </a:ext>
            </a:extLst>
          </p:cNvPr>
          <p:cNvSpPr txBox="1"/>
          <p:nvPr/>
        </p:nvSpPr>
        <p:spPr>
          <a:xfrm>
            <a:off x="5015880" y="2420888"/>
            <a:ext cx="4968552" cy="20313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dirty="0"/>
              <a:t>Narcis Ciubotariu (2027610)</a:t>
            </a:r>
          </a:p>
          <a:p>
            <a:pPr algn="ctr"/>
            <a:r>
              <a:rPr lang="en-GB" dirty="0"/>
              <a:t>BMIH5003 – Foreign Languages ( Spanish)</a:t>
            </a:r>
            <a:endParaRPr lang="en-GB" dirty="0">
              <a:cs typeface="Calibri"/>
            </a:endParaRPr>
          </a:p>
          <a:p>
            <a:pPr algn="ctr"/>
            <a:r>
              <a:rPr lang="en-GB" dirty="0"/>
              <a:t>Lecturer – Rodrigo Fernandes Aguilera</a:t>
            </a:r>
            <a:endParaRPr lang="en-GB" dirty="0">
              <a:cs typeface="Calibri"/>
            </a:endParaRPr>
          </a:p>
          <a:p>
            <a:pPr algn="ctr"/>
            <a:endParaRPr lang="en-GB" dirty="0"/>
          </a:p>
          <a:p>
            <a:pPr algn="ctr"/>
            <a:endParaRPr lang="en-GB" dirty="0">
              <a:cs typeface="Calibri"/>
            </a:endParaRP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5503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73DE6-E535-C0A0-B0CD-567DFC26E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             HOTEL MAGICO 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37E4F1-72DC-8721-3A0B-C5589BCCA8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588" y="1695677"/>
            <a:ext cx="5157787" cy="402998"/>
          </a:xfrm>
        </p:spPr>
        <p:txBody>
          <a:bodyPr>
            <a:normAutofit lnSpcReduction="10000"/>
          </a:bodyPr>
          <a:lstStyle/>
          <a:p>
            <a:r>
              <a:rPr lang="en-GB" dirty="0" err="1">
                <a:cs typeface="Calibri"/>
              </a:rPr>
              <a:t>Habitacion</a:t>
            </a:r>
            <a:endParaRPr lang="en-GB" dirty="0" err="1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5C10A60D-D7F4-22E4-8E17-E4093080BD8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35341" y="365301"/>
            <a:ext cx="2804166" cy="106985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EDEDDF-9CE8-071D-189A-816FEFD743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775857" y="1274763"/>
            <a:ext cx="5183188" cy="823912"/>
          </a:xfrm>
        </p:spPr>
        <p:txBody>
          <a:bodyPr>
            <a:normAutofit lnSpcReduction="10000"/>
          </a:bodyPr>
          <a:lstStyle/>
          <a:p>
            <a:r>
              <a:rPr lang="en-GB" dirty="0" err="1">
                <a:cs typeface="Calibri"/>
              </a:rPr>
              <a:t>Precio</a:t>
            </a:r>
            <a:r>
              <a:rPr lang="en-GB" dirty="0">
                <a:cs typeface="Calibri"/>
              </a:rPr>
              <a:t> (no </a:t>
            </a:r>
            <a:r>
              <a:rPr lang="en-GB" dirty="0" err="1">
                <a:cs typeface="Calibri"/>
              </a:rPr>
              <a:t>miembros</a:t>
            </a:r>
            <a:r>
              <a:rPr lang="en-GB" dirty="0">
                <a:cs typeface="Calibri"/>
              </a:rPr>
              <a:t>)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87E5FB-2B15-0A23-066E-22F6EC46BD11}"/>
              </a:ext>
            </a:extLst>
          </p:cNvPr>
          <p:cNvSpPr txBox="1"/>
          <p:nvPr/>
        </p:nvSpPr>
        <p:spPr>
          <a:xfrm>
            <a:off x="130629" y="2271486"/>
            <a:ext cx="27432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 err="1">
                <a:cs typeface="Calibri"/>
              </a:rPr>
              <a:t>Estandar</a:t>
            </a:r>
          </a:p>
          <a:p>
            <a:r>
              <a:rPr lang="en-GB" dirty="0">
                <a:cs typeface="Calibri"/>
              </a:rPr>
              <a:t>Individual (2 Camas)</a:t>
            </a:r>
          </a:p>
          <a:p>
            <a:r>
              <a:rPr lang="en-GB" dirty="0" err="1">
                <a:cs typeface="Calibri"/>
              </a:rPr>
              <a:t>Superiora</a:t>
            </a:r>
          </a:p>
          <a:p>
            <a:r>
              <a:rPr lang="en-GB" dirty="0" err="1">
                <a:cs typeface="Calibri"/>
              </a:rPr>
              <a:t>Apartamento</a:t>
            </a:r>
            <a:r>
              <a:rPr lang="en-GB" dirty="0">
                <a:cs typeface="Calibri"/>
              </a:rPr>
              <a:t> </a:t>
            </a:r>
          </a:p>
          <a:p>
            <a:r>
              <a:rPr lang="en-GB" dirty="0">
                <a:cs typeface="Calibri"/>
              </a:rPr>
              <a:t>Suite Plaza Mayor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BE4098-8324-5ADB-53F2-69BA40FD7422}"/>
              </a:ext>
            </a:extLst>
          </p:cNvPr>
          <p:cNvSpPr txBox="1"/>
          <p:nvPr/>
        </p:nvSpPr>
        <p:spPr>
          <a:xfrm>
            <a:off x="6691086" y="1632857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 err="1">
                <a:cs typeface="Calibri"/>
              </a:rPr>
              <a:t>Precio</a:t>
            </a:r>
            <a:r>
              <a:rPr lang="en-GB" sz="2400" b="1" dirty="0">
                <a:cs typeface="Calibri"/>
              </a:rPr>
              <a:t> (</a:t>
            </a:r>
            <a:r>
              <a:rPr lang="en-GB" sz="2400" b="1" dirty="0" err="1">
                <a:cs typeface="Calibri"/>
              </a:rPr>
              <a:t>miembros</a:t>
            </a:r>
            <a:r>
              <a:rPr lang="en-GB" sz="2400" b="1" dirty="0">
                <a:cs typeface="Calibri"/>
              </a:rPr>
              <a:t>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FE1706D-ECA2-15F9-8D57-B2BBE9D273E8}"/>
              </a:ext>
            </a:extLst>
          </p:cNvPr>
          <p:cNvSpPr txBox="1"/>
          <p:nvPr/>
        </p:nvSpPr>
        <p:spPr>
          <a:xfrm>
            <a:off x="2777218" y="2269218"/>
            <a:ext cx="274320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cs typeface="Calibri"/>
              </a:rPr>
              <a:t>£70.00</a:t>
            </a:r>
          </a:p>
          <a:p>
            <a:r>
              <a:rPr lang="en-GB" dirty="0">
                <a:cs typeface="Calibri"/>
              </a:rPr>
              <a:t>£70.00</a:t>
            </a:r>
          </a:p>
          <a:p>
            <a:r>
              <a:rPr lang="en-GB" dirty="0">
                <a:cs typeface="Calibri"/>
              </a:rPr>
              <a:t>£90.00</a:t>
            </a:r>
          </a:p>
          <a:p>
            <a:r>
              <a:rPr lang="en-GB" dirty="0">
                <a:cs typeface="Calibri"/>
              </a:rPr>
              <a:t>£150.00</a:t>
            </a:r>
          </a:p>
          <a:p>
            <a:r>
              <a:rPr lang="en-GB" dirty="0">
                <a:cs typeface="Calibri"/>
              </a:rPr>
              <a:t>£250.00</a:t>
            </a:r>
          </a:p>
          <a:p>
            <a:endParaRPr lang="en-GB" dirty="0"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A27E2A7-F846-EC05-5AE4-953853582B1D}"/>
              </a:ext>
            </a:extLst>
          </p:cNvPr>
          <p:cNvSpPr txBox="1"/>
          <p:nvPr/>
        </p:nvSpPr>
        <p:spPr>
          <a:xfrm>
            <a:off x="6693807" y="2274207"/>
            <a:ext cx="27432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cs typeface="Calibri"/>
              </a:rPr>
              <a:t>£60.00</a:t>
            </a:r>
          </a:p>
          <a:p>
            <a:r>
              <a:rPr lang="en-GB" dirty="0">
                <a:cs typeface="Calibri"/>
              </a:rPr>
              <a:t>£60.00</a:t>
            </a:r>
          </a:p>
          <a:p>
            <a:r>
              <a:rPr lang="en-GB" dirty="0">
                <a:cs typeface="Calibri"/>
              </a:rPr>
              <a:t>£80.00</a:t>
            </a:r>
          </a:p>
          <a:p>
            <a:r>
              <a:rPr lang="en-GB" dirty="0">
                <a:cs typeface="Calibri"/>
              </a:rPr>
              <a:t>£120.00</a:t>
            </a:r>
          </a:p>
          <a:p>
            <a:r>
              <a:rPr lang="en-GB" dirty="0">
                <a:cs typeface="Calibri"/>
              </a:rPr>
              <a:t>£200.00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16CF628-008B-AC2A-ACCF-D1147A5C0681}"/>
              </a:ext>
            </a:extLst>
          </p:cNvPr>
          <p:cNvSpPr txBox="1"/>
          <p:nvPr/>
        </p:nvSpPr>
        <p:spPr>
          <a:xfrm>
            <a:off x="131082" y="4028167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400" b="1" dirty="0">
                <a:cs typeface="Calibri"/>
              </a:rPr>
              <a:t>Extras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E13B78C-DDB3-8A54-CB99-199DF738AE51}"/>
              </a:ext>
            </a:extLst>
          </p:cNvPr>
          <p:cNvSpPr txBox="1"/>
          <p:nvPr/>
        </p:nvSpPr>
        <p:spPr>
          <a:xfrm>
            <a:off x="128814" y="4686300"/>
            <a:ext cx="27432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cs typeface="Calibri"/>
              </a:rPr>
              <a:t>Parking</a:t>
            </a:r>
          </a:p>
          <a:p>
            <a:r>
              <a:rPr lang="en-GB" dirty="0">
                <a:cs typeface="Calibri"/>
              </a:rPr>
              <a:t>SPA</a:t>
            </a:r>
          </a:p>
          <a:p>
            <a:r>
              <a:rPr lang="en-GB" dirty="0" err="1">
                <a:cs typeface="Calibri"/>
              </a:rPr>
              <a:t>Desayuno</a:t>
            </a:r>
          </a:p>
          <a:p>
            <a:r>
              <a:rPr lang="en-GB" dirty="0">
                <a:cs typeface="Calibri"/>
              </a:rPr>
              <a:t>Comida</a:t>
            </a:r>
          </a:p>
          <a:p>
            <a:r>
              <a:rPr lang="en-GB" dirty="0">
                <a:cs typeface="Calibri"/>
              </a:rPr>
              <a:t>Cena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A58E586-E455-B457-F6BE-FB7550E4559F}"/>
              </a:ext>
            </a:extLst>
          </p:cNvPr>
          <p:cNvSpPr txBox="1"/>
          <p:nvPr/>
        </p:nvSpPr>
        <p:spPr>
          <a:xfrm>
            <a:off x="2775404" y="4684031"/>
            <a:ext cx="27432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£10.00 - </a:t>
            </a:r>
            <a:r>
              <a:rPr lang="en-GB" dirty="0" err="1">
                <a:cs typeface="Calibri"/>
              </a:rPr>
              <a:t>Dia</a:t>
            </a:r>
            <a:endParaRPr lang="en-GB">
              <a:cs typeface="Calibri"/>
            </a:endParaRPr>
          </a:p>
          <a:p>
            <a:r>
              <a:rPr lang="en-GB" dirty="0">
                <a:cs typeface="Calibri"/>
              </a:rPr>
              <a:t>£15.00 - 4 hr.</a:t>
            </a:r>
          </a:p>
          <a:p>
            <a:r>
              <a:rPr lang="en-GB" dirty="0">
                <a:cs typeface="Calibri"/>
              </a:rPr>
              <a:t>£15.00</a:t>
            </a:r>
          </a:p>
          <a:p>
            <a:r>
              <a:rPr lang="en-GB" dirty="0">
                <a:cs typeface="Calibri"/>
              </a:rPr>
              <a:t>£25.00</a:t>
            </a:r>
          </a:p>
          <a:p>
            <a:r>
              <a:rPr lang="en-GB" dirty="0">
                <a:cs typeface="Calibri"/>
              </a:rPr>
              <a:t>£30.00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79A1232-410A-D8BE-CA01-4C3AD48CD49A}"/>
              </a:ext>
            </a:extLst>
          </p:cNvPr>
          <p:cNvSpPr txBox="1"/>
          <p:nvPr/>
        </p:nvSpPr>
        <p:spPr>
          <a:xfrm>
            <a:off x="6691992" y="4681765"/>
            <a:ext cx="27432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£5.00 - </a:t>
            </a:r>
            <a:r>
              <a:rPr lang="en-GB" dirty="0" err="1">
                <a:cs typeface="Calibri"/>
              </a:rPr>
              <a:t>Dia</a:t>
            </a:r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£7.00 - 4 hr.</a:t>
            </a:r>
          </a:p>
          <a:p>
            <a:r>
              <a:rPr lang="en-GB" dirty="0">
                <a:cs typeface="Calibri"/>
              </a:rPr>
              <a:t>£10.00</a:t>
            </a:r>
          </a:p>
          <a:p>
            <a:r>
              <a:rPr lang="en-GB" dirty="0">
                <a:cs typeface="Calibri"/>
              </a:rPr>
              <a:t>£20.00</a:t>
            </a:r>
          </a:p>
          <a:p>
            <a:r>
              <a:rPr lang="en-GB" dirty="0">
                <a:cs typeface="Calibri"/>
              </a:rPr>
              <a:t>£25.00</a:t>
            </a:r>
          </a:p>
        </p:txBody>
      </p:sp>
    </p:spTree>
    <p:extLst>
      <p:ext uri="{BB962C8B-B14F-4D97-AF65-F5344CB8AC3E}">
        <p14:creationId xmlns:p14="http://schemas.microsoft.com/office/powerpoint/2010/main" val="2045748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office theme</vt:lpstr>
      <vt:lpstr>Text Break / Info Slide 1</vt:lpstr>
      <vt:lpstr>PowerPoint Presentation</vt:lpstr>
      <vt:lpstr>             HOTEL MAGICO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197</cp:revision>
  <dcterms:created xsi:type="dcterms:W3CDTF">2022-06-15T21:20:32Z</dcterms:created>
  <dcterms:modified xsi:type="dcterms:W3CDTF">2022-06-15T22:15:35Z</dcterms:modified>
</cp:coreProperties>
</file>