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21"/>
  </p:notesMasterIdLst>
  <p:sldIdLst>
    <p:sldId id="308" r:id="rId2"/>
    <p:sldId id="279" r:id="rId3"/>
    <p:sldId id="294" r:id="rId4"/>
    <p:sldId id="300" r:id="rId5"/>
    <p:sldId id="299" r:id="rId6"/>
    <p:sldId id="297" r:id="rId7"/>
    <p:sldId id="296" r:id="rId8"/>
    <p:sldId id="303" r:id="rId9"/>
    <p:sldId id="301" r:id="rId10"/>
    <p:sldId id="302" r:id="rId11"/>
    <p:sldId id="298" r:id="rId12"/>
    <p:sldId id="304" r:id="rId13"/>
    <p:sldId id="281" r:id="rId14"/>
    <p:sldId id="309" r:id="rId15"/>
    <p:sldId id="310" r:id="rId16"/>
    <p:sldId id="311" r:id="rId17"/>
    <p:sldId id="312" r:id="rId18"/>
    <p:sldId id="290" r:id="rId19"/>
    <p:sldId id="293" r:id="rId20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49"/>
    <p:restoredTop sz="95794" autoAdjust="0"/>
  </p:normalViewPr>
  <p:slideViewPr>
    <p:cSldViewPr snapToGrid="0" snapToObjects="1">
      <p:cViewPr varScale="1">
        <p:scale>
          <a:sx n="81" d="100"/>
          <a:sy n="81" d="100"/>
        </p:scale>
        <p:origin x="677" y="62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8/10/relationships/authors" Target="author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3FE2A1-0AF4-A945-B379-9432D1E8C6E6}" type="doc">
      <dgm:prSet loTypeId="urn:microsoft.com/office/officeart/2005/8/layout/hList7" loCatId="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CFDF6BBC-3570-2342-A986-659BD7A1AD61}">
      <dgm:prSet phldrT="[Text]"/>
      <dgm:spPr/>
      <dgm:t>
        <a:bodyPr/>
        <a:lstStyle/>
        <a:p>
          <a:r>
            <a:rPr lang="en-US" dirty="0"/>
            <a:t>Sales </a:t>
          </a:r>
          <a:r>
            <a:rPr lang="zh-CN" altLang="en-US" dirty="0"/>
            <a:t> </a:t>
          </a:r>
          <a:r>
            <a:rPr lang="en-US" altLang="zh-CN" dirty="0"/>
            <a:t>system</a:t>
          </a:r>
          <a:endParaRPr lang="en-US" dirty="0"/>
        </a:p>
      </dgm:t>
    </dgm:pt>
    <dgm:pt modelId="{CD520B8E-BFB0-6C43-A9FE-D2666F9A00AD}" type="parTrans" cxnId="{70E2983D-2B1E-7B4C-AC1A-E00DE8DC0C1A}">
      <dgm:prSet/>
      <dgm:spPr/>
      <dgm:t>
        <a:bodyPr/>
        <a:lstStyle/>
        <a:p>
          <a:endParaRPr lang="en-US"/>
        </a:p>
      </dgm:t>
    </dgm:pt>
    <dgm:pt modelId="{9EBB2045-CC9E-5D44-895B-B0FAAFB7B87A}" type="sibTrans" cxnId="{70E2983D-2B1E-7B4C-AC1A-E00DE8DC0C1A}">
      <dgm:prSet/>
      <dgm:spPr/>
      <dgm:t>
        <a:bodyPr/>
        <a:lstStyle/>
        <a:p>
          <a:endParaRPr lang="en-US"/>
        </a:p>
      </dgm:t>
    </dgm:pt>
    <dgm:pt modelId="{545B6687-6E21-3546-AB06-6047CC788DB4}">
      <dgm:prSet phldrT="[Text]"/>
      <dgm:spPr/>
      <dgm:t>
        <a:bodyPr/>
        <a:lstStyle/>
        <a:p>
          <a:r>
            <a:rPr lang="en-US" dirty="0"/>
            <a:t>Stocking</a:t>
          </a:r>
          <a:r>
            <a:rPr lang="zh-CN" altLang="en-US" dirty="0"/>
            <a:t> </a:t>
          </a:r>
          <a:r>
            <a:rPr lang="en-US" altLang="zh-CN" dirty="0"/>
            <a:t>system</a:t>
          </a:r>
          <a:endParaRPr lang="en-US" dirty="0"/>
        </a:p>
      </dgm:t>
    </dgm:pt>
    <dgm:pt modelId="{06471BC7-6A38-144A-8656-40337222BCE3}" type="parTrans" cxnId="{8950E828-8E8E-1840-9A73-2038ABC4C6AA}">
      <dgm:prSet/>
      <dgm:spPr/>
      <dgm:t>
        <a:bodyPr/>
        <a:lstStyle/>
        <a:p>
          <a:endParaRPr lang="en-US"/>
        </a:p>
      </dgm:t>
    </dgm:pt>
    <dgm:pt modelId="{26945C1D-2057-8049-A18E-4DBFDA86F824}" type="sibTrans" cxnId="{8950E828-8E8E-1840-9A73-2038ABC4C6AA}">
      <dgm:prSet/>
      <dgm:spPr/>
      <dgm:t>
        <a:bodyPr/>
        <a:lstStyle/>
        <a:p>
          <a:endParaRPr lang="en-US"/>
        </a:p>
      </dgm:t>
    </dgm:pt>
    <dgm:pt modelId="{ACDF645F-D87B-D74A-89EA-8AE3FC3281A4}">
      <dgm:prSet phldrT="[Text]"/>
      <dgm:spPr/>
      <dgm:t>
        <a:bodyPr/>
        <a:lstStyle/>
        <a:p>
          <a:r>
            <a:rPr lang="en-US" dirty="0"/>
            <a:t>Order picking</a:t>
          </a:r>
          <a:r>
            <a:rPr lang="zh-CN" altLang="en-US" dirty="0"/>
            <a:t> </a:t>
          </a:r>
          <a:r>
            <a:rPr lang="en-US" altLang="zh-CN" dirty="0"/>
            <a:t>system</a:t>
          </a:r>
          <a:endParaRPr lang="en-US" dirty="0"/>
        </a:p>
      </dgm:t>
    </dgm:pt>
    <dgm:pt modelId="{9755B4A8-6522-F745-BA22-25DD89163383}" type="parTrans" cxnId="{D04CA1DD-4FF3-1C4D-A1D2-01144A9B5E41}">
      <dgm:prSet/>
      <dgm:spPr/>
      <dgm:t>
        <a:bodyPr/>
        <a:lstStyle/>
        <a:p>
          <a:endParaRPr lang="en-US"/>
        </a:p>
      </dgm:t>
    </dgm:pt>
    <dgm:pt modelId="{3F6670A3-1C99-034D-AF6E-ACB7F058FF1B}" type="sibTrans" cxnId="{D04CA1DD-4FF3-1C4D-A1D2-01144A9B5E41}">
      <dgm:prSet/>
      <dgm:spPr/>
      <dgm:t>
        <a:bodyPr/>
        <a:lstStyle/>
        <a:p>
          <a:endParaRPr lang="en-US"/>
        </a:p>
      </dgm:t>
    </dgm:pt>
    <dgm:pt modelId="{DAEAF374-4CC2-F942-B23D-D10F878D9081}">
      <dgm:prSet/>
      <dgm:spPr/>
      <dgm:t>
        <a:bodyPr/>
        <a:lstStyle/>
        <a:p>
          <a:r>
            <a:rPr lang="en-US" altLang="zh-CN" dirty="0"/>
            <a:t>Packing system</a:t>
          </a:r>
          <a:endParaRPr lang="en-US" dirty="0"/>
        </a:p>
      </dgm:t>
    </dgm:pt>
    <dgm:pt modelId="{FB3BF78F-57FF-4745-BDD9-BB82CB59D203}" type="parTrans" cxnId="{58061F67-1C4D-5341-8EE9-F42E93290A20}">
      <dgm:prSet/>
      <dgm:spPr/>
      <dgm:t>
        <a:bodyPr/>
        <a:lstStyle/>
        <a:p>
          <a:endParaRPr lang="en-US"/>
        </a:p>
      </dgm:t>
    </dgm:pt>
    <dgm:pt modelId="{14A1384C-7FEC-7F4B-86FE-3A57D43FFAF4}" type="sibTrans" cxnId="{58061F67-1C4D-5341-8EE9-F42E93290A20}">
      <dgm:prSet/>
      <dgm:spPr/>
      <dgm:t>
        <a:bodyPr/>
        <a:lstStyle/>
        <a:p>
          <a:endParaRPr lang="en-US"/>
        </a:p>
      </dgm:t>
    </dgm:pt>
    <dgm:pt modelId="{CC578B7A-E362-1946-AAFA-9C602EA89E37}">
      <dgm:prSet/>
      <dgm:spPr/>
      <dgm:t>
        <a:bodyPr/>
        <a:lstStyle/>
        <a:p>
          <a:r>
            <a:rPr lang="en-US" dirty="0"/>
            <a:t>Purchasing</a:t>
          </a:r>
          <a:r>
            <a:rPr lang="zh-CN" altLang="en-US" dirty="0"/>
            <a:t> </a:t>
          </a:r>
          <a:r>
            <a:rPr lang="en-US" altLang="zh-CN" dirty="0"/>
            <a:t>system</a:t>
          </a:r>
          <a:endParaRPr lang="en-US" dirty="0"/>
        </a:p>
      </dgm:t>
    </dgm:pt>
    <dgm:pt modelId="{804ECBA3-E2D8-C440-A9BD-DA27DE3D4074}" type="parTrans" cxnId="{36EA41C0-55DB-504F-9254-A3FC04BD937A}">
      <dgm:prSet/>
      <dgm:spPr/>
      <dgm:t>
        <a:bodyPr/>
        <a:lstStyle/>
        <a:p>
          <a:endParaRPr lang="en-US"/>
        </a:p>
      </dgm:t>
    </dgm:pt>
    <dgm:pt modelId="{841FF38A-F1DF-8E46-B5C7-76B968DA7FA1}" type="sibTrans" cxnId="{36EA41C0-55DB-504F-9254-A3FC04BD937A}">
      <dgm:prSet/>
      <dgm:spPr/>
      <dgm:t>
        <a:bodyPr/>
        <a:lstStyle/>
        <a:p>
          <a:endParaRPr lang="en-US"/>
        </a:p>
      </dgm:t>
    </dgm:pt>
    <dgm:pt modelId="{354F12A2-1349-BF45-B9B1-03E7A5E3A67C}" type="pres">
      <dgm:prSet presAssocID="{F53FE2A1-0AF4-A945-B379-9432D1E8C6E6}" presName="Name0" presStyleCnt="0">
        <dgm:presLayoutVars>
          <dgm:dir/>
          <dgm:resizeHandles val="exact"/>
        </dgm:presLayoutVars>
      </dgm:prSet>
      <dgm:spPr/>
    </dgm:pt>
    <dgm:pt modelId="{89702812-6069-CD45-949E-4F58A35362BE}" type="pres">
      <dgm:prSet presAssocID="{F53FE2A1-0AF4-A945-B379-9432D1E8C6E6}" presName="fgShape" presStyleLbl="fgShp" presStyleIdx="0" presStyleCnt="1"/>
      <dgm:spPr/>
    </dgm:pt>
    <dgm:pt modelId="{F5545EB0-6E16-E34E-8A68-4819F4E9648E}" type="pres">
      <dgm:prSet presAssocID="{F53FE2A1-0AF4-A945-B379-9432D1E8C6E6}" presName="linComp" presStyleCnt="0"/>
      <dgm:spPr/>
    </dgm:pt>
    <dgm:pt modelId="{FBCDFCF4-3230-C94F-A507-AEF6B598D961}" type="pres">
      <dgm:prSet presAssocID="{CFDF6BBC-3570-2342-A986-659BD7A1AD61}" presName="compNode" presStyleCnt="0"/>
      <dgm:spPr/>
    </dgm:pt>
    <dgm:pt modelId="{D8972037-10D0-D64B-A060-3A6BFDF3B8AC}" type="pres">
      <dgm:prSet presAssocID="{CFDF6BBC-3570-2342-A986-659BD7A1AD61}" presName="bkgdShape" presStyleLbl="node1" presStyleIdx="0" presStyleCnt="5"/>
      <dgm:spPr/>
    </dgm:pt>
    <dgm:pt modelId="{8DB1B397-BF9B-744F-A35B-9D5F9B20D649}" type="pres">
      <dgm:prSet presAssocID="{CFDF6BBC-3570-2342-A986-659BD7A1AD61}" presName="nodeTx" presStyleLbl="node1" presStyleIdx="0" presStyleCnt="5">
        <dgm:presLayoutVars>
          <dgm:bulletEnabled val="1"/>
        </dgm:presLayoutVars>
      </dgm:prSet>
      <dgm:spPr/>
    </dgm:pt>
    <dgm:pt modelId="{E31BAC3B-962D-0640-A328-CD43CC0CE6FC}" type="pres">
      <dgm:prSet presAssocID="{CFDF6BBC-3570-2342-A986-659BD7A1AD61}" presName="invisiNode" presStyleLbl="node1" presStyleIdx="0" presStyleCnt="5"/>
      <dgm:spPr/>
    </dgm:pt>
    <dgm:pt modelId="{B25A1FEA-E788-BA4A-92DD-E3A95010236B}" type="pres">
      <dgm:prSet presAssocID="{CFDF6BBC-3570-2342-A986-659BD7A1AD61}" presName="imagNode" presStyleLbl="fgImgPlace1" presStyleIdx="0" presStyleCnt="5"/>
      <dgm:spPr/>
    </dgm:pt>
    <dgm:pt modelId="{583B7F55-CF14-6C4C-A0E2-B07D88531456}" type="pres">
      <dgm:prSet presAssocID="{9EBB2045-CC9E-5D44-895B-B0FAAFB7B87A}" presName="sibTrans" presStyleLbl="sibTrans2D1" presStyleIdx="0" presStyleCnt="0"/>
      <dgm:spPr/>
    </dgm:pt>
    <dgm:pt modelId="{CDEC7592-076F-564A-931D-448F4CCFB969}" type="pres">
      <dgm:prSet presAssocID="{545B6687-6E21-3546-AB06-6047CC788DB4}" presName="compNode" presStyleCnt="0"/>
      <dgm:spPr/>
    </dgm:pt>
    <dgm:pt modelId="{EC4152CE-3F1B-644D-8F59-C68A9F3C1D03}" type="pres">
      <dgm:prSet presAssocID="{545B6687-6E21-3546-AB06-6047CC788DB4}" presName="bkgdShape" presStyleLbl="node1" presStyleIdx="1" presStyleCnt="5" custLinFactNeighborX="-3600" custLinFactNeighborY="4633"/>
      <dgm:spPr/>
    </dgm:pt>
    <dgm:pt modelId="{535B1724-FE5A-774A-B085-89DE5C0EAFA1}" type="pres">
      <dgm:prSet presAssocID="{545B6687-6E21-3546-AB06-6047CC788DB4}" presName="nodeTx" presStyleLbl="node1" presStyleIdx="1" presStyleCnt="5">
        <dgm:presLayoutVars>
          <dgm:bulletEnabled val="1"/>
        </dgm:presLayoutVars>
      </dgm:prSet>
      <dgm:spPr/>
    </dgm:pt>
    <dgm:pt modelId="{663CBB15-F0C7-2C4F-BBD8-3D9096310562}" type="pres">
      <dgm:prSet presAssocID="{545B6687-6E21-3546-AB06-6047CC788DB4}" presName="invisiNode" presStyleLbl="node1" presStyleIdx="1" presStyleCnt="5"/>
      <dgm:spPr/>
    </dgm:pt>
    <dgm:pt modelId="{85425468-43D7-1C49-B6E3-CC9BEB03BEC4}" type="pres">
      <dgm:prSet presAssocID="{545B6687-6E21-3546-AB06-6047CC788DB4}" presName="imagNode" presStyleLbl="fgImgPlace1" presStyleIdx="1" presStyleCnt="5"/>
      <dgm:spPr/>
    </dgm:pt>
    <dgm:pt modelId="{2D687ED9-C121-8649-9B62-A2F5695B1BD3}" type="pres">
      <dgm:prSet presAssocID="{26945C1D-2057-8049-A18E-4DBFDA86F824}" presName="sibTrans" presStyleLbl="sibTrans2D1" presStyleIdx="0" presStyleCnt="0"/>
      <dgm:spPr/>
    </dgm:pt>
    <dgm:pt modelId="{EBCEEAC3-5290-8541-A32C-BA0BA6CA7EC7}" type="pres">
      <dgm:prSet presAssocID="{ACDF645F-D87B-D74A-89EA-8AE3FC3281A4}" presName="compNode" presStyleCnt="0"/>
      <dgm:spPr/>
    </dgm:pt>
    <dgm:pt modelId="{4EBE75EF-273B-8D4B-9FC9-5626350991CC}" type="pres">
      <dgm:prSet presAssocID="{ACDF645F-D87B-D74A-89EA-8AE3FC3281A4}" presName="bkgdShape" presStyleLbl="node1" presStyleIdx="2" presStyleCnt="5"/>
      <dgm:spPr/>
    </dgm:pt>
    <dgm:pt modelId="{33FE280A-D88C-234B-94C2-1299F32541B6}" type="pres">
      <dgm:prSet presAssocID="{ACDF645F-D87B-D74A-89EA-8AE3FC3281A4}" presName="nodeTx" presStyleLbl="node1" presStyleIdx="2" presStyleCnt="5">
        <dgm:presLayoutVars>
          <dgm:bulletEnabled val="1"/>
        </dgm:presLayoutVars>
      </dgm:prSet>
      <dgm:spPr/>
    </dgm:pt>
    <dgm:pt modelId="{9FA9E650-841B-9F42-B367-19089177B1D3}" type="pres">
      <dgm:prSet presAssocID="{ACDF645F-D87B-D74A-89EA-8AE3FC3281A4}" presName="invisiNode" presStyleLbl="node1" presStyleIdx="2" presStyleCnt="5"/>
      <dgm:spPr/>
    </dgm:pt>
    <dgm:pt modelId="{E71B90D4-4A0A-CA45-A76E-7509FE2EF270}" type="pres">
      <dgm:prSet presAssocID="{ACDF645F-D87B-D74A-89EA-8AE3FC3281A4}" presName="imagNode" presStyleLbl="fgImgPlace1" presStyleIdx="2" presStyleCnt="5"/>
      <dgm:spPr/>
    </dgm:pt>
    <dgm:pt modelId="{5B12431F-4406-4649-A1D2-423D074A523F}" type="pres">
      <dgm:prSet presAssocID="{3F6670A3-1C99-034D-AF6E-ACB7F058FF1B}" presName="sibTrans" presStyleLbl="sibTrans2D1" presStyleIdx="0" presStyleCnt="0"/>
      <dgm:spPr/>
    </dgm:pt>
    <dgm:pt modelId="{0F331634-3724-B643-B559-643D59750D60}" type="pres">
      <dgm:prSet presAssocID="{DAEAF374-4CC2-F942-B23D-D10F878D9081}" presName="compNode" presStyleCnt="0"/>
      <dgm:spPr/>
    </dgm:pt>
    <dgm:pt modelId="{42FD3ADC-104C-0241-A119-E7F0FA3B5D54}" type="pres">
      <dgm:prSet presAssocID="{DAEAF374-4CC2-F942-B23D-D10F878D9081}" presName="bkgdShape" presStyleLbl="node1" presStyleIdx="3" presStyleCnt="5"/>
      <dgm:spPr/>
    </dgm:pt>
    <dgm:pt modelId="{588C1FC9-2B89-BA4F-B5FA-07B70B9FADAB}" type="pres">
      <dgm:prSet presAssocID="{DAEAF374-4CC2-F942-B23D-D10F878D9081}" presName="nodeTx" presStyleLbl="node1" presStyleIdx="3" presStyleCnt="5">
        <dgm:presLayoutVars>
          <dgm:bulletEnabled val="1"/>
        </dgm:presLayoutVars>
      </dgm:prSet>
      <dgm:spPr/>
    </dgm:pt>
    <dgm:pt modelId="{3F71C6FF-3A53-D046-AFA0-210CBDBF91F3}" type="pres">
      <dgm:prSet presAssocID="{DAEAF374-4CC2-F942-B23D-D10F878D9081}" presName="invisiNode" presStyleLbl="node1" presStyleIdx="3" presStyleCnt="5"/>
      <dgm:spPr/>
    </dgm:pt>
    <dgm:pt modelId="{ECBF5B25-5D8B-D846-A2D8-D25EEE6E75EA}" type="pres">
      <dgm:prSet presAssocID="{DAEAF374-4CC2-F942-B23D-D10F878D9081}" presName="imagNode" presStyleLbl="fgImgPlace1" presStyleIdx="3" presStyleCnt="5"/>
      <dgm:spPr/>
    </dgm:pt>
    <dgm:pt modelId="{2F9C6F5E-495C-AB4B-9A5D-6B68923423E8}" type="pres">
      <dgm:prSet presAssocID="{14A1384C-7FEC-7F4B-86FE-3A57D43FFAF4}" presName="sibTrans" presStyleLbl="sibTrans2D1" presStyleIdx="0" presStyleCnt="0"/>
      <dgm:spPr/>
    </dgm:pt>
    <dgm:pt modelId="{3EAED3D5-741E-EA42-AB9A-A2E53EE3BE35}" type="pres">
      <dgm:prSet presAssocID="{CC578B7A-E362-1946-AAFA-9C602EA89E37}" presName="compNode" presStyleCnt="0"/>
      <dgm:spPr/>
    </dgm:pt>
    <dgm:pt modelId="{76671D8B-8BA8-3146-863E-9F1CFD434EED}" type="pres">
      <dgm:prSet presAssocID="{CC578B7A-E362-1946-AAFA-9C602EA89E37}" presName="bkgdShape" presStyleLbl="node1" presStyleIdx="4" presStyleCnt="5"/>
      <dgm:spPr/>
    </dgm:pt>
    <dgm:pt modelId="{568CB481-34AD-6044-836A-15B9239A7B45}" type="pres">
      <dgm:prSet presAssocID="{CC578B7A-E362-1946-AAFA-9C602EA89E37}" presName="nodeTx" presStyleLbl="node1" presStyleIdx="4" presStyleCnt="5">
        <dgm:presLayoutVars>
          <dgm:bulletEnabled val="1"/>
        </dgm:presLayoutVars>
      </dgm:prSet>
      <dgm:spPr/>
    </dgm:pt>
    <dgm:pt modelId="{A4404E2A-03BF-864B-B152-51C99419BCBA}" type="pres">
      <dgm:prSet presAssocID="{CC578B7A-E362-1946-AAFA-9C602EA89E37}" presName="invisiNode" presStyleLbl="node1" presStyleIdx="4" presStyleCnt="5"/>
      <dgm:spPr/>
    </dgm:pt>
    <dgm:pt modelId="{7C3BB901-5883-634C-BDFF-7A61453228BE}" type="pres">
      <dgm:prSet presAssocID="{CC578B7A-E362-1946-AAFA-9C602EA89E37}" presName="imagNode" presStyleLbl="fgImgPlace1" presStyleIdx="4" presStyleCnt="5"/>
      <dgm:spPr/>
    </dgm:pt>
  </dgm:ptLst>
  <dgm:cxnLst>
    <dgm:cxn modelId="{3BD5A01A-75CB-3D48-A4FA-96C2CF7C97D9}" type="presOf" srcId="{CC578B7A-E362-1946-AAFA-9C602EA89E37}" destId="{76671D8B-8BA8-3146-863E-9F1CFD434EED}" srcOrd="0" destOrd="0" presId="urn:microsoft.com/office/officeart/2005/8/layout/hList7"/>
    <dgm:cxn modelId="{8950E828-8E8E-1840-9A73-2038ABC4C6AA}" srcId="{F53FE2A1-0AF4-A945-B379-9432D1E8C6E6}" destId="{545B6687-6E21-3546-AB06-6047CC788DB4}" srcOrd="1" destOrd="0" parTransId="{06471BC7-6A38-144A-8656-40337222BCE3}" sibTransId="{26945C1D-2057-8049-A18E-4DBFDA86F824}"/>
    <dgm:cxn modelId="{5B99B632-AEF9-9940-B62D-A58F705D079B}" type="presOf" srcId="{ACDF645F-D87B-D74A-89EA-8AE3FC3281A4}" destId="{4EBE75EF-273B-8D4B-9FC9-5626350991CC}" srcOrd="0" destOrd="0" presId="urn:microsoft.com/office/officeart/2005/8/layout/hList7"/>
    <dgm:cxn modelId="{A08CC932-4ABD-4A43-8E2D-03F96811BD22}" type="presOf" srcId="{DAEAF374-4CC2-F942-B23D-D10F878D9081}" destId="{42FD3ADC-104C-0241-A119-E7F0FA3B5D54}" srcOrd="0" destOrd="0" presId="urn:microsoft.com/office/officeart/2005/8/layout/hList7"/>
    <dgm:cxn modelId="{70E2983D-2B1E-7B4C-AC1A-E00DE8DC0C1A}" srcId="{F53FE2A1-0AF4-A945-B379-9432D1E8C6E6}" destId="{CFDF6BBC-3570-2342-A986-659BD7A1AD61}" srcOrd="0" destOrd="0" parTransId="{CD520B8E-BFB0-6C43-A9FE-D2666F9A00AD}" sibTransId="{9EBB2045-CC9E-5D44-895B-B0FAAFB7B87A}"/>
    <dgm:cxn modelId="{DD887140-B62A-384E-9333-EDA89D1815E5}" type="presOf" srcId="{CFDF6BBC-3570-2342-A986-659BD7A1AD61}" destId="{8DB1B397-BF9B-744F-A35B-9D5F9B20D649}" srcOrd="1" destOrd="0" presId="urn:microsoft.com/office/officeart/2005/8/layout/hList7"/>
    <dgm:cxn modelId="{58061F67-1C4D-5341-8EE9-F42E93290A20}" srcId="{F53FE2A1-0AF4-A945-B379-9432D1E8C6E6}" destId="{DAEAF374-4CC2-F942-B23D-D10F878D9081}" srcOrd="3" destOrd="0" parTransId="{FB3BF78F-57FF-4745-BDD9-BB82CB59D203}" sibTransId="{14A1384C-7FEC-7F4B-86FE-3A57D43FFAF4}"/>
    <dgm:cxn modelId="{5FB51E6C-C4F4-E149-93E6-501620EA211E}" type="presOf" srcId="{CC578B7A-E362-1946-AAFA-9C602EA89E37}" destId="{568CB481-34AD-6044-836A-15B9239A7B45}" srcOrd="1" destOrd="0" presId="urn:microsoft.com/office/officeart/2005/8/layout/hList7"/>
    <dgm:cxn modelId="{71462D72-6806-A44F-AA71-3FF373E265C2}" type="presOf" srcId="{26945C1D-2057-8049-A18E-4DBFDA86F824}" destId="{2D687ED9-C121-8649-9B62-A2F5695B1BD3}" srcOrd="0" destOrd="0" presId="urn:microsoft.com/office/officeart/2005/8/layout/hList7"/>
    <dgm:cxn modelId="{113AF953-D499-B24C-9E15-80F225A2C55F}" type="presOf" srcId="{9EBB2045-CC9E-5D44-895B-B0FAAFB7B87A}" destId="{583B7F55-CF14-6C4C-A0E2-B07D88531456}" srcOrd="0" destOrd="0" presId="urn:microsoft.com/office/officeart/2005/8/layout/hList7"/>
    <dgm:cxn modelId="{88B06F76-1BD1-B445-B970-A962BBFE4CFA}" type="presOf" srcId="{3F6670A3-1C99-034D-AF6E-ACB7F058FF1B}" destId="{5B12431F-4406-4649-A1D2-423D074A523F}" srcOrd="0" destOrd="0" presId="urn:microsoft.com/office/officeart/2005/8/layout/hList7"/>
    <dgm:cxn modelId="{5774FC59-0B22-3946-92CC-D1B30F1BDC4E}" type="presOf" srcId="{14A1384C-7FEC-7F4B-86FE-3A57D43FFAF4}" destId="{2F9C6F5E-495C-AB4B-9A5D-6B68923423E8}" srcOrd="0" destOrd="0" presId="urn:microsoft.com/office/officeart/2005/8/layout/hList7"/>
    <dgm:cxn modelId="{7451BD7A-507F-1049-BDEC-58B8C645D113}" type="presOf" srcId="{F53FE2A1-0AF4-A945-B379-9432D1E8C6E6}" destId="{354F12A2-1349-BF45-B9B1-03E7A5E3A67C}" srcOrd="0" destOrd="0" presId="urn:microsoft.com/office/officeart/2005/8/layout/hList7"/>
    <dgm:cxn modelId="{1737A097-4A73-2445-8DBE-7B47515E9179}" type="presOf" srcId="{DAEAF374-4CC2-F942-B23D-D10F878D9081}" destId="{588C1FC9-2B89-BA4F-B5FA-07B70B9FADAB}" srcOrd="1" destOrd="0" presId="urn:microsoft.com/office/officeart/2005/8/layout/hList7"/>
    <dgm:cxn modelId="{76FCBD9B-0632-8D48-B286-F59151267000}" type="presOf" srcId="{CFDF6BBC-3570-2342-A986-659BD7A1AD61}" destId="{D8972037-10D0-D64B-A060-3A6BFDF3B8AC}" srcOrd="0" destOrd="0" presId="urn:microsoft.com/office/officeart/2005/8/layout/hList7"/>
    <dgm:cxn modelId="{B707409E-A10B-3643-B0D1-5A60F9A9220F}" type="presOf" srcId="{545B6687-6E21-3546-AB06-6047CC788DB4}" destId="{EC4152CE-3F1B-644D-8F59-C68A9F3C1D03}" srcOrd="0" destOrd="0" presId="urn:microsoft.com/office/officeart/2005/8/layout/hList7"/>
    <dgm:cxn modelId="{36EA41C0-55DB-504F-9254-A3FC04BD937A}" srcId="{F53FE2A1-0AF4-A945-B379-9432D1E8C6E6}" destId="{CC578B7A-E362-1946-AAFA-9C602EA89E37}" srcOrd="4" destOrd="0" parTransId="{804ECBA3-E2D8-C440-A9BD-DA27DE3D4074}" sibTransId="{841FF38A-F1DF-8E46-B5C7-76B968DA7FA1}"/>
    <dgm:cxn modelId="{249D56CC-8CCA-CA4B-A5E7-80435A3729EF}" type="presOf" srcId="{ACDF645F-D87B-D74A-89EA-8AE3FC3281A4}" destId="{33FE280A-D88C-234B-94C2-1299F32541B6}" srcOrd="1" destOrd="0" presId="urn:microsoft.com/office/officeart/2005/8/layout/hList7"/>
    <dgm:cxn modelId="{D04CA1DD-4FF3-1C4D-A1D2-01144A9B5E41}" srcId="{F53FE2A1-0AF4-A945-B379-9432D1E8C6E6}" destId="{ACDF645F-D87B-D74A-89EA-8AE3FC3281A4}" srcOrd="2" destOrd="0" parTransId="{9755B4A8-6522-F745-BA22-25DD89163383}" sibTransId="{3F6670A3-1C99-034D-AF6E-ACB7F058FF1B}"/>
    <dgm:cxn modelId="{9B2841EE-DD2F-F14A-A54A-9C51212E3035}" type="presOf" srcId="{545B6687-6E21-3546-AB06-6047CC788DB4}" destId="{535B1724-FE5A-774A-B085-89DE5C0EAFA1}" srcOrd="1" destOrd="0" presId="urn:microsoft.com/office/officeart/2005/8/layout/hList7"/>
    <dgm:cxn modelId="{1773A50A-525D-914A-BD4E-3D2F5A1648C9}" type="presParOf" srcId="{354F12A2-1349-BF45-B9B1-03E7A5E3A67C}" destId="{89702812-6069-CD45-949E-4F58A35362BE}" srcOrd="0" destOrd="0" presId="urn:microsoft.com/office/officeart/2005/8/layout/hList7"/>
    <dgm:cxn modelId="{7013E37B-C182-7140-BD64-5731DD2F2ED3}" type="presParOf" srcId="{354F12A2-1349-BF45-B9B1-03E7A5E3A67C}" destId="{F5545EB0-6E16-E34E-8A68-4819F4E9648E}" srcOrd="1" destOrd="0" presId="urn:microsoft.com/office/officeart/2005/8/layout/hList7"/>
    <dgm:cxn modelId="{E198D255-1433-5C4F-B940-4B55214B05AC}" type="presParOf" srcId="{F5545EB0-6E16-E34E-8A68-4819F4E9648E}" destId="{FBCDFCF4-3230-C94F-A507-AEF6B598D961}" srcOrd="0" destOrd="0" presId="urn:microsoft.com/office/officeart/2005/8/layout/hList7"/>
    <dgm:cxn modelId="{93B4FF78-56F4-3747-960D-41C1968328DB}" type="presParOf" srcId="{FBCDFCF4-3230-C94F-A507-AEF6B598D961}" destId="{D8972037-10D0-D64B-A060-3A6BFDF3B8AC}" srcOrd="0" destOrd="0" presId="urn:microsoft.com/office/officeart/2005/8/layout/hList7"/>
    <dgm:cxn modelId="{7AF70E46-CFBB-AA4E-9B2C-681473DCE5EF}" type="presParOf" srcId="{FBCDFCF4-3230-C94F-A507-AEF6B598D961}" destId="{8DB1B397-BF9B-744F-A35B-9D5F9B20D649}" srcOrd="1" destOrd="0" presId="urn:microsoft.com/office/officeart/2005/8/layout/hList7"/>
    <dgm:cxn modelId="{5FC193B7-5606-FA40-9251-247A8CC2F2E6}" type="presParOf" srcId="{FBCDFCF4-3230-C94F-A507-AEF6B598D961}" destId="{E31BAC3B-962D-0640-A328-CD43CC0CE6FC}" srcOrd="2" destOrd="0" presId="urn:microsoft.com/office/officeart/2005/8/layout/hList7"/>
    <dgm:cxn modelId="{52EED2A4-C380-6146-8D2B-B19F715FC97E}" type="presParOf" srcId="{FBCDFCF4-3230-C94F-A507-AEF6B598D961}" destId="{B25A1FEA-E788-BA4A-92DD-E3A95010236B}" srcOrd="3" destOrd="0" presId="urn:microsoft.com/office/officeart/2005/8/layout/hList7"/>
    <dgm:cxn modelId="{4366B9AA-0891-2746-87F7-365811C00457}" type="presParOf" srcId="{F5545EB0-6E16-E34E-8A68-4819F4E9648E}" destId="{583B7F55-CF14-6C4C-A0E2-B07D88531456}" srcOrd="1" destOrd="0" presId="urn:microsoft.com/office/officeart/2005/8/layout/hList7"/>
    <dgm:cxn modelId="{F4260691-93CC-954F-9719-5166B22CDCA4}" type="presParOf" srcId="{F5545EB0-6E16-E34E-8A68-4819F4E9648E}" destId="{CDEC7592-076F-564A-931D-448F4CCFB969}" srcOrd="2" destOrd="0" presId="urn:microsoft.com/office/officeart/2005/8/layout/hList7"/>
    <dgm:cxn modelId="{FFF4DA65-F71F-2F43-86BE-C68673BFC3AF}" type="presParOf" srcId="{CDEC7592-076F-564A-931D-448F4CCFB969}" destId="{EC4152CE-3F1B-644D-8F59-C68A9F3C1D03}" srcOrd="0" destOrd="0" presId="urn:microsoft.com/office/officeart/2005/8/layout/hList7"/>
    <dgm:cxn modelId="{5BBA96A8-89B7-6D4D-BB66-AFAF75719546}" type="presParOf" srcId="{CDEC7592-076F-564A-931D-448F4CCFB969}" destId="{535B1724-FE5A-774A-B085-89DE5C0EAFA1}" srcOrd="1" destOrd="0" presId="urn:microsoft.com/office/officeart/2005/8/layout/hList7"/>
    <dgm:cxn modelId="{2D31917E-B1B6-6049-A810-140A7A69911E}" type="presParOf" srcId="{CDEC7592-076F-564A-931D-448F4CCFB969}" destId="{663CBB15-F0C7-2C4F-BBD8-3D9096310562}" srcOrd="2" destOrd="0" presId="urn:microsoft.com/office/officeart/2005/8/layout/hList7"/>
    <dgm:cxn modelId="{C95EA733-E563-2E40-BD97-7D5BA05DEA69}" type="presParOf" srcId="{CDEC7592-076F-564A-931D-448F4CCFB969}" destId="{85425468-43D7-1C49-B6E3-CC9BEB03BEC4}" srcOrd="3" destOrd="0" presId="urn:microsoft.com/office/officeart/2005/8/layout/hList7"/>
    <dgm:cxn modelId="{E96B7F7D-9E3B-AC4F-B945-F7580C58910C}" type="presParOf" srcId="{F5545EB0-6E16-E34E-8A68-4819F4E9648E}" destId="{2D687ED9-C121-8649-9B62-A2F5695B1BD3}" srcOrd="3" destOrd="0" presId="urn:microsoft.com/office/officeart/2005/8/layout/hList7"/>
    <dgm:cxn modelId="{AD399E50-8CFF-BA42-9E35-4F7D04D8396D}" type="presParOf" srcId="{F5545EB0-6E16-E34E-8A68-4819F4E9648E}" destId="{EBCEEAC3-5290-8541-A32C-BA0BA6CA7EC7}" srcOrd="4" destOrd="0" presId="urn:microsoft.com/office/officeart/2005/8/layout/hList7"/>
    <dgm:cxn modelId="{DFCC4CE1-F384-CE42-B133-A48484F513F8}" type="presParOf" srcId="{EBCEEAC3-5290-8541-A32C-BA0BA6CA7EC7}" destId="{4EBE75EF-273B-8D4B-9FC9-5626350991CC}" srcOrd="0" destOrd="0" presId="urn:microsoft.com/office/officeart/2005/8/layout/hList7"/>
    <dgm:cxn modelId="{8A746F71-DF43-574B-89B6-C3CCD7D53B71}" type="presParOf" srcId="{EBCEEAC3-5290-8541-A32C-BA0BA6CA7EC7}" destId="{33FE280A-D88C-234B-94C2-1299F32541B6}" srcOrd="1" destOrd="0" presId="urn:microsoft.com/office/officeart/2005/8/layout/hList7"/>
    <dgm:cxn modelId="{1FBA881A-6F83-CE40-8C51-D9742B42CBAD}" type="presParOf" srcId="{EBCEEAC3-5290-8541-A32C-BA0BA6CA7EC7}" destId="{9FA9E650-841B-9F42-B367-19089177B1D3}" srcOrd="2" destOrd="0" presId="urn:microsoft.com/office/officeart/2005/8/layout/hList7"/>
    <dgm:cxn modelId="{0847E91E-A114-DE4C-BF60-4C461AEEBCF4}" type="presParOf" srcId="{EBCEEAC3-5290-8541-A32C-BA0BA6CA7EC7}" destId="{E71B90D4-4A0A-CA45-A76E-7509FE2EF270}" srcOrd="3" destOrd="0" presId="urn:microsoft.com/office/officeart/2005/8/layout/hList7"/>
    <dgm:cxn modelId="{F28514B6-6098-2940-B9D3-C6C9A55D1651}" type="presParOf" srcId="{F5545EB0-6E16-E34E-8A68-4819F4E9648E}" destId="{5B12431F-4406-4649-A1D2-423D074A523F}" srcOrd="5" destOrd="0" presId="urn:microsoft.com/office/officeart/2005/8/layout/hList7"/>
    <dgm:cxn modelId="{2539FCAA-2A05-2645-BDC4-BA95EBB4419B}" type="presParOf" srcId="{F5545EB0-6E16-E34E-8A68-4819F4E9648E}" destId="{0F331634-3724-B643-B559-643D59750D60}" srcOrd="6" destOrd="0" presId="urn:microsoft.com/office/officeart/2005/8/layout/hList7"/>
    <dgm:cxn modelId="{31A18BC6-64C3-0646-A38D-6BD551761D6D}" type="presParOf" srcId="{0F331634-3724-B643-B559-643D59750D60}" destId="{42FD3ADC-104C-0241-A119-E7F0FA3B5D54}" srcOrd="0" destOrd="0" presId="urn:microsoft.com/office/officeart/2005/8/layout/hList7"/>
    <dgm:cxn modelId="{0ECD98D0-228B-8E44-BD3C-BD6AD90B0E0E}" type="presParOf" srcId="{0F331634-3724-B643-B559-643D59750D60}" destId="{588C1FC9-2B89-BA4F-B5FA-07B70B9FADAB}" srcOrd="1" destOrd="0" presId="urn:microsoft.com/office/officeart/2005/8/layout/hList7"/>
    <dgm:cxn modelId="{54286E64-E1DE-4747-A9A8-2E5BC0AD0CD7}" type="presParOf" srcId="{0F331634-3724-B643-B559-643D59750D60}" destId="{3F71C6FF-3A53-D046-AFA0-210CBDBF91F3}" srcOrd="2" destOrd="0" presId="urn:microsoft.com/office/officeart/2005/8/layout/hList7"/>
    <dgm:cxn modelId="{462AD2D4-8BB5-AD46-BBF5-DD9E10A39787}" type="presParOf" srcId="{0F331634-3724-B643-B559-643D59750D60}" destId="{ECBF5B25-5D8B-D846-A2D8-D25EEE6E75EA}" srcOrd="3" destOrd="0" presId="urn:microsoft.com/office/officeart/2005/8/layout/hList7"/>
    <dgm:cxn modelId="{58ED9DC6-4B2D-5949-BECB-E6155CE76553}" type="presParOf" srcId="{F5545EB0-6E16-E34E-8A68-4819F4E9648E}" destId="{2F9C6F5E-495C-AB4B-9A5D-6B68923423E8}" srcOrd="7" destOrd="0" presId="urn:microsoft.com/office/officeart/2005/8/layout/hList7"/>
    <dgm:cxn modelId="{7A595BC0-5FC3-654A-9498-A70ACD0E5602}" type="presParOf" srcId="{F5545EB0-6E16-E34E-8A68-4819F4E9648E}" destId="{3EAED3D5-741E-EA42-AB9A-A2E53EE3BE35}" srcOrd="8" destOrd="0" presId="urn:microsoft.com/office/officeart/2005/8/layout/hList7"/>
    <dgm:cxn modelId="{0673302B-91FE-9843-B3D3-438CE6B130F0}" type="presParOf" srcId="{3EAED3D5-741E-EA42-AB9A-A2E53EE3BE35}" destId="{76671D8B-8BA8-3146-863E-9F1CFD434EED}" srcOrd="0" destOrd="0" presId="urn:microsoft.com/office/officeart/2005/8/layout/hList7"/>
    <dgm:cxn modelId="{FE1E74BB-32EA-C54D-AFB3-EFA3BAAD2B40}" type="presParOf" srcId="{3EAED3D5-741E-EA42-AB9A-A2E53EE3BE35}" destId="{568CB481-34AD-6044-836A-15B9239A7B45}" srcOrd="1" destOrd="0" presId="urn:microsoft.com/office/officeart/2005/8/layout/hList7"/>
    <dgm:cxn modelId="{A7F7EB3A-52B2-5E45-95F1-5023D732B459}" type="presParOf" srcId="{3EAED3D5-741E-EA42-AB9A-A2E53EE3BE35}" destId="{A4404E2A-03BF-864B-B152-51C99419BCBA}" srcOrd="2" destOrd="0" presId="urn:microsoft.com/office/officeart/2005/8/layout/hList7"/>
    <dgm:cxn modelId="{0918524B-088E-6742-B631-B53D4449593B}" type="presParOf" srcId="{3EAED3D5-741E-EA42-AB9A-A2E53EE3BE35}" destId="{7C3BB901-5883-634C-BDFF-7A61453228BE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72037-10D0-D64B-A060-3A6BFDF3B8AC}">
      <dsp:nvSpPr>
        <dsp:cNvPr id="0" name=""/>
        <dsp:cNvSpPr/>
      </dsp:nvSpPr>
      <dsp:spPr>
        <a:xfrm>
          <a:off x="0" y="0"/>
          <a:ext cx="1587499" cy="541866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Sales </a:t>
          </a:r>
          <a:r>
            <a:rPr lang="zh-CN" altLang="en-US" sz="2100" kern="1200" dirty="0"/>
            <a:t> </a:t>
          </a:r>
          <a:r>
            <a:rPr lang="en-US" altLang="zh-CN" sz="2100" kern="1200" dirty="0"/>
            <a:t>system</a:t>
          </a:r>
          <a:endParaRPr lang="en-US" sz="2100" kern="1200" dirty="0"/>
        </a:p>
      </dsp:txBody>
      <dsp:txXfrm>
        <a:off x="0" y="2167466"/>
        <a:ext cx="1587499" cy="2167466"/>
      </dsp:txXfrm>
    </dsp:sp>
    <dsp:sp modelId="{B25A1FEA-E788-BA4A-92DD-E3A95010236B}">
      <dsp:nvSpPr>
        <dsp:cNvPr id="0" name=""/>
        <dsp:cNvSpPr/>
      </dsp:nvSpPr>
      <dsp:spPr>
        <a:xfrm>
          <a:off x="47625" y="325120"/>
          <a:ext cx="1492249" cy="180441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4152CE-3F1B-644D-8F59-C68A9F3C1D03}">
      <dsp:nvSpPr>
        <dsp:cNvPr id="0" name=""/>
        <dsp:cNvSpPr/>
      </dsp:nvSpPr>
      <dsp:spPr>
        <a:xfrm>
          <a:off x="1577975" y="0"/>
          <a:ext cx="1587499" cy="541866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Stocking</a:t>
          </a:r>
          <a:r>
            <a:rPr lang="zh-CN" altLang="en-US" sz="2100" kern="1200" dirty="0"/>
            <a:t> </a:t>
          </a:r>
          <a:r>
            <a:rPr lang="en-US" altLang="zh-CN" sz="2100" kern="1200" dirty="0"/>
            <a:t>system</a:t>
          </a:r>
          <a:endParaRPr lang="en-US" sz="2100" kern="1200" dirty="0"/>
        </a:p>
      </dsp:txBody>
      <dsp:txXfrm>
        <a:off x="1577975" y="2167466"/>
        <a:ext cx="1587499" cy="2167466"/>
      </dsp:txXfrm>
    </dsp:sp>
    <dsp:sp modelId="{85425468-43D7-1C49-B6E3-CC9BEB03BEC4}">
      <dsp:nvSpPr>
        <dsp:cNvPr id="0" name=""/>
        <dsp:cNvSpPr/>
      </dsp:nvSpPr>
      <dsp:spPr>
        <a:xfrm>
          <a:off x="1682750" y="325120"/>
          <a:ext cx="1492249" cy="180441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E75EF-273B-8D4B-9FC9-5626350991CC}">
      <dsp:nvSpPr>
        <dsp:cNvPr id="0" name=""/>
        <dsp:cNvSpPr/>
      </dsp:nvSpPr>
      <dsp:spPr>
        <a:xfrm>
          <a:off x="3270250" y="0"/>
          <a:ext cx="1587499" cy="541866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Order picking</a:t>
          </a:r>
          <a:r>
            <a:rPr lang="zh-CN" altLang="en-US" sz="2100" kern="1200" dirty="0"/>
            <a:t> </a:t>
          </a:r>
          <a:r>
            <a:rPr lang="en-US" altLang="zh-CN" sz="2100" kern="1200" dirty="0"/>
            <a:t>system</a:t>
          </a:r>
          <a:endParaRPr lang="en-US" sz="2100" kern="1200" dirty="0"/>
        </a:p>
      </dsp:txBody>
      <dsp:txXfrm>
        <a:off x="3270250" y="2167466"/>
        <a:ext cx="1587499" cy="2167466"/>
      </dsp:txXfrm>
    </dsp:sp>
    <dsp:sp modelId="{E71B90D4-4A0A-CA45-A76E-7509FE2EF270}">
      <dsp:nvSpPr>
        <dsp:cNvPr id="0" name=""/>
        <dsp:cNvSpPr/>
      </dsp:nvSpPr>
      <dsp:spPr>
        <a:xfrm>
          <a:off x="3317875" y="325120"/>
          <a:ext cx="1492249" cy="180441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D3ADC-104C-0241-A119-E7F0FA3B5D54}">
      <dsp:nvSpPr>
        <dsp:cNvPr id="0" name=""/>
        <dsp:cNvSpPr/>
      </dsp:nvSpPr>
      <dsp:spPr>
        <a:xfrm>
          <a:off x="4905375" y="0"/>
          <a:ext cx="1587499" cy="541866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100" kern="1200" dirty="0"/>
            <a:t>Packing system</a:t>
          </a:r>
          <a:endParaRPr lang="en-US" sz="2100" kern="1200" dirty="0"/>
        </a:p>
      </dsp:txBody>
      <dsp:txXfrm>
        <a:off x="4905375" y="2167466"/>
        <a:ext cx="1587499" cy="2167466"/>
      </dsp:txXfrm>
    </dsp:sp>
    <dsp:sp modelId="{ECBF5B25-5D8B-D846-A2D8-D25EEE6E75EA}">
      <dsp:nvSpPr>
        <dsp:cNvPr id="0" name=""/>
        <dsp:cNvSpPr/>
      </dsp:nvSpPr>
      <dsp:spPr>
        <a:xfrm>
          <a:off x="4952999" y="325120"/>
          <a:ext cx="1492249" cy="180441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71D8B-8BA8-3146-863E-9F1CFD434EED}">
      <dsp:nvSpPr>
        <dsp:cNvPr id="0" name=""/>
        <dsp:cNvSpPr/>
      </dsp:nvSpPr>
      <dsp:spPr>
        <a:xfrm>
          <a:off x="6540499" y="0"/>
          <a:ext cx="1587499" cy="541866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Purchasing</a:t>
          </a:r>
          <a:r>
            <a:rPr lang="zh-CN" altLang="en-US" sz="2100" kern="1200" dirty="0"/>
            <a:t> </a:t>
          </a:r>
          <a:r>
            <a:rPr lang="en-US" altLang="zh-CN" sz="2100" kern="1200" dirty="0"/>
            <a:t>system</a:t>
          </a:r>
          <a:endParaRPr lang="en-US" sz="2100" kern="1200" dirty="0"/>
        </a:p>
      </dsp:txBody>
      <dsp:txXfrm>
        <a:off x="6540499" y="2167466"/>
        <a:ext cx="1587499" cy="2167466"/>
      </dsp:txXfrm>
    </dsp:sp>
    <dsp:sp modelId="{7C3BB901-5883-634C-BDFF-7A61453228BE}">
      <dsp:nvSpPr>
        <dsp:cNvPr id="0" name=""/>
        <dsp:cNvSpPr/>
      </dsp:nvSpPr>
      <dsp:spPr>
        <a:xfrm>
          <a:off x="6588124" y="325120"/>
          <a:ext cx="1492249" cy="180441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02812-6069-CD45-949E-4F58A35362BE}">
      <dsp:nvSpPr>
        <dsp:cNvPr id="0" name=""/>
        <dsp:cNvSpPr/>
      </dsp:nvSpPr>
      <dsp:spPr>
        <a:xfrm>
          <a:off x="325119" y="4334933"/>
          <a:ext cx="7477760" cy="812800"/>
        </a:xfrm>
        <a:prstGeom prst="leftRightArrow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3B5B-4175-B014-E060-A74C0A318F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Dba</a:t>
            </a:r>
            <a:r>
              <a:rPr lang="zh-CN" altLang="en-US" dirty="0"/>
              <a:t> </a:t>
            </a:r>
            <a:r>
              <a:rPr lang="en-US" altLang="zh-CN" dirty="0"/>
              <a:t>project sharing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7B5C71-64F9-347B-7D87-9DDAA04FF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9495" y="3483864"/>
            <a:ext cx="4296793" cy="878908"/>
          </a:xfrm>
        </p:spPr>
        <p:txBody>
          <a:bodyPr/>
          <a:lstStyle/>
          <a:p>
            <a:r>
              <a:rPr lang="en-US" altLang="zh-CN" dirty="0"/>
              <a:t>Wanyun</a:t>
            </a:r>
            <a:r>
              <a:rPr lang="zh-CN" altLang="en-US" dirty="0"/>
              <a:t> </a:t>
            </a:r>
            <a:r>
              <a:rPr lang="en-US" altLang="zh-CN" dirty="0"/>
              <a:t>He</a:t>
            </a:r>
          </a:p>
          <a:p>
            <a:r>
              <a:rPr lang="en-US" dirty="0"/>
              <a:t>1906569@student.uwtsd.ac.uk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3812512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571" y="1334793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570" y="2203473"/>
            <a:ext cx="7019351" cy="3122168"/>
          </a:xfrm>
        </p:spPr>
        <p:txBody>
          <a:bodyPr/>
          <a:lstStyle/>
          <a:p>
            <a:r>
              <a:rPr lang="en-US" altLang="zh-CN" dirty="0">
                <a:solidFill>
                  <a:srgbClr val="202C8F"/>
                </a:solidFill>
              </a:rPr>
              <a:t>Research background</a:t>
            </a:r>
          </a:p>
          <a:p>
            <a:r>
              <a:rPr lang="en-US" altLang="zh-CN" dirty="0">
                <a:solidFill>
                  <a:schemeClr val="tx1"/>
                </a:solidFill>
              </a:rPr>
              <a:t>Ai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application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in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GB" altLang="zh-CN" dirty="0">
                <a:solidFill>
                  <a:schemeClr val="tx1"/>
                </a:solidFill>
              </a:rPr>
              <a:t>the smart warehouse</a:t>
            </a:r>
          </a:p>
          <a:p>
            <a:r>
              <a:rPr lang="en-US" dirty="0">
                <a:solidFill>
                  <a:schemeClr val="tx1"/>
                </a:solidFill>
              </a:rPr>
              <a:t>Introduction​ of My Research</a:t>
            </a:r>
          </a:p>
          <a:p>
            <a:r>
              <a:rPr lang="en-US" dirty="0" err="1">
                <a:solidFill>
                  <a:schemeClr val="tx1"/>
                </a:solidFill>
              </a:rPr>
              <a:t>Struggling</a:t>
            </a:r>
            <a:r>
              <a:rPr lang="en-US" altLang="zh-CN" dirty="0" err="1">
                <a:solidFill>
                  <a:schemeClr val="tx1"/>
                </a:solidFill>
              </a:rPr>
              <a:t>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1576002-2CB6-BB3A-01EE-13917E5C3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/>
              <a:t>Ai</a:t>
            </a:r>
            <a:r>
              <a:rPr lang="zh-CN" altLang="en-US" dirty="0"/>
              <a:t> </a:t>
            </a:r>
            <a:r>
              <a:rPr lang="en-GB" altLang="zh-CN" dirty="0"/>
              <a:t>pharmacy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44B27C-03C1-C524-B3E1-EFFEC9600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  <p:pic>
        <p:nvPicPr>
          <p:cNvPr id="4" name="Picture 3" descr="A picture containing text, person, indoor, people&#10;&#10;Description automatically generated">
            <a:extLst>
              <a:ext uri="{FF2B5EF4-FFF2-40B4-BE49-F238E27FC236}">
                <a16:creationId xmlns:a16="http://schemas.microsoft.com/office/drawing/2014/main" id="{527BD000-902B-B2BE-7859-C7CE8C063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508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018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571" y="1334793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570" y="2203473"/>
            <a:ext cx="7019351" cy="3122168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</a:rPr>
              <a:t>Research background</a:t>
            </a:r>
          </a:p>
          <a:p>
            <a:r>
              <a:rPr lang="en-US" altLang="zh-CN" b="1" dirty="0"/>
              <a:t>* Ai</a:t>
            </a:r>
            <a:r>
              <a:rPr lang="zh-CN" altLang="en-US" b="1" dirty="0"/>
              <a:t> </a:t>
            </a:r>
            <a:r>
              <a:rPr lang="en-US" altLang="zh-CN" b="1" dirty="0"/>
              <a:t>application</a:t>
            </a:r>
            <a:r>
              <a:rPr lang="zh-CN" altLang="en-US" b="1" dirty="0"/>
              <a:t> </a:t>
            </a:r>
            <a:r>
              <a:rPr lang="en-US" altLang="zh-CN" b="1" dirty="0"/>
              <a:t>in</a:t>
            </a:r>
            <a:r>
              <a:rPr lang="zh-CN" altLang="en-US" b="1" dirty="0"/>
              <a:t> </a:t>
            </a:r>
            <a:r>
              <a:rPr lang="en-GB" altLang="zh-CN" b="1" dirty="0"/>
              <a:t>the smart warehouse</a:t>
            </a:r>
          </a:p>
          <a:p>
            <a:r>
              <a:rPr lang="en-US" dirty="0">
                <a:solidFill>
                  <a:schemeClr val="tx1"/>
                </a:solidFill>
              </a:rPr>
              <a:t>Introduction​ of My Research</a:t>
            </a:r>
          </a:p>
          <a:p>
            <a:r>
              <a:rPr lang="en-US" dirty="0" err="1">
                <a:solidFill>
                  <a:schemeClr val="tx1"/>
                </a:solidFill>
              </a:rPr>
              <a:t>Struggling</a:t>
            </a:r>
            <a:r>
              <a:rPr lang="en-US" altLang="zh-CN" dirty="0" err="1">
                <a:solidFill>
                  <a:schemeClr val="tx1"/>
                </a:solidFill>
              </a:rPr>
              <a:t>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75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5234DF-1B8F-D407-3747-36BE05DEED6B}"/>
              </a:ext>
            </a:extLst>
          </p:cNvPr>
          <p:cNvSpPr txBox="1"/>
          <p:nvPr/>
        </p:nvSpPr>
        <p:spPr>
          <a:xfrm>
            <a:off x="3831716" y="1461610"/>
            <a:ext cx="724109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2400" b="1" dirty="0">
                <a:effectLst/>
                <a:latin typeface="TimesNewRomanPSMT"/>
              </a:rPr>
              <a:t>Advanced intelligent warehouse management system </a:t>
            </a:r>
          </a:p>
          <a:p>
            <a:endParaRPr lang="en-CA" sz="2400" dirty="0">
              <a:latin typeface="TimesNewRomanPSMT"/>
            </a:endParaRPr>
          </a:p>
          <a:p>
            <a:endParaRPr lang="en-CA" sz="2400" dirty="0">
              <a:latin typeface="TimesNewRomanPSMT"/>
            </a:endParaRPr>
          </a:p>
          <a:p>
            <a:r>
              <a:rPr lang="en-CA" sz="2400" dirty="0">
                <a:effectLst/>
                <a:latin typeface="TimesNewRomanPSMT"/>
              </a:rPr>
              <a:t>RFID (Radio Frequency Identification) technology,</a:t>
            </a:r>
          </a:p>
          <a:p>
            <a:r>
              <a:rPr lang="en-CA" sz="2400" dirty="0">
                <a:effectLst/>
                <a:latin typeface="TimesNewRomanPSMT"/>
              </a:rPr>
              <a:t>visualization technology,</a:t>
            </a:r>
          </a:p>
          <a:p>
            <a:r>
              <a:rPr lang="en-CA" sz="2400" dirty="0">
                <a:effectLst/>
                <a:latin typeface="TimesNewRomanPSMT"/>
              </a:rPr>
              <a:t>automated guided vehicles (AGVs) </a:t>
            </a:r>
            <a:endParaRPr lang="en-CA" sz="2400" dirty="0">
              <a:latin typeface="TimesNewRomanPSMT"/>
            </a:endParaRPr>
          </a:p>
          <a:p>
            <a:r>
              <a:rPr lang="en-CA" sz="2400" dirty="0">
                <a:effectLst/>
                <a:latin typeface="TimesNewRomanPSMT"/>
              </a:rPr>
              <a:t>Automated storage and retrieval system (AS/RS)</a:t>
            </a:r>
            <a:endParaRPr lang="en-CA" sz="2400" dirty="0"/>
          </a:p>
        </p:txBody>
      </p:sp>
    </p:spTree>
    <p:extLst>
      <p:ext uri="{BB962C8B-B14F-4D97-AF65-F5344CB8AC3E}">
        <p14:creationId xmlns:p14="http://schemas.microsoft.com/office/powerpoint/2010/main" val="303001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6B8928F-90B7-6E3E-A9F5-9A27A8F9B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9F2C0D-6900-5149-062F-35A8ABF90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A755B4D6-6259-F7CB-083C-0A594FC18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2128"/>
            <a:ext cx="12192000" cy="563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381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9C7E7DA-9C09-1C78-CBF4-C0BE2E608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421D4A-D9AF-ECE6-BD6E-0B64F7DC0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6" descr="A picture containing text, computer, electronics, screenshot&#10;&#10;Description automatically generated">
            <a:extLst>
              <a:ext uri="{FF2B5EF4-FFF2-40B4-BE49-F238E27FC236}">
                <a16:creationId xmlns:a16="http://schemas.microsoft.com/office/drawing/2014/main" id="{A31FCEFA-8E0D-CE15-FDD6-AE55F9E77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2128"/>
            <a:ext cx="12192000" cy="563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47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1D4C48-4C87-AF32-7D9D-FF87B3A96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D68394-7BDA-C1A3-FD07-08F4E6FFE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81C14B6-444D-FEBA-4B76-A4E44B70E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00076" y="-114300"/>
            <a:ext cx="7543294" cy="4343400"/>
          </a:xfrm>
          <a:prstGeom prst="rect">
            <a:avLst/>
          </a:prstGeom>
        </p:spPr>
      </p:pic>
      <p:pic>
        <p:nvPicPr>
          <p:cNvPr id="7" name="Picture 6" descr="A picture containing text, library, outdoor&#10;&#10;Description automatically generated">
            <a:extLst>
              <a:ext uri="{FF2B5EF4-FFF2-40B4-BE49-F238E27FC236}">
                <a16:creationId xmlns:a16="http://schemas.microsoft.com/office/drawing/2014/main" id="{1144FF17-E213-9D54-EA8C-40BBD8CC8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8677" y="2225993"/>
            <a:ext cx="6483323" cy="472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431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62367B7-9A4D-35C2-23F9-FD9AE452B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D5DD0F-02D5-B702-D49E-41455216F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9</a:t>
            </a:fld>
            <a:endParaRPr lang="en-US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D4926CD-107A-8F44-A1F4-ED1E36FD9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1" y="457199"/>
            <a:ext cx="11331531" cy="558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697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2F8D36-FA33-B995-31C3-F16105D50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E9DEF1-A829-6ABE-3136-6DEB19EE5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DC7A5FCC-5E00-183D-850D-A9AFBDAB0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4640" y="0"/>
            <a:ext cx="61627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038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2C7058E-F177-DE61-2416-35B11C56B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F31020-6A49-69E4-C5AA-928D81691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11</a:t>
            </a:fld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D5879B8-60A0-23F9-F951-8E04406381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147995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BA49452-F31D-E734-3DAA-6218EAF393BD}"/>
              </a:ext>
            </a:extLst>
          </p:cNvPr>
          <p:cNvSpPr/>
          <p:nvPr/>
        </p:nvSpPr>
        <p:spPr>
          <a:xfrm>
            <a:off x="4718058" y="4867572"/>
            <a:ext cx="27558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integrate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0919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571" y="1334793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570" y="2203473"/>
            <a:ext cx="7019351" cy="3122168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</a:rPr>
              <a:t>Research background</a:t>
            </a:r>
          </a:p>
          <a:p>
            <a:r>
              <a:rPr lang="en-US" altLang="zh-CN" dirty="0">
                <a:solidFill>
                  <a:schemeClr val="tx1"/>
                </a:solidFill>
              </a:rPr>
              <a:t>Ai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application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in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GB" altLang="zh-CN" dirty="0">
                <a:solidFill>
                  <a:schemeClr val="tx1"/>
                </a:solidFill>
              </a:rPr>
              <a:t>the smart warehouse</a:t>
            </a:r>
          </a:p>
          <a:p>
            <a:r>
              <a:rPr lang="en-US" altLang="zh-CN" b="1" dirty="0"/>
              <a:t>* </a:t>
            </a:r>
            <a:r>
              <a:rPr lang="en-US" b="1" dirty="0"/>
              <a:t>Introduction​ of My Research</a:t>
            </a:r>
          </a:p>
          <a:p>
            <a:r>
              <a:rPr lang="en-US" dirty="0" err="1">
                <a:solidFill>
                  <a:schemeClr val="tx1"/>
                </a:solidFill>
              </a:rPr>
              <a:t>Struggling</a:t>
            </a:r>
            <a:r>
              <a:rPr lang="en-US" altLang="zh-CN" dirty="0" err="1">
                <a:solidFill>
                  <a:schemeClr val="tx1"/>
                </a:solidFill>
              </a:rPr>
              <a:t>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831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F0941DA-EA43-2921-A125-BD474D5930D2}"/>
              </a:ext>
            </a:extLst>
          </p:cNvPr>
          <p:cNvSpPr txBox="1">
            <a:spLocks/>
          </p:cNvSpPr>
          <p:nvPr/>
        </p:nvSpPr>
        <p:spPr>
          <a:xfrm>
            <a:off x="2241804" y="2491200"/>
            <a:ext cx="7708392" cy="2700528"/>
          </a:xfrm>
          <a:prstGeom prst="rect">
            <a:avLst/>
          </a:prstGeom>
        </p:spPr>
        <p:txBody>
          <a:bodyPr vert="horz" lIns="91440" tIns="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ts val="4875"/>
              </a:lnSpc>
              <a:spcBef>
                <a:spcPct val="0"/>
              </a:spcBef>
              <a:buFont typeface="Arial" panose="020B0604020202020204" pitchFamily="34" charset="0"/>
              <a:buNone/>
              <a:defRPr sz="4400" b="1" kern="1200" cap="all" baseline="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sz="2400" dirty="0"/>
              <a:t>The Human Capital evaluation in the Intelligent Warehouse</a:t>
            </a:r>
          </a:p>
          <a:p>
            <a:r>
              <a:rPr lang="en-CA" sz="2400" dirty="0"/>
              <a:t> – A Case Study of a Manufacturing Enterprise in China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6722188-6B8F-7560-83E0-F9CAB145DC76}"/>
              </a:ext>
            </a:extLst>
          </p:cNvPr>
          <p:cNvSpPr txBox="1">
            <a:spLocks/>
          </p:cNvSpPr>
          <p:nvPr/>
        </p:nvSpPr>
        <p:spPr>
          <a:xfrm>
            <a:off x="8828692" y="955839"/>
            <a:ext cx="3493008" cy="8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Wanyun He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066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F5747BC-1993-6A42-C767-3DD2D625D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BBD173-E08F-57A6-FCA6-9A57C2AF5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pic>
        <p:nvPicPr>
          <p:cNvPr id="4" name="Picture 1" descr="page2image31094176">
            <a:extLst>
              <a:ext uri="{FF2B5EF4-FFF2-40B4-BE49-F238E27FC236}">
                <a16:creationId xmlns:a16="http://schemas.microsoft.com/office/drawing/2014/main" id="{7199AAB8-9712-2BD0-A10D-5A945EA52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14" y="1368127"/>
            <a:ext cx="598170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9DF8F6-020E-50A7-719D-0F7BFCC7DD95}"/>
              </a:ext>
            </a:extLst>
          </p:cNvPr>
          <p:cNvSpPr txBox="1"/>
          <p:nvPr/>
        </p:nvSpPr>
        <p:spPr>
          <a:xfrm>
            <a:off x="6433113" y="546229"/>
            <a:ext cx="5132321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Analyst: </a:t>
            </a:r>
            <a:r>
              <a:rPr lang="en-GB" dirty="0" err="1"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nalyzing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data and deriving insights from it.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Scientist: Developing and refining algorithms for machine learning and predictive analytics. </a:t>
            </a:r>
            <a:endParaRPr lang="en-CA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Engineer: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uilding and maintaining the infrastructure that supports the AI warehouse such as managing data pipelines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configuring data storage solutions.</a:t>
            </a:r>
            <a:endParaRPr lang="en-CA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Steward: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nsuring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quality and accuracy of the data in the AI warehouse such as data governance policies and data management.</a:t>
            </a:r>
            <a:endParaRPr lang="en-CA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Customer Support Specialist: 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roviding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support to end-users of the AI warehouse such as  answering questions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providing guidance to the data usage and analytics generated by the system.</a:t>
            </a:r>
            <a:endParaRPr lang="en-CA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Project Manager: A project manager may oversee the implementation and development of the AI warehouse.</a:t>
            </a:r>
            <a:endParaRPr lang="en-CA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854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E5B7596-74D6-3F8B-9700-D17690FEB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443603-4429-56CC-A1C2-66E44EACA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15</a:t>
            </a:fld>
            <a:endParaRPr lang="en-US" dirty="0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731810B8-C919-DB32-CC19-BE31A8494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4596" y="1145894"/>
            <a:ext cx="5427013" cy="48133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6EEA71-E029-B94D-1681-9A229426002D}"/>
              </a:ext>
            </a:extLst>
          </p:cNvPr>
          <p:cNvSpPr txBox="1"/>
          <p:nvPr/>
        </p:nvSpPr>
        <p:spPr>
          <a:xfrm>
            <a:off x="379340" y="3148314"/>
            <a:ext cx="2117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HUMAN CAPITAL</a:t>
            </a:r>
          </a:p>
          <a:p>
            <a:r>
              <a:rPr lang="en-US" dirty="0"/>
              <a:t> EVALUATION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317185-02A3-0AB0-7ACC-84B5B039F3B7}"/>
              </a:ext>
            </a:extLst>
          </p:cNvPr>
          <p:cNvSpPr txBox="1"/>
          <p:nvPr/>
        </p:nvSpPr>
        <p:spPr>
          <a:xfrm>
            <a:off x="10382491" y="3429000"/>
            <a:ext cx="1426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HR POLICY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60A40FF9-74A0-CD21-4473-EBF8D8B86F79}"/>
              </a:ext>
            </a:extLst>
          </p:cNvPr>
          <p:cNvSpPr/>
          <p:nvPr/>
        </p:nvSpPr>
        <p:spPr>
          <a:xfrm>
            <a:off x="2657340" y="3267417"/>
            <a:ext cx="787079" cy="32316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AE603651-F264-F74C-7BD5-B0AB5A923ED6}"/>
              </a:ext>
            </a:extLst>
          </p:cNvPr>
          <p:cNvSpPr/>
          <p:nvPr/>
        </p:nvSpPr>
        <p:spPr>
          <a:xfrm>
            <a:off x="9313510" y="3390977"/>
            <a:ext cx="787079" cy="32316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165BDA-1B48-9EBF-844D-D19EED91EE8A}"/>
              </a:ext>
            </a:extLst>
          </p:cNvPr>
          <p:cNvSpPr txBox="1"/>
          <p:nvPr/>
        </p:nvSpPr>
        <p:spPr>
          <a:xfrm>
            <a:off x="8422259" y="3843374"/>
            <a:ext cx="2896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Provide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CA" sz="18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recommendations</a:t>
            </a:r>
            <a:r>
              <a:rPr lang="en-CA" dirty="0">
                <a:solidFill>
                  <a:srgbClr val="002060"/>
                </a:solidFill>
                <a:effectLst/>
              </a:rPr>
              <a:t> 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B182B0-4F2D-F6FF-5D99-C5CD23103FFD}"/>
              </a:ext>
            </a:extLst>
          </p:cNvPr>
          <p:cNvSpPr txBox="1"/>
          <p:nvPr/>
        </p:nvSpPr>
        <p:spPr>
          <a:xfrm>
            <a:off x="2015120" y="3726297"/>
            <a:ext cx="24673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Test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model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US" altLang="zh-CN" dirty="0">
              <a:solidFill>
                <a:srgbClr val="00206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</a:rPr>
              <a:t>(adaption &amp; refraction)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146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571" y="1334793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570" y="2203473"/>
            <a:ext cx="7019351" cy="3122168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</a:rPr>
              <a:t>Research background</a:t>
            </a:r>
          </a:p>
          <a:p>
            <a:r>
              <a:rPr lang="en-US" altLang="zh-CN" dirty="0">
                <a:solidFill>
                  <a:schemeClr val="tx1"/>
                </a:solidFill>
              </a:rPr>
              <a:t>Ai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application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in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GB" altLang="zh-CN" dirty="0">
                <a:solidFill>
                  <a:schemeClr val="tx1"/>
                </a:solidFill>
              </a:rPr>
              <a:t>the smart warehouse</a:t>
            </a:r>
          </a:p>
          <a:p>
            <a:r>
              <a:rPr lang="en-US" dirty="0">
                <a:solidFill>
                  <a:schemeClr val="tx1"/>
                </a:solidFill>
              </a:rPr>
              <a:t>Introduction​ of My Research</a:t>
            </a:r>
          </a:p>
          <a:p>
            <a:r>
              <a:rPr lang="en-US" altLang="zh-CN" b="1" dirty="0"/>
              <a:t>* </a:t>
            </a:r>
            <a:r>
              <a:rPr lang="en-US" b="1" dirty="0" err="1"/>
              <a:t>Struggling</a:t>
            </a:r>
            <a:r>
              <a:rPr lang="en-US" altLang="zh-CN" b="1" dirty="0" err="1"/>
              <a:t>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541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443603-4429-56CC-A1C2-66E44EACA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17</a:t>
            </a:fld>
            <a:endParaRPr lang="en-US" dirty="0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731810B8-C919-DB32-CC19-BE31A8494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1" y="1713053"/>
            <a:ext cx="5427013" cy="48133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6EEA71-E029-B94D-1681-9A229426002D}"/>
              </a:ext>
            </a:extLst>
          </p:cNvPr>
          <p:cNvSpPr txBox="1"/>
          <p:nvPr/>
        </p:nvSpPr>
        <p:spPr>
          <a:xfrm>
            <a:off x="382515" y="3715473"/>
            <a:ext cx="2117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HUMAN CAPITAL</a:t>
            </a:r>
          </a:p>
          <a:p>
            <a:r>
              <a:rPr lang="en-US" dirty="0"/>
              <a:t> EVALUATION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317185-02A3-0AB0-7ACC-84B5B039F3B7}"/>
              </a:ext>
            </a:extLst>
          </p:cNvPr>
          <p:cNvSpPr txBox="1"/>
          <p:nvPr/>
        </p:nvSpPr>
        <p:spPr>
          <a:xfrm>
            <a:off x="10382491" y="3911970"/>
            <a:ext cx="1426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HR POLICY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60A40FF9-74A0-CD21-4473-EBF8D8B86F79}"/>
              </a:ext>
            </a:extLst>
          </p:cNvPr>
          <p:cNvSpPr/>
          <p:nvPr/>
        </p:nvSpPr>
        <p:spPr>
          <a:xfrm>
            <a:off x="2660515" y="3834576"/>
            <a:ext cx="787079" cy="32316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AE603651-F264-F74C-7BD5-B0AB5A923ED6}"/>
              </a:ext>
            </a:extLst>
          </p:cNvPr>
          <p:cNvSpPr/>
          <p:nvPr/>
        </p:nvSpPr>
        <p:spPr>
          <a:xfrm>
            <a:off x="9316685" y="3958136"/>
            <a:ext cx="787079" cy="32316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165BDA-1B48-9EBF-844D-D19EED91EE8A}"/>
              </a:ext>
            </a:extLst>
          </p:cNvPr>
          <p:cNvSpPr txBox="1"/>
          <p:nvPr/>
        </p:nvSpPr>
        <p:spPr>
          <a:xfrm>
            <a:off x="8425434" y="4410533"/>
            <a:ext cx="2896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Provide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CA" sz="18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recommendations</a:t>
            </a:r>
            <a:r>
              <a:rPr lang="en-CA" dirty="0">
                <a:solidFill>
                  <a:srgbClr val="002060"/>
                </a:solidFill>
                <a:effectLst/>
              </a:rPr>
              <a:t> 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B182B0-4F2D-F6FF-5D99-C5CD23103FFD}"/>
              </a:ext>
            </a:extLst>
          </p:cNvPr>
          <p:cNvSpPr txBox="1"/>
          <p:nvPr/>
        </p:nvSpPr>
        <p:spPr>
          <a:xfrm>
            <a:off x="2018295" y="4293456"/>
            <a:ext cx="24673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Test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model</a:t>
            </a:r>
            <a:r>
              <a:rPr lang="zh-CN" altLang="en-US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US" altLang="zh-CN" dirty="0">
              <a:solidFill>
                <a:srgbClr val="00206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altLang="zh-CN" dirty="0">
                <a:solidFill>
                  <a:srgbClr val="002060"/>
                </a:solidFill>
                <a:latin typeface="Arial" panose="020B0604020202020204" pitchFamily="34" charset="0"/>
              </a:rPr>
              <a:t>(adaption &amp; refraction)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113140-8B3D-76CD-BCEA-39F097D386FE}"/>
              </a:ext>
            </a:extLst>
          </p:cNvPr>
          <p:cNvSpPr/>
          <p:nvPr/>
        </p:nvSpPr>
        <p:spPr>
          <a:xfrm>
            <a:off x="691874" y="2675825"/>
            <a:ext cx="26528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RightUp"/>
              <a:lightRig rig="threePt" dir="t"/>
            </a:scene3d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HOW???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ECC0B1-2A06-9578-B165-C904F764A04A}"/>
              </a:ext>
            </a:extLst>
          </p:cNvPr>
          <p:cNvSpPr txBox="1"/>
          <p:nvPr/>
        </p:nvSpPr>
        <p:spPr>
          <a:xfrm>
            <a:off x="315458" y="152736"/>
            <a:ext cx="67930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1. Existing</a:t>
            </a:r>
            <a:r>
              <a:rPr lang="zh-CN" altLang="en-US" dirty="0"/>
              <a:t> </a:t>
            </a:r>
            <a:r>
              <a:rPr lang="en-US" altLang="zh-CN" dirty="0"/>
              <a:t>evaluation</a:t>
            </a:r>
            <a:r>
              <a:rPr lang="zh-CN" altLang="en-US" dirty="0"/>
              <a:t> </a:t>
            </a:r>
            <a:r>
              <a:rPr lang="en-US" altLang="zh-CN" dirty="0"/>
              <a:t>approaches: quantitative/ qualitative/ complex</a:t>
            </a:r>
          </a:p>
          <a:p>
            <a:r>
              <a:rPr lang="en-US" altLang="zh-CN" dirty="0"/>
              <a:t>2. self-evaluation scales + interview – Quantifying Qualitative Data</a:t>
            </a:r>
            <a:endParaRPr lang="en-GB" altLang="zh-CN" dirty="0"/>
          </a:p>
          <a:p>
            <a:r>
              <a:rPr lang="en-CA" dirty="0"/>
              <a:t>    Embedded mixed method</a:t>
            </a:r>
            <a:endParaRPr lang="en-GB" altLang="zh-CN" dirty="0"/>
          </a:p>
          <a:p>
            <a:r>
              <a:rPr lang="en-GB" altLang="zh-CN" dirty="0"/>
              <a:t>   </a:t>
            </a:r>
            <a:r>
              <a:rPr lang="en-US" altLang="zh-CN" dirty="0"/>
              <a:t>(</a:t>
            </a:r>
            <a:r>
              <a:rPr lang="en-US" dirty="0"/>
              <a:t>Sample size/questionnaire </a:t>
            </a:r>
            <a:r>
              <a:rPr lang="en-US" altLang="zh-CN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467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Others </a:t>
            </a:r>
            <a:br>
              <a:rPr lang="en-US" dirty="0"/>
            </a:b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058AE03-D409-0714-CCED-4548A9C92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18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3C1BFF-2275-1E7D-0604-E6F5CFEC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2354" y="2298578"/>
            <a:ext cx="6963676" cy="3684588"/>
          </a:xfrm>
        </p:spPr>
        <p:txBody>
          <a:bodyPr/>
          <a:lstStyle/>
          <a:p>
            <a:r>
              <a:rPr lang="en-US" sz="2400" dirty="0"/>
              <a:t>PG1 Find your research interest and topic</a:t>
            </a:r>
          </a:p>
          <a:p>
            <a:r>
              <a:rPr lang="en-US" sz="2400" dirty="0"/>
              <a:t>PG2 link with the industry background (get to know your research background and potential participants)</a:t>
            </a:r>
          </a:p>
          <a:p>
            <a:r>
              <a:rPr lang="en-US" sz="2400" dirty="0"/>
              <a:t>PG3 Differentiate</a:t>
            </a:r>
            <a:r>
              <a:rPr lang="zh-CN" altLang="en-US" sz="2400" dirty="0"/>
              <a:t> </a:t>
            </a:r>
            <a:r>
              <a:rPr lang="en-US" sz="2400" dirty="0"/>
              <a:t>Related</a:t>
            </a:r>
            <a:r>
              <a:rPr lang="zh-CN" altLang="en-US" sz="2400" dirty="0"/>
              <a:t> </a:t>
            </a:r>
            <a:r>
              <a:rPr lang="en-US" altLang="zh-CN" sz="2400" dirty="0"/>
              <a:t>concepts </a:t>
            </a:r>
            <a:r>
              <a:rPr lang="en-GB" altLang="zh-CN" sz="2400" dirty="0"/>
              <a:t>and</a:t>
            </a:r>
            <a:r>
              <a:rPr lang="en-US" altLang="zh-CN" sz="2400" dirty="0"/>
              <a:t> </a:t>
            </a:r>
            <a:r>
              <a:rPr lang="en-GB" altLang="zh-CN" sz="2400" dirty="0"/>
              <a:t>the</a:t>
            </a:r>
            <a:r>
              <a:rPr lang="en-US" altLang="zh-CN" sz="2400" dirty="0"/>
              <a:t> </a:t>
            </a:r>
            <a:r>
              <a:rPr lang="en-GB" altLang="zh-CN" sz="2400" dirty="0"/>
              <a:t>development</a:t>
            </a:r>
            <a:r>
              <a:rPr lang="en-US" altLang="zh-CN" sz="2400" dirty="0"/>
              <a:t> </a:t>
            </a:r>
            <a:r>
              <a:rPr lang="en-GB" altLang="zh-CN" sz="2400" dirty="0"/>
              <a:t>of</a:t>
            </a:r>
            <a:r>
              <a:rPr lang="en-US" altLang="zh-CN" sz="2400" dirty="0"/>
              <a:t> </a:t>
            </a:r>
            <a:r>
              <a:rPr lang="en-GB" altLang="zh-CN" sz="2400" dirty="0"/>
              <a:t>theories in your research domain </a:t>
            </a: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3170280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27249"/>
            <a:ext cx="4169664" cy="2176272"/>
          </a:xfrm>
        </p:spPr>
        <p:txBody>
          <a:bodyPr/>
          <a:lstStyle/>
          <a:p>
            <a:r>
              <a:rPr lang="en-US" altLang="zh-CN" dirty="0"/>
              <a:t>Wanyun</a:t>
            </a:r>
            <a:r>
              <a:rPr lang="zh-CN" altLang="en-US" dirty="0"/>
              <a:t> </a:t>
            </a:r>
            <a:r>
              <a:rPr lang="en-US" altLang="zh-CN" dirty="0"/>
              <a:t>He</a:t>
            </a:r>
          </a:p>
          <a:p>
            <a:r>
              <a:rPr lang="en-US" dirty="0"/>
              <a:t>1906569@student.uwtsd.ac.uk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155</TotalTime>
  <Words>412</Words>
  <Application>Microsoft Office PowerPoint</Application>
  <PresentationFormat>Widescreen</PresentationFormat>
  <Paragraphs>90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 Black</vt:lpstr>
      <vt:lpstr>Sabon Next LT</vt:lpstr>
      <vt:lpstr>Times New Roman</vt:lpstr>
      <vt:lpstr>TimesNewRomanPSMT</vt:lpstr>
      <vt:lpstr>Office Theme</vt:lpstr>
      <vt:lpstr>Dba project sharing</vt:lpstr>
      <vt:lpstr>AGENDA</vt:lpstr>
      <vt:lpstr>PowerPoint Presentation</vt:lpstr>
      <vt:lpstr>AGENDA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AGENDA</vt:lpstr>
      <vt:lpstr>PowerPoint Presentation</vt:lpstr>
      <vt:lpstr>PowerPoint Presentation</vt:lpstr>
      <vt:lpstr>PowerPoint Presentation</vt:lpstr>
      <vt:lpstr>AGENDA</vt:lpstr>
      <vt:lpstr>PowerPoint Presentation</vt:lpstr>
      <vt:lpstr>Others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subject/>
  <dc:creator>A2696</dc:creator>
  <cp:lastModifiedBy>Stephen</cp:lastModifiedBy>
  <cp:revision>5</cp:revision>
  <dcterms:created xsi:type="dcterms:W3CDTF">2023-02-27T04:38:02Z</dcterms:created>
  <dcterms:modified xsi:type="dcterms:W3CDTF">2023-02-28T13:27:32Z</dcterms:modified>
</cp:coreProperties>
</file>