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78" r:id="rId3"/>
    <p:sldId id="279" r:id="rId4"/>
    <p:sldId id="28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3333CC"/>
    <a:srgbClr val="33CC33"/>
    <a:srgbClr val="00FFFF"/>
    <a:srgbClr val="FF6600"/>
    <a:srgbClr val="FFFF00"/>
    <a:srgbClr val="FF3300"/>
    <a:srgbClr val="6600FF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39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622925-5DE6-4FAE-A0A7-1EA6100036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FB82C7-5E3E-4D64-8B90-AA36E7E50C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78C88D-2F25-47ED-94A0-9710DA8B5E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7A1A7-2690-4858-B31A-26343A7386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DDF402-3C19-4E77-8F5C-3BB534F0BC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D3CC5D-A106-4D5E-B7B7-2FC9D835DF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4DF395-7529-4B81-8D84-28E1BA8620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7D6DE-1D48-4583-8470-81C9C6A298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E533A-4AC7-4011-958D-DE2B3D01FC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FC1C9B-3711-4C81-A05C-94651887EA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E801B2-9AE5-4DF7-A281-57D2AEDA74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3F01FC8-95C2-4E4F-A233-536C7D111C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E93735F-F7B4-44DD-B488-EB5E6D2F740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Yw’n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Gymesur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Dwedwch a ydy pob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siâp â chymesuredd llinell ai peidio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650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8" grpId="0" animBg="1"/>
      <p:bldP spid="10649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56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100357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58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4530725" y="1550988"/>
            <a:ext cx="3333750" cy="374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101384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5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4268788" y="2355850"/>
            <a:ext cx="3857625" cy="2133600"/>
          </a:xfrm>
          <a:prstGeom prst="rtTriangle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07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102408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09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3981450" y="1343025"/>
            <a:ext cx="4514850" cy="3914775"/>
          </a:xfrm>
          <a:prstGeom prst="lightningBolt">
            <a:avLst/>
          </a:prstGeom>
          <a:solidFill>
            <a:srgbClr val="3399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973" name="Group 5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3974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5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4429125" y="1466850"/>
            <a:ext cx="3533775" cy="3924300"/>
          </a:xfrm>
          <a:prstGeom prst="plus">
            <a:avLst>
              <a:gd name="adj" fmla="val 35542"/>
            </a:avLst>
          </a:prstGeom>
          <a:solidFill>
            <a:srgbClr val="80008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23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86024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5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4267200" y="1447800"/>
            <a:ext cx="3886200" cy="3962400"/>
          </a:xfrm>
          <a:prstGeom prst="irregularSeal1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44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7045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46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4238625" y="1457325"/>
            <a:ext cx="3943350" cy="3943350"/>
          </a:xfrm>
          <a:prstGeom prst="sun">
            <a:avLst>
              <a:gd name="adj" fmla="val 19231"/>
            </a:avLst>
          </a:prstGeom>
          <a:solidFill>
            <a:srgbClr val="0000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68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8069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0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4414838" y="1609725"/>
            <a:ext cx="3590925" cy="3638550"/>
          </a:xfrm>
          <a:prstGeom prst="moon">
            <a:avLst>
              <a:gd name="adj" fmla="val 50000"/>
            </a:avLst>
          </a:prstGeom>
          <a:solidFill>
            <a:srgbClr val="3399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4433888" y="1638300"/>
            <a:ext cx="3552825" cy="3581400"/>
          </a:xfrm>
          <a:prstGeom prst="flowChartPunchedCard">
            <a:avLst/>
          </a:prstGeom>
          <a:solidFill>
            <a:srgbClr val="FF33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9" name="Group 11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1" name="Text Box 13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19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0120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1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4229100" y="1428750"/>
            <a:ext cx="3524250" cy="4752975"/>
          </a:xfrm>
          <a:custGeom>
            <a:avLst/>
            <a:gdLst>
              <a:gd name="G0" fmla="+- -249902 0 0"/>
              <a:gd name="G1" fmla="+- 8245312 0 0"/>
              <a:gd name="G2" fmla="+- -249902 0 8245312"/>
              <a:gd name="G3" fmla="+- 10800 0 0"/>
              <a:gd name="G4" fmla="+- 0 0 -249902"/>
              <a:gd name="T0" fmla="*/ 360 256 1"/>
              <a:gd name="T1" fmla="*/ 0 256 1"/>
              <a:gd name="G5" fmla="+- G2 T0 T1"/>
              <a:gd name="G6" fmla="?: G2 G2 G5"/>
              <a:gd name="G7" fmla="+- 0 0 G6"/>
              <a:gd name="G8" fmla="+- 4300 0 0"/>
              <a:gd name="G9" fmla="+- 0 0 8245312"/>
              <a:gd name="G10" fmla="+- 4300 0 2700"/>
              <a:gd name="G11" fmla="cos G10 -249902"/>
              <a:gd name="G12" fmla="sin G10 -249902"/>
              <a:gd name="G13" fmla="cos 13500 -249902"/>
              <a:gd name="G14" fmla="sin 13500 -249902"/>
              <a:gd name="G15" fmla="+- G11 10800 0"/>
              <a:gd name="G16" fmla="+- G12 10800 0"/>
              <a:gd name="G17" fmla="+- G13 10800 0"/>
              <a:gd name="G18" fmla="+- G14 10800 0"/>
              <a:gd name="G19" fmla="*/ 4300 1 2"/>
              <a:gd name="G20" fmla="+- G19 5400 0"/>
              <a:gd name="G21" fmla="cos G20 -249902"/>
              <a:gd name="G22" fmla="sin G20 -249902"/>
              <a:gd name="G23" fmla="+- G21 10800 0"/>
              <a:gd name="G24" fmla="+- G12 G23 G22"/>
              <a:gd name="G25" fmla="+- G22 G23 G11"/>
              <a:gd name="G26" fmla="cos 10800 -249902"/>
              <a:gd name="G27" fmla="sin 10800 -249902"/>
              <a:gd name="G28" fmla="cos 4300 -249902"/>
              <a:gd name="G29" fmla="sin 4300 -249902"/>
              <a:gd name="G30" fmla="+- G26 10800 0"/>
              <a:gd name="G31" fmla="+- G27 10800 0"/>
              <a:gd name="G32" fmla="+- G28 10800 0"/>
              <a:gd name="G33" fmla="+- G29 10800 0"/>
              <a:gd name="G34" fmla="+- G19 5400 0"/>
              <a:gd name="G35" fmla="cos G34 8245312"/>
              <a:gd name="G36" fmla="sin G34 8245312"/>
              <a:gd name="G37" fmla="+/ 8245312 -249902 2"/>
              <a:gd name="T2" fmla="*/ 180 256 1"/>
              <a:gd name="T3" fmla="*/ 0 256 1"/>
              <a:gd name="G38" fmla="+- G37 T2 T3"/>
              <a:gd name="G39" fmla="?: G2 G37 G38"/>
              <a:gd name="G40" fmla="cos 10800 G39"/>
              <a:gd name="G41" fmla="sin 10800 G39"/>
              <a:gd name="G42" fmla="cos 4300 G39"/>
              <a:gd name="G43" fmla="sin 4300 G39"/>
              <a:gd name="G44" fmla="+- G40 10800 0"/>
              <a:gd name="G45" fmla="+- G41 10800 0"/>
              <a:gd name="G46" fmla="+- G42 10800 0"/>
              <a:gd name="G47" fmla="+- G43 10800 0"/>
              <a:gd name="G48" fmla="+- G35 10800 0"/>
              <a:gd name="G49" fmla="+- G36 10800 0"/>
              <a:gd name="T4" fmla="*/ 5564 w 21600"/>
              <a:gd name="T5" fmla="*/ 1354 h 21600"/>
              <a:gd name="T6" fmla="*/ 6382 w 21600"/>
              <a:gd name="T7" fmla="*/ 16922 h 21600"/>
              <a:gd name="T8" fmla="*/ 8715 w 21600"/>
              <a:gd name="T9" fmla="*/ 7039 h 21600"/>
              <a:gd name="T10" fmla="*/ 24270 w 21600"/>
              <a:gd name="T11" fmla="*/ 9902 h 21600"/>
              <a:gd name="T12" fmla="*/ 18729 w 21600"/>
              <a:gd name="T13" fmla="*/ 16234 h 21600"/>
              <a:gd name="T14" fmla="*/ 12396 w 21600"/>
              <a:gd name="T15" fmla="*/ 1069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5090" y="10514"/>
                </a:moveTo>
                <a:cubicBezTo>
                  <a:pt x="14939" y="8255"/>
                  <a:pt x="13063" y="6500"/>
                  <a:pt x="10800" y="6500"/>
                </a:cubicBezTo>
                <a:cubicBezTo>
                  <a:pt x="8425" y="6500"/>
                  <a:pt x="6500" y="8425"/>
                  <a:pt x="6500" y="10800"/>
                </a:cubicBezTo>
                <a:cubicBezTo>
                  <a:pt x="6499" y="12181"/>
                  <a:pt x="7163" y="13478"/>
                  <a:pt x="8283" y="14286"/>
                </a:cubicBezTo>
                <a:lnTo>
                  <a:pt x="4480" y="19558"/>
                </a:lnTo>
                <a:cubicBezTo>
                  <a:pt x="1666" y="17527"/>
                  <a:pt x="0" y="14269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6485" y="-1"/>
                  <a:pt x="21197" y="4408"/>
                  <a:pt x="21576" y="10081"/>
                </a:cubicBezTo>
                <a:lnTo>
                  <a:pt x="24270" y="9902"/>
                </a:lnTo>
                <a:lnTo>
                  <a:pt x="18729" y="16234"/>
                </a:lnTo>
                <a:lnTo>
                  <a:pt x="12396" y="10693"/>
                </a:lnTo>
                <a:lnTo>
                  <a:pt x="15090" y="10514"/>
                </a:lnTo>
                <a:close/>
              </a:path>
            </a:pathLst>
          </a:custGeom>
          <a:solidFill>
            <a:srgbClr val="00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3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1144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5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4095750" y="1766888"/>
            <a:ext cx="4200525" cy="3324225"/>
          </a:xfrm>
          <a:prstGeom prst="doubleWave">
            <a:avLst>
              <a:gd name="adj1" fmla="val 6500"/>
              <a:gd name="adj2" fmla="val 0"/>
            </a:avLst>
          </a:prstGeom>
          <a:solidFill>
            <a:srgbClr val="80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4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2165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6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4000500" y="1219200"/>
            <a:ext cx="4419600" cy="4419600"/>
          </a:xfrm>
          <a:prstGeom prst="star8">
            <a:avLst>
              <a:gd name="adj" fmla="val 38250"/>
            </a:avLst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91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3192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3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4391025" y="1466850"/>
            <a:ext cx="3629025" cy="3971925"/>
          </a:xfrm>
          <a:prstGeom prst="flowChartManualInpu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2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4213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4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4143375" y="1738313"/>
            <a:ext cx="4133850" cy="3381375"/>
          </a:xfrm>
          <a:prstGeom prst="flowChartDecision">
            <a:avLst/>
          </a:prstGeom>
          <a:solidFill>
            <a:srgbClr val="3333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39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5240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1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4619625" y="1333500"/>
            <a:ext cx="3181350" cy="4200525"/>
          </a:xfrm>
          <a:prstGeom prst="flowChartMagneticTape">
            <a:avLst/>
          </a:prstGeom>
          <a:solidFill>
            <a:srgbClr val="CC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0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6261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2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OE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4219575" y="1476375"/>
            <a:ext cx="3981450" cy="3905250"/>
          </a:xfrm>
          <a:prstGeom prst="smileyFace">
            <a:avLst>
              <a:gd name="adj" fmla="val 4653"/>
            </a:avLst>
          </a:prstGeom>
          <a:solidFill>
            <a:schemeClr val="folHlink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4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7285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6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>
                  <a:solidFill>
                    <a:srgbClr val="FF33CC"/>
                  </a:solidFill>
                  <a:latin typeface="Comic Sans MS" pitchFamily="66" charset="0"/>
                </a:rPr>
                <a:t>O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ES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4062413" y="1390650"/>
            <a:ext cx="4276725" cy="4076700"/>
          </a:xfrm>
          <a:prstGeom prst="ribbon">
            <a:avLst>
              <a:gd name="adj1" fmla="val 18597"/>
              <a:gd name="adj2" fmla="val 50000"/>
            </a:avLst>
          </a:prstGeom>
          <a:solidFill>
            <a:srgbClr val="66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08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8309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0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>
                  <a:solidFill>
                    <a:srgbClr val="FF33CC"/>
                  </a:solidFill>
                  <a:latin typeface="Comic Sans MS" pitchFamily="66" charset="0"/>
                </a:rPr>
                <a:t>O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ES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4552950" y="1309688"/>
            <a:ext cx="3314700" cy="4238625"/>
          </a:xfrm>
          <a:prstGeom prst="flowChartCollate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2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9333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4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>
                  <a:solidFill>
                    <a:srgbClr val="FF33CC"/>
                  </a:solidFill>
                  <a:latin typeface="Comic Sans MS" pitchFamily="66" charset="0"/>
                </a:rPr>
                <a:t>O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ES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4133850" y="1123950"/>
            <a:ext cx="4124325" cy="4581525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66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3431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103432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3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4429125" y="1390650"/>
            <a:ext cx="3543300" cy="4086225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4452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104453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454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>
                  <a:solidFill>
                    <a:srgbClr val="FF33CC"/>
                  </a:solidFill>
                  <a:latin typeface="Comic Sans MS" pitchFamily="66" charset="0"/>
                </a:rPr>
                <a:t>O</a:t>
              </a:r>
              <a:r>
                <a:rPr lang="en-GB" sz="9000" b="1" dirty="0" smtClean="0">
                  <a:solidFill>
                    <a:srgbClr val="FF33CC"/>
                  </a:solidFill>
                  <a:latin typeface="Comic Sans MS" pitchFamily="66" charset="0"/>
                </a:rPr>
                <a:t>ES</a:t>
              </a:r>
              <a:endParaRPr lang="en-US" sz="9000" b="1" dirty="0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104458" name="AutoShape 10"/>
          <p:cNvSpPr>
            <a:spLocks noChangeArrowheads="1"/>
          </p:cNvSpPr>
          <p:nvPr/>
        </p:nvSpPr>
        <p:spPr bwMode="auto">
          <a:xfrm>
            <a:off x="4086225" y="1200150"/>
            <a:ext cx="4229100" cy="4457700"/>
          </a:xfrm>
          <a:custGeom>
            <a:avLst/>
            <a:gdLst>
              <a:gd name="G0" fmla="+- 5400 0 0"/>
              <a:gd name="G1" fmla="+- 8100 0 0"/>
              <a:gd name="G2" fmla="+- 2700 0 0"/>
              <a:gd name="G3" fmla="+- 9450 0 0"/>
              <a:gd name="G4" fmla="+- 21600 0 8100"/>
              <a:gd name="G5" fmla="+- 21600 0 9450"/>
              <a:gd name="G6" fmla="+- 5400 21600 0"/>
              <a:gd name="G7" fmla="*/ G6 1 2"/>
              <a:gd name="G8" fmla="+- 21600 0 5400"/>
              <a:gd name="G9" fmla="+- 21600 0 2700"/>
              <a:gd name="T0" fmla="*/ G0 w 21600"/>
              <a:gd name="T1" fmla="*/ G0 h 21600"/>
              <a:gd name="T2" fmla="*/ G8 w 21600"/>
              <a:gd name="T3" fmla="*/ G8 h 21600"/>
            </a:gdLst>
            <a:ahLst/>
            <a:cxnLst>
              <a:cxn ang="0">
                <a:pos x="r" y="vc"/>
              </a:cxn>
              <a:cxn ang="5400000">
                <a:pos x="hc" y="b"/>
              </a:cxn>
              <a:cxn ang="10800000">
                <a:pos x="l" y="vc"/>
              </a:cxn>
              <a:cxn ang="16200000">
                <a:pos x="hc" y="t"/>
              </a:cxn>
            </a:cxnLst>
            <a:rect l="T0" t="T1" r="T2" b="T3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close/>
              </a:path>
            </a:pathLst>
          </a:custGeom>
          <a:solidFill>
            <a:srgbClr val="00FF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547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41</Words>
  <Application>Microsoft Office PowerPoint</Application>
  <PresentationFormat>On-screen Show (4:3)</PresentationFormat>
  <Paragraphs>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54</cp:revision>
  <dcterms:created xsi:type="dcterms:W3CDTF">2006-03-03T16:34:11Z</dcterms:created>
  <dcterms:modified xsi:type="dcterms:W3CDTF">2014-08-20T12:51:04Z</dcterms:modified>
</cp:coreProperties>
</file>