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8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7" name="对角圆角矩形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标题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zh-CN" altLang="en-US" smtClean="0"/>
              <a:t>单击此处编辑母版标题样式</a:t>
            </a:r>
            <a:endParaRPr kumimoji="0" lang="en-US"/>
          </a:p>
        </p:txBody>
      </p:sp>
      <p:sp>
        <p:nvSpPr>
          <p:cNvPr id="9" name="副标题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zh-CN" altLang="en-US" smtClean="0"/>
              <a:t>单击此处编辑母版副标题样式</a:t>
            </a:r>
            <a:endParaRPr kumimoji="0" lang="en-US"/>
          </a:p>
        </p:txBody>
      </p:sp>
      <p:sp>
        <p:nvSpPr>
          <p:cNvPr id="10" name="日期占位符 9"/>
          <p:cNvSpPr>
            <a:spLocks noGrp="1"/>
          </p:cNvSpPr>
          <p:nvPr>
            <p:ph type="dt" sz="half" idx="10"/>
          </p:nvPr>
        </p:nvSpPr>
        <p:spPr>
          <a:xfrm>
            <a:off x="5562600" y="6509004"/>
            <a:ext cx="3002280" cy="274320"/>
          </a:xfrm>
        </p:spPr>
        <p:txBody>
          <a:bodyPr vert="horz" rtlCol="0"/>
          <a:lstStyle>
            <a:extLst/>
          </a:lstStyle>
          <a:p>
            <a:fld id="{530820CF-B880-4189-942D-D702A7CBA730}" type="datetimeFigureOut">
              <a:rPr lang="zh-CN" altLang="en-US" smtClean="0"/>
              <a:pPr/>
              <a:t>2020/3/3</a:t>
            </a:fld>
            <a:endParaRPr lang="zh-CN" altLang="en-US"/>
          </a:p>
        </p:txBody>
      </p:sp>
      <p:sp>
        <p:nvSpPr>
          <p:cNvPr id="11" name="灯片编号占位符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0C913308-F349-4B6D-A68A-DD1791B4A57B}" type="slidenum">
              <a:rPr lang="zh-CN" altLang="en-US" smtClean="0"/>
              <a:pPr/>
              <a:t>‹#›</a:t>
            </a:fld>
            <a:endParaRPr lang="zh-CN" altLang="en-US"/>
          </a:p>
        </p:txBody>
      </p:sp>
      <p:sp>
        <p:nvSpPr>
          <p:cNvPr id="12" name="页脚占位符 11"/>
          <p:cNvSpPr>
            <a:spLocks noGrp="1"/>
          </p:cNvSpPr>
          <p:nvPr>
            <p:ph type="ftr" sz="quarter" idx="12"/>
          </p:nvPr>
        </p:nvSpPr>
        <p:spPr>
          <a:xfrm>
            <a:off x="1600200" y="6509004"/>
            <a:ext cx="3907464" cy="274320"/>
          </a:xfrm>
        </p:spPr>
        <p:txBody>
          <a:bodyPr vert="horz" rtlCol="0"/>
          <a:lstStyle>
            <a:extLst/>
          </a:lstStyle>
          <a:p>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7" name="矩形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标题 1"/>
          <p:cNvSpPr>
            <a:spLocks noGrp="1"/>
          </p:cNvSpPr>
          <p:nvPr>
            <p:ph type="title"/>
          </p:nvPr>
        </p:nvSpPr>
        <p:spPr/>
        <p:txBody>
          <a:bodyPr/>
          <a:lstStyle>
            <a:extLst/>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extLs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extLst/>
          </a:lstStyle>
          <a:p>
            <a:fld id="{530820CF-B880-4189-942D-D702A7CBA730}" type="datetimeFigureOut">
              <a:rPr lang="zh-CN" altLang="en-US" smtClean="0"/>
              <a:pPr/>
              <a:t>2020/3/3</a:t>
            </a:fld>
            <a:endParaRPr lang="zh-CN" altLang="en-US"/>
          </a:p>
        </p:txBody>
      </p:sp>
      <p:sp>
        <p:nvSpPr>
          <p:cNvPr id="5" name="页脚占位符 4"/>
          <p:cNvSpPr>
            <a:spLocks noGrp="1"/>
          </p:cNvSpPr>
          <p:nvPr>
            <p:ph type="ftr" sz="quarter" idx="11"/>
          </p:nvPr>
        </p:nvSpPr>
        <p:spPr/>
        <p:txBody>
          <a:bodyPr/>
          <a:lstStyle>
            <a:extLst/>
          </a:lstStyle>
          <a:p>
            <a:endParaRPr lang="zh-CN" altLang="en-US"/>
          </a:p>
        </p:txBody>
      </p:sp>
      <p:sp>
        <p:nvSpPr>
          <p:cNvPr id="6" name="灯片编号占位符 5"/>
          <p:cNvSpPr>
            <a:spLocks noGrp="1"/>
          </p:cNvSpPr>
          <p:nvPr>
            <p:ph type="sldNum" sz="quarter" idx="12"/>
          </p:nvPr>
        </p:nvSpPr>
        <p:spPr/>
        <p:txBody>
          <a:bodyPr/>
          <a:lstStyle>
            <a:extLst/>
          </a:lstStyle>
          <a:p>
            <a:fld id="{0C913308-F349-4B6D-A68A-DD1791B4A57B}" type="slidenum">
              <a:rPr lang="zh-CN" altLang="en-US" smtClean="0"/>
              <a:pPr/>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1">
        <a:schemeClr val="bg2"/>
      </p:bgRef>
    </p:bg>
    <p:spTree>
      <p:nvGrpSpPr>
        <p:cNvPr id="1" name=""/>
        <p:cNvGrpSpPr/>
        <p:nvPr/>
      </p:nvGrpSpPr>
      <p:grpSpPr>
        <a:xfrm>
          <a:off x="0" y="0"/>
          <a:ext cx="0" cy="0"/>
          <a:chOff x="0" y="0"/>
          <a:chExt cx="0" cy="0"/>
        </a:xfrm>
      </p:grpSpPr>
      <p:sp>
        <p:nvSpPr>
          <p:cNvPr id="7" name="矩形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标题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zh-CN" altLang="en-US" smtClean="0"/>
              <a:t>单击此处编辑母版文本样式</a:t>
            </a:r>
          </a:p>
        </p:txBody>
      </p:sp>
      <p:sp>
        <p:nvSpPr>
          <p:cNvPr id="8" name="日期占位符 7"/>
          <p:cNvSpPr>
            <a:spLocks noGrp="1"/>
          </p:cNvSpPr>
          <p:nvPr>
            <p:ph type="dt" sz="half" idx="10"/>
          </p:nvPr>
        </p:nvSpPr>
        <p:spPr>
          <a:xfrm>
            <a:off x="5562600" y="6513670"/>
            <a:ext cx="3002280" cy="274320"/>
          </a:xfrm>
        </p:spPr>
        <p:txBody>
          <a:bodyPr vert="horz" rtlCol="0"/>
          <a:lstStyle>
            <a:extLst/>
          </a:lstStyle>
          <a:p>
            <a:fld id="{530820CF-B880-4189-942D-D702A7CBA730}" type="datetimeFigureOut">
              <a:rPr lang="zh-CN" altLang="en-US" smtClean="0"/>
              <a:pPr/>
              <a:t>2020/3/3</a:t>
            </a:fld>
            <a:endParaRPr lang="zh-CN" altLang="en-US"/>
          </a:p>
        </p:txBody>
      </p:sp>
      <p:sp>
        <p:nvSpPr>
          <p:cNvPr id="9" name="灯片编号占位符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0C913308-F349-4B6D-A68A-DD1791B4A57B}" type="slidenum">
              <a:rPr lang="zh-CN" altLang="en-US" smtClean="0"/>
              <a:pPr/>
              <a:t>‹#›</a:t>
            </a:fld>
            <a:endParaRPr lang="zh-CN" altLang="en-US"/>
          </a:p>
        </p:txBody>
      </p:sp>
      <p:sp>
        <p:nvSpPr>
          <p:cNvPr id="10" name="页脚占位符 9"/>
          <p:cNvSpPr>
            <a:spLocks noGrp="1"/>
          </p:cNvSpPr>
          <p:nvPr>
            <p:ph type="ftr" sz="quarter" idx="12"/>
          </p:nvPr>
        </p:nvSpPr>
        <p:spPr>
          <a:xfrm>
            <a:off x="1600200" y="6513670"/>
            <a:ext cx="3907464" cy="274320"/>
          </a:xfrm>
        </p:spPr>
        <p:txBody>
          <a:bodyPr vert="horz" rtlCol="0"/>
          <a:lstStyle>
            <a:extLst/>
          </a:lstStyle>
          <a:p>
            <a:endParaRPr lang="zh-CN"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extLst/>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extLst/>
          </a:lstStyle>
          <a:p>
            <a:fld id="{530820CF-B880-4189-942D-D702A7CBA730}" type="datetimeFigureOut">
              <a:rPr lang="zh-CN" altLang="en-US" smtClean="0"/>
              <a:pPr/>
              <a:t>2020/3/3</a:t>
            </a:fld>
            <a:endParaRPr lang="zh-CN" altLang="en-US"/>
          </a:p>
        </p:txBody>
      </p:sp>
      <p:sp>
        <p:nvSpPr>
          <p:cNvPr id="6" name="页脚占位符 5"/>
          <p:cNvSpPr>
            <a:spLocks noGrp="1"/>
          </p:cNvSpPr>
          <p:nvPr>
            <p:ph type="ftr" sz="quarter" idx="11"/>
          </p:nvPr>
        </p:nvSpPr>
        <p:spPr/>
        <p:txBody>
          <a:bodyPr/>
          <a:lstStyle>
            <a:extLst/>
          </a:lstStyle>
          <a:p>
            <a:endParaRPr lang="zh-CN" altLang="en-US"/>
          </a:p>
        </p:txBody>
      </p:sp>
      <p:sp>
        <p:nvSpPr>
          <p:cNvPr id="7" name="灯片编号占位符 6"/>
          <p:cNvSpPr>
            <a:spLocks noGrp="1"/>
          </p:cNvSpPr>
          <p:nvPr>
            <p:ph type="sldNum" sz="quarter" idx="12"/>
          </p:nvPr>
        </p:nvSpPr>
        <p:spPr>
          <a:xfrm>
            <a:off x="8641080" y="6514568"/>
            <a:ext cx="464288" cy="274320"/>
          </a:xfrm>
        </p:spPr>
        <p:txBody>
          <a:bodyPr/>
          <a:lstStyle>
            <a:extLst/>
          </a:lstStyle>
          <a:p>
            <a:fld id="{0C913308-F349-4B6D-A68A-DD1791B4A57B}" type="slidenum">
              <a:rPr lang="zh-CN" altLang="en-US" smtClean="0"/>
              <a:pPr/>
              <a:t>‹#›</a:t>
            </a:fld>
            <a:endParaRPr lang="zh-CN" altLang="en-US"/>
          </a:p>
        </p:txBody>
      </p:sp>
      <p:sp>
        <p:nvSpPr>
          <p:cNvPr id="10" name="矩形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矩形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矩形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标题 1"/>
          <p:cNvSpPr>
            <a:spLocks noGrp="1"/>
          </p:cNvSpPr>
          <p:nvPr>
            <p:ph type="title"/>
          </p:nvPr>
        </p:nvSpPr>
        <p:spPr>
          <a:xfrm>
            <a:off x="457200" y="251948"/>
            <a:ext cx="8229600" cy="1143000"/>
          </a:xfrm>
        </p:spPr>
        <p:txBody>
          <a:bodyPr anchor="b"/>
          <a:lstStyle>
            <a:lvl1pPr>
              <a:defRPr/>
            </a:lvl1pPr>
            <a:extLst/>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zh-CN" altLang="en-US" smtClean="0"/>
              <a:t>单击此处编辑母版文本样式</a:t>
            </a:r>
          </a:p>
        </p:txBody>
      </p:sp>
      <p:sp>
        <p:nvSpPr>
          <p:cNvPr id="4" name="文本占位符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zh-CN" altLang="en-US" smtClean="0"/>
              <a:t>单击此处编辑母版文本样式</a:t>
            </a:r>
          </a:p>
        </p:txBody>
      </p:sp>
      <p:sp>
        <p:nvSpPr>
          <p:cNvPr id="5" name="内容占位符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6" name="内容占位符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6"/>
          <p:cNvSpPr>
            <a:spLocks noGrp="1"/>
          </p:cNvSpPr>
          <p:nvPr>
            <p:ph type="dt" sz="half" idx="10"/>
          </p:nvPr>
        </p:nvSpPr>
        <p:spPr/>
        <p:txBody>
          <a:bodyPr/>
          <a:lstStyle>
            <a:extLst/>
          </a:lstStyle>
          <a:p>
            <a:fld id="{530820CF-B880-4189-942D-D702A7CBA730}" type="datetimeFigureOut">
              <a:rPr lang="zh-CN" altLang="en-US" smtClean="0"/>
              <a:pPr/>
              <a:t>2020/3/3</a:t>
            </a:fld>
            <a:endParaRPr lang="zh-CN" altLang="en-US"/>
          </a:p>
        </p:txBody>
      </p:sp>
      <p:sp>
        <p:nvSpPr>
          <p:cNvPr id="8" name="页脚占位符 7"/>
          <p:cNvSpPr>
            <a:spLocks noGrp="1"/>
          </p:cNvSpPr>
          <p:nvPr>
            <p:ph type="ftr" sz="quarter" idx="11"/>
          </p:nvPr>
        </p:nvSpPr>
        <p:spPr/>
        <p:txBody>
          <a:bodyPr/>
          <a:lstStyle>
            <a:extLst/>
          </a:lstStyle>
          <a:p>
            <a:endParaRPr lang="zh-CN" altLang="en-US"/>
          </a:p>
        </p:txBody>
      </p:sp>
      <p:sp>
        <p:nvSpPr>
          <p:cNvPr id="9" name="灯片编号占位符 8"/>
          <p:cNvSpPr>
            <a:spLocks noGrp="1"/>
          </p:cNvSpPr>
          <p:nvPr>
            <p:ph type="sldNum" sz="quarter" idx="12"/>
          </p:nvPr>
        </p:nvSpPr>
        <p:spPr>
          <a:xfrm>
            <a:off x="8641080" y="6514568"/>
            <a:ext cx="464288" cy="274320"/>
          </a:xfrm>
        </p:spPr>
        <p:txBody>
          <a:bodyPr/>
          <a:lstStyle>
            <a:extLst/>
          </a:lstStyle>
          <a:p>
            <a:fld id="{0C913308-F349-4B6D-A68A-DD1791B4A57B}" type="slidenum">
              <a:rPr lang="zh-CN" altLang="en-US" smtClean="0"/>
              <a:pPr/>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53218"/>
            <a:ext cx="8229600" cy="1143000"/>
          </a:xfrm>
        </p:spPr>
        <p:txBody>
          <a:bodyPr/>
          <a:lstStyle>
            <a:extLst/>
          </a:lstStyle>
          <a:p>
            <a:r>
              <a:rPr kumimoji="0" lang="zh-CN" altLang="en-US" smtClean="0"/>
              <a:t>单击此处编辑母版标题样式</a:t>
            </a:r>
            <a:endParaRPr kumimoji="0" lang="en-US"/>
          </a:p>
        </p:txBody>
      </p:sp>
      <p:sp>
        <p:nvSpPr>
          <p:cNvPr id="3" name="日期占位符 2"/>
          <p:cNvSpPr>
            <a:spLocks noGrp="1"/>
          </p:cNvSpPr>
          <p:nvPr>
            <p:ph type="dt" sz="half" idx="10"/>
          </p:nvPr>
        </p:nvSpPr>
        <p:spPr/>
        <p:txBody>
          <a:bodyPr/>
          <a:lstStyle>
            <a:extLst/>
          </a:lstStyle>
          <a:p>
            <a:fld id="{530820CF-B880-4189-942D-D702A7CBA730}" type="datetimeFigureOut">
              <a:rPr lang="zh-CN" altLang="en-US" smtClean="0"/>
              <a:pPr/>
              <a:t>2020/3/3</a:t>
            </a:fld>
            <a:endParaRPr lang="zh-CN" altLang="en-US"/>
          </a:p>
        </p:txBody>
      </p:sp>
      <p:sp>
        <p:nvSpPr>
          <p:cNvPr id="4" name="页脚占位符 3"/>
          <p:cNvSpPr>
            <a:spLocks noGrp="1"/>
          </p:cNvSpPr>
          <p:nvPr>
            <p:ph type="ftr" sz="quarter" idx="11"/>
          </p:nvPr>
        </p:nvSpPr>
        <p:spPr/>
        <p:txBody>
          <a:bodyPr/>
          <a:lstStyle>
            <a:extLst/>
          </a:lstStyle>
          <a:p>
            <a:endParaRPr lang="zh-CN" altLang="en-US"/>
          </a:p>
        </p:txBody>
      </p:sp>
      <p:sp>
        <p:nvSpPr>
          <p:cNvPr id="5" name="灯片编号占位符 4"/>
          <p:cNvSpPr>
            <a:spLocks noGrp="1"/>
          </p:cNvSpPr>
          <p:nvPr>
            <p:ph type="sldNum" sz="quarter" idx="12"/>
          </p:nvPr>
        </p:nvSpPr>
        <p:spPr/>
        <p:txBody>
          <a:bodyPr/>
          <a:lstStyle>
            <a:extLst/>
          </a:lstStyle>
          <a:p>
            <a:fld id="{0C913308-F349-4B6D-A68A-DD1791B4A57B}" type="slidenum">
              <a:rPr lang="zh-CN" altLang="en-US" smtClean="0"/>
              <a:pPr/>
              <a:t>‹#›</a:t>
            </a:fld>
            <a:endParaRPr lang="zh-CN" altLang="en-US"/>
          </a:p>
        </p:txBody>
      </p:sp>
      <p:sp>
        <p:nvSpPr>
          <p:cNvPr id="7" name="矩形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extLst/>
          </a:lstStyle>
          <a:p>
            <a:fld id="{530820CF-B880-4189-942D-D702A7CBA730}" type="datetimeFigureOut">
              <a:rPr lang="zh-CN" altLang="en-US" smtClean="0"/>
              <a:pPr/>
              <a:t>2020/3/3</a:t>
            </a:fld>
            <a:endParaRPr lang="zh-CN" altLang="en-US"/>
          </a:p>
        </p:txBody>
      </p:sp>
      <p:sp>
        <p:nvSpPr>
          <p:cNvPr id="3" name="页脚占位符 2"/>
          <p:cNvSpPr>
            <a:spLocks noGrp="1"/>
          </p:cNvSpPr>
          <p:nvPr>
            <p:ph type="ftr" sz="quarter" idx="11"/>
          </p:nvPr>
        </p:nvSpPr>
        <p:spPr/>
        <p:txBody>
          <a:bodyPr/>
          <a:lstStyle>
            <a:extLst/>
          </a:lstStyle>
          <a:p>
            <a:endParaRPr lang="zh-CN" altLang="en-US"/>
          </a:p>
        </p:txBody>
      </p:sp>
      <p:sp>
        <p:nvSpPr>
          <p:cNvPr id="4" name="灯片编号占位符 3"/>
          <p:cNvSpPr>
            <a:spLocks noGrp="1"/>
          </p:cNvSpPr>
          <p:nvPr>
            <p:ph type="sldNum" sz="quarter" idx="12"/>
          </p:nvPr>
        </p:nvSpPr>
        <p:spPr/>
        <p:txBody>
          <a:bodyPr/>
          <a:lstStyle>
            <a:extLst/>
          </a:lstStyle>
          <a:p>
            <a:fld id="{0C913308-F349-4B6D-A68A-DD1791B4A57B}" type="slidenum">
              <a:rPr lang="zh-CN" altLang="en-US" smtClean="0"/>
              <a:pPr/>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bg>
      <p:bgRef idx="1001">
        <a:schemeClr val="bg2"/>
      </p:bgRef>
    </p:bg>
    <p:spTree>
      <p:nvGrpSpPr>
        <p:cNvPr id="1" name=""/>
        <p:cNvGrpSpPr/>
        <p:nvPr/>
      </p:nvGrpSpPr>
      <p:grpSpPr>
        <a:xfrm>
          <a:off x="0" y="0"/>
          <a:ext cx="0" cy="0"/>
          <a:chOff x="0" y="0"/>
          <a:chExt cx="0" cy="0"/>
        </a:xfrm>
      </p:grpSpPr>
      <p:sp>
        <p:nvSpPr>
          <p:cNvPr id="8" name="矩形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标题 1"/>
          <p:cNvSpPr>
            <a:spLocks noGrp="1"/>
          </p:cNvSpPr>
          <p:nvPr>
            <p:ph type="title"/>
          </p:nvPr>
        </p:nvSpPr>
        <p:spPr>
          <a:xfrm>
            <a:off x="4963136" y="304800"/>
            <a:ext cx="3931920" cy="762000"/>
          </a:xfrm>
        </p:spPr>
        <p:txBody>
          <a:bodyPr anchor="b"/>
          <a:lstStyle>
            <a:lvl1pPr marL="0" algn="r">
              <a:buNone/>
              <a:defRPr sz="2000" b="1"/>
            </a:lvl1pPr>
            <a:extLst/>
          </a:lstStyle>
          <a:p>
            <a:r>
              <a:rPr kumimoji="0" lang="zh-CN" altLang="en-US" smtClean="0"/>
              <a:t>单击此处编辑母版标题样式</a:t>
            </a:r>
            <a:endParaRPr kumimoji="0" lang="en-US"/>
          </a:p>
        </p:txBody>
      </p:sp>
      <p:sp>
        <p:nvSpPr>
          <p:cNvPr id="3" name="文本占位符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zh-CN" altLang="en-US" smtClean="0"/>
              <a:t>单击此处编辑母版文本样式</a:t>
            </a:r>
          </a:p>
        </p:txBody>
      </p:sp>
      <p:sp>
        <p:nvSpPr>
          <p:cNvPr id="4" name="内容占位符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9" name="日期占位符 8"/>
          <p:cNvSpPr>
            <a:spLocks noGrp="1"/>
          </p:cNvSpPr>
          <p:nvPr>
            <p:ph type="dt" sz="half" idx="10"/>
          </p:nvPr>
        </p:nvSpPr>
        <p:spPr>
          <a:xfrm>
            <a:off x="5562600" y="6513670"/>
            <a:ext cx="3002280" cy="274320"/>
          </a:xfrm>
        </p:spPr>
        <p:txBody>
          <a:bodyPr vert="horz" rtlCol="0"/>
          <a:lstStyle>
            <a:extLst/>
          </a:lstStyle>
          <a:p>
            <a:fld id="{530820CF-B880-4189-942D-D702A7CBA730}" type="datetimeFigureOut">
              <a:rPr lang="zh-CN" altLang="en-US" smtClean="0"/>
              <a:pPr/>
              <a:t>2020/3/3</a:t>
            </a:fld>
            <a:endParaRPr lang="zh-CN" altLang="en-US"/>
          </a:p>
        </p:txBody>
      </p:sp>
      <p:sp>
        <p:nvSpPr>
          <p:cNvPr id="10" name="灯片编号占位符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0C913308-F349-4B6D-A68A-DD1791B4A57B}" type="slidenum">
              <a:rPr lang="zh-CN" altLang="en-US" smtClean="0"/>
              <a:pPr/>
              <a:t>‹#›</a:t>
            </a:fld>
            <a:endParaRPr lang="zh-CN" altLang="en-US"/>
          </a:p>
        </p:txBody>
      </p:sp>
      <p:sp>
        <p:nvSpPr>
          <p:cNvPr id="11" name="页脚占位符 10"/>
          <p:cNvSpPr>
            <a:spLocks noGrp="1"/>
          </p:cNvSpPr>
          <p:nvPr>
            <p:ph type="ftr" sz="quarter" idx="12"/>
          </p:nvPr>
        </p:nvSpPr>
        <p:spPr>
          <a:xfrm>
            <a:off x="1600200" y="6513670"/>
            <a:ext cx="3907464" cy="274320"/>
          </a:xfrm>
        </p:spPr>
        <p:txBody>
          <a:bodyPr vert="horz" rtlCol="0"/>
          <a:lstStyle>
            <a:extLst/>
          </a:lstStyle>
          <a:p>
            <a:endParaRPr lang="zh-CN"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3040443" y="4724400"/>
            <a:ext cx="5486400" cy="664536"/>
          </a:xfrm>
        </p:spPr>
        <p:txBody>
          <a:bodyPr anchor="b"/>
          <a:lstStyle>
            <a:lvl1pPr marL="0" algn="r">
              <a:buNone/>
              <a:defRPr sz="2000" b="1"/>
            </a:lvl1pPr>
            <a:extLst/>
          </a:lstStyle>
          <a:p>
            <a:r>
              <a:rPr kumimoji="0" lang="zh-CN" altLang="en-US" smtClean="0"/>
              <a:t>单击此处编辑母版标题样式</a:t>
            </a:r>
            <a:endParaRPr kumimoji="0" lang="en-US"/>
          </a:p>
        </p:txBody>
      </p:sp>
      <p:sp>
        <p:nvSpPr>
          <p:cNvPr id="4" name="文本占位符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zh-CN" altLang="en-US" smtClean="0"/>
              <a:t>单击此处编辑母版文本样式</a:t>
            </a:r>
          </a:p>
        </p:txBody>
      </p:sp>
      <p:sp>
        <p:nvSpPr>
          <p:cNvPr id="13" name="图片占位符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zh-CN" altLang="en-US" smtClean="0">
                <a:solidFill>
                  <a:schemeClr val="lt1"/>
                </a:solidFill>
                <a:latin typeface="+mn-lt"/>
                <a:ea typeface="+mn-ea"/>
                <a:cs typeface="+mn-cs"/>
              </a:rPr>
              <a:t>单击图标添加图片</a:t>
            </a:r>
            <a:endParaRPr kumimoji="0" lang="en-US" dirty="0">
              <a:solidFill>
                <a:schemeClr val="lt1"/>
              </a:solidFill>
              <a:latin typeface="+mn-lt"/>
              <a:ea typeface="+mn-ea"/>
              <a:cs typeface="+mn-cs"/>
            </a:endParaRPr>
          </a:p>
        </p:txBody>
      </p:sp>
      <p:sp>
        <p:nvSpPr>
          <p:cNvPr id="8" name="日期占位符 7"/>
          <p:cNvSpPr>
            <a:spLocks noGrp="1"/>
          </p:cNvSpPr>
          <p:nvPr>
            <p:ph type="dt" sz="half" idx="10"/>
          </p:nvPr>
        </p:nvSpPr>
        <p:spPr>
          <a:xfrm>
            <a:off x="5562600" y="6509004"/>
            <a:ext cx="3002280" cy="274320"/>
          </a:xfrm>
        </p:spPr>
        <p:txBody>
          <a:bodyPr vert="horz" rtlCol="0"/>
          <a:lstStyle>
            <a:extLst/>
          </a:lstStyle>
          <a:p>
            <a:fld id="{530820CF-B880-4189-942D-D702A7CBA730}" type="datetimeFigureOut">
              <a:rPr lang="zh-CN" altLang="en-US" smtClean="0"/>
              <a:pPr/>
              <a:t>2020/3/3</a:t>
            </a:fld>
            <a:endParaRPr lang="zh-CN" altLang="en-US"/>
          </a:p>
        </p:txBody>
      </p:sp>
      <p:sp>
        <p:nvSpPr>
          <p:cNvPr id="9" name="灯片编号占位符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0C913308-F349-4B6D-A68A-DD1791B4A57B}" type="slidenum">
              <a:rPr lang="zh-CN" altLang="en-US" smtClean="0"/>
              <a:pPr/>
              <a:t>‹#›</a:t>
            </a:fld>
            <a:endParaRPr lang="zh-CN" altLang="en-US"/>
          </a:p>
        </p:txBody>
      </p:sp>
      <p:sp>
        <p:nvSpPr>
          <p:cNvPr id="10" name="页脚占位符 9"/>
          <p:cNvSpPr>
            <a:spLocks noGrp="1"/>
          </p:cNvSpPr>
          <p:nvPr>
            <p:ph type="ftr" sz="quarter" idx="12"/>
          </p:nvPr>
        </p:nvSpPr>
        <p:spPr>
          <a:xfrm>
            <a:off x="1600200" y="6509004"/>
            <a:ext cx="3907464" cy="274320"/>
          </a:xfrm>
        </p:spPr>
        <p:txBody>
          <a:bodyPr vert="horz" rtlCol="0"/>
          <a:lstStyle>
            <a:extLst/>
          </a:lstStyle>
          <a:p>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extLs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extLs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extLst/>
          </a:lstStyle>
          <a:p>
            <a:fld id="{530820CF-B880-4189-942D-D702A7CBA730}" type="datetimeFigureOut">
              <a:rPr lang="zh-CN" altLang="en-US" smtClean="0"/>
              <a:pPr/>
              <a:t>2020/3/3</a:t>
            </a:fld>
            <a:endParaRPr lang="zh-CN" altLang="en-US"/>
          </a:p>
        </p:txBody>
      </p:sp>
      <p:sp>
        <p:nvSpPr>
          <p:cNvPr id="5" name="页脚占位符 4"/>
          <p:cNvSpPr>
            <a:spLocks noGrp="1"/>
          </p:cNvSpPr>
          <p:nvPr>
            <p:ph type="ftr" sz="quarter" idx="11"/>
          </p:nvPr>
        </p:nvSpPr>
        <p:spPr/>
        <p:txBody>
          <a:bodyPr/>
          <a:lstStyle>
            <a:extLst/>
          </a:lstStyle>
          <a:p>
            <a:endParaRPr lang="zh-CN" altLang="en-US"/>
          </a:p>
        </p:txBody>
      </p:sp>
      <p:sp>
        <p:nvSpPr>
          <p:cNvPr id="6" name="灯片编号占位符 5"/>
          <p:cNvSpPr>
            <a:spLocks noGrp="1"/>
          </p:cNvSpPr>
          <p:nvPr>
            <p:ph type="sldNum" sz="quarter" idx="12"/>
          </p:nvPr>
        </p:nvSpPr>
        <p:spPr/>
        <p:txBody>
          <a:bodyPr/>
          <a:lstStyle>
            <a:extLst/>
          </a:lstStyle>
          <a:p>
            <a:fld id="{0C913308-F349-4B6D-A68A-DD1791B4A57B}" type="slidenum">
              <a:rPr lang="zh-CN" altLang="en-US" smtClean="0"/>
              <a:pPr/>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lvl1pPr algn="l">
              <a:defRPr/>
            </a:lvl1pPr>
            <a:extLs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38"/>
            <a:ext cx="6019800" cy="5851525"/>
          </a:xfrm>
        </p:spPr>
        <p:txBody>
          <a:bodyPr vert="eaVert"/>
          <a:lstStyle>
            <a:extLs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extLst/>
          </a:lstStyle>
          <a:p>
            <a:fld id="{530820CF-B880-4189-942D-D702A7CBA730}" type="datetimeFigureOut">
              <a:rPr lang="zh-CN" altLang="en-US" smtClean="0"/>
              <a:pPr/>
              <a:t>2020/3/3</a:t>
            </a:fld>
            <a:endParaRPr lang="zh-CN" altLang="en-US"/>
          </a:p>
        </p:txBody>
      </p:sp>
      <p:sp>
        <p:nvSpPr>
          <p:cNvPr id="5" name="页脚占位符 4"/>
          <p:cNvSpPr>
            <a:spLocks noGrp="1"/>
          </p:cNvSpPr>
          <p:nvPr>
            <p:ph type="ftr" sz="quarter" idx="11"/>
          </p:nvPr>
        </p:nvSpPr>
        <p:spPr/>
        <p:txBody>
          <a:bodyPr/>
          <a:lstStyle>
            <a:extLst/>
          </a:lstStyle>
          <a:p>
            <a:endParaRPr lang="zh-CN" altLang="en-US"/>
          </a:p>
        </p:txBody>
      </p:sp>
      <p:sp>
        <p:nvSpPr>
          <p:cNvPr id="6" name="灯片编号占位符 5"/>
          <p:cNvSpPr>
            <a:spLocks noGrp="1"/>
          </p:cNvSpPr>
          <p:nvPr>
            <p:ph type="sldNum" sz="quarter" idx="12"/>
          </p:nvPr>
        </p:nvSpPr>
        <p:spPr/>
        <p:txBody>
          <a:bodyPr/>
          <a:lstStyle>
            <a:extLst/>
          </a:lstStyle>
          <a:p>
            <a:fld id="{0C913308-F349-4B6D-A68A-DD1791B4A57B}" type="slidenum">
              <a:rPr lang="zh-CN" altLang="en-US" smtClean="0"/>
              <a:pPr/>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对角圆角矩形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页脚占位符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zh-CN" altLang="en-US"/>
          </a:p>
        </p:txBody>
      </p:sp>
      <p:sp>
        <p:nvSpPr>
          <p:cNvPr id="14" name="日期占位符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530820CF-B880-4189-942D-D702A7CBA730}" type="datetimeFigureOut">
              <a:rPr lang="zh-CN" altLang="en-US" smtClean="0"/>
              <a:pPr/>
              <a:t>2020/3/3</a:t>
            </a:fld>
            <a:endParaRPr lang="zh-CN" altLang="en-US"/>
          </a:p>
        </p:txBody>
      </p:sp>
      <p:sp>
        <p:nvSpPr>
          <p:cNvPr id="23" name="灯片编号占位符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0C913308-F349-4B6D-A68A-DD1791B4A57B}" type="slidenum">
              <a:rPr lang="zh-CN" altLang="en-US" smtClean="0"/>
              <a:pPr/>
              <a:t>‹#›</a:t>
            </a:fld>
            <a:endParaRPr lang="zh-CN" altLang="en-US"/>
          </a:p>
        </p:txBody>
      </p:sp>
      <p:sp>
        <p:nvSpPr>
          <p:cNvPr id="22" name="标题占位符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zh-CN" altLang="en-US" smtClean="0"/>
              <a:t>单击此处编辑母版标题样式</a:t>
            </a:r>
            <a:endParaRPr kumimoji="0" lang="en-US"/>
          </a:p>
        </p:txBody>
      </p:sp>
      <p:sp>
        <p:nvSpPr>
          <p:cNvPr id="13" name="文本占位符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www.therecord.com/news-story/6932197-walmart-s-lesson-treat"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19672" y="404664"/>
            <a:ext cx="6768752" cy="707886"/>
          </a:xfrm>
          <a:prstGeom prst="rect">
            <a:avLst/>
          </a:prstGeom>
          <a:noFill/>
        </p:spPr>
        <p:txBody>
          <a:bodyPr wrap="square" rtlCol="0">
            <a:spAutoFit/>
          </a:bodyPr>
          <a:lstStyle/>
          <a:p>
            <a:r>
              <a:rPr lang="en-GB" altLang="zh-CN" sz="4000" b="1" dirty="0" smtClean="0">
                <a:latin typeface="Microsoft Sans Serif" pitchFamily="34" charset="0"/>
                <a:ea typeface="Microsoft Sans Serif" pitchFamily="34" charset="0"/>
                <a:cs typeface="Microsoft Sans Serif" pitchFamily="34" charset="0"/>
              </a:rPr>
              <a:t>Wal-Mart Customer </a:t>
            </a:r>
            <a:r>
              <a:rPr lang="en-GB" altLang="zh-CN" sz="4000" b="1" dirty="0" smtClean="0">
                <a:latin typeface="Microsoft Sans Serif" pitchFamily="34" charset="0"/>
                <a:ea typeface="Microsoft Sans Serif" pitchFamily="34" charset="0"/>
                <a:cs typeface="Microsoft Sans Serif" pitchFamily="34" charset="0"/>
              </a:rPr>
              <a:t>Loyalty</a:t>
            </a:r>
          </a:p>
        </p:txBody>
      </p:sp>
      <p:sp>
        <p:nvSpPr>
          <p:cNvPr id="6" name="TextBox 5"/>
          <p:cNvSpPr txBox="1"/>
          <p:nvPr/>
        </p:nvSpPr>
        <p:spPr>
          <a:xfrm>
            <a:off x="2411760" y="2636912"/>
            <a:ext cx="4824536" cy="1200329"/>
          </a:xfrm>
          <a:prstGeom prst="rect">
            <a:avLst/>
          </a:prstGeom>
          <a:noFill/>
        </p:spPr>
        <p:txBody>
          <a:bodyPr wrap="square" rtlCol="0">
            <a:spAutoFit/>
          </a:bodyPr>
          <a:lstStyle/>
          <a:p>
            <a:r>
              <a:rPr lang="en-GB" altLang="zh-CN" sz="2400" dirty="0" smtClean="0"/>
              <a:t>Student ID:  1903329</a:t>
            </a:r>
            <a:endParaRPr lang="zh-CN" altLang="zh-CN" sz="2400" dirty="0" smtClean="0"/>
          </a:p>
          <a:p>
            <a:r>
              <a:rPr lang="en-GB" altLang="zh-CN" sz="2400" dirty="0" smtClean="0"/>
              <a:t>Student Name: </a:t>
            </a:r>
            <a:r>
              <a:rPr lang="en-GB" altLang="zh-CN" sz="2400" dirty="0" err="1" smtClean="0"/>
              <a:t>Yinglun</a:t>
            </a:r>
            <a:r>
              <a:rPr lang="en-GB" altLang="zh-CN" sz="2400" dirty="0" smtClean="0"/>
              <a:t> </a:t>
            </a:r>
            <a:r>
              <a:rPr lang="en-GB" altLang="zh-CN" sz="2400" dirty="0" err="1" smtClean="0"/>
              <a:t>Hu</a:t>
            </a:r>
            <a:endParaRPr lang="zh-CN" altLang="zh-CN" sz="2400" dirty="0" smtClean="0"/>
          </a:p>
          <a:p>
            <a:r>
              <a:rPr lang="en-GB" altLang="zh-CN" sz="2400" dirty="0" smtClean="0"/>
              <a:t>Date of Submission: 28/2/2020</a:t>
            </a:r>
            <a:endParaRPr lang="zh-CN" altLang="zh-CN" sz="2400" dirty="0"/>
          </a:p>
        </p:txBody>
      </p:sp>
      <p:pic>
        <p:nvPicPr>
          <p:cNvPr id="7" name="图片 6" descr="xin_070702120937812187602.jpg"/>
          <p:cNvPicPr>
            <a:picLocks noChangeAspect="1"/>
          </p:cNvPicPr>
          <p:nvPr/>
        </p:nvPicPr>
        <p:blipFill>
          <a:blip r:embed="rId2" cstate="print"/>
          <a:stretch>
            <a:fillRect/>
          </a:stretch>
        </p:blipFill>
        <p:spPr>
          <a:xfrm>
            <a:off x="0" y="4053212"/>
            <a:ext cx="4607496" cy="2804788"/>
          </a:xfrm>
          <a:prstGeom prst="rect">
            <a:avLst/>
          </a:prstGeom>
        </p:spPr>
      </p:pic>
      <p:pic>
        <p:nvPicPr>
          <p:cNvPr id="8" name="图片 7" descr="t01dfb7775bae59fa70.jpg"/>
          <p:cNvPicPr>
            <a:picLocks noChangeAspect="1"/>
          </p:cNvPicPr>
          <p:nvPr/>
        </p:nvPicPr>
        <p:blipFill>
          <a:blip r:embed="rId3" cstate="print"/>
          <a:stretch>
            <a:fillRect/>
          </a:stretch>
        </p:blipFill>
        <p:spPr>
          <a:xfrm>
            <a:off x="4571998" y="4072147"/>
            <a:ext cx="4572002" cy="2785853"/>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836712"/>
            <a:ext cx="4968552" cy="523220"/>
          </a:xfrm>
          <a:prstGeom prst="rect">
            <a:avLst/>
          </a:prstGeom>
          <a:noFill/>
        </p:spPr>
        <p:txBody>
          <a:bodyPr wrap="square" rtlCol="0">
            <a:spAutoFit/>
          </a:bodyPr>
          <a:lstStyle/>
          <a:p>
            <a:r>
              <a:rPr lang="en-GB" altLang="zh-CN" sz="2800" b="1" dirty="0" smtClean="0">
                <a:effectLst>
                  <a:outerShdw blurRad="38100" dist="25400" dir="5400000" algn="ctr" rotWithShape="0">
                    <a:srgbClr val="6E747A">
                      <a:alpha val="43000"/>
                    </a:srgbClr>
                  </a:outerShdw>
                </a:effectLst>
              </a:rPr>
              <a:t>Overview of the Project</a:t>
            </a:r>
            <a:endParaRPr lang="zh-CN" altLang="en-US" sz="2800" b="1" dirty="0"/>
          </a:p>
        </p:txBody>
      </p:sp>
      <p:sp>
        <p:nvSpPr>
          <p:cNvPr id="3" name="TextBox 2"/>
          <p:cNvSpPr txBox="1"/>
          <p:nvPr/>
        </p:nvSpPr>
        <p:spPr>
          <a:xfrm>
            <a:off x="-468560" y="2204864"/>
            <a:ext cx="8460432" cy="369332"/>
          </a:xfrm>
          <a:prstGeom prst="rect">
            <a:avLst/>
          </a:prstGeom>
          <a:noFill/>
        </p:spPr>
        <p:txBody>
          <a:bodyPr wrap="square" rtlCol="0">
            <a:spAutoFit/>
          </a:bodyPr>
          <a:lstStyle/>
          <a:p>
            <a:pPr lvl="2"/>
            <a:r>
              <a:rPr lang="en-GB" altLang="zh-CN" b="1" dirty="0" smtClean="0"/>
              <a:t>Aim of your </a:t>
            </a:r>
            <a:r>
              <a:rPr lang="en-GB" altLang="zh-CN" b="1" dirty="0" smtClean="0"/>
              <a:t>project                       Objectives                          Rational </a:t>
            </a:r>
            <a:endParaRPr lang="en-GB" altLang="zh-CN" b="1" dirty="0"/>
          </a:p>
        </p:txBody>
      </p:sp>
      <p:sp>
        <p:nvSpPr>
          <p:cNvPr id="4" name="TextBox 3"/>
          <p:cNvSpPr txBox="1"/>
          <p:nvPr/>
        </p:nvSpPr>
        <p:spPr>
          <a:xfrm>
            <a:off x="251520" y="2852936"/>
            <a:ext cx="2880320" cy="3570208"/>
          </a:xfrm>
          <a:prstGeom prst="rect">
            <a:avLst/>
          </a:prstGeom>
          <a:noFill/>
        </p:spPr>
        <p:txBody>
          <a:bodyPr wrap="square" rtlCol="0">
            <a:spAutoFit/>
          </a:bodyPr>
          <a:lstStyle/>
          <a:p>
            <a:r>
              <a:rPr lang="en-US" altLang="zh-CN" sz="1600" dirty="0" smtClean="0"/>
              <a:t>The aim of this project is to let customers satisfy by their services and products as they were before after making the wrong things right and making the developments more advance and more appropriate for the organization. These aims are the main crux of this project and the achievement of these aims will make the reputation of the company better and improved again.</a:t>
            </a:r>
            <a:r>
              <a:rPr lang="en-US" altLang="zh-CN" dirty="0" smtClean="0"/>
              <a:t> </a:t>
            </a:r>
            <a:endParaRPr lang="zh-CN" altLang="en-US" dirty="0"/>
          </a:p>
        </p:txBody>
      </p:sp>
      <p:sp>
        <p:nvSpPr>
          <p:cNvPr id="5" name="TextBox 4"/>
          <p:cNvSpPr txBox="1"/>
          <p:nvPr/>
        </p:nvSpPr>
        <p:spPr>
          <a:xfrm>
            <a:off x="3491880" y="2852936"/>
            <a:ext cx="2376264" cy="2554545"/>
          </a:xfrm>
          <a:prstGeom prst="rect">
            <a:avLst/>
          </a:prstGeom>
          <a:noFill/>
        </p:spPr>
        <p:txBody>
          <a:bodyPr wrap="square" rtlCol="0">
            <a:spAutoFit/>
          </a:bodyPr>
          <a:lstStyle/>
          <a:p>
            <a:r>
              <a:rPr lang="en-US" altLang="zh-CN" sz="1600" dirty="0" smtClean="0"/>
              <a:t>To get customer's satisfaction again the main thing that needs to be fulfilled efficiently is to manage the workings properly and to deal with them more effectively and more efficiently as well. </a:t>
            </a:r>
            <a:endParaRPr lang="zh-CN" altLang="en-US" sz="1600" dirty="0"/>
          </a:p>
        </p:txBody>
      </p:sp>
      <p:sp>
        <p:nvSpPr>
          <p:cNvPr id="6" name="TextBox 5"/>
          <p:cNvSpPr txBox="1"/>
          <p:nvPr/>
        </p:nvSpPr>
        <p:spPr>
          <a:xfrm>
            <a:off x="6516216" y="2924944"/>
            <a:ext cx="2304256" cy="3293209"/>
          </a:xfrm>
          <a:prstGeom prst="rect">
            <a:avLst/>
          </a:prstGeom>
          <a:noFill/>
        </p:spPr>
        <p:txBody>
          <a:bodyPr wrap="square" rtlCol="0">
            <a:spAutoFit/>
          </a:bodyPr>
          <a:lstStyle/>
          <a:p>
            <a:r>
              <a:rPr lang="en-US" altLang="zh-CN" sz="1600" dirty="0" smtClean="0"/>
              <a:t>Wal-Mart wanted to change their system wanted to upgrade their system but unfortunately, the system was quite new and latest and there are many of the things that were quite new for </a:t>
            </a:r>
            <a:r>
              <a:rPr lang="en-US" altLang="zh-CN" sz="1600" dirty="0" err="1" smtClean="0"/>
              <a:t>them.The</a:t>
            </a:r>
            <a:r>
              <a:rPr lang="en-US" altLang="zh-CN" sz="1600" dirty="0" smtClean="0"/>
              <a:t> need is to manage the whole system efficiently and effectively.</a:t>
            </a:r>
            <a:endParaRPr lang="zh-CN" altLang="en-US" sz="16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3648" y="548680"/>
            <a:ext cx="6048672" cy="584775"/>
          </a:xfrm>
          <a:prstGeom prst="rect">
            <a:avLst/>
          </a:prstGeom>
          <a:noFill/>
        </p:spPr>
        <p:txBody>
          <a:bodyPr wrap="square" rtlCol="0">
            <a:spAutoFit/>
          </a:bodyPr>
          <a:lstStyle/>
          <a:p>
            <a:pPr algn="ctr"/>
            <a:r>
              <a:rPr lang="en-GB" altLang="zh-CN" sz="3200" b="1" dirty="0" smtClean="0"/>
              <a:t>Research Methodology </a:t>
            </a:r>
            <a:endParaRPr lang="zh-CN" altLang="en-US" sz="3200" b="1" dirty="0"/>
          </a:p>
        </p:txBody>
      </p:sp>
      <p:pic>
        <p:nvPicPr>
          <p:cNvPr id="3" name="图片 2" descr="f0921ce42be218a7625d39.jpg"/>
          <p:cNvPicPr>
            <a:picLocks noChangeAspect="1"/>
          </p:cNvPicPr>
          <p:nvPr/>
        </p:nvPicPr>
        <p:blipFill>
          <a:blip r:embed="rId2" cstate="print"/>
          <a:stretch>
            <a:fillRect/>
          </a:stretch>
        </p:blipFill>
        <p:spPr>
          <a:xfrm>
            <a:off x="4631140" y="1484784"/>
            <a:ext cx="4512860" cy="2736304"/>
          </a:xfrm>
          <a:prstGeom prst="rect">
            <a:avLst/>
          </a:prstGeom>
        </p:spPr>
      </p:pic>
      <p:pic>
        <p:nvPicPr>
          <p:cNvPr id="4" name="图片 3" descr="147151924329755170.JPEG"/>
          <p:cNvPicPr>
            <a:picLocks noChangeAspect="1"/>
          </p:cNvPicPr>
          <p:nvPr/>
        </p:nvPicPr>
        <p:blipFill>
          <a:blip r:embed="rId3" cstate="print"/>
          <a:stretch>
            <a:fillRect/>
          </a:stretch>
        </p:blipFill>
        <p:spPr>
          <a:xfrm>
            <a:off x="0" y="1484784"/>
            <a:ext cx="4644008" cy="2743448"/>
          </a:xfrm>
          <a:prstGeom prst="rect">
            <a:avLst/>
          </a:prstGeom>
        </p:spPr>
      </p:pic>
      <p:sp>
        <p:nvSpPr>
          <p:cNvPr id="5" name="TextBox 4"/>
          <p:cNvSpPr txBox="1"/>
          <p:nvPr/>
        </p:nvSpPr>
        <p:spPr>
          <a:xfrm>
            <a:off x="4788024" y="4437112"/>
            <a:ext cx="4355976" cy="1754326"/>
          </a:xfrm>
          <a:prstGeom prst="rect">
            <a:avLst/>
          </a:prstGeom>
          <a:noFill/>
        </p:spPr>
        <p:txBody>
          <a:bodyPr wrap="square" rtlCol="0">
            <a:spAutoFit/>
          </a:bodyPr>
          <a:lstStyle/>
          <a:p>
            <a:r>
              <a:rPr lang="en-US" altLang="zh-CN" dirty="0" smtClean="0"/>
              <a:t>The qualitative research is also very beneficial as it conducts from the previous workings expert people that had done a lot of workings on this already and concluded some very fruitful and beneficial results of this. </a:t>
            </a:r>
            <a:endParaRPr lang="zh-CN" altLang="en-US" dirty="0"/>
          </a:p>
        </p:txBody>
      </p:sp>
      <p:sp>
        <p:nvSpPr>
          <p:cNvPr id="6" name="TextBox 5"/>
          <p:cNvSpPr txBox="1"/>
          <p:nvPr/>
        </p:nvSpPr>
        <p:spPr>
          <a:xfrm>
            <a:off x="251520" y="4221088"/>
            <a:ext cx="4392488" cy="2585323"/>
          </a:xfrm>
          <a:prstGeom prst="rect">
            <a:avLst/>
          </a:prstGeom>
          <a:noFill/>
        </p:spPr>
        <p:txBody>
          <a:bodyPr wrap="square" rtlCol="0">
            <a:spAutoFit/>
          </a:bodyPr>
          <a:lstStyle/>
          <a:p>
            <a:r>
              <a:rPr lang="en-US" altLang="zh-CN" dirty="0" smtClean="0"/>
              <a:t>There are many of the things </a:t>
            </a:r>
            <a:r>
              <a:rPr lang="en-US" altLang="zh-CN" dirty="0" smtClean="0"/>
              <a:t>I planed to do like </a:t>
            </a:r>
            <a:r>
              <a:rPr lang="en-US" altLang="zh-CN" dirty="0" smtClean="0"/>
              <a:t>conducting questionnaires from customers </a:t>
            </a:r>
            <a:r>
              <a:rPr lang="en-US" altLang="zh-CN" dirty="0" smtClean="0"/>
              <a:t>and </a:t>
            </a:r>
            <a:r>
              <a:rPr lang="en-US" altLang="zh-CN" dirty="0" smtClean="0"/>
              <a:t>this questionnaire has questions related to Wal-Mart’s workings. The change in the organization is good or not for the organization, it will be elected after the conduction of this question-based research.</a:t>
            </a:r>
            <a:endParaRPr lang="zh-CN" alt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35696" y="620688"/>
            <a:ext cx="5472608" cy="523220"/>
          </a:xfrm>
          <a:prstGeom prst="rect">
            <a:avLst/>
          </a:prstGeom>
          <a:noFill/>
        </p:spPr>
        <p:txBody>
          <a:bodyPr wrap="square" rtlCol="0">
            <a:spAutoFit/>
          </a:bodyPr>
          <a:lstStyle/>
          <a:p>
            <a:pPr algn="ctr"/>
            <a:r>
              <a:rPr lang="zh-CN" altLang="zh-CN" dirty="0" smtClean="0"/>
              <a:t> </a:t>
            </a:r>
            <a:r>
              <a:rPr lang="en-GB" altLang="zh-CN" sz="2800" b="1" dirty="0" smtClean="0"/>
              <a:t>Literature Review </a:t>
            </a:r>
            <a:endParaRPr lang="zh-CN" altLang="en-US" sz="2800" b="1" dirty="0"/>
          </a:p>
        </p:txBody>
      </p:sp>
      <p:sp>
        <p:nvSpPr>
          <p:cNvPr id="3" name="TextBox 2"/>
          <p:cNvSpPr txBox="1"/>
          <p:nvPr/>
        </p:nvSpPr>
        <p:spPr>
          <a:xfrm>
            <a:off x="395536" y="1772816"/>
            <a:ext cx="4104456" cy="4801314"/>
          </a:xfrm>
          <a:prstGeom prst="rect">
            <a:avLst/>
          </a:prstGeom>
          <a:noFill/>
        </p:spPr>
        <p:txBody>
          <a:bodyPr wrap="square" rtlCol="0">
            <a:spAutoFit/>
          </a:bodyPr>
          <a:lstStyle/>
          <a:p>
            <a:r>
              <a:rPr lang="en-US" altLang="zh-CN" dirty="0" smtClean="0"/>
              <a:t>There is a wide range of ways are there that should be actualized right now request to get exceptionally fulfilled fathomed results. The principle issue right now that Wal-Mart is confronting working of the board issue that is shaking their client's reliability from their items and brands quality too. The primary concern for each brand working out there is to get client's steadfastness and as an absolute necessity, they attempt to keep up that with the goal that they can keep developing their deals from being higher on proceeds with the premise. (</a:t>
            </a:r>
            <a:r>
              <a:rPr lang="en-US" altLang="zh-CN" dirty="0" err="1" smtClean="0"/>
              <a:t>Cascio</a:t>
            </a:r>
            <a:r>
              <a:rPr lang="en-US" altLang="zh-CN" dirty="0" smtClean="0"/>
              <a:t>, 2016)</a:t>
            </a:r>
            <a:br>
              <a:rPr lang="en-US" altLang="zh-CN" dirty="0" smtClean="0"/>
            </a:br>
            <a:endParaRPr lang="zh-CN" altLang="en-US" dirty="0"/>
          </a:p>
        </p:txBody>
      </p:sp>
      <p:sp>
        <p:nvSpPr>
          <p:cNvPr id="4" name="TextBox 3"/>
          <p:cNvSpPr txBox="1"/>
          <p:nvPr/>
        </p:nvSpPr>
        <p:spPr>
          <a:xfrm>
            <a:off x="5004048" y="1772816"/>
            <a:ext cx="3888432" cy="4801314"/>
          </a:xfrm>
          <a:prstGeom prst="rect">
            <a:avLst/>
          </a:prstGeom>
          <a:noFill/>
        </p:spPr>
        <p:txBody>
          <a:bodyPr wrap="square" rtlCol="0">
            <a:spAutoFit/>
          </a:bodyPr>
          <a:lstStyle/>
          <a:p>
            <a:r>
              <a:rPr lang="en-US" altLang="zh-CN" dirty="0" smtClean="0"/>
              <a:t>The absence of the board in workforce effect sly affecting working and at last on consumer loyalties level also. To pace up with the persevering business condition, each association must be staying arranged for. To change at an exponential rate, the earth is viewed as persistent. Under the best conceivable investment of the workers, the authoritative structure, the corporate culture and the individual conduct impact, the foundational and arranged system must be set up under changing the executives of an association. (Fullerton, 2017)</a:t>
            </a:r>
            <a:endParaRPr lang="zh-CN" alt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2636912"/>
            <a:ext cx="3816424" cy="2308324"/>
          </a:xfrm>
          <a:prstGeom prst="rect">
            <a:avLst/>
          </a:prstGeom>
          <a:noFill/>
        </p:spPr>
        <p:txBody>
          <a:bodyPr wrap="square" rtlCol="0">
            <a:spAutoFit/>
          </a:bodyPr>
          <a:lstStyle/>
          <a:p>
            <a:r>
              <a:rPr lang="en-US" altLang="zh-CN" dirty="0" smtClean="0"/>
              <a:t>The desire for associations from their workforces, their structures, frameworks, limits and other emotional changes at present had experienced most association's serious edge to keep up an unavoidable change without a doubt. </a:t>
            </a:r>
            <a:endParaRPr lang="zh-CN" altLang="en-US" dirty="0"/>
          </a:p>
        </p:txBody>
      </p:sp>
      <p:sp>
        <p:nvSpPr>
          <p:cNvPr id="3" name="TextBox 2"/>
          <p:cNvSpPr txBox="1"/>
          <p:nvPr/>
        </p:nvSpPr>
        <p:spPr>
          <a:xfrm>
            <a:off x="5148064" y="2564904"/>
            <a:ext cx="3672408" cy="2585323"/>
          </a:xfrm>
          <a:prstGeom prst="rect">
            <a:avLst/>
          </a:prstGeom>
          <a:noFill/>
        </p:spPr>
        <p:txBody>
          <a:bodyPr wrap="square" rtlCol="0">
            <a:spAutoFit/>
          </a:bodyPr>
          <a:lstStyle/>
          <a:p>
            <a:r>
              <a:rPr lang="en-US" altLang="zh-CN" dirty="0" smtClean="0"/>
              <a:t>Innovation is that sort of thing that consistently makes things increasingly effective and progressively created. The contribution of innovative angle in Wal-Mart industry is going to make the things more advances and making it progressively moderate for individuals also. </a:t>
            </a:r>
            <a:endParaRPr lang="zh-CN" altLang="en-US" dirty="0"/>
          </a:p>
        </p:txBody>
      </p:sp>
      <p:sp>
        <p:nvSpPr>
          <p:cNvPr id="4" name="TextBox 3"/>
          <p:cNvSpPr txBox="1"/>
          <p:nvPr/>
        </p:nvSpPr>
        <p:spPr>
          <a:xfrm>
            <a:off x="755576" y="1124744"/>
            <a:ext cx="7560840" cy="523220"/>
          </a:xfrm>
          <a:prstGeom prst="rect">
            <a:avLst/>
          </a:prstGeom>
          <a:noFill/>
        </p:spPr>
        <p:txBody>
          <a:bodyPr wrap="square" rtlCol="0">
            <a:spAutoFit/>
          </a:bodyPr>
          <a:lstStyle/>
          <a:p>
            <a:pPr algn="ctr"/>
            <a:r>
              <a:rPr lang="en-GB" altLang="zh-CN" sz="2800" b="1" dirty="0" smtClean="0"/>
              <a:t>Conclusion</a:t>
            </a:r>
            <a:endParaRPr lang="zh-CN" altLang="en-US" sz="2800" b="1" dirty="0"/>
          </a:p>
        </p:txBody>
      </p:sp>
      <p:pic>
        <p:nvPicPr>
          <p:cNvPr id="5" name="图片 4" descr="t01bf636bd05f4ab8d8.jpg"/>
          <p:cNvPicPr>
            <a:picLocks noChangeAspect="1"/>
          </p:cNvPicPr>
          <p:nvPr/>
        </p:nvPicPr>
        <p:blipFill>
          <a:blip r:embed="rId2" cstate="print"/>
          <a:stretch>
            <a:fillRect/>
          </a:stretch>
        </p:blipFill>
        <p:spPr>
          <a:xfrm>
            <a:off x="6012160" y="5292080"/>
            <a:ext cx="3131840" cy="156592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1560" y="980728"/>
            <a:ext cx="6192688" cy="523220"/>
          </a:xfrm>
          <a:prstGeom prst="rect">
            <a:avLst/>
          </a:prstGeom>
          <a:noFill/>
        </p:spPr>
        <p:txBody>
          <a:bodyPr wrap="square" rtlCol="0">
            <a:spAutoFit/>
          </a:bodyPr>
          <a:lstStyle/>
          <a:p>
            <a:r>
              <a:rPr lang="en-GB" altLang="zh-CN" sz="2800" dirty="0" smtClean="0"/>
              <a:t>References</a:t>
            </a:r>
            <a:endParaRPr lang="zh-CN" altLang="en-US" sz="2800" dirty="0"/>
          </a:p>
        </p:txBody>
      </p:sp>
      <p:sp>
        <p:nvSpPr>
          <p:cNvPr id="13313" name="Rectangle 1"/>
          <p:cNvSpPr>
            <a:spLocks noChangeArrowheads="1"/>
          </p:cNvSpPr>
          <p:nvPr/>
        </p:nvSpPr>
        <p:spPr bwMode="auto">
          <a:xfrm>
            <a:off x="107504" y="2708920"/>
            <a:ext cx="9036496" cy="329320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1. </a:t>
            </a:r>
            <a:r>
              <a:rPr kumimoji="0" lang="en-GB" altLang="zh-CN" sz="1600" b="0" i="0" u="none" strike="noStrike" cap="none" normalizeH="0" baseline="0" dirty="0" err="1" smtClean="0">
                <a:ln>
                  <a:noFill/>
                </a:ln>
                <a:solidFill>
                  <a:schemeClr val="tx1"/>
                </a:solidFill>
                <a:effectLst/>
                <a:latin typeface="+mj-lt"/>
                <a:ea typeface="宋体" pitchFamily="2" charset="-122"/>
                <a:cs typeface="Times New Roman" pitchFamily="18" charset="0"/>
              </a:rPr>
              <a:t>Gonring</a:t>
            </a: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 M. P. (2018). Customer loyalty and employee engagement: an alignment for value.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zh-CN" sz="1600" b="0" i="1" u="none" strike="noStrike" cap="none" normalizeH="0" baseline="0" dirty="0" smtClean="0">
                <a:ln>
                  <a:noFill/>
                </a:ln>
                <a:solidFill>
                  <a:schemeClr val="tx1"/>
                </a:solidFill>
                <a:effectLst/>
                <a:latin typeface="+mj-lt"/>
                <a:ea typeface="宋体" pitchFamily="2" charset="-122"/>
                <a:cs typeface="Times New Roman" pitchFamily="18" charset="0"/>
              </a:rPr>
              <a:t>29</a:t>
            </a: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 (4), 29-40.</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zh-CN" sz="1600" b="0" i="0" u="none" strike="noStrike" cap="none" normalizeH="0" baseline="0" dirty="0" smtClean="0">
              <a:ln>
                <a:noFill/>
              </a:ln>
              <a:solidFill>
                <a:schemeClr val="tx1"/>
              </a:solidFill>
              <a:effectLst/>
              <a:latin typeface="+mj-lt"/>
              <a:ea typeface="宋体" pitchFamily="2" charset="-122"/>
              <a:cs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2.Irwin, N. (2016, October 26). </a:t>
            </a:r>
            <a:r>
              <a:rPr kumimoji="0" lang="en-GB" altLang="zh-CN" sz="1600" b="0" i="1" u="none" strike="noStrike" cap="none" normalizeH="0" baseline="0" dirty="0" err="1" smtClean="0">
                <a:ln>
                  <a:noFill/>
                </a:ln>
                <a:solidFill>
                  <a:schemeClr val="tx1"/>
                </a:solidFill>
                <a:effectLst/>
                <a:latin typeface="+mj-lt"/>
                <a:ea typeface="宋体" pitchFamily="2" charset="-122"/>
                <a:cs typeface="Times New Roman" pitchFamily="18" charset="0"/>
              </a:rPr>
              <a:t>Walmart's</a:t>
            </a:r>
            <a:r>
              <a:rPr kumimoji="0" lang="en-GB" altLang="zh-CN" sz="1600" b="0" i="1" u="none" strike="noStrike" cap="none" normalizeH="0" baseline="0" dirty="0" smtClean="0">
                <a:ln>
                  <a:noFill/>
                </a:ln>
                <a:solidFill>
                  <a:schemeClr val="tx1"/>
                </a:solidFill>
                <a:effectLst/>
                <a:latin typeface="+mj-lt"/>
                <a:ea typeface="宋体" pitchFamily="2" charset="-122"/>
                <a:cs typeface="Times New Roman" pitchFamily="18" charset="0"/>
              </a:rPr>
              <a:t> lesson: treat employees well and the company does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600" b="0" i="1" u="none" strike="noStrike" cap="none" normalizeH="0" baseline="0" dirty="0" smtClean="0">
                <a:ln>
                  <a:noFill/>
                </a:ln>
                <a:solidFill>
                  <a:schemeClr val="tx1"/>
                </a:solidFill>
                <a:effectLst/>
                <a:latin typeface="+mj-lt"/>
                <a:ea typeface="宋体" pitchFamily="2" charset="-122"/>
                <a:cs typeface="Times New Roman" pitchFamily="18" charset="0"/>
              </a:rPr>
              <a:t> well</a:t>
            </a: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 Retrieved from </a:t>
            </a: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hlinkClick r:id="rId2"/>
              </a:rPr>
              <a:t>https://www.therecord.com/news-story/6932197-walmart-s-lesson-treat</a:t>
            </a:r>
            <a:endPar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-employees-well-and-the-company-does-well/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sz="1600" b="0" i="0" u="none" strike="noStrike" cap="none" normalizeH="0" baseline="0" dirty="0" smtClean="0">
              <a:ln>
                <a:noFill/>
              </a:ln>
              <a:solidFill>
                <a:schemeClr val="tx1"/>
              </a:solidFill>
              <a:effectLst/>
              <a:latin typeface="+mj-lt"/>
              <a:ea typeface="宋体" pitchFamily="2" charset="-122"/>
              <a:cs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3.Ivypanda.com. (2018). Change Management at Wal-Mart Stores, Inc. Problem Solution Essay. 7-14.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sz="1600" b="0" i="0" u="none" strike="noStrike" cap="none" normalizeH="0" baseline="0" dirty="0" smtClean="0">
              <a:ln>
                <a:noFill/>
              </a:ln>
              <a:solidFill>
                <a:schemeClr val="tx1"/>
              </a:solidFill>
              <a:effectLst/>
              <a:latin typeface="+mj-lt"/>
              <a:ea typeface="宋体" pitchFamily="2" charset="-122"/>
              <a:cs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4.Mathis, I. (2017). Transforming organizational culture: The case of Wal-Mart. 1-17.</a:t>
            </a:r>
            <a:endParaRPr kumimoji="0" lang="en-GB" altLang="zh-CN" sz="1600" b="0" i="0" u="none" strike="noStrike" cap="none" normalizeH="0" baseline="0" dirty="0" smtClean="0">
              <a:ln>
                <a:noFill/>
              </a:ln>
              <a:solidFill>
                <a:schemeClr val="tx1"/>
              </a:solidFill>
              <a:effectLst/>
              <a:latin typeface="+mj-lt"/>
              <a:ea typeface="宋体" pitchFamily="2" charset="-122"/>
              <a:cs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600" b="0" i="0" u="none" strike="noStrike" cap="none" normalizeH="0" baseline="0" dirty="0" err="1" smtClean="0">
                <a:ln>
                  <a:noFill/>
                </a:ln>
                <a:solidFill>
                  <a:schemeClr val="tx1"/>
                </a:solidFill>
                <a:effectLst/>
                <a:latin typeface="+mj-lt"/>
                <a:ea typeface="宋体" pitchFamily="2" charset="-122"/>
                <a:cs typeface="Times New Roman" pitchFamily="18" charset="0"/>
              </a:rPr>
              <a:t>Mujtaba</a:t>
            </a: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 B. G. (2007). Wal-Mart In The Global Retail Market: Its Growth And Challenges. </a:t>
            </a:r>
            <a:r>
              <a:rPr kumimoji="0" lang="en-GB" altLang="zh-CN" sz="1600" b="0" i="1" u="none" strike="noStrike" cap="none" normalizeH="0" baseline="0" dirty="0" smtClean="0">
                <a:ln>
                  <a:noFill/>
                </a:ln>
                <a:solidFill>
                  <a:schemeClr val="tx1"/>
                </a:solidFill>
                <a:effectLst/>
                <a:latin typeface="+mj-lt"/>
                <a:ea typeface="宋体" pitchFamily="2" charset="-122"/>
                <a:cs typeface="Times New Roman" pitchFamily="18" charset="0"/>
              </a:rPr>
              <a:t>3</a:t>
            </a:r>
            <a:r>
              <a:rPr kumimoji="0" lang="en-GB" altLang="zh-CN" sz="1600" b="0" i="0" u="none" strike="noStrike" cap="none" normalizeH="0" baseline="0" dirty="0" smtClean="0">
                <a:ln>
                  <a:noFill/>
                </a:ln>
                <a:solidFill>
                  <a:schemeClr val="tx1"/>
                </a:solidFill>
                <a:effectLst/>
                <a:latin typeface="+mj-lt"/>
                <a:ea typeface="宋体" pitchFamily="2" charset="-122"/>
                <a:cs typeface="Times New Roman" pitchFamily="18" charset="0"/>
              </a:rPr>
              <a:t> (2), 1-10.</a:t>
            </a:r>
            <a:endParaRPr kumimoji="0" lang="en-GB" altLang="zh-CN" sz="1600" b="0" i="0" u="none" strike="noStrike" cap="none" normalizeH="0" baseline="0" dirty="0" smtClean="0">
              <a:ln>
                <a:noFill/>
              </a:ln>
              <a:solidFill>
                <a:schemeClr val="tx1"/>
              </a:solidFill>
              <a:effectLst/>
              <a:latin typeface="+mj-lt"/>
              <a:ea typeface="宋体" pitchFamily="2" charset="-122"/>
              <a:cs typeface="宋体" pitchFamily="2" charset="-122"/>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沉稳">
  <a:themeElements>
    <a:clrScheme name="沉稳">
      <a:dk1>
        <a:sysClr val="windowText" lastClr="000000"/>
      </a:dk1>
      <a:lt1>
        <a:sysClr val="window" lastClr="CCE8C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沉稳">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沉稳">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179</TotalTime>
  <Words>443</Words>
  <Application>Microsoft Office PowerPoint</Application>
  <PresentationFormat>全屏显示(4:3)</PresentationFormat>
  <Paragraphs>30</Paragraphs>
  <Slides>6</Slides>
  <Notes>0</Notes>
  <HiddenSlides>0</HiddenSlides>
  <MMClips>0</MMClips>
  <ScaleCrop>false</ScaleCrop>
  <HeadingPairs>
    <vt:vector size="4" baseType="variant">
      <vt:variant>
        <vt:lpstr>主题</vt:lpstr>
      </vt:variant>
      <vt:variant>
        <vt:i4>1</vt:i4>
      </vt:variant>
      <vt:variant>
        <vt:lpstr>幻灯片标题</vt:lpstr>
      </vt:variant>
      <vt:variant>
        <vt:i4>6</vt:i4>
      </vt:variant>
    </vt:vector>
  </HeadingPairs>
  <TitlesOfParts>
    <vt:vector size="7" baseType="lpstr">
      <vt:lpstr>沉稳</vt:lpstr>
      <vt:lpstr>幻灯片 1</vt:lpstr>
      <vt:lpstr>幻灯片 2</vt:lpstr>
      <vt:lpstr>幻灯片 3</vt:lpstr>
      <vt:lpstr>幻灯片 4</vt:lpstr>
      <vt:lpstr>幻灯片 5</vt:lpstr>
      <vt:lpstr>幻灯片 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HYL</dc:creator>
  <cp:lastModifiedBy>Windows 用户</cp:lastModifiedBy>
  <cp:revision>19</cp:revision>
  <dcterms:created xsi:type="dcterms:W3CDTF">2020-03-02T14:05:28Z</dcterms:created>
  <dcterms:modified xsi:type="dcterms:W3CDTF">2020-03-02T22:14:22Z</dcterms:modified>
</cp:coreProperties>
</file>