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1pPr>
    <a:lvl2pPr marL="0" marR="0" indent="457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2pPr>
    <a:lvl3pPr marL="0" marR="0" indent="914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3pPr>
    <a:lvl4pPr marL="0" marR="0" indent="1371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4pPr>
    <a:lvl5pPr marL="0" marR="0" indent="18288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5pPr>
    <a:lvl6pPr marL="0" marR="0" indent="22860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6pPr>
    <a:lvl7pPr marL="0" marR="0" indent="27432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7pPr>
    <a:lvl8pPr marL="0" marR="0" indent="32004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8pPr>
    <a:lvl9pPr marL="0" marR="0" indent="365760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3CCCB"/>
          </a:solidFill>
        </a:fill>
      </a:tcStyle>
    </a:wholeTbl>
    <a:band2H>
      <a:tcTxStyle b="def" i="def"/>
      <a:tcStyle>
        <a:tcBdr/>
        <a:fill>
          <a:solidFill>
            <a:srgbClr val="F9E7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6E8CC"/>
          </a:solidFill>
        </a:fill>
      </a:tcStyle>
    </a:wholeTbl>
    <a:band2H>
      <a:tcTxStyle b="def" i="def"/>
      <a:tcStyle>
        <a:tcBdr/>
        <a:fill>
          <a:solidFill>
            <a:srgbClr val="FBF4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EDEF2"/>
          </a:solidFill>
        </a:fill>
      </a:tcStyle>
    </a:wholeTbl>
    <a:band2H>
      <a:tcTxStyle b="def" i="def"/>
      <a:tcStyle>
        <a:tcBdr/>
        <a:fill>
          <a:solidFill>
            <a:srgbClr val="E8EFF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508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254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Shape 196"/>
          <p:cNvSpPr/>
          <p:nvPr>
            <p:ph type="sldImg"/>
          </p:nvPr>
        </p:nvSpPr>
        <p:spPr>
          <a:xfrm>
            <a:off x="1143000" y="685800"/>
            <a:ext cx="4572000" cy="3429000"/>
          </a:xfrm>
          <a:prstGeom prst="rect">
            <a:avLst/>
          </a:prstGeom>
        </p:spPr>
        <p:txBody>
          <a:bodyPr/>
          <a:lstStyle/>
          <a:p>
            <a:pPr/>
          </a:p>
        </p:txBody>
      </p:sp>
      <p:sp>
        <p:nvSpPr>
          <p:cNvPr id="197" name="Shape 197"/>
          <p:cNvSpPr/>
          <p:nvPr>
            <p:ph type="body" sz="quarter" idx="1"/>
          </p:nvPr>
        </p:nvSpPr>
        <p:spPr>
          <a:xfrm>
            <a:off x="914400" y="4343400"/>
            <a:ext cx="5029200" cy="4114800"/>
          </a:xfrm>
          <a:prstGeom prst="rect">
            <a:avLst/>
          </a:prstGeom>
        </p:spPr>
        <p:txBody>
          <a:bodyPr/>
          <a:lstStyle/>
          <a:p>
            <a:pPr/>
          </a:p>
        </p:txBody>
      </p:sp>
    </p:spTree>
  </p:cSld>
  <p:clrMap bg1="dk1" tx1="lt1" bg2="dk2" tx2="lt2" accent1="accent1" accent2="accent2" accent3="accent3" accent4="accent4" accent5="accent5" accent6="accent6" hlink="hlink" folHlink="folHlink"/>
  <p:notesStyle>
    <a:lvl1pPr defTabSz="457200" latinLnBrk="0">
      <a:defRPr sz="1200">
        <a:solidFill>
          <a:srgbClr val="FFFFFF"/>
        </a:solidFill>
        <a:latin typeface="+mn-lt"/>
        <a:ea typeface="+mn-ea"/>
        <a:cs typeface="+mn-cs"/>
        <a:sym typeface="Century Gothic"/>
      </a:defRPr>
    </a:lvl1pPr>
    <a:lvl2pPr indent="228600" defTabSz="457200" latinLnBrk="0">
      <a:defRPr sz="1200">
        <a:solidFill>
          <a:srgbClr val="FFFFFF"/>
        </a:solidFill>
        <a:latin typeface="+mn-lt"/>
        <a:ea typeface="+mn-ea"/>
        <a:cs typeface="+mn-cs"/>
        <a:sym typeface="Century Gothic"/>
      </a:defRPr>
    </a:lvl2pPr>
    <a:lvl3pPr indent="457200" defTabSz="457200" latinLnBrk="0">
      <a:defRPr sz="1200">
        <a:solidFill>
          <a:srgbClr val="FFFFFF"/>
        </a:solidFill>
        <a:latin typeface="+mn-lt"/>
        <a:ea typeface="+mn-ea"/>
        <a:cs typeface="+mn-cs"/>
        <a:sym typeface="Century Gothic"/>
      </a:defRPr>
    </a:lvl3pPr>
    <a:lvl4pPr indent="685800" defTabSz="457200" latinLnBrk="0">
      <a:defRPr sz="1200">
        <a:solidFill>
          <a:srgbClr val="FFFFFF"/>
        </a:solidFill>
        <a:latin typeface="+mn-lt"/>
        <a:ea typeface="+mn-ea"/>
        <a:cs typeface="+mn-cs"/>
        <a:sym typeface="Century Gothic"/>
      </a:defRPr>
    </a:lvl4pPr>
    <a:lvl5pPr indent="914400" defTabSz="457200" latinLnBrk="0">
      <a:defRPr sz="1200">
        <a:solidFill>
          <a:srgbClr val="FFFFFF"/>
        </a:solidFill>
        <a:latin typeface="+mn-lt"/>
        <a:ea typeface="+mn-ea"/>
        <a:cs typeface="+mn-cs"/>
        <a:sym typeface="Century Gothic"/>
      </a:defRPr>
    </a:lvl5pPr>
    <a:lvl6pPr indent="1143000" defTabSz="457200" latinLnBrk="0">
      <a:defRPr sz="1200">
        <a:solidFill>
          <a:srgbClr val="FFFFFF"/>
        </a:solidFill>
        <a:latin typeface="+mn-lt"/>
        <a:ea typeface="+mn-ea"/>
        <a:cs typeface="+mn-cs"/>
        <a:sym typeface="Century Gothic"/>
      </a:defRPr>
    </a:lvl6pPr>
    <a:lvl7pPr indent="1371600" defTabSz="457200" latinLnBrk="0">
      <a:defRPr sz="1200">
        <a:solidFill>
          <a:srgbClr val="FFFFFF"/>
        </a:solidFill>
        <a:latin typeface="+mn-lt"/>
        <a:ea typeface="+mn-ea"/>
        <a:cs typeface="+mn-cs"/>
        <a:sym typeface="Century Gothic"/>
      </a:defRPr>
    </a:lvl7pPr>
    <a:lvl8pPr indent="1600200" defTabSz="457200" latinLnBrk="0">
      <a:defRPr sz="1200">
        <a:solidFill>
          <a:srgbClr val="FFFFFF"/>
        </a:solidFill>
        <a:latin typeface="+mn-lt"/>
        <a:ea typeface="+mn-ea"/>
        <a:cs typeface="+mn-cs"/>
        <a:sym typeface="Century Gothic"/>
      </a:defRPr>
    </a:lvl8pPr>
    <a:lvl9pPr indent="1828800" defTabSz="457200" latinLnBrk="0">
      <a:defRPr sz="1200">
        <a:solidFill>
          <a:srgbClr val="FFFFFF"/>
        </a:solidFill>
        <a:latin typeface="+mn-lt"/>
        <a:ea typeface="+mn-ea"/>
        <a:cs typeface="+mn-cs"/>
        <a:sym typeface="Century Gothic"/>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Slide">
    <p:spTree>
      <p:nvGrpSpPr>
        <p:cNvPr id="1" name=""/>
        <p:cNvGrpSpPr/>
        <p:nvPr/>
      </p:nvGrpSpPr>
      <p:grpSpPr>
        <a:xfrm>
          <a:off x="0" y="0"/>
          <a:ext cx="0" cy="0"/>
          <a:chOff x="0" y="0"/>
          <a:chExt cx="0" cy="0"/>
        </a:xfrm>
      </p:grpSpPr>
      <p:pic>
        <p:nvPicPr>
          <p:cNvPr id="12" name="image2.png" descr="C0-HD-BTM.png"/>
          <p:cNvPicPr>
            <a:picLocks noChangeAspect="1"/>
          </p:cNvPicPr>
          <p:nvPr/>
        </p:nvPicPr>
        <p:blipFill>
          <a:blip r:embed="rId2">
            <a:extLst/>
          </a:blip>
          <a:stretch>
            <a:fillRect/>
          </a:stretch>
        </p:blipFill>
        <p:spPr>
          <a:xfrm>
            <a:off x="0" y="4375150"/>
            <a:ext cx="12192000" cy="2482850"/>
          </a:xfrm>
          <a:prstGeom prst="rect">
            <a:avLst/>
          </a:prstGeom>
          <a:ln w="12700">
            <a:miter lim="400000"/>
          </a:ln>
        </p:spPr>
      </p:pic>
      <p:sp>
        <p:nvSpPr>
          <p:cNvPr id="13" name="Shape 13"/>
          <p:cNvSpPr/>
          <p:nvPr>
            <p:ph type="title"/>
          </p:nvPr>
        </p:nvSpPr>
        <p:spPr>
          <a:xfrm>
            <a:off x="1371600" y="1803405"/>
            <a:ext cx="9448800" cy="1825097"/>
          </a:xfrm>
          <a:prstGeom prst="rect">
            <a:avLst/>
          </a:prstGeom>
          <a:extLst>
            <a:ext uri="{C572A759-6A51-4108-AA02-DFA0A04FC94B}">
              <ma14:wrappingTextBoxFlag xmlns:ma14="http://schemas.microsoft.com/office/mac/drawingml/2011/main" val="1"/>
            </a:ext>
          </a:extLst>
        </p:spPr>
        <p:txBody>
          <a:bodyPr anchor="b"/>
          <a:lstStyle>
            <a:lvl1pPr algn="l">
              <a:defRPr sz="6000"/>
            </a:lvl1pPr>
          </a:lstStyle>
          <a:p>
            <a:pPr/>
            <a:r>
              <a:t>Click to edit Master title style</a:t>
            </a:r>
          </a:p>
        </p:txBody>
      </p:sp>
      <p:sp>
        <p:nvSpPr>
          <p:cNvPr id="14" name="Shape 14"/>
          <p:cNvSpPr/>
          <p:nvPr>
            <p:ph type="body" sz="quarter" idx="1"/>
          </p:nvPr>
        </p:nvSpPr>
        <p:spPr>
          <a:xfrm>
            <a:off x="1371600" y="3632201"/>
            <a:ext cx="9448800" cy="685801"/>
          </a:xfrm>
          <a:prstGeom prst="rect">
            <a:avLst/>
          </a:prstGeom>
          <a:extLst>
            <a:ext uri="{C572A759-6A51-4108-AA02-DFA0A04FC94B}">
              <ma14:wrappingTextBoxFlag xmlns:ma14="http://schemas.microsoft.com/office/mac/drawingml/2011/main" val="1"/>
            </a:ext>
          </a:extLst>
        </p:spPr>
        <p:txBody>
          <a:bodyPr/>
          <a:lstStyle>
            <a:lvl1pPr marL="0" indent="0">
              <a:buSzTx/>
              <a:buFontTx/>
              <a:buNone/>
              <a:defRPr sz="2000"/>
            </a:lvl1pPr>
          </a:lstStyle>
          <a:p>
            <a:pPr/>
            <a:r>
              <a:t>Click to edit Master subtitle style</a:t>
            </a:r>
          </a:p>
        </p:txBody>
      </p:sp>
      <p:sp>
        <p:nvSpPr>
          <p:cNvPr id="15" name="Shape 15"/>
          <p:cNvSpPr/>
          <p:nvPr>
            <p:ph type="sldNum" sz="quarter" idx="2"/>
          </p:nvPr>
        </p:nvSpPr>
        <p:spPr>
          <a:xfrm>
            <a:off x="10575493" y="1491508"/>
            <a:ext cx="244907"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Title and Content">
    <p:spTree>
      <p:nvGrpSpPr>
        <p:cNvPr id="1" name=""/>
        <p:cNvGrpSpPr/>
        <p:nvPr/>
      </p:nvGrpSpPr>
      <p:grpSpPr>
        <a:xfrm>
          <a:off x="0" y="0"/>
          <a:ext cx="0" cy="0"/>
          <a:chOff x="0" y="0"/>
          <a:chExt cx="0" cy="0"/>
        </a:xfrm>
      </p:grpSpPr>
      <p:sp>
        <p:nvSpPr>
          <p:cNvPr id="22" name="Shape 22"/>
          <p:cNvSpPr/>
          <p:nvPr>
            <p:ph type="title"/>
          </p:nvPr>
        </p:nvSpPr>
        <p:spPr>
          <a:xfrm>
            <a:off x="2895600" y="764373"/>
            <a:ext cx="8610600" cy="1293028"/>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23" name="Shape 23"/>
          <p:cNvSpPr/>
          <p:nvPr>
            <p:ph type="body" idx="1"/>
          </p:nvPr>
        </p:nvSpPr>
        <p:spPr>
          <a:xfrm>
            <a:off x="685800" y="2194560"/>
            <a:ext cx="10820400" cy="4024125"/>
          </a:xfrm>
          <a:prstGeom prst="rect">
            <a:avLst/>
          </a:prstGeom>
          <a:extLst>
            <a:ext uri="{C572A759-6A51-4108-AA02-DFA0A04FC94B}">
              <ma14:wrappingTextBoxFlag xmlns:ma14="http://schemas.microsoft.com/office/mac/drawingml/2011/main" val="1"/>
            </a:ext>
          </a:extLst>
        </p:spPr>
        <p:txBody>
          <a:bodyPr/>
          <a:lstStyle/>
          <a:p>
            <a:pPr/>
            <a:r>
              <a:t>Edit Master text styles</a:t>
            </a:r>
          </a:p>
          <a:p>
            <a:pPr lvl="1"/>
            <a:r>
              <a:t>Second level</a:t>
            </a:r>
          </a:p>
          <a:p>
            <a:pPr lvl="2"/>
            <a:r>
              <a:t>Third level</a:t>
            </a:r>
          </a:p>
          <a:p>
            <a:pPr lvl="3"/>
            <a:r>
              <a:t>Fourth level</a:t>
            </a:r>
          </a:p>
          <a:p>
            <a:pPr lvl="4"/>
            <a:r>
              <a:t>Fifth level</a:t>
            </a:r>
          </a:p>
        </p:txBody>
      </p:sp>
      <p:sp>
        <p:nvSpPr>
          <p:cNvPr id="24" name="Shape 24"/>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0" showMasterPhAnim="1">
  <p:cSld name="Title and Content 0">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31" name="Shape 31"/>
          <p:cNvSpPr/>
          <p:nvPr>
            <p:ph type="title"/>
          </p:nvPr>
        </p:nvSpPr>
        <p:spPr>
          <a:xfrm>
            <a:off x="2895600" y="764373"/>
            <a:ext cx="8610600" cy="1293028"/>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32" name="Shape 32"/>
          <p:cNvSpPr/>
          <p:nvPr>
            <p:ph type="body" idx="1"/>
          </p:nvPr>
        </p:nvSpPr>
        <p:spPr>
          <a:xfrm>
            <a:off x="685800" y="2194560"/>
            <a:ext cx="10820400" cy="4024125"/>
          </a:xfrm>
          <a:prstGeom prst="rect">
            <a:avLst/>
          </a:prstGeom>
          <a:extLst>
            <a:ext uri="{C572A759-6A51-4108-AA02-DFA0A04FC94B}">
              <ma14:wrappingTextBoxFlag xmlns:ma14="http://schemas.microsoft.com/office/mac/drawingml/2011/main" val="1"/>
            </a:ext>
          </a:extLst>
        </p:spPr>
        <p:txBody>
          <a:bodyPr/>
          <a:lstStyle/>
          <a:p>
            <a:pPr/>
            <a:r>
              <a:t>Edit Master text styles</a:t>
            </a:r>
          </a:p>
          <a:p>
            <a:pPr lvl="1"/>
            <a:r>
              <a:t>Second level</a:t>
            </a:r>
          </a:p>
          <a:p>
            <a:pPr lvl="2"/>
            <a:r>
              <a:t>Third level</a:t>
            </a:r>
          </a:p>
          <a:p>
            <a:pPr lvl="3"/>
            <a:r>
              <a:t>Fourth level</a:t>
            </a:r>
          </a:p>
          <a:p>
            <a:pPr lvl="4"/>
            <a:r>
              <a:t>Fifth level</a:t>
            </a:r>
          </a:p>
        </p:txBody>
      </p:sp>
      <p:sp>
        <p:nvSpPr>
          <p:cNvPr id="33" name="Shape 3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0" showMasterPhAnim="1">
  <p:cSld name="Section Header">
    <p:spTree>
      <p:nvGrpSpPr>
        <p:cNvPr id="1" name=""/>
        <p:cNvGrpSpPr/>
        <p:nvPr/>
      </p:nvGrpSpPr>
      <p:grpSpPr>
        <a:xfrm>
          <a:off x="0" y="0"/>
          <a:ext cx="0" cy="0"/>
          <a:chOff x="0" y="0"/>
          <a:chExt cx="0" cy="0"/>
        </a:xfrm>
      </p:grpSpPr>
      <p:pic>
        <p:nvPicPr>
          <p:cNvPr id="40" name="image2.png" descr="C0-HD-BTM.png"/>
          <p:cNvPicPr>
            <a:picLocks noChangeAspect="1"/>
          </p:cNvPicPr>
          <p:nvPr/>
        </p:nvPicPr>
        <p:blipFill>
          <a:blip r:embed="rId2">
            <a:extLst/>
          </a:blip>
          <a:stretch>
            <a:fillRect/>
          </a:stretch>
        </p:blipFill>
        <p:spPr>
          <a:xfrm>
            <a:off x="0" y="4375150"/>
            <a:ext cx="12192000" cy="2482850"/>
          </a:xfrm>
          <a:prstGeom prst="rect">
            <a:avLst/>
          </a:prstGeom>
          <a:ln w="12700">
            <a:miter lim="400000"/>
          </a:ln>
        </p:spPr>
      </p:pic>
      <p:sp>
        <p:nvSpPr>
          <p:cNvPr id="41" name="Shape 41"/>
          <p:cNvSpPr/>
          <p:nvPr>
            <p:ph type="title"/>
          </p:nvPr>
        </p:nvSpPr>
        <p:spPr>
          <a:xfrm>
            <a:off x="685800" y="753532"/>
            <a:ext cx="10820400" cy="2801936"/>
          </a:xfrm>
          <a:prstGeom prst="rect">
            <a:avLst/>
          </a:prstGeom>
          <a:extLst>
            <a:ext uri="{C572A759-6A51-4108-AA02-DFA0A04FC94B}">
              <ma14:wrappingTextBoxFlag xmlns:ma14="http://schemas.microsoft.com/office/mac/drawingml/2011/main" val="1"/>
            </a:ext>
          </a:extLst>
        </p:spPr>
        <p:txBody>
          <a:bodyPr anchor="b"/>
          <a:lstStyle/>
          <a:p>
            <a:pPr/>
            <a:r>
              <a:t>Click to edit Master title style</a:t>
            </a:r>
          </a:p>
        </p:txBody>
      </p:sp>
      <p:sp>
        <p:nvSpPr>
          <p:cNvPr id="42" name="Shape 42"/>
          <p:cNvSpPr/>
          <p:nvPr>
            <p:ph type="body" sz="quarter" idx="1"/>
          </p:nvPr>
        </p:nvSpPr>
        <p:spPr>
          <a:xfrm>
            <a:off x="1024467" y="3641725"/>
            <a:ext cx="10490201" cy="955675"/>
          </a:xfrm>
          <a:prstGeom prst="rect">
            <a:avLst/>
          </a:prstGeom>
          <a:extLst>
            <a:ext uri="{C572A759-6A51-4108-AA02-DFA0A04FC94B}">
              <ma14:wrappingTextBoxFlag xmlns:ma14="http://schemas.microsoft.com/office/mac/drawingml/2011/main" val="1"/>
            </a:ext>
          </a:extLst>
        </p:spPr>
        <p:txBody>
          <a:bodyPr/>
          <a:lstStyle>
            <a:lvl1pPr marL="0" indent="0" algn="r">
              <a:buSzTx/>
              <a:buFontTx/>
              <a:buNone/>
            </a:lvl1pPr>
          </a:lstStyle>
          <a:p>
            <a:pPr/>
            <a:r>
              <a:t>Edit Master text styles</a:t>
            </a:r>
          </a:p>
        </p:txBody>
      </p:sp>
      <p:sp>
        <p:nvSpPr>
          <p:cNvPr id="43" name="Shape 43"/>
          <p:cNvSpPr/>
          <p:nvPr>
            <p:ph type="sldNum" sz="quarter" idx="2"/>
          </p:nvPr>
        </p:nvSpPr>
        <p:spPr>
          <a:xfrm>
            <a:off x="11261293" y="441642"/>
            <a:ext cx="244907"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wo Content">
    <p:spTree>
      <p:nvGrpSpPr>
        <p:cNvPr id="1" name=""/>
        <p:cNvGrpSpPr/>
        <p:nvPr/>
      </p:nvGrpSpPr>
      <p:grpSpPr>
        <a:xfrm>
          <a:off x="0" y="0"/>
          <a:ext cx="0" cy="0"/>
          <a:chOff x="0" y="0"/>
          <a:chExt cx="0" cy="0"/>
        </a:xfrm>
      </p:grpSpPr>
      <p:sp>
        <p:nvSpPr>
          <p:cNvPr id="50" name="Shape 50"/>
          <p:cNvSpPr/>
          <p:nvPr>
            <p:ph type="title"/>
          </p:nvPr>
        </p:nvSpPr>
        <p:spPr>
          <a:xfrm>
            <a:off x="2895600" y="764373"/>
            <a:ext cx="8610600" cy="1293028"/>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51" name="Shape 51"/>
          <p:cNvSpPr/>
          <p:nvPr>
            <p:ph type="body" sz="half" idx="1"/>
          </p:nvPr>
        </p:nvSpPr>
        <p:spPr>
          <a:xfrm>
            <a:off x="685800" y="2194559"/>
            <a:ext cx="5334000" cy="4024125"/>
          </a:xfrm>
          <a:prstGeom prst="rect">
            <a:avLst/>
          </a:prstGeom>
          <a:extLst>
            <a:ext uri="{C572A759-6A51-4108-AA02-DFA0A04FC94B}">
              <ma14:wrappingTextBoxFlag xmlns:ma14="http://schemas.microsoft.com/office/mac/drawingml/2011/main" val="1"/>
            </a:ext>
          </a:extLst>
        </p:spPr>
        <p:txBody>
          <a:bodyPr/>
          <a:lstStyle/>
          <a:p>
            <a:pPr/>
            <a:r>
              <a:t>Edit Master text styles</a:t>
            </a:r>
          </a:p>
          <a:p>
            <a:pPr lvl="1"/>
            <a:r>
              <a:t>Second level</a:t>
            </a:r>
          </a:p>
          <a:p>
            <a:pPr lvl="2"/>
            <a:r>
              <a:t>Third level</a:t>
            </a:r>
          </a:p>
          <a:p>
            <a:pPr lvl="3"/>
            <a:r>
              <a:t>Fourth level</a:t>
            </a:r>
          </a:p>
          <a:p>
            <a:pPr lvl="4"/>
            <a:r>
              <a:t>Fifth level</a:t>
            </a:r>
          </a:p>
        </p:txBody>
      </p:sp>
      <p:sp>
        <p:nvSpPr>
          <p:cNvPr id="52" name="Shape 52"/>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Comparison">
    <p:spTree>
      <p:nvGrpSpPr>
        <p:cNvPr id="1" name=""/>
        <p:cNvGrpSpPr/>
        <p:nvPr/>
      </p:nvGrpSpPr>
      <p:grpSpPr>
        <a:xfrm>
          <a:off x="0" y="0"/>
          <a:ext cx="0" cy="0"/>
          <a:chOff x="0" y="0"/>
          <a:chExt cx="0" cy="0"/>
        </a:xfrm>
      </p:grpSpPr>
      <p:sp>
        <p:nvSpPr>
          <p:cNvPr id="59" name="Shape 59"/>
          <p:cNvSpPr/>
          <p:nvPr>
            <p:ph type="title"/>
          </p:nvPr>
        </p:nvSpPr>
        <p:spPr>
          <a:xfrm>
            <a:off x="2895600" y="762000"/>
            <a:ext cx="8610600" cy="1295400"/>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60" name="Shape 60"/>
          <p:cNvSpPr/>
          <p:nvPr>
            <p:ph type="body" sz="quarter" idx="1"/>
          </p:nvPr>
        </p:nvSpPr>
        <p:spPr>
          <a:xfrm>
            <a:off x="914409" y="2183801"/>
            <a:ext cx="5079992" cy="823913"/>
          </a:xfrm>
          <a:prstGeom prst="rect">
            <a:avLst/>
          </a:prstGeom>
          <a:extLst>
            <a:ext uri="{C572A759-6A51-4108-AA02-DFA0A04FC94B}">
              <ma14:wrappingTextBoxFlag xmlns:ma14="http://schemas.microsoft.com/office/mac/drawingml/2011/main" val="1"/>
            </a:ext>
          </a:extLst>
        </p:spPr>
        <p:txBody>
          <a:bodyPr anchor="b"/>
          <a:lstStyle>
            <a:lvl1pPr marL="0" indent="0">
              <a:buSzTx/>
              <a:buFontTx/>
              <a:buNone/>
              <a:defRPr sz="2800"/>
            </a:lvl1pPr>
          </a:lstStyle>
          <a:p>
            <a:pPr/>
            <a:r>
              <a:t>Edit Master text styles</a:t>
            </a:r>
          </a:p>
        </p:txBody>
      </p:sp>
      <p:sp>
        <p:nvSpPr>
          <p:cNvPr id="61" name="Shape 61"/>
          <p:cNvSpPr/>
          <p:nvPr>
            <p:ph type="body" sz="quarter" idx="13"/>
          </p:nvPr>
        </p:nvSpPr>
        <p:spPr>
          <a:xfrm>
            <a:off x="6400800" y="2183801"/>
            <a:ext cx="5105400" cy="823913"/>
          </a:xfrm>
          <a:prstGeom prst="rect">
            <a:avLst/>
          </a:prstGeom>
        </p:spPr>
        <p:txBody>
          <a:bodyPr anchor="b"/>
          <a:lstStyle/>
          <a:p>
            <a:pPr marL="0" indent="0">
              <a:buSzTx/>
              <a:buFontTx/>
              <a:buNone/>
              <a:defRPr sz="2800"/>
            </a:pPr>
          </a:p>
        </p:txBody>
      </p:sp>
      <p:sp>
        <p:nvSpPr>
          <p:cNvPr id="62" name="Shape 62"/>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Only">
    <p:spTree>
      <p:nvGrpSpPr>
        <p:cNvPr id="1" name=""/>
        <p:cNvGrpSpPr/>
        <p:nvPr/>
      </p:nvGrpSpPr>
      <p:grpSpPr>
        <a:xfrm>
          <a:off x="0" y="0"/>
          <a:ext cx="0" cy="0"/>
          <a:chOff x="0" y="0"/>
          <a:chExt cx="0" cy="0"/>
        </a:xfrm>
      </p:grpSpPr>
      <p:sp>
        <p:nvSpPr>
          <p:cNvPr id="69" name="Shape 69"/>
          <p:cNvSpPr/>
          <p:nvPr>
            <p:ph type="title"/>
          </p:nvPr>
        </p:nvSpPr>
        <p:spPr>
          <a:xfrm>
            <a:off x="2895600" y="764373"/>
            <a:ext cx="8610600" cy="1293028"/>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70" name="Shape 70"/>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77" name="Shape 77"/>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Content with Caption">
    <p:spTree>
      <p:nvGrpSpPr>
        <p:cNvPr id="1" name=""/>
        <p:cNvGrpSpPr/>
        <p:nvPr/>
      </p:nvGrpSpPr>
      <p:grpSpPr>
        <a:xfrm>
          <a:off x="0" y="0"/>
          <a:ext cx="0" cy="0"/>
          <a:chOff x="0" y="0"/>
          <a:chExt cx="0" cy="0"/>
        </a:xfrm>
      </p:grpSpPr>
      <p:sp>
        <p:nvSpPr>
          <p:cNvPr id="84" name="Shape 84"/>
          <p:cNvSpPr/>
          <p:nvPr>
            <p:ph type="title"/>
          </p:nvPr>
        </p:nvSpPr>
        <p:spPr>
          <a:xfrm>
            <a:off x="685800" y="1524000"/>
            <a:ext cx="4114800" cy="1600200"/>
          </a:xfrm>
          <a:prstGeom prst="rect">
            <a:avLst/>
          </a:prstGeom>
          <a:extLst>
            <a:ext uri="{C572A759-6A51-4108-AA02-DFA0A04FC94B}">
              <ma14:wrappingTextBoxFlag xmlns:ma14="http://schemas.microsoft.com/office/mac/drawingml/2011/main" val="1"/>
            </a:ext>
          </a:extLst>
        </p:spPr>
        <p:txBody>
          <a:bodyPr anchor="b"/>
          <a:lstStyle>
            <a:lvl1pPr algn="l">
              <a:defRPr sz="3200"/>
            </a:lvl1pPr>
          </a:lstStyle>
          <a:p>
            <a:pPr/>
            <a:r>
              <a:t>Click to edit Master title style</a:t>
            </a:r>
          </a:p>
        </p:txBody>
      </p:sp>
      <p:sp>
        <p:nvSpPr>
          <p:cNvPr id="85" name="Shape 85"/>
          <p:cNvSpPr/>
          <p:nvPr>
            <p:ph type="body" idx="1"/>
          </p:nvPr>
        </p:nvSpPr>
        <p:spPr>
          <a:xfrm>
            <a:off x="4995581" y="746759"/>
            <a:ext cx="6510619" cy="5471925"/>
          </a:xfrm>
          <a:prstGeom prst="rect">
            <a:avLst/>
          </a:prstGeom>
          <a:extLst>
            <a:ext uri="{C572A759-6A51-4108-AA02-DFA0A04FC94B}">
              <ma14:wrappingTextBoxFlag xmlns:ma14="http://schemas.microsoft.com/office/mac/drawingml/2011/main" val="1"/>
            </a:ext>
          </a:extLst>
        </p:spPr>
        <p:txBody>
          <a:bodyPr anchor="ctr"/>
          <a:lstStyle/>
          <a:p>
            <a:pPr/>
            <a:r>
              <a:t>Edit Master text styles</a:t>
            </a:r>
          </a:p>
          <a:p>
            <a:pPr lvl="1"/>
            <a:r>
              <a:t>Second level</a:t>
            </a:r>
          </a:p>
          <a:p>
            <a:pPr lvl="2"/>
            <a:r>
              <a:t>Third level</a:t>
            </a:r>
          </a:p>
          <a:p>
            <a:pPr lvl="3"/>
            <a:r>
              <a:t>Fourth level</a:t>
            </a:r>
          </a:p>
          <a:p>
            <a:pPr lvl="4"/>
            <a:r>
              <a:t>Fifth level</a:t>
            </a:r>
          </a:p>
        </p:txBody>
      </p:sp>
      <p:sp>
        <p:nvSpPr>
          <p:cNvPr id="86" name="Shape 86"/>
          <p:cNvSpPr/>
          <p:nvPr>
            <p:ph type="body" sz="quarter" idx="13"/>
          </p:nvPr>
        </p:nvSpPr>
        <p:spPr>
          <a:xfrm>
            <a:off x="685800" y="3124199"/>
            <a:ext cx="4114800" cy="3094486"/>
          </a:xfrm>
          <a:prstGeom prst="rect">
            <a:avLst/>
          </a:prstGeom>
        </p:spPr>
        <p:txBody>
          <a:bodyPr/>
          <a:lstStyle/>
          <a:p>
            <a:pPr marL="0" indent="0">
              <a:buSzTx/>
              <a:buFontTx/>
              <a:buNone/>
              <a:defRPr sz="1600"/>
            </a:pPr>
          </a:p>
        </p:txBody>
      </p:sp>
      <p:sp>
        <p:nvSpPr>
          <p:cNvPr id="87" name="Shape 87"/>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Picture with Caption">
    <p:spTree>
      <p:nvGrpSpPr>
        <p:cNvPr id="1" name=""/>
        <p:cNvGrpSpPr/>
        <p:nvPr/>
      </p:nvGrpSpPr>
      <p:grpSpPr>
        <a:xfrm>
          <a:off x="0" y="0"/>
          <a:ext cx="0" cy="0"/>
          <a:chOff x="0" y="0"/>
          <a:chExt cx="0" cy="0"/>
        </a:xfrm>
      </p:grpSpPr>
      <p:sp>
        <p:nvSpPr>
          <p:cNvPr id="94" name="Shape 94"/>
          <p:cNvSpPr/>
          <p:nvPr>
            <p:ph type="title"/>
          </p:nvPr>
        </p:nvSpPr>
        <p:spPr>
          <a:xfrm>
            <a:off x="685800" y="1524000"/>
            <a:ext cx="6873241" cy="1600200"/>
          </a:xfrm>
          <a:prstGeom prst="rect">
            <a:avLst/>
          </a:prstGeom>
          <a:extLst>
            <a:ext uri="{C572A759-6A51-4108-AA02-DFA0A04FC94B}">
              <ma14:wrappingTextBoxFlag xmlns:ma14="http://schemas.microsoft.com/office/mac/drawingml/2011/main" val="1"/>
            </a:ext>
          </a:extLst>
        </p:spPr>
        <p:txBody>
          <a:bodyPr anchor="b"/>
          <a:lstStyle>
            <a:lvl1pPr algn="l">
              <a:defRPr sz="3200"/>
            </a:lvl1pPr>
          </a:lstStyle>
          <a:p>
            <a:pPr/>
            <a:r>
              <a:t>Click to edit Master title style</a:t>
            </a:r>
          </a:p>
        </p:txBody>
      </p:sp>
      <p:sp>
        <p:nvSpPr>
          <p:cNvPr id="95" name="Shape 95"/>
          <p:cNvSpPr/>
          <p:nvPr>
            <p:ph type="pic" sz="half" idx="13"/>
          </p:nvPr>
        </p:nvSpPr>
        <p:spPr>
          <a:xfrm>
            <a:off x="7861237" y="751241"/>
            <a:ext cx="3644963" cy="5467444"/>
          </a:xfrm>
          <a:prstGeom prst="rect">
            <a:avLst/>
          </a:prstGeom>
        </p:spPr>
        <p:txBody>
          <a:bodyPr lIns="91439" rIns="91439">
            <a:noAutofit/>
          </a:bodyPr>
          <a:lstStyle/>
          <a:p>
            <a:pPr/>
          </a:p>
        </p:txBody>
      </p:sp>
      <p:sp>
        <p:nvSpPr>
          <p:cNvPr id="96" name="Shape 96"/>
          <p:cNvSpPr/>
          <p:nvPr>
            <p:ph type="body" sz="half" idx="1"/>
          </p:nvPr>
        </p:nvSpPr>
        <p:spPr>
          <a:xfrm>
            <a:off x="685800" y="3124199"/>
            <a:ext cx="6873241" cy="3094485"/>
          </a:xfrm>
          <a:prstGeom prst="rect">
            <a:avLst/>
          </a:prstGeom>
          <a:extLst>
            <a:ext uri="{C572A759-6A51-4108-AA02-DFA0A04FC94B}">
              <ma14:wrappingTextBoxFlag xmlns:ma14="http://schemas.microsoft.com/office/mac/drawingml/2011/main" val="1"/>
            </a:ext>
          </a:extLst>
        </p:spPr>
        <p:txBody>
          <a:bodyPr/>
          <a:lstStyle>
            <a:lvl1pPr marL="0" indent="0">
              <a:buSzTx/>
              <a:buFontTx/>
              <a:buNone/>
              <a:defRPr sz="1600"/>
            </a:lvl1pPr>
          </a:lstStyle>
          <a:p>
            <a:pPr/>
            <a:r>
              <a:t>Edit Master text styles</a:t>
            </a:r>
          </a:p>
        </p:txBody>
      </p:sp>
      <p:sp>
        <p:nvSpPr>
          <p:cNvPr id="97" name="Shape 97"/>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anoramic Picture with Caption">
    <p:spTree>
      <p:nvGrpSpPr>
        <p:cNvPr id="1" name=""/>
        <p:cNvGrpSpPr/>
        <p:nvPr/>
      </p:nvGrpSpPr>
      <p:grpSpPr>
        <a:xfrm>
          <a:off x="0" y="0"/>
          <a:ext cx="0" cy="0"/>
          <a:chOff x="0" y="0"/>
          <a:chExt cx="0" cy="0"/>
        </a:xfrm>
      </p:grpSpPr>
      <p:sp>
        <p:nvSpPr>
          <p:cNvPr id="104" name="Shape 104"/>
          <p:cNvSpPr/>
          <p:nvPr>
            <p:ph type="title"/>
          </p:nvPr>
        </p:nvSpPr>
        <p:spPr>
          <a:xfrm>
            <a:off x="685776" y="4697360"/>
            <a:ext cx="10822035" cy="819356"/>
          </a:xfrm>
          <a:prstGeom prst="rect">
            <a:avLst/>
          </a:prstGeom>
          <a:extLst>
            <a:ext uri="{C572A759-6A51-4108-AA02-DFA0A04FC94B}">
              <ma14:wrappingTextBoxFlag xmlns:ma14="http://schemas.microsoft.com/office/mac/drawingml/2011/main" val="1"/>
            </a:ext>
          </a:extLst>
        </p:spPr>
        <p:txBody>
          <a:bodyPr anchor="b"/>
          <a:lstStyle>
            <a:lvl1pPr algn="l">
              <a:defRPr sz="3200"/>
            </a:lvl1pPr>
          </a:lstStyle>
          <a:p>
            <a:pPr/>
            <a:r>
              <a:t>Click to edit Master title style</a:t>
            </a:r>
          </a:p>
        </p:txBody>
      </p:sp>
      <p:sp>
        <p:nvSpPr>
          <p:cNvPr id="105" name="Shape 105"/>
          <p:cNvSpPr/>
          <p:nvPr>
            <p:ph type="pic" idx="13"/>
          </p:nvPr>
        </p:nvSpPr>
        <p:spPr>
          <a:xfrm>
            <a:off x="681726" y="941439"/>
            <a:ext cx="10821842" cy="3478161"/>
          </a:xfrm>
          <a:prstGeom prst="rect">
            <a:avLst/>
          </a:prstGeom>
        </p:spPr>
        <p:txBody>
          <a:bodyPr lIns="91439" rIns="91439">
            <a:noAutofit/>
          </a:bodyPr>
          <a:lstStyle/>
          <a:p>
            <a:pPr/>
          </a:p>
        </p:txBody>
      </p:sp>
      <p:sp>
        <p:nvSpPr>
          <p:cNvPr id="106" name="Shape 106"/>
          <p:cNvSpPr/>
          <p:nvPr>
            <p:ph type="body" sz="quarter" idx="1"/>
          </p:nvPr>
        </p:nvSpPr>
        <p:spPr>
          <a:xfrm>
            <a:off x="685800" y="5516714"/>
            <a:ext cx="10820400" cy="701970"/>
          </a:xfrm>
          <a:prstGeom prst="rect">
            <a:avLst/>
          </a:prstGeom>
          <a:extLst>
            <a:ext uri="{C572A759-6A51-4108-AA02-DFA0A04FC94B}">
              <ma14:wrappingTextBoxFlag xmlns:ma14="http://schemas.microsoft.com/office/mac/drawingml/2011/main" val="1"/>
            </a:ext>
          </a:extLst>
        </p:spPr>
        <p:txBody>
          <a:bodyPr/>
          <a:lstStyle>
            <a:lvl1pPr marL="0" indent="0">
              <a:buSzTx/>
              <a:buFontTx/>
              <a:buNone/>
              <a:defRPr sz="1600"/>
            </a:lvl1pPr>
          </a:lstStyle>
          <a:p>
            <a:pPr/>
            <a:r>
              <a:t>Edit Master text styles</a:t>
            </a:r>
          </a:p>
        </p:txBody>
      </p:sp>
      <p:sp>
        <p:nvSpPr>
          <p:cNvPr id="107" name="Shape 107"/>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0" showMasterPhAnim="1">
  <p:cSld name="Title and Caption">
    <p:spTree>
      <p:nvGrpSpPr>
        <p:cNvPr id="1" name=""/>
        <p:cNvGrpSpPr/>
        <p:nvPr/>
      </p:nvGrpSpPr>
      <p:grpSpPr>
        <a:xfrm>
          <a:off x="0" y="0"/>
          <a:ext cx="0" cy="0"/>
          <a:chOff x="0" y="0"/>
          <a:chExt cx="0" cy="0"/>
        </a:xfrm>
      </p:grpSpPr>
      <p:pic>
        <p:nvPicPr>
          <p:cNvPr id="114" name="image2.png" descr="C0-HD-BTM.png"/>
          <p:cNvPicPr>
            <a:picLocks noChangeAspect="1"/>
          </p:cNvPicPr>
          <p:nvPr/>
        </p:nvPicPr>
        <p:blipFill>
          <a:blip r:embed="rId2">
            <a:extLst/>
          </a:blip>
          <a:stretch>
            <a:fillRect/>
          </a:stretch>
        </p:blipFill>
        <p:spPr>
          <a:xfrm>
            <a:off x="0" y="4375150"/>
            <a:ext cx="12192000" cy="2482850"/>
          </a:xfrm>
          <a:prstGeom prst="rect">
            <a:avLst/>
          </a:prstGeom>
          <a:ln w="12700">
            <a:miter lim="400000"/>
          </a:ln>
        </p:spPr>
      </p:pic>
      <p:sp>
        <p:nvSpPr>
          <p:cNvPr id="115" name="Shape 115"/>
          <p:cNvSpPr/>
          <p:nvPr>
            <p:ph type="title"/>
          </p:nvPr>
        </p:nvSpPr>
        <p:spPr>
          <a:xfrm>
            <a:off x="685800" y="753532"/>
            <a:ext cx="10820400" cy="2802467"/>
          </a:xfrm>
          <a:prstGeom prst="rect">
            <a:avLst/>
          </a:prstGeom>
          <a:extLst>
            <a:ext uri="{C572A759-6A51-4108-AA02-DFA0A04FC94B}">
              <ma14:wrappingTextBoxFlag xmlns:ma14="http://schemas.microsoft.com/office/mac/drawingml/2011/main" val="1"/>
            </a:ext>
          </a:extLst>
        </p:spPr>
        <p:txBody>
          <a:bodyPr/>
          <a:lstStyle>
            <a:lvl1pPr algn="l">
              <a:defRPr sz="3200"/>
            </a:lvl1pPr>
          </a:lstStyle>
          <a:p>
            <a:pPr/>
            <a:r>
              <a:t>Click to edit Master title style</a:t>
            </a:r>
          </a:p>
        </p:txBody>
      </p:sp>
      <p:sp>
        <p:nvSpPr>
          <p:cNvPr id="116" name="Shape 116"/>
          <p:cNvSpPr/>
          <p:nvPr>
            <p:ph type="body" sz="quarter" idx="1"/>
          </p:nvPr>
        </p:nvSpPr>
        <p:spPr>
          <a:xfrm>
            <a:off x="1024467" y="3649133"/>
            <a:ext cx="10130516" cy="999068"/>
          </a:xfrm>
          <a:prstGeom prst="rect">
            <a:avLst/>
          </a:prstGeom>
          <a:extLst>
            <a:ext uri="{C572A759-6A51-4108-AA02-DFA0A04FC94B}">
              <ma14:wrappingTextBoxFlag xmlns:ma14="http://schemas.microsoft.com/office/mac/drawingml/2011/main" val="1"/>
            </a:ext>
          </a:extLst>
        </p:spPr>
        <p:txBody>
          <a:bodyPr anchor="ctr"/>
          <a:lstStyle>
            <a:lvl1pPr marL="0" indent="0">
              <a:buSzTx/>
              <a:buFontTx/>
              <a:buNone/>
              <a:defRPr sz="1600"/>
            </a:lvl1pPr>
          </a:lstStyle>
          <a:p>
            <a:pPr/>
            <a:r>
              <a:t>Edit Master text styles</a:t>
            </a:r>
          </a:p>
        </p:txBody>
      </p:sp>
      <p:sp>
        <p:nvSpPr>
          <p:cNvPr id="117" name="Shape 117"/>
          <p:cNvSpPr/>
          <p:nvPr>
            <p:ph type="sldNum" sz="quarter" idx="2"/>
          </p:nvPr>
        </p:nvSpPr>
        <p:spPr>
          <a:xfrm>
            <a:off x="11261293" y="441642"/>
            <a:ext cx="244907"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type="tx" showMasterSp="0" showMasterPhAnim="1">
  <p:cSld name="Quote with Caption">
    <p:spTree>
      <p:nvGrpSpPr>
        <p:cNvPr id="1" name=""/>
        <p:cNvGrpSpPr/>
        <p:nvPr/>
      </p:nvGrpSpPr>
      <p:grpSpPr>
        <a:xfrm>
          <a:off x="0" y="0"/>
          <a:ext cx="0" cy="0"/>
          <a:chOff x="0" y="0"/>
          <a:chExt cx="0" cy="0"/>
        </a:xfrm>
      </p:grpSpPr>
      <p:pic>
        <p:nvPicPr>
          <p:cNvPr id="124" name="image2.png" descr="C0-HD-BTM.png"/>
          <p:cNvPicPr>
            <a:picLocks noChangeAspect="1"/>
          </p:cNvPicPr>
          <p:nvPr/>
        </p:nvPicPr>
        <p:blipFill>
          <a:blip r:embed="rId2">
            <a:extLst/>
          </a:blip>
          <a:stretch>
            <a:fillRect/>
          </a:stretch>
        </p:blipFill>
        <p:spPr>
          <a:xfrm>
            <a:off x="0" y="4375150"/>
            <a:ext cx="12192000" cy="2482850"/>
          </a:xfrm>
          <a:prstGeom prst="rect">
            <a:avLst/>
          </a:prstGeom>
          <a:ln w="12700">
            <a:miter lim="400000"/>
          </a:ln>
        </p:spPr>
      </p:pic>
      <p:sp>
        <p:nvSpPr>
          <p:cNvPr id="125" name="Shape 125"/>
          <p:cNvSpPr/>
          <p:nvPr>
            <p:ph type="title"/>
          </p:nvPr>
        </p:nvSpPr>
        <p:spPr>
          <a:xfrm>
            <a:off x="1024467" y="753532"/>
            <a:ext cx="10151534" cy="2604497"/>
          </a:xfrm>
          <a:prstGeom prst="rect">
            <a:avLst/>
          </a:prstGeom>
          <a:extLst>
            <a:ext uri="{C572A759-6A51-4108-AA02-DFA0A04FC94B}">
              <ma14:wrappingTextBoxFlag xmlns:ma14="http://schemas.microsoft.com/office/mac/drawingml/2011/main" val="1"/>
            </a:ext>
          </a:extLst>
        </p:spPr>
        <p:txBody>
          <a:bodyPr/>
          <a:lstStyle>
            <a:lvl1pPr algn="l">
              <a:defRPr sz="3200"/>
            </a:lvl1pPr>
          </a:lstStyle>
          <a:p>
            <a:pPr/>
            <a:r>
              <a:t>Click to edit Master title style</a:t>
            </a:r>
          </a:p>
        </p:txBody>
      </p:sp>
      <p:sp>
        <p:nvSpPr>
          <p:cNvPr id="126" name="Shape 126"/>
          <p:cNvSpPr/>
          <p:nvPr>
            <p:ph type="body" sz="quarter" idx="1"/>
          </p:nvPr>
        </p:nvSpPr>
        <p:spPr>
          <a:xfrm>
            <a:off x="1303864" y="3365555"/>
            <a:ext cx="9592738" cy="444444"/>
          </a:xfrm>
          <a:prstGeom prst="rect">
            <a:avLst/>
          </a:prstGeom>
          <a:extLst>
            <a:ext uri="{C572A759-6A51-4108-AA02-DFA0A04FC94B}">
              <ma14:wrappingTextBoxFlag xmlns:ma14="http://schemas.microsoft.com/office/mac/drawingml/2011/main" val="1"/>
            </a:ext>
          </a:extLst>
        </p:spPr>
        <p:txBody>
          <a:bodyPr/>
          <a:lstStyle>
            <a:lvl1pPr marL="0" indent="0">
              <a:buSzTx/>
              <a:buFontTx/>
              <a:buNone/>
              <a:defRPr sz="1400"/>
            </a:lvl1pPr>
          </a:lstStyle>
          <a:p>
            <a:pPr/>
            <a:r>
              <a:t>Edit Master text styles</a:t>
            </a:r>
          </a:p>
        </p:txBody>
      </p:sp>
      <p:sp>
        <p:nvSpPr>
          <p:cNvPr id="127" name="Shape 127"/>
          <p:cNvSpPr/>
          <p:nvPr>
            <p:ph type="body" sz="quarter" idx="13"/>
          </p:nvPr>
        </p:nvSpPr>
        <p:spPr>
          <a:xfrm>
            <a:off x="1024466" y="3959862"/>
            <a:ext cx="10151535" cy="679872"/>
          </a:xfrm>
          <a:prstGeom prst="rect">
            <a:avLst/>
          </a:prstGeom>
        </p:spPr>
        <p:txBody>
          <a:bodyPr anchor="ctr"/>
          <a:lstStyle/>
          <a:p>
            <a:pPr marL="0" indent="0">
              <a:buSzTx/>
              <a:buFontTx/>
              <a:buNone/>
              <a:defRPr sz="1600"/>
            </a:pPr>
          </a:p>
        </p:txBody>
      </p:sp>
      <p:sp>
        <p:nvSpPr>
          <p:cNvPr id="128" name="Shape 128"/>
          <p:cNvSpPr/>
          <p:nvPr/>
        </p:nvSpPr>
        <p:spPr>
          <a:xfrm>
            <a:off x="476250" y="557818"/>
            <a:ext cx="609600" cy="13360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defRPr cap="all" sz="8000">
                <a:solidFill>
                  <a:srgbClr val="FFFFFF"/>
                </a:solidFill>
              </a:defRPr>
            </a:lvl1pPr>
          </a:lstStyle>
          <a:p>
            <a:pPr/>
            <a:r>
              <a:t>“</a:t>
            </a:r>
          </a:p>
        </p:txBody>
      </p:sp>
      <p:sp>
        <p:nvSpPr>
          <p:cNvPr id="129" name="Shape 129"/>
          <p:cNvSpPr/>
          <p:nvPr/>
        </p:nvSpPr>
        <p:spPr>
          <a:xfrm>
            <a:off x="10984230" y="2325657"/>
            <a:ext cx="609601" cy="13360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r">
              <a:defRPr cap="all" sz="8000">
                <a:solidFill>
                  <a:srgbClr val="FFFFFF"/>
                </a:solidFill>
              </a:defRPr>
            </a:lvl1pPr>
          </a:lstStyle>
          <a:p>
            <a:pPr/>
            <a:r>
              <a:t>”</a:t>
            </a:r>
          </a:p>
        </p:txBody>
      </p:sp>
      <p:sp>
        <p:nvSpPr>
          <p:cNvPr id="130" name="Shape 130"/>
          <p:cNvSpPr/>
          <p:nvPr>
            <p:ph type="sldNum" sz="quarter" idx="2"/>
          </p:nvPr>
        </p:nvSpPr>
        <p:spPr>
          <a:xfrm>
            <a:off x="11261293" y="441642"/>
            <a:ext cx="244907"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type="tx" showMasterSp="0" showMasterPhAnim="1">
  <p:cSld name="Name Card">
    <p:spTree>
      <p:nvGrpSpPr>
        <p:cNvPr id="1" name=""/>
        <p:cNvGrpSpPr/>
        <p:nvPr/>
      </p:nvGrpSpPr>
      <p:grpSpPr>
        <a:xfrm>
          <a:off x="0" y="0"/>
          <a:ext cx="0" cy="0"/>
          <a:chOff x="0" y="0"/>
          <a:chExt cx="0" cy="0"/>
        </a:xfrm>
      </p:grpSpPr>
      <p:pic>
        <p:nvPicPr>
          <p:cNvPr id="137" name="image2.png" descr="C0-HD-BTM.png"/>
          <p:cNvPicPr>
            <a:picLocks noChangeAspect="1"/>
          </p:cNvPicPr>
          <p:nvPr/>
        </p:nvPicPr>
        <p:blipFill>
          <a:blip r:embed="rId2">
            <a:extLst/>
          </a:blip>
          <a:stretch>
            <a:fillRect/>
          </a:stretch>
        </p:blipFill>
        <p:spPr>
          <a:xfrm>
            <a:off x="0" y="4375150"/>
            <a:ext cx="12192000" cy="2482850"/>
          </a:xfrm>
          <a:prstGeom prst="rect">
            <a:avLst/>
          </a:prstGeom>
          <a:ln w="12700">
            <a:miter lim="400000"/>
          </a:ln>
        </p:spPr>
      </p:pic>
      <p:sp>
        <p:nvSpPr>
          <p:cNvPr id="138" name="Shape 138"/>
          <p:cNvSpPr/>
          <p:nvPr>
            <p:ph type="title"/>
          </p:nvPr>
        </p:nvSpPr>
        <p:spPr>
          <a:xfrm>
            <a:off x="1024495" y="1124701"/>
            <a:ext cx="10146187" cy="2511836"/>
          </a:xfrm>
          <a:prstGeom prst="rect">
            <a:avLst/>
          </a:prstGeom>
          <a:extLst>
            <a:ext uri="{C572A759-6A51-4108-AA02-DFA0A04FC94B}">
              <ma14:wrappingTextBoxFlag xmlns:ma14="http://schemas.microsoft.com/office/mac/drawingml/2011/main" val="1"/>
            </a:ext>
          </a:extLst>
        </p:spPr>
        <p:txBody>
          <a:bodyPr anchor="b"/>
          <a:lstStyle>
            <a:lvl1pPr algn="l">
              <a:defRPr sz="3200"/>
            </a:lvl1pPr>
          </a:lstStyle>
          <a:p>
            <a:pPr/>
            <a:r>
              <a:t>Click to edit Master title style</a:t>
            </a:r>
          </a:p>
        </p:txBody>
      </p:sp>
      <p:sp>
        <p:nvSpPr>
          <p:cNvPr id="139" name="Shape 139"/>
          <p:cNvSpPr/>
          <p:nvPr>
            <p:ph type="body" sz="quarter" idx="1"/>
          </p:nvPr>
        </p:nvSpPr>
        <p:spPr>
          <a:xfrm>
            <a:off x="1024467" y="3648314"/>
            <a:ext cx="10144654" cy="999886"/>
          </a:xfrm>
          <a:prstGeom prst="rect">
            <a:avLst/>
          </a:prstGeom>
          <a:extLst>
            <a:ext uri="{C572A759-6A51-4108-AA02-DFA0A04FC94B}">
              <ma14:wrappingTextBoxFlag xmlns:ma14="http://schemas.microsoft.com/office/mac/drawingml/2011/main" val="1"/>
            </a:ext>
          </a:extLst>
        </p:spPr>
        <p:txBody>
          <a:bodyPr/>
          <a:lstStyle>
            <a:lvl1pPr marL="0" indent="0">
              <a:buSzTx/>
              <a:buFontTx/>
              <a:buNone/>
              <a:defRPr sz="1600"/>
            </a:lvl1pPr>
          </a:lstStyle>
          <a:p>
            <a:pPr/>
            <a:r>
              <a:t>Edit Master text styles</a:t>
            </a:r>
          </a:p>
        </p:txBody>
      </p:sp>
      <p:sp>
        <p:nvSpPr>
          <p:cNvPr id="140" name="Shape 140"/>
          <p:cNvSpPr/>
          <p:nvPr>
            <p:ph type="sldNum" sz="quarter" idx="2"/>
          </p:nvPr>
        </p:nvSpPr>
        <p:spPr>
          <a:xfrm>
            <a:off x="11261293" y="441642"/>
            <a:ext cx="244907"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type="tx" showMasterSp="1" showMasterPhAnim="1">
  <p:cSld name="3 Column">
    <p:spTree>
      <p:nvGrpSpPr>
        <p:cNvPr id="1" name=""/>
        <p:cNvGrpSpPr/>
        <p:nvPr/>
      </p:nvGrpSpPr>
      <p:grpSpPr>
        <a:xfrm>
          <a:off x="0" y="0"/>
          <a:ext cx="0" cy="0"/>
          <a:chOff x="0" y="0"/>
          <a:chExt cx="0" cy="0"/>
        </a:xfrm>
      </p:grpSpPr>
      <p:sp>
        <p:nvSpPr>
          <p:cNvPr id="147" name="Shape 147"/>
          <p:cNvSpPr/>
          <p:nvPr>
            <p:ph type="title"/>
          </p:nvPr>
        </p:nvSpPr>
        <p:spPr>
          <a:xfrm>
            <a:off x="2895600" y="761998"/>
            <a:ext cx="8610600" cy="1303869"/>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148" name="Shape 148"/>
          <p:cNvSpPr/>
          <p:nvPr>
            <p:ph type="body" sz="quarter" idx="1"/>
          </p:nvPr>
        </p:nvSpPr>
        <p:spPr>
          <a:xfrm>
            <a:off x="685800" y="2202079"/>
            <a:ext cx="3456433" cy="617321"/>
          </a:xfrm>
          <a:prstGeom prst="rect">
            <a:avLst/>
          </a:prstGeom>
          <a:extLst>
            <a:ext uri="{C572A759-6A51-4108-AA02-DFA0A04FC94B}">
              <ma14:wrappingTextBoxFlag xmlns:ma14="http://schemas.microsoft.com/office/mac/drawingml/2011/main" val="1"/>
            </a:ext>
          </a:extLst>
        </p:spPr>
        <p:txBody>
          <a:bodyPr anchor="b"/>
          <a:lstStyle>
            <a:lvl1pPr marL="0" indent="0">
              <a:buSzTx/>
              <a:buFontTx/>
              <a:buNone/>
              <a:defRPr sz="2400"/>
            </a:lvl1pPr>
          </a:lstStyle>
          <a:p>
            <a:pPr/>
            <a:r>
              <a:t>Edit Master text styles</a:t>
            </a:r>
          </a:p>
        </p:txBody>
      </p:sp>
      <p:sp>
        <p:nvSpPr>
          <p:cNvPr id="149" name="Shape 149"/>
          <p:cNvSpPr/>
          <p:nvPr>
            <p:ph type="body" sz="quarter" idx="13"/>
          </p:nvPr>
        </p:nvSpPr>
        <p:spPr>
          <a:xfrm>
            <a:off x="685798" y="2904564"/>
            <a:ext cx="3456434" cy="3314132"/>
          </a:xfrm>
          <a:prstGeom prst="rect">
            <a:avLst/>
          </a:prstGeom>
        </p:spPr>
        <p:txBody>
          <a:bodyPr/>
          <a:lstStyle/>
          <a:p>
            <a:pPr marL="0" indent="0">
              <a:buSzTx/>
              <a:buFontTx/>
              <a:buNone/>
              <a:defRPr sz="1400"/>
            </a:pPr>
          </a:p>
        </p:txBody>
      </p:sp>
      <p:sp>
        <p:nvSpPr>
          <p:cNvPr id="150" name="Shape 150"/>
          <p:cNvSpPr/>
          <p:nvPr>
            <p:ph type="body" sz="quarter" idx="14"/>
          </p:nvPr>
        </p:nvSpPr>
        <p:spPr>
          <a:xfrm>
            <a:off x="4368799" y="2201333"/>
            <a:ext cx="3456434" cy="626535"/>
          </a:xfrm>
          <a:prstGeom prst="rect">
            <a:avLst/>
          </a:prstGeom>
        </p:spPr>
        <p:txBody>
          <a:bodyPr anchor="b"/>
          <a:lstStyle/>
          <a:p>
            <a:pPr marL="0" indent="0">
              <a:buSzTx/>
              <a:buFontTx/>
              <a:buNone/>
              <a:defRPr sz="2400"/>
            </a:pPr>
          </a:p>
        </p:txBody>
      </p:sp>
      <p:sp>
        <p:nvSpPr>
          <p:cNvPr id="151" name="Shape 151"/>
          <p:cNvSpPr/>
          <p:nvPr>
            <p:ph type="body" sz="quarter" idx="15"/>
          </p:nvPr>
        </p:nvSpPr>
        <p:spPr>
          <a:xfrm>
            <a:off x="4366857" y="2904066"/>
            <a:ext cx="3456433" cy="3314618"/>
          </a:xfrm>
          <a:prstGeom prst="rect">
            <a:avLst/>
          </a:prstGeom>
        </p:spPr>
        <p:txBody>
          <a:bodyPr/>
          <a:lstStyle/>
          <a:p>
            <a:pPr marL="0" indent="0">
              <a:buSzTx/>
              <a:buFontTx/>
              <a:buNone/>
              <a:defRPr sz="1400"/>
            </a:pPr>
          </a:p>
        </p:txBody>
      </p:sp>
      <p:sp>
        <p:nvSpPr>
          <p:cNvPr id="152" name="Shape 152"/>
          <p:cNvSpPr/>
          <p:nvPr>
            <p:ph type="body" sz="quarter" idx="16"/>
          </p:nvPr>
        </p:nvSpPr>
        <p:spPr>
          <a:xfrm>
            <a:off x="8051799" y="2192865"/>
            <a:ext cx="3456434" cy="626535"/>
          </a:xfrm>
          <a:prstGeom prst="rect">
            <a:avLst/>
          </a:prstGeom>
        </p:spPr>
        <p:txBody>
          <a:bodyPr anchor="b"/>
          <a:lstStyle/>
          <a:p>
            <a:pPr marL="0" indent="0">
              <a:buSzTx/>
              <a:buFontTx/>
              <a:buNone/>
              <a:defRPr sz="2400"/>
            </a:pPr>
          </a:p>
        </p:txBody>
      </p:sp>
      <p:sp>
        <p:nvSpPr>
          <p:cNvPr id="153" name="Shape 153"/>
          <p:cNvSpPr/>
          <p:nvPr>
            <p:ph type="body" sz="quarter" idx="17"/>
          </p:nvPr>
        </p:nvSpPr>
        <p:spPr>
          <a:xfrm>
            <a:off x="8051800" y="2904564"/>
            <a:ext cx="3456433" cy="3314132"/>
          </a:xfrm>
          <a:prstGeom prst="rect">
            <a:avLst/>
          </a:prstGeom>
        </p:spPr>
        <p:txBody>
          <a:bodyPr/>
          <a:lstStyle/>
          <a:p>
            <a:pPr marL="0" indent="0">
              <a:buSzTx/>
              <a:buFontTx/>
              <a:buNone/>
              <a:defRPr sz="1400"/>
            </a:pPr>
          </a:p>
        </p:txBody>
      </p:sp>
      <p:sp>
        <p:nvSpPr>
          <p:cNvPr id="154" name="Shape 154"/>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type="tx" showMasterSp="1" showMasterPhAnim="1">
  <p:cSld name="3 Picture Column">
    <p:spTree>
      <p:nvGrpSpPr>
        <p:cNvPr id="1" name=""/>
        <p:cNvGrpSpPr/>
        <p:nvPr/>
      </p:nvGrpSpPr>
      <p:grpSpPr>
        <a:xfrm>
          <a:off x="0" y="0"/>
          <a:ext cx="0" cy="0"/>
          <a:chOff x="0" y="0"/>
          <a:chExt cx="0" cy="0"/>
        </a:xfrm>
      </p:grpSpPr>
      <p:sp>
        <p:nvSpPr>
          <p:cNvPr id="161" name="Shape 161"/>
          <p:cNvSpPr/>
          <p:nvPr>
            <p:ph type="title"/>
          </p:nvPr>
        </p:nvSpPr>
        <p:spPr>
          <a:xfrm>
            <a:off x="2895600" y="762000"/>
            <a:ext cx="8610600" cy="1295400"/>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162" name="Shape 162"/>
          <p:cNvSpPr/>
          <p:nvPr>
            <p:ph type="body" sz="quarter" idx="1"/>
          </p:nvPr>
        </p:nvSpPr>
        <p:spPr>
          <a:xfrm>
            <a:off x="688617" y="4191000"/>
            <a:ext cx="3451583" cy="682766"/>
          </a:xfrm>
          <a:prstGeom prst="rect">
            <a:avLst/>
          </a:prstGeom>
          <a:extLst>
            <a:ext uri="{C572A759-6A51-4108-AA02-DFA0A04FC94B}">
              <ma14:wrappingTextBoxFlag xmlns:ma14="http://schemas.microsoft.com/office/mac/drawingml/2011/main" val="1"/>
            </a:ext>
          </a:extLst>
        </p:spPr>
        <p:txBody>
          <a:bodyPr anchor="b"/>
          <a:lstStyle>
            <a:lvl1pPr marL="0" indent="0">
              <a:buSzTx/>
              <a:buFontTx/>
              <a:buNone/>
              <a:defRPr sz="2400"/>
            </a:lvl1pPr>
          </a:lstStyle>
          <a:p>
            <a:pPr/>
            <a:r>
              <a:t>Edit Master text styles</a:t>
            </a:r>
          </a:p>
        </p:txBody>
      </p:sp>
      <p:sp>
        <p:nvSpPr>
          <p:cNvPr id="163" name="Shape 163"/>
          <p:cNvSpPr/>
          <p:nvPr>
            <p:ph type="pic" sz="quarter" idx="13"/>
          </p:nvPr>
        </p:nvSpPr>
        <p:spPr>
          <a:xfrm>
            <a:off x="688618" y="2362200"/>
            <a:ext cx="3451582" cy="1524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64" name="Shape 164"/>
          <p:cNvSpPr/>
          <p:nvPr>
            <p:ph type="body" sz="quarter" idx="14"/>
          </p:nvPr>
        </p:nvSpPr>
        <p:spPr>
          <a:xfrm>
            <a:off x="688618" y="4873764"/>
            <a:ext cx="3451582" cy="1344922"/>
          </a:xfrm>
          <a:prstGeom prst="rect">
            <a:avLst/>
          </a:prstGeom>
        </p:spPr>
        <p:txBody>
          <a:bodyPr/>
          <a:lstStyle/>
          <a:p>
            <a:pPr marL="0" indent="0">
              <a:buSzTx/>
              <a:buFontTx/>
              <a:buNone/>
              <a:defRPr sz="1400"/>
            </a:pPr>
          </a:p>
        </p:txBody>
      </p:sp>
      <p:sp>
        <p:nvSpPr>
          <p:cNvPr id="165" name="Shape 165"/>
          <p:cNvSpPr/>
          <p:nvPr>
            <p:ph type="body" sz="quarter" idx="15"/>
          </p:nvPr>
        </p:nvSpPr>
        <p:spPr>
          <a:xfrm>
            <a:off x="4374262" y="4190999"/>
            <a:ext cx="3448935" cy="682767"/>
          </a:xfrm>
          <a:prstGeom prst="rect">
            <a:avLst/>
          </a:prstGeom>
        </p:spPr>
        <p:txBody>
          <a:bodyPr anchor="b"/>
          <a:lstStyle/>
          <a:p>
            <a:pPr marL="0" indent="0">
              <a:buSzTx/>
              <a:buFontTx/>
              <a:buNone/>
              <a:defRPr sz="2400"/>
            </a:pPr>
          </a:p>
        </p:txBody>
      </p:sp>
      <p:sp>
        <p:nvSpPr>
          <p:cNvPr id="166" name="Shape 166"/>
          <p:cNvSpPr/>
          <p:nvPr>
            <p:ph type="pic" sz="quarter" idx="16"/>
          </p:nvPr>
        </p:nvSpPr>
        <p:spPr>
          <a:xfrm>
            <a:off x="4374262" y="2362200"/>
            <a:ext cx="3448937" cy="1524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67" name="Shape 167"/>
          <p:cNvSpPr/>
          <p:nvPr>
            <p:ph type="body" sz="quarter" idx="17"/>
          </p:nvPr>
        </p:nvSpPr>
        <p:spPr>
          <a:xfrm>
            <a:off x="4374263" y="4873762"/>
            <a:ext cx="3448936" cy="1344922"/>
          </a:xfrm>
          <a:prstGeom prst="rect">
            <a:avLst/>
          </a:prstGeom>
        </p:spPr>
        <p:txBody>
          <a:bodyPr/>
          <a:lstStyle/>
          <a:p>
            <a:pPr marL="0" indent="0">
              <a:buSzTx/>
              <a:buFontTx/>
              <a:buNone/>
              <a:defRPr sz="1400"/>
            </a:pPr>
          </a:p>
        </p:txBody>
      </p:sp>
      <p:sp>
        <p:nvSpPr>
          <p:cNvPr id="168" name="Shape 168"/>
          <p:cNvSpPr/>
          <p:nvPr>
            <p:ph type="body" sz="quarter" idx="18"/>
          </p:nvPr>
        </p:nvSpPr>
        <p:spPr>
          <a:xfrm>
            <a:off x="8049731" y="4190999"/>
            <a:ext cx="3456469" cy="682767"/>
          </a:xfrm>
          <a:prstGeom prst="rect">
            <a:avLst/>
          </a:prstGeom>
        </p:spPr>
        <p:txBody>
          <a:bodyPr anchor="b"/>
          <a:lstStyle/>
          <a:p>
            <a:pPr marL="0" indent="0">
              <a:buSzTx/>
              <a:buFontTx/>
              <a:buNone/>
              <a:defRPr sz="2400"/>
            </a:pPr>
          </a:p>
        </p:txBody>
      </p:sp>
      <p:sp>
        <p:nvSpPr>
          <p:cNvPr id="169" name="Shape 169"/>
          <p:cNvSpPr/>
          <p:nvPr>
            <p:ph type="pic" sz="quarter" idx="19"/>
          </p:nvPr>
        </p:nvSpPr>
        <p:spPr>
          <a:xfrm>
            <a:off x="8049855" y="2362200"/>
            <a:ext cx="3447879" cy="1524000"/>
          </a:xfrm>
          <a:prstGeom prst="rect">
            <a:avLst/>
          </a:prstGeom>
          <a:effectLst>
            <a:outerShdw sx="100000" sy="100000" kx="0" ky="0" algn="b" rotWithShape="0" blurRad="50800" dist="50800" dir="5400000">
              <a:srgbClr val="000000">
                <a:alpha val="43000"/>
              </a:srgbClr>
            </a:outerShdw>
          </a:effectLst>
        </p:spPr>
        <p:txBody>
          <a:bodyPr lIns="91439" rIns="91439">
            <a:noAutofit/>
          </a:bodyPr>
          <a:lstStyle/>
          <a:p>
            <a:pPr/>
          </a:p>
        </p:txBody>
      </p:sp>
      <p:sp>
        <p:nvSpPr>
          <p:cNvPr id="170" name="Shape 170"/>
          <p:cNvSpPr/>
          <p:nvPr>
            <p:ph type="body" sz="quarter" idx="20"/>
          </p:nvPr>
        </p:nvSpPr>
        <p:spPr>
          <a:xfrm>
            <a:off x="8049731" y="4873761"/>
            <a:ext cx="3452446" cy="1344922"/>
          </a:xfrm>
          <a:prstGeom prst="rect">
            <a:avLst/>
          </a:prstGeom>
        </p:spPr>
        <p:txBody>
          <a:bodyPr/>
          <a:lstStyle/>
          <a:p>
            <a:pPr marL="0" indent="0">
              <a:buSzTx/>
              <a:buFontTx/>
              <a:buNone/>
              <a:defRPr sz="1400"/>
            </a:pPr>
          </a:p>
        </p:txBody>
      </p:sp>
      <p:sp>
        <p:nvSpPr>
          <p:cNvPr id="171" name="Shape 17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type="tx" showMasterSp="1" showMasterPhAnim="1">
  <p:cSld name="Title and Vertical Text">
    <p:spTree>
      <p:nvGrpSpPr>
        <p:cNvPr id="1" name=""/>
        <p:cNvGrpSpPr/>
        <p:nvPr/>
      </p:nvGrpSpPr>
      <p:grpSpPr>
        <a:xfrm>
          <a:off x="0" y="0"/>
          <a:ext cx="0" cy="0"/>
          <a:chOff x="0" y="0"/>
          <a:chExt cx="0" cy="0"/>
        </a:xfrm>
      </p:grpSpPr>
      <p:sp>
        <p:nvSpPr>
          <p:cNvPr id="178" name="Shape 178"/>
          <p:cNvSpPr/>
          <p:nvPr>
            <p:ph type="title"/>
          </p:nvPr>
        </p:nvSpPr>
        <p:spPr>
          <a:xfrm>
            <a:off x="2895600" y="764373"/>
            <a:ext cx="8610600" cy="1293028"/>
          </a:xfrm>
          <a:prstGeom prst="rect">
            <a:avLst/>
          </a:prstGeom>
          <a:extLst>
            <a:ext uri="{C572A759-6A51-4108-AA02-DFA0A04FC94B}">
              <ma14:wrappingTextBoxFlag xmlns:ma14="http://schemas.microsoft.com/office/mac/drawingml/2011/main" val="1"/>
            </a:ext>
          </a:extLst>
        </p:spPr>
        <p:txBody>
          <a:bodyPr/>
          <a:lstStyle/>
          <a:p>
            <a:pPr/>
            <a:r>
              <a:t>Click to edit Master title style</a:t>
            </a:r>
          </a:p>
        </p:txBody>
      </p:sp>
      <p:sp>
        <p:nvSpPr>
          <p:cNvPr id="179" name="Shape 179"/>
          <p:cNvSpPr/>
          <p:nvPr>
            <p:ph type="body" idx="1"/>
          </p:nvPr>
        </p:nvSpPr>
        <p:spPr>
          <a:xfrm>
            <a:off x="685800" y="2194559"/>
            <a:ext cx="10820400" cy="4024125"/>
          </a:xfrm>
          <a:prstGeom prst="rect">
            <a:avLst/>
          </a:prstGeom>
          <a:extLst>
            <a:ext uri="{C572A759-6A51-4108-AA02-DFA0A04FC94B}">
              <ma14:wrappingTextBoxFlag xmlns:ma14="http://schemas.microsoft.com/office/mac/drawingml/2011/main" val="1"/>
            </a:ext>
          </a:extLst>
        </p:spPr>
        <p:txBody>
          <a:bodyPr/>
          <a:lstStyle/>
          <a:p>
            <a:pPr/>
            <a:r>
              <a:t>Edit Master text styles</a:t>
            </a:r>
          </a:p>
          <a:p>
            <a:pPr lvl="1"/>
            <a:r>
              <a:t>Second level</a:t>
            </a:r>
          </a:p>
          <a:p>
            <a:pPr lvl="2"/>
            <a:r>
              <a:t>Third level</a:t>
            </a:r>
          </a:p>
          <a:p>
            <a:pPr lvl="3"/>
            <a:r>
              <a:t>Fourth level</a:t>
            </a:r>
          </a:p>
          <a:p>
            <a:pPr lvl="4"/>
            <a:r>
              <a:t>Fifth level</a:t>
            </a:r>
          </a:p>
        </p:txBody>
      </p:sp>
      <p:sp>
        <p:nvSpPr>
          <p:cNvPr id="180" name="Shape 180"/>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type="tx" showMasterSp="0" showMasterPhAnim="1">
  <p:cSld name="Vertical Title and Text">
    <p:spTree>
      <p:nvGrpSpPr>
        <p:cNvPr id="1" name=""/>
        <p:cNvGrpSpPr/>
        <p:nvPr/>
      </p:nvGrpSpPr>
      <p:grpSpPr>
        <a:xfrm>
          <a:off x="0" y="0"/>
          <a:ext cx="0" cy="0"/>
          <a:chOff x="0" y="0"/>
          <a:chExt cx="0" cy="0"/>
        </a:xfrm>
      </p:grpSpPr>
      <p:pic>
        <p:nvPicPr>
          <p:cNvPr id="187" name="image2.png" descr="C0-HD-BTM.png"/>
          <p:cNvPicPr>
            <a:picLocks noChangeAspect="1"/>
          </p:cNvPicPr>
          <p:nvPr/>
        </p:nvPicPr>
        <p:blipFill>
          <a:blip r:embed="rId2">
            <a:extLst/>
          </a:blip>
          <a:stretch>
            <a:fillRect/>
          </a:stretch>
        </p:blipFill>
        <p:spPr>
          <a:xfrm>
            <a:off x="0" y="4375150"/>
            <a:ext cx="12192000" cy="2482850"/>
          </a:xfrm>
          <a:prstGeom prst="rect">
            <a:avLst/>
          </a:prstGeom>
          <a:ln w="12700">
            <a:miter lim="400000"/>
          </a:ln>
        </p:spPr>
      </p:pic>
      <p:sp>
        <p:nvSpPr>
          <p:cNvPr id="188" name="Shape 188"/>
          <p:cNvSpPr/>
          <p:nvPr>
            <p:ph type="title"/>
          </p:nvPr>
        </p:nvSpPr>
        <p:spPr>
          <a:xfrm>
            <a:off x="9448800" y="745066"/>
            <a:ext cx="2057400" cy="3903134"/>
          </a:xfrm>
          <a:prstGeom prst="rect">
            <a:avLst/>
          </a:prstGeom>
          <a:extLst>
            <a:ext uri="{C572A759-6A51-4108-AA02-DFA0A04FC94B}">
              <ma14:wrappingTextBoxFlag xmlns:ma14="http://schemas.microsoft.com/office/mac/drawingml/2011/main" val="1"/>
            </a:ext>
          </a:extLst>
        </p:spPr>
        <p:txBody>
          <a:bodyPr/>
          <a:lstStyle>
            <a:lvl1pPr algn="l"/>
          </a:lstStyle>
          <a:p>
            <a:pPr/>
            <a:r>
              <a:t>Click to edit Master title style</a:t>
            </a:r>
          </a:p>
        </p:txBody>
      </p:sp>
      <p:sp>
        <p:nvSpPr>
          <p:cNvPr id="189" name="Shape 189"/>
          <p:cNvSpPr/>
          <p:nvPr>
            <p:ph type="body" sz="half" idx="1"/>
          </p:nvPr>
        </p:nvSpPr>
        <p:spPr>
          <a:xfrm>
            <a:off x="1024465" y="745067"/>
            <a:ext cx="8204202" cy="3903134"/>
          </a:xfrm>
          <a:prstGeom prst="rect">
            <a:avLst/>
          </a:prstGeom>
          <a:extLst>
            <a:ext uri="{C572A759-6A51-4108-AA02-DFA0A04FC94B}">
              <ma14:wrappingTextBoxFlag xmlns:ma14="http://schemas.microsoft.com/office/mac/drawingml/2011/main" val="1"/>
            </a:ext>
          </a:extLst>
        </p:spPr>
        <p:txBody>
          <a:bodyPr/>
          <a:lstStyle/>
          <a:p>
            <a:pPr/>
            <a:r>
              <a:t>Edit Master text styles</a:t>
            </a:r>
          </a:p>
          <a:p>
            <a:pPr lvl="1"/>
            <a:r>
              <a:t>Second level</a:t>
            </a:r>
          </a:p>
          <a:p>
            <a:pPr lvl="2"/>
            <a:r>
              <a:t>Third level</a:t>
            </a:r>
          </a:p>
          <a:p>
            <a:pPr lvl="3"/>
            <a:r>
              <a:t>Fourth level</a:t>
            </a:r>
          </a:p>
          <a:p>
            <a:pPr lvl="4"/>
            <a:r>
              <a:t>Fifth level</a:t>
            </a:r>
          </a:p>
        </p:txBody>
      </p:sp>
      <p:sp>
        <p:nvSpPr>
          <p:cNvPr id="190" name="Shape 190"/>
          <p:cNvSpPr/>
          <p:nvPr>
            <p:ph type="sldNum" sz="quarter" idx="2"/>
          </p:nvPr>
        </p:nvSpPr>
        <p:spPr>
          <a:xfrm>
            <a:off x="11261293" y="441642"/>
            <a:ext cx="244907" cy="243841"/>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 Id="rId15" Type="http://schemas.openxmlformats.org/officeDocument/2006/relationships/slideLayout" Target="../slideLayouts/slideLayout13.xml"/><Relationship Id="rId16" Type="http://schemas.openxmlformats.org/officeDocument/2006/relationships/slideLayout" Target="../slideLayouts/slideLayout14.xml"/><Relationship Id="rId17" Type="http://schemas.openxmlformats.org/officeDocument/2006/relationships/slideLayout" Target="../slideLayouts/slideLayout15.xml"/><Relationship Id="rId18" Type="http://schemas.openxmlformats.org/officeDocument/2006/relationships/slideLayout" Target="../slideLayouts/slideLayout16.xml"/><Relationship Id="rId19" Type="http://schemas.openxmlformats.org/officeDocument/2006/relationships/slideLayout" Target="../slideLayouts/slideLayout17.xml"/><Relationship Id="rId20"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p:bgPr>
    </p:bg>
    <p:spTree>
      <p:nvGrpSpPr>
        <p:cNvPr id="1" name=""/>
        <p:cNvGrpSpPr/>
        <p:nvPr/>
      </p:nvGrpSpPr>
      <p:grpSpPr>
        <a:xfrm>
          <a:off x="0" y="0"/>
          <a:ext cx="0" cy="0"/>
          <a:chOff x="0" y="0"/>
          <a:chExt cx="0" cy="0"/>
        </a:xfrm>
      </p:grpSpPr>
      <p:pic>
        <p:nvPicPr>
          <p:cNvPr id="2" name="image1.png" descr="C0-HD-TOP.png"/>
          <p:cNvPicPr>
            <a:picLocks noChangeAspect="1"/>
          </p:cNvPicPr>
          <p:nvPr/>
        </p:nvPicPr>
        <p:blipFill>
          <a:blip r:embed="rId2">
            <a:extLst/>
          </a:blip>
          <a:stretch>
            <a:fillRect/>
          </a:stretch>
        </p:blipFill>
        <p:spPr>
          <a:xfrm>
            <a:off x="0" y="0"/>
            <a:ext cx="12192000" cy="1441450"/>
          </a:xfrm>
          <a:prstGeom prst="rect">
            <a:avLst/>
          </a:prstGeom>
          <a:ln w="12700">
            <a:miter lim="400000"/>
          </a:ln>
        </p:spPr>
      </p:pic>
      <p:sp>
        <p:nvSpPr>
          <p:cNvPr id="3" name="Shape 3"/>
          <p:cNvSpPr/>
          <p:nvPr>
            <p:ph type="title"/>
          </p:nvPr>
        </p:nvSpPr>
        <p:spPr>
          <a:xfrm>
            <a:off x="609600" y="92074"/>
            <a:ext cx="10972800" cy="1508127"/>
          </a:xfrm>
          <a:prstGeom prst="rect">
            <a:avLst/>
          </a:prstGeom>
          <a:ln w="12700">
            <a:miter lim="400000"/>
          </a:ln>
        </p:spPr>
        <p:txBody>
          <a:bodyPr lIns="45719" rIns="45719" anchor="ctr">
            <a:normAutofit fontScale="100000" lnSpcReduction="0"/>
          </a:bodyPr>
          <a:lstStyle/>
          <a:p>
            <a:pPr/>
          </a:p>
        </p:txBody>
      </p:sp>
      <p:sp>
        <p:nvSpPr>
          <p:cNvPr id="4" name="Shape 4"/>
          <p:cNvSpPr/>
          <p:nvPr>
            <p:ph type="body" idx="1"/>
          </p:nvPr>
        </p:nvSpPr>
        <p:spPr>
          <a:xfrm>
            <a:off x="609600" y="1600200"/>
            <a:ext cx="10972800" cy="5257800"/>
          </a:xfrm>
          <a:prstGeom prst="rect">
            <a:avLst/>
          </a:prstGeom>
          <a:ln w="12700">
            <a:miter lim="400000"/>
          </a:ln>
        </p:spPr>
        <p:txBody>
          <a:bodyPr lIns="45719" rIns="45719">
            <a:normAutofit fontScale="100000" lnSpcReduction="0"/>
          </a:bodyPr>
          <a:lstStyle/>
          <a:p>
            <a:pPr/>
          </a:p>
        </p:txBody>
      </p:sp>
      <p:sp>
        <p:nvSpPr>
          <p:cNvPr id="5" name="Shape 5"/>
          <p:cNvSpPr/>
          <p:nvPr>
            <p:ph type="sldNum" sz="quarter" idx="2"/>
          </p:nvPr>
        </p:nvSpPr>
        <p:spPr>
          <a:xfrm>
            <a:off x="11261293" y="441642"/>
            <a:ext cx="244907" cy="243841"/>
          </a:xfrm>
          <a:prstGeom prst="rect">
            <a:avLst/>
          </a:prstGeom>
          <a:ln w="12700">
            <a:miter lim="400000"/>
          </a:ln>
        </p:spPr>
        <p:txBody>
          <a:bodyPr wrap="none" lIns="45719" rIns="45719" anchor="ctr">
            <a:spAutoFit/>
          </a:bodyPr>
          <a:lstStyle>
            <a:lvl1pPr algn="r">
              <a:defRPr sz="1000">
                <a:solidFill>
                  <a:srgbClr val="FFFFFF"/>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 id="2147483665" r:id="rId19"/>
    <p:sldLayoutId id="2147483666" r:id="rId20"/>
  </p:sldLayoutIdLst>
  <p:transition xmlns:p14="http://schemas.microsoft.com/office/powerpoint/2010/main" spd="med" advClick="1"/>
  <p:txStyles>
    <p:titleStyle>
      <a:lvl1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1pPr>
      <a:lvl2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2pPr>
      <a:lvl3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3pPr>
      <a:lvl4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4pPr>
      <a:lvl5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5pPr>
      <a:lvl6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6pPr>
      <a:lvl7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7pPr>
      <a:lvl8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8pPr>
      <a:lvl9pPr marL="0" marR="0" indent="0" algn="r" defTabSz="914400" rtl="0" latinLnBrk="0">
        <a:lnSpc>
          <a:spcPct val="90000"/>
        </a:lnSpc>
        <a:spcBef>
          <a:spcPts val="0"/>
        </a:spcBef>
        <a:spcAft>
          <a:spcPts val="0"/>
        </a:spcAft>
        <a:buClrTx/>
        <a:buSzTx/>
        <a:buFontTx/>
        <a:buNone/>
        <a:tabLst/>
        <a:defRPr b="0" baseline="0" cap="all" i="0" spc="0" strike="noStrike" sz="4000" u="none">
          <a:ln>
            <a:noFill/>
          </a:ln>
          <a:solidFill>
            <a:srgbClr val="FFFFFF"/>
          </a:solidFill>
          <a:uFillTx/>
          <a:latin typeface="+mn-lt"/>
          <a:ea typeface="+mn-ea"/>
          <a:cs typeface="+mn-cs"/>
          <a:sym typeface="Century Gothic"/>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1pPr>
      <a:lvl2pPr marL="708659" marR="0" indent="-251459"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2pPr>
      <a:lvl3pPr marL="1193800" marR="0" indent="-279400"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3pPr>
      <a:lvl4pPr marL="1685925" marR="0" indent="-314325"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4pPr>
      <a:lvl5pPr marL="2143125" marR="0" indent="-314325"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5pPr>
      <a:lvl6pPr marL="2600325" marR="0" indent="-314325"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6pPr>
      <a:lvl7pPr marL="3057525" marR="0" indent="-314325"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7pPr>
      <a:lvl8pPr marL="3514725" marR="0" indent="-314325"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8pPr>
      <a:lvl9pPr marL="3971925" marR="0" indent="-314325" algn="l" defTabSz="914400" rtl="0" latinLnBrk="0">
        <a:lnSpc>
          <a:spcPct val="90000"/>
        </a:lnSpc>
        <a:spcBef>
          <a:spcPts val="1000"/>
        </a:spcBef>
        <a:spcAft>
          <a:spcPts val="0"/>
        </a:spcAft>
        <a:buClrTx/>
        <a:buSzPct val="100000"/>
        <a:buFont typeface="Arial"/>
        <a:buChar char="•"/>
        <a:tabLst/>
        <a:defRPr b="0" baseline="0" cap="none" i="0" spc="0" strike="noStrike" sz="2200" u="none">
          <a:ln>
            <a:noFill/>
          </a:ln>
          <a:solidFill>
            <a:srgbClr val="FFFFFF"/>
          </a:solidFill>
          <a:uFillTx/>
          <a:latin typeface="+mn-lt"/>
          <a:ea typeface="+mn-ea"/>
          <a:cs typeface="+mn-cs"/>
          <a:sym typeface="Century Gothic"/>
        </a:defRPr>
      </a:lvl9pPr>
    </p:bodyStyle>
    <p:otherStyle>
      <a:lvl1pPr marL="0" marR="0" indent="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1pPr>
      <a:lvl2pPr marL="0" marR="0" indent="4572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2pPr>
      <a:lvl3pPr marL="0" marR="0" indent="9144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3pPr>
      <a:lvl4pPr marL="0" marR="0" indent="13716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4pPr>
      <a:lvl5pPr marL="0" marR="0" indent="18288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5pPr>
      <a:lvl6pPr marL="0" marR="0" indent="22860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6pPr>
      <a:lvl7pPr marL="0" marR="0" indent="27432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7pPr>
      <a:lvl8pPr marL="0" marR="0" indent="32004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8pPr>
      <a:lvl9pPr marL="0" marR="0" indent="3657600" algn="r" defTabSz="457200" rtl="0" latinLnBrk="0">
        <a:lnSpc>
          <a:spcPct val="100000"/>
        </a:lnSpc>
        <a:spcBef>
          <a:spcPts val="0"/>
        </a:spcBef>
        <a:spcAft>
          <a:spcPts val="0"/>
        </a:spcAft>
        <a:buClrTx/>
        <a:buSzTx/>
        <a:buFontTx/>
        <a:buNone/>
        <a:tabLst/>
        <a:defRPr b="0" baseline="0" cap="none" i="0" spc="0" strike="noStrike" sz="1000" u="none">
          <a:ln>
            <a:noFill/>
          </a:ln>
          <a:solidFill>
            <a:schemeClr val="tx1"/>
          </a:solidFill>
          <a:uFillTx/>
          <a:latin typeface="+mn-lt"/>
          <a:ea typeface="+mn-ea"/>
          <a:cs typeface="+mn-cs"/>
          <a:sym typeface="Century Gothic"/>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 Id="rId3" Type="http://schemas.openxmlformats.org/officeDocument/2006/relationships/image" Target="../media/image3.pn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1.tif"/></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199" name="Shape 199"/>
          <p:cNvSpPr/>
          <p:nvPr>
            <p:ph type="ctrTitle"/>
          </p:nvPr>
        </p:nvSpPr>
        <p:spPr>
          <a:xfrm>
            <a:off x="1371600" y="1803405"/>
            <a:ext cx="9448800" cy="1825097"/>
          </a:xfrm>
          <a:prstGeom prst="rect">
            <a:avLst/>
          </a:prstGeom>
        </p:spPr>
        <p:txBody>
          <a:bodyPr/>
          <a:lstStyle>
            <a:lvl1pPr defTabSz="896111">
              <a:defRPr sz="5880">
                <a:solidFill>
                  <a:srgbClr val="000000"/>
                </a:solidFill>
              </a:defRPr>
            </a:lvl1pPr>
          </a:lstStyle>
          <a:p>
            <a:pPr/>
            <a:r>
              <a:t>Presentation of Placement </a:t>
            </a:r>
          </a:p>
        </p:txBody>
      </p:sp>
      <p:sp>
        <p:nvSpPr>
          <p:cNvPr id="200" name="Shape 200"/>
          <p:cNvSpPr/>
          <p:nvPr>
            <p:ph type="subTitle" sz="quarter" idx="1"/>
          </p:nvPr>
        </p:nvSpPr>
        <p:spPr>
          <a:prstGeom prst="rect">
            <a:avLst/>
          </a:prstGeom>
        </p:spPr>
        <p:txBody>
          <a:bodyPr/>
          <a:lstStyle>
            <a:lvl1pPr>
              <a:defRPr>
                <a:solidFill>
                  <a:srgbClr val="000000"/>
                </a:solidFill>
              </a:defRPr>
            </a:lvl1pPr>
          </a:lstStyle>
          <a:p>
            <a:pPr/>
            <a:r>
              <a:t>By Ryan Durston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202" name="Shape 202"/>
          <p:cNvSpPr/>
          <p:nvPr>
            <p:ph type="title"/>
          </p:nvPr>
        </p:nvSpPr>
        <p:spPr>
          <a:xfrm>
            <a:off x="2895600" y="764373"/>
            <a:ext cx="8610600" cy="1293028"/>
          </a:xfrm>
          <a:prstGeom prst="rect">
            <a:avLst/>
          </a:prstGeom>
        </p:spPr>
        <p:txBody>
          <a:bodyPr/>
          <a:lstStyle>
            <a:lvl1pPr>
              <a:defRPr>
                <a:solidFill>
                  <a:srgbClr val="000000"/>
                </a:solidFill>
                <a:latin typeface="Arial"/>
                <a:ea typeface="Arial"/>
                <a:cs typeface="Arial"/>
                <a:sym typeface="Arial"/>
              </a:defRPr>
            </a:lvl1pPr>
          </a:lstStyle>
          <a:p>
            <a:pPr/>
            <a:r>
              <a:t>Why going on placement </a:t>
            </a:r>
          </a:p>
        </p:txBody>
      </p:sp>
      <p:sp>
        <p:nvSpPr>
          <p:cNvPr id="203" name="Shape 203"/>
          <p:cNvSpPr/>
          <p:nvPr>
            <p:ph type="body" idx="1"/>
          </p:nvPr>
        </p:nvSpPr>
        <p:spPr>
          <a:xfrm>
            <a:off x="685800" y="2194560"/>
            <a:ext cx="10820400" cy="4024125"/>
          </a:xfrm>
          <a:prstGeom prst="rect">
            <a:avLst/>
          </a:prstGeom>
        </p:spPr>
        <p:txBody>
          <a:bodyPr/>
          <a:lstStyle/>
          <a:p>
            <a:pPr>
              <a:defRPr>
                <a:solidFill>
                  <a:srgbClr val="000000"/>
                </a:solidFill>
              </a:defRPr>
            </a:pPr>
            <a:r>
              <a:t>Going on placement is very important due to that it will improve on you personal skill and also will help you develop into a working place environment. </a:t>
            </a:r>
          </a:p>
          <a:p>
            <a:pPr>
              <a:defRPr>
                <a:solidFill>
                  <a:srgbClr val="000000"/>
                </a:solidFill>
              </a:defRPr>
            </a:pPr>
            <a:r>
              <a:t>As for example I want to become a PE teacher and for my placement I am hoping to go into a school and practice and develop my skills teaching and delivering session in the time that I am given. </a:t>
            </a:r>
          </a:p>
          <a:p>
            <a:pPr>
              <a:defRPr>
                <a:solidFill>
                  <a:srgbClr val="000000"/>
                </a:solidFill>
              </a:defRPr>
            </a:pPr>
            <a:r>
              <a:t>Plus hopefully I do get into the placement I want learn new things in working in schools ad that is what I want o achieve for my career.  </a:t>
            </a:r>
          </a:p>
        </p:txBody>
      </p:sp>
    </p:spTree>
  </p:cSld>
  <p:clrMapOvr>
    <a:masterClrMapping/>
  </p:clrMapOvr>
  <mc:AlternateContent xmlns:mc="http://schemas.openxmlformats.org/markup-compatibility/2006">
    <mc:Choice xmlns:p14="http://schemas.microsoft.com/office/powerpoint/2010/main" Requires="p14">
      <p:transition spd="slow" advClick="1" p14:dur="1500">
        <p:dissolv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205" name="Shape 205"/>
          <p:cNvSpPr/>
          <p:nvPr>
            <p:ph type="title"/>
          </p:nvPr>
        </p:nvSpPr>
        <p:spPr>
          <a:xfrm>
            <a:off x="2895600" y="764373"/>
            <a:ext cx="8610600" cy="1293028"/>
          </a:xfrm>
          <a:prstGeom prst="rect">
            <a:avLst/>
          </a:prstGeom>
        </p:spPr>
        <p:txBody>
          <a:bodyPr/>
          <a:lstStyle>
            <a:lvl1pPr>
              <a:defRPr>
                <a:solidFill>
                  <a:srgbClr val="000000"/>
                </a:solidFill>
                <a:latin typeface="Arial"/>
                <a:ea typeface="Arial"/>
                <a:cs typeface="Arial"/>
                <a:sym typeface="Arial"/>
              </a:defRPr>
            </a:lvl1pPr>
          </a:lstStyle>
          <a:p>
            <a:pPr/>
            <a:r>
              <a:t>Morriston Comprehensive School </a:t>
            </a:r>
          </a:p>
        </p:txBody>
      </p:sp>
      <p:sp>
        <p:nvSpPr>
          <p:cNvPr id="206" name="Shape 206"/>
          <p:cNvSpPr/>
          <p:nvPr>
            <p:ph type="body" idx="1"/>
          </p:nvPr>
        </p:nvSpPr>
        <p:spPr>
          <a:xfrm>
            <a:off x="685800" y="2194560"/>
            <a:ext cx="10820400" cy="4024125"/>
          </a:xfrm>
          <a:prstGeom prst="rect">
            <a:avLst/>
          </a:prstGeom>
        </p:spPr>
        <p:txBody>
          <a:bodyPr/>
          <a:lstStyle>
            <a:lvl1pPr>
              <a:defRPr>
                <a:solidFill>
                  <a:srgbClr val="000000"/>
                </a:solidFill>
                <a:latin typeface="Arial"/>
                <a:ea typeface="Arial"/>
                <a:cs typeface="Arial"/>
                <a:sym typeface="Arial"/>
              </a:defRPr>
            </a:lvl1pPr>
          </a:lstStyle>
          <a:p>
            <a:pPr/>
            <a:r>
              <a:t>The place that I have chosen is Morriston comprehensive school, as for my career that I want to achieve is a PE teacher as I can improve my teaching and coaching skills, as when I was in school I looked up to my PE teachers and they are a big inspiration, and for my goals I want to make sure I get my degree and PGCE, and then during the placement I want to learn about how a school environment works, also teaching and coaching different abilities, also to gain experience on how children behave and think in a school environment. Also in the placement I am hoping to take PE lessons, do risk assessments and mark homework.(Morriston! et al., 2018)</a:t>
            </a:r>
          </a:p>
        </p:txBody>
      </p:sp>
      <p:pic>
        <p:nvPicPr>
          <p:cNvPr id="207" name="image3.jpg"/>
          <p:cNvPicPr>
            <a:picLocks noChangeAspect="1"/>
          </p:cNvPicPr>
          <p:nvPr/>
        </p:nvPicPr>
        <p:blipFill>
          <a:blip r:embed="rId2">
            <a:extLst/>
          </a:blip>
          <a:stretch>
            <a:fillRect/>
          </a:stretch>
        </p:blipFill>
        <p:spPr>
          <a:xfrm>
            <a:off x="8164286" y="4652362"/>
            <a:ext cx="3006013" cy="2000365"/>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fast" advClick="1" p14:dur="750">
        <p:push dir="l"/>
      </p:transition>
    </mc:Choice>
    <mc:Fallback>
      <p:transition spd="fast">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209" name="Shape 209"/>
          <p:cNvSpPr/>
          <p:nvPr>
            <p:ph type="title"/>
          </p:nvPr>
        </p:nvSpPr>
        <p:spPr>
          <a:xfrm>
            <a:off x="2895600" y="764373"/>
            <a:ext cx="8610600" cy="1293028"/>
          </a:xfrm>
          <a:prstGeom prst="rect">
            <a:avLst/>
          </a:prstGeom>
        </p:spPr>
        <p:txBody>
          <a:bodyPr/>
          <a:lstStyle>
            <a:lvl1pPr>
              <a:defRPr>
                <a:solidFill>
                  <a:srgbClr val="000000"/>
                </a:solidFill>
              </a:defRPr>
            </a:lvl1pPr>
          </a:lstStyle>
          <a:p>
            <a:pPr/>
            <a:r>
              <a:t>Ospreys in the community </a:t>
            </a:r>
          </a:p>
        </p:txBody>
      </p:sp>
      <p:sp>
        <p:nvSpPr>
          <p:cNvPr id="210" name="Shape 210"/>
          <p:cNvSpPr/>
          <p:nvPr>
            <p:ph type="body" idx="1"/>
          </p:nvPr>
        </p:nvSpPr>
        <p:spPr>
          <a:xfrm>
            <a:off x="685800" y="2194560"/>
            <a:ext cx="10820400" cy="4024125"/>
          </a:xfrm>
          <a:prstGeom prst="rect">
            <a:avLst/>
          </a:prstGeom>
        </p:spPr>
        <p:txBody>
          <a:bodyPr/>
          <a:lstStyle>
            <a:lvl1pPr>
              <a:defRPr>
                <a:solidFill>
                  <a:srgbClr val="000000"/>
                </a:solidFill>
              </a:defRPr>
            </a:lvl1pPr>
          </a:lstStyle>
          <a:p>
            <a:pPr/>
            <a:r>
              <a:t>The other place I would like to try doing my work experience with “ospreys in the community”, as I have worked with this group and it is a great experience with going into different school and clubs to coaching rugby from all ages, as this will help me gain more experience in coaching and working with others. The disadvantage of going to this placement is travel around south wales and losing time in the night for social time and also it’s only short hours when working in the nights. I would gain more coaching experience with coaching different ages groups from tag rugby to under 16s rugby. (Ospreys, 2018)</a:t>
            </a:r>
          </a:p>
        </p:txBody>
      </p:sp>
      <p:pic>
        <p:nvPicPr>
          <p:cNvPr id="211" name="image4.jpeg"/>
          <p:cNvPicPr>
            <a:picLocks noChangeAspect="1"/>
          </p:cNvPicPr>
          <p:nvPr/>
        </p:nvPicPr>
        <p:blipFill>
          <a:blip r:embed="rId2">
            <a:extLst/>
          </a:blip>
          <a:stretch>
            <a:fillRect/>
          </a:stretch>
        </p:blipFill>
        <p:spPr>
          <a:xfrm>
            <a:off x="7849088" y="4869807"/>
            <a:ext cx="2599903" cy="1888993"/>
          </a:xfrm>
          <a:prstGeom prst="rect">
            <a:avLst/>
          </a:prstGeom>
          <a:ln w="12700">
            <a:miter lim="400000"/>
          </a:ln>
          <a:effectLst>
            <a:outerShdw sx="100000" sy="100000" kx="0" ky="0" algn="b" rotWithShape="0" blurRad="190500" dist="0" dir="0">
              <a:srgbClr val="000000">
                <a:alpha val="70000"/>
              </a:srgbClr>
            </a:outerShdw>
          </a:effectLst>
        </p:spPr>
      </p:pic>
      <p:pic>
        <p:nvPicPr>
          <p:cNvPr id="212" name="image5.png"/>
          <p:cNvPicPr>
            <a:picLocks noChangeAspect="1"/>
          </p:cNvPicPr>
          <p:nvPr/>
        </p:nvPicPr>
        <p:blipFill>
          <a:blip r:embed="rId3">
            <a:extLst/>
          </a:blip>
          <a:srcRect l="0" t="26168" r="0" b="26896"/>
          <a:stretch>
            <a:fillRect/>
          </a:stretch>
        </p:blipFill>
        <p:spPr>
          <a:xfrm>
            <a:off x="666879" y="920944"/>
            <a:ext cx="2783634" cy="9798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0"/>
                </a:moveTo>
                <a:cubicBezTo>
                  <a:pt x="4835" y="0"/>
                  <a:pt x="0" y="4832"/>
                  <a:pt x="0" y="10796"/>
                </a:cubicBezTo>
                <a:cubicBezTo>
                  <a:pt x="0" y="16759"/>
                  <a:pt x="4835" y="21600"/>
                  <a:pt x="10800" y="21600"/>
                </a:cubicBezTo>
                <a:cubicBezTo>
                  <a:pt x="16765" y="21600"/>
                  <a:pt x="21600" y="16759"/>
                  <a:pt x="21600" y="10796"/>
                </a:cubicBezTo>
                <a:cubicBezTo>
                  <a:pt x="21600" y="4832"/>
                  <a:pt x="16765" y="0"/>
                  <a:pt x="10800" y="0"/>
                </a:cubicBezTo>
                <a:close/>
              </a:path>
            </a:pathLst>
          </a:custGeom>
          <a:ln w="63500" cap="rnd">
            <a:solidFill>
              <a:srgbClr val="333333"/>
            </a:solidFill>
          </a:ln>
          <a:effectLst>
            <a:outerShdw sx="100000" sy="100000" kx="0" ky="0" algn="b" rotWithShape="0" blurRad="381000" dist="292100" dir="5400000">
              <a:srgbClr val="000000">
                <a:alpha val="22000"/>
              </a:srgbClr>
            </a:outerShdw>
          </a:effectLst>
        </p:spPr>
      </p:pic>
    </p:spTree>
  </p:cSld>
  <p:clrMapOvr>
    <a:masterClrMapping/>
  </p:clrMapOvr>
  <mc:AlternateContent xmlns:mc="http://schemas.openxmlformats.org/markup-compatibility/2006">
    <mc:Choice xmlns:p14="http://schemas.microsoft.com/office/powerpoint/2010/main" Requires="p14">
      <p:transition spd="slow" advClick="1" p14:dur="2000">
        <p:wipe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214" name="Shape 214"/>
          <p:cNvSpPr/>
          <p:nvPr>
            <p:ph type="title"/>
          </p:nvPr>
        </p:nvSpPr>
        <p:spPr>
          <a:xfrm>
            <a:off x="2895600" y="764373"/>
            <a:ext cx="8610600" cy="1293028"/>
          </a:xfrm>
          <a:prstGeom prst="rect">
            <a:avLst/>
          </a:prstGeom>
        </p:spPr>
        <p:txBody>
          <a:bodyPr/>
          <a:lstStyle>
            <a:lvl1pPr>
              <a:defRPr>
                <a:solidFill>
                  <a:srgbClr val="000000"/>
                </a:solidFill>
              </a:defRPr>
            </a:lvl1pPr>
          </a:lstStyle>
          <a:p>
            <a:pPr/>
            <a:r>
              <a:t>LC Swansea </a:t>
            </a:r>
          </a:p>
        </p:txBody>
      </p:sp>
      <p:sp>
        <p:nvSpPr>
          <p:cNvPr id="215" name="Shape 215"/>
          <p:cNvSpPr/>
          <p:nvPr>
            <p:ph type="body" idx="1"/>
          </p:nvPr>
        </p:nvSpPr>
        <p:spPr>
          <a:xfrm>
            <a:off x="685800" y="2194560"/>
            <a:ext cx="10820400" cy="4024125"/>
          </a:xfrm>
          <a:prstGeom prst="rect">
            <a:avLst/>
          </a:prstGeom>
        </p:spPr>
        <p:txBody>
          <a:bodyPr/>
          <a:lstStyle>
            <a:lvl1pPr>
              <a:defRPr>
                <a:solidFill>
                  <a:srgbClr val="000000"/>
                </a:solidFill>
              </a:defRPr>
            </a:lvl1pPr>
          </a:lstStyle>
          <a:p>
            <a:pPr/>
            <a:r>
              <a:t>Another place I would like to go is the LC Swansea working for the core team and rugby coach, as this will help me for my course with my personal experience with talking to customers every day and working with different team fixing problems and I like working in team where we can help each other. The disadvantages for working here in experience is working for a few weeks and then leaving and saying good bye to everyone and also traveling to Swansea every day which is a 10 min drive. (Anon, 2018)</a:t>
            </a:r>
          </a:p>
        </p:txBody>
      </p:sp>
      <p:pic>
        <p:nvPicPr>
          <p:cNvPr id="216" name="pasted-image-filtered.jpeg"/>
          <p:cNvPicPr>
            <a:picLocks noChangeAspect="1"/>
          </p:cNvPicPr>
          <p:nvPr/>
        </p:nvPicPr>
        <p:blipFill>
          <a:blip r:embed="rId2">
            <a:extLst/>
          </a:blip>
          <a:srcRect l="4307" t="4307" r="4307" b="4307"/>
          <a:stretch>
            <a:fillRect/>
          </a:stretch>
        </p:blipFill>
        <p:spPr>
          <a:xfrm>
            <a:off x="911646" y="4525739"/>
            <a:ext cx="2077716" cy="2077716"/>
          </a:xfrm>
          <a:prstGeom prst="rect">
            <a:avLst/>
          </a:prstGeom>
          <a:ln w="12700">
            <a:miter lim="400000"/>
          </a:ln>
        </p:spPr>
      </p:pic>
      <p:pic>
        <p:nvPicPr>
          <p:cNvPr id="217" name="pasted-image.tiff"/>
          <p:cNvPicPr>
            <a:picLocks noChangeAspect="1"/>
          </p:cNvPicPr>
          <p:nvPr/>
        </p:nvPicPr>
        <p:blipFill>
          <a:blip r:embed="rId3">
            <a:extLst/>
          </a:blip>
          <a:stretch>
            <a:fillRect/>
          </a:stretch>
        </p:blipFill>
        <p:spPr>
          <a:xfrm>
            <a:off x="8642892" y="4824328"/>
            <a:ext cx="2229053" cy="1669639"/>
          </a:xfrm>
          <a:prstGeom prst="rect">
            <a:avLst/>
          </a:prstGeom>
          <a:ln w="12700">
            <a:miter lim="400000"/>
          </a:ln>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med" advClick="1" p14:dur="1000">
        <p15:prstTrans prst="peelOff" invX="1"/>
      </p:transition>
    </mc:Choice>
    <mc:Choice xmlns:p14="http://schemas.microsoft.com/office/powerpoint/2010/main" Requires="p14">
      <p:transition spd="med" advClick="1" p14:dur="1000">
        <p:wipe dir="l"/>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rgbClr val="FDF5F4"/>
            </a:gs>
            <a:gs pos="74000">
              <a:srgbClr val="F1A19E"/>
            </a:gs>
            <a:gs pos="83000">
              <a:srgbClr val="F1A19E"/>
            </a:gs>
            <a:gs pos="100000">
              <a:srgbClr val="F5C0BF"/>
            </a:gs>
          </a:gsLst>
          <a:lin ang="5400000" scaled="0"/>
        </a:gradFill>
      </p:bgPr>
    </p:bg>
    <p:spTree>
      <p:nvGrpSpPr>
        <p:cNvPr id="1" name=""/>
        <p:cNvGrpSpPr/>
        <p:nvPr/>
      </p:nvGrpSpPr>
      <p:grpSpPr>
        <a:xfrm>
          <a:off x="0" y="0"/>
          <a:ext cx="0" cy="0"/>
          <a:chOff x="0" y="0"/>
          <a:chExt cx="0" cy="0"/>
        </a:xfrm>
      </p:grpSpPr>
      <p:sp>
        <p:nvSpPr>
          <p:cNvPr id="219" name="Shape 219"/>
          <p:cNvSpPr/>
          <p:nvPr>
            <p:ph type="title"/>
          </p:nvPr>
        </p:nvSpPr>
        <p:spPr>
          <a:xfrm>
            <a:off x="2895600" y="764373"/>
            <a:ext cx="8610600" cy="1293028"/>
          </a:xfrm>
          <a:prstGeom prst="rect">
            <a:avLst/>
          </a:prstGeom>
        </p:spPr>
        <p:txBody>
          <a:bodyPr/>
          <a:lstStyle>
            <a:lvl1pPr>
              <a:defRPr>
                <a:solidFill>
                  <a:srgbClr val="000000"/>
                </a:solidFill>
              </a:defRPr>
            </a:lvl1pPr>
          </a:lstStyle>
          <a:p>
            <a:pPr/>
            <a:r>
              <a:t>Camp America </a:t>
            </a:r>
          </a:p>
        </p:txBody>
      </p:sp>
      <p:sp>
        <p:nvSpPr>
          <p:cNvPr id="220" name="Shape 220"/>
          <p:cNvSpPr/>
          <p:nvPr>
            <p:ph type="body" idx="1"/>
          </p:nvPr>
        </p:nvSpPr>
        <p:spPr>
          <a:xfrm>
            <a:off x="685800" y="2194560"/>
            <a:ext cx="10820400" cy="4024125"/>
          </a:xfrm>
          <a:prstGeom prst="rect">
            <a:avLst/>
          </a:prstGeom>
        </p:spPr>
        <p:txBody>
          <a:bodyPr/>
          <a:lstStyle>
            <a:lvl1pPr>
              <a:defRPr>
                <a:solidFill>
                  <a:srgbClr val="000000"/>
                </a:solidFill>
              </a:defRPr>
            </a:lvl1pPr>
          </a:lstStyle>
          <a:p>
            <a:pPr/>
            <a:r>
              <a:t>The place that I would not like to go and do is Camp america, as it sound like a really good experience and a good opportunities to go away and coach but the disadvantage of going away is paying for the travel for example the flight, transport of getting to places and then paying where ever you stay also you might push different places that you may not like and then the experience you would gain are coaching in different countries with different sports as they would be great for learning new skills and meeting new people. (AmeriCamp, 2018)  </a:t>
            </a:r>
          </a:p>
        </p:txBody>
      </p:sp>
      <p:pic>
        <p:nvPicPr>
          <p:cNvPr id="221" name="pasted-image.tiff"/>
          <p:cNvPicPr>
            <a:picLocks noChangeAspect="1"/>
          </p:cNvPicPr>
          <p:nvPr/>
        </p:nvPicPr>
        <p:blipFill>
          <a:blip r:embed="rId2">
            <a:extLst/>
          </a:blip>
          <a:stretch>
            <a:fillRect/>
          </a:stretch>
        </p:blipFill>
        <p:spPr>
          <a:xfrm>
            <a:off x="656530" y="5075287"/>
            <a:ext cx="6032501" cy="1346201"/>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23" name="Shape 223"/>
          <p:cNvSpPr/>
          <p:nvPr>
            <p:ph type="body" idx="1"/>
          </p:nvPr>
        </p:nvSpPr>
        <p:spPr>
          <a:xfrm>
            <a:off x="529388" y="497305"/>
            <a:ext cx="10824413" cy="5679658"/>
          </a:xfrm>
          <a:prstGeom prst="rect">
            <a:avLst/>
          </a:prstGeom>
        </p:spPr>
        <p:txBody>
          <a:bodyPr/>
          <a:lstStyle/>
          <a:p>
            <a:pPr>
              <a:defRPr sz="3300" u="sng">
                <a:solidFill>
                  <a:srgbClr val="000000"/>
                </a:solidFill>
                <a:latin typeface="Arial"/>
                <a:ea typeface="Arial"/>
                <a:cs typeface="Arial"/>
                <a:sym typeface="Arial"/>
              </a:defRPr>
            </a:pPr>
            <a:r>
              <a:t>B</a:t>
            </a:r>
            <a:r>
              <a:t>ibliograph</a:t>
            </a:r>
          </a:p>
          <a:p>
            <a:pPr>
              <a:defRPr>
                <a:solidFill>
                  <a:srgbClr val="000000"/>
                </a:solidFill>
                <a:latin typeface="Arial"/>
                <a:ea typeface="Arial"/>
                <a:cs typeface="Arial"/>
                <a:sym typeface="Arial"/>
              </a:defRPr>
            </a:pPr>
            <a:r>
              <a:t>Morriston!, E., Results, E., Newsletter, S., environment, W., Read, D., Morriston!, E., Results!, E., Newsletter, S., 2019, N. and Cup, F. (2018). </a:t>
            </a:r>
            <a:r>
              <a:rPr i="1"/>
              <a:t>Morriston Comprehensive School</a:t>
            </a:r>
            <a:r>
              <a:t>. [online] Morriston Comprehensive School. Available at: http://www.morriston.swansea.sch.uk [Accessed 18 Oct. 2018].</a:t>
            </a:r>
          </a:p>
          <a:p>
            <a:pPr>
              <a:defRPr>
                <a:solidFill>
                  <a:srgbClr val="000000"/>
                </a:solidFill>
                <a:latin typeface="Arial"/>
                <a:ea typeface="Arial"/>
                <a:cs typeface="Arial"/>
                <a:sym typeface="Arial"/>
              </a:defRPr>
            </a:pPr>
            <a:r>
              <a:t>Ospreys. (2018). </a:t>
            </a:r>
            <a:r>
              <a:rPr i="1"/>
              <a:t>Ospreys in the Community launched</a:t>
            </a:r>
            <a:r>
              <a:t>. [online] Available at: http://www.ospreysrugby.com/News/Article/42897 [Accessed 18 Oct. 2018].</a:t>
            </a:r>
          </a:p>
          <a:p>
            <a:pPr>
              <a:defRPr>
                <a:solidFill>
                  <a:srgbClr val="000000"/>
                </a:solidFill>
                <a:latin typeface="Arial"/>
                <a:ea typeface="Arial"/>
                <a:cs typeface="Arial"/>
                <a:sym typeface="Arial"/>
              </a:defRPr>
            </a:pPr>
            <a:r>
              <a:t>Anon, (2018). [online] Available at: https://www.thelcswansea.com [Accessed 18 Oct. 2018].</a:t>
            </a:r>
          </a:p>
          <a:p>
            <a:pPr>
              <a:defRPr>
                <a:solidFill>
                  <a:srgbClr val="000000"/>
                </a:solidFill>
                <a:latin typeface="Arial"/>
                <a:ea typeface="Arial"/>
                <a:cs typeface="Arial"/>
                <a:sym typeface="Arial"/>
              </a:defRPr>
            </a:pPr>
            <a:r>
              <a:t>AmeriCamp. (2018). </a:t>
            </a:r>
            <a:r>
              <a:rPr i="1"/>
              <a:t>AmeriCamp | Summer Camp America 2019</a:t>
            </a:r>
            <a:r>
              <a:t>. [online] Available at: https://www.americamp.co.uk [Accessed 18 Oct. 2018].</a:t>
            </a:r>
            <a:r>
              <a:rPr u="sng">
                <a:latin typeface="+mn-lt"/>
                <a:ea typeface="+mn-ea"/>
                <a:cs typeface="+mn-cs"/>
                <a:sym typeface="Century Gothic"/>
              </a:rPr>
              <a:t>y</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med" advClick="1" p14:dur="1000">
        <p15:prstTrans prst="pageCurlDouble"/>
      </p:transition>
    </mc:Choice>
    <mc:Choice xmlns:p14="http://schemas.microsoft.com/office/powerpoint/2010/main" Requires="p14">
      <p:transition spd="med" advClick="1" p14:dur="1000">
        <p14:prism dir="d"/>
      </p:transition>
    </mc:Choice>
    <mc:Fallback>
      <p:transition spd="med">
        <p:fade/>
      </p:transition>
    </mc:Fallback>
  </mc:AlternateContent>
</p:sld>
</file>

<file path=ppt/theme/theme1.xml><?xml version="1.0" encoding="utf-8"?>
<a:theme xmlns:a="http://schemas.openxmlformats.org/drawingml/2006/main" xmlns:r="http://schemas.openxmlformats.org/officeDocument/2006/relationships" name="Vapor Trail">
  <a:themeElements>
    <a:clrScheme name="Vapor Trail">
      <a:dk1>
        <a:srgbClr val="000000"/>
      </a:dk1>
      <a:lt1>
        <a:srgbClr val="000000"/>
      </a:lt1>
      <a:dk2>
        <a:srgbClr val="A7A7A7"/>
      </a:dk2>
      <a:lt2>
        <a:srgbClr val="535353"/>
      </a:lt2>
      <a:accent1>
        <a:srgbClr val="DF2E28"/>
      </a:accent1>
      <a:accent2>
        <a:srgbClr val="FE801A"/>
      </a:accent2>
      <a:accent3>
        <a:srgbClr val="E9BF35"/>
      </a:accent3>
      <a:accent4>
        <a:srgbClr val="81BB42"/>
      </a:accent4>
      <a:accent5>
        <a:srgbClr val="32C7A9"/>
      </a:accent5>
      <a:accent6>
        <a:srgbClr val="4A9BDC"/>
      </a:accent6>
      <a:hlink>
        <a:srgbClr val="0000FF"/>
      </a:hlink>
      <a:folHlink>
        <a:srgbClr val="FF00FF"/>
      </a:folHlink>
    </a:clrScheme>
    <a:fontScheme name="Vapor Trail">
      <a:majorFont>
        <a:latin typeface="Helvetica"/>
        <a:ea typeface="Helvetica"/>
        <a:cs typeface="Helvetica"/>
      </a:majorFont>
      <a:minorFont>
        <a:latin typeface="Century Gothic"/>
        <a:ea typeface="Century Gothic"/>
        <a:cs typeface="Century Gothic"/>
      </a:minorFont>
    </a:fontScheme>
    <a:fmtScheme name="Vapor Trai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round/>
        </a:ln>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Vapor Trail">
  <a:themeElements>
    <a:clrScheme name="Vapor Trail">
      <a:dk1>
        <a:srgbClr val="000000"/>
      </a:dk1>
      <a:lt1>
        <a:srgbClr val="FFFFFF"/>
      </a:lt1>
      <a:dk2>
        <a:srgbClr val="A7A7A7"/>
      </a:dk2>
      <a:lt2>
        <a:srgbClr val="535353"/>
      </a:lt2>
      <a:accent1>
        <a:srgbClr val="DF2E28"/>
      </a:accent1>
      <a:accent2>
        <a:srgbClr val="FE801A"/>
      </a:accent2>
      <a:accent3>
        <a:srgbClr val="E9BF35"/>
      </a:accent3>
      <a:accent4>
        <a:srgbClr val="81BB42"/>
      </a:accent4>
      <a:accent5>
        <a:srgbClr val="32C7A9"/>
      </a:accent5>
      <a:accent6>
        <a:srgbClr val="4A9BDC"/>
      </a:accent6>
      <a:hlink>
        <a:srgbClr val="0000FF"/>
      </a:hlink>
      <a:folHlink>
        <a:srgbClr val="FF00FF"/>
      </a:folHlink>
    </a:clrScheme>
    <a:fontScheme name="Vapor Trail">
      <a:majorFont>
        <a:latin typeface="Helvetica"/>
        <a:ea typeface="Helvetica"/>
        <a:cs typeface="Helvetica"/>
      </a:majorFont>
      <a:minorFont>
        <a:latin typeface="Century Gothic"/>
        <a:ea typeface="Century Gothic"/>
        <a:cs typeface="Century Gothic"/>
      </a:minorFont>
    </a:fontScheme>
    <a:fmtScheme name="Vapor Trai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round/>
        </a:ln>
        <a:effectLst/>
        <a:sp3d/>
      </a:spPr>
      <a:bodyPr rot="0" spcFirstLastPara="1" vertOverflow="overflow" horzOverflow="overflow" vert="horz" wrap="square" lIns="45719" tIns="45719" rIns="45719" bIns="45719"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entury Gothic"/>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