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66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4" r:id="rId9"/>
    <p:sldId id="287" r:id="rId10"/>
    <p:sldId id="286" r:id="rId11"/>
    <p:sldId id="285" r:id="rId12"/>
    <p:sldId id="263" r:id="rId13"/>
    <p:sldId id="267" r:id="rId14"/>
    <p:sldId id="268" r:id="rId15"/>
    <p:sldId id="270" r:id="rId16"/>
    <p:sldId id="271" r:id="rId17"/>
    <p:sldId id="269" r:id="rId18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768BDC-8803-484B-91C8-A87B40A536C0}" v="102" dt="2025-12-01T12:32:45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786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yley Jones" userId="8af32c39-ad78-4cc5-aa8a-8f0e97f028de" providerId="ADAL" clId="{591C53E1-8A2F-47F8-9D60-8D2CEC0A082A}"/>
    <pc:docChg chg="undo custSel addSld delSld modSld sldOrd modMainMaster">
      <pc:chgData name="Hayley Jones" userId="8af32c39-ad78-4cc5-aa8a-8f0e97f028de" providerId="ADAL" clId="{591C53E1-8A2F-47F8-9D60-8D2CEC0A082A}" dt="2025-12-01T12:31:17.134" v="3726" actId="20577"/>
      <pc:docMkLst>
        <pc:docMk/>
      </pc:docMkLst>
      <pc:sldChg chg="addSp delSp modSp mod setBg modNotesTx">
        <pc:chgData name="Hayley Jones" userId="8af32c39-ad78-4cc5-aa8a-8f0e97f028de" providerId="ADAL" clId="{591C53E1-8A2F-47F8-9D60-8D2CEC0A082A}" dt="2025-12-01T09:56:10.193" v="3294" actId="20577"/>
        <pc:sldMkLst>
          <pc:docMk/>
          <pc:sldMk cId="0" sldId="256"/>
        </pc:sldMkLst>
        <pc:spChg chg="add mod">
          <ac:chgData name="Hayley Jones" userId="8af32c39-ad78-4cc5-aa8a-8f0e97f028de" providerId="ADAL" clId="{591C53E1-8A2F-47F8-9D60-8D2CEC0A082A}" dt="2025-11-29T19:11:42.484" v="116" actId="1076"/>
          <ac:spMkLst>
            <pc:docMk/>
            <pc:sldMk cId="0" sldId="256"/>
            <ac:spMk id="2" creationId="{FA0ED453-A37B-6D21-876A-B6889385BCE8}"/>
          </ac:spMkLst>
        </pc:spChg>
        <pc:spChg chg="mod">
          <ac:chgData name="Hayley Jones" userId="8af32c39-ad78-4cc5-aa8a-8f0e97f028de" providerId="ADAL" clId="{591C53E1-8A2F-47F8-9D60-8D2CEC0A082A}" dt="2025-11-29T19:09:19.854" v="39" actId="20577"/>
          <ac:spMkLst>
            <pc:docMk/>
            <pc:sldMk cId="0" sldId="256"/>
            <ac:spMk id="126" creationId="{00000000-0000-0000-0000-000000000000}"/>
          </ac:spMkLst>
        </pc:spChg>
        <pc:spChg chg="mod">
          <ac:chgData name="Hayley Jones" userId="8af32c39-ad78-4cc5-aa8a-8f0e97f028de" providerId="ADAL" clId="{591C53E1-8A2F-47F8-9D60-8D2CEC0A082A}" dt="2025-11-29T19:22:21.896" v="121" actId="207"/>
          <ac:spMkLst>
            <pc:docMk/>
            <pc:sldMk cId="0" sldId="256"/>
            <ac:spMk id="127" creationId="{00000000-0000-0000-0000-000000000000}"/>
          </ac:spMkLst>
        </pc:spChg>
        <pc:spChg chg="mod">
          <ac:chgData name="Hayley Jones" userId="8af32c39-ad78-4cc5-aa8a-8f0e97f028de" providerId="ADAL" clId="{591C53E1-8A2F-47F8-9D60-8D2CEC0A082A}" dt="2025-11-29T19:22:13.589" v="118" actId="207"/>
          <ac:spMkLst>
            <pc:docMk/>
            <pc:sldMk cId="0" sldId="256"/>
            <ac:spMk id="129" creationId="{00000000-0000-0000-0000-000000000000}"/>
          </ac:spMkLst>
        </pc:spChg>
      </pc:sldChg>
      <pc:sldChg chg="addSp delSp modSp mod modNotesTx">
        <pc:chgData name="Hayley Jones" userId="8af32c39-ad78-4cc5-aa8a-8f0e97f028de" providerId="ADAL" clId="{591C53E1-8A2F-47F8-9D60-8D2CEC0A082A}" dt="2025-12-01T12:05:15.674" v="3334" actId="1076"/>
        <pc:sldMkLst>
          <pc:docMk/>
          <pc:sldMk cId="0" sldId="257"/>
        </pc:sldMkLst>
        <pc:spChg chg="add mod">
          <ac:chgData name="Hayley Jones" userId="8af32c39-ad78-4cc5-aa8a-8f0e97f028de" providerId="ADAL" clId="{591C53E1-8A2F-47F8-9D60-8D2CEC0A082A}" dt="2025-12-01T12:05:04.142" v="3333" actId="255"/>
          <ac:spMkLst>
            <pc:docMk/>
            <pc:sldMk cId="0" sldId="257"/>
            <ac:spMk id="4" creationId="{FEB9BEB8-353E-70B0-E027-14E26A634C44}"/>
          </ac:spMkLst>
        </pc:spChg>
        <pc:spChg chg="add del mod">
          <ac:chgData name="Hayley Jones" userId="8af32c39-ad78-4cc5-aa8a-8f0e97f028de" providerId="ADAL" clId="{591C53E1-8A2F-47F8-9D60-8D2CEC0A082A}" dt="2025-11-30T16:05:53.672" v="882" actId="478"/>
          <ac:spMkLst>
            <pc:docMk/>
            <pc:sldMk cId="0" sldId="257"/>
            <ac:spMk id="5" creationId="{1528AECD-5EC5-951C-0401-232DA11C5D59}"/>
          </ac:spMkLst>
        </pc:spChg>
        <pc:spChg chg="add del mod">
          <ac:chgData name="Hayley Jones" userId="8af32c39-ad78-4cc5-aa8a-8f0e97f028de" providerId="ADAL" clId="{591C53E1-8A2F-47F8-9D60-8D2CEC0A082A}" dt="2025-11-30T16:06:39.363" v="889"/>
          <ac:spMkLst>
            <pc:docMk/>
            <pc:sldMk cId="0" sldId="257"/>
            <ac:spMk id="6" creationId="{75C6BB4E-9CE8-FC7B-D112-7006486853B4}"/>
          </ac:spMkLst>
        </pc:spChg>
        <pc:spChg chg="add del mod">
          <ac:chgData name="Hayley Jones" userId="8af32c39-ad78-4cc5-aa8a-8f0e97f028de" providerId="ADAL" clId="{591C53E1-8A2F-47F8-9D60-8D2CEC0A082A}" dt="2025-11-30T16:09:14.844" v="902"/>
          <ac:spMkLst>
            <pc:docMk/>
            <pc:sldMk cId="0" sldId="257"/>
            <ac:spMk id="7" creationId="{C2C35EF9-5B48-002C-B206-A39AF05E8C00}"/>
          </ac:spMkLst>
        </pc:spChg>
        <pc:spChg chg="add mod">
          <ac:chgData name="Hayley Jones" userId="8af32c39-ad78-4cc5-aa8a-8f0e97f028de" providerId="ADAL" clId="{591C53E1-8A2F-47F8-9D60-8D2CEC0A082A}" dt="2025-12-01T12:05:15.674" v="3334" actId="1076"/>
          <ac:spMkLst>
            <pc:docMk/>
            <pc:sldMk cId="0" sldId="257"/>
            <ac:spMk id="8" creationId="{2723C4DE-D234-9F2E-D825-A8EBF431FC74}"/>
          </ac:spMkLst>
        </pc:spChg>
        <pc:picChg chg="mod">
          <ac:chgData name="Hayley Jones" userId="8af32c39-ad78-4cc5-aa8a-8f0e97f028de" providerId="ADAL" clId="{591C53E1-8A2F-47F8-9D60-8D2CEC0A082A}" dt="2025-11-30T16:06:37.780" v="887" actId="1076"/>
          <ac:picMkLst>
            <pc:docMk/>
            <pc:sldMk cId="0" sldId="257"/>
            <ac:picMk id="137" creationId="{00000000-0000-0000-0000-000000000000}"/>
          </ac:picMkLst>
        </pc:picChg>
      </pc:sldChg>
      <pc:sldChg chg="addSp modSp mod modNotesTx">
        <pc:chgData name="Hayley Jones" userId="8af32c39-ad78-4cc5-aa8a-8f0e97f028de" providerId="ADAL" clId="{591C53E1-8A2F-47F8-9D60-8D2CEC0A082A}" dt="2025-12-01T09:56:20.648" v="3296" actId="20577"/>
        <pc:sldMkLst>
          <pc:docMk/>
          <pc:sldMk cId="0" sldId="258"/>
        </pc:sldMkLst>
        <pc:spChg chg="add mod">
          <ac:chgData name="Hayley Jones" userId="8af32c39-ad78-4cc5-aa8a-8f0e97f028de" providerId="ADAL" clId="{591C53E1-8A2F-47F8-9D60-8D2CEC0A082A}" dt="2025-11-30T16:09:38.690" v="903" actId="255"/>
          <ac:spMkLst>
            <pc:docMk/>
            <pc:sldMk cId="0" sldId="258"/>
            <ac:spMk id="3" creationId="{0F4147AB-2CD3-BA1F-A6AA-96D05E95B73E}"/>
          </ac:spMkLst>
        </pc:spChg>
        <pc:spChg chg="add mod">
          <ac:chgData name="Hayley Jones" userId="8af32c39-ad78-4cc5-aa8a-8f0e97f028de" providerId="ADAL" clId="{591C53E1-8A2F-47F8-9D60-8D2CEC0A082A}" dt="2025-11-30T16:35:03.066" v="960" actId="20577"/>
          <ac:spMkLst>
            <pc:docMk/>
            <pc:sldMk cId="0" sldId="258"/>
            <ac:spMk id="5" creationId="{4DBCA196-505C-CD62-770D-A06B1771BE52}"/>
          </ac:spMkLst>
        </pc:spChg>
        <pc:spChg chg="add mod">
          <ac:chgData name="Hayley Jones" userId="8af32c39-ad78-4cc5-aa8a-8f0e97f028de" providerId="ADAL" clId="{591C53E1-8A2F-47F8-9D60-8D2CEC0A082A}" dt="2025-11-30T16:11:42.602" v="913" actId="114"/>
          <ac:spMkLst>
            <pc:docMk/>
            <pc:sldMk cId="0" sldId="258"/>
            <ac:spMk id="8" creationId="{4A533814-3B26-BF4B-9DE0-FC4880CCE601}"/>
          </ac:spMkLst>
        </pc:spChg>
        <pc:graphicFrameChg chg="add mod">
          <ac:chgData name="Hayley Jones" userId="8af32c39-ad78-4cc5-aa8a-8f0e97f028de" providerId="ADAL" clId="{591C53E1-8A2F-47F8-9D60-8D2CEC0A082A}" dt="2025-11-30T16:09:54.204" v="906" actId="14100"/>
          <ac:graphicFrameMkLst>
            <pc:docMk/>
            <pc:sldMk cId="0" sldId="258"/>
            <ac:graphicFrameMk id="6" creationId="{03A29FE6-EE18-4345-E6E2-A6ECED6A511B}"/>
          </ac:graphicFrameMkLst>
        </pc:graphicFrameChg>
        <pc:picChg chg="mod">
          <ac:chgData name="Hayley Jones" userId="8af32c39-ad78-4cc5-aa8a-8f0e97f028de" providerId="ADAL" clId="{591C53E1-8A2F-47F8-9D60-8D2CEC0A082A}" dt="2025-11-30T16:11:13.923" v="911" actId="1076"/>
          <ac:picMkLst>
            <pc:docMk/>
            <pc:sldMk cId="0" sldId="258"/>
            <ac:picMk id="147" creationId="{00000000-0000-0000-0000-000000000000}"/>
          </ac:picMkLst>
        </pc:picChg>
      </pc:sldChg>
      <pc:sldChg chg="addSp delSp modSp mod modNotesTx">
        <pc:chgData name="Hayley Jones" userId="8af32c39-ad78-4cc5-aa8a-8f0e97f028de" providerId="ADAL" clId="{591C53E1-8A2F-47F8-9D60-8D2CEC0A082A}" dt="2025-12-01T09:56:25.459" v="3297" actId="20577"/>
        <pc:sldMkLst>
          <pc:docMk/>
          <pc:sldMk cId="0" sldId="259"/>
        </pc:sldMkLst>
        <pc:spChg chg="add mod">
          <ac:chgData name="Hayley Jones" userId="8af32c39-ad78-4cc5-aa8a-8f0e97f028de" providerId="ADAL" clId="{591C53E1-8A2F-47F8-9D60-8D2CEC0A082A}" dt="2025-11-30T16:30:53.159" v="933" actId="255"/>
          <ac:spMkLst>
            <pc:docMk/>
            <pc:sldMk cId="0" sldId="259"/>
            <ac:spMk id="3" creationId="{091A86DD-D14B-C897-92E0-874D626699AC}"/>
          </ac:spMkLst>
        </pc:spChg>
        <pc:spChg chg="add del mod">
          <ac:chgData name="Hayley Jones" userId="8af32c39-ad78-4cc5-aa8a-8f0e97f028de" providerId="ADAL" clId="{591C53E1-8A2F-47F8-9D60-8D2CEC0A082A}" dt="2025-11-30T16:30:20.240" v="930" actId="478"/>
          <ac:spMkLst>
            <pc:docMk/>
            <pc:sldMk cId="0" sldId="259"/>
            <ac:spMk id="5" creationId="{977E381E-F6AB-4CB4-E034-36DDA169103F}"/>
          </ac:spMkLst>
        </pc:spChg>
        <pc:spChg chg="add del mod">
          <ac:chgData name="Hayley Jones" userId="8af32c39-ad78-4cc5-aa8a-8f0e97f028de" providerId="ADAL" clId="{591C53E1-8A2F-47F8-9D60-8D2CEC0A082A}" dt="2025-11-30T16:30:05.165" v="926" actId="478"/>
          <ac:spMkLst>
            <pc:docMk/>
            <pc:sldMk cId="0" sldId="259"/>
            <ac:spMk id="7" creationId="{7D458B3F-BF5D-C1CD-DCD6-73FEB3D51DD2}"/>
          </ac:spMkLst>
        </pc:spChg>
        <pc:spChg chg="add mod">
          <ac:chgData name="Hayley Jones" userId="8af32c39-ad78-4cc5-aa8a-8f0e97f028de" providerId="ADAL" clId="{591C53E1-8A2F-47F8-9D60-8D2CEC0A082A}" dt="2025-11-30T16:39:21.225" v="988" actId="33524"/>
          <ac:spMkLst>
            <pc:docMk/>
            <pc:sldMk cId="0" sldId="259"/>
            <ac:spMk id="9" creationId="{71B111E6-AF8E-4D1B-4BD0-0DA0358A38D2}"/>
          </ac:spMkLst>
        </pc:spChg>
        <pc:picChg chg="mod">
          <ac:chgData name="Hayley Jones" userId="8af32c39-ad78-4cc5-aa8a-8f0e97f028de" providerId="ADAL" clId="{591C53E1-8A2F-47F8-9D60-8D2CEC0A082A}" dt="2025-11-29T19:51:55.073" v="204" actId="1076"/>
          <ac:picMkLst>
            <pc:docMk/>
            <pc:sldMk cId="0" sldId="259"/>
            <ac:picMk id="154" creationId="{00000000-0000-0000-0000-000000000000}"/>
          </ac:picMkLst>
        </pc:picChg>
        <pc:picChg chg="add del mod">
          <ac:chgData name="Hayley Jones" userId="8af32c39-ad78-4cc5-aa8a-8f0e97f028de" providerId="ADAL" clId="{591C53E1-8A2F-47F8-9D60-8D2CEC0A082A}" dt="2025-11-29T19:53:30.791" v="214" actId="14100"/>
          <ac:picMkLst>
            <pc:docMk/>
            <pc:sldMk cId="0" sldId="259"/>
            <ac:picMk id="156" creationId="{00000000-0000-0000-0000-000000000000}"/>
          </ac:picMkLst>
        </pc:picChg>
        <pc:picChg chg="add mod">
          <ac:chgData name="Hayley Jones" userId="8af32c39-ad78-4cc5-aa8a-8f0e97f028de" providerId="ADAL" clId="{591C53E1-8A2F-47F8-9D60-8D2CEC0A082A}" dt="2025-11-29T19:52:44.556" v="207"/>
          <ac:picMkLst>
            <pc:docMk/>
            <pc:sldMk cId="0" sldId="259"/>
            <ac:picMk id="1026" creationId="{FB73ECE5-8E78-114C-7F9C-784FB6FBA5D2}"/>
          </ac:picMkLst>
        </pc:picChg>
      </pc:sldChg>
      <pc:sldChg chg="addSp delSp modSp mod modNotesTx">
        <pc:chgData name="Hayley Jones" userId="8af32c39-ad78-4cc5-aa8a-8f0e97f028de" providerId="ADAL" clId="{591C53E1-8A2F-47F8-9D60-8D2CEC0A082A}" dt="2025-12-01T12:15:34.077" v="3404" actId="20577"/>
        <pc:sldMkLst>
          <pc:docMk/>
          <pc:sldMk cId="0" sldId="260"/>
        </pc:sldMkLst>
        <pc:spChg chg="add mod">
          <ac:chgData name="Hayley Jones" userId="8af32c39-ad78-4cc5-aa8a-8f0e97f028de" providerId="ADAL" clId="{591C53E1-8A2F-47F8-9D60-8D2CEC0A082A}" dt="2025-11-30T16:51:46.089" v="1149" actId="1076"/>
          <ac:spMkLst>
            <pc:docMk/>
            <pc:sldMk cId="0" sldId="260"/>
            <ac:spMk id="3" creationId="{E013B2FD-41E3-7175-9971-4B7D68D46BF7}"/>
          </ac:spMkLst>
        </pc:spChg>
        <pc:spChg chg="add mod">
          <ac:chgData name="Hayley Jones" userId="8af32c39-ad78-4cc5-aa8a-8f0e97f028de" providerId="ADAL" clId="{591C53E1-8A2F-47F8-9D60-8D2CEC0A082A}" dt="2025-11-30T16:54:02.927" v="1183" actId="20577"/>
          <ac:spMkLst>
            <pc:docMk/>
            <pc:sldMk cId="0" sldId="260"/>
            <ac:spMk id="5" creationId="{6D04705C-0061-D65A-7B13-77E04482BCEA}"/>
          </ac:spMkLst>
        </pc:spChg>
        <pc:spChg chg="add del mod">
          <ac:chgData name="Hayley Jones" userId="8af32c39-ad78-4cc5-aa8a-8f0e97f028de" providerId="ADAL" clId="{591C53E1-8A2F-47F8-9D60-8D2CEC0A082A}" dt="2025-11-30T16:51:13.705" v="1144" actId="478"/>
          <ac:spMkLst>
            <pc:docMk/>
            <pc:sldMk cId="0" sldId="260"/>
            <ac:spMk id="7" creationId="{ACCE87C1-3D9A-A46A-1424-903B8A8EBB46}"/>
          </ac:spMkLst>
        </pc:spChg>
      </pc:sldChg>
      <pc:sldChg chg="addSp delSp modSp mod modNotesTx">
        <pc:chgData name="Hayley Jones" userId="8af32c39-ad78-4cc5-aa8a-8f0e97f028de" providerId="ADAL" clId="{591C53E1-8A2F-47F8-9D60-8D2CEC0A082A}" dt="2025-12-01T12:16:14.152" v="3466" actId="20577"/>
        <pc:sldMkLst>
          <pc:docMk/>
          <pc:sldMk cId="0" sldId="261"/>
        </pc:sldMkLst>
        <pc:spChg chg="add mod">
          <ac:chgData name="Hayley Jones" userId="8af32c39-ad78-4cc5-aa8a-8f0e97f028de" providerId="ADAL" clId="{591C53E1-8A2F-47F8-9D60-8D2CEC0A082A}" dt="2025-12-01T12:09:01.938" v="3352" actId="20577"/>
          <ac:spMkLst>
            <pc:docMk/>
            <pc:sldMk cId="0" sldId="261"/>
            <ac:spMk id="3" creationId="{A43BC24B-701B-DD16-3481-D2FBBCDA6AE3}"/>
          </ac:spMkLst>
        </pc:spChg>
        <pc:spChg chg="add del mod">
          <ac:chgData name="Hayley Jones" userId="8af32c39-ad78-4cc5-aa8a-8f0e97f028de" providerId="ADAL" clId="{591C53E1-8A2F-47F8-9D60-8D2CEC0A082A}" dt="2025-11-30T17:10:56.493" v="1223" actId="478"/>
          <ac:spMkLst>
            <pc:docMk/>
            <pc:sldMk cId="0" sldId="261"/>
            <ac:spMk id="5" creationId="{6E688811-B630-78FA-98C0-11226F7F39FD}"/>
          </ac:spMkLst>
        </pc:spChg>
        <pc:spChg chg="add del mod">
          <ac:chgData name="Hayley Jones" userId="8af32c39-ad78-4cc5-aa8a-8f0e97f028de" providerId="ADAL" clId="{591C53E1-8A2F-47F8-9D60-8D2CEC0A082A}" dt="2025-11-30T17:16:08.094" v="1263"/>
          <ac:spMkLst>
            <pc:docMk/>
            <pc:sldMk cId="0" sldId="261"/>
            <ac:spMk id="8" creationId="{04CD449E-F084-1DDF-1B83-FF503D1AB78A}"/>
          </ac:spMkLst>
        </pc:spChg>
        <pc:spChg chg="add mod">
          <ac:chgData name="Hayley Jones" userId="8af32c39-ad78-4cc5-aa8a-8f0e97f028de" providerId="ADAL" clId="{591C53E1-8A2F-47F8-9D60-8D2CEC0A082A}" dt="2025-11-30T20:54:39.032" v="2587" actId="20577"/>
          <ac:spMkLst>
            <pc:docMk/>
            <pc:sldMk cId="0" sldId="261"/>
            <ac:spMk id="10" creationId="{3FE161A6-7E06-5A42-B1B8-7E0C89FDB27E}"/>
          </ac:spMkLst>
        </pc:spChg>
        <pc:picChg chg="add mod">
          <ac:chgData name="Hayley Jones" userId="8af32c39-ad78-4cc5-aa8a-8f0e97f028de" providerId="ADAL" clId="{591C53E1-8A2F-47F8-9D60-8D2CEC0A082A}" dt="2025-11-30T17:12:54.858" v="1240" actId="29295"/>
          <ac:picMkLst>
            <pc:docMk/>
            <pc:sldMk cId="0" sldId="261"/>
            <ac:picMk id="6" creationId="{1195C4BD-E8D5-4C13-C4A4-99A7A8A1A796}"/>
          </ac:picMkLst>
        </pc:picChg>
        <pc:picChg chg="mod">
          <ac:chgData name="Hayley Jones" userId="8af32c39-ad78-4cc5-aa8a-8f0e97f028de" providerId="ADAL" clId="{591C53E1-8A2F-47F8-9D60-8D2CEC0A082A}" dt="2025-11-30T17:14:11.637" v="1243" actId="2085"/>
          <ac:picMkLst>
            <pc:docMk/>
            <pc:sldMk cId="0" sldId="261"/>
            <ac:picMk id="172" creationId="{00000000-0000-0000-0000-000000000000}"/>
          </ac:picMkLst>
        </pc:picChg>
        <pc:picChg chg="mod">
          <ac:chgData name="Hayley Jones" userId="8af32c39-ad78-4cc5-aa8a-8f0e97f028de" providerId="ADAL" clId="{591C53E1-8A2F-47F8-9D60-8D2CEC0A082A}" dt="2025-11-30T17:19:28.808" v="1468" actId="1076"/>
          <ac:picMkLst>
            <pc:docMk/>
            <pc:sldMk cId="0" sldId="261"/>
            <ac:picMk id="174" creationId="{00000000-0000-0000-0000-000000000000}"/>
          </ac:picMkLst>
        </pc:picChg>
      </pc:sldChg>
      <pc:sldChg chg="addSp delSp modSp mod modNotesTx">
        <pc:chgData name="Hayley Jones" userId="8af32c39-ad78-4cc5-aa8a-8f0e97f028de" providerId="ADAL" clId="{591C53E1-8A2F-47F8-9D60-8D2CEC0A082A}" dt="2025-12-01T12:17:57.812" v="3505" actId="20577"/>
        <pc:sldMkLst>
          <pc:docMk/>
          <pc:sldMk cId="0" sldId="262"/>
        </pc:sldMkLst>
        <pc:spChg chg="add del mod">
          <ac:chgData name="Hayley Jones" userId="8af32c39-ad78-4cc5-aa8a-8f0e97f028de" providerId="ADAL" clId="{591C53E1-8A2F-47F8-9D60-8D2CEC0A082A}" dt="2025-11-30T22:19:25.128" v="3211" actId="478"/>
          <ac:spMkLst>
            <pc:docMk/>
            <pc:sldMk cId="0" sldId="262"/>
            <ac:spMk id="4" creationId="{0D8BF0F2-2B25-ECD7-4ECA-288429E9A812}"/>
          </ac:spMkLst>
        </pc:spChg>
        <pc:spChg chg="add mod">
          <ac:chgData name="Hayley Jones" userId="8af32c39-ad78-4cc5-aa8a-8f0e97f028de" providerId="ADAL" clId="{591C53E1-8A2F-47F8-9D60-8D2CEC0A082A}" dt="2025-11-30T22:21:06.071" v="3226" actId="1076"/>
          <ac:spMkLst>
            <pc:docMk/>
            <pc:sldMk cId="0" sldId="262"/>
            <ac:spMk id="7" creationId="{89C5594C-912B-7639-D49A-9F7FDDD90658}"/>
          </ac:spMkLst>
        </pc:spChg>
        <pc:spChg chg="add del mod">
          <ac:chgData name="Hayley Jones" userId="8af32c39-ad78-4cc5-aa8a-8f0e97f028de" providerId="ADAL" clId="{591C53E1-8A2F-47F8-9D60-8D2CEC0A082A}" dt="2025-11-30T17:27:21.427" v="1864" actId="478"/>
          <ac:spMkLst>
            <pc:docMk/>
            <pc:sldMk cId="0" sldId="262"/>
            <ac:spMk id="9" creationId="{AD5A64A6-072A-4DE3-B655-36400CE61E2C}"/>
          </ac:spMkLst>
        </pc:spChg>
        <pc:spChg chg="add del mod">
          <ac:chgData name="Hayley Jones" userId="8af32c39-ad78-4cc5-aa8a-8f0e97f028de" providerId="ADAL" clId="{591C53E1-8A2F-47F8-9D60-8D2CEC0A082A}" dt="2025-11-30T17:27:21.427" v="1866"/>
          <ac:spMkLst>
            <pc:docMk/>
            <pc:sldMk cId="0" sldId="262"/>
            <ac:spMk id="11" creationId="{69EBE78B-C614-054C-8DBB-08F3762852AC}"/>
          </ac:spMkLst>
        </pc:spChg>
        <pc:spChg chg="add mod">
          <ac:chgData name="Hayley Jones" userId="8af32c39-ad78-4cc5-aa8a-8f0e97f028de" providerId="ADAL" clId="{591C53E1-8A2F-47F8-9D60-8D2CEC0A082A}" dt="2025-12-01T12:17:42.047" v="3501" actId="20577"/>
          <ac:spMkLst>
            <pc:docMk/>
            <pc:sldMk cId="0" sldId="262"/>
            <ac:spMk id="13" creationId="{E040C6C4-7776-2330-D81F-75B9D03C1BBA}"/>
          </ac:spMkLst>
        </pc:spChg>
        <pc:picChg chg="add del mod">
          <ac:chgData name="Hayley Jones" userId="8af32c39-ad78-4cc5-aa8a-8f0e97f028de" providerId="ADAL" clId="{591C53E1-8A2F-47F8-9D60-8D2CEC0A082A}" dt="2025-11-30T22:19:25.128" v="3211" actId="478"/>
          <ac:picMkLst>
            <pc:docMk/>
            <pc:sldMk cId="0" sldId="262"/>
            <ac:picMk id="3" creationId="{E0F9D5FF-71AC-9066-F629-8496B3A9B047}"/>
          </ac:picMkLst>
        </pc:picChg>
        <pc:picChg chg="add mod">
          <ac:chgData name="Hayley Jones" userId="8af32c39-ad78-4cc5-aa8a-8f0e97f028de" providerId="ADAL" clId="{591C53E1-8A2F-47F8-9D60-8D2CEC0A082A}" dt="2025-11-30T22:20:48.803" v="3224" actId="14100"/>
          <ac:picMkLst>
            <pc:docMk/>
            <pc:sldMk cId="0" sldId="262"/>
            <ac:picMk id="6" creationId="{2CA0B817-E4C5-7D01-32CA-6920A733175D}"/>
          </ac:picMkLst>
        </pc:picChg>
        <pc:picChg chg="mod">
          <ac:chgData name="Hayley Jones" userId="8af32c39-ad78-4cc5-aa8a-8f0e97f028de" providerId="ADAL" clId="{591C53E1-8A2F-47F8-9D60-8D2CEC0A082A}" dt="2025-11-29T20:09:55.758" v="252" actId="1076"/>
          <ac:picMkLst>
            <pc:docMk/>
            <pc:sldMk cId="0" sldId="262"/>
            <ac:picMk id="183" creationId="{00000000-0000-0000-0000-000000000000}"/>
          </ac:picMkLst>
        </pc:picChg>
      </pc:sldChg>
      <pc:sldChg chg="addSp delSp modSp mod modNotesTx">
        <pc:chgData name="Hayley Jones" userId="8af32c39-ad78-4cc5-aa8a-8f0e97f028de" providerId="ADAL" clId="{591C53E1-8A2F-47F8-9D60-8D2CEC0A082A}" dt="2025-12-01T12:22:27.527" v="3562" actId="20577"/>
        <pc:sldMkLst>
          <pc:docMk/>
          <pc:sldMk cId="0" sldId="263"/>
        </pc:sldMkLst>
        <pc:spChg chg="add mod">
          <ac:chgData name="Hayley Jones" userId="8af32c39-ad78-4cc5-aa8a-8f0e97f028de" providerId="ADAL" clId="{591C53E1-8A2F-47F8-9D60-8D2CEC0A082A}" dt="2025-11-30T22:07:20.730" v="3180" actId="1076"/>
          <ac:spMkLst>
            <pc:docMk/>
            <pc:sldMk cId="0" sldId="263"/>
            <ac:spMk id="3" creationId="{DD294CDE-50C3-6194-6023-F6D45DCC266D}"/>
          </ac:spMkLst>
        </pc:spChg>
        <pc:spChg chg="add del mod">
          <ac:chgData name="Hayley Jones" userId="8af32c39-ad78-4cc5-aa8a-8f0e97f028de" providerId="ADAL" clId="{591C53E1-8A2F-47F8-9D60-8D2CEC0A082A}" dt="2025-11-30T19:22:44.083" v="2078"/>
          <ac:spMkLst>
            <pc:docMk/>
            <pc:sldMk cId="0" sldId="263"/>
            <ac:spMk id="5" creationId="{4908CF99-5279-3A85-3757-999772DD3870}"/>
          </ac:spMkLst>
        </pc:spChg>
        <pc:spChg chg="add del mod">
          <ac:chgData name="Hayley Jones" userId="8af32c39-ad78-4cc5-aa8a-8f0e97f028de" providerId="ADAL" clId="{591C53E1-8A2F-47F8-9D60-8D2CEC0A082A}" dt="2025-11-30T19:22:44.083" v="2076" actId="478"/>
          <ac:spMkLst>
            <pc:docMk/>
            <pc:sldMk cId="0" sldId="263"/>
            <ac:spMk id="7" creationId="{FB6FCEAF-0ADD-472E-67CF-E1F5CAEBC193}"/>
          </ac:spMkLst>
        </pc:spChg>
        <pc:spChg chg="add mod">
          <ac:chgData name="Hayley Jones" userId="8af32c39-ad78-4cc5-aa8a-8f0e97f028de" providerId="ADAL" clId="{591C53E1-8A2F-47F8-9D60-8D2CEC0A082A}" dt="2025-11-30T22:07:09.656" v="3179" actId="1076"/>
          <ac:spMkLst>
            <pc:docMk/>
            <pc:sldMk cId="0" sldId="263"/>
            <ac:spMk id="9" creationId="{04FF4F95-A060-DCC1-A5F6-F5071AA74C0A}"/>
          </ac:spMkLst>
        </pc:spChg>
        <pc:spChg chg="add mod">
          <ac:chgData name="Hayley Jones" userId="8af32c39-ad78-4cc5-aa8a-8f0e97f028de" providerId="ADAL" clId="{591C53E1-8A2F-47F8-9D60-8D2CEC0A082A}" dt="2025-11-30T22:07:28.508" v="3181" actId="1076"/>
          <ac:spMkLst>
            <pc:docMk/>
            <pc:sldMk cId="0" sldId="263"/>
            <ac:spMk id="11" creationId="{61C7DDC8-ECCD-397E-AC92-E450B4B6E131}"/>
          </ac:spMkLst>
        </pc:spChg>
        <pc:picChg chg="mod">
          <ac:chgData name="Hayley Jones" userId="8af32c39-ad78-4cc5-aa8a-8f0e97f028de" providerId="ADAL" clId="{591C53E1-8A2F-47F8-9D60-8D2CEC0A082A}" dt="2025-11-30T22:06:41.002" v="3177" actId="1076"/>
          <ac:picMkLst>
            <pc:docMk/>
            <pc:sldMk cId="0" sldId="263"/>
            <ac:picMk id="192" creationId="{00000000-0000-0000-0000-000000000000}"/>
          </ac:picMkLst>
        </pc:picChg>
      </pc:sldChg>
      <pc:sldChg chg="del">
        <pc:chgData name="Hayley Jones" userId="8af32c39-ad78-4cc5-aa8a-8f0e97f028de" providerId="ADAL" clId="{591C53E1-8A2F-47F8-9D60-8D2CEC0A082A}" dt="2025-11-23T21:57:00.422" v="0" actId="47"/>
        <pc:sldMkLst>
          <pc:docMk/>
          <pc:sldMk cId="0" sldId="264"/>
        </pc:sldMkLst>
      </pc:sldChg>
      <pc:sldChg chg="del">
        <pc:chgData name="Hayley Jones" userId="8af32c39-ad78-4cc5-aa8a-8f0e97f028de" providerId="ADAL" clId="{591C53E1-8A2F-47F8-9D60-8D2CEC0A082A}" dt="2025-11-23T21:57:02.591" v="1" actId="47"/>
        <pc:sldMkLst>
          <pc:docMk/>
          <pc:sldMk cId="0" sldId="265"/>
        </pc:sldMkLst>
      </pc:sldChg>
      <pc:sldChg chg="del">
        <pc:chgData name="Hayley Jones" userId="8af32c39-ad78-4cc5-aa8a-8f0e97f028de" providerId="ADAL" clId="{591C53E1-8A2F-47F8-9D60-8D2CEC0A082A}" dt="2025-11-29T20:08:50.997" v="249" actId="47"/>
        <pc:sldMkLst>
          <pc:docMk/>
          <pc:sldMk cId="0" sldId="266"/>
        </pc:sldMkLst>
      </pc:sldChg>
      <pc:sldChg chg="addSp delSp modSp mod modNotesTx">
        <pc:chgData name="Hayley Jones" userId="8af32c39-ad78-4cc5-aa8a-8f0e97f028de" providerId="ADAL" clId="{591C53E1-8A2F-47F8-9D60-8D2CEC0A082A}" dt="2025-12-01T12:29:51.475" v="3685" actId="20577"/>
        <pc:sldMkLst>
          <pc:docMk/>
          <pc:sldMk cId="0" sldId="267"/>
        </pc:sldMkLst>
        <pc:spChg chg="add mod">
          <ac:chgData name="Hayley Jones" userId="8af32c39-ad78-4cc5-aa8a-8f0e97f028de" providerId="ADAL" clId="{591C53E1-8A2F-47F8-9D60-8D2CEC0A082A}" dt="2025-11-30T22:28:40.038" v="3282" actId="1076"/>
          <ac:spMkLst>
            <pc:docMk/>
            <pc:sldMk cId="0" sldId="267"/>
            <ac:spMk id="3" creationId="{E53DE208-972E-FD20-B88B-2F1E0DCFEE46}"/>
          </ac:spMkLst>
        </pc:spChg>
        <pc:spChg chg="add del mod">
          <ac:chgData name="Hayley Jones" userId="8af32c39-ad78-4cc5-aa8a-8f0e97f028de" providerId="ADAL" clId="{591C53E1-8A2F-47F8-9D60-8D2CEC0A082A}" dt="2025-11-30T22:28:18.477" v="3280" actId="478"/>
          <ac:spMkLst>
            <pc:docMk/>
            <pc:sldMk cId="0" sldId="267"/>
            <ac:spMk id="5" creationId="{84DA87EF-5D5C-D31C-7FBB-0373B312C2D3}"/>
          </ac:spMkLst>
        </pc:spChg>
        <pc:spChg chg="add del mod">
          <ac:chgData name="Hayley Jones" userId="8af32c39-ad78-4cc5-aa8a-8f0e97f028de" providerId="ADAL" clId="{591C53E1-8A2F-47F8-9D60-8D2CEC0A082A}" dt="2025-11-30T19:33:46.118" v="2142" actId="478"/>
          <ac:spMkLst>
            <pc:docMk/>
            <pc:sldMk cId="0" sldId="267"/>
            <ac:spMk id="7" creationId="{AF6958CC-6309-3FA6-75D6-AE10C6C621AD}"/>
          </ac:spMkLst>
        </pc:spChg>
        <pc:spChg chg="add mod">
          <ac:chgData name="Hayley Jones" userId="8af32c39-ad78-4cc5-aa8a-8f0e97f028de" providerId="ADAL" clId="{591C53E1-8A2F-47F8-9D60-8D2CEC0A082A}" dt="2025-12-01T12:04:35.993" v="3319" actId="20577"/>
          <ac:spMkLst>
            <pc:docMk/>
            <pc:sldMk cId="0" sldId="267"/>
            <ac:spMk id="9" creationId="{D13C2D13-FDEE-76D8-80C6-2F381354CDC5}"/>
          </ac:spMkLst>
        </pc:spChg>
        <pc:spChg chg="add mod">
          <ac:chgData name="Hayley Jones" userId="8af32c39-ad78-4cc5-aa8a-8f0e97f028de" providerId="ADAL" clId="{591C53E1-8A2F-47F8-9D60-8D2CEC0A082A}" dt="2025-11-30T19:40:22.386" v="2230" actId="1076"/>
          <ac:spMkLst>
            <pc:docMk/>
            <pc:sldMk cId="0" sldId="267"/>
            <ac:spMk id="11" creationId="{632D478A-2953-ED86-3FC4-7B8087FB84C6}"/>
          </ac:spMkLst>
        </pc:spChg>
        <pc:picChg chg="mod">
          <ac:chgData name="Hayley Jones" userId="8af32c39-ad78-4cc5-aa8a-8f0e97f028de" providerId="ADAL" clId="{591C53E1-8A2F-47F8-9D60-8D2CEC0A082A}" dt="2025-11-29T21:02:41.423" v="687" actId="1076"/>
          <ac:picMkLst>
            <pc:docMk/>
            <pc:sldMk cId="0" sldId="267"/>
            <ac:picMk id="235" creationId="{00000000-0000-0000-0000-000000000000}"/>
          </ac:picMkLst>
        </pc:picChg>
        <pc:picChg chg="mod">
          <ac:chgData name="Hayley Jones" userId="8af32c39-ad78-4cc5-aa8a-8f0e97f028de" providerId="ADAL" clId="{591C53E1-8A2F-47F8-9D60-8D2CEC0A082A}" dt="2025-11-30T22:29:50.802" v="3284" actId="29295"/>
          <ac:picMkLst>
            <pc:docMk/>
            <pc:sldMk cId="0" sldId="267"/>
            <ac:picMk id="236" creationId="{00000000-0000-0000-0000-000000000000}"/>
          </ac:picMkLst>
        </pc:picChg>
      </pc:sldChg>
      <pc:sldChg chg="addSp delSp modSp mod modNotesTx">
        <pc:chgData name="Hayley Jones" userId="8af32c39-ad78-4cc5-aa8a-8f0e97f028de" providerId="ADAL" clId="{591C53E1-8A2F-47F8-9D60-8D2CEC0A082A}" dt="2025-12-01T09:58:04.263" v="3307" actId="20577"/>
        <pc:sldMkLst>
          <pc:docMk/>
          <pc:sldMk cId="0" sldId="268"/>
        </pc:sldMkLst>
        <pc:spChg chg="add del mod">
          <ac:chgData name="Hayley Jones" userId="8af32c39-ad78-4cc5-aa8a-8f0e97f028de" providerId="ADAL" clId="{591C53E1-8A2F-47F8-9D60-8D2CEC0A082A}" dt="2025-11-30T19:58:12.890" v="2246" actId="478"/>
          <ac:spMkLst>
            <pc:docMk/>
            <pc:sldMk cId="0" sldId="268"/>
            <ac:spMk id="3" creationId="{4F35F867-F4D7-C643-0E67-6A643E6395A2}"/>
          </ac:spMkLst>
        </pc:spChg>
        <pc:spChg chg="add mod">
          <ac:chgData name="Hayley Jones" userId="8af32c39-ad78-4cc5-aa8a-8f0e97f028de" providerId="ADAL" clId="{591C53E1-8A2F-47F8-9D60-8D2CEC0A082A}" dt="2025-11-30T22:33:13.359" v="3293" actId="122"/>
          <ac:spMkLst>
            <pc:docMk/>
            <pc:sldMk cId="0" sldId="268"/>
            <ac:spMk id="5" creationId="{E4ABDA0D-6F1F-39F4-954E-06D35CE7D722}"/>
          </ac:spMkLst>
        </pc:spChg>
        <pc:spChg chg="add del mod">
          <ac:chgData name="Hayley Jones" userId="8af32c39-ad78-4cc5-aa8a-8f0e97f028de" providerId="ADAL" clId="{591C53E1-8A2F-47F8-9D60-8D2CEC0A082A}" dt="2025-11-30T19:46:18.573" v="2235" actId="478"/>
          <ac:spMkLst>
            <pc:docMk/>
            <pc:sldMk cId="0" sldId="268"/>
            <ac:spMk id="7" creationId="{5E1C2F0E-91E9-168B-7D53-7C311BF97C50}"/>
          </ac:spMkLst>
        </pc:spChg>
        <pc:spChg chg="add mod">
          <ac:chgData name="Hayley Jones" userId="8af32c39-ad78-4cc5-aa8a-8f0e97f028de" providerId="ADAL" clId="{591C53E1-8A2F-47F8-9D60-8D2CEC0A082A}" dt="2025-11-30T22:31:53.580" v="3287" actId="122"/>
          <ac:spMkLst>
            <pc:docMk/>
            <pc:sldMk cId="0" sldId="268"/>
            <ac:spMk id="9" creationId="{69B5AE1A-4483-478E-9365-D9C556048480}"/>
          </ac:spMkLst>
        </pc:spChg>
        <pc:picChg chg="mod">
          <ac:chgData name="Hayley Jones" userId="8af32c39-ad78-4cc5-aa8a-8f0e97f028de" providerId="ADAL" clId="{591C53E1-8A2F-47F8-9D60-8D2CEC0A082A}" dt="2025-11-30T22:32:57.894" v="3292" actId="1076"/>
          <ac:picMkLst>
            <pc:docMk/>
            <pc:sldMk cId="0" sldId="268"/>
            <ac:picMk id="246" creationId="{00000000-0000-0000-0000-000000000000}"/>
          </ac:picMkLst>
        </pc:picChg>
      </pc:sldChg>
      <pc:sldChg chg="addSp delSp modSp mod ord modNotesTx">
        <pc:chgData name="Hayley Jones" userId="8af32c39-ad78-4cc5-aa8a-8f0e97f028de" providerId="ADAL" clId="{591C53E1-8A2F-47F8-9D60-8D2CEC0A082A}" dt="2025-11-30T20:45:02.161" v="2582" actId="1076"/>
        <pc:sldMkLst>
          <pc:docMk/>
          <pc:sldMk cId="0" sldId="269"/>
        </pc:sldMkLst>
        <pc:spChg chg="add mod">
          <ac:chgData name="Hayley Jones" userId="8af32c39-ad78-4cc5-aa8a-8f0e97f028de" providerId="ADAL" clId="{591C53E1-8A2F-47F8-9D60-8D2CEC0A082A}" dt="2025-11-30T20:45:02.161" v="2582" actId="1076"/>
          <ac:spMkLst>
            <pc:docMk/>
            <pc:sldMk cId="0" sldId="269"/>
            <ac:spMk id="3" creationId="{EB753B2D-0638-03EB-C807-208DB1C29A30}"/>
          </ac:spMkLst>
        </pc:spChg>
        <pc:spChg chg="add del mod">
          <ac:chgData name="Hayley Jones" userId="8af32c39-ad78-4cc5-aa8a-8f0e97f028de" providerId="ADAL" clId="{591C53E1-8A2F-47F8-9D60-8D2CEC0A082A}" dt="2025-11-30T20:18:13.400" v="2388" actId="478"/>
          <ac:spMkLst>
            <pc:docMk/>
            <pc:sldMk cId="0" sldId="269"/>
            <ac:spMk id="5" creationId="{8A4EE331-0563-A699-54B8-42990DE29D98}"/>
          </ac:spMkLst>
        </pc:spChg>
      </pc:sldChg>
      <pc:sldChg chg="addSp delSp modSp mod modNotesTx">
        <pc:chgData name="Hayley Jones" userId="8af32c39-ad78-4cc5-aa8a-8f0e97f028de" providerId="ADAL" clId="{591C53E1-8A2F-47F8-9D60-8D2CEC0A082A}" dt="2025-12-01T12:28:42.915" v="3634" actId="20577"/>
        <pc:sldMkLst>
          <pc:docMk/>
          <pc:sldMk cId="0" sldId="270"/>
        </pc:sldMkLst>
        <pc:spChg chg="add mod">
          <ac:chgData name="Hayley Jones" userId="8af32c39-ad78-4cc5-aa8a-8f0e97f028de" providerId="ADAL" clId="{591C53E1-8A2F-47F8-9D60-8D2CEC0A082A}" dt="2025-11-30T20:05:17.327" v="2276" actId="122"/>
          <ac:spMkLst>
            <pc:docMk/>
            <pc:sldMk cId="0" sldId="270"/>
            <ac:spMk id="3" creationId="{AC77BECC-7FB4-C196-F9D4-3DF219375689}"/>
          </ac:spMkLst>
        </pc:spChg>
        <pc:spChg chg="add mod">
          <ac:chgData name="Hayley Jones" userId="8af32c39-ad78-4cc5-aa8a-8f0e97f028de" providerId="ADAL" clId="{591C53E1-8A2F-47F8-9D60-8D2CEC0A082A}" dt="2025-11-30T20:05:45.245" v="2337" actId="255"/>
          <ac:spMkLst>
            <pc:docMk/>
            <pc:sldMk cId="0" sldId="270"/>
            <ac:spMk id="5" creationId="{9607AA02-E004-49EF-DDBF-373526CC557A}"/>
          </ac:spMkLst>
        </pc:spChg>
        <pc:spChg chg="add del mod">
          <ac:chgData name="Hayley Jones" userId="8af32c39-ad78-4cc5-aa8a-8f0e97f028de" providerId="ADAL" clId="{591C53E1-8A2F-47F8-9D60-8D2CEC0A082A}" dt="2025-11-30T20:03:42.816" v="2256" actId="478"/>
          <ac:spMkLst>
            <pc:docMk/>
            <pc:sldMk cId="0" sldId="270"/>
            <ac:spMk id="7" creationId="{4B9E12F1-A30B-207E-E521-62737B6CF3E5}"/>
          </ac:spMkLst>
        </pc:spChg>
        <pc:picChg chg="mod">
          <ac:chgData name="Hayley Jones" userId="8af32c39-ad78-4cc5-aa8a-8f0e97f028de" providerId="ADAL" clId="{591C53E1-8A2F-47F8-9D60-8D2CEC0A082A}" dt="2025-11-29T21:05:05.496" v="695" actId="1076"/>
          <ac:picMkLst>
            <pc:docMk/>
            <pc:sldMk cId="0" sldId="270"/>
            <ac:picMk id="264" creationId="{00000000-0000-0000-0000-000000000000}"/>
          </ac:picMkLst>
        </pc:picChg>
      </pc:sldChg>
      <pc:sldChg chg="ord modNotesTx">
        <pc:chgData name="Hayley Jones" userId="8af32c39-ad78-4cc5-aa8a-8f0e97f028de" providerId="ADAL" clId="{591C53E1-8A2F-47F8-9D60-8D2CEC0A082A}" dt="2025-11-30T20:24:23.525" v="2572"/>
        <pc:sldMkLst>
          <pc:docMk/>
          <pc:sldMk cId="0" sldId="271"/>
        </pc:sldMkLst>
      </pc:sldChg>
      <pc:sldChg chg="del">
        <pc:chgData name="Hayley Jones" userId="8af32c39-ad78-4cc5-aa8a-8f0e97f028de" providerId="ADAL" clId="{591C53E1-8A2F-47F8-9D60-8D2CEC0A082A}" dt="2025-11-30T20:24:30.364" v="2573" actId="47"/>
        <pc:sldMkLst>
          <pc:docMk/>
          <pc:sldMk cId="0" sldId="272"/>
        </pc:sldMkLst>
      </pc:sldChg>
      <pc:sldChg chg="del">
        <pc:chgData name="Hayley Jones" userId="8af32c39-ad78-4cc5-aa8a-8f0e97f028de" providerId="ADAL" clId="{591C53E1-8A2F-47F8-9D60-8D2CEC0A082A}" dt="2025-11-30T20:25:09.450" v="2574" actId="47"/>
        <pc:sldMkLst>
          <pc:docMk/>
          <pc:sldMk cId="0" sldId="273"/>
        </pc:sldMkLst>
      </pc:sldChg>
      <pc:sldChg chg="del">
        <pc:chgData name="Hayley Jones" userId="8af32c39-ad78-4cc5-aa8a-8f0e97f028de" providerId="ADAL" clId="{591C53E1-8A2F-47F8-9D60-8D2CEC0A082A}" dt="2025-11-30T20:25:11.656" v="2575" actId="47"/>
        <pc:sldMkLst>
          <pc:docMk/>
          <pc:sldMk cId="0" sldId="274"/>
        </pc:sldMkLst>
      </pc:sldChg>
      <pc:sldChg chg="del">
        <pc:chgData name="Hayley Jones" userId="8af32c39-ad78-4cc5-aa8a-8f0e97f028de" providerId="ADAL" clId="{591C53E1-8A2F-47F8-9D60-8D2CEC0A082A}" dt="2025-11-30T20:25:14.637" v="2576" actId="47"/>
        <pc:sldMkLst>
          <pc:docMk/>
          <pc:sldMk cId="0" sldId="275"/>
        </pc:sldMkLst>
      </pc:sldChg>
      <pc:sldChg chg="modSp del mod">
        <pc:chgData name="Hayley Jones" userId="8af32c39-ad78-4cc5-aa8a-8f0e97f028de" providerId="ADAL" clId="{591C53E1-8A2F-47F8-9D60-8D2CEC0A082A}" dt="2025-11-30T20:25:40.923" v="2580" actId="47"/>
        <pc:sldMkLst>
          <pc:docMk/>
          <pc:sldMk cId="0" sldId="276"/>
        </pc:sldMkLst>
      </pc:sldChg>
      <pc:sldChg chg="del">
        <pc:chgData name="Hayley Jones" userId="8af32c39-ad78-4cc5-aa8a-8f0e97f028de" providerId="ADAL" clId="{591C53E1-8A2F-47F8-9D60-8D2CEC0A082A}" dt="2025-11-30T20:25:42.954" v="2581" actId="47"/>
        <pc:sldMkLst>
          <pc:docMk/>
          <pc:sldMk cId="0" sldId="277"/>
        </pc:sldMkLst>
      </pc:sldChg>
      <pc:sldChg chg="del">
        <pc:chgData name="Hayley Jones" userId="8af32c39-ad78-4cc5-aa8a-8f0e97f028de" providerId="ADAL" clId="{591C53E1-8A2F-47F8-9D60-8D2CEC0A082A}" dt="2025-11-29T20:09:07.862" v="250" actId="47"/>
        <pc:sldMkLst>
          <pc:docMk/>
          <pc:sldMk cId="0" sldId="278"/>
        </pc:sldMkLst>
      </pc:sldChg>
      <pc:sldChg chg="del">
        <pc:chgData name="Hayley Jones" userId="8af32c39-ad78-4cc5-aa8a-8f0e97f028de" providerId="ADAL" clId="{591C53E1-8A2F-47F8-9D60-8D2CEC0A082A}" dt="2025-11-30T20:25:35.989" v="2579" actId="47"/>
        <pc:sldMkLst>
          <pc:docMk/>
          <pc:sldMk cId="0" sldId="279"/>
        </pc:sldMkLst>
      </pc:sldChg>
      <pc:sldChg chg="del">
        <pc:chgData name="Hayley Jones" userId="8af32c39-ad78-4cc5-aa8a-8f0e97f028de" providerId="ADAL" clId="{591C53E1-8A2F-47F8-9D60-8D2CEC0A082A}" dt="2025-11-30T20:25:26.539" v="2578" actId="47"/>
        <pc:sldMkLst>
          <pc:docMk/>
          <pc:sldMk cId="0" sldId="280"/>
        </pc:sldMkLst>
      </pc:sldChg>
      <pc:sldChg chg="del">
        <pc:chgData name="Hayley Jones" userId="8af32c39-ad78-4cc5-aa8a-8f0e97f028de" providerId="ADAL" clId="{591C53E1-8A2F-47F8-9D60-8D2CEC0A082A}" dt="2025-11-30T20:25:24.531" v="2577" actId="47"/>
        <pc:sldMkLst>
          <pc:docMk/>
          <pc:sldMk cId="0" sldId="281"/>
        </pc:sldMkLst>
      </pc:sldChg>
      <pc:sldChg chg="new del">
        <pc:chgData name="Hayley Jones" userId="8af32c39-ad78-4cc5-aa8a-8f0e97f028de" providerId="ADAL" clId="{591C53E1-8A2F-47F8-9D60-8D2CEC0A082A}" dt="2025-11-29T20:08:02.402" v="243" actId="47"/>
        <pc:sldMkLst>
          <pc:docMk/>
          <pc:sldMk cId="2825290314" sldId="282"/>
        </pc:sldMkLst>
      </pc:sldChg>
      <pc:sldChg chg="new del">
        <pc:chgData name="Hayley Jones" userId="8af32c39-ad78-4cc5-aa8a-8f0e97f028de" providerId="ADAL" clId="{591C53E1-8A2F-47F8-9D60-8D2CEC0A082A}" dt="2025-11-29T20:08:40.610" v="248" actId="47"/>
        <pc:sldMkLst>
          <pc:docMk/>
          <pc:sldMk cId="388597688" sldId="283"/>
        </pc:sldMkLst>
      </pc:sldChg>
      <pc:sldChg chg="addSp delSp modSp add mod modNotesTx">
        <pc:chgData name="Hayley Jones" userId="8af32c39-ad78-4cc5-aa8a-8f0e97f028de" providerId="ADAL" clId="{591C53E1-8A2F-47F8-9D60-8D2CEC0A082A}" dt="2025-12-01T12:27:18.428" v="3604" actId="20577"/>
        <pc:sldMkLst>
          <pc:docMk/>
          <pc:sldMk cId="1516269522" sldId="284"/>
        </pc:sldMkLst>
        <pc:spChg chg="add mod">
          <ac:chgData name="Hayley Jones" userId="8af32c39-ad78-4cc5-aa8a-8f0e97f028de" providerId="ADAL" clId="{591C53E1-8A2F-47F8-9D60-8D2CEC0A082A}" dt="2025-11-30T18:13:23.245" v="1999" actId="1076"/>
          <ac:spMkLst>
            <pc:docMk/>
            <pc:sldMk cId="1516269522" sldId="284"/>
            <ac:spMk id="3" creationId="{DF68BE80-ADEE-7E99-2C81-3F46C74E8757}"/>
          </ac:spMkLst>
        </pc:spChg>
        <pc:spChg chg="add del mod">
          <ac:chgData name="Hayley Jones" userId="8af32c39-ad78-4cc5-aa8a-8f0e97f028de" providerId="ADAL" clId="{591C53E1-8A2F-47F8-9D60-8D2CEC0A082A}" dt="2025-11-30T18:12:51.130" v="1994" actId="478"/>
          <ac:spMkLst>
            <pc:docMk/>
            <pc:sldMk cId="1516269522" sldId="284"/>
            <ac:spMk id="5" creationId="{BB937DDC-3514-6321-58F3-DF4B9C1707FF}"/>
          </ac:spMkLst>
        </pc:spChg>
        <pc:spChg chg="add del mod">
          <ac:chgData name="Hayley Jones" userId="8af32c39-ad78-4cc5-aa8a-8f0e97f028de" providerId="ADAL" clId="{591C53E1-8A2F-47F8-9D60-8D2CEC0A082A}" dt="2025-11-30T18:12:43.418" v="1991" actId="478"/>
          <ac:spMkLst>
            <pc:docMk/>
            <pc:sldMk cId="1516269522" sldId="284"/>
            <ac:spMk id="7" creationId="{603D6160-2107-C72B-02E3-82AF1E09A999}"/>
          </ac:spMkLst>
        </pc:spChg>
        <pc:spChg chg="add del mod">
          <ac:chgData name="Hayley Jones" userId="8af32c39-ad78-4cc5-aa8a-8f0e97f028de" providerId="ADAL" clId="{591C53E1-8A2F-47F8-9D60-8D2CEC0A082A}" dt="2025-11-30T18:12:29.831" v="1987" actId="478"/>
          <ac:spMkLst>
            <pc:docMk/>
            <pc:sldMk cId="1516269522" sldId="284"/>
            <ac:spMk id="9" creationId="{A57FA394-97C0-161A-F7BA-ED1F8A12383D}"/>
          </ac:spMkLst>
        </pc:spChg>
        <pc:spChg chg="add mod">
          <ac:chgData name="Hayley Jones" userId="8af32c39-ad78-4cc5-aa8a-8f0e97f028de" providerId="ADAL" clId="{591C53E1-8A2F-47F8-9D60-8D2CEC0A082A}" dt="2025-11-30T18:14:02.091" v="2007" actId="1076"/>
          <ac:spMkLst>
            <pc:docMk/>
            <pc:sldMk cId="1516269522" sldId="284"/>
            <ac:spMk id="11" creationId="{E814A6A3-F2BE-688F-8304-CD9B7DE2DF8B}"/>
          </ac:spMkLst>
        </pc:spChg>
        <pc:picChg chg="mod">
          <ac:chgData name="Hayley Jones" userId="8af32c39-ad78-4cc5-aa8a-8f0e97f028de" providerId="ADAL" clId="{591C53E1-8A2F-47F8-9D60-8D2CEC0A082A}" dt="2025-11-30T18:13:18.282" v="1998" actId="1076"/>
          <ac:picMkLst>
            <pc:docMk/>
            <pc:sldMk cId="1516269522" sldId="284"/>
            <ac:picMk id="183" creationId="{9C954BBC-9BC8-52F1-2AE9-A9C10ED62B46}"/>
          </ac:picMkLst>
        </pc:picChg>
      </pc:sldChg>
      <pc:sldChg chg="new del">
        <pc:chgData name="Hayley Jones" userId="8af32c39-ad78-4cc5-aa8a-8f0e97f028de" providerId="ADAL" clId="{591C53E1-8A2F-47F8-9D60-8D2CEC0A082A}" dt="2025-11-29T20:07:59.035" v="242" actId="47"/>
        <pc:sldMkLst>
          <pc:docMk/>
          <pc:sldMk cId="2985161740" sldId="284"/>
        </pc:sldMkLst>
      </pc:sldChg>
      <pc:sldChg chg="new del">
        <pc:chgData name="Hayley Jones" userId="8af32c39-ad78-4cc5-aa8a-8f0e97f028de" providerId="ADAL" clId="{591C53E1-8A2F-47F8-9D60-8D2CEC0A082A}" dt="2025-11-29T20:07:56.595" v="241" actId="47"/>
        <pc:sldMkLst>
          <pc:docMk/>
          <pc:sldMk cId="715999528" sldId="285"/>
        </pc:sldMkLst>
      </pc:sldChg>
      <pc:sldChg chg="addSp delSp modSp add mod modNotesTx">
        <pc:chgData name="Hayley Jones" userId="8af32c39-ad78-4cc5-aa8a-8f0e97f028de" providerId="ADAL" clId="{591C53E1-8A2F-47F8-9D60-8D2CEC0A082A}" dt="2025-12-01T09:57:43.089" v="3304" actId="20577"/>
        <pc:sldMkLst>
          <pc:docMk/>
          <pc:sldMk cId="1670021907" sldId="285"/>
        </pc:sldMkLst>
        <pc:spChg chg="add mod">
          <ac:chgData name="Hayley Jones" userId="8af32c39-ad78-4cc5-aa8a-8f0e97f028de" providerId="ADAL" clId="{591C53E1-8A2F-47F8-9D60-8D2CEC0A082A}" dt="2025-11-30T22:10:47.103" v="3185" actId="1076"/>
          <ac:spMkLst>
            <pc:docMk/>
            <pc:sldMk cId="1670021907" sldId="285"/>
            <ac:spMk id="3" creationId="{89016911-A43B-CD10-DFAF-512281012535}"/>
          </ac:spMkLst>
        </pc:spChg>
        <pc:spChg chg="add del mod">
          <ac:chgData name="Hayley Jones" userId="8af32c39-ad78-4cc5-aa8a-8f0e97f028de" providerId="ADAL" clId="{591C53E1-8A2F-47F8-9D60-8D2CEC0A082A}" dt="2025-11-30T19:10:11.425" v="2055" actId="478"/>
          <ac:spMkLst>
            <pc:docMk/>
            <pc:sldMk cId="1670021907" sldId="285"/>
            <ac:spMk id="5" creationId="{E04E90EE-8320-3FCB-55FD-F07B7B4C0A4C}"/>
          </ac:spMkLst>
        </pc:spChg>
        <pc:spChg chg="add del mod">
          <ac:chgData name="Hayley Jones" userId="8af32c39-ad78-4cc5-aa8a-8f0e97f028de" providerId="ADAL" clId="{591C53E1-8A2F-47F8-9D60-8D2CEC0A082A}" dt="2025-11-30T19:10:22.903" v="2058" actId="478"/>
          <ac:spMkLst>
            <pc:docMk/>
            <pc:sldMk cId="1670021907" sldId="285"/>
            <ac:spMk id="7" creationId="{70BF776A-E954-401D-4E20-980FD3468A5D}"/>
          </ac:spMkLst>
        </pc:spChg>
        <pc:spChg chg="add mod">
          <ac:chgData name="Hayley Jones" userId="8af32c39-ad78-4cc5-aa8a-8f0e97f028de" providerId="ADAL" clId="{591C53E1-8A2F-47F8-9D60-8D2CEC0A082A}" dt="2025-11-30T22:10:59.446" v="3186" actId="114"/>
          <ac:spMkLst>
            <pc:docMk/>
            <pc:sldMk cId="1670021907" sldId="285"/>
            <ac:spMk id="9" creationId="{FEA19FB4-310F-76CF-5BB2-8ADEB0BC01AE}"/>
          </ac:spMkLst>
        </pc:spChg>
        <pc:spChg chg="add mod">
          <ac:chgData name="Hayley Jones" userId="8af32c39-ad78-4cc5-aa8a-8f0e97f028de" providerId="ADAL" clId="{591C53E1-8A2F-47F8-9D60-8D2CEC0A082A}" dt="2025-11-30T22:11:22.659" v="3187" actId="255"/>
          <ac:spMkLst>
            <pc:docMk/>
            <pc:sldMk cId="1670021907" sldId="285"/>
            <ac:spMk id="11" creationId="{397A516C-25E7-235C-83E6-8E5EC7121853}"/>
          </ac:spMkLst>
        </pc:spChg>
        <pc:picChg chg="add mod">
          <ac:chgData name="Hayley Jones" userId="8af32c39-ad78-4cc5-aa8a-8f0e97f028de" providerId="ADAL" clId="{591C53E1-8A2F-47F8-9D60-8D2CEC0A082A}" dt="2025-11-30T22:24:27.398" v="3235" actId="29295"/>
          <ac:picMkLst>
            <pc:docMk/>
            <pc:sldMk cId="1670021907" sldId="285"/>
            <ac:picMk id="4" creationId="{F7E7E527-6A81-25B0-114B-E00DDB7C196F}"/>
          </ac:picMkLst>
        </pc:picChg>
      </pc:sldChg>
      <pc:sldChg chg="addSp delSp modSp add mod modNotesTx">
        <pc:chgData name="Hayley Jones" userId="8af32c39-ad78-4cc5-aa8a-8f0e97f028de" providerId="ADAL" clId="{591C53E1-8A2F-47F8-9D60-8D2CEC0A082A}" dt="2025-12-01T12:30:56.563" v="3705" actId="20577"/>
        <pc:sldMkLst>
          <pc:docMk/>
          <pc:sldMk cId="2034297595" sldId="286"/>
        </pc:sldMkLst>
        <pc:spChg chg="add mod">
          <ac:chgData name="Hayley Jones" userId="8af32c39-ad78-4cc5-aa8a-8f0e97f028de" providerId="ADAL" clId="{591C53E1-8A2F-47F8-9D60-8D2CEC0A082A}" dt="2025-11-30T22:14:20.795" v="3194" actId="1076"/>
          <ac:spMkLst>
            <pc:docMk/>
            <pc:sldMk cId="2034297595" sldId="286"/>
            <ac:spMk id="3" creationId="{E19578EA-B6F9-1BE2-D094-71704DC83E60}"/>
          </ac:spMkLst>
        </pc:spChg>
        <pc:spChg chg="add del mod">
          <ac:chgData name="Hayley Jones" userId="8af32c39-ad78-4cc5-aa8a-8f0e97f028de" providerId="ADAL" clId="{591C53E1-8A2F-47F8-9D60-8D2CEC0A082A}" dt="2025-11-30T18:53:44.738" v="2031" actId="478"/>
          <ac:spMkLst>
            <pc:docMk/>
            <pc:sldMk cId="2034297595" sldId="286"/>
            <ac:spMk id="5" creationId="{0F76EC32-745D-927A-9F16-E0D6C60CFFBD}"/>
          </ac:spMkLst>
        </pc:spChg>
        <pc:spChg chg="add del mod">
          <ac:chgData name="Hayley Jones" userId="8af32c39-ad78-4cc5-aa8a-8f0e97f028de" providerId="ADAL" clId="{591C53E1-8A2F-47F8-9D60-8D2CEC0A082A}" dt="2025-11-30T18:53:53.411" v="2034" actId="478"/>
          <ac:spMkLst>
            <pc:docMk/>
            <pc:sldMk cId="2034297595" sldId="286"/>
            <ac:spMk id="7" creationId="{841DBEB1-B7B8-50C3-5776-26573EF49995}"/>
          </ac:spMkLst>
        </pc:spChg>
        <pc:spChg chg="add mod">
          <ac:chgData name="Hayley Jones" userId="8af32c39-ad78-4cc5-aa8a-8f0e97f028de" providerId="ADAL" clId="{591C53E1-8A2F-47F8-9D60-8D2CEC0A082A}" dt="2025-11-30T22:14:02.027" v="3193" actId="1076"/>
          <ac:spMkLst>
            <pc:docMk/>
            <pc:sldMk cId="2034297595" sldId="286"/>
            <ac:spMk id="9" creationId="{5BBFBA68-3C0F-2B6A-8005-9621FEAA6D24}"/>
          </ac:spMkLst>
        </pc:spChg>
        <pc:picChg chg="add del mod">
          <ac:chgData name="Hayley Jones" userId="8af32c39-ad78-4cc5-aa8a-8f0e97f028de" providerId="ADAL" clId="{591C53E1-8A2F-47F8-9D60-8D2CEC0A082A}" dt="2025-11-30T22:15:21.175" v="3198" actId="478"/>
          <ac:picMkLst>
            <pc:docMk/>
            <pc:sldMk cId="2034297595" sldId="286"/>
            <ac:picMk id="4" creationId="{10F7F2B5-9B27-4C83-EF0D-6FBB1FC72E7D}"/>
          </ac:picMkLst>
        </pc:picChg>
        <pc:picChg chg="add mod">
          <ac:chgData name="Hayley Jones" userId="8af32c39-ad78-4cc5-aa8a-8f0e97f028de" providerId="ADAL" clId="{591C53E1-8A2F-47F8-9D60-8D2CEC0A082A}" dt="2025-11-30T22:17:40.383" v="3207" actId="29295"/>
          <ac:picMkLst>
            <pc:docMk/>
            <pc:sldMk cId="2034297595" sldId="286"/>
            <ac:picMk id="6" creationId="{8D9CDD1B-A4D8-7B62-923C-BA8E004D3A71}"/>
          </ac:picMkLst>
        </pc:picChg>
      </pc:sldChg>
      <pc:sldChg chg="addSp delSp modSp add mod modNotesTx">
        <pc:chgData name="Hayley Jones" userId="8af32c39-ad78-4cc5-aa8a-8f0e97f028de" providerId="ADAL" clId="{591C53E1-8A2F-47F8-9D60-8D2CEC0A082A}" dt="2025-12-01T12:31:17.134" v="3726" actId="20577"/>
        <pc:sldMkLst>
          <pc:docMk/>
          <pc:sldMk cId="944652702" sldId="287"/>
        </pc:sldMkLst>
        <pc:spChg chg="add mod">
          <ac:chgData name="Hayley Jones" userId="8af32c39-ad78-4cc5-aa8a-8f0e97f028de" providerId="ADAL" clId="{591C53E1-8A2F-47F8-9D60-8D2CEC0A082A}" dt="2025-11-30T18:33:22.162" v="2020" actId="1076"/>
          <ac:spMkLst>
            <pc:docMk/>
            <pc:sldMk cId="944652702" sldId="287"/>
            <ac:spMk id="3" creationId="{84A0EDAB-33FF-86D4-7EAC-8588D5458D45}"/>
          </ac:spMkLst>
        </pc:spChg>
        <pc:spChg chg="add del mod">
          <ac:chgData name="Hayley Jones" userId="8af32c39-ad78-4cc5-aa8a-8f0e97f028de" providerId="ADAL" clId="{591C53E1-8A2F-47F8-9D60-8D2CEC0A082A}" dt="2025-11-30T18:32:30.434" v="2011" actId="478"/>
          <ac:spMkLst>
            <pc:docMk/>
            <pc:sldMk cId="944652702" sldId="287"/>
            <ac:spMk id="5" creationId="{7454D462-2443-9F70-140C-55EAA9A79C8F}"/>
          </ac:spMkLst>
        </pc:spChg>
        <pc:spChg chg="add del mod">
          <ac:chgData name="Hayley Jones" userId="8af32c39-ad78-4cc5-aa8a-8f0e97f028de" providerId="ADAL" clId="{591C53E1-8A2F-47F8-9D60-8D2CEC0A082A}" dt="2025-11-30T18:32:41.208" v="2014" actId="478"/>
          <ac:spMkLst>
            <pc:docMk/>
            <pc:sldMk cId="944652702" sldId="287"/>
            <ac:spMk id="7" creationId="{93D84683-541E-3F0B-3D1D-A085ED2C60B7}"/>
          </ac:spMkLst>
        </pc:spChg>
        <pc:spChg chg="add del mod">
          <ac:chgData name="Hayley Jones" userId="8af32c39-ad78-4cc5-aa8a-8f0e97f028de" providerId="ADAL" clId="{591C53E1-8A2F-47F8-9D60-8D2CEC0A082A}" dt="2025-11-30T18:33:03.090" v="2017" actId="478"/>
          <ac:spMkLst>
            <pc:docMk/>
            <pc:sldMk cId="944652702" sldId="287"/>
            <ac:spMk id="9" creationId="{62F10F84-6C1A-8773-428C-6F0E96660BB7}"/>
          </ac:spMkLst>
        </pc:spChg>
        <pc:spChg chg="add mod">
          <ac:chgData name="Hayley Jones" userId="8af32c39-ad78-4cc5-aa8a-8f0e97f028de" providerId="ADAL" clId="{591C53E1-8A2F-47F8-9D60-8D2CEC0A082A}" dt="2025-12-01T12:31:17.134" v="3726" actId="20577"/>
          <ac:spMkLst>
            <pc:docMk/>
            <pc:sldMk cId="944652702" sldId="287"/>
            <ac:spMk id="11" creationId="{288B5672-F779-C9EF-50D1-A1ECB9FCA73D}"/>
          </ac:spMkLst>
        </pc:spChg>
      </pc:sldChg>
      <pc:sldChg chg="addSp delSp modSp add del mod">
        <pc:chgData name="Hayley Jones" userId="8af32c39-ad78-4cc5-aa8a-8f0e97f028de" providerId="ADAL" clId="{591C53E1-8A2F-47F8-9D60-8D2CEC0A082A}" dt="2025-11-30T20:15:09.149" v="2382" actId="47"/>
        <pc:sldMkLst>
          <pc:docMk/>
          <pc:sldMk cId="1957358800" sldId="288"/>
        </pc:sldMkLst>
      </pc:sldChg>
      <pc:sldMasterChg chg="setBg delSldLayout modSldLayout">
        <pc:chgData name="Hayley Jones" userId="8af32c39-ad78-4cc5-aa8a-8f0e97f028de" providerId="ADAL" clId="{591C53E1-8A2F-47F8-9D60-8D2CEC0A082A}" dt="2025-11-30T20:25:42.954" v="2581" actId="47"/>
        <pc:sldMasterMkLst>
          <pc:docMk/>
          <pc:sldMasterMk cId="0" sldId="2147483666"/>
        </pc:sldMasterMkLst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48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49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0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1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2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3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4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5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6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7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8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59"/>
          </pc:sldLayoutMkLst>
        </pc:sldLayoutChg>
        <pc:sldLayoutChg chg="setBg">
          <pc:chgData name="Hayley Jones" userId="8af32c39-ad78-4cc5-aa8a-8f0e97f028de" providerId="ADAL" clId="{591C53E1-8A2F-47F8-9D60-8D2CEC0A082A}" dt="2025-11-24T14:39:35.730" v="12"/>
          <pc:sldLayoutMkLst>
            <pc:docMk/>
            <pc:sldMasterMk cId="0" sldId="2147483666"/>
            <pc:sldLayoutMk cId="0" sldId="2147483660"/>
          </pc:sldLayoutMkLst>
        </pc:sldLayoutChg>
        <pc:sldLayoutChg chg="del setBg">
          <pc:chgData name="Hayley Jones" userId="8af32c39-ad78-4cc5-aa8a-8f0e97f028de" providerId="ADAL" clId="{591C53E1-8A2F-47F8-9D60-8D2CEC0A082A}" dt="2025-11-30T20:24:30.364" v="2573" actId="47"/>
          <pc:sldLayoutMkLst>
            <pc:docMk/>
            <pc:sldMasterMk cId="0" sldId="2147483666"/>
            <pc:sldLayoutMk cId="0" sldId="2147483661"/>
          </pc:sldLayoutMkLst>
        </pc:sldLayoutChg>
        <pc:sldLayoutChg chg="del setBg">
          <pc:chgData name="Hayley Jones" userId="8af32c39-ad78-4cc5-aa8a-8f0e97f028de" providerId="ADAL" clId="{591C53E1-8A2F-47F8-9D60-8D2CEC0A082A}" dt="2025-11-30T20:25:09.450" v="2574" actId="47"/>
          <pc:sldLayoutMkLst>
            <pc:docMk/>
            <pc:sldMasterMk cId="0" sldId="2147483666"/>
            <pc:sldLayoutMk cId="0" sldId="2147483662"/>
          </pc:sldLayoutMkLst>
        </pc:sldLayoutChg>
        <pc:sldLayoutChg chg="del setBg">
          <pc:chgData name="Hayley Jones" userId="8af32c39-ad78-4cc5-aa8a-8f0e97f028de" providerId="ADAL" clId="{591C53E1-8A2F-47F8-9D60-8D2CEC0A082A}" dt="2025-11-30T20:25:14.637" v="2576" actId="47"/>
          <pc:sldLayoutMkLst>
            <pc:docMk/>
            <pc:sldMasterMk cId="0" sldId="2147483666"/>
            <pc:sldLayoutMk cId="0" sldId="2147483663"/>
          </pc:sldLayoutMkLst>
        </pc:sldLayoutChg>
        <pc:sldLayoutChg chg="del setBg">
          <pc:chgData name="Hayley Jones" userId="8af32c39-ad78-4cc5-aa8a-8f0e97f028de" providerId="ADAL" clId="{591C53E1-8A2F-47F8-9D60-8D2CEC0A082A}" dt="2025-11-30T20:25:42.954" v="2581" actId="47"/>
          <pc:sldLayoutMkLst>
            <pc:docMk/>
            <pc:sldMasterMk cId="0" sldId="2147483666"/>
            <pc:sldLayoutMk cId="0" sldId="2147483664"/>
          </pc:sldLayoutMkLst>
        </pc:sldLayoutChg>
        <pc:sldLayoutChg chg="del setBg">
          <pc:chgData name="Hayley Jones" userId="8af32c39-ad78-4cc5-aa8a-8f0e97f028de" providerId="ADAL" clId="{591C53E1-8A2F-47F8-9D60-8D2CEC0A082A}" dt="2025-11-30T20:25:26.539" v="2578" actId="47"/>
          <pc:sldLayoutMkLst>
            <pc:docMk/>
            <pc:sldMasterMk cId="0" sldId="2147483666"/>
            <pc:sldLayoutMk cId="0" sldId="2147483665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5.2688499518656423E-2"/>
          <c:y val="1.3596491462848657E-2"/>
          <c:w val="0.9473115004813436"/>
          <c:h val="0.6788754952147309"/>
        </c:manualLayout>
      </c:layout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Women</c:v>
                </c:pt>
              </c:strCache>
            </c:strRef>
          </c:tx>
          <c:spPr>
            <a:solidFill>
              <a:srgbClr val="00B050"/>
            </a:solidFill>
          </c:spPr>
          <c:explosion val="60"/>
          <c:dPt>
            <c:idx val="0"/>
            <c:bubble3D val="0"/>
            <c:spPr>
              <a:solidFill>
                <a:srgbClr val="FFC00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CACB-435A-ABFF-33A403821A03}"/>
              </c:ext>
            </c:extLst>
          </c:dPt>
          <c:dPt>
            <c:idx val="1"/>
            <c:bubble3D val="0"/>
            <c:spPr>
              <a:solidFill>
                <a:srgbClr val="00B05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CACB-435A-ABFF-33A403821A03}"/>
              </c:ext>
            </c:extLst>
          </c:dPt>
          <c:dPt>
            <c:idx val="2"/>
            <c:bubble3D val="0"/>
            <c:spPr>
              <a:solidFill>
                <a:srgbClr val="00B05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CACB-435A-ABFF-33A403821A03}"/>
              </c:ext>
            </c:extLst>
          </c:dPt>
          <c:dPt>
            <c:idx val="3"/>
            <c:bubble3D val="0"/>
            <c:spPr>
              <a:solidFill>
                <a:srgbClr val="00B05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CACB-435A-ABFF-33A403821A03}"/>
              </c:ext>
            </c:extLst>
          </c:dPt>
          <c:cat>
            <c:strRef>
              <c:f>Sheet1!$A$2:$A$5</c:f>
              <c:strCache>
                <c:ptCount val="2"/>
                <c:pt idx="0">
                  <c:v>Women</c:v>
                </c:pt>
                <c:pt idx="1">
                  <c:v>Men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0.16</c:v>
                </c:pt>
                <c:pt idx="1">
                  <c:v>0.84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ACB-435A-ABFF-33A403821A0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A-CACB-435A-ABFF-33A403821A0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C-CACB-435A-ABFF-33A403821A0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E-CACB-435A-ABFF-33A403821A0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10-CACB-435A-ABFF-33A403821A03}"/>
              </c:ext>
            </c:extLst>
          </c:dPt>
          <c:cat>
            <c:strRef>
              <c:f>Sheet1!$A$2:$A$5</c:f>
              <c:strCache>
                <c:ptCount val="2"/>
                <c:pt idx="0">
                  <c:v>Women</c:v>
                </c:pt>
                <c:pt idx="1">
                  <c:v>Men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11-CACB-435A-ABFF-33A403821A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talentservices.com/en/insights/articles/strength-skill-and-confidence-celebrating-international-women-in-engineering-day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1" name="Google Shape;121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2" name="Google Shape;122;p4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23" name="Google Shape;123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a37ce37436_0_4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3" name="Google Shape;133;g3a37ce37436_0_44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Faulkner (2009); </a:t>
            </a:r>
            <a:r>
              <a:rPr lang="en-US" dirty="0" err="1"/>
              <a:t>Eagly</a:t>
            </a:r>
            <a:r>
              <a:rPr lang="en-US" dirty="0"/>
              <a:t> &amp; Karau (2002); Seron et al. (2016); Royal Academy of Engineering (2022)</a:t>
            </a:r>
            <a:endParaRPr dirty="0"/>
          </a:p>
        </p:txBody>
      </p:sp>
      <p:sp>
        <p:nvSpPr>
          <p:cNvPr id="134" name="Google Shape;134;g3a37ce37436_0_448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35" name="Google Shape;135;g3a37ce37436_0_44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3a37ce37436_0_3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1" name="Google Shape;141;g3a37ce37436_0_38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2" name="Google Shape;142;g3a37ce37436_0_383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43" name="Google Shape;143;g3a37ce37436_0_38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3a37ce37436_0_4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0" name="Google Shape;150;g3a37ce37436_0_4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1" name="Google Shape;151;g3a37ce37436_0_413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52" name="Google Shape;152;g3a37ce37436_0_4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a37ce37436_0_4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9" name="Google Shape;159;g3a37ce37436_0_40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Faulkner, 2007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, Seron et al.,2016</a:t>
            </a:r>
            <a:endParaRPr dirty="0"/>
          </a:p>
        </p:txBody>
      </p:sp>
      <p:sp>
        <p:nvSpPr>
          <p:cNvPr id="160" name="Google Shape;160;g3a37ce37436_0_405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61" name="Google Shape;161;g3a37ce37436_0_40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a37ce37436_0_4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8" name="Google Shape;168;g3a37ce37436_0_4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Shein 2017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Powel, </a:t>
            </a:r>
            <a:r>
              <a:rPr lang="en-GB" dirty="0" err="1"/>
              <a:t>Bagihole</a:t>
            </a:r>
            <a:r>
              <a:rPr lang="en-GB" dirty="0"/>
              <a:t> &amp; Dainty 2009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West &amp; Zimmerman 1987</a:t>
            </a:r>
            <a:endParaRPr dirty="0"/>
          </a:p>
        </p:txBody>
      </p:sp>
      <p:sp>
        <p:nvSpPr>
          <p:cNvPr id="169" name="Google Shape;169;g3a37ce37436_0_429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70" name="Google Shape;170;g3a37ce37436_0_42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a37ce37436_0_4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7" name="Google Shape;177;g3a37ce37436_0_4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Eagly</a:t>
            </a:r>
            <a:r>
              <a:rPr lang="en-GB" dirty="0"/>
              <a:t> &amp; Karau 2002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Seron et al 2016</a:t>
            </a:r>
            <a:endParaRPr dirty="0"/>
          </a:p>
        </p:txBody>
      </p:sp>
      <p:sp>
        <p:nvSpPr>
          <p:cNvPr id="178" name="Google Shape;178;g3a37ce37436_0_421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79" name="Google Shape;179;g3a37ce37436_0_4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>
          <a:extLst>
            <a:ext uri="{FF2B5EF4-FFF2-40B4-BE49-F238E27FC236}">
              <a16:creationId xmlns:a16="http://schemas.microsoft.com/office/drawing/2014/main" id="{99E69A41-C8BB-3A9D-6993-3D6AD7623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a37ce37436_0_421:notes">
            <a:extLst>
              <a:ext uri="{FF2B5EF4-FFF2-40B4-BE49-F238E27FC236}">
                <a16:creationId xmlns:a16="http://schemas.microsoft.com/office/drawing/2014/main" id="{085FFAE1-96AD-4589-27F3-52FBBF6FCE3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7" name="Google Shape;177;g3a37ce37436_0_421:notes">
            <a:extLst>
              <a:ext uri="{FF2B5EF4-FFF2-40B4-BE49-F238E27FC236}">
                <a16:creationId xmlns:a16="http://schemas.microsoft.com/office/drawing/2014/main" id="{C8EB4803-CF27-F541-AB4C-B2BBF719DE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Sponsorship – </a:t>
            </a:r>
            <a:r>
              <a:rPr lang="en-GB" dirty="0" err="1"/>
              <a:t>Eagly</a:t>
            </a:r>
            <a:r>
              <a:rPr lang="en-GB" dirty="0"/>
              <a:t> &amp; Karau 2002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                        </a:t>
            </a:r>
            <a:r>
              <a:rPr lang="en-GB" dirty="0" err="1"/>
              <a:t>Eagly</a:t>
            </a:r>
            <a:r>
              <a:rPr lang="en-GB" dirty="0"/>
              <a:t> &amp; Cali 2007</a:t>
            </a:r>
            <a:endParaRPr dirty="0"/>
          </a:p>
        </p:txBody>
      </p:sp>
      <p:sp>
        <p:nvSpPr>
          <p:cNvPr id="178" name="Google Shape;178;g3a37ce37436_0_421:notes">
            <a:extLst>
              <a:ext uri="{FF2B5EF4-FFF2-40B4-BE49-F238E27FC236}">
                <a16:creationId xmlns:a16="http://schemas.microsoft.com/office/drawing/2014/main" id="{3F6F98D0-E02E-5A44-16D0-5136E55D6981}"/>
              </a:ext>
            </a:extLst>
          </p:cNvPr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79" name="Google Shape;179;g3a37ce37436_0_421:notes">
            <a:extLst>
              <a:ext uri="{FF2B5EF4-FFF2-40B4-BE49-F238E27FC236}">
                <a16:creationId xmlns:a16="http://schemas.microsoft.com/office/drawing/2014/main" id="{569896A7-9CA6-1771-1EB2-AEBC68FCE1A3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59912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>
          <a:extLst>
            <a:ext uri="{FF2B5EF4-FFF2-40B4-BE49-F238E27FC236}">
              <a16:creationId xmlns:a16="http://schemas.microsoft.com/office/drawing/2014/main" id="{1D35D5CA-F968-5A3F-21A0-9A0F5D62D1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a37ce37436_0_421:notes">
            <a:extLst>
              <a:ext uri="{FF2B5EF4-FFF2-40B4-BE49-F238E27FC236}">
                <a16:creationId xmlns:a16="http://schemas.microsoft.com/office/drawing/2014/main" id="{50862065-02CA-14EE-9CBA-7A3A91ECA3F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7" name="Google Shape;177;g3a37ce37436_0_421:notes">
            <a:extLst>
              <a:ext uri="{FF2B5EF4-FFF2-40B4-BE49-F238E27FC236}">
                <a16:creationId xmlns:a16="http://schemas.microsoft.com/office/drawing/2014/main" id="{3A9C64A1-D5FC-C318-83D1-EE77349946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8" name="Google Shape;178;g3a37ce37436_0_421:notes">
            <a:extLst>
              <a:ext uri="{FF2B5EF4-FFF2-40B4-BE49-F238E27FC236}">
                <a16:creationId xmlns:a16="http://schemas.microsoft.com/office/drawing/2014/main" id="{21A174D1-63A1-17B0-664F-4AFC24DCFF0C}"/>
              </a:ext>
            </a:extLst>
          </p:cNvPr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79" name="Google Shape;179;g3a37ce37436_0_421:notes">
            <a:extLst>
              <a:ext uri="{FF2B5EF4-FFF2-40B4-BE49-F238E27FC236}">
                <a16:creationId xmlns:a16="http://schemas.microsoft.com/office/drawing/2014/main" id="{5346559D-FC33-5A39-1098-F687FDD07B4A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32250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>
          <a:extLst>
            <a:ext uri="{FF2B5EF4-FFF2-40B4-BE49-F238E27FC236}">
              <a16:creationId xmlns:a16="http://schemas.microsoft.com/office/drawing/2014/main" id="{E13B78AC-B3D3-7F20-50A4-75ECE7AFBB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a37ce37436_0_421:notes">
            <a:extLst>
              <a:ext uri="{FF2B5EF4-FFF2-40B4-BE49-F238E27FC236}">
                <a16:creationId xmlns:a16="http://schemas.microsoft.com/office/drawing/2014/main" id="{A6197143-C149-0B2D-608B-23E8ABC1A1F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7" name="Google Shape;177;g3a37ce37436_0_421:notes">
            <a:extLst>
              <a:ext uri="{FF2B5EF4-FFF2-40B4-BE49-F238E27FC236}">
                <a16:creationId xmlns:a16="http://schemas.microsoft.com/office/drawing/2014/main" id="{1321662F-B39F-C69B-56D7-EF9B90E4BD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Eagly</a:t>
            </a:r>
            <a:r>
              <a:rPr lang="en-GB" dirty="0"/>
              <a:t> &amp; Carli (2007)</a:t>
            </a:r>
            <a:endParaRPr dirty="0"/>
          </a:p>
        </p:txBody>
      </p:sp>
      <p:sp>
        <p:nvSpPr>
          <p:cNvPr id="178" name="Google Shape;178;g3a37ce37436_0_421:notes">
            <a:extLst>
              <a:ext uri="{FF2B5EF4-FFF2-40B4-BE49-F238E27FC236}">
                <a16:creationId xmlns:a16="http://schemas.microsoft.com/office/drawing/2014/main" id="{A38572F4-350E-50E8-65CB-03D0EAA8F077}"/>
              </a:ext>
            </a:extLst>
          </p:cNvPr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79" name="Google Shape;179;g3a37ce37436_0_421:notes">
            <a:extLst>
              <a:ext uri="{FF2B5EF4-FFF2-40B4-BE49-F238E27FC236}">
                <a16:creationId xmlns:a16="http://schemas.microsoft.com/office/drawing/2014/main" id="{5B5AA3B3-013C-0754-D549-38B27DFC6D93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650564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>
          <a:extLst>
            <a:ext uri="{FF2B5EF4-FFF2-40B4-BE49-F238E27FC236}">
              <a16:creationId xmlns:a16="http://schemas.microsoft.com/office/drawing/2014/main" id="{023867B7-017B-7685-21E6-66BC731E3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a37ce37436_0_421:notes">
            <a:extLst>
              <a:ext uri="{FF2B5EF4-FFF2-40B4-BE49-F238E27FC236}">
                <a16:creationId xmlns:a16="http://schemas.microsoft.com/office/drawing/2014/main" id="{DCC160EA-D1DD-5A4F-5588-57D418DC57A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7" name="Google Shape;177;g3a37ce37436_0_421:notes">
            <a:extLst>
              <a:ext uri="{FF2B5EF4-FFF2-40B4-BE49-F238E27FC236}">
                <a16:creationId xmlns:a16="http://schemas.microsoft.com/office/drawing/2014/main" id="{AB889503-9307-94F6-E1B9-54886C1215A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8" name="Google Shape;178;g3a37ce37436_0_421:notes">
            <a:extLst>
              <a:ext uri="{FF2B5EF4-FFF2-40B4-BE49-F238E27FC236}">
                <a16:creationId xmlns:a16="http://schemas.microsoft.com/office/drawing/2014/main" id="{59C3C105-91B6-09CA-EDFC-8B8314486F6D}"/>
              </a:ext>
            </a:extLst>
          </p:cNvPr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79" name="Google Shape;179;g3a37ce37436_0_421:notes">
            <a:extLst>
              <a:ext uri="{FF2B5EF4-FFF2-40B4-BE49-F238E27FC236}">
                <a16:creationId xmlns:a16="http://schemas.microsoft.com/office/drawing/2014/main" id="{E850CD65-62FB-19D7-F8B2-BC1FBC4E8812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449406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g3a37ce37436_0_4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6" name="Google Shape;186;g3a37ce37436_0_47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Northouse 2021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Chin 2015</a:t>
            </a:r>
            <a:endParaRPr dirty="0"/>
          </a:p>
        </p:txBody>
      </p:sp>
      <p:sp>
        <p:nvSpPr>
          <p:cNvPr id="187" name="Google Shape;187;g3a37ce37436_0_475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188" name="Google Shape;188;g3a37ce37436_0_47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3a37ce37436_0_4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31" name="Google Shape;231;g3a37ce37436_0_49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Schein &amp; Schein (2017)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Northouse (2021)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Chin (2015)</a:t>
            </a:r>
            <a:endParaRPr dirty="0"/>
          </a:p>
        </p:txBody>
      </p:sp>
      <p:sp>
        <p:nvSpPr>
          <p:cNvPr id="232" name="Google Shape;232;g3a37ce37436_0_496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233" name="Google Shape;233;g3a37ce37436_0_49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3a37ce37436_0_5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40" name="Google Shape;240;g3a37ce37436_0_50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1" name="Google Shape;241;g3a37ce37436_0_508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242" name="Google Shape;242;g3a37ce37436_0_50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g3a37ce37436_0_5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58" name="Google Shape;258;g3a37ce37436_0_5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Chin (2015)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Northouse (2021)</a:t>
            </a:r>
            <a:endParaRPr dirty="0"/>
          </a:p>
        </p:txBody>
      </p:sp>
      <p:sp>
        <p:nvSpPr>
          <p:cNvPr id="259" name="Google Shape;259;g3a37ce37436_0_525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260" name="Google Shape;260;g3a37ce37436_0_5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3a37ce37436_0_3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67" name="Google Shape;267;g3a37ce37436_0_39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u="sng" dirty="0">
                <a:solidFill>
                  <a:schemeClr val="hlink"/>
                </a:solidFill>
                <a:hlinkClick r:id="rId3"/>
              </a:rPr>
              <a:t>https://www.actalentservices.com/en/insights/articles/strength-skill-and-confidence-celebrating-international-women-in-engineering-day</a:t>
            </a:r>
            <a:r>
              <a:rPr lang="en-US" dirty="0"/>
              <a:t>  </a:t>
            </a:r>
            <a:endParaRPr dirty="0"/>
          </a:p>
        </p:txBody>
      </p:sp>
      <p:sp>
        <p:nvSpPr>
          <p:cNvPr id="268" name="Google Shape;268;g3a37ce37436_0_390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269" name="Google Shape;269;g3a37ce37436_0_39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g3a37ce37436_0_5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49" name="Google Shape;249;g3a37ce37436_0_5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0" name="Google Shape;250;g3a37ce37436_0_517:notes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14/11/2025</a:t>
            </a:r>
            <a:endParaRPr/>
          </a:p>
        </p:txBody>
      </p:sp>
      <p:sp>
        <p:nvSpPr>
          <p:cNvPr id="251" name="Google Shape;251;g3a37ce37436_0_5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415611" y="992767"/>
            <a:ext cx="11360700" cy="27369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1pPr>
            <a:lvl2pPr lvl="1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2pPr>
            <a:lvl3pPr lvl="2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3pPr>
            <a:lvl4pPr lvl="3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4pPr>
            <a:lvl5pPr lvl="4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5pPr>
            <a:lvl6pPr lvl="5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6pPr>
            <a:lvl7pPr lvl="6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7pPr>
            <a:lvl8pPr lvl="7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8pPr>
            <a:lvl9pPr lvl="8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415600" y="3778833"/>
            <a:ext cx="11360700" cy="105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700" cy="11223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marL="914400" lvl="1" indent="-34925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5333100" cy="455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5333100" cy="455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7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3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300" cy="54543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endParaRPr/>
          </a:p>
        </p:txBody>
      </p:sp>
      <p:sp>
        <p:nvSpPr>
          <p:cNvPr id="38" name="Google Shape;38;p8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700" cy="19764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700" cy="1646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5900" cy="49269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marL="457200" lvl="0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marL="914400" lvl="1" indent="-34925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>
            <a:spLocks noGrp="1"/>
          </p:cNvSpPr>
          <p:nvPr>
            <p:ph type="body" idx="1"/>
          </p:nvPr>
        </p:nvSpPr>
        <p:spPr>
          <a:xfrm>
            <a:off x="415600" y="5640767"/>
            <a:ext cx="7998300" cy="806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>
            <a:endParaRPr/>
          </a:p>
        </p:txBody>
      </p:sp>
      <p:sp>
        <p:nvSpPr>
          <p:cNvPr id="47" name="Google Shape;47;p10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474833"/>
            <a:ext cx="11360700" cy="26181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>
            <a:spLocks noGrp="1"/>
          </p:cNvSpPr>
          <p:nvPr>
            <p:ph type="body" idx="1"/>
          </p:nvPr>
        </p:nvSpPr>
        <p:spPr>
          <a:xfrm>
            <a:off x="415600" y="4202967"/>
            <a:ext cx="11360700" cy="17343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81000" algn="ctr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marL="914400" lvl="1" indent="-34925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51" name="Google Shape;51;p1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_Title">
  <p:cSld name="1_Title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8" name="Google Shape;58;p13"/>
          <p:cNvSpPr/>
          <p:nvPr/>
        </p:nvSpPr>
        <p:spPr>
          <a:xfrm rot="10800000">
            <a:off x="-33556" y="-3643"/>
            <a:ext cx="4613230" cy="6861641"/>
          </a:xfrm>
          <a:custGeom>
            <a:avLst/>
            <a:gdLst/>
            <a:ahLst/>
            <a:cxnLst/>
            <a:rect l="l" t="t" r="r" b="b"/>
            <a:pathLst>
              <a:path w="4613230" h="6861641" extrusionOk="0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Google Shape;59;p13"/>
          <p:cNvSpPr/>
          <p:nvPr/>
        </p:nvSpPr>
        <p:spPr>
          <a:xfrm rot="10800000">
            <a:off x="-33556" y="-14280"/>
            <a:ext cx="4615080" cy="10637"/>
          </a:xfrm>
          <a:custGeom>
            <a:avLst/>
            <a:gdLst/>
            <a:ahLst/>
            <a:cxnLst/>
            <a:rect l="l" t="t" r="r" b="b"/>
            <a:pathLst>
              <a:path w="4615080" h="10637" extrusionOk="0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60" name="Google Shape;60;p13"/>
          <p:cNvCxnSpPr/>
          <p:nvPr/>
        </p:nvCxnSpPr>
        <p:spPr>
          <a:xfrm flipH="1">
            <a:off x="-33557" y="0"/>
            <a:ext cx="6705600" cy="809700"/>
          </a:xfrm>
          <a:prstGeom prst="straightConnector1">
            <a:avLst/>
          </a:prstGeom>
          <a:noFill/>
          <a:ln w="12700" cap="flat" cmpd="sng">
            <a:solidFill>
              <a:schemeClr val="accent2">
                <a:alpha val="69800"/>
              </a:schemeClr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1" name="Google Shape;61;p13"/>
          <p:cNvCxnSpPr/>
          <p:nvPr/>
        </p:nvCxnSpPr>
        <p:spPr>
          <a:xfrm rot="10800000" flipH="1">
            <a:off x="3514060" y="-1"/>
            <a:ext cx="510300" cy="6858000"/>
          </a:xfrm>
          <a:prstGeom prst="straightConnector1">
            <a:avLst/>
          </a:prstGeom>
          <a:noFill/>
          <a:ln w="12700" cap="flat" cmpd="sng">
            <a:solidFill>
              <a:schemeClr val="accent2">
                <a:alpha val="69800"/>
              </a:schemeClr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2" name="Google Shape;62;p13"/>
          <p:cNvCxnSpPr/>
          <p:nvPr/>
        </p:nvCxnSpPr>
        <p:spPr>
          <a:xfrm rot="10800000" flipH="1">
            <a:off x="11602477" y="365100"/>
            <a:ext cx="589500" cy="6492900"/>
          </a:xfrm>
          <a:prstGeom prst="straightConnector1">
            <a:avLst/>
          </a:prstGeom>
          <a:noFill/>
          <a:ln w="12700" cap="flat" cmpd="sng">
            <a:solidFill>
              <a:schemeClr val="accent2">
                <a:alpha val="69800"/>
              </a:schemeClr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3" name="Google Shape;63;p13"/>
          <p:cNvCxnSpPr/>
          <p:nvPr/>
        </p:nvCxnSpPr>
        <p:spPr>
          <a:xfrm rot="10800000">
            <a:off x="9340799" y="-10688"/>
            <a:ext cx="2851200" cy="1680000"/>
          </a:xfrm>
          <a:prstGeom prst="straightConnector1">
            <a:avLst/>
          </a:prstGeom>
          <a:noFill/>
          <a:ln w="12700" cap="flat" cmpd="sng">
            <a:solidFill>
              <a:schemeClr val="accent2">
                <a:alpha val="69800"/>
              </a:schemeClr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64" name="Google Shape;64;p13"/>
          <p:cNvCxnSpPr/>
          <p:nvPr/>
        </p:nvCxnSpPr>
        <p:spPr>
          <a:xfrm rot="10800000">
            <a:off x="-33600" y="6045900"/>
            <a:ext cx="6876900" cy="812100"/>
          </a:xfrm>
          <a:prstGeom prst="straightConnector1">
            <a:avLst/>
          </a:prstGeom>
          <a:noFill/>
          <a:ln w="12700" cap="flat" cmpd="sng">
            <a:solidFill>
              <a:schemeClr val="accent2">
                <a:alpha val="69800"/>
              </a:schemeClr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65" name="Google Shape;65;p13"/>
          <p:cNvSpPr>
            <a:spLocks noGrp="1"/>
          </p:cNvSpPr>
          <p:nvPr>
            <p:ph type="pic" idx="2"/>
          </p:nvPr>
        </p:nvSpPr>
        <p:spPr>
          <a:xfrm>
            <a:off x="2623279" y="0"/>
            <a:ext cx="95688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6" name="Google Shape;66;p13"/>
          <p:cNvSpPr txBox="1">
            <a:spLocks noGrp="1"/>
          </p:cNvSpPr>
          <p:nvPr>
            <p:ph type="title"/>
          </p:nvPr>
        </p:nvSpPr>
        <p:spPr>
          <a:xfrm>
            <a:off x="520697" y="1040001"/>
            <a:ext cx="3338700" cy="315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3"/>
          <p:cNvSpPr txBox="1">
            <a:spLocks noGrp="1"/>
          </p:cNvSpPr>
          <p:nvPr>
            <p:ph type="body" idx="1"/>
          </p:nvPr>
        </p:nvSpPr>
        <p:spPr>
          <a:xfrm>
            <a:off x="490538" y="4240213"/>
            <a:ext cx="3497400" cy="180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marL="914400" lvl="1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2pPr>
            <a:lvl3pPr marL="1371600" lvl="2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3pPr>
            <a:lvl4pPr marL="1828800" lvl="3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marL="2286000" lvl="4" indent="-228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marL="2743200" lvl="5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marL="3200400" lvl="6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marL="3657600" lvl="7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marL="4114800" lvl="8" indent="-3429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marL="914400" lvl="1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marL="1371600" lvl="2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marL="1828800" lvl="3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marL="2286000" lvl="4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marL="2743200" lvl="5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marL="3200400" lvl="6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marL="3657600" lvl="7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marL="4114800" lvl="8" indent="-3429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71" name="Google Shape;71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F8E6CE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  <a:defRPr sz="2400">
                <a:solidFill>
                  <a:schemeClr val="dk2"/>
                </a:solidFill>
              </a:defRPr>
            </a:lvl1pPr>
            <a:lvl2pPr marL="914400" lvl="1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2pPr>
            <a:lvl3pPr marL="1371600" lvl="2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3pPr>
            <a:lvl4pPr marL="1828800" lvl="3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4pPr>
            <a:lvl5pPr marL="2286000" lvl="4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5pPr>
            <a:lvl6pPr marL="2743200" lvl="5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6pPr>
            <a:lvl7pPr marL="3200400" lvl="6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7pPr>
            <a:lvl8pPr marL="3657600" lvl="7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8pPr>
            <a:lvl9pPr marL="4114800" lvl="8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chart" Target="../charts/char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hyperlink" Target="https://www.pxfuel.com/en/search?q=engineer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hyperlink" Target="https://pxhere.com/id/photo/85408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jp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hyperlink" Target="https://www.publicdomainpictures.net/en/view-image.php?image=263141&amp;picture=strong-independent-woman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jp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actalentservices.com/en/insights/articles/strength-skill-and-confidence-celebrating-international-women-in-engineering-day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20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/>
          </a:blip>
          <a:srcRect r="14726"/>
          <a:stretch/>
        </p:blipFill>
        <p:spPr>
          <a:xfrm>
            <a:off x="-40425" y="-102800"/>
            <a:ext cx="12272851" cy="6960801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20"/>
          <p:cNvSpPr txBox="1">
            <a:spLocks noGrp="1"/>
          </p:cNvSpPr>
          <p:nvPr>
            <p:ph type="title"/>
          </p:nvPr>
        </p:nvSpPr>
        <p:spPr>
          <a:xfrm>
            <a:off x="4801300" y="47950"/>
            <a:ext cx="7336200" cy="94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4420" b="1" dirty="0">
                <a:solidFill>
                  <a:srgbClr val="1C4587"/>
                </a:solidFill>
                <a:latin typeface="Georgia"/>
                <a:ea typeface="Georgia"/>
                <a:cs typeface="Georgia"/>
                <a:sym typeface="Georgia"/>
              </a:rPr>
              <a:t> </a:t>
            </a:r>
            <a:endParaRPr sz="4420" b="1" dirty="0">
              <a:solidFill>
                <a:srgbClr val="1C4587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2920" b="1" dirty="0">
              <a:solidFill>
                <a:srgbClr val="1C4587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2300" dirty="0">
              <a:solidFill>
                <a:srgbClr val="1C4587"/>
              </a:solidFill>
            </a:endParaRPr>
          </a:p>
        </p:txBody>
      </p:sp>
      <p:sp>
        <p:nvSpPr>
          <p:cNvPr id="127" name="Google Shape;127;p20"/>
          <p:cNvSpPr txBox="1">
            <a:spLocks noGrp="1"/>
          </p:cNvSpPr>
          <p:nvPr>
            <p:ph type="body" idx="1"/>
          </p:nvPr>
        </p:nvSpPr>
        <p:spPr>
          <a:xfrm>
            <a:off x="8816425" y="6008400"/>
            <a:ext cx="3213600" cy="79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Clr>
                <a:schemeClr val="dk1"/>
              </a:buClr>
              <a:buSzPts val="2400"/>
              <a:buNone/>
            </a:pPr>
            <a:r>
              <a:rPr lang="en-US" sz="3500" dirty="0">
                <a:solidFill>
                  <a:schemeClr val="tx1"/>
                </a:solidFill>
                <a:latin typeface="Georgia"/>
                <a:ea typeface="Georgia"/>
                <a:cs typeface="Georgia"/>
                <a:sym typeface="Georgia"/>
              </a:rPr>
              <a:t>Hayley Jones</a:t>
            </a:r>
            <a:endParaRPr sz="3500" dirty="0">
              <a:solidFill>
                <a:schemeClr val="tx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pic>
        <p:nvPicPr>
          <p:cNvPr id="128" name="Google Shape;128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20"/>
          <p:cNvSpPr txBox="1"/>
          <p:nvPr/>
        </p:nvSpPr>
        <p:spPr>
          <a:xfrm>
            <a:off x="2002525" y="965086"/>
            <a:ext cx="10027500" cy="6162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r">
              <a:lnSpc>
                <a:spcPct val="90000"/>
              </a:lnSpc>
            </a:pPr>
            <a:r>
              <a:rPr lang="en-US" sz="2800" dirty="0">
                <a:solidFill>
                  <a:schemeClr val="tx1"/>
                </a:solidFill>
              </a:rPr>
              <a:t>Women in Mechanical Engineering Leadership</a:t>
            </a:r>
            <a:endParaRPr sz="240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0ED453-A37B-6D21-876A-B6889385BCE8}"/>
              </a:ext>
            </a:extLst>
          </p:cNvPr>
          <p:cNvSpPr txBox="1"/>
          <p:nvPr/>
        </p:nvSpPr>
        <p:spPr>
          <a:xfrm>
            <a:off x="5897217" y="1636448"/>
            <a:ext cx="46481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How Culture &amp; Politics Shape Progression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Google Shape;137;p21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6" y="0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21"/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B9BEB8-353E-70B0-E027-14E26A634C44}"/>
              </a:ext>
            </a:extLst>
          </p:cNvPr>
          <p:cNvSpPr txBox="1"/>
          <p:nvPr/>
        </p:nvSpPr>
        <p:spPr>
          <a:xfrm>
            <a:off x="2544417" y="646043"/>
            <a:ext cx="72257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Introduction</a:t>
            </a:r>
          </a:p>
          <a:p>
            <a:pPr algn="ctr"/>
            <a:r>
              <a:rPr lang="en-GB" sz="3600" dirty="0"/>
              <a:t>Why This Matters</a:t>
            </a:r>
          </a:p>
          <a:p>
            <a:pPr algn="ctr"/>
            <a:endParaRPr lang="en-GB" sz="5400" dirty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723C4DE-D234-9F2E-D825-A8EBF431FC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957" y="2564806"/>
            <a:ext cx="12272851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Women form a strong higher-education pipeline showing real capability and interest.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Progression into mechanical engineering leadership remains limited, revealing a gap.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barrier is culture and politics rather than skills or ability.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impacts innovation, retention and the overall strength of the sector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22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2"/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22"/>
          <p:cNvPicPr preferRelativeResize="0"/>
          <p:nvPr/>
        </p:nvPicPr>
        <p:blipFill rotWithShape="1">
          <a:blip r:embed="rId5">
            <a:alphaModFix amt="8000"/>
          </a:blip>
          <a:srcRect l="655" t="7101" b="5759"/>
          <a:stretch/>
        </p:blipFill>
        <p:spPr>
          <a:xfrm>
            <a:off x="40426" y="0"/>
            <a:ext cx="12192000" cy="690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4147AB-2CD3-BA1F-A6AA-96D05E95B73E}"/>
              </a:ext>
            </a:extLst>
          </p:cNvPr>
          <p:cNvSpPr txBox="1"/>
          <p:nvPr/>
        </p:nvSpPr>
        <p:spPr>
          <a:xfrm>
            <a:off x="2892288" y="450271"/>
            <a:ext cx="605292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Women in Mechanical Engineering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BCA196-505C-CD62-770D-A06B1771BE52}"/>
              </a:ext>
            </a:extLst>
          </p:cNvPr>
          <p:cNvSpPr txBox="1"/>
          <p:nvPr/>
        </p:nvSpPr>
        <p:spPr>
          <a:xfrm>
            <a:off x="5446642" y="2100871"/>
            <a:ext cx="6380923" cy="2708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16.5% women in engineering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 8–12% in mechanical engineering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 Early pipeline dropout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Culture shaping outcomes</a:t>
            </a:r>
          </a:p>
          <a:p>
            <a:pPr marL="203200" lvl="0" indent="-342900">
              <a:lnSpc>
                <a:spcPct val="90000"/>
              </a:lnSpc>
              <a:buClr>
                <a:schemeClr val="dk1"/>
              </a:buClr>
              <a:buSzPts val="2200"/>
              <a:buFont typeface="Wingdings" panose="05000000000000000000" pitchFamily="2" charset="2"/>
              <a:buChar char="Ø"/>
            </a:pPr>
            <a:r>
              <a:rPr lang="en-US" sz="2000" dirty="0"/>
              <a:t>Engineering equals innovative,  but still male-           dominated</a:t>
            </a:r>
          </a:p>
          <a:p>
            <a:pPr marL="342900" lvl="0" indent="-342900">
              <a:lnSpc>
                <a:spcPct val="90000"/>
              </a:lnSpc>
              <a:buClr>
                <a:schemeClr val="dk1"/>
              </a:buClr>
              <a:buSzPts val="2200"/>
              <a:buFont typeface="Wingdings" panose="05000000000000000000" pitchFamily="2" charset="2"/>
              <a:buChar char="Ø"/>
            </a:pPr>
            <a:r>
              <a:rPr lang="en-US" sz="2000" dirty="0"/>
              <a:t>Women  - 16 % of UK workforce (WES 2023).</a:t>
            </a:r>
          </a:p>
          <a:p>
            <a:pPr marL="342900" lvl="0" indent="-342900">
              <a:lnSpc>
                <a:spcPct val="90000"/>
              </a:lnSpc>
              <a:buClr>
                <a:schemeClr val="dk1"/>
              </a:buClr>
              <a:buSzPts val="2200"/>
              <a:buFont typeface="Wingdings" panose="05000000000000000000" pitchFamily="2" charset="2"/>
              <a:buChar char="Ø"/>
            </a:pPr>
            <a:r>
              <a:rPr lang="en-US" sz="2000" dirty="0"/>
              <a:t>Barriers are cultural &amp; political, not just structural.</a:t>
            </a:r>
          </a:p>
          <a:p>
            <a:pPr marL="342900" lvl="0" indent="-342900">
              <a:lnSpc>
                <a:spcPct val="90000"/>
              </a:lnSpc>
              <a:buClr>
                <a:schemeClr val="dk1"/>
              </a:buClr>
              <a:buSzPts val="2200"/>
              <a:buFont typeface="Wingdings" panose="05000000000000000000" pitchFamily="2" charset="2"/>
              <a:buChar char="Ø"/>
            </a:pPr>
            <a:r>
              <a:rPr lang="en-US" sz="2000" dirty="0"/>
              <a:t>Leadership behaviours can reshape inclusion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03A29FE6-EE18-4345-E6E2-A6ECED6A51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1423012"/>
              </p:ext>
            </p:extLst>
          </p:nvPr>
        </p:nvGraphicFramePr>
        <p:xfrm>
          <a:off x="274982" y="2186609"/>
          <a:ext cx="5599044" cy="37417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A533814-3B26-BF4B-9DE0-FC4880CCE601}"/>
              </a:ext>
            </a:extLst>
          </p:cNvPr>
          <p:cNvSpPr txBox="1"/>
          <p:nvPr/>
        </p:nvSpPr>
        <p:spPr>
          <a:xfrm>
            <a:off x="5979375" y="6130053"/>
            <a:ext cx="6172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dirty="0">
                <a:solidFill>
                  <a:schemeClr val="dk1"/>
                </a:solidFill>
              </a:rPr>
              <a:t>“</a:t>
            </a:r>
            <a:r>
              <a:rPr lang="en-US" i="1" dirty="0">
                <a:solidFill>
                  <a:schemeClr val="dk1"/>
                </a:solidFill>
              </a:rPr>
              <a:t>We can’t design the future with only half the talent.” – Royal Academy of Engineering, 2022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Google Shape;154;p23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0" y="76653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23"/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23"/>
          <p:cNvPicPr preferRelativeResize="0"/>
          <p:nvPr/>
        </p:nvPicPr>
        <p:blipFill rotWithShape="1">
          <a:blip r:embed="rId5">
            <a:alphaModFix amt="6000"/>
          </a:blip>
          <a:srcRect l="3006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1A86DD-D14B-C897-92E0-874D626699AC}"/>
              </a:ext>
            </a:extLst>
          </p:cNvPr>
          <p:cNvSpPr txBox="1"/>
          <p:nvPr/>
        </p:nvSpPr>
        <p:spPr>
          <a:xfrm>
            <a:off x="2189093" y="524458"/>
            <a:ext cx="61672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Beatrice “Tilly” Shilling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B73ECE5-8E78-114C-7F9C-784FB6FBA5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7EBC5"/>
              </a:clrFrom>
              <a:clrTo>
                <a:srgbClr val="F7EBC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1010" y="1280040"/>
            <a:ext cx="3703983" cy="527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B111E6-AF8E-4D1B-4BD0-0DA0358A38D2}"/>
              </a:ext>
            </a:extLst>
          </p:cNvPr>
          <p:cNvSpPr txBox="1"/>
          <p:nvPr/>
        </p:nvSpPr>
        <p:spPr>
          <a:xfrm>
            <a:off x="770282" y="1957423"/>
            <a:ext cx="6882847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• </a:t>
            </a:r>
            <a:r>
              <a:rPr lang="en-US" sz="1600" b="1" dirty="0"/>
              <a:t>WWII engineer and pioneering innovator</a:t>
            </a:r>
          </a:p>
          <a:p>
            <a:pPr>
              <a:buNone/>
            </a:pPr>
            <a:r>
              <a:rPr lang="en-US" sz="1600" dirty="0"/>
              <a:t>Tilly Shilling was a highly skilled mechanical and aeronautical engineer working at the Royal Aircraft Establishment during the Second World War.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b="1" dirty="0"/>
              <a:t>• Solved a critical Spitfire engine failure</a:t>
            </a:r>
          </a:p>
          <a:p>
            <a:pPr>
              <a:buNone/>
            </a:pPr>
            <a:r>
              <a:rPr lang="en-US" sz="1600" dirty="0"/>
              <a:t>She designed the famous “Tilly Shilling’s orifice,” a simple yet ingenious restrictor plate that stopped Spitfire and Hurricane engines from cutting out in steep dives.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b="1" dirty="0"/>
              <a:t>• Under-</a:t>
            </a:r>
            <a:r>
              <a:rPr lang="en-US" sz="1600" b="1" dirty="0" err="1"/>
              <a:t>recognised</a:t>
            </a:r>
            <a:r>
              <a:rPr lang="en-US" sz="1600" b="1" dirty="0"/>
              <a:t> despite major impact</a:t>
            </a:r>
          </a:p>
          <a:p>
            <a:pPr>
              <a:buNone/>
            </a:pPr>
            <a:r>
              <a:rPr lang="en-US" sz="1600" dirty="0"/>
              <a:t>Her contribution saved  lives, yet she received far less recognition than her male colleagues, reflecting the gender norms of the time.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b="1" dirty="0"/>
              <a:t>• Shows that ability was never the barrier</a:t>
            </a:r>
          </a:p>
          <a:p>
            <a:pPr>
              <a:buNone/>
            </a:pPr>
            <a:r>
              <a:rPr lang="en-US" sz="1600" dirty="0"/>
              <a:t>Her story demonstrates that women have always had the capability, but the real barrier has been the culture of engineering and whose achievements are given visibility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Google Shape;163;p24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24"/>
          <p:cNvPicPr preferRelativeResize="0"/>
          <p:nvPr/>
        </p:nvPicPr>
        <p:blipFill rotWithShape="1">
          <a:blip r:embed="rId4">
            <a:alphaModFix amt="4000"/>
          </a:blip>
          <a:srcRect r="1390"/>
          <a:stretch/>
        </p:blipFill>
        <p:spPr>
          <a:xfrm>
            <a:off x="0" y="0"/>
            <a:ext cx="12192000" cy="6857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4"/>
          <p:cNvPicPr preferRelativeResize="0"/>
          <p:nvPr/>
        </p:nvPicPr>
        <p:blipFill>
          <a:blip r:embed="rId5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13B2FD-41E3-7175-9971-4B7D68D46BF7}"/>
              </a:ext>
            </a:extLst>
          </p:cNvPr>
          <p:cNvSpPr txBox="1"/>
          <p:nvPr/>
        </p:nvSpPr>
        <p:spPr>
          <a:xfrm>
            <a:off x="2536964" y="334597"/>
            <a:ext cx="61672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Engineering Culture Today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4705C-0061-D65A-7B13-77E04482BCEA}"/>
              </a:ext>
            </a:extLst>
          </p:cNvPr>
          <p:cNvSpPr txBox="1"/>
          <p:nvPr/>
        </p:nvSpPr>
        <p:spPr>
          <a:xfrm>
            <a:off x="1819688" y="1603757"/>
            <a:ext cx="8099563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Strong technical identity</a:t>
            </a:r>
          </a:p>
          <a:p>
            <a:r>
              <a:rPr lang="en-US" dirty="0"/>
              <a:t>Mechanical engineering places huge importance on technical skill and deep problem-solving ability, which heavily shapes the culture of the profession.</a:t>
            </a:r>
          </a:p>
          <a:p>
            <a:endParaRPr lang="en-US" dirty="0"/>
          </a:p>
          <a:p>
            <a:r>
              <a:rPr lang="en-US" b="1" dirty="0"/>
              <a:t> Masculine-coded norms</a:t>
            </a:r>
          </a:p>
          <a:p>
            <a:r>
              <a:rPr lang="en-US" dirty="0"/>
              <a:t>Many behaviours traditionally associated with men — such as being tough, assertive, or emotion-free — are still seen as the “default” in engineering settings.</a:t>
            </a:r>
          </a:p>
          <a:p>
            <a:endParaRPr lang="en-US" dirty="0"/>
          </a:p>
          <a:p>
            <a:r>
              <a:rPr lang="en-US" b="1" dirty="0"/>
              <a:t> Long-hours expectation</a:t>
            </a:r>
          </a:p>
          <a:p>
            <a:r>
              <a:rPr lang="en-US" dirty="0"/>
              <a:t>Success is often linked to being available for long hours and taking on intense workloads, which reinforces a culture not always inclusive of different life demands.</a:t>
            </a:r>
          </a:p>
          <a:p>
            <a:endParaRPr lang="en-US" dirty="0"/>
          </a:p>
          <a:p>
            <a:r>
              <a:rPr lang="en-US" b="1" dirty="0"/>
              <a:t> “Lone/technical hero” stereotype</a:t>
            </a:r>
          </a:p>
          <a:p>
            <a:r>
              <a:rPr lang="en-US" dirty="0"/>
              <a:t>Research (Faulkner, 2007; Seron et al., 2016) describes the common image of the engineer who works alone, solves problems independently and is viewed as the ‘technical hero.’</a:t>
            </a:r>
          </a:p>
          <a:p>
            <a:endParaRPr lang="en-US" dirty="0"/>
          </a:p>
          <a:p>
            <a:r>
              <a:rPr lang="en-US" b="1" dirty="0"/>
              <a:t> Narrow sense of who ‘fits’</a:t>
            </a:r>
          </a:p>
          <a:p>
            <a:r>
              <a:rPr lang="en-US" dirty="0"/>
              <a:t>These norms create a narrow idea of who looks like a ‘real engineer,’ which affects who gets noticed, supported and promoted into leadership roles.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Google Shape;172;p25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25"/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25"/>
          <p:cNvPicPr preferRelativeResize="0"/>
          <p:nvPr/>
        </p:nvPicPr>
        <p:blipFill>
          <a:blip r:embed="rId5">
            <a:alphaModFix amt="14000"/>
          </a:blip>
          <a:stretch>
            <a:fillRect/>
          </a:stretch>
        </p:blipFill>
        <p:spPr>
          <a:xfrm>
            <a:off x="5585954" y="-22738"/>
            <a:ext cx="7064074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3BC24B-701B-DD16-3481-D2FBBCDA6AE3}"/>
              </a:ext>
            </a:extLst>
          </p:cNvPr>
          <p:cNvSpPr txBox="1"/>
          <p:nvPr/>
        </p:nvSpPr>
        <p:spPr>
          <a:xfrm>
            <a:off x="2298424" y="273914"/>
            <a:ext cx="6706428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Edgar Schein’s Organisational Culture Model </a:t>
            </a:r>
            <a:r>
              <a:rPr lang="en-GB" dirty="0"/>
              <a:t>(2017) </a:t>
            </a:r>
          </a:p>
        </p:txBody>
      </p:sp>
      <p:pic>
        <p:nvPicPr>
          <p:cNvPr id="6" name="Google Shape;318;p39" descr="An iceberg in the water">
            <a:extLst>
              <a:ext uri="{FF2B5EF4-FFF2-40B4-BE49-F238E27FC236}">
                <a16:creationId xmlns:a16="http://schemas.microsoft.com/office/drawing/2014/main" id="{1195C4BD-E8D5-4C13-C4A4-99A7A8A1A796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6">
            <a:alphaModFix amt="85000"/>
          </a:blip>
          <a:srcRect l="23391" r="23391"/>
          <a:stretch/>
        </p:blipFill>
        <p:spPr>
          <a:xfrm>
            <a:off x="487018" y="1431234"/>
            <a:ext cx="4204252" cy="449248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E161A6-7E06-5A42-B1B8-7E0C89FDB27E}"/>
              </a:ext>
            </a:extLst>
          </p:cNvPr>
          <p:cNvSpPr txBox="1"/>
          <p:nvPr/>
        </p:nvSpPr>
        <p:spPr>
          <a:xfrm>
            <a:off x="5317435" y="1516339"/>
            <a:ext cx="6706428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Artefacts (Visible Layer)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Equality policies, outreach </a:t>
            </a:r>
            <a:r>
              <a:rPr lang="en-US" dirty="0" err="1"/>
              <a:t>programmes</a:t>
            </a:r>
            <a:r>
              <a:rPr lang="en-US" dirty="0"/>
              <a:t>, recruitment campaigns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What organisations </a:t>
            </a:r>
            <a:r>
              <a:rPr lang="en-US" i="1" dirty="0"/>
              <a:t>display</a:t>
            </a:r>
            <a:r>
              <a:rPr lang="en-US" dirty="0"/>
              <a:t> about diversity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Visible efforts in mechanical engineering (“Women in STEM” posters &amp; events)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Espoused Values (What They Say They Believe)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Statements about fairness, meritocracy and inclusion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Leaders saying “we hire the best person for the job”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Mechanical engineering values technical excellence — but confidence gets mistaken for competence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What is said doesn’t always match everyday practice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Underlying Assumptions (Deep, Often Unspoken)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Hidden belief: “ideal engineer equals male”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Technical authority is coded masculine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Women expected to “fit in” by adjusting </a:t>
            </a:r>
            <a:r>
              <a:rPr lang="en-US" dirty="0" err="1"/>
              <a:t>behaviour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Powell, </a:t>
            </a:r>
            <a:r>
              <a:rPr lang="en-US" dirty="0" err="1"/>
              <a:t>Bagilhole</a:t>
            </a:r>
            <a:r>
              <a:rPr lang="en-US" dirty="0"/>
              <a:t> &amp; Dainty 2009: women “do and undo gender” to belong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West &amp; Zimmerman 1987: adapting </a:t>
            </a:r>
            <a:r>
              <a:rPr lang="en-US" dirty="0" err="1"/>
              <a:t>behaviour</a:t>
            </a:r>
            <a:r>
              <a:rPr lang="en-US" dirty="0"/>
              <a:t> to meet expectations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These assumptions shape who is trusted, supported and promoted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26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/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6"/>
          <p:cNvPicPr preferRelativeResize="0"/>
          <p:nvPr/>
        </p:nvPicPr>
        <p:blipFill rotWithShape="1">
          <a:blip r:embed="rId5">
            <a:alphaModFix amt="8000"/>
          </a:blip>
          <a:srcRect b="15504"/>
          <a:stretch/>
        </p:blipFill>
        <p:spPr>
          <a:xfrm rot="10800000">
            <a:off x="1" y="-22738"/>
            <a:ext cx="12191999" cy="684917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C5594C-912B-7639-D49A-9F7FDDD90658}"/>
              </a:ext>
            </a:extLst>
          </p:cNvPr>
          <p:cNvSpPr txBox="1"/>
          <p:nvPr/>
        </p:nvSpPr>
        <p:spPr>
          <a:xfrm>
            <a:off x="235957" y="854933"/>
            <a:ext cx="61672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Politics of Mechanical Engineering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40C6C4-7776-2330-D81F-75B9D03C1BBA}"/>
              </a:ext>
            </a:extLst>
          </p:cNvPr>
          <p:cNvSpPr txBox="1"/>
          <p:nvPr/>
        </p:nvSpPr>
        <p:spPr>
          <a:xfrm>
            <a:off x="235957" y="1941789"/>
            <a:ext cx="8746435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Informal networks shape opportunities</a:t>
            </a:r>
          </a:p>
          <a:p>
            <a:r>
              <a:rPr lang="en-US" sz="1800" dirty="0"/>
              <a:t>Progress often depends on who people know, who they’ve worked with before, and who happens to be “in the room” when opportunities come up (</a:t>
            </a:r>
            <a:r>
              <a:rPr lang="en-US" sz="1800" dirty="0" err="1"/>
              <a:t>Eagly</a:t>
            </a:r>
            <a:r>
              <a:rPr lang="en-US" sz="1800" dirty="0"/>
              <a:t> &amp; Karau 2002)</a:t>
            </a:r>
          </a:p>
          <a:p>
            <a:endParaRPr lang="en-US" sz="1800" dirty="0"/>
          </a:p>
          <a:p>
            <a:r>
              <a:rPr lang="en-US" sz="1800" b="1" dirty="0"/>
              <a:t>Gatekeeping through visibility and access</a:t>
            </a:r>
          </a:p>
          <a:p>
            <a:r>
              <a:rPr lang="en-US" sz="1800" dirty="0"/>
              <a:t>Senior engineers often choose who gets the big, career-building projects — and those choices are influenced by familiarity and trust.</a:t>
            </a:r>
          </a:p>
          <a:p>
            <a:endParaRPr lang="en-US" sz="1800" dirty="0"/>
          </a:p>
          <a:p>
            <a:r>
              <a:rPr lang="en-US" sz="1800" b="1" dirty="0"/>
              <a:t>Women frequently given ‘team glue’ tasks</a:t>
            </a:r>
          </a:p>
          <a:p>
            <a:r>
              <a:rPr lang="en-US" sz="1800" dirty="0" err="1"/>
              <a:t>Eagly</a:t>
            </a:r>
            <a:r>
              <a:rPr lang="en-US" sz="1800" dirty="0"/>
              <a:t> &amp; Karau’s (2002) work shows women are more often asked to take on supportive, people-focused tasks that help the team but don’t lead to promotion.</a:t>
            </a:r>
          </a:p>
          <a:p>
            <a:endParaRPr lang="en-US" sz="1800" dirty="0"/>
          </a:p>
          <a:p>
            <a:r>
              <a:rPr lang="en-US" sz="1800" b="1" dirty="0"/>
              <a:t>Homophily</a:t>
            </a:r>
          </a:p>
          <a:p>
            <a:r>
              <a:rPr lang="en-US" sz="1800" dirty="0"/>
              <a:t>People naturally support those who feel similar to them, so in a male-dominated field, opportunities often circulate within male networks.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 descr="A group of gears and cogs">
            <a:extLst>
              <a:ext uri="{FF2B5EF4-FFF2-40B4-BE49-F238E27FC236}">
                <a16:creationId xmlns:a16="http://schemas.microsoft.com/office/drawing/2014/main" id="{2CA0B817-E4C5-7D01-32CA-6920A733175D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818243" y="1570383"/>
            <a:ext cx="5059432" cy="446276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>
          <a:extLst>
            <a:ext uri="{FF2B5EF4-FFF2-40B4-BE49-F238E27FC236}">
              <a16:creationId xmlns:a16="http://schemas.microsoft.com/office/drawing/2014/main" id="{641DC772-FE41-2369-8C0D-21250B87F4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26" title="vecteezy_women-of-different-cultures-and-nationalities-stand-side-by_51291019.jpg">
            <a:extLst>
              <a:ext uri="{FF2B5EF4-FFF2-40B4-BE49-F238E27FC236}">
                <a16:creationId xmlns:a16="http://schemas.microsoft.com/office/drawing/2014/main" id="{0806F189-ED3D-0034-D18F-26CF6F5EFB47}"/>
              </a:ext>
            </a:extLst>
          </p:cNvPr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>
            <a:extLst>
              <a:ext uri="{FF2B5EF4-FFF2-40B4-BE49-F238E27FC236}">
                <a16:creationId xmlns:a16="http://schemas.microsoft.com/office/drawing/2014/main" id="{D77D0809-B69F-F91D-E3A6-EA23AA547B96}"/>
              </a:ext>
            </a:extLst>
          </p:cNvPr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6">
            <a:extLst>
              <a:ext uri="{FF2B5EF4-FFF2-40B4-BE49-F238E27FC236}">
                <a16:creationId xmlns:a16="http://schemas.microsoft.com/office/drawing/2014/main" id="{9C954BBC-9BC8-52F1-2AE9-A9C10ED62B46}"/>
              </a:ext>
            </a:extLst>
          </p:cNvPr>
          <p:cNvPicPr preferRelativeResize="0"/>
          <p:nvPr/>
        </p:nvPicPr>
        <p:blipFill rotWithShape="1">
          <a:blip r:embed="rId5">
            <a:alphaModFix amt="8000"/>
          </a:blip>
          <a:srcRect b="15504"/>
          <a:stretch/>
        </p:blipFill>
        <p:spPr>
          <a:xfrm rot="10800000">
            <a:off x="-40425" y="31561"/>
            <a:ext cx="12191999" cy="684917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68BE80-ADEE-7E99-2C81-3F46C74E8757}"/>
              </a:ext>
            </a:extLst>
          </p:cNvPr>
          <p:cNvSpPr txBox="1"/>
          <p:nvPr/>
        </p:nvSpPr>
        <p:spPr>
          <a:xfrm>
            <a:off x="2686050" y="541851"/>
            <a:ext cx="61672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Sponsorship as Cultural Lever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14A6A3-F2BE-688F-8304-CD9B7DE2DF8B}"/>
              </a:ext>
            </a:extLst>
          </p:cNvPr>
          <p:cNvSpPr txBox="1"/>
          <p:nvPr/>
        </p:nvSpPr>
        <p:spPr>
          <a:xfrm>
            <a:off x="1967948" y="1741524"/>
            <a:ext cx="859734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b="1" dirty="0"/>
              <a:t>• Men sponsored more than women</a:t>
            </a:r>
          </a:p>
          <a:p>
            <a:pPr>
              <a:buNone/>
            </a:pPr>
            <a:r>
              <a:rPr lang="en-US" sz="1600" dirty="0"/>
              <a:t>Research shows men are more likely to be championed by senior leaders who actively push their progression.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b="1" dirty="0"/>
              <a:t>• Women mentored more than sponsored</a:t>
            </a:r>
          </a:p>
          <a:p>
            <a:pPr>
              <a:buNone/>
            </a:pPr>
            <a:r>
              <a:rPr lang="en-US" sz="1600" dirty="0"/>
              <a:t>Women often receive guidance and emotional support, but not the advocacy needed for real career movement.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b="1" dirty="0"/>
              <a:t>• Sponsorship drives progression</a:t>
            </a:r>
          </a:p>
          <a:p>
            <a:pPr>
              <a:buNone/>
            </a:pPr>
            <a:r>
              <a:rPr lang="en-US" sz="1600" dirty="0"/>
              <a:t>Sponsorship opens doors to high-visibility projects, leadership roles, and strategic networks.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b="1" dirty="0"/>
              <a:t>• A critical cultural lever</a:t>
            </a:r>
          </a:p>
          <a:p>
            <a:pPr>
              <a:buNone/>
            </a:pPr>
            <a:r>
              <a:rPr lang="en-US" sz="1600" dirty="0"/>
              <a:t>Increasing sponsorship for women can shift workplace culture and help broaden who is seen as “leadership material.”</a:t>
            </a:r>
          </a:p>
          <a:p>
            <a:pPr>
              <a:buNone/>
            </a:pPr>
            <a:endParaRPr lang="en-US" sz="1600" dirty="0"/>
          </a:p>
          <a:p>
            <a:pPr>
              <a:buNone/>
            </a:pPr>
            <a:r>
              <a:rPr lang="en-US" sz="1600" b="1" dirty="0"/>
              <a:t>• Builds inclusive artefacts in engineering culture</a:t>
            </a:r>
          </a:p>
          <a:p>
            <a:pPr>
              <a:buNone/>
            </a:pPr>
            <a:r>
              <a:rPr lang="en-US" sz="1600" dirty="0"/>
              <a:t>Sponsorship creates visible signs of change — new role models, more diverse project leads, and greater psychological safety.</a:t>
            </a:r>
          </a:p>
        </p:txBody>
      </p:sp>
    </p:spTree>
    <p:extLst>
      <p:ext uri="{BB962C8B-B14F-4D97-AF65-F5344CB8AC3E}">
        <p14:creationId xmlns:p14="http://schemas.microsoft.com/office/powerpoint/2010/main" val="1516269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>
          <a:extLst>
            <a:ext uri="{FF2B5EF4-FFF2-40B4-BE49-F238E27FC236}">
              <a16:creationId xmlns:a16="http://schemas.microsoft.com/office/drawing/2014/main" id="{193F504F-C01E-61D3-FBC0-0EBC5D52C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26" title="vecteezy_women-of-different-cultures-and-nationalities-stand-side-by_51291019.jpg">
            <a:extLst>
              <a:ext uri="{FF2B5EF4-FFF2-40B4-BE49-F238E27FC236}">
                <a16:creationId xmlns:a16="http://schemas.microsoft.com/office/drawing/2014/main" id="{4807D873-5796-FB03-9899-A29E6B19666E}"/>
              </a:ext>
            </a:extLst>
          </p:cNvPr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>
            <a:extLst>
              <a:ext uri="{FF2B5EF4-FFF2-40B4-BE49-F238E27FC236}">
                <a16:creationId xmlns:a16="http://schemas.microsoft.com/office/drawing/2014/main" id="{90C95BC8-C2EA-B009-A2AF-2760F4FC5ACB}"/>
              </a:ext>
            </a:extLst>
          </p:cNvPr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6">
            <a:extLst>
              <a:ext uri="{FF2B5EF4-FFF2-40B4-BE49-F238E27FC236}">
                <a16:creationId xmlns:a16="http://schemas.microsoft.com/office/drawing/2014/main" id="{B3D4FC70-7856-83EE-90DB-574B0B7BBB50}"/>
              </a:ext>
            </a:extLst>
          </p:cNvPr>
          <p:cNvPicPr preferRelativeResize="0"/>
          <p:nvPr/>
        </p:nvPicPr>
        <p:blipFill rotWithShape="1">
          <a:blip r:embed="rId5">
            <a:alphaModFix amt="8000"/>
          </a:blip>
          <a:srcRect b="15504"/>
          <a:stretch/>
        </p:blipFill>
        <p:spPr>
          <a:xfrm rot="10800000">
            <a:off x="1" y="8824"/>
            <a:ext cx="12191999" cy="684917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A0EDAB-33FF-86D4-7EAC-8588D5458D45}"/>
              </a:ext>
            </a:extLst>
          </p:cNvPr>
          <p:cNvSpPr txBox="1"/>
          <p:nvPr/>
        </p:nvSpPr>
        <p:spPr>
          <a:xfrm>
            <a:off x="2695988" y="631302"/>
            <a:ext cx="61672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Evidence of Limited Progression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8B5672-F779-C9EF-50D1-A1ECB9FCA73D}"/>
              </a:ext>
            </a:extLst>
          </p:cNvPr>
          <p:cNvSpPr txBox="1"/>
          <p:nvPr/>
        </p:nvSpPr>
        <p:spPr>
          <a:xfrm>
            <a:off x="2166730" y="1965789"/>
            <a:ext cx="804075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• Women face the ‘double bind’</a:t>
            </a:r>
          </a:p>
          <a:p>
            <a:pPr>
              <a:buNone/>
            </a:pPr>
            <a:r>
              <a:rPr lang="en-US" dirty="0"/>
              <a:t>Assertiveness is judged negatively in women, while warmth is seen as a lack of authority — creating a no-win situation. </a:t>
            </a:r>
            <a:r>
              <a:rPr lang="en-US" dirty="0" err="1"/>
              <a:t>Eagly</a:t>
            </a:r>
            <a:r>
              <a:rPr lang="en-US" dirty="0"/>
              <a:t> &amp; Karau (2002)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Unequal visibility and recognition</a:t>
            </a:r>
          </a:p>
          <a:p>
            <a:pPr>
              <a:buNone/>
            </a:pPr>
            <a:r>
              <a:rPr lang="en-US" dirty="0"/>
              <a:t>Women’s contributions are noticed less often, limiting their access to stretch roles and leadership opportunities.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Only 38% of senior leaders across the UK are women</a:t>
            </a:r>
          </a:p>
          <a:p>
            <a:pPr>
              <a:buNone/>
            </a:pPr>
            <a:r>
              <a:rPr lang="en-US" dirty="0"/>
              <a:t>And in mechanical engineering the numbers are even lower, showing a clear gap between ability and progression.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Culture — not competence — limits advancement</a:t>
            </a:r>
          </a:p>
          <a:p>
            <a:pPr>
              <a:buNone/>
            </a:pPr>
            <a:r>
              <a:rPr lang="en-US" dirty="0"/>
              <a:t>Biases shaped by gender stereotypes influence evaluations, opportunities and leadership pathways.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Role Congruity Theory explains the bias</a:t>
            </a:r>
          </a:p>
          <a:p>
            <a:pPr>
              <a:buNone/>
            </a:pPr>
            <a:r>
              <a:rPr lang="en-US" dirty="0" err="1"/>
              <a:t>Eagly</a:t>
            </a:r>
            <a:r>
              <a:rPr lang="en-US" dirty="0"/>
              <a:t> &amp; Karau (2002) show that stereotypes about women don’t match stereotypes about leaders, leading to unfair judgement.</a:t>
            </a:r>
          </a:p>
        </p:txBody>
      </p:sp>
    </p:spTree>
    <p:extLst>
      <p:ext uri="{BB962C8B-B14F-4D97-AF65-F5344CB8AC3E}">
        <p14:creationId xmlns:p14="http://schemas.microsoft.com/office/powerpoint/2010/main" val="944652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>
          <a:extLst>
            <a:ext uri="{FF2B5EF4-FFF2-40B4-BE49-F238E27FC236}">
              <a16:creationId xmlns:a16="http://schemas.microsoft.com/office/drawing/2014/main" id="{45C49139-EE52-3EAF-27A9-91F8AF8E3C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26" title="vecteezy_women-of-different-cultures-and-nationalities-stand-side-by_51291019.jpg">
            <a:extLst>
              <a:ext uri="{FF2B5EF4-FFF2-40B4-BE49-F238E27FC236}">
                <a16:creationId xmlns:a16="http://schemas.microsoft.com/office/drawing/2014/main" id="{644FCA66-9A12-2F0A-0DAB-BDB4EB8589C1}"/>
              </a:ext>
            </a:extLst>
          </p:cNvPr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>
            <a:extLst>
              <a:ext uri="{FF2B5EF4-FFF2-40B4-BE49-F238E27FC236}">
                <a16:creationId xmlns:a16="http://schemas.microsoft.com/office/drawing/2014/main" id="{4757BD0B-EDCC-6F78-023D-A311B7EBB4A9}"/>
              </a:ext>
            </a:extLst>
          </p:cNvPr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6">
            <a:extLst>
              <a:ext uri="{FF2B5EF4-FFF2-40B4-BE49-F238E27FC236}">
                <a16:creationId xmlns:a16="http://schemas.microsoft.com/office/drawing/2014/main" id="{B1479627-63A7-A5FC-57A8-20556F57DCF2}"/>
              </a:ext>
            </a:extLst>
          </p:cNvPr>
          <p:cNvPicPr preferRelativeResize="0"/>
          <p:nvPr/>
        </p:nvPicPr>
        <p:blipFill rotWithShape="1">
          <a:blip r:embed="rId5">
            <a:alphaModFix amt="8000"/>
          </a:blip>
          <a:srcRect b="15504"/>
          <a:stretch/>
        </p:blipFill>
        <p:spPr>
          <a:xfrm rot="10800000">
            <a:off x="1" y="8824"/>
            <a:ext cx="12191999" cy="684917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9578EA-B6F9-1BE2-D094-71704DC83E60}"/>
              </a:ext>
            </a:extLst>
          </p:cNvPr>
          <p:cNvSpPr txBox="1"/>
          <p:nvPr/>
        </p:nvSpPr>
        <p:spPr>
          <a:xfrm>
            <a:off x="455458" y="955495"/>
            <a:ext cx="61672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Impact of Culture &amp; Politics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BFBA68-3C0F-2B6A-8005-9621FEAA6D24}"/>
              </a:ext>
            </a:extLst>
          </p:cNvPr>
          <p:cNvSpPr txBox="1"/>
          <p:nvPr/>
        </p:nvSpPr>
        <p:spPr>
          <a:xfrm>
            <a:off x="411603" y="2239964"/>
            <a:ext cx="6619461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800" b="1" dirty="0"/>
              <a:t>• Restricted access to opportunities</a:t>
            </a:r>
          </a:p>
          <a:p>
            <a:pPr>
              <a:buNone/>
            </a:pPr>
            <a:r>
              <a:rPr lang="en-US" sz="1800" dirty="0"/>
              <a:t>Women are less likely to be offered high-profile projects or included in key decision-making spaces.</a:t>
            </a:r>
          </a:p>
          <a:p>
            <a:pPr>
              <a:buNone/>
            </a:pPr>
            <a:endParaRPr lang="en-US" sz="1800" dirty="0"/>
          </a:p>
          <a:p>
            <a:pPr>
              <a:buNone/>
            </a:pPr>
            <a:r>
              <a:rPr lang="en-US" sz="1800" b="1" dirty="0"/>
              <a:t>• Fewer roles available</a:t>
            </a:r>
          </a:p>
          <a:p>
            <a:pPr>
              <a:buNone/>
            </a:pPr>
            <a:r>
              <a:rPr lang="en-US" sz="1800" dirty="0"/>
              <a:t>Progression slows when women aren’t given the challenging assignments that build visibility and leadership credibility.</a:t>
            </a:r>
          </a:p>
          <a:p>
            <a:pPr>
              <a:buNone/>
            </a:pPr>
            <a:endParaRPr lang="en-US" sz="1800" dirty="0"/>
          </a:p>
          <a:p>
            <a:pPr>
              <a:buNone/>
            </a:pPr>
            <a:r>
              <a:rPr lang="en-US" sz="1800" b="1" dirty="0"/>
              <a:t>• Slower progression despite capability</a:t>
            </a:r>
          </a:p>
          <a:p>
            <a:pPr>
              <a:buNone/>
            </a:pPr>
            <a:r>
              <a:rPr lang="en-US" sz="1800" dirty="0"/>
              <a:t>Cultural and political barriers — not ability — make it harder for women to move into senior roles.</a:t>
            </a:r>
          </a:p>
        </p:txBody>
      </p:sp>
      <p:pic>
        <p:nvPicPr>
          <p:cNvPr id="6" name="Picture 5" descr="A pencil and ruler on a blueprint">
            <a:extLst>
              <a:ext uri="{FF2B5EF4-FFF2-40B4-BE49-F238E27FC236}">
                <a16:creationId xmlns:a16="http://schemas.microsoft.com/office/drawing/2014/main" id="{8D9CDD1B-A4D8-7B62-923C-BA8E004D3A7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80313" y="1217105"/>
            <a:ext cx="5476497" cy="461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297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>
          <a:extLst>
            <a:ext uri="{FF2B5EF4-FFF2-40B4-BE49-F238E27FC236}">
              <a16:creationId xmlns:a16="http://schemas.microsoft.com/office/drawing/2014/main" id="{8964F4B6-A49F-152B-2940-C85DD4AE7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26" title="vecteezy_women-of-different-cultures-and-nationalities-stand-side-by_51291019.jpg">
            <a:extLst>
              <a:ext uri="{FF2B5EF4-FFF2-40B4-BE49-F238E27FC236}">
                <a16:creationId xmlns:a16="http://schemas.microsoft.com/office/drawing/2014/main" id="{F3B2F2C5-8E0C-CA58-E1F8-A5F08AB136DA}"/>
              </a:ext>
            </a:extLst>
          </p:cNvPr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>
            <a:extLst>
              <a:ext uri="{FF2B5EF4-FFF2-40B4-BE49-F238E27FC236}">
                <a16:creationId xmlns:a16="http://schemas.microsoft.com/office/drawing/2014/main" id="{477EF966-7C6E-8085-4EDE-5597D20C0ADD}"/>
              </a:ext>
            </a:extLst>
          </p:cNvPr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6">
            <a:extLst>
              <a:ext uri="{FF2B5EF4-FFF2-40B4-BE49-F238E27FC236}">
                <a16:creationId xmlns:a16="http://schemas.microsoft.com/office/drawing/2014/main" id="{67FF5118-87D0-2B64-EEFA-DA70DFD54AD3}"/>
              </a:ext>
            </a:extLst>
          </p:cNvPr>
          <p:cNvPicPr preferRelativeResize="0"/>
          <p:nvPr/>
        </p:nvPicPr>
        <p:blipFill rotWithShape="1">
          <a:blip r:embed="rId5">
            <a:alphaModFix amt="8000"/>
          </a:blip>
          <a:srcRect b="15504"/>
          <a:stretch/>
        </p:blipFill>
        <p:spPr>
          <a:xfrm rot="10800000">
            <a:off x="1" y="8824"/>
            <a:ext cx="12191999" cy="684917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016911-A43B-CD10-DFAF-512281012535}"/>
              </a:ext>
            </a:extLst>
          </p:cNvPr>
          <p:cNvSpPr txBox="1"/>
          <p:nvPr/>
        </p:nvSpPr>
        <p:spPr>
          <a:xfrm>
            <a:off x="3848928" y="357963"/>
            <a:ext cx="61672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Benefits of Diversity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A19FB4-310F-76CF-5BB2-8ADEB0BC01AE}"/>
              </a:ext>
            </a:extLst>
          </p:cNvPr>
          <p:cNvSpPr txBox="1"/>
          <p:nvPr/>
        </p:nvSpPr>
        <p:spPr>
          <a:xfrm>
            <a:off x="2961368" y="5761373"/>
            <a:ext cx="616723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/>
              <a:t>The Royal Academy of Engineering (2022) highlights that diverse teams don’t just create fairer workplaces — they actually perform better, driving stronger innovation, safer design, and improved problem-solving.”</a:t>
            </a:r>
            <a:endParaRPr lang="en-GB" i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7A516C-25E7-235C-83E6-8E5EC7121853}"/>
              </a:ext>
            </a:extLst>
          </p:cNvPr>
          <p:cNvSpPr txBox="1"/>
          <p:nvPr/>
        </p:nvSpPr>
        <p:spPr>
          <a:xfrm>
            <a:off x="235958" y="1640955"/>
            <a:ext cx="967335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• Higher performance across teams</a:t>
            </a:r>
          </a:p>
          <a:p>
            <a:pPr>
              <a:buNone/>
            </a:pPr>
            <a:r>
              <a:rPr lang="en-US" dirty="0"/>
              <a:t>Research consistently shows that mixed-gender teams perform better than homogeneous ones.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More innovation and creativity</a:t>
            </a:r>
          </a:p>
          <a:p>
            <a:pPr>
              <a:buNone/>
            </a:pPr>
            <a:r>
              <a:rPr lang="en-US" dirty="0"/>
              <a:t>A wider range of ideas, experiences and thinking styles leads to stronger problem-solving and better design outcomes.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Better decision-making processes</a:t>
            </a:r>
          </a:p>
          <a:p>
            <a:pPr>
              <a:buNone/>
            </a:pPr>
            <a:r>
              <a:rPr lang="en-US" dirty="0"/>
              <a:t>Diverse groups explore more options, challenge assumptions and avoid “one-way thinking.”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Reduced groupthink</a:t>
            </a:r>
          </a:p>
          <a:p>
            <a:pPr>
              <a:buNone/>
            </a:pPr>
            <a:r>
              <a:rPr lang="en-US" dirty="0"/>
              <a:t>Different perspectives help teams notice risks earlier and prevent everyone following the same line of thought.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Evidence from engineering bodies</a:t>
            </a:r>
          </a:p>
          <a:p>
            <a:pPr>
              <a:buNone/>
            </a:pPr>
            <a:r>
              <a:rPr lang="en-US" dirty="0"/>
              <a:t>Royal Academy of Engineering (2022): diverse teams achieve safer designs and stronger innovation.</a:t>
            </a:r>
            <a:br>
              <a:rPr lang="en-US" dirty="0"/>
            </a:br>
            <a:r>
              <a:rPr lang="en-US" dirty="0"/>
              <a:t>Women’s Engineering Society (2023): women = 16.5% of engineering workforce; leadership representation still far lower.</a:t>
            </a:r>
            <a:br>
              <a:rPr lang="en-US" dirty="0"/>
            </a:br>
            <a:r>
              <a:rPr lang="en-US" dirty="0"/>
              <a:t>Culture — not capability — continues to shape progression.</a:t>
            </a:r>
          </a:p>
        </p:txBody>
      </p:sp>
      <p:pic>
        <p:nvPicPr>
          <p:cNvPr id="4" name="Picture 3" descr="A silhouette of a person with a cape&#10;&#10;AI-generated content may be incorrect.">
            <a:extLst>
              <a:ext uri="{FF2B5EF4-FFF2-40B4-BE49-F238E27FC236}">
                <a16:creationId xmlns:a16="http://schemas.microsoft.com/office/drawing/2014/main" id="{F7E7E527-6A81-25B0-114B-E00DDB7C196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253330" y="357963"/>
            <a:ext cx="2087218" cy="155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021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Google Shape;190;p27" title="vecteezy_women-of-different-cultures-and-nationalities-stand-side-by_51291019.jpg"/>
          <p:cNvPicPr preferRelativeResize="0"/>
          <p:nvPr/>
        </p:nvPicPr>
        <p:blipFill rotWithShape="1">
          <a:blip r:embed="rId3">
            <a:alphaModFix amt="9000"/>
          </a:blip>
          <a:srcRect r="14726"/>
          <a:stretch/>
        </p:blipFill>
        <p:spPr>
          <a:xfrm>
            <a:off x="-40425" y="-22738"/>
            <a:ext cx="12272851" cy="690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27"/>
          <p:cNvPicPr preferRelativeResize="0"/>
          <p:nvPr/>
        </p:nvPicPr>
        <p:blipFill>
          <a:blip r:embed="rId4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27"/>
          <p:cNvPicPr preferRelativeResize="0"/>
          <p:nvPr/>
        </p:nvPicPr>
        <p:blipFill>
          <a:blip r:embed="rId5">
            <a:alphaModFix amt="6000"/>
          </a:blip>
          <a:stretch>
            <a:fillRect/>
          </a:stretch>
        </p:blipFill>
        <p:spPr>
          <a:xfrm>
            <a:off x="2811939" y="-117489"/>
            <a:ext cx="7814772" cy="690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294CDE-50C3-6194-6023-F6D45DCC266D}"/>
              </a:ext>
            </a:extLst>
          </p:cNvPr>
          <p:cNvSpPr txBox="1"/>
          <p:nvPr/>
        </p:nvSpPr>
        <p:spPr>
          <a:xfrm>
            <a:off x="2929979" y="326986"/>
            <a:ext cx="62069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Transformational Leadership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FF4F95-A060-DCC1-A5F6-F5071AA74C0A}"/>
              </a:ext>
            </a:extLst>
          </p:cNvPr>
          <p:cNvSpPr txBox="1"/>
          <p:nvPr/>
        </p:nvSpPr>
        <p:spPr>
          <a:xfrm>
            <a:off x="587250" y="2039559"/>
            <a:ext cx="1089244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• Challenges traditional engineering norms</a:t>
            </a:r>
            <a:br>
              <a:rPr lang="en-US" sz="2000" dirty="0"/>
            </a:br>
            <a:r>
              <a:rPr lang="en-US" sz="2000" dirty="0"/>
              <a:t>Questions the old ‘tough, lone-expert’ model and encourages more collaborative ways of working.</a:t>
            </a:r>
          </a:p>
          <a:p>
            <a:r>
              <a:rPr lang="en-US" sz="2000" b="1" dirty="0"/>
              <a:t>• Models visible inclusion in technical teams</a:t>
            </a:r>
            <a:br>
              <a:rPr lang="en-US" sz="2000" dirty="0"/>
            </a:br>
            <a:r>
              <a:rPr lang="en-US" sz="2000" dirty="0"/>
              <a:t>Leaders show fairness, openness and respect — setting the tone rather than relying on policy alone.</a:t>
            </a:r>
          </a:p>
          <a:p>
            <a:r>
              <a:rPr lang="en-US" sz="2000" b="1" dirty="0"/>
              <a:t>• Builds psychological safety in male-dominated environments</a:t>
            </a:r>
            <a:br>
              <a:rPr lang="en-US" sz="2000" dirty="0"/>
            </a:br>
            <a:r>
              <a:rPr lang="en-US" sz="2000" dirty="0"/>
              <a:t>Creates space for people to speak up, share ideas and raise concerns without fear of judgement.</a:t>
            </a:r>
          </a:p>
          <a:p>
            <a:r>
              <a:rPr lang="en-US" sz="2000" b="1" dirty="0"/>
              <a:t>• Actively develops others through visibility, support and growth opportunities</a:t>
            </a:r>
            <a:br>
              <a:rPr lang="en-US" sz="2000" dirty="0"/>
            </a:br>
            <a:r>
              <a:rPr lang="en-US" sz="2000" dirty="0"/>
              <a:t>Helps broaden who gets noticed and who progresses by opening doors, not just offering advice.</a:t>
            </a:r>
          </a:p>
          <a:p>
            <a:pPr>
              <a:buNone/>
            </a:pPr>
            <a:endParaRPr lang="en-US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C7DDC8-ECCD-397E-AC92-E450B4B6E131}"/>
              </a:ext>
            </a:extLst>
          </p:cNvPr>
          <p:cNvSpPr txBox="1"/>
          <p:nvPr/>
        </p:nvSpPr>
        <p:spPr>
          <a:xfrm>
            <a:off x="2601470" y="973214"/>
            <a:ext cx="62069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James MacGregor Burns (1978) and later developed by Bernard Bass (1985).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Google Shape;235;p31"/>
          <p:cNvPicPr preferRelativeResize="0"/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-228600" y="0"/>
            <a:ext cx="542924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6" name="Google Shape;236;p31"/>
          <p:cNvPicPr preferRelativeResize="0"/>
          <p:nvPr/>
        </p:nvPicPr>
        <p:blipFill rotWithShape="1">
          <a:blip r:embed="rId4">
            <a:alphaModFix amt="20000"/>
          </a:blip>
          <a:srcRect t="2095"/>
          <a:stretch/>
        </p:blipFill>
        <p:spPr>
          <a:xfrm>
            <a:off x="5143513" y="228600"/>
            <a:ext cx="7981875" cy="690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7" name="Google Shape;237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3DE208-972E-FD20-B88B-2F1E0DCFEE46}"/>
              </a:ext>
            </a:extLst>
          </p:cNvPr>
          <p:cNvSpPr txBox="1"/>
          <p:nvPr/>
        </p:nvSpPr>
        <p:spPr>
          <a:xfrm>
            <a:off x="-101463" y="748756"/>
            <a:ext cx="613244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 Schein = WHY</a:t>
            </a:r>
          </a:p>
          <a:p>
            <a:pPr algn="ctr"/>
            <a:r>
              <a:rPr lang="en-GB" sz="4000" dirty="0"/>
              <a:t>Transformational = HOW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3C2D13-FDEE-76D8-80C6-2F381354CDC5}"/>
              </a:ext>
            </a:extLst>
          </p:cNvPr>
          <p:cNvSpPr txBox="1"/>
          <p:nvPr/>
        </p:nvSpPr>
        <p:spPr>
          <a:xfrm>
            <a:off x="72892" y="2485199"/>
            <a:ext cx="673873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• Schein’s model explains </a:t>
            </a:r>
            <a:r>
              <a:rPr lang="en-US" b="1" i="1" dirty="0"/>
              <a:t>why</a:t>
            </a:r>
            <a:r>
              <a:rPr lang="en-US" b="1" dirty="0"/>
              <a:t> inequality persists</a:t>
            </a:r>
            <a:br>
              <a:rPr lang="en-US" dirty="0"/>
            </a:br>
            <a:r>
              <a:rPr lang="en-US" dirty="0"/>
              <a:t>Deep assumptions  shape who “fits” and who progresses.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Cultural patterns sustain imbalance in mechanical engineering</a:t>
            </a:r>
            <a:br>
              <a:rPr lang="en-US" dirty="0"/>
            </a:br>
            <a:r>
              <a:rPr lang="en-US" dirty="0"/>
              <a:t>Masculine-coded expectations influence daily </a:t>
            </a:r>
            <a:r>
              <a:rPr lang="en-US" dirty="0" err="1"/>
              <a:t>behaviour</a:t>
            </a:r>
            <a:r>
              <a:rPr lang="en-US" dirty="0"/>
              <a:t> and decisions.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Transformational leadership provides the </a:t>
            </a:r>
            <a:r>
              <a:rPr lang="en-US" b="1" i="1" dirty="0"/>
              <a:t>how</a:t>
            </a:r>
            <a:br>
              <a:rPr lang="en-US" dirty="0"/>
            </a:br>
            <a:r>
              <a:rPr lang="en-US" dirty="0"/>
              <a:t>Models inclusion, challenges outdated norms, and builds psychological safety.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b="1" dirty="0"/>
              <a:t>• Real progress = awareness + visible leadership action</a:t>
            </a:r>
            <a:br>
              <a:rPr lang="en-US" dirty="0"/>
            </a:br>
            <a:r>
              <a:rPr lang="en-US" dirty="0"/>
              <a:t>Leaders shift culture through consistent </a:t>
            </a:r>
            <a:r>
              <a:rPr lang="en-US" dirty="0" err="1"/>
              <a:t>behaviour</a:t>
            </a:r>
            <a:r>
              <a:rPr lang="en-US" dirty="0"/>
              <a:t> and advocacy.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2D478A-2953-ED86-3FC4-7B8087FB84C6}"/>
              </a:ext>
            </a:extLst>
          </p:cNvPr>
          <p:cNvSpPr txBox="1"/>
          <p:nvPr/>
        </p:nvSpPr>
        <p:spPr>
          <a:xfrm>
            <a:off x="5242161" y="6152892"/>
            <a:ext cx="67138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• “Transformational leadership ignites human potential and turns vision into action.” — Blane (2017)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" name="Google Shape;244;p32"/>
          <p:cNvPicPr preferRelativeResize="0"/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0" y="0"/>
            <a:ext cx="542924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5" name="Google Shape;245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32"/>
          <p:cNvPicPr preferRelativeResize="0"/>
          <p:nvPr/>
        </p:nvPicPr>
        <p:blipFill rotWithShape="1">
          <a:blip r:embed="rId5">
            <a:alphaModFix amt="8000"/>
          </a:blip>
          <a:srcRect b="15504"/>
          <a:stretch/>
        </p:blipFill>
        <p:spPr>
          <a:xfrm rot="10800000">
            <a:off x="1" y="0"/>
            <a:ext cx="12191999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ABDA0D-6F1F-39F4-954E-06D35CE7D722}"/>
              </a:ext>
            </a:extLst>
          </p:cNvPr>
          <p:cNvSpPr txBox="1"/>
          <p:nvPr/>
        </p:nvSpPr>
        <p:spPr>
          <a:xfrm>
            <a:off x="5362151" y="3239887"/>
            <a:ext cx="6167230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• Increasing focus on collaboration</a:t>
            </a:r>
            <a:br>
              <a:rPr lang="en-US" sz="2400" dirty="0"/>
            </a:br>
            <a:r>
              <a:rPr lang="en-US" sz="2400" dirty="0"/>
              <a:t>• Emotional intelligence now valued alongside technical skill</a:t>
            </a:r>
            <a:br>
              <a:rPr lang="en-US" sz="2400" dirty="0"/>
            </a:br>
            <a:r>
              <a:rPr lang="en-US" sz="2400" dirty="0"/>
              <a:t>• Leadership identities becoming broader</a:t>
            </a:r>
            <a:br>
              <a:rPr lang="en-US" sz="2400" dirty="0"/>
            </a:br>
            <a:r>
              <a:rPr lang="en-US" sz="2400" dirty="0"/>
              <a:t>• Sector shifting toward more human-</a:t>
            </a:r>
            <a:r>
              <a:rPr lang="en-US" sz="2400" dirty="0" err="1"/>
              <a:t>centred</a:t>
            </a:r>
            <a:r>
              <a:rPr lang="en-US" sz="2400" dirty="0"/>
              <a:t> design</a:t>
            </a:r>
          </a:p>
          <a:p>
            <a:pPr algn="ctr"/>
            <a:endParaRPr lang="en-US" sz="2400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B5AE1A-4483-478E-9365-D9C556048480}"/>
              </a:ext>
            </a:extLst>
          </p:cNvPr>
          <p:cNvSpPr txBox="1"/>
          <p:nvPr/>
        </p:nvSpPr>
        <p:spPr>
          <a:xfrm>
            <a:off x="5390717" y="1015712"/>
            <a:ext cx="616723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/>
              <a:t>Mechanical engineering is changing — slowly, but definitely. When culture shifts, opportunity shifts.”</a:t>
            </a:r>
            <a:r>
              <a:rPr lang="en-GB" sz="2000" dirty="0"/>
              <a:t> </a:t>
            </a:r>
            <a:r>
              <a:rPr lang="en-GB" sz="1600" dirty="0" err="1"/>
              <a:t>EngineeringUK</a:t>
            </a:r>
            <a:r>
              <a:rPr lang="en-GB" sz="1600" dirty="0"/>
              <a:t> (2022) &amp; RAEng (2022)</a:t>
            </a:r>
            <a:endParaRPr lang="en-US" sz="1600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" name="Google Shape;262;p34"/>
          <p:cNvPicPr preferRelativeResize="0"/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0" y="0"/>
            <a:ext cx="542924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4" name="Google Shape;264;p34"/>
          <p:cNvPicPr preferRelativeResize="0"/>
          <p:nvPr/>
        </p:nvPicPr>
        <p:blipFill>
          <a:blip r:embed="rId5">
            <a:alphaModFix amt="14000"/>
          </a:blip>
          <a:stretch>
            <a:fillRect/>
          </a:stretch>
        </p:blipFill>
        <p:spPr>
          <a:xfrm>
            <a:off x="5312839" y="-268357"/>
            <a:ext cx="7366844" cy="685800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77BECC-7FB4-C196-F9D4-3DF219375689}"/>
              </a:ext>
            </a:extLst>
          </p:cNvPr>
          <p:cNvSpPr txBox="1"/>
          <p:nvPr/>
        </p:nvSpPr>
        <p:spPr>
          <a:xfrm>
            <a:off x="2902142" y="546989"/>
            <a:ext cx="61523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Conclusion: Mechanical Engineering &amp; Women’s Progression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07AA02-E004-49EF-DDBF-373526CC557A}"/>
              </a:ext>
            </a:extLst>
          </p:cNvPr>
          <p:cNvSpPr txBox="1"/>
          <p:nvPr/>
        </p:nvSpPr>
        <p:spPr>
          <a:xfrm>
            <a:off x="2549752" y="1709532"/>
            <a:ext cx="6375952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Culture and politics still shape who advances in mechanical engineering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Women are capable and present, but progression is uneven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Inclusive and transformational leadership supports real change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A more diverse mechanical engineering sector = stronger innovation and better outcomes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" name="Google Shape;271;p35"/>
          <p:cNvPicPr preferRelativeResize="0"/>
          <p:nvPr/>
        </p:nvPicPr>
        <p:blipFill rotWithShape="1">
          <a:blip r:embed="rId3">
            <a:alphaModFix amt="79000"/>
          </a:blip>
          <a:srcRect t="14502" b="123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2" name="Google Shape;272;p35"/>
          <p:cNvPicPr preferRelativeResize="0"/>
          <p:nvPr/>
        </p:nvPicPr>
        <p:blipFill rotWithShape="1">
          <a:blip r:embed="rId4">
            <a:alphaModFix amt="42000"/>
          </a:blip>
          <a:srcRect l="6454" t="25793" r="29573" b="18508"/>
          <a:stretch/>
        </p:blipFill>
        <p:spPr>
          <a:xfrm>
            <a:off x="1756425" y="1353325"/>
            <a:ext cx="9391123" cy="2768524"/>
          </a:xfrm>
          <a:prstGeom prst="rect">
            <a:avLst/>
          </a:prstGeom>
          <a:noFill/>
          <a:ln w="114300" cap="flat" cmpd="sng">
            <a:solidFill>
              <a:srgbClr val="E7695D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73" name="Google Shape;273;p35"/>
          <p:cNvPicPr preferRelativeResize="0"/>
          <p:nvPr/>
        </p:nvPicPr>
        <p:blipFill>
          <a:blip r:embed="rId5">
            <a:alphaModFix amt="27000"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" name="Google Shape;253;p33"/>
          <p:cNvPicPr preferRelativeResize="0"/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0" y="0"/>
            <a:ext cx="5429241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4" name="Google Shape;254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235957" y="6132987"/>
            <a:ext cx="351293" cy="5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5" name="Google Shape;255;p33"/>
          <p:cNvPicPr preferRelativeResize="0"/>
          <p:nvPr/>
        </p:nvPicPr>
        <p:blipFill rotWithShape="1">
          <a:blip r:embed="rId5">
            <a:alphaModFix amt="8000"/>
          </a:blip>
          <a:srcRect l="655" t="7101" b="5759"/>
          <a:stretch/>
        </p:blipFill>
        <p:spPr>
          <a:xfrm>
            <a:off x="0" y="-22750"/>
            <a:ext cx="12192000" cy="690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753B2D-0638-03EB-C807-208DB1C29A30}"/>
              </a:ext>
            </a:extLst>
          </p:cNvPr>
          <p:cNvSpPr txBox="1"/>
          <p:nvPr/>
        </p:nvSpPr>
        <p:spPr>
          <a:xfrm>
            <a:off x="753717" y="566678"/>
            <a:ext cx="10684565" cy="5724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 err="1"/>
              <a:t>Actalent</a:t>
            </a:r>
            <a:r>
              <a:rPr lang="en-US" sz="1600" b="1" dirty="0"/>
              <a:t> (2023)</a:t>
            </a:r>
            <a:r>
              <a:rPr lang="en-US" sz="1600" dirty="0"/>
              <a:t> </a:t>
            </a:r>
            <a:r>
              <a:rPr lang="en-US" sz="1600" i="1" dirty="0"/>
              <a:t>Strength, Skill and Confidence: Celebrating International Women in Engineering Day</a:t>
            </a:r>
            <a:r>
              <a:rPr lang="en-US" sz="1600" dirty="0"/>
              <a:t>. Available at: </a:t>
            </a:r>
            <a:r>
              <a:rPr lang="en-US" sz="1600" dirty="0">
                <a:hlinkClick r:id="rId6"/>
              </a:rPr>
              <a:t>https://www.actalentservices.com/en/insights/articles/strength-skill-and-confidence-celebrating-international-women-in-engineering-day</a:t>
            </a:r>
            <a:r>
              <a:rPr lang="en-US" sz="1600" dirty="0"/>
              <a:t> (Accessed:11/11/25). </a:t>
            </a:r>
            <a:endParaRPr lang="en-US" sz="1600" b="1" dirty="0"/>
          </a:p>
          <a:p>
            <a:r>
              <a:rPr lang="en-US" sz="1600" b="1" dirty="0"/>
              <a:t>Blane, H. (2017)</a:t>
            </a:r>
            <a:r>
              <a:rPr lang="en-US" sz="1600" dirty="0"/>
              <a:t> </a:t>
            </a:r>
            <a:r>
              <a:rPr lang="en-US" sz="1600" i="1" dirty="0"/>
              <a:t>7 Principles of Transformational Leadership: Create a Mindset of Passion, Innovation and Growth</a:t>
            </a:r>
            <a:r>
              <a:rPr lang="en-US" sz="1600" dirty="0"/>
              <a:t>. Hoboken: Wiley.</a:t>
            </a:r>
          </a:p>
          <a:p>
            <a:r>
              <a:rPr lang="en-US" sz="1600" b="1" dirty="0"/>
              <a:t>Chin, R. (2015)</a:t>
            </a:r>
            <a:r>
              <a:rPr lang="en-US" sz="1600" dirty="0"/>
              <a:t> ‘Transformational leadership and </a:t>
            </a:r>
            <a:r>
              <a:rPr lang="en-US" sz="1600" dirty="0" err="1"/>
              <a:t>organisational</a:t>
            </a:r>
            <a:r>
              <a:rPr lang="en-US" sz="1600" dirty="0"/>
              <a:t> change’, </a:t>
            </a:r>
            <a:r>
              <a:rPr lang="en-US" sz="1600" i="1" dirty="0"/>
              <a:t>Leadership &amp; Organization Development Journal</a:t>
            </a:r>
            <a:r>
              <a:rPr lang="en-US" sz="1600" dirty="0"/>
              <a:t>, 36(4), pp. 430–448.</a:t>
            </a:r>
          </a:p>
          <a:p>
            <a:r>
              <a:rPr lang="en-US" sz="1600" b="1" dirty="0" err="1"/>
              <a:t>Eagly</a:t>
            </a:r>
            <a:r>
              <a:rPr lang="en-US" sz="1600" b="1" dirty="0"/>
              <a:t>, A.H. and Carli, L.L. (2007)</a:t>
            </a:r>
            <a:r>
              <a:rPr lang="en-US" sz="1600" dirty="0"/>
              <a:t> </a:t>
            </a:r>
            <a:r>
              <a:rPr lang="en-US" sz="1600" i="1" dirty="0"/>
              <a:t>Through the Labyrinth: The Truth About How Women Become Leaders</a:t>
            </a:r>
            <a:r>
              <a:rPr lang="en-US" sz="1600" dirty="0"/>
              <a:t>. Boston: Harvard Business Review Press.</a:t>
            </a:r>
          </a:p>
          <a:p>
            <a:r>
              <a:rPr lang="en-US" sz="1600" b="1" dirty="0" err="1"/>
              <a:t>Eagly</a:t>
            </a:r>
            <a:r>
              <a:rPr lang="en-US" sz="1600" b="1" dirty="0"/>
              <a:t>, A.H. and Karau, S.J. (2002)</a:t>
            </a:r>
            <a:r>
              <a:rPr lang="en-US" sz="1600" dirty="0"/>
              <a:t> ‘Role congruity theory of prejudice toward female leaders’, </a:t>
            </a:r>
            <a:r>
              <a:rPr lang="en-US" sz="1600" i="1" dirty="0"/>
              <a:t>Psychological Review</a:t>
            </a:r>
            <a:r>
              <a:rPr lang="en-US" sz="1600" dirty="0"/>
              <a:t>, 109(3), pp. 573–598. doi:10.1037/0033-295X.109.3.573.</a:t>
            </a:r>
          </a:p>
          <a:p>
            <a:r>
              <a:rPr lang="en-US" sz="1600" b="1" dirty="0" err="1"/>
              <a:t>EngineeringUK</a:t>
            </a:r>
            <a:r>
              <a:rPr lang="en-US" sz="1600" b="1" dirty="0"/>
              <a:t> (2023)</a:t>
            </a:r>
            <a:r>
              <a:rPr lang="en-US" sz="1600" dirty="0"/>
              <a:t> </a:t>
            </a:r>
            <a:r>
              <a:rPr lang="en-US" sz="1600" i="1" dirty="0"/>
              <a:t>Engineering in Higher Education Report</a:t>
            </a:r>
            <a:r>
              <a:rPr lang="en-US" sz="1600" dirty="0"/>
              <a:t>. London: </a:t>
            </a:r>
            <a:r>
              <a:rPr lang="en-US" sz="1600" dirty="0" err="1"/>
              <a:t>EngineeringUK</a:t>
            </a:r>
            <a:r>
              <a:rPr lang="en-US" sz="1600" dirty="0"/>
              <a:t>.</a:t>
            </a:r>
          </a:p>
          <a:p>
            <a:r>
              <a:rPr lang="en-US" sz="1600" b="1" dirty="0"/>
              <a:t>Faulkner, W. (2009)</a:t>
            </a:r>
            <a:r>
              <a:rPr lang="en-US" sz="1600" dirty="0"/>
              <a:t> ‘Doing gender in engineering workplace cultures. II. Gender in/authenticity and the in/visibility paradox’, </a:t>
            </a:r>
            <a:r>
              <a:rPr lang="en-US" sz="1600" i="1" dirty="0"/>
              <a:t>Engineering Studies</a:t>
            </a:r>
            <a:r>
              <a:rPr lang="en-US" sz="1600" dirty="0"/>
              <a:t>, 1(1), pp. 3–18.</a:t>
            </a:r>
          </a:p>
          <a:p>
            <a:r>
              <a:rPr lang="en-US" sz="1600" b="1" dirty="0"/>
              <a:t>Northouse, P.G. (2021)</a:t>
            </a:r>
            <a:r>
              <a:rPr lang="en-US" sz="1600" dirty="0"/>
              <a:t> </a:t>
            </a:r>
            <a:r>
              <a:rPr lang="en-US" sz="1600" i="1" dirty="0"/>
              <a:t>Leadership: Theory and Practice</a:t>
            </a:r>
            <a:r>
              <a:rPr lang="en-US" sz="1600" dirty="0"/>
              <a:t>. 9th </a:t>
            </a:r>
            <a:r>
              <a:rPr lang="en-US" sz="1600" dirty="0" err="1"/>
              <a:t>edn</a:t>
            </a:r>
            <a:r>
              <a:rPr lang="en-US" sz="1600" dirty="0"/>
              <a:t>. Thousand Oaks: Sage.</a:t>
            </a:r>
          </a:p>
          <a:p>
            <a:r>
              <a:rPr lang="en-US" sz="1600" b="1" dirty="0"/>
              <a:t>Powell, A., </a:t>
            </a:r>
            <a:r>
              <a:rPr lang="en-US" sz="1600" b="1" dirty="0" err="1"/>
              <a:t>Bagilhole</a:t>
            </a:r>
            <a:r>
              <a:rPr lang="en-US" sz="1600" b="1" dirty="0"/>
              <a:t>, B. and Dainty, A. (2009)</a:t>
            </a:r>
            <a:r>
              <a:rPr lang="en-US" sz="1600" dirty="0"/>
              <a:t> ‘How women engineers do and undo gender: Consequences for gender equality’, </a:t>
            </a:r>
            <a:r>
              <a:rPr lang="en-US" sz="1600" i="1" dirty="0"/>
              <a:t>Gender, Work &amp; Organization</a:t>
            </a:r>
            <a:r>
              <a:rPr lang="en-US" sz="1600" dirty="0"/>
              <a:t>, 16(4), pp. 411–428.</a:t>
            </a:r>
          </a:p>
          <a:p>
            <a:r>
              <a:rPr lang="en-US" sz="1600" b="1" dirty="0"/>
              <a:t>Royal Academy of Engineering (2022)</a:t>
            </a:r>
            <a:r>
              <a:rPr lang="en-US" sz="1600" dirty="0"/>
              <a:t> </a:t>
            </a:r>
            <a:r>
              <a:rPr lang="en-US" sz="1600" i="1" dirty="0"/>
              <a:t>Diversity and Inclusion in Engineering</a:t>
            </a:r>
            <a:r>
              <a:rPr lang="en-US" sz="1600" dirty="0"/>
              <a:t>. London: RAEng.</a:t>
            </a:r>
          </a:p>
          <a:p>
            <a:r>
              <a:rPr lang="en-US" sz="1600" b="1" dirty="0"/>
              <a:t>Schein, E.H. and Schein, P. (2017)</a:t>
            </a:r>
            <a:r>
              <a:rPr lang="en-US" sz="1600" dirty="0"/>
              <a:t> </a:t>
            </a:r>
            <a:r>
              <a:rPr lang="en-US" sz="1600" i="1" dirty="0"/>
              <a:t>Organizational Culture and Leadership</a:t>
            </a:r>
            <a:r>
              <a:rPr lang="en-US" sz="1600" dirty="0"/>
              <a:t>. 5th </a:t>
            </a:r>
            <a:r>
              <a:rPr lang="en-US" sz="1600" dirty="0" err="1"/>
              <a:t>edn</a:t>
            </a:r>
            <a:r>
              <a:rPr lang="en-US" sz="1600" dirty="0"/>
              <a:t>. Hoboken: Wiley.</a:t>
            </a:r>
          </a:p>
          <a:p>
            <a:r>
              <a:rPr lang="en-US" sz="1600" b="1" dirty="0"/>
              <a:t>Seron, C., </a:t>
            </a:r>
            <a:r>
              <a:rPr lang="en-US" sz="1600" b="1" dirty="0" err="1"/>
              <a:t>Silbey</a:t>
            </a:r>
            <a:r>
              <a:rPr lang="en-US" sz="1600" b="1" dirty="0"/>
              <a:t>, S., Cech, E. and </a:t>
            </a:r>
            <a:r>
              <a:rPr lang="en-US" sz="1600" b="1" dirty="0" err="1"/>
              <a:t>Rubineau</a:t>
            </a:r>
            <a:r>
              <a:rPr lang="en-US" sz="1600" b="1" dirty="0"/>
              <a:t>, B. (2016)</a:t>
            </a:r>
            <a:r>
              <a:rPr lang="en-US" sz="1600" dirty="0"/>
              <a:t> ‘Persistence is cultural: Professional socialization and the reproduction of sex segregation’, </a:t>
            </a:r>
            <a:r>
              <a:rPr lang="en-US" sz="1600" i="1" dirty="0"/>
              <a:t>Work and Occupations</a:t>
            </a:r>
            <a:r>
              <a:rPr lang="en-US" sz="1600" dirty="0"/>
              <a:t>, 43(2), pp. 178–214.</a:t>
            </a:r>
          </a:p>
          <a:p>
            <a:r>
              <a:rPr lang="en-US" sz="1600" b="1" dirty="0"/>
              <a:t>Women’s Engineering Society (2023)</a:t>
            </a:r>
            <a:r>
              <a:rPr lang="en-US" sz="1600" dirty="0"/>
              <a:t> </a:t>
            </a:r>
            <a:r>
              <a:rPr lang="en-US" sz="1600" i="1" dirty="0"/>
              <a:t>State of Engineering: Gender and Diversity Report</a:t>
            </a:r>
            <a:r>
              <a:rPr lang="en-US" sz="1600" dirty="0"/>
              <a:t>. London: WES.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2607</TotalTime>
  <Words>2092</Words>
  <Application>Microsoft Office PowerPoint</Application>
  <PresentationFormat>Widescreen</PresentationFormat>
  <Paragraphs>229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Georgia</vt:lpstr>
      <vt:lpstr>Wingdings</vt:lpstr>
      <vt:lpstr>Simple Light</vt:lpstr>
      <vt:lpstr>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Hayley Jones</cp:lastModifiedBy>
  <cp:revision>1</cp:revision>
  <dcterms:modified xsi:type="dcterms:W3CDTF">2025-12-01T12:32:56Z</dcterms:modified>
</cp:coreProperties>
</file>