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2/12/2020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2/12/2020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2/12/2020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2/12/2020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2/12/2020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2/12/2020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2/12/2020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2/12/2020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2/12/2020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2/12/2020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2/12/2020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2/12/2020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Hand reflexology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6000" dirty="0" smtClean="0"/>
              <a:t>Reflex points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24791811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Reflexology as we know today is evolved out of the work of Eunice </a:t>
            </a:r>
            <a:r>
              <a:rPr lang="en-GB" dirty="0" err="1" smtClean="0"/>
              <a:t>Ingham</a:t>
            </a:r>
            <a:endParaRPr lang="en-GB" dirty="0" smtClean="0"/>
          </a:p>
          <a:p>
            <a:r>
              <a:rPr lang="en-GB" dirty="0" smtClean="0"/>
              <a:t>Built on previous works from William Fitzgerald and Joe Riley in zone therapy in the early 1900’s </a:t>
            </a:r>
          </a:p>
          <a:p>
            <a:r>
              <a:rPr lang="en-GB" dirty="0" smtClean="0"/>
              <a:t>Developed the unique pressure point technique which is used today </a:t>
            </a:r>
          </a:p>
          <a:p>
            <a:r>
              <a:rPr lang="en-GB" dirty="0" smtClean="0"/>
              <a:t>Alternative pressure with relaxation and covering every part of the skin. </a:t>
            </a:r>
          </a:p>
        </p:txBody>
      </p:sp>
    </p:spTree>
    <p:extLst>
      <p:ext uri="{BB962C8B-B14F-4D97-AF65-F5344CB8AC3E}">
        <p14:creationId xmlns:p14="http://schemas.microsoft.com/office/powerpoint/2010/main" val="1298803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Hand reflexology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Giving reflexology to the hand is an alternative to the feet</a:t>
            </a:r>
          </a:p>
          <a:p>
            <a:r>
              <a:rPr lang="en-GB" dirty="0" smtClean="0"/>
              <a:t>Sensory pathways from these areas especially stimulate the brain, providing deep sensations of well being</a:t>
            </a:r>
          </a:p>
          <a:p>
            <a:r>
              <a:rPr lang="en-GB" dirty="0" smtClean="0"/>
              <a:t>It possible to give hand reflexology in the workplace , at a bed side hospital, </a:t>
            </a:r>
          </a:p>
          <a:p>
            <a:r>
              <a:rPr lang="en-GB" dirty="0" smtClean="0"/>
              <a:t>What other advantages can you think of?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2937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Head aches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Poor or congestive lymph</a:t>
            </a:r>
          </a:p>
          <a:p>
            <a:r>
              <a:rPr lang="en-GB" b="1" dirty="0" smtClean="0"/>
              <a:t>Work the sinus , face, lymphatic reflexes</a:t>
            </a:r>
          </a:p>
          <a:p>
            <a:r>
              <a:rPr lang="en-GB" dirty="0" smtClean="0"/>
              <a:t>Poor digestion</a:t>
            </a:r>
          </a:p>
          <a:p>
            <a:r>
              <a:rPr lang="en-GB" b="1" dirty="0" smtClean="0"/>
              <a:t>Work the stomach and colon reflexes</a:t>
            </a:r>
          </a:p>
          <a:p>
            <a:r>
              <a:rPr lang="en-GB" dirty="0" smtClean="0"/>
              <a:t>Menstrual imbalances – </a:t>
            </a:r>
            <a:r>
              <a:rPr lang="en-GB" b="1" dirty="0" smtClean="0"/>
              <a:t>work the ovaries, pituitary reflexes</a:t>
            </a:r>
          </a:p>
          <a:p>
            <a:r>
              <a:rPr lang="en-GB" dirty="0" smtClean="0"/>
              <a:t>Liver congestion – migraine </a:t>
            </a:r>
            <a:r>
              <a:rPr lang="en-GB" b="1" dirty="0" smtClean="0"/>
              <a:t>work the liver, gallbladder lymph</a:t>
            </a:r>
          </a:p>
          <a:p>
            <a:r>
              <a:rPr lang="en-GB" dirty="0" smtClean="0"/>
              <a:t>Neck, jaw or shoulder tension- </a:t>
            </a:r>
            <a:r>
              <a:rPr lang="en-GB" b="1" dirty="0" smtClean="0"/>
              <a:t>work the face, head, shoulder area, neck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73707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Hand reflex points</a:t>
            </a:r>
            <a:endParaRPr lang="en-GB" dirty="0"/>
          </a:p>
        </p:txBody>
      </p:sp>
      <p:pic>
        <p:nvPicPr>
          <p:cNvPr id="4" name="Content Placeholder 3" descr="Palm Reflexology : Human N Health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8429" y="2452255"/>
            <a:ext cx="8562109" cy="4239489"/>
          </a:xfrm>
        </p:spPr>
      </p:pic>
    </p:spTree>
    <p:extLst>
      <p:ext uri="{BB962C8B-B14F-4D97-AF65-F5344CB8AC3E}">
        <p14:creationId xmlns:p14="http://schemas.microsoft.com/office/powerpoint/2010/main" val="2815963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Endocrine disorders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14263" y="2485506"/>
            <a:ext cx="7729728" cy="3894602"/>
          </a:xfrm>
        </p:spPr>
        <p:txBody>
          <a:bodyPr/>
          <a:lstStyle/>
          <a:p>
            <a:r>
              <a:rPr lang="en-GB" dirty="0" smtClean="0"/>
              <a:t>Hypoglycaemia – pancreas, liver, digestive organs diaphragm/solar plexus</a:t>
            </a:r>
          </a:p>
          <a:p>
            <a:r>
              <a:rPr lang="en-GB" dirty="0" smtClean="0"/>
              <a:t>Diabetes – pancreas, liver, digestive organs, adrenal glands </a:t>
            </a:r>
          </a:p>
          <a:p>
            <a:r>
              <a:rPr lang="en-GB" dirty="0" smtClean="0"/>
              <a:t>Thyroid – thyroid, all glands spinal nerves up the neck</a:t>
            </a:r>
            <a:endParaRPr lang="en-GB" dirty="0"/>
          </a:p>
        </p:txBody>
      </p:sp>
      <p:pic>
        <p:nvPicPr>
          <p:cNvPr id="4" name="Picture 3" descr="Hand Reflexology - The Pub - Shroomery Message Board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345" y="3902500"/>
            <a:ext cx="3882044" cy="28097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5706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Menopause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Endocrine system</a:t>
            </a:r>
          </a:p>
          <a:p>
            <a:r>
              <a:rPr lang="en-GB" dirty="0" smtClean="0"/>
              <a:t>Reproduction</a:t>
            </a:r>
          </a:p>
          <a:p>
            <a:r>
              <a:rPr lang="en-GB" dirty="0" smtClean="0"/>
              <a:t>Stress</a:t>
            </a:r>
          </a:p>
          <a:p>
            <a:r>
              <a:rPr lang="en-GB" dirty="0" smtClean="0"/>
              <a:t>Spinal nerves</a:t>
            </a:r>
          </a:p>
          <a:p>
            <a:r>
              <a:rPr lang="en-GB" dirty="0" smtClean="0"/>
              <a:t>Liver</a:t>
            </a:r>
          </a:p>
          <a:p>
            <a:r>
              <a:rPr lang="en-GB" dirty="0" smtClean="0"/>
              <a:t>Elimination channels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7403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Back Ache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Whole spine</a:t>
            </a:r>
          </a:p>
          <a:p>
            <a:r>
              <a:rPr lang="en-GB" dirty="0" smtClean="0"/>
              <a:t>Neck of all toes</a:t>
            </a:r>
          </a:p>
          <a:p>
            <a:r>
              <a:rPr lang="en-GB" dirty="0" smtClean="0"/>
              <a:t>Shoulder</a:t>
            </a:r>
          </a:p>
          <a:p>
            <a:r>
              <a:rPr lang="en-GB" dirty="0" smtClean="0"/>
              <a:t>Adrenal</a:t>
            </a:r>
          </a:p>
          <a:p>
            <a:r>
              <a:rPr lang="en-GB" dirty="0" smtClean="0"/>
              <a:t>Pituitary for the release of endorphins</a:t>
            </a:r>
          </a:p>
          <a:p>
            <a:r>
              <a:rPr lang="en-GB" dirty="0" smtClean="0"/>
              <a:t>Achilles tendon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3525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Pain Relief In The Palm Of Your Hand And Feet With This ...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8597" y="257694"/>
            <a:ext cx="10066712" cy="6442363"/>
          </a:xfrm>
        </p:spPr>
      </p:pic>
    </p:spTree>
    <p:extLst>
      <p:ext uri="{BB962C8B-B14F-4D97-AF65-F5344CB8AC3E}">
        <p14:creationId xmlns:p14="http://schemas.microsoft.com/office/powerpoint/2010/main" val="3830763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39</TotalTime>
  <Words>234</Words>
  <Application>Microsoft Office PowerPoint</Application>
  <PresentationFormat>Widescreen</PresentationFormat>
  <Paragraphs>39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Gill Sans MT</vt:lpstr>
      <vt:lpstr>Parcel</vt:lpstr>
      <vt:lpstr>Hand reflexology</vt:lpstr>
      <vt:lpstr>History</vt:lpstr>
      <vt:lpstr>Hand reflexology</vt:lpstr>
      <vt:lpstr>Head aches</vt:lpstr>
      <vt:lpstr>Hand reflex points</vt:lpstr>
      <vt:lpstr>Endocrine disorders</vt:lpstr>
      <vt:lpstr>Menopause </vt:lpstr>
      <vt:lpstr>Back Ache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Hand reflexology</dc:title>
  <dc:creator>Sharon Langford</dc:creator>
  <cp:lastModifiedBy>Sharon Langford</cp:lastModifiedBy>
  <cp:revision>6</cp:revision>
  <dcterms:created xsi:type="dcterms:W3CDTF">2020-02-12T08:57:41Z</dcterms:created>
  <dcterms:modified xsi:type="dcterms:W3CDTF">2020-02-12T09:37:17Z</dcterms:modified>
</cp:coreProperties>
</file>