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5" roundtripDataSignature="AMtx7mgerj0qdZW1Q6SCUWdlzA+NSGvTZ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customschemas.google.com/relationships/presentationmetadata" Target="metadata"/><Relationship Id="rId14" Type="http://schemas.openxmlformats.org/officeDocument/2006/relationships/slide" Target="slides/slide10.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6" name="Google Shape;23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5" name="Google Shape;24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3" name="Google Shape;25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a:solidFill>
                  <a:schemeClr val="lt1"/>
                </a:solidFill>
                <a:latin typeface="Arial"/>
                <a:ea typeface="Arial"/>
                <a:cs typeface="Arial"/>
                <a:sym typeface="Arial"/>
              </a:rPr>
              <a:t>Established in Doncaster, England, the Regent Hotel is a subsidiary of the Intercontinental Hotels Group. By skilfully blending the attractiveness of the 18th century with contemporary conveniences, it provides customers with an unmatched mix of historical grandeur and modern comfort (Booking.com, n.d.). This hotel not only represents an easy blend of modernity and history, but also establishes itself as a crucial point in Doncaster for a wide range of activities. It is easy to explore the city's rich cultural heritage, including its vibrant theatre scene, historic markets, and beautiful parks, from the hotel's central location in Doncaster. </a:t>
            </a:r>
            <a:endParaRPr/>
          </a:p>
        </p:txBody>
      </p:sp>
      <p:sp>
        <p:nvSpPr>
          <p:cNvPr id="254" name="Google Shape;25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2" name="Google Shape;26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a:solidFill>
                  <a:schemeClr val="lt1"/>
                </a:solidFill>
                <a:latin typeface="Arial"/>
                <a:ea typeface="Arial"/>
                <a:cs typeface="Arial"/>
                <a:sym typeface="Arial"/>
              </a:rPr>
              <a:t>The Regent Hotel Doncaster features an extensive selection of services and amenities that have been thoughtfully made to accommodate a diverse range of clientele. Its proximity to the town's numerous attractions makes it an ideal location for both business and leisure travellers.The hotel provides a diverse selection of amenities and activities, including gin tastings, live music performances, and a range of entertainment options that suit to the preferences of both corporate and leisure travellers. The hotel's capacity for adaptability implies that it has the potential to accommodate event attendees in addition to vacationers and business travellers. In addition, the Regent Hotel presents exclusive promotions on accommodations and weekend stays, which may prove especially appealing to budget-conscious guests. Situated within walking distance of a multitude of Doncaster attractions, the hotel is ideally situated to serve as a base for families seeking for relaxation.</a:t>
            </a:r>
            <a:endParaRPr/>
          </a:p>
        </p:txBody>
      </p:sp>
      <p:sp>
        <p:nvSpPr>
          <p:cNvPr id="263" name="Google Shape;26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1" name="Google Shape;271;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a:latin typeface="Arial"/>
                <a:ea typeface="Arial"/>
                <a:cs typeface="Arial"/>
                <a:sym typeface="Arial"/>
              </a:rPr>
              <a:t>The Regent Hotel's guest services are comprehensive and essential to the establishment's functioning. They consist of a range of activities and interactions between the lodging facility and its clientele, such as tailored amenities, high-quality culinary choices, and a convenient geographical position. By providing a hospitable environment, these services accommodate the requirements of guests through the operation of a round-the-clock front desk, concierge provisions, and room service. They fulfil an essential function by attending to the needs and anticipations of visitors, guaranteeing their satisfaction and ease throughout their sojourn.</a:t>
            </a:r>
            <a:endParaRPr/>
          </a:p>
        </p:txBody>
      </p:sp>
      <p:sp>
        <p:nvSpPr>
          <p:cNvPr id="272" name="Google Shape;272;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0" name="Google Shape;28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200">
                <a:solidFill>
                  <a:schemeClr val="lt1"/>
                </a:solidFill>
                <a:latin typeface="Arial"/>
                <a:ea typeface="Arial"/>
                <a:cs typeface="Arial"/>
                <a:sym typeface="Arial"/>
              </a:rPr>
              <a:t>The guest services provided at the Regent Hotel entail the creation of a caring and accommodating atmosphere in order to attend to the requirements of the visitors. The amenities consist of room service, a concierge, and a 24-hour front desk (Tripadvisor, n.d.). These services are responsible for fulfilling the needs and desires of visitors, as well as ensuring that they feel comfort, and satisfaction (Solomon, 2018). By diligently managing each aspect, starting from the moment a guest arrives until their departure, The Regent Hotel guarantees an uninterrupted, pleasant, and satisfying sojourn, consequently building client loyalty and promoting recurring visits.</a:t>
            </a:r>
            <a:endParaRPr/>
          </a:p>
        </p:txBody>
      </p:sp>
      <p:sp>
        <p:nvSpPr>
          <p:cNvPr id="281" name="Google Shape;28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9" name="Google Shape;28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200">
                <a:solidFill>
                  <a:schemeClr val="lt1"/>
                </a:solidFill>
                <a:latin typeface="Arial"/>
                <a:ea typeface="Arial"/>
                <a:cs typeface="Arial"/>
                <a:sym typeface="Arial"/>
              </a:rPr>
              <a:t>The creation of unique experiences through unmatched hospitality services that guarantee customer fulfilment is of highest priority. Such experiences foster loyalty and repeat business, which are both vital for the establishment of a positive reputation and the generation of word-of-mouth (Ford &amp; Sturman, 2018). Hotels make substantial contributions to both the local and national economies through the generation of revenue and employment. Furthermore, they serve as platforms for cultural exchanges, which contribute to the knowledge and cultural practises of both personnel and guests (Wood, 2015). Long-term success necessitates the capacity to innovate and adjust in response to evolving market trends and consumer demands (Walker, 2021). Sustainability and accountability are also gaining importance as stakeholders and consumers demand ethically responsible and environmentally favourable business practises. </a:t>
            </a:r>
            <a:endParaRPr/>
          </a:p>
        </p:txBody>
      </p:sp>
      <p:sp>
        <p:nvSpPr>
          <p:cNvPr id="290" name="Google Shape;29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7" name="Google Shape;29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a:solidFill>
                  <a:schemeClr val="lt1"/>
                </a:solidFill>
                <a:latin typeface="Arial"/>
                <a:ea typeface="Arial"/>
                <a:cs typeface="Arial"/>
                <a:sym typeface="Arial"/>
              </a:rPr>
              <a:t>In order to exceed guest expectations within the hospitality sector, an equilibrium of individualised service, dependable operations, and meticulousness are required. Guest loyalty and memorable experiences can result from establishing an emotional connection with them (Heppell, 2015). Furthermore, the hotel demonstrates its dedication to quality through the consistent implementation of service excellence principles, which are reflected in its actions (Tsao, 2018). Guests feel more appreciated when service is customised to their individual preferences and names (Heppell, 2015). Relationships characterised by dependability and openness inspire confidence. Maintaining a high level of service consistency, promptly addressing customer concerns or complaints, and incorporating customer feedback into service enhancements are fundamental approaches to surpassing visitor expectations (Walker, 2021).</a:t>
            </a:r>
            <a:endParaRPr/>
          </a:p>
        </p:txBody>
      </p:sp>
      <p:sp>
        <p:nvSpPr>
          <p:cNvPr id="298" name="Google Shape;29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6" name="Google Shape;30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a:solidFill>
                  <a:schemeClr val="lt1"/>
                </a:solidFill>
                <a:latin typeface="Arial"/>
                <a:ea typeface="Arial"/>
                <a:cs typeface="Arial"/>
                <a:sym typeface="Arial"/>
              </a:rPr>
              <a:t>In conclusion, within hospitality, the provision of outstanding visitor service is an indispensable foundation for achieving success. Considering this, Regent Hotels bases its business operations on the provision of individualised experiences, which are crucial in exceeding the expectations of guests. Together with a dedication to maintaining a high standard of service, this individualised approach guarantees that visitors' expectations are fulfilled. The brand skillfully combines modern amenities with classic allure, offering personalised services that adapt to guests' interests in comfort and distinctive encounters. This strategy consistently surpasses the expectations of guests, as a result solidifying the respected standing of Regent Hotels within a fiercely competitive sector.</a:t>
            </a:r>
            <a:endParaRPr/>
          </a:p>
        </p:txBody>
      </p:sp>
      <p:sp>
        <p:nvSpPr>
          <p:cNvPr id="307" name="Google Shape;307;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5" name="Google Shape;31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56" name="Shape 56"/>
        <p:cNvGrpSpPr/>
        <p:nvPr/>
      </p:nvGrpSpPr>
      <p:grpSpPr>
        <a:xfrm>
          <a:off x="0" y="0"/>
          <a:ext cx="0" cy="0"/>
          <a:chOff x="0" y="0"/>
          <a:chExt cx="0" cy="0"/>
        </a:xfrm>
      </p:grpSpPr>
      <p:pic>
        <p:nvPicPr>
          <p:cNvPr descr="\\DROBO-FS\QuickDrops\JB\PPTX NG\Droplets\LightingOverlay.png" id="57" name="Google Shape;57;p12"/>
          <p:cNvPicPr preferRelativeResize="0"/>
          <p:nvPr/>
        </p:nvPicPr>
        <p:blipFill rotWithShape="1">
          <a:blip r:embed="rId2">
            <a:alphaModFix amt="30000"/>
          </a:blip>
          <a:srcRect b="0" l="0" r="0" t="0"/>
          <a:stretch/>
        </p:blipFill>
        <p:spPr>
          <a:xfrm>
            <a:off x="0" y="-1"/>
            <a:ext cx="12192003" cy="6858001"/>
          </a:xfrm>
          <a:prstGeom prst="rect">
            <a:avLst/>
          </a:prstGeom>
          <a:noFill/>
          <a:ln>
            <a:noFill/>
          </a:ln>
        </p:spPr>
      </p:pic>
      <p:grpSp>
        <p:nvGrpSpPr>
          <p:cNvPr id="58" name="Google Shape;58;p12"/>
          <p:cNvGrpSpPr/>
          <p:nvPr/>
        </p:nvGrpSpPr>
        <p:grpSpPr>
          <a:xfrm>
            <a:off x="0" y="0"/>
            <a:ext cx="2305051" cy="6858001"/>
            <a:chOff x="0" y="0"/>
            <a:chExt cx="2305051" cy="6858001"/>
          </a:xfrm>
        </p:grpSpPr>
        <p:sp>
          <p:nvSpPr>
            <p:cNvPr id="59" name="Google Shape;59;p12"/>
            <p:cNvSpPr/>
            <p:nvPr/>
          </p:nvSpPr>
          <p:spPr>
            <a:xfrm>
              <a:off x="1209675" y="4763"/>
              <a:ext cx="23813" cy="2181225"/>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12"/>
            <p:cNvSpPr/>
            <p:nvPr/>
          </p:nvSpPr>
          <p:spPr>
            <a:xfrm>
              <a:off x="1128713" y="21764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12"/>
            <p:cNvSpPr/>
            <p:nvPr/>
          </p:nvSpPr>
          <p:spPr>
            <a:xfrm>
              <a:off x="1123950" y="4021138"/>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12"/>
            <p:cNvSpPr/>
            <p:nvPr/>
          </p:nvSpPr>
          <p:spPr>
            <a:xfrm>
              <a:off x="414338" y="9525"/>
              <a:ext cx="28575" cy="4481513"/>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12"/>
            <p:cNvSpPr/>
            <p:nvPr/>
          </p:nvSpPr>
          <p:spPr>
            <a:xfrm>
              <a:off x="333375"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12"/>
            <p:cNvSpPr/>
            <p:nvPr/>
          </p:nvSpPr>
          <p:spPr>
            <a:xfrm>
              <a:off x="190500" y="9525"/>
              <a:ext cx="152400" cy="908050"/>
            </a:xfrm>
            <a:custGeom>
              <a:rect b="b" l="l" r="r" t="t"/>
              <a:pathLst>
                <a:path extrusionOk="0" h="572" w="96">
                  <a:moveTo>
                    <a:pt x="15" y="572"/>
                  </a:moveTo>
                  <a:lnTo>
                    <a:pt x="0" y="566"/>
                  </a:lnTo>
                  <a:lnTo>
                    <a:pt x="81" y="380"/>
                  </a:lnTo>
                  <a:lnTo>
                    <a:pt x="81" y="0"/>
                  </a:lnTo>
                  <a:lnTo>
                    <a:pt x="96" y="0"/>
                  </a:lnTo>
                  <a:lnTo>
                    <a:pt x="96" y="383"/>
                  </a:lnTo>
                  <a:lnTo>
                    <a:pt x="15" y="572"/>
                  </a:lnTo>
                  <a:close/>
                </a:path>
              </a:pathLst>
            </a:custGeom>
            <a:gradFill>
              <a:gsLst>
                <a:gs pos="0">
                  <a:schemeClr val="lt2"/>
                </a:gs>
                <a:gs pos="100000">
                  <a:srgbClr val="3B4B54"/>
                </a:gs>
              </a:gsLst>
              <a:lin ang="5400000" scaled="0"/>
            </a:gradFill>
            <a:ln>
              <a:noFill/>
            </a:ln>
          </p:spPr>
        </p:sp>
        <p:sp>
          <p:nvSpPr>
            <p:cNvPr id="65" name="Google Shape;65;p12"/>
            <p:cNvSpPr/>
            <p:nvPr/>
          </p:nvSpPr>
          <p:spPr>
            <a:xfrm>
              <a:off x="1290638" y="14288"/>
              <a:ext cx="376238" cy="1801813"/>
            </a:xfrm>
            <a:custGeom>
              <a:rect b="b" l="l" r="r" t="t"/>
              <a:pathLst>
                <a:path extrusionOk="0" h="1135" w="237">
                  <a:moveTo>
                    <a:pt x="222" y="1135"/>
                  </a:moveTo>
                  <a:lnTo>
                    <a:pt x="0" y="620"/>
                  </a:lnTo>
                  <a:lnTo>
                    <a:pt x="0" y="0"/>
                  </a:lnTo>
                  <a:lnTo>
                    <a:pt x="18" y="0"/>
                  </a:lnTo>
                  <a:lnTo>
                    <a:pt x="18" y="617"/>
                  </a:lnTo>
                  <a:lnTo>
                    <a:pt x="237" y="1129"/>
                  </a:lnTo>
                  <a:lnTo>
                    <a:pt x="222" y="1135"/>
                  </a:lnTo>
                  <a:close/>
                </a:path>
              </a:pathLst>
            </a:custGeom>
            <a:gradFill>
              <a:gsLst>
                <a:gs pos="0">
                  <a:schemeClr val="lt2"/>
                </a:gs>
                <a:gs pos="100000">
                  <a:srgbClr val="3B4B54"/>
                </a:gs>
              </a:gsLst>
              <a:lin ang="5400000" scaled="0"/>
            </a:gradFill>
            <a:ln>
              <a:noFill/>
            </a:ln>
          </p:spPr>
        </p:sp>
        <p:sp>
          <p:nvSpPr>
            <p:cNvPr id="66" name="Google Shape;66;p12"/>
            <p:cNvSpPr/>
            <p:nvPr/>
          </p:nvSpPr>
          <p:spPr>
            <a:xfrm>
              <a:off x="1600200" y="180181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12"/>
            <p:cNvSpPr/>
            <p:nvPr/>
          </p:nvSpPr>
          <p:spPr>
            <a:xfrm>
              <a:off x="1381125" y="9525"/>
              <a:ext cx="371475" cy="1425575"/>
            </a:xfrm>
            <a:custGeom>
              <a:rect b="b" l="l" r="r" t="t"/>
              <a:pathLst>
                <a:path extrusionOk="0" h="898" w="234">
                  <a:moveTo>
                    <a:pt x="219" y="898"/>
                  </a:moveTo>
                  <a:lnTo>
                    <a:pt x="0" y="383"/>
                  </a:lnTo>
                  <a:lnTo>
                    <a:pt x="0" y="0"/>
                  </a:lnTo>
                  <a:lnTo>
                    <a:pt x="15" y="0"/>
                  </a:lnTo>
                  <a:lnTo>
                    <a:pt x="15" y="380"/>
                  </a:lnTo>
                  <a:lnTo>
                    <a:pt x="234" y="892"/>
                  </a:lnTo>
                  <a:lnTo>
                    <a:pt x="219" y="898"/>
                  </a:lnTo>
                  <a:close/>
                </a:path>
              </a:pathLst>
            </a:custGeom>
            <a:gradFill>
              <a:gsLst>
                <a:gs pos="0">
                  <a:schemeClr val="lt2"/>
                </a:gs>
                <a:gs pos="100000">
                  <a:srgbClr val="3B4B54"/>
                </a:gs>
              </a:gsLst>
              <a:lin ang="5400000" scaled="0"/>
            </a:gradFill>
            <a:ln>
              <a:noFill/>
            </a:ln>
          </p:spPr>
        </p:sp>
        <p:sp>
          <p:nvSpPr>
            <p:cNvPr id="68" name="Google Shape;68;p12"/>
            <p:cNvSpPr/>
            <p:nvPr/>
          </p:nvSpPr>
          <p:spPr>
            <a:xfrm>
              <a:off x="1643063" y="0"/>
              <a:ext cx="152400" cy="912813"/>
            </a:xfrm>
            <a:custGeom>
              <a:rect b="b" l="l" r="r" t="t"/>
              <a:pathLst>
                <a:path extrusionOk="0" h="575" w="96">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4B54"/>
                </a:gs>
              </a:gsLst>
              <a:lin ang="5400000" scaled="0"/>
            </a:gradFill>
            <a:ln>
              <a:noFill/>
            </a:ln>
          </p:spPr>
        </p:sp>
        <p:sp>
          <p:nvSpPr>
            <p:cNvPr id="69" name="Google Shape;69;p12"/>
            <p:cNvSpPr/>
            <p:nvPr/>
          </p:nvSpPr>
          <p:spPr>
            <a:xfrm>
              <a:off x="1685925" y="14208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2"/>
            <p:cNvSpPr/>
            <p:nvPr/>
          </p:nvSpPr>
          <p:spPr>
            <a:xfrm>
              <a:off x="1685925"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12"/>
            <p:cNvSpPr/>
            <p:nvPr/>
          </p:nvSpPr>
          <p:spPr>
            <a:xfrm>
              <a:off x="1743075" y="4763"/>
              <a:ext cx="419100" cy="522288"/>
            </a:xfrm>
            <a:custGeom>
              <a:rect b="b" l="l" r="r" t="t"/>
              <a:pathLst>
                <a:path extrusionOk="0" h="329" w="264">
                  <a:moveTo>
                    <a:pt x="252" y="329"/>
                  </a:moveTo>
                  <a:lnTo>
                    <a:pt x="45" y="120"/>
                  </a:lnTo>
                  <a:lnTo>
                    <a:pt x="0" y="6"/>
                  </a:lnTo>
                  <a:lnTo>
                    <a:pt x="15" y="0"/>
                  </a:lnTo>
                  <a:lnTo>
                    <a:pt x="60" y="111"/>
                  </a:lnTo>
                  <a:lnTo>
                    <a:pt x="264" y="317"/>
                  </a:lnTo>
                  <a:lnTo>
                    <a:pt x="252" y="329"/>
                  </a:lnTo>
                  <a:close/>
                </a:path>
              </a:pathLst>
            </a:custGeom>
            <a:gradFill>
              <a:gsLst>
                <a:gs pos="0">
                  <a:schemeClr val="lt2"/>
                </a:gs>
                <a:gs pos="100000">
                  <a:srgbClr val="3B4B54"/>
                </a:gs>
              </a:gsLst>
              <a:lin ang="5400000" scaled="0"/>
            </a:gradFill>
            <a:ln>
              <a:noFill/>
            </a:ln>
          </p:spPr>
        </p:sp>
        <p:sp>
          <p:nvSpPr>
            <p:cNvPr id="72" name="Google Shape;72;p12"/>
            <p:cNvSpPr/>
            <p:nvPr/>
          </p:nvSpPr>
          <p:spPr>
            <a:xfrm>
              <a:off x="2119313" y="488950"/>
              <a:ext cx="161925" cy="147638"/>
            </a:xfrm>
            <a:custGeom>
              <a:rect b="b" l="l" r="r" t="t"/>
              <a:pathLst>
                <a:path extrusionOk="0" h="31" w="34">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2"/>
            <p:cNvSpPr/>
            <p:nvPr/>
          </p:nvSpPr>
          <p:spPr>
            <a:xfrm>
              <a:off x="952500" y="4763"/>
              <a:ext cx="152400" cy="908050"/>
            </a:xfrm>
            <a:custGeom>
              <a:rect b="b" l="l" r="r" t="t"/>
              <a:pathLst>
                <a:path extrusionOk="0" h="572" w="96">
                  <a:moveTo>
                    <a:pt x="15" y="572"/>
                  </a:moveTo>
                  <a:lnTo>
                    <a:pt x="0" y="572"/>
                  </a:lnTo>
                  <a:lnTo>
                    <a:pt x="0" y="189"/>
                  </a:lnTo>
                  <a:lnTo>
                    <a:pt x="81" y="0"/>
                  </a:lnTo>
                  <a:lnTo>
                    <a:pt x="96" y="6"/>
                  </a:lnTo>
                  <a:lnTo>
                    <a:pt x="15" y="192"/>
                  </a:lnTo>
                  <a:lnTo>
                    <a:pt x="15" y="572"/>
                  </a:lnTo>
                  <a:close/>
                </a:path>
              </a:pathLst>
            </a:custGeom>
            <a:gradFill>
              <a:gsLst>
                <a:gs pos="0">
                  <a:schemeClr val="lt2"/>
                </a:gs>
                <a:gs pos="100000">
                  <a:srgbClr val="3B4B54"/>
                </a:gs>
              </a:gsLst>
              <a:lin ang="5400000" scaled="0"/>
            </a:gradFill>
            <a:ln>
              <a:noFill/>
            </a:ln>
          </p:spPr>
        </p:sp>
        <p:sp>
          <p:nvSpPr>
            <p:cNvPr id="74" name="Google Shape;74;p12"/>
            <p:cNvSpPr/>
            <p:nvPr/>
          </p:nvSpPr>
          <p:spPr>
            <a:xfrm>
              <a:off x="866775"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2"/>
            <p:cNvSpPr/>
            <p:nvPr/>
          </p:nvSpPr>
          <p:spPr>
            <a:xfrm>
              <a:off x="890588" y="15541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2"/>
            <p:cNvSpPr/>
            <p:nvPr/>
          </p:nvSpPr>
          <p:spPr>
            <a:xfrm>
              <a:off x="738188" y="5622925"/>
              <a:ext cx="338138" cy="1216025"/>
            </a:xfrm>
            <a:custGeom>
              <a:rect b="b" l="l" r="r" t="t"/>
              <a:pathLst>
                <a:path extrusionOk="0" h="766" w="213">
                  <a:moveTo>
                    <a:pt x="213" y="766"/>
                  </a:moveTo>
                  <a:lnTo>
                    <a:pt x="195" y="766"/>
                  </a:lnTo>
                  <a:lnTo>
                    <a:pt x="195" y="464"/>
                  </a:lnTo>
                  <a:lnTo>
                    <a:pt x="0" y="6"/>
                  </a:lnTo>
                  <a:lnTo>
                    <a:pt x="12" y="0"/>
                  </a:lnTo>
                  <a:lnTo>
                    <a:pt x="213" y="461"/>
                  </a:lnTo>
                  <a:lnTo>
                    <a:pt x="213" y="766"/>
                  </a:lnTo>
                  <a:close/>
                </a:path>
              </a:pathLst>
            </a:custGeom>
            <a:gradFill>
              <a:gsLst>
                <a:gs pos="0">
                  <a:schemeClr val="lt2"/>
                </a:gs>
                <a:gs pos="100000">
                  <a:srgbClr val="3B4B54"/>
                </a:gs>
              </a:gsLst>
              <a:lin ang="5400000" scaled="0"/>
            </a:gradFill>
            <a:ln>
              <a:noFill/>
            </a:ln>
          </p:spPr>
        </p:sp>
        <p:sp>
          <p:nvSpPr>
            <p:cNvPr id="77" name="Google Shape;77;p12"/>
            <p:cNvSpPr/>
            <p:nvPr/>
          </p:nvSpPr>
          <p:spPr>
            <a:xfrm>
              <a:off x="647700" y="5480050"/>
              <a:ext cx="157163" cy="157163"/>
            </a:xfrm>
            <a:custGeom>
              <a:rect b="b" l="l" r="r" t="t"/>
              <a:pathLst>
                <a:path extrusionOk="0" h="33" w="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2"/>
            <p:cNvSpPr/>
            <p:nvPr/>
          </p:nvSpPr>
          <p:spPr>
            <a:xfrm>
              <a:off x="66675" y="903288"/>
              <a:ext cx="190500" cy="190500"/>
            </a:xfrm>
            <a:custGeom>
              <a:rect b="b" l="l" r="r" t="t"/>
              <a:pathLst>
                <a:path extrusionOk="0" h="40" w="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12"/>
            <p:cNvSpPr/>
            <p:nvPr/>
          </p:nvSpPr>
          <p:spPr>
            <a:xfrm>
              <a:off x="0" y="3897313"/>
              <a:ext cx="133350" cy="266700"/>
            </a:xfrm>
            <a:custGeom>
              <a:rect b="b" l="l" r="r" t="t"/>
              <a:pathLst>
                <a:path extrusionOk="0" h="168" w="84">
                  <a:moveTo>
                    <a:pt x="69" y="168"/>
                  </a:moveTo>
                  <a:lnTo>
                    <a:pt x="0" y="6"/>
                  </a:lnTo>
                  <a:lnTo>
                    <a:pt x="12" y="0"/>
                  </a:lnTo>
                  <a:lnTo>
                    <a:pt x="84" y="162"/>
                  </a:lnTo>
                  <a:lnTo>
                    <a:pt x="69" y="168"/>
                  </a:lnTo>
                  <a:close/>
                </a:path>
              </a:pathLst>
            </a:custGeom>
            <a:gradFill>
              <a:gsLst>
                <a:gs pos="0">
                  <a:schemeClr val="lt2"/>
                </a:gs>
                <a:gs pos="100000">
                  <a:srgbClr val="3B4B54"/>
                </a:gs>
              </a:gsLst>
              <a:lin ang="5400000" scaled="0"/>
            </a:gradFill>
            <a:ln>
              <a:noFill/>
            </a:ln>
          </p:spPr>
        </p:sp>
        <p:sp>
          <p:nvSpPr>
            <p:cNvPr id="80" name="Google Shape;80;p12"/>
            <p:cNvSpPr/>
            <p:nvPr/>
          </p:nvSpPr>
          <p:spPr>
            <a:xfrm>
              <a:off x="66675" y="414972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12"/>
            <p:cNvSpPr/>
            <p:nvPr/>
          </p:nvSpPr>
          <p:spPr>
            <a:xfrm>
              <a:off x="0" y="1644650"/>
              <a:ext cx="133350" cy="269875"/>
            </a:xfrm>
            <a:custGeom>
              <a:rect b="b" l="l" r="r" t="t"/>
              <a:pathLst>
                <a:path extrusionOk="0" h="170" w="84">
                  <a:moveTo>
                    <a:pt x="12" y="170"/>
                  </a:moveTo>
                  <a:lnTo>
                    <a:pt x="0" y="164"/>
                  </a:lnTo>
                  <a:lnTo>
                    <a:pt x="69" y="0"/>
                  </a:lnTo>
                  <a:lnTo>
                    <a:pt x="84" y="6"/>
                  </a:lnTo>
                  <a:lnTo>
                    <a:pt x="12" y="170"/>
                  </a:lnTo>
                  <a:close/>
                </a:path>
              </a:pathLst>
            </a:custGeom>
            <a:gradFill>
              <a:gsLst>
                <a:gs pos="0">
                  <a:schemeClr val="lt2"/>
                </a:gs>
                <a:gs pos="100000">
                  <a:srgbClr val="3B4B54"/>
                </a:gs>
              </a:gsLst>
              <a:lin ang="5400000" scaled="0"/>
            </a:gradFill>
            <a:ln>
              <a:noFill/>
            </a:ln>
          </p:spPr>
        </p:sp>
        <p:sp>
          <p:nvSpPr>
            <p:cNvPr id="82" name="Google Shape;82;p12"/>
            <p:cNvSpPr/>
            <p:nvPr/>
          </p:nvSpPr>
          <p:spPr>
            <a:xfrm>
              <a:off x="66675" y="146843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12"/>
            <p:cNvSpPr/>
            <p:nvPr/>
          </p:nvSpPr>
          <p:spPr>
            <a:xfrm>
              <a:off x="695325" y="4763"/>
              <a:ext cx="309563" cy="1558925"/>
            </a:xfrm>
            <a:custGeom>
              <a:rect b="b" l="l" r="r" t="t"/>
              <a:pathLst>
                <a:path extrusionOk="0" h="982" w="195">
                  <a:moveTo>
                    <a:pt x="195" y="982"/>
                  </a:moveTo>
                  <a:lnTo>
                    <a:pt x="177" y="982"/>
                  </a:lnTo>
                  <a:lnTo>
                    <a:pt x="177" y="805"/>
                  </a:lnTo>
                  <a:lnTo>
                    <a:pt x="0" y="629"/>
                  </a:lnTo>
                  <a:lnTo>
                    <a:pt x="0" y="0"/>
                  </a:lnTo>
                  <a:lnTo>
                    <a:pt x="18" y="0"/>
                  </a:lnTo>
                  <a:lnTo>
                    <a:pt x="18" y="623"/>
                  </a:lnTo>
                  <a:lnTo>
                    <a:pt x="195" y="796"/>
                  </a:lnTo>
                  <a:lnTo>
                    <a:pt x="195" y="982"/>
                  </a:lnTo>
                  <a:close/>
                </a:path>
              </a:pathLst>
            </a:custGeom>
            <a:gradFill>
              <a:gsLst>
                <a:gs pos="0">
                  <a:schemeClr val="lt2"/>
                </a:gs>
                <a:gs pos="100000">
                  <a:srgbClr val="3B4B54"/>
                </a:gs>
              </a:gsLst>
              <a:lin ang="5400000" scaled="0"/>
            </a:gradFill>
            <a:ln>
              <a:noFill/>
            </a:ln>
          </p:spPr>
        </p:sp>
        <p:sp>
          <p:nvSpPr>
            <p:cNvPr id="84" name="Google Shape;84;p12"/>
            <p:cNvSpPr/>
            <p:nvPr/>
          </p:nvSpPr>
          <p:spPr>
            <a:xfrm>
              <a:off x="57150" y="488156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2"/>
            <p:cNvSpPr/>
            <p:nvPr/>
          </p:nvSpPr>
          <p:spPr>
            <a:xfrm>
              <a:off x="138113" y="5060950"/>
              <a:ext cx="304800" cy="1778000"/>
            </a:xfrm>
            <a:custGeom>
              <a:rect b="b" l="l" r="r" t="t"/>
              <a:pathLst>
                <a:path extrusionOk="0" h="1120" w="192">
                  <a:moveTo>
                    <a:pt x="192" y="1120"/>
                  </a:moveTo>
                  <a:lnTo>
                    <a:pt x="177" y="1120"/>
                  </a:lnTo>
                  <a:lnTo>
                    <a:pt x="177" y="360"/>
                  </a:lnTo>
                  <a:lnTo>
                    <a:pt x="0" y="183"/>
                  </a:lnTo>
                  <a:lnTo>
                    <a:pt x="0" y="0"/>
                  </a:lnTo>
                  <a:lnTo>
                    <a:pt x="15" y="0"/>
                  </a:lnTo>
                  <a:lnTo>
                    <a:pt x="15" y="177"/>
                  </a:lnTo>
                  <a:lnTo>
                    <a:pt x="192" y="354"/>
                  </a:lnTo>
                  <a:lnTo>
                    <a:pt x="192" y="1120"/>
                  </a:lnTo>
                  <a:close/>
                </a:path>
              </a:pathLst>
            </a:custGeom>
            <a:gradFill>
              <a:gsLst>
                <a:gs pos="0">
                  <a:schemeClr val="lt2"/>
                </a:gs>
                <a:gs pos="100000">
                  <a:srgbClr val="3B4B54"/>
                </a:gs>
              </a:gsLst>
              <a:lin ang="5400000" scaled="0"/>
            </a:gradFill>
            <a:ln>
              <a:noFill/>
            </a:ln>
          </p:spPr>
        </p:sp>
        <p:sp>
          <p:nvSpPr>
            <p:cNvPr id="86" name="Google Shape;86;p12"/>
            <p:cNvSpPr/>
            <p:nvPr/>
          </p:nvSpPr>
          <p:spPr>
            <a:xfrm>
              <a:off x="561975" y="6430963"/>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2"/>
            <p:cNvSpPr/>
            <p:nvPr/>
          </p:nvSpPr>
          <p:spPr>
            <a:xfrm>
              <a:off x="642938" y="6610350"/>
              <a:ext cx="23813" cy="242888"/>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2"/>
            <p:cNvSpPr/>
            <p:nvPr/>
          </p:nvSpPr>
          <p:spPr>
            <a:xfrm>
              <a:off x="76200" y="6430963"/>
              <a:ext cx="190500" cy="188913"/>
            </a:xfrm>
            <a:custGeom>
              <a:rect b="b" l="l" r="r" t="t"/>
              <a:pathLst>
                <a:path extrusionOk="0" h="40" w="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2"/>
            <p:cNvSpPr/>
            <p:nvPr/>
          </p:nvSpPr>
          <p:spPr>
            <a:xfrm>
              <a:off x="0" y="5978525"/>
              <a:ext cx="190500" cy="461963"/>
            </a:xfrm>
            <a:custGeom>
              <a:rect b="b" l="l" r="r" t="t"/>
              <a:pathLst>
                <a:path extrusionOk="0" h="291" w="120">
                  <a:moveTo>
                    <a:pt x="120" y="291"/>
                  </a:moveTo>
                  <a:lnTo>
                    <a:pt x="105" y="291"/>
                  </a:lnTo>
                  <a:lnTo>
                    <a:pt x="105" y="114"/>
                  </a:lnTo>
                  <a:lnTo>
                    <a:pt x="0" y="9"/>
                  </a:lnTo>
                  <a:lnTo>
                    <a:pt x="12" y="0"/>
                  </a:lnTo>
                  <a:lnTo>
                    <a:pt x="120" y="108"/>
                  </a:lnTo>
                  <a:lnTo>
                    <a:pt x="120" y="291"/>
                  </a:lnTo>
                  <a:close/>
                </a:path>
              </a:pathLst>
            </a:custGeom>
            <a:gradFill>
              <a:gsLst>
                <a:gs pos="0">
                  <a:schemeClr val="lt2"/>
                </a:gs>
                <a:gs pos="100000">
                  <a:srgbClr val="3B4B54"/>
                </a:gs>
              </a:gsLst>
              <a:lin ang="5400000" scaled="0"/>
            </a:gradFill>
            <a:ln>
              <a:noFill/>
            </a:ln>
          </p:spPr>
        </p:sp>
        <p:sp>
          <p:nvSpPr>
            <p:cNvPr id="90" name="Google Shape;90;p12"/>
            <p:cNvSpPr/>
            <p:nvPr/>
          </p:nvSpPr>
          <p:spPr>
            <a:xfrm>
              <a:off x="1014413" y="1801813"/>
              <a:ext cx="214313" cy="755650"/>
            </a:xfrm>
            <a:custGeom>
              <a:rect b="b" l="l" r="r" t="t"/>
              <a:pathLst>
                <a:path extrusionOk="0" h="476" w="135">
                  <a:moveTo>
                    <a:pt x="12" y="476"/>
                  </a:moveTo>
                  <a:lnTo>
                    <a:pt x="0" y="476"/>
                  </a:lnTo>
                  <a:lnTo>
                    <a:pt x="0" y="128"/>
                  </a:lnTo>
                  <a:lnTo>
                    <a:pt x="126" y="0"/>
                  </a:lnTo>
                  <a:lnTo>
                    <a:pt x="135" y="9"/>
                  </a:lnTo>
                  <a:lnTo>
                    <a:pt x="12" y="131"/>
                  </a:lnTo>
                  <a:lnTo>
                    <a:pt x="12" y="476"/>
                  </a:lnTo>
                  <a:close/>
                </a:path>
              </a:pathLst>
            </a:custGeom>
            <a:gradFill>
              <a:gsLst>
                <a:gs pos="0">
                  <a:schemeClr val="lt2"/>
                </a:gs>
                <a:gs pos="100000">
                  <a:srgbClr val="3B4B54"/>
                </a:gs>
              </a:gsLst>
              <a:lin ang="5400000" scaled="0"/>
            </a:gradFill>
            <a:ln>
              <a:noFill/>
            </a:ln>
          </p:spPr>
        </p:sp>
        <p:sp>
          <p:nvSpPr>
            <p:cNvPr id="91" name="Google Shape;91;p12"/>
            <p:cNvSpPr/>
            <p:nvPr/>
          </p:nvSpPr>
          <p:spPr>
            <a:xfrm>
              <a:off x="938213" y="2547938"/>
              <a:ext cx="166688" cy="160338"/>
            </a:xfrm>
            <a:custGeom>
              <a:rect b="b" l="l" r="r" t="t"/>
              <a:pathLst>
                <a:path extrusionOk="0" h="34" w="35">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2"/>
            <p:cNvSpPr/>
            <p:nvPr/>
          </p:nvSpPr>
          <p:spPr>
            <a:xfrm>
              <a:off x="595313" y="4763"/>
              <a:ext cx="638175" cy="4025900"/>
            </a:xfrm>
            <a:custGeom>
              <a:rect b="b" l="l" r="r" t="t"/>
              <a:pathLst>
                <a:path extrusionOk="0" h="2536" w="402">
                  <a:moveTo>
                    <a:pt x="402" y="2536"/>
                  </a:moveTo>
                  <a:lnTo>
                    <a:pt x="387" y="2536"/>
                  </a:lnTo>
                  <a:lnTo>
                    <a:pt x="387" y="2311"/>
                  </a:lnTo>
                  <a:lnTo>
                    <a:pt x="0" y="1925"/>
                  </a:lnTo>
                  <a:lnTo>
                    <a:pt x="0" y="0"/>
                  </a:lnTo>
                  <a:lnTo>
                    <a:pt x="15" y="0"/>
                  </a:lnTo>
                  <a:lnTo>
                    <a:pt x="15" y="1916"/>
                  </a:lnTo>
                  <a:lnTo>
                    <a:pt x="402" y="2302"/>
                  </a:lnTo>
                  <a:lnTo>
                    <a:pt x="402" y="2536"/>
                  </a:lnTo>
                  <a:close/>
                </a:path>
              </a:pathLst>
            </a:custGeom>
            <a:gradFill>
              <a:gsLst>
                <a:gs pos="0">
                  <a:schemeClr val="lt2"/>
                </a:gs>
                <a:gs pos="100000">
                  <a:srgbClr val="3B4B54"/>
                </a:gs>
              </a:gsLst>
              <a:lin ang="5400000" scaled="0"/>
            </a:gradFill>
            <a:ln>
              <a:noFill/>
            </a:ln>
          </p:spPr>
        </p:sp>
        <p:sp>
          <p:nvSpPr>
            <p:cNvPr id="93" name="Google Shape;93;p12"/>
            <p:cNvSpPr/>
            <p:nvPr/>
          </p:nvSpPr>
          <p:spPr>
            <a:xfrm>
              <a:off x="1223963" y="1382713"/>
              <a:ext cx="142875" cy="476250"/>
            </a:xfrm>
            <a:custGeom>
              <a:rect b="b" l="l" r="r" t="t"/>
              <a:pathLst>
                <a:path extrusionOk="0" h="300" w="9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4B54"/>
                </a:gs>
              </a:gsLst>
              <a:lin ang="5400000" scaled="0"/>
            </a:gradFill>
            <a:ln>
              <a:noFill/>
            </a:ln>
          </p:spPr>
        </p:sp>
        <p:sp>
          <p:nvSpPr>
            <p:cNvPr id="94" name="Google Shape;94;p12"/>
            <p:cNvSpPr/>
            <p:nvPr/>
          </p:nvSpPr>
          <p:spPr>
            <a:xfrm>
              <a:off x="1300163" y="1849438"/>
              <a:ext cx="109538" cy="107950"/>
            </a:xfrm>
            <a:custGeom>
              <a:rect b="b" l="l" r="r" t="t"/>
              <a:pathLst>
                <a:path extrusionOk="0" h="23" w="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2"/>
            <p:cNvSpPr/>
            <p:nvPr/>
          </p:nvSpPr>
          <p:spPr>
            <a:xfrm>
              <a:off x="280988" y="3417888"/>
              <a:ext cx="142875" cy="474663"/>
            </a:xfrm>
            <a:custGeom>
              <a:rect b="b" l="l" r="r" t="t"/>
              <a:pathLst>
                <a:path extrusionOk="0" h="299" w="90">
                  <a:moveTo>
                    <a:pt x="12" y="299"/>
                  </a:moveTo>
                  <a:lnTo>
                    <a:pt x="0" y="299"/>
                  </a:lnTo>
                  <a:lnTo>
                    <a:pt x="0" y="80"/>
                  </a:lnTo>
                  <a:lnTo>
                    <a:pt x="81" y="0"/>
                  </a:lnTo>
                  <a:lnTo>
                    <a:pt x="90" y="8"/>
                  </a:lnTo>
                  <a:lnTo>
                    <a:pt x="12" y="83"/>
                  </a:lnTo>
                  <a:lnTo>
                    <a:pt x="12" y="299"/>
                  </a:lnTo>
                  <a:close/>
                </a:path>
              </a:pathLst>
            </a:custGeom>
            <a:gradFill>
              <a:gsLst>
                <a:gs pos="0">
                  <a:schemeClr val="lt2"/>
                </a:gs>
                <a:gs pos="100000">
                  <a:srgbClr val="3B4B54"/>
                </a:gs>
              </a:gsLst>
              <a:lin ang="5400000" scaled="0"/>
            </a:gradFill>
            <a:ln>
              <a:noFill/>
            </a:ln>
          </p:spPr>
        </p:sp>
        <p:sp>
          <p:nvSpPr>
            <p:cNvPr id="96" name="Google Shape;96;p12"/>
            <p:cNvSpPr/>
            <p:nvPr/>
          </p:nvSpPr>
          <p:spPr>
            <a:xfrm>
              <a:off x="238125" y="3883025"/>
              <a:ext cx="109538" cy="109538"/>
            </a:xfrm>
            <a:custGeom>
              <a:rect b="b" l="l" r="r" t="t"/>
              <a:pathLst>
                <a:path extrusionOk="0" h="23" w="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2"/>
            <p:cNvSpPr/>
            <p:nvPr/>
          </p:nvSpPr>
          <p:spPr>
            <a:xfrm>
              <a:off x="4763" y="2166938"/>
              <a:ext cx="114300" cy="452438"/>
            </a:xfrm>
            <a:custGeom>
              <a:rect b="b" l="l" r="r" t="t"/>
              <a:pathLst>
                <a:path extrusionOk="0" h="285" w="72">
                  <a:moveTo>
                    <a:pt x="6" y="285"/>
                  </a:moveTo>
                  <a:lnTo>
                    <a:pt x="0" y="276"/>
                  </a:lnTo>
                  <a:lnTo>
                    <a:pt x="60" y="216"/>
                  </a:lnTo>
                  <a:lnTo>
                    <a:pt x="60" y="0"/>
                  </a:lnTo>
                  <a:lnTo>
                    <a:pt x="72" y="0"/>
                  </a:lnTo>
                  <a:lnTo>
                    <a:pt x="72" y="222"/>
                  </a:lnTo>
                  <a:lnTo>
                    <a:pt x="6" y="285"/>
                  </a:lnTo>
                  <a:close/>
                </a:path>
              </a:pathLst>
            </a:custGeom>
            <a:gradFill>
              <a:gsLst>
                <a:gs pos="0">
                  <a:schemeClr val="lt2"/>
                </a:gs>
                <a:gs pos="100000">
                  <a:srgbClr val="3B4B54"/>
                </a:gs>
              </a:gsLst>
              <a:lin ang="5400000" scaled="0"/>
            </a:gradFill>
            <a:ln>
              <a:noFill/>
            </a:ln>
          </p:spPr>
        </p:sp>
        <p:sp>
          <p:nvSpPr>
            <p:cNvPr id="98" name="Google Shape;98;p12"/>
            <p:cNvSpPr/>
            <p:nvPr/>
          </p:nvSpPr>
          <p:spPr>
            <a:xfrm>
              <a:off x="52388" y="2066925"/>
              <a:ext cx="109538" cy="109538"/>
            </a:xfrm>
            <a:custGeom>
              <a:rect b="b" l="l" r="r" t="t"/>
              <a:pathLst>
                <a:path extrusionOk="0" h="23" w="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12"/>
            <p:cNvSpPr/>
            <p:nvPr/>
          </p:nvSpPr>
          <p:spPr>
            <a:xfrm>
              <a:off x="1228725" y="4662488"/>
              <a:ext cx="23813" cy="2181225"/>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12"/>
            <p:cNvSpPr/>
            <p:nvPr/>
          </p:nvSpPr>
          <p:spPr>
            <a:xfrm>
              <a:off x="1319213" y="5041900"/>
              <a:ext cx="371475" cy="1801813"/>
            </a:xfrm>
            <a:custGeom>
              <a:rect b="b" l="l" r="r" t="t"/>
              <a:pathLst>
                <a:path extrusionOk="0" h="1135" w="234">
                  <a:moveTo>
                    <a:pt x="15" y="1135"/>
                  </a:moveTo>
                  <a:lnTo>
                    <a:pt x="0" y="1135"/>
                  </a:lnTo>
                  <a:lnTo>
                    <a:pt x="0" y="515"/>
                  </a:lnTo>
                  <a:lnTo>
                    <a:pt x="0" y="512"/>
                  </a:lnTo>
                  <a:lnTo>
                    <a:pt x="219" y="0"/>
                  </a:lnTo>
                  <a:lnTo>
                    <a:pt x="234" y="6"/>
                  </a:lnTo>
                  <a:lnTo>
                    <a:pt x="15" y="518"/>
                  </a:lnTo>
                  <a:lnTo>
                    <a:pt x="15" y="1135"/>
                  </a:lnTo>
                  <a:close/>
                </a:path>
              </a:pathLst>
            </a:custGeom>
            <a:gradFill>
              <a:gsLst>
                <a:gs pos="0">
                  <a:schemeClr val="lt2"/>
                </a:gs>
                <a:gs pos="100000">
                  <a:srgbClr val="3B4B54"/>
                </a:gs>
              </a:gsLst>
              <a:lin ang="5400000" scaled="0"/>
            </a:gradFill>
            <a:ln>
              <a:noFill/>
            </a:ln>
          </p:spPr>
        </p:sp>
        <p:sp>
          <p:nvSpPr>
            <p:cNvPr id="101" name="Google Shape;101;p12"/>
            <p:cNvSpPr/>
            <p:nvPr/>
          </p:nvSpPr>
          <p:spPr>
            <a:xfrm>
              <a:off x="1147763"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2"/>
            <p:cNvSpPr/>
            <p:nvPr/>
          </p:nvSpPr>
          <p:spPr>
            <a:xfrm>
              <a:off x="819150" y="3983038"/>
              <a:ext cx="347663" cy="2860675"/>
            </a:xfrm>
            <a:custGeom>
              <a:rect b="b" l="l" r="r" t="t"/>
              <a:pathLst>
                <a:path extrusionOk="0" h="1802" w="219">
                  <a:moveTo>
                    <a:pt x="219" y="1802"/>
                  </a:moveTo>
                  <a:lnTo>
                    <a:pt x="201" y="1802"/>
                  </a:lnTo>
                  <a:lnTo>
                    <a:pt x="201" y="1185"/>
                  </a:lnTo>
                  <a:lnTo>
                    <a:pt x="0" y="3"/>
                  </a:lnTo>
                  <a:lnTo>
                    <a:pt x="15" y="0"/>
                  </a:lnTo>
                  <a:lnTo>
                    <a:pt x="219" y="1185"/>
                  </a:lnTo>
                  <a:lnTo>
                    <a:pt x="219" y="1802"/>
                  </a:lnTo>
                  <a:close/>
                </a:path>
              </a:pathLst>
            </a:custGeom>
            <a:gradFill>
              <a:gsLst>
                <a:gs pos="0">
                  <a:schemeClr val="lt2"/>
                </a:gs>
                <a:gs pos="100000">
                  <a:srgbClr val="3B4B54"/>
                </a:gs>
              </a:gsLst>
              <a:lin ang="5400000" scaled="0"/>
            </a:gradFill>
            <a:ln>
              <a:noFill/>
            </a:ln>
          </p:spPr>
        </p:sp>
        <p:sp>
          <p:nvSpPr>
            <p:cNvPr id="103" name="Google Shape;103;p12"/>
            <p:cNvSpPr/>
            <p:nvPr/>
          </p:nvSpPr>
          <p:spPr>
            <a:xfrm>
              <a:off x="728663" y="3806825"/>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12"/>
            <p:cNvSpPr/>
            <p:nvPr/>
          </p:nvSpPr>
          <p:spPr>
            <a:xfrm>
              <a:off x="1624013" y="48672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2"/>
            <p:cNvSpPr/>
            <p:nvPr/>
          </p:nvSpPr>
          <p:spPr>
            <a:xfrm>
              <a:off x="1404938" y="5422900"/>
              <a:ext cx="371475" cy="1425575"/>
            </a:xfrm>
            <a:custGeom>
              <a:rect b="b" l="l" r="r" t="t"/>
              <a:pathLst>
                <a:path extrusionOk="0" h="898" w="234">
                  <a:moveTo>
                    <a:pt x="18" y="898"/>
                  </a:moveTo>
                  <a:lnTo>
                    <a:pt x="0" y="898"/>
                  </a:lnTo>
                  <a:lnTo>
                    <a:pt x="0" y="515"/>
                  </a:lnTo>
                  <a:lnTo>
                    <a:pt x="0" y="512"/>
                  </a:lnTo>
                  <a:lnTo>
                    <a:pt x="222" y="0"/>
                  </a:lnTo>
                  <a:lnTo>
                    <a:pt x="234" y="6"/>
                  </a:lnTo>
                  <a:lnTo>
                    <a:pt x="18" y="518"/>
                  </a:lnTo>
                  <a:lnTo>
                    <a:pt x="18" y="898"/>
                  </a:lnTo>
                  <a:close/>
                </a:path>
              </a:pathLst>
            </a:custGeom>
            <a:gradFill>
              <a:gsLst>
                <a:gs pos="0">
                  <a:schemeClr val="lt2"/>
                </a:gs>
                <a:gs pos="100000">
                  <a:srgbClr val="3B4B54"/>
                </a:gs>
              </a:gsLst>
              <a:lin ang="5400000" scaled="0"/>
            </a:gradFill>
            <a:ln>
              <a:noFill/>
            </a:ln>
          </p:spPr>
        </p:sp>
        <p:sp>
          <p:nvSpPr>
            <p:cNvPr id="106" name="Google Shape;106;p12"/>
            <p:cNvSpPr/>
            <p:nvPr/>
          </p:nvSpPr>
          <p:spPr>
            <a:xfrm>
              <a:off x="1666875" y="5945188"/>
              <a:ext cx="152400" cy="912813"/>
            </a:xfrm>
            <a:custGeom>
              <a:rect b="b" l="l" r="r" t="t"/>
              <a:pathLst>
                <a:path extrusionOk="0" h="575" w="96">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4B54"/>
                </a:gs>
              </a:gsLst>
              <a:lin ang="5400000" scaled="0"/>
            </a:gradFill>
            <a:ln>
              <a:noFill/>
            </a:ln>
          </p:spPr>
        </p:sp>
        <p:sp>
          <p:nvSpPr>
            <p:cNvPr id="107" name="Google Shape;107;p12"/>
            <p:cNvSpPr/>
            <p:nvPr/>
          </p:nvSpPr>
          <p:spPr>
            <a:xfrm>
              <a:off x="1709738" y="52466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2"/>
            <p:cNvSpPr/>
            <p:nvPr/>
          </p:nvSpPr>
          <p:spPr>
            <a:xfrm>
              <a:off x="1709738" y="57642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2"/>
            <p:cNvSpPr/>
            <p:nvPr/>
          </p:nvSpPr>
          <p:spPr>
            <a:xfrm>
              <a:off x="1766888" y="6330950"/>
              <a:ext cx="419100" cy="527050"/>
            </a:xfrm>
            <a:custGeom>
              <a:rect b="b" l="l" r="r" t="t"/>
              <a:pathLst>
                <a:path extrusionOk="0" h="332" w="264">
                  <a:moveTo>
                    <a:pt x="12" y="332"/>
                  </a:moveTo>
                  <a:lnTo>
                    <a:pt x="0" y="326"/>
                  </a:lnTo>
                  <a:lnTo>
                    <a:pt x="45" y="206"/>
                  </a:lnTo>
                  <a:lnTo>
                    <a:pt x="255" y="0"/>
                  </a:lnTo>
                  <a:lnTo>
                    <a:pt x="264" y="12"/>
                  </a:lnTo>
                  <a:lnTo>
                    <a:pt x="60" y="215"/>
                  </a:lnTo>
                  <a:lnTo>
                    <a:pt x="12" y="332"/>
                  </a:lnTo>
                  <a:close/>
                </a:path>
              </a:pathLst>
            </a:custGeom>
            <a:gradFill>
              <a:gsLst>
                <a:gs pos="0">
                  <a:schemeClr val="lt2"/>
                </a:gs>
                <a:gs pos="100000">
                  <a:srgbClr val="3B4B54"/>
                </a:gs>
              </a:gsLst>
              <a:lin ang="5400000" scaled="0"/>
            </a:gradFill>
            <a:ln>
              <a:noFill/>
            </a:ln>
          </p:spPr>
        </p:sp>
        <p:sp>
          <p:nvSpPr>
            <p:cNvPr id="110" name="Google Shape;110;p12"/>
            <p:cNvSpPr/>
            <p:nvPr/>
          </p:nvSpPr>
          <p:spPr>
            <a:xfrm>
              <a:off x="2147888" y="6221413"/>
              <a:ext cx="157163" cy="147638"/>
            </a:xfrm>
            <a:custGeom>
              <a:rect b="b" l="l" r="r" t="t"/>
              <a:pathLst>
                <a:path extrusionOk="0" h="31" w="33">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2"/>
            <p:cNvSpPr/>
            <p:nvPr/>
          </p:nvSpPr>
          <p:spPr>
            <a:xfrm>
              <a:off x="504825" y="9525"/>
              <a:ext cx="233363" cy="5103813"/>
            </a:xfrm>
            <a:custGeom>
              <a:rect b="b" l="l" r="r" t="t"/>
              <a:pathLst>
                <a:path extrusionOk="0" h="3215" w="147">
                  <a:moveTo>
                    <a:pt x="132" y="3215"/>
                  </a:moveTo>
                  <a:lnTo>
                    <a:pt x="129" y="2754"/>
                  </a:lnTo>
                  <a:lnTo>
                    <a:pt x="0" y="1901"/>
                  </a:lnTo>
                  <a:lnTo>
                    <a:pt x="0" y="0"/>
                  </a:lnTo>
                  <a:lnTo>
                    <a:pt x="15" y="0"/>
                  </a:lnTo>
                  <a:lnTo>
                    <a:pt x="15" y="1898"/>
                  </a:lnTo>
                  <a:lnTo>
                    <a:pt x="144" y="2754"/>
                  </a:lnTo>
                  <a:lnTo>
                    <a:pt x="147" y="3215"/>
                  </a:lnTo>
                  <a:lnTo>
                    <a:pt x="132" y="3215"/>
                  </a:lnTo>
                  <a:close/>
                </a:path>
              </a:pathLst>
            </a:custGeom>
            <a:gradFill>
              <a:gsLst>
                <a:gs pos="0">
                  <a:schemeClr val="lt2"/>
                </a:gs>
                <a:gs pos="100000">
                  <a:srgbClr val="3B4B54"/>
                </a:gs>
              </a:gsLst>
              <a:lin ang="5400000" scaled="0"/>
            </a:gradFill>
            <a:ln>
              <a:noFill/>
            </a:ln>
          </p:spPr>
        </p:sp>
        <p:sp>
          <p:nvSpPr>
            <p:cNvPr id="112" name="Google Shape;112;p12"/>
            <p:cNvSpPr/>
            <p:nvPr/>
          </p:nvSpPr>
          <p:spPr>
            <a:xfrm>
              <a:off x="633413" y="5103813"/>
              <a:ext cx="185738" cy="185738"/>
            </a:xfrm>
            <a:custGeom>
              <a:rect b="b" l="l" r="r" t="t"/>
              <a:pathLst>
                <a:path extrusionOk="0" h="39" w="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3" name="Google Shape;113;p12"/>
          <p:cNvSpPr txBox="1"/>
          <p:nvPr>
            <p:ph type="ctrTitle"/>
          </p:nvPr>
        </p:nvSpPr>
        <p:spPr>
          <a:xfrm>
            <a:off x="1876424" y="1122363"/>
            <a:ext cx="8791575" cy="23876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4" name="Google Shape;114;p12"/>
          <p:cNvSpPr txBox="1"/>
          <p:nvPr>
            <p:ph idx="1" type="subTitle"/>
          </p:nvPr>
        </p:nvSpPr>
        <p:spPr>
          <a:xfrm>
            <a:off x="1876424" y="3602038"/>
            <a:ext cx="8791575" cy="1655762"/>
          </a:xfrm>
          <a:prstGeom prst="rect">
            <a:avLst/>
          </a:prstGeom>
          <a:noFill/>
          <a:ln>
            <a:noFill/>
          </a:ln>
        </p:spPr>
        <p:txBody>
          <a:bodyPr anchorCtr="0" anchor="t" bIns="45700" lIns="91425" spcFirstLastPara="1" rIns="91425" wrap="square" tIns="45700">
            <a:normAutofit/>
          </a:bodyPr>
          <a:lstStyle>
            <a:lvl1pPr lvl="0" algn="l">
              <a:lnSpc>
                <a:spcPct val="120000"/>
              </a:lnSpc>
              <a:spcBef>
                <a:spcPts val="1000"/>
              </a:spcBef>
              <a:spcAft>
                <a:spcPts val="0"/>
              </a:spcAft>
              <a:buClr>
                <a:schemeClr val="lt2"/>
              </a:buClr>
              <a:buSzPts val="2500"/>
              <a:buNone/>
              <a:defRPr sz="2000" cap="none">
                <a:solidFill>
                  <a:schemeClr val="lt2"/>
                </a:solidFill>
              </a:defRPr>
            </a:lvl1pPr>
            <a:lvl2pPr lvl="1" algn="ctr">
              <a:lnSpc>
                <a:spcPct val="120000"/>
              </a:lnSpc>
              <a:spcBef>
                <a:spcPts val="500"/>
              </a:spcBef>
              <a:spcAft>
                <a:spcPts val="0"/>
              </a:spcAft>
              <a:buClr>
                <a:schemeClr val="lt1"/>
              </a:buClr>
              <a:buSzPts val="2500"/>
              <a:buNone/>
              <a:defRPr sz="2000"/>
            </a:lvl2pPr>
            <a:lvl3pPr lvl="2" algn="ctr">
              <a:lnSpc>
                <a:spcPct val="120000"/>
              </a:lnSpc>
              <a:spcBef>
                <a:spcPts val="500"/>
              </a:spcBef>
              <a:spcAft>
                <a:spcPts val="0"/>
              </a:spcAft>
              <a:buClr>
                <a:schemeClr val="lt1"/>
              </a:buClr>
              <a:buSzPts val="2250"/>
              <a:buNone/>
              <a:defRPr sz="1800"/>
            </a:lvl3pPr>
            <a:lvl4pPr lvl="3" algn="ctr">
              <a:lnSpc>
                <a:spcPct val="120000"/>
              </a:lnSpc>
              <a:spcBef>
                <a:spcPts val="500"/>
              </a:spcBef>
              <a:spcAft>
                <a:spcPts val="0"/>
              </a:spcAft>
              <a:buClr>
                <a:schemeClr val="lt1"/>
              </a:buClr>
              <a:buSzPts val="2000"/>
              <a:buNone/>
              <a:defRPr sz="1600"/>
            </a:lvl4pPr>
            <a:lvl5pPr lvl="4" algn="ctr">
              <a:lnSpc>
                <a:spcPct val="120000"/>
              </a:lnSpc>
              <a:spcBef>
                <a:spcPts val="500"/>
              </a:spcBef>
              <a:spcAft>
                <a:spcPts val="0"/>
              </a:spcAft>
              <a:buClr>
                <a:schemeClr val="lt1"/>
              </a:buClr>
              <a:buSzPts val="2000"/>
              <a:buNone/>
              <a:defRPr sz="1600"/>
            </a:lvl5pPr>
            <a:lvl6pPr lvl="5" algn="ctr">
              <a:lnSpc>
                <a:spcPct val="120000"/>
              </a:lnSpc>
              <a:spcBef>
                <a:spcPts val="500"/>
              </a:spcBef>
              <a:spcAft>
                <a:spcPts val="0"/>
              </a:spcAft>
              <a:buClr>
                <a:schemeClr val="lt1"/>
              </a:buClr>
              <a:buSzPts val="2000"/>
              <a:buNone/>
              <a:defRPr sz="1600"/>
            </a:lvl6pPr>
            <a:lvl7pPr lvl="6" algn="ctr">
              <a:lnSpc>
                <a:spcPct val="120000"/>
              </a:lnSpc>
              <a:spcBef>
                <a:spcPts val="500"/>
              </a:spcBef>
              <a:spcAft>
                <a:spcPts val="0"/>
              </a:spcAft>
              <a:buClr>
                <a:schemeClr val="lt1"/>
              </a:buClr>
              <a:buSzPts val="2000"/>
              <a:buNone/>
              <a:defRPr sz="1600"/>
            </a:lvl7pPr>
            <a:lvl8pPr lvl="7" algn="ctr">
              <a:lnSpc>
                <a:spcPct val="120000"/>
              </a:lnSpc>
              <a:spcBef>
                <a:spcPts val="500"/>
              </a:spcBef>
              <a:spcAft>
                <a:spcPts val="0"/>
              </a:spcAft>
              <a:buClr>
                <a:schemeClr val="lt1"/>
              </a:buClr>
              <a:buSzPts val="2000"/>
              <a:buNone/>
              <a:defRPr sz="1600"/>
            </a:lvl8pPr>
            <a:lvl9pPr lvl="8" algn="ctr">
              <a:lnSpc>
                <a:spcPct val="120000"/>
              </a:lnSpc>
              <a:spcBef>
                <a:spcPts val="500"/>
              </a:spcBef>
              <a:spcAft>
                <a:spcPts val="0"/>
              </a:spcAft>
              <a:buClr>
                <a:schemeClr val="lt1"/>
              </a:buClr>
              <a:buSzPts val="2000"/>
              <a:buNone/>
              <a:defRPr sz="1600"/>
            </a:lvl9pPr>
          </a:lstStyle>
          <a:p/>
        </p:txBody>
      </p:sp>
      <p:sp>
        <p:nvSpPr>
          <p:cNvPr id="115" name="Google Shape;115;p12"/>
          <p:cNvSpPr txBox="1"/>
          <p:nvPr>
            <p:ph idx="10" type="dt"/>
          </p:nvPr>
        </p:nvSpPr>
        <p:spPr>
          <a:xfrm>
            <a:off x="7077511" y="5410201"/>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6" name="Google Shape;116;p12"/>
          <p:cNvSpPr txBox="1"/>
          <p:nvPr>
            <p:ph idx="11" type="ftr"/>
          </p:nvPr>
        </p:nvSpPr>
        <p:spPr>
          <a:xfrm>
            <a:off x="1876424" y="5410201"/>
            <a:ext cx="5124886"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2"/>
          <p:cNvSpPr txBox="1"/>
          <p:nvPr>
            <p:ph idx="12" type="sldNum"/>
          </p:nvPr>
        </p:nvSpPr>
        <p:spPr>
          <a:xfrm>
            <a:off x="9896911" y="5410199"/>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showMasterSp="0" type="obj">
  <p:cSld name="OBJECT">
    <p:spTree>
      <p:nvGrpSpPr>
        <p:cNvPr id="118" name="Shape 118"/>
        <p:cNvGrpSpPr/>
        <p:nvPr/>
      </p:nvGrpSpPr>
      <p:grpSpPr>
        <a:xfrm>
          <a:off x="0" y="0"/>
          <a:ext cx="0" cy="0"/>
          <a:chOff x="0" y="0"/>
          <a:chExt cx="0" cy="0"/>
        </a:xfrm>
      </p:grpSpPr>
      <p:sp>
        <p:nvSpPr>
          <p:cNvPr id="119" name="Google Shape;119;p13"/>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0" name="Google Shape;120;p13"/>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21" name="Google Shape;121;p13"/>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13"/>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13"/>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124" name="Shape 124"/>
        <p:cNvGrpSpPr/>
        <p:nvPr/>
      </p:nvGrpSpPr>
      <p:grpSpPr>
        <a:xfrm>
          <a:off x="0" y="0"/>
          <a:ext cx="0" cy="0"/>
          <a:chOff x="0" y="0"/>
          <a:chExt cx="0" cy="0"/>
        </a:xfrm>
      </p:grpSpPr>
      <p:sp>
        <p:nvSpPr>
          <p:cNvPr id="125" name="Google Shape;125;p14"/>
          <p:cNvSpPr txBox="1"/>
          <p:nvPr>
            <p:ph type="title"/>
          </p:nvPr>
        </p:nvSpPr>
        <p:spPr>
          <a:xfrm>
            <a:off x="1141411" y="1419226"/>
            <a:ext cx="99060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6" name="Google Shape;126;p14"/>
          <p:cNvSpPr txBox="1"/>
          <p:nvPr>
            <p:ph idx="1" type="body"/>
          </p:nvPr>
        </p:nvSpPr>
        <p:spPr>
          <a:xfrm>
            <a:off x="1141411" y="4424362"/>
            <a:ext cx="9906000" cy="137477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cap="none">
                <a:solidFill>
                  <a:schemeClr val="lt1"/>
                </a:solidFill>
              </a:defRPr>
            </a:lvl1pPr>
            <a:lvl2pPr indent="-228600" lvl="1" marL="914400" algn="l">
              <a:lnSpc>
                <a:spcPct val="120000"/>
              </a:lnSpc>
              <a:spcBef>
                <a:spcPts val="500"/>
              </a:spcBef>
              <a:spcAft>
                <a:spcPts val="0"/>
              </a:spcAft>
              <a:buClr>
                <a:schemeClr val="lt1"/>
              </a:buClr>
              <a:buSzPts val="2250"/>
              <a:buNone/>
              <a:defRPr sz="1800">
                <a:solidFill>
                  <a:schemeClr val="lt1"/>
                </a:solidFill>
              </a:defRPr>
            </a:lvl2pPr>
            <a:lvl3pPr indent="-228600" lvl="2" marL="1371600" algn="l">
              <a:lnSpc>
                <a:spcPct val="120000"/>
              </a:lnSpc>
              <a:spcBef>
                <a:spcPts val="500"/>
              </a:spcBef>
              <a:spcAft>
                <a:spcPts val="0"/>
              </a:spcAft>
              <a:buClr>
                <a:schemeClr val="lt1"/>
              </a:buClr>
              <a:buSzPts val="2250"/>
              <a:buNone/>
              <a:defRPr sz="1800">
                <a:solidFill>
                  <a:schemeClr val="lt1"/>
                </a:solidFill>
              </a:defRPr>
            </a:lvl3pPr>
            <a:lvl4pPr indent="-228600" lvl="3" marL="1828800" algn="l">
              <a:lnSpc>
                <a:spcPct val="120000"/>
              </a:lnSpc>
              <a:spcBef>
                <a:spcPts val="500"/>
              </a:spcBef>
              <a:spcAft>
                <a:spcPts val="0"/>
              </a:spcAft>
              <a:buClr>
                <a:schemeClr val="lt1"/>
              </a:buClr>
              <a:buSzPts val="2000"/>
              <a:buNone/>
              <a:defRPr sz="1600">
                <a:solidFill>
                  <a:schemeClr val="lt1"/>
                </a:solidFill>
              </a:defRPr>
            </a:lvl4pPr>
            <a:lvl5pPr indent="-228600" lvl="4" marL="2286000" algn="l">
              <a:lnSpc>
                <a:spcPct val="120000"/>
              </a:lnSpc>
              <a:spcBef>
                <a:spcPts val="500"/>
              </a:spcBef>
              <a:spcAft>
                <a:spcPts val="0"/>
              </a:spcAft>
              <a:buClr>
                <a:schemeClr val="lt1"/>
              </a:buClr>
              <a:buSzPts val="2000"/>
              <a:buNone/>
              <a:defRPr sz="1600">
                <a:solidFill>
                  <a:schemeClr val="lt1"/>
                </a:solidFill>
              </a:defRPr>
            </a:lvl5pPr>
            <a:lvl6pPr indent="-228600" lvl="5" marL="2743200" algn="l">
              <a:lnSpc>
                <a:spcPct val="120000"/>
              </a:lnSpc>
              <a:spcBef>
                <a:spcPts val="500"/>
              </a:spcBef>
              <a:spcAft>
                <a:spcPts val="0"/>
              </a:spcAft>
              <a:buClr>
                <a:schemeClr val="lt1"/>
              </a:buClr>
              <a:buSzPts val="2000"/>
              <a:buNone/>
              <a:defRPr sz="1600">
                <a:solidFill>
                  <a:schemeClr val="lt1"/>
                </a:solidFill>
              </a:defRPr>
            </a:lvl6pPr>
            <a:lvl7pPr indent="-228600" lvl="6" marL="3200400" algn="l">
              <a:lnSpc>
                <a:spcPct val="120000"/>
              </a:lnSpc>
              <a:spcBef>
                <a:spcPts val="500"/>
              </a:spcBef>
              <a:spcAft>
                <a:spcPts val="0"/>
              </a:spcAft>
              <a:buClr>
                <a:schemeClr val="lt1"/>
              </a:buClr>
              <a:buSzPts val="2000"/>
              <a:buNone/>
              <a:defRPr sz="1600">
                <a:solidFill>
                  <a:schemeClr val="lt1"/>
                </a:solidFill>
              </a:defRPr>
            </a:lvl7pPr>
            <a:lvl8pPr indent="-228600" lvl="7" marL="3657600" algn="l">
              <a:lnSpc>
                <a:spcPct val="120000"/>
              </a:lnSpc>
              <a:spcBef>
                <a:spcPts val="500"/>
              </a:spcBef>
              <a:spcAft>
                <a:spcPts val="0"/>
              </a:spcAft>
              <a:buClr>
                <a:schemeClr val="lt1"/>
              </a:buClr>
              <a:buSzPts val="2000"/>
              <a:buNone/>
              <a:defRPr sz="1600">
                <a:solidFill>
                  <a:schemeClr val="lt1"/>
                </a:solidFill>
              </a:defRPr>
            </a:lvl8pPr>
            <a:lvl9pPr indent="-228600" lvl="8" marL="4114800" algn="l">
              <a:lnSpc>
                <a:spcPct val="120000"/>
              </a:lnSpc>
              <a:spcBef>
                <a:spcPts val="500"/>
              </a:spcBef>
              <a:spcAft>
                <a:spcPts val="0"/>
              </a:spcAft>
              <a:buClr>
                <a:schemeClr val="lt1"/>
              </a:buClr>
              <a:buSzPts val="2000"/>
              <a:buNone/>
              <a:defRPr sz="1600">
                <a:solidFill>
                  <a:schemeClr val="lt1"/>
                </a:solidFill>
              </a:defRPr>
            </a:lvl9pPr>
          </a:lstStyle>
          <a:p/>
        </p:txBody>
      </p:sp>
      <p:sp>
        <p:nvSpPr>
          <p:cNvPr id="127" name="Google Shape;127;p14"/>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14"/>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4"/>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showMasterSp="0" type="twoObj">
  <p:cSld name="TWO_OBJECTS">
    <p:spTree>
      <p:nvGrpSpPr>
        <p:cNvPr id="130" name="Shape 130"/>
        <p:cNvGrpSpPr/>
        <p:nvPr/>
      </p:nvGrpSpPr>
      <p:grpSpPr>
        <a:xfrm>
          <a:off x="0" y="0"/>
          <a:ext cx="0" cy="0"/>
          <a:chOff x="0" y="0"/>
          <a:chExt cx="0" cy="0"/>
        </a:xfrm>
      </p:grpSpPr>
      <p:sp>
        <p:nvSpPr>
          <p:cNvPr id="131" name="Google Shape;131;p15"/>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15"/>
          <p:cNvSpPr txBox="1"/>
          <p:nvPr>
            <p:ph idx="1" type="body"/>
          </p:nvPr>
        </p:nvSpPr>
        <p:spPr>
          <a:xfrm>
            <a:off x="1141410" y="2249486"/>
            <a:ext cx="4878389"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33" name="Google Shape;133;p15"/>
          <p:cNvSpPr txBox="1"/>
          <p:nvPr>
            <p:ph idx="2" type="body"/>
          </p:nvPr>
        </p:nvSpPr>
        <p:spPr>
          <a:xfrm>
            <a:off x="6172200" y="2249486"/>
            <a:ext cx="4875211" cy="3541714"/>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34" name="Google Shape;134;p15"/>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5"/>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5"/>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showMasterSp="0" type="twoTxTwoObj">
  <p:cSld name="TWO_OBJECTS_WITH_TEXT">
    <p:spTree>
      <p:nvGrpSpPr>
        <p:cNvPr id="137" name="Shape 137"/>
        <p:cNvGrpSpPr/>
        <p:nvPr/>
      </p:nvGrpSpPr>
      <p:grpSpPr>
        <a:xfrm>
          <a:off x="0" y="0"/>
          <a:ext cx="0" cy="0"/>
          <a:chOff x="0" y="0"/>
          <a:chExt cx="0" cy="0"/>
        </a:xfrm>
      </p:grpSpPr>
      <p:sp>
        <p:nvSpPr>
          <p:cNvPr id="138" name="Google Shape;138;p16"/>
          <p:cNvSpPr txBox="1"/>
          <p:nvPr>
            <p:ph type="title"/>
          </p:nvPr>
        </p:nvSpPr>
        <p:spPr>
          <a:xfrm>
            <a:off x="1141411" y="619126"/>
            <a:ext cx="9906000" cy="147796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9" name="Google Shape;139;p16"/>
          <p:cNvSpPr txBox="1"/>
          <p:nvPr>
            <p:ph idx="1" type="body"/>
          </p:nvPr>
        </p:nvSpPr>
        <p:spPr>
          <a:xfrm>
            <a:off x="1370019" y="2249486"/>
            <a:ext cx="4649783"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140" name="Google Shape;140;p16"/>
          <p:cNvSpPr txBox="1"/>
          <p:nvPr>
            <p:ph idx="2" type="body"/>
          </p:nvPr>
        </p:nvSpPr>
        <p:spPr>
          <a:xfrm>
            <a:off x="1141410" y="3073397"/>
            <a:ext cx="4878391" cy="2717801"/>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41" name="Google Shape;141;p16"/>
          <p:cNvSpPr txBox="1"/>
          <p:nvPr>
            <p:ph idx="3" type="body"/>
          </p:nvPr>
        </p:nvSpPr>
        <p:spPr>
          <a:xfrm>
            <a:off x="6400808" y="2249485"/>
            <a:ext cx="4646602"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142" name="Google Shape;142;p16"/>
          <p:cNvSpPr txBox="1"/>
          <p:nvPr>
            <p:ph idx="4" type="body"/>
          </p:nvPr>
        </p:nvSpPr>
        <p:spPr>
          <a:xfrm>
            <a:off x="6172200" y="3073397"/>
            <a:ext cx="4875210" cy="2717801"/>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43" name="Google Shape;143;p16"/>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16"/>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16"/>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showMasterSp="0" type="titleOnly">
  <p:cSld name="TITLE_ONLY">
    <p:spTree>
      <p:nvGrpSpPr>
        <p:cNvPr id="146" name="Shape 146"/>
        <p:cNvGrpSpPr/>
        <p:nvPr/>
      </p:nvGrpSpPr>
      <p:grpSpPr>
        <a:xfrm>
          <a:off x="0" y="0"/>
          <a:ext cx="0" cy="0"/>
          <a:chOff x="0" y="0"/>
          <a:chExt cx="0" cy="0"/>
        </a:xfrm>
      </p:grpSpPr>
      <p:sp>
        <p:nvSpPr>
          <p:cNvPr id="147" name="Google Shape;147;p17"/>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8" name="Google Shape;148;p17"/>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9" name="Google Shape;149;p17"/>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0" name="Google Shape;150;p17"/>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151" name="Shape 151"/>
        <p:cNvGrpSpPr/>
        <p:nvPr/>
      </p:nvGrpSpPr>
      <p:grpSpPr>
        <a:xfrm>
          <a:off x="0" y="0"/>
          <a:ext cx="0" cy="0"/>
          <a:chOff x="0" y="0"/>
          <a:chExt cx="0" cy="0"/>
        </a:xfrm>
      </p:grpSpPr>
      <p:sp>
        <p:nvSpPr>
          <p:cNvPr id="152" name="Google Shape;152;p18"/>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3" name="Google Shape;153;p18"/>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18"/>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155" name="Shape 155"/>
        <p:cNvGrpSpPr/>
        <p:nvPr/>
      </p:nvGrpSpPr>
      <p:grpSpPr>
        <a:xfrm>
          <a:off x="0" y="0"/>
          <a:ext cx="0" cy="0"/>
          <a:chOff x="0" y="0"/>
          <a:chExt cx="0" cy="0"/>
        </a:xfrm>
      </p:grpSpPr>
      <p:sp>
        <p:nvSpPr>
          <p:cNvPr id="156" name="Google Shape;156;p19"/>
          <p:cNvSpPr txBox="1"/>
          <p:nvPr>
            <p:ph type="title"/>
          </p:nvPr>
        </p:nvSpPr>
        <p:spPr>
          <a:xfrm>
            <a:off x="1146705" y="609601"/>
            <a:ext cx="3856037" cy="1639884"/>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7" name="Google Shape;157;p19"/>
          <p:cNvSpPr txBox="1"/>
          <p:nvPr>
            <p:ph idx="1" type="body"/>
          </p:nvPr>
        </p:nvSpPr>
        <p:spPr>
          <a:xfrm>
            <a:off x="5156200" y="592666"/>
            <a:ext cx="5891209" cy="5198534"/>
          </a:xfrm>
          <a:prstGeom prst="rect">
            <a:avLst/>
          </a:prstGeom>
          <a:noFill/>
          <a:ln>
            <a:noFill/>
          </a:ln>
        </p:spPr>
        <p:txBody>
          <a:bodyPr anchorCtr="0" anchor="ctr"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158" name="Google Shape;158;p19"/>
          <p:cNvSpPr txBox="1"/>
          <p:nvPr>
            <p:ph idx="2" type="body"/>
          </p:nvPr>
        </p:nvSpPr>
        <p:spPr>
          <a:xfrm>
            <a:off x="1146705" y="2249486"/>
            <a:ext cx="3856037" cy="354171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59" name="Google Shape;159;p19"/>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0" name="Google Shape;160;p19"/>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19"/>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162" name="Shape 162"/>
        <p:cNvGrpSpPr/>
        <p:nvPr/>
      </p:nvGrpSpPr>
      <p:grpSpPr>
        <a:xfrm>
          <a:off x="0" y="0"/>
          <a:ext cx="0" cy="0"/>
          <a:chOff x="0" y="0"/>
          <a:chExt cx="0" cy="0"/>
        </a:xfrm>
      </p:grpSpPr>
      <p:sp>
        <p:nvSpPr>
          <p:cNvPr id="163" name="Google Shape;163;p20"/>
          <p:cNvSpPr txBox="1"/>
          <p:nvPr>
            <p:ph type="title"/>
          </p:nvPr>
        </p:nvSpPr>
        <p:spPr>
          <a:xfrm>
            <a:off x="1141413" y="609600"/>
            <a:ext cx="5934508" cy="1639886"/>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4" name="Google Shape;164;p20"/>
          <p:cNvSpPr/>
          <p:nvPr>
            <p:ph idx="2" type="pic"/>
          </p:nvPr>
        </p:nvSpPr>
        <p:spPr>
          <a:xfrm>
            <a:off x="7380721" y="609601"/>
            <a:ext cx="3666690" cy="5181599"/>
          </a:xfrm>
          <a:prstGeom prst="round2DiagRect">
            <a:avLst>
              <a:gd fmla="val 5608" name="adj1"/>
              <a:gd fmla="val 0" name="adj2"/>
            </a:avLst>
          </a:prstGeom>
          <a:noFill/>
          <a:ln cap="sq" cmpd="sng" w="19050">
            <a:solidFill>
              <a:srgbClr val="B0BFC7">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165" name="Google Shape;165;p20"/>
          <p:cNvSpPr txBox="1"/>
          <p:nvPr>
            <p:ph idx="1" type="body"/>
          </p:nvPr>
        </p:nvSpPr>
        <p:spPr>
          <a:xfrm>
            <a:off x="1141410" y="2249486"/>
            <a:ext cx="5934511" cy="354171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66" name="Google Shape;166;p20"/>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7" name="Google Shape;167;p20"/>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8" name="Google Shape;168;p20"/>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showMasterSp="0">
  <p:cSld name="Panoramic Picture with Caption">
    <p:spTree>
      <p:nvGrpSpPr>
        <p:cNvPr id="169" name="Shape 169"/>
        <p:cNvGrpSpPr/>
        <p:nvPr/>
      </p:nvGrpSpPr>
      <p:grpSpPr>
        <a:xfrm>
          <a:off x="0" y="0"/>
          <a:ext cx="0" cy="0"/>
          <a:chOff x="0" y="0"/>
          <a:chExt cx="0" cy="0"/>
        </a:xfrm>
      </p:grpSpPr>
      <p:sp>
        <p:nvSpPr>
          <p:cNvPr id="170" name="Google Shape;170;p21"/>
          <p:cNvSpPr txBox="1"/>
          <p:nvPr>
            <p:ph type="title"/>
          </p:nvPr>
        </p:nvSpPr>
        <p:spPr>
          <a:xfrm>
            <a:off x="1141410" y="4304664"/>
            <a:ext cx="9912355" cy="81935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1" name="Google Shape;171;p21"/>
          <p:cNvSpPr/>
          <p:nvPr>
            <p:ph idx="2" type="pic"/>
          </p:nvPr>
        </p:nvSpPr>
        <p:spPr>
          <a:xfrm>
            <a:off x="1141411" y="606426"/>
            <a:ext cx="9912354" cy="3299778"/>
          </a:xfrm>
          <a:prstGeom prst="round2DiagRect">
            <a:avLst>
              <a:gd fmla="val 4860" name="adj1"/>
              <a:gd fmla="val 0" name="adj2"/>
            </a:avLst>
          </a:prstGeom>
          <a:noFill/>
          <a:ln cap="sq" cmpd="sng" w="19050">
            <a:solidFill>
              <a:srgbClr val="B0BFC7">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172" name="Google Shape;172;p21"/>
          <p:cNvSpPr txBox="1"/>
          <p:nvPr>
            <p:ph idx="1" type="body"/>
          </p:nvPr>
        </p:nvSpPr>
        <p:spPr>
          <a:xfrm>
            <a:off x="1141364" y="5124020"/>
            <a:ext cx="9910859" cy="68247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000"/>
              <a:buNone/>
              <a:defRPr sz="16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73" name="Google Shape;173;p21"/>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4" name="Google Shape;174;p21"/>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5" name="Google Shape;175;p21"/>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showMasterSp="0">
  <p:cSld name="Title and Caption">
    <p:spTree>
      <p:nvGrpSpPr>
        <p:cNvPr id="176" name="Shape 176"/>
        <p:cNvGrpSpPr/>
        <p:nvPr/>
      </p:nvGrpSpPr>
      <p:grpSpPr>
        <a:xfrm>
          <a:off x="0" y="0"/>
          <a:ext cx="0" cy="0"/>
          <a:chOff x="0" y="0"/>
          <a:chExt cx="0" cy="0"/>
        </a:xfrm>
      </p:grpSpPr>
      <p:sp>
        <p:nvSpPr>
          <p:cNvPr id="177" name="Google Shape;177;p22"/>
          <p:cNvSpPr txBox="1"/>
          <p:nvPr>
            <p:ph type="title"/>
          </p:nvPr>
        </p:nvSpPr>
        <p:spPr>
          <a:xfrm>
            <a:off x="1141456" y="609600"/>
            <a:ext cx="9905955" cy="3429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8" name="Google Shape;178;p22"/>
          <p:cNvSpPr txBox="1"/>
          <p:nvPr>
            <p:ph idx="1" type="body"/>
          </p:nvPr>
        </p:nvSpPr>
        <p:spPr>
          <a:xfrm>
            <a:off x="1141410" y="4419599"/>
            <a:ext cx="9904459" cy="1371599"/>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79" name="Google Shape;179;p22"/>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0" name="Google Shape;180;p22"/>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1" name="Google Shape;181;p22"/>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showMasterSp="0">
  <p:cSld name="Quote with Caption">
    <p:spTree>
      <p:nvGrpSpPr>
        <p:cNvPr id="182" name="Shape 182"/>
        <p:cNvGrpSpPr/>
        <p:nvPr/>
      </p:nvGrpSpPr>
      <p:grpSpPr>
        <a:xfrm>
          <a:off x="0" y="0"/>
          <a:ext cx="0" cy="0"/>
          <a:chOff x="0" y="0"/>
          <a:chExt cx="0" cy="0"/>
        </a:xfrm>
      </p:grpSpPr>
      <p:sp>
        <p:nvSpPr>
          <p:cNvPr id="183" name="Google Shape;183;p23"/>
          <p:cNvSpPr txBox="1"/>
          <p:nvPr>
            <p:ph type="title"/>
          </p:nvPr>
        </p:nvSpPr>
        <p:spPr>
          <a:xfrm>
            <a:off x="1446212" y="609599"/>
            <a:ext cx="9302752" cy="2748429"/>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4" name="Google Shape;184;p23"/>
          <p:cNvSpPr txBox="1"/>
          <p:nvPr>
            <p:ph idx="1" type="body"/>
          </p:nvPr>
        </p:nvSpPr>
        <p:spPr>
          <a:xfrm>
            <a:off x="1720644" y="3365557"/>
            <a:ext cx="8752299" cy="548968"/>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85" name="Google Shape;185;p23"/>
          <p:cNvSpPr txBox="1"/>
          <p:nvPr>
            <p:ph idx="2" type="body"/>
          </p:nvPr>
        </p:nvSpPr>
        <p:spPr>
          <a:xfrm>
            <a:off x="1141411" y="4309919"/>
            <a:ext cx="9906002" cy="1489496"/>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86" name="Google Shape;186;p23"/>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7" name="Google Shape;187;p23"/>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8" name="Google Shape;188;p23"/>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89" name="Google Shape;189;p23"/>
          <p:cNvSpPr txBox="1"/>
          <p:nvPr/>
        </p:nvSpPr>
        <p:spPr>
          <a:xfrm>
            <a:off x="903512" y="732394"/>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Twentieth Century"/>
              <a:buNone/>
            </a:pPr>
            <a:r>
              <a:rPr b="0" lang="en-GB" sz="8000" cap="none">
                <a:solidFill>
                  <a:schemeClr val="lt1"/>
                </a:solidFill>
                <a:latin typeface="Twentieth Century"/>
                <a:ea typeface="Twentieth Century"/>
                <a:cs typeface="Twentieth Century"/>
                <a:sym typeface="Twentieth Century"/>
              </a:rPr>
              <a:t>“</a:t>
            </a:r>
            <a:endParaRPr/>
          </a:p>
        </p:txBody>
      </p:sp>
      <p:sp>
        <p:nvSpPr>
          <p:cNvPr id="190" name="Google Shape;190;p23"/>
          <p:cNvSpPr txBox="1"/>
          <p:nvPr/>
        </p:nvSpPr>
        <p:spPr>
          <a:xfrm>
            <a:off x="10537370" y="2764972"/>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Twentieth Century"/>
              <a:buNone/>
            </a:pPr>
            <a:r>
              <a:rPr b="0" lang="en-GB" sz="8000" cap="none">
                <a:solidFill>
                  <a:schemeClr val="lt1"/>
                </a:solidFill>
                <a:latin typeface="Twentieth Century"/>
                <a:ea typeface="Twentieth Century"/>
                <a:cs typeface="Twentieth Century"/>
                <a:sym typeface="Twentieth Century"/>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showMasterSp="0">
  <p:cSld name="Name Card">
    <p:spTree>
      <p:nvGrpSpPr>
        <p:cNvPr id="191" name="Shape 191"/>
        <p:cNvGrpSpPr/>
        <p:nvPr/>
      </p:nvGrpSpPr>
      <p:grpSpPr>
        <a:xfrm>
          <a:off x="0" y="0"/>
          <a:ext cx="0" cy="0"/>
          <a:chOff x="0" y="0"/>
          <a:chExt cx="0" cy="0"/>
        </a:xfrm>
      </p:grpSpPr>
      <p:sp>
        <p:nvSpPr>
          <p:cNvPr id="192" name="Google Shape;192;p24"/>
          <p:cNvSpPr txBox="1"/>
          <p:nvPr>
            <p:ph type="title"/>
          </p:nvPr>
        </p:nvSpPr>
        <p:spPr>
          <a:xfrm>
            <a:off x="1141410" y="2134041"/>
            <a:ext cx="9906001" cy="251183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3" name="Google Shape;193;p24"/>
          <p:cNvSpPr txBox="1"/>
          <p:nvPr>
            <p:ph idx="1" type="body"/>
          </p:nvPr>
        </p:nvSpPr>
        <p:spPr>
          <a:xfrm>
            <a:off x="1141364" y="4657655"/>
            <a:ext cx="9904505" cy="114064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2250"/>
              <a:buNone/>
              <a:defRPr sz="1800"/>
            </a:lvl1pPr>
            <a:lvl2pPr indent="-228600" lvl="1" marL="914400" algn="l">
              <a:lnSpc>
                <a:spcPct val="120000"/>
              </a:lnSpc>
              <a:spcBef>
                <a:spcPts val="500"/>
              </a:spcBef>
              <a:spcAft>
                <a:spcPts val="0"/>
              </a:spcAft>
              <a:buClr>
                <a:schemeClr val="lt1"/>
              </a:buClr>
              <a:buSzPts val="1750"/>
              <a:buNone/>
              <a:defRPr sz="1400"/>
            </a:lvl2pPr>
            <a:lvl3pPr indent="-228600" lvl="2" marL="1371600" algn="l">
              <a:lnSpc>
                <a:spcPct val="120000"/>
              </a:lnSpc>
              <a:spcBef>
                <a:spcPts val="500"/>
              </a:spcBef>
              <a:spcAft>
                <a:spcPts val="0"/>
              </a:spcAft>
              <a:buClr>
                <a:schemeClr val="lt1"/>
              </a:buClr>
              <a:buSzPts val="1500"/>
              <a:buNone/>
              <a:defRPr sz="1200"/>
            </a:lvl3pPr>
            <a:lvl4pPr indent="-228600" lvl="3" marL="1828800" algn="l">
              <a:lnSpc>
                <a:spcPct val="120000"/>
              </a:lnSpc>
              <a:spcBef>
                <a:spcPts val="500"/>
              </a:spcBef>
              <a:spcAft>
                <a:spcPts val="0"/>
              </a:spcAft>
              <a:buClr>
                <a:schemeClr val="lt1"/>
              </a:buClr>
              <a:buSzPts val="1250"/>
              <a:buNone/>
              <a:defRPr sz="1000"/>
            </a:lvl4pPr>
            <a:lvl5pPr indent="-228600" lvl="4" marL="2286000" algn="l">
              <a:lnSpc>
                <a:spcPct val="120000"/>
              </a:lnSpc>
              <a:spcBef>
                <a:spcPts val="500"/>
              </a:spcBef>
              <a:spcAft>
                <a:spcPts val="0"/>
              </a:spcAft>
              <a:buClr>
                <a:schemeClr val="lt1"/>
              </a:buClr>
              <a:buSzPts val="1250"/>
              <a:buNone/>
              <a:defRPr sz="1000"/>
            </a:lvl5pPr>
            <a:lvl6pPr indent="-228600" lvl="5" marL="2743200" algn="l">
              <a:lnSpc>
                <a:spcPct val="120000"/>
              </a:lnSpc>
              <a:spcBef>
                <a:spcPts val="500"/>
              </a:spcBef>
              <a:spcAft>
                <a:spcPts val="0"/>
              </a:spcAft>
              <a:buClr>
                <a:schemeClr val="lt1"/>
              </a:buClr>
              <a:buSzPts val="1250"/>
              <a:buNone/>
              <a:defRPr sz="1000"/>
            </a:lvl6pPr>
            <a:lvl7pPr indent="-228600" lvl="6" marL="3200400" algn="l">
              <a:lnSpc>
                <a:spcPct val="120000"/>
              </a:lnSpc>
              <a:spcBef>
                <a:spcPts val="500"/>
              </a:spcBef>
              <a:spcAft>
                <a:spcPts val="0"/>
              </a:spcAft>
              <a:buClr>
                <a:schemeClr val="lt1"/>
              </a:buClr>
              <a:buSzPts val="1250"/>
              <a:buNone/>
              <a:defRPr sz="1000"/>
            </a:lvl7pPr>
            <a:lvl8pPr indent="-228600" lvl="7" marL="3657600" algn="l">
              <a:lnSpc>
                <a:spcPct val="120000"/>
              </a:lnSpc>
              <a:spcBef>
                <a:spcPts val="500"/>
              </a:spcBef>
              <a:spcAft>
                <a:spcPts val="0"/>
              </a:spcAft>
              <a:buClr>
                <a:schemeClr val="lt1"/>
              </a:buClr>
              <a:buSzPts val="1250"/>
              <a:buNone/>
              <a:defRPr sz="1000"/>
            </a:lvl8pPr>
            <a:lvl9pPr indent="-228600" lvl="8" marL="4114800" algn="l">
              <a:lnSpc>
                <a:spcPct val="120000"/>
              </a:lnSpc>
              <a:spcBef>
                <a:spcPts val="500"/>
              </a:spcBef>
              <a:spcAft>
                <a:spcPts val="0"/>
              </a:spcAft>
              <a:buClr>
                <a:schemeClr val="lt1"/>
              </a:buClr>
              <a:buSzPts val="1250"/>
              <a:buNone/>
              <a:defRPr sz="1000"/>
            </a:lvl9pPr>
          </a:lstStyle>
          <a:p/>
        </p:txBody>
      </p:sp>
      <p:sp>
        <p:nvSpPr>
          <p:cNvPr id="194" name="Google Shape;194;p24"/>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5" name="Google Shape;195;p24"/>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6" name="Google Shape;196;p24"/>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showMasterSp="0">
  <p:cSld name="3 Column">
    <p:spTree>
      <p:nvGrpSpPr>
        <p:cNvPr id="197" name="Shape 197"/>
        <p:cNvGrpSpPr/>
        <p:nvPr/>
      </p:nvGrpSpPr>
      <p:grpSpPr>
        <a:xfrm>
          <a:off x="0" y="0"/>
          <a:ext cx="0" cy="0"/>
          <a:chOff x="0" y="0"/>
          <a:chExt cx="0" cy="0"/>
        </a:xfrm>
      </p:grpSpPr>
      <p:sp>
        <p:nvSpPr>
          <p:cNvPr id="198" name="Google Shape;198;p25"/>
          <p:cNvSpPr txBox="1"/>
          <p:nvPr>
            <p:ph type="title"/>
          </p:nvPr>
        </p:nvSpPr>
        <p:spPr>
          <a:xfrm>
            <a:off x="1141413" y="609600"/>
            <a:ext cx="9905998" cy="1905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9" name="Google Shape;199;p25"/>
          <p:cNvSpPr txBox="1"/>
          <p:nvPr>
            <p:ph idx="1" type="body"/>
          </p:nvPr>
        </p:nvSpPr>
        <p:spPr>
          <a:xfrm>
            <a:off x="1141410" y="2674463"/>
            <a:ext cx="3196899"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0" name="Google Shape;200;p25"/>
          <p:cNvSpPr txBox="1"/>
          <p:nvPr>
            <p:ph idx="2" type="body"/>
          </p:nvPr>
        </p:nvSpPr>
        <p:spPr>
          <a:xfrm>
            <a:off x="1127918" y="3360263"/>
            <a:ext cx="3208735"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1" name="Google Shape;201;p25"/>
          <p:cNvSpPr txBox="1"/>
          <p:nvPr>
            <p:ph idx="3" type="body"/>
          </p:nvPr>
        </p:nvSpPr>
        <p:spPr>
          <a:xfrm>
            <a:off x="4514766" y="2677635"/>
            <a:ext cx="3184385"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2" name="Google Shape;202;p25"/>
          <p:cNvSpPr txBox="1"/>
          <p:nvPr>
            <p:ph idx="4" type="body"/>
          </p:nvPr>
        </p:nvSpPr>
        <p:spPr>
          <a:xfrm>
            <a:off x="4504213" y="3363435"/>
            <a:ext cx="3195830"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3" name="Google Shape;203;p25"/>
          <p:cNvSpPr txBox="1"/>
          <p:nvPr>
            <p:ph idx="5" type="body"/>
          </p:nvPr>
        </p:nvSpPr>
        <p:spPr>
          <a:xfrm>
            <a:off x="7852442" y="2674463"/>
            <a:ext cx="3194968" cy="685800"/>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3000"/>
              <a:buNone/>
              <a:defRPr b="0" sz="24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04" name="Google Shape;204;p25"/>
          <p:cNvSpPr txBox="1"/>
          <p:nvPr>
            <p:ph idx="6" type="body"/>
          </p:nvPr>
        </p:nvSpPr>
        <p:spPr>
          <a:xfrm>
            <a:off x="7852442" y="3360263"/>
            <a:ext cx="3194968" cy="2430936"/>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05" name="Google Shape;205;p25"/>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6" name="Google Shape;206;p25"/>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7" name="Google Shape;207;p25"/>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showMasterSp="0">
  <p:cSld name="3 Picture Column">
    <p:spTree>
      <p:nvGrpSpPr>
        <p:cNvPr id="208" name="Shape 208"/>
        <p:cNvGrpSpPr/>
        <p:nvPr/>
      </p:nvGrpSpPr>
      <p:grpSpPr>
        <a:xfrm>
          <a:off x="0" y="0"/>
          <a:ext cx="0" cy="0"/>
          <a:chOff x="0" y="0"/>
          <a:chExt cx="0" cy="0"/>
        </a:xfrm>
      </p:grpSpPr>
      <p:sp>
        <p:nvSpPr>
          <p:cNvPr id="209" name="Google Shape;209;p26"/>
          <p:cNvSpPr txBox="1"/>
          <p:nvPr>
            <p:ph type="title"/>
          </p:nvPr>
        </p:nvSpPr>
        <p:spPr>
          <a:xfrm>
            <a:off x="1141411" y="609600"/>
            <a:ext cx="9905999" cy="19050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0" name="Google Shape;210;p26"/>
          <p:cNvSpPr txBox="1"/>
          <p:nvPr>
            <p:ph idx="1" type="body"/>
          </p:nvPr>
        </p:nvSpPr>
        <p:spPr>
          <a:xfrm>
            <a:off x="1141413" y="4404596"/>
            <a:ext cx="319524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1" name="Google Shape;211;p26"/>
          <p:cNvSpPr/>
          <p:nvPr>
            <p:ph idx="2" type="pic"/>
          </p:nvPr>
        </p:nvSpPr>
        <p:spPr>
          <a:xfrm>
            <a:off x="1141413" y="2666998"/>
            <a:ext cx="3195240" cy="1524000"/>
          </a:xfrm>
          <a:prstGeom prst="round2DiagRect">
            <a:avLst>
              <a:gd fmla="val 16667" name="adj1"/>
              <a:gd fmla="val 0" name="adj2"/>
            </a:avLst>
          </a:prstGeom>
          <a:noFill/>
          <a:ln cap="sq" cmpd="sng" w="19050">
            <a:solidFill>
              <a:srgbClr val="B0BFC7">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2" name="Google Shape;212;p26"/>
          <p:cNvSpPr txBox="1"/>
          <p:nvPr>
            <p:ph idx="3" type="body"/>
          </p:nvPr>
        </p:nvSpPr>
        <p:spPr>
          <a:xfrm>
            <a:off x="1141413" y="4980858"/>
            <a:ext cx="3195240" cy="817843"/>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3" name="Google Shape;213;p26"/>
          <p:cNvSpPr txBox="1"/>
          <p:nvPr>
            <p:ph idx="4" type="body"/>
          </p:nvPr>
        </p:nvSpPr>
        <p:spPr>
          <a:xfrm>
            <a:off x="4489053" y="4404596"/>
            <a:ext cx="3200400"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4" name="Google Shape;214;p26"/>
          <p:cNvSpPr/>
          <p:nvPr>
            <p:ph idx="5" type="pic"/>
          </p:nvPr>
        </p:nvSpPr>
        <p:spPr>
          <a:xfrm>
            <a:off x="4489053" y="2666998"/>
            <a:ext cx="3198940" cy="1524000"/>
          </a:xfrm>
          <a:prstGeom prst="round2DiagRect">
            <a:avLst>
              <a:gd fmla="val 16667" name="adj1"/>
              <a:gd fmla="val 0" name="adj2"/>
            </a:avLst>
          </a:prstGeom>
          <a:noFill/>
          <a:ln cap="sq" cmpd="sng" w="19050">
            <a:solidFill>
              <a:srgbClr val="B0BFC7">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5" name="Google Shape;215;p26"/>
          <p:cNvSpPr txBox="1"/>
          <p:nvPr>
            <p:ph idx="6" type="body"/>
          </p:nvPr>
        </p:nvSpPr>
        <p:spPr>
          <a:xfrm>
            <a:off x="4487593" y="4980857"/>
            <a:ext cx="3200400" cy="81034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6" name="Google Shape;216;p26"/>
          <p:cNvSpPr txBox="1"/>
          <p:nvPr>
            <p:ph idx="7" type="body"/>
          </p:nvPr>
        </p:nvSpPr>
        <p:spPr>
          <a:xfrm>
            <a:off x="7852567" y="4404595"/>
            <a:ext cx="3190741" cy="576262"/>
          </a:xfrm>
          <a:prstGeom prst="rect">
            <a:avLst/>
          </a:prstGeom>
          <a:noFill/>
          <a:ln>
            <a:noFill/>
          </a:ln>
        </p:spPr>
        <p:txBody>
          <a:bodyPr anchorCtr="0" anchor="b" bIns="45700" lIns="91425" spcFirstLastPara="1" rIns="91425" wrap="square" tIns="45700">
            <a:noAutofit/>
          </a:bodyPr>
          <a:lstStyle>
            <a:lvl1pPr indent="-228600" lvl="0" marL="457200" algn="l">
              <a:lnSpc>
                <a:spcPct val="90000"/>
              </a:lnSpc>
              <a:spcBef>
                <a:spcPts val="1000"/>
              </a:spcBef>
              <a:spcAft>
                <a:spcPts val="0"/>
              </a:spcAft>
              <a:buClr>
                <a:schemeClr val="lt1"/>
              </a:buClr>
              <a:buSzPts val="2500"/>
              <a:buNone/>
              <a:defRPr b="0" sz="2000" cap="none">
                <a:solidFill>
                  <a:schemeClr val="lt1"/>
                </a:solidFill>
              </a:defRPr>
            </a:lvl1pPr>
            <a:lvl2pPr indent="-228600" lvl="1" marL="914400" algn="l">
              <a:lnSpc>
                <a:spcPct val="120000"/>
              </a:lnSpc>
              <a:spcBef>
                <a:spcPts val="500"/>
              </a:spcBef>
              <a:spcAft>
                <a:spcPts val="0"/>
              </a:spcAft>
              <a:buClr>
                <a:schemeClr val="lt1"/>
              </a:buClr>
              <a:buSzPts val="2500"/>
              <a:buNone/>
              <a:defRPr b="1" sz="2000"/>
            </a:lvl2pPr>
            <a:lvl3pPr indent="-228600" lvl="2" marL="1371600" algn="l">
              <a:lnSpc>
                <a:spcPct val="120000"/>
              </a:lnSpc>
              <a:spcBef>
                <a:spcPts val="500"/>
              </a:spcBef>
              <a:spcAft>
                <a:spcPts val="0"/>
              </a:spcAft>
              <a:buClr>
                <a:schemeClr val="lt1"/>
              </a:buClr>
              <a:buSzPts val="2250"/>
              <a:buNone/>
              <a:defRPr b="1" sz="1800"/>
            </a:lvl3pPr>
            <a:lvl4pPr indent="-228600" lvl="3" marL="1828800" algn="l">
              <a:lnSpc>
                <a:spcPct val="120000"/>
              </a:lnSpc>
              <a:spcBef>
                <a:spcPts val="500"/>
              </a:spcBef>
              <a:spcAft>
                <a:spcPts val="0"/>
              </a:spcAft>
              <a:buClr>
                <a:schemeClr val="lt1"/>
              </a:buClr>
              <a:buSzPts val="2000"/>
              <a:buNone/>
              <a:defRPr b="1" sz="1600"/>
            </a:lvl4pPr>
            <a:lvl5pPr indent="-228600" lvl="4" marL="2286000" algn="l">
              <a:lnSpc>
                <a:spcPct val="120000"/>
              </a:lnSpc>
              <a:spcBef>
                <a:spcPts val="500"/>
              </a:spcBef>
              <a:spcAft>
                <a:spcPts val="0"/>
              </a:spcAft>
              <a:buClr>
                <a:schemeClr val="lt1"/>
              </a:buClr>
              <a:buSzPts val="2000"/>
              <a:buNone/>
              <a:defRPr b="1" sz="1600"/>
            </a:lvl5pPr>
            <a:lvl6pPr indent="-228600" lvl="5" marL="2743200" algn="l">
              <a:lnSpc>
                <a:spcPct val="120000"/>
              </a:lnSpc>
              <a:spcBef>
                <a:spcPts val="500"/>
              </a:spcBef>
              <a:spcAft>
                <a:spcPts val="0"/>
              </a:spcAft>
              <a:buClr>
                <a:schemeClr val="lt1"/>
              </a:buClr>
              <a:buSzPts val="2000"/>
              <a:buNone/>
              <a:defRPr b="1" sz="1600"/>
            </a:lvl6pPr>
            <a:lvl7pPr indent="-228600" lvl="6" marL="3200400" algn="l">
              <a:lnSpc>
                <a:spcPct val="120000"/>
              </a:lnSpc>
              <a:spcBef>
                <a:spcPts val="500"/>
              </a:spcBef>
              <a:spcAft>
                <a:spcPts val="0"/>
              </a:spcAft>
              <a:buClr>
                <a:schemeClr val="lt1"/>
              </a:buClr>
              <a:buSzPts val="2000"/>
              <a:buNone/>
              <a:defRPr b="1" sz="1600"/>
            </a:lvl7pPr>
            <a:lvl8pPr indent="-228600" lvl="7" marL="3657600" algn="l">
              <a:lnSpc>
                <a:spcPct val="120000"/>
              </a:lnSpc>
              <a:spcBef>
                <a:spcPts val="500"/>
              </a:spcBef>
              <a:spcAft>
                <a:spcPts val="0"/>
              </a:spcAft>
              <a:buClr>
                <a:schemeClr val="lt1"/>
              </a:buClr>
              <a:buSzPts val="2000"/>
              <a:buNone/>
              <a:defRPr b="1" sz="1600"/>
            </a:lvl8pPr>
            <a:lvl9pPr indent="-228600" lvl="8" marL="4114800" algn="l">
              <a:lnSpc>
                <a:spcPct val="120000"/>
              </a:lnSpc>
              <a:spcBef>
                <a:spcPts val="500"/>
              </a:spcBef>
              <a:spcAft>
                <a:spcPts val="0"/>
              </a:spcAft>
              <a:buClr>
                <a:schemeClr val="lt1"/>
              </a:buClr>
              <a:buSzPts val="2000"/>
              <a:buNone/>
              <a:defRPr b="1" sz="1600"/>
            </a:lvl9pPr>
          </a:lstStyle>
          <a:p/>
        </p:txBody>
      </p:sp>
      <p:sp>
        <p:nvSpPr>
          <p:cNvPr id="217" name="Google Shape;217;p26"/>
          <p:cNvSpPr/>
          <p:nvPr>
            <p:ph idx="8" type="pic"/>
          </p:nvPr>
        </p:nvSpPr>
        <p:spPr>
          <a:xfrm>
            <a:off x="7852442" y="2666998"/>
            <a:ext cx="3194969" cy="1524000"/>
          </a:xfrm>
          <a:prstGeom prst="round2DiagRect">
            <a:avLst>
              <a:gd fmla="val 16667" name="adj1"/>
              <a:gd fmla="val 0" name="adj2"/>
            </a:avLst>
          </a:prstGeom>
          <a:noFill/>
          <a:ln cap="sq" cmpd="sng" w="19050">
            <a:solidFill>
              <a:srgbClr val="B0BFC7">
                <a:alpha val="60000"/>
              </a:srgbClr>
            </a:solidFill>
            <a:prstDash val="solid"/>
            <a:miter lim="800000"/>
            <a:headEnd len="sm" w="sm" type="none"/>
            <a:tailEnd len="sm" w="sm" type="none"/>
          </a:ln>
          <a:effectLst>
            <a:outerShdw blurRad="88900" rotWithShape="0" algn="t" dir="5400000" dist="38100">
              <a:srgbClr val="000000">
                <a:alpha val="40000"/>
              </a:srgbClr>
            </a:outerShdw>
          </a:effectLst>
        </p:spPr>
      </p:sp>
      <p:sp>
        <p:nvSpPr>
          <p:cNvPr id="218" name="Google Shape;218;p26"/>
          <p:cNvSpPr txBox="1"/>
          <p:nvPr>
            <p:ph idx="9" type="body"/>
          </p:nvPr>
        </p:nvSpPr>
        <p:spPr>
          <a:xfrm>
            <a:off x="7852442" y="4980854"/>
            <a:ext cx="3194968" cy="810345"/>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lt1"/>
              </a:buClr>
              <a:buSzPts val="1750"/>
              <a:buNone/>
              <a:defRPr sz="1400"/>
            </a:lvl1pPr>
            <a:lvl2pPr indent="-228600" lvl="1" marL="914400" algn="l">
              <a:lnSpc>
                <a:spcPct val="120000"/>
              </a:lnSpc>
              <a:spcBef>
                <a:spcPts val="500"/>
              </a:spcBef>
              <a:spcAft>
                <a:spcPts val="0"/>
              </a:spcAft>
              <a:buClr>
                <a:schemeClr val="lt1"/>
              </a:buClr>
              <a:buSzPts val="1500"/>
              <a:buNone/>
              <a:defRPr sz="1200"/>
            </a:lvl2pPr>
            <a:lvl3pPr indent="-228600" lvl="2" marL="1371600" algn="l">
              <a:lnSpc>
                <a:spcPct val="120000"/>
              </a:lnSpc>
              <a:spcBef>
                <a:spcPts val="500"/>
              </a:spcBef>
              <a:spcAft>
                <a:spcPts val="0"/>
              </a:spcAft>
              <a:buClr>
                <a:schemeClr val="lt1"/>
              </a:buClr>
              <a:buSzPts val="1250"/>
              <a:buNone/>
              <a:defRPr sz="1000"/>
            </a:lvl3pPr>
            <a:lvl4pPr indent="-228600" lvl="3" marL="1828800" algn="l">
              <a:lnSpc>
                <a:spcPct val="120000"/>
              </a:lnSpc>
              <a:spcBef>
                <a:spcPts val="500"/>
              </a:spcBef>
              <a:spcAft>
                <a:spcPts val="0"/>
              </a:spcAft>
              <a:buClr>
                <a:schemeClr val="lt1"/>
              </a:buClr>
              <a:buSzPts val="1125"/>
              <a:buNone/>
              <a:defRPr sz="900"/>
            </a:lvl4pPr>
            <a:lvl5pPr indent="-228600" lvl="4" marL="2286000" algn="l">
              <a:lnSpc>
                <a:spcPct val="120000"/>
              </a:lnSpc>
              <a:spcBef>
                <a:spcPts val="500"/>
              </a:spcBef>
              <a:spcAft>
                <a:spcPts val="0"/>
              </a:spcAft>
              <a:buClr>
                <a:schemeClr val="lt1"/>
              </a:buClr>
              <a:buSzPts val="1125"/>
              <a:buNone/>
              <a:defRPr sz="900"/>
            </a:lvl5pPr>
            <a:lvl6pPr indent="-228600" lvl="5" marL="2743200" algn="l">
              <a:lnSpc>
                <a:spcPct val="120000"/>
              </a:lnSpc>
              <a:spcBef>
                <a:spcPts val="500"/>
              </a:spcBef>
              <a:spcAft>
                <a:spcPts val="0"/>
              </a:spcAft>
              <a:buClr>
                <a:schemeClr val="lt1"/>
              </a:buClr>
              <a:buSzPts val="1125"/>
              <a:buNone/>
              <a:defRPr sz="900"/>
            </a:lvl6pPr>
            <a:lvl7pPr indent="-228600" lvl="6" marL="3200400" algn="l">
              <a:lnSpc>
                <a:spcPct val="120000"/>
              </a:lnSpc>
              <a:spcBef>
                <a:spcPts val="500"/>
              </a:spcBef>
              <a:spcAft>
                <a:spcPts val="0"/>
              </a:spcAft>
              <a:buClr>
                <a:schemeClr val="lt1"/>
              </a:buClr>
              <a:buSzPts val="1125"/>
              <a:buNone/>
              <a:defRPr sz="900"/>
            </a:lvl7pPr>
            <a:lvl8pPr indent="-228600" lvl="7" marL="3657600" algn="l">
              <a:lnSpc>
                <a:spcPct val="120000"/>
              </a:lnSpc>
              <a:spcBef>
                <a:spcPts val="500"/>
              </a:spcBef>
              <a:spcAft>
                <a:spcPts val="0"/>
              </a:spcAft>
              <a:buClr>
                <a:schemeClr val="lt1"/>
              </a:buClr>
              <a:buSzPts val="1125"/>
              <a:buNone/>
              <a:defRPr sz="900"/>
            </a:lvl8pPr>
            <a:lvl9pPr indent="-228600" lvl="8" marL="4114800" algn="l">
              <a:lnSpc>
                <a:spcPct val="120000"/>
              </a:lnSpc>
              <a:spcBef>
                <a:spcPts val="500"/>
              </a:spcBef>
              <a:spcAft>
                <a:spcPts val="0"/>
              </a:spcAft>
              <a:buClr>
                <a:schemeClr val="lt1"/>
              </a:buClr>
              <a:buSzPts val="1125"/>
              <a:buNone/>
              <a:defRPr sz="900"/>
            </a:lvl9pPr>
          </a:lstStyle>
          <a:p/>
        </p:txBody>
      </p:sp>
      <p:sp>
        <p:nvSpPr>
          <p:cNvPr id="219" name="Google Shape;219;p26"/>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0" name="Google Shape;220;p26"/>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1" name="Google Shape;221;p26"/>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showMasterSp="0" type="vertTx">
  <p:cSld name="VERTICAL_TEXT">
    <p:spTree>
      <p:nvGrpSpPr>
        <p:cNvPr id="222" name="Shape 222"/>
        <p:cNvGrpSpPr/>
        <p:nvPr/>
      </p:nvGrpSpPr>
      <p:grpSpPr>
        <a:xfrm>
          <a:off x="0" y="0"/>
          <a:ext cx="0" cy="0"/>
          <a:chOff x="0" y="0"/>
          <a:chExt cx="0" cy="0"/>
        </a:xfrm>
      </p:grpSpPr>
      <p:sp>
        <p:nvSpPr>
          <p:cNvPr id="223" name="Google Shape;223;p27"/>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4" name="Google Shape;224;p27"/>
          <p:cNvSpPr txBox="1"/>
          <p:nvPr>
            <p:ph idx="1" type="body"/>
          </p:nvPr>
        </p:nvSpPr>
        <p:spPr>
          <a:xfrm rot="5400000">
            <a:off x="4323555" y="-932655"/>
            <a:ext cx="3541714" cy="9905999"/>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225" name="Google Shape;225;p27"/>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6" name="Google Shape;226;p27"/>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7" name="Google Shape;227;p27"/>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228" name="Shape 228"/>
        <p:cNvGrpSpPr/>
        <p:nvPr/>
      </p:nvGrpSpPr>
      <p:grpSpPr>
        <a:xfrm>
          <a:off x="0" y="0"/>
          <a:ext cx="0" cy="0"/>
          <a:chOff x="0" y="0"/>
          <a:chExt cx="0" cy="0"/>
        </a:xfrm>
      </p:grpSpPr>
      <p:sp>
        <p:nvSpPr>
          <p:cNvPr id="229" name="Google Shape;229;p28"/>
          <p:cNvSpPr txBox="1"/>
          <p:nvPr>
            <p:ph type="title"/>
          </p:nvPr>
        </p:nvSpPr>
        <p:spPr>
          <a:xfrm rot="5400000">
            <a:off x="7454105" y="2197894"/>
            <a:ext cx="5181601" cy="200501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0" name="Google Shape;230;p28"/>
          <p:cNvSpPr txBox="1"/>
          <p:nvPr>
            <p:ph idx="1" type="body"/>
          </p:nvPr>
        </p:nvSpPr>
        <p:spPr>
          <a:xfrm rot="5400000">
            <a:off x="2424905" y="-673895"/>
            <a:ext cx="5181601" cy="7748590"/>
          </a:xfrm>
          <a:prstGeom prst="rect">
            <a:avLst/>
          </a:prstGeom>
          <a:noFill/>
          <a:ln>
            <a:noFill/>
          </a:ln>
        </p:spPr>
        <p:txBody>
          <a:bodyPr anchorCtr="0" anchor="t" bIns="45700" lIns="91425" spcFirstLastPara="1" rIns="91425" wrap="square" tIns="45700">
            <a:normAutofit/>
          </a:bodyPr>
          <a:lstStyle>
            <a:lvl1pPr indent="-371475" lvl="0" marL="457200" algn="l">
              <a:lnSpc>
                <a:spcPct val="120000"/>
              </a:lnSpc>
              <a:spcBef>
                <a:spcPts val="1000"/>
              </a:spcBef>
              <a:spcAft>
                <a:spcPts val="0"/>
              </a:spcAft>
              <a:buClr>
                <a:schemeClr val="lt1"/>
              </a:buClr>
              <a:buSzPts val="2250"/>
              <a:buChar char="•"/>
              <a:defRPr/>
            </a:lvl1pPr>
            <a:lvl2pPr indent="-371475" lvl="1" marL="914400" algn="l">
              <a:lnSpc>
                <a:spcPct val="120000"/>
              </a:lnSpc>
              <a:spcBef>
                <a:spcPts val="500"/>
              </a:spcBef>
              <a:spcAft>
                <a:spcPts val="0"/>
              </a:spcAft>
              <a:buClr>
                <a:schemeClr val="lt1"/>
              </a:buClr>
              <a:buSzPts val="2250"/>
              <a:buChar char="•"/>
              <a:defRPr/>
            </a:lvl2pPr>
            <a:lvl3pPr indent="-371475" lvl="2" marL="1371600" algn="l">
              <a:lnSpc>
                <a:spcPct val="120000"/>
              </a:lnSpc>
              <a:spcBef>
                <a:spcPts val="500"/>
              </a:spcBef>
              <a:spcAft>
                <a:spcPts val="0"/>
              </a:spcAft>
              <a:buClr>
                <a:schemeClr val="lt1"/>
              </a:buClr>
              <a:buSzPts val="2250"/>
              <a:buChar char="•"/>
              <a:defRPr/>
            </a:lvl3pPr>
            <a:lvl4pPr indent="-371475" lvl="3" marL="1828800" algn="l">
              <a:lnSpc>
                <a:spcPct val="120000"/>
              </a:lnSpc>
              <a:spcBef>
                <a:spcPts val="500"/>
              </a:spcBef>
              <a:spcAft>
                <a:spcPts val="0"/>
              </a:spcAft>
              <a:buClr>
                <a:schemeClr val="lt1"/>
              </a:buClr>
              <a:buSzPts val="2250"/>
              <a:buChar char="•"/>
              <a:defRPr/>
            </a:lvl4pPr>
            <a:lvl5pPr indent="-371475" lvl="4" marL="2286000" algn="l">
              <a:lnSpc>
                <a:spcPct val="120000"/>
              </a:lnSpc>
              <a:spcBef>
                <a:spcPts val="500"/>
              </a:spcBef>
              <a:spcAft>
                <a:spcPts val="0"/>
              </a:spcAft>
              <a:buClr>
                <a:schemeClr val="lt1"/>
              </a:buClr>
              <a:buSzPts val="2250"/>
              <a:buChar char="•"/>
              <a:defRPr/>
            </a:lvl5pPr>
            <a:lvl6pPr indent="-371475" lvl="5" marL="2743200" algn="l">
              <a:lnSpc>
                <a:spcPct val="120000"/>
              </a:lnSpc>
              <a:spcBef>
                <a:spcPts val="500"/>
              </a:spcBef>
              <a:spcAft>
                <a:spcPts val="0"/>
              </a:spcAft>
              <a:buClr>
                <a:schemeClr val="lt1"/>
              </a:buClr>
              <a:buSzPts val="2250"/>
              <a:buChar char="•"/>
              <a:defRPr/>
            </a:lvl6pPr>
            <a:lvl7pPr indent="-371475" lvl="6" marL="3200400" algn="l">
              <a:lnSpc>
                <a:spcPct val="120000"/>
              </a:lnSpc>
              <a:spcBef>
                <a:spcPts val="500"/>
              </a:spcBef>
              <a:spcAft>
                <a:spcPts val="0"/>
              </a:spcAft>
              <a:buClr>
                <a:schemeClr val="lt1"/>
              </a:buClr>
              <a:buSzPts val="2250"/>
              <a:buChar char="•"/>
              <a:defRPr/>
            </a:lvl7pPr>
            <a:lvl8pPr indent="-371475" lvl="7" marL="3657600" algn="l">
              <a:lnSpc>
                <a:spcPct val="120000"/>
              </a:lnSpc>
              <a:spcBef>
                <a:spcPts val="500"/>
              </a:spcBef>
              <a:spcAft>
                <a:spcPts val="0"/>
              </a:spcAft>
              <a:buClr>
                <a:schemeClr val="lt1"/>
              </a:buClr>
              <a:buSzPts val="2250"/>
              <a:buChar char="•"/>
              <a:defRPr/>
            </a:lvl8pPr>
            <a:lvl9pPr indent="-371475" lvl="8" marL="4114800" algn="l">
              <a:lnSpc>
                <a:spcPct val="120000"/>
              </a:lnSpc>
              <a:spcBef>
                <a:spcPts val="500"/>
              </a:spcBef>
              <a:spcAft>
                <a:spcPts val="0"/>
              </a:spcAft>
              <a:buClr>
                <a:schemeClr val="lt1"/>
              </a:buClr>
              <a:buSzPts val="2250"/>
              <a:buChar char="•"/>
              <a:defRPr/>
            </a:lvl9pPr>
          </a:lstStyle>
          <a:p/>
        </p:txBody>
      </p:sp>
      <p:sp>
        <p:nvSpPr>
          <p:cNvPr id="231" name="Google Shape;231;p28"/>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2" name="Google Shape;232;p28"/>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3" name="Google Shape;233;p28"/>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theme" Target="../theme/theme2.xml"/><Relationship Id="rId11" Type="http://schemas.openxmlformats.org/officeDocument/2006/relationships/slideLayout" Target="../slideLayouts/slideLayout9.xml"/><Relationship Id="rId10" Type="http://schemas.openxmlformats.org/officeDocument/2006/relationships/slideLayout" Target="../slideLayouts/slideLayout8.xml"/><Relationship Id="rId13" Type="http://schemas.openxmlformats.org/officeDocument/2006/relationships/slideLayout" Target="../slideLayouts/slideLayout11.xml"/><Relationship Id="rId12" Type="http://schemas.openxmlformats.org/officeDocument/2006/relationships/slideLayout" Target="../slideLayouts/slideLayout10.xml"/><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slideLayout" Target="../slideLayouts/slideLayout1.xml"/><Relationship Id="rId4" Type="http://schemas.openxmlformats.org/officeDocument/2006/relationships/slideLayout" Target="../slideLayouts/slideLayout2.xml"/><Relationship Id="rId9" Type="http://schemas.openxmlformats.org/officeDocument/2006/relationships/slideLayout" Target="../slideLayouts/slideLayout7.xml"/><Relationship Id="rId15" Type="http://schemas.openxmlformats.org/officeDocument/2006/relationships/slideLayout" Target="../slideLayouts/slideLayout13.xml"/><Relationship Id="rId14" Type="http://schemas.openxmlformats.org/officeDocument/2006/relationships/slideLayout" Target="../slideLayouts/slideLayout12.xml"/><Relationship Id="rId17" Type="http://schemas.openxmlformats.org/officeDocument/2006/relationships/slideLayout" Target="../slideLayouts/slideLayout15.xml"/><Relationship Id="rId16" Type="http://schemas.openxmlformats.org/officeDocument/2006/relationships/slideLayout" Target="../slideLayouts/slideLayout14.xml"/><Relationship Id="rId5" Type="http://schemas.openxmlformats.org/officeDocument/2006/relationships/slideLayout" Target="../slideLayouts/slideLayout3.xml"/><Relationship Id="rId19" Type="http://schemas.openxmlformats.org/officeDocument/2006/relationships/slideLayout" Target="../slideLayouts/slideLayout17.xml"/><Relationship Id="rId6" Type="http://schemas.openxmlformats.org/officeDocument/2006/relationships/slideLayout" Target="../slideLayouts/slideLayout4.xml"/><Relationship Id="rId18" Type="http://schemas.openxmlformats.org/officeDocument/2006/relationships/slideLayout" Target="../slideLayouts/slideLayout16.xml"/><Relationship Id="rId7" Type="http://schemas.openxmlformats.org/officeDocument/2006/relationships/slideLayout" Target="../slideLayouts/slideLayout5.xml"/><Relationship Id="rId8"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pic>
        <p:nvPicPr>
          <p:cNvPr descr="\\DROBO-FS\QuickDrops\JB\PPTX NG\Droplets\LightingOverlay.png" id="10" name="Google Shape;10;p11"/>
          <p:cNvPicPr preferRelativeResize="0"/>
          <p:nvPr/>
        </p:nvPicPr>
        <p:blipFill rotWithShape="1">
          <a:blip r:embed="rId2">
            <a:alphaModFix amt="30000"/>
          </a:blip>
          <a:srcRect b="0" l="0" r="0" t="0"/>
          <a:stretch/>
        </p:blipFill>
        <p:spPr>
          <a:xfrm>
            <a:off x="0" y="-1"/>
            <a:ext cx="12192003" cy="6858001"/>
          </a:xfrm>
          <a:prstGeom prst="rect">
            <a:avLst/>
          </a:prstGeom>
          <a:noFill/>
          <a:ln>
            <a:noFill/>
          </a:ln>
        </p:spPr>
      </p:pic>
      <p:grpSp>
        <p:nvGrpSpPr>
          <p:cNvPr id="11" name="Google Shape;11;p11"/>
          <p:cNvGrpSpPr/>
          <p:nvPr/>
        </p:nvGrpSpPr>
        <p:grpSpPr>
          <a:xfrm>
            <a:off x="-14288" y="0"/>
            <a:ext cx="12053888" cy="6858001"/>
            <a:chOff x="-14288" y="0"/>
            <a:chExt cx="12053888" cy="6858001"/>
          </a:xfrm>
        </p:grpSpPr>
        <p:grpSp>
          <p:nvGrpSpPr>
            <p:cNvPr id="12" name="Google Shape;12;p11"/>
            <p:cNvGrpSpPr/>
            <p:nvPr/>
          </p:nvGrpSpPr>
          <p:grpSpPr>
            <a:xfrm>
              <a:off x="-14288" y="0"/>
              <a:ext cx="1220788" cy="6858001"/>
              <a:chOff x="-14288" y="0"/>
              <a:chExt cx="1220788" cy="6858001"/>
            </a:xfrm>
          </p:grpSpPr>
          <p:sp>
            <p:nvSpPr>
              <p:cNvPr id="13" name="Google Shape;13;p11"/>
              <p:cNvSpPr/>
              <p:nvPr/>
            </p:nvSpPr>
            <p:spPr>
              <a:xfrm>
                <a:off x="114300" y="4763"/>
                <a:ext cx="23813" cy="2181225"/>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1"/>
              <p:cNvSpPr/>
              <p:nvPr/>
            </p:nvSpPr>
            <p:spPr>
              <a:xfrm>
                <a:off x="33337" y="217646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11"/>
              <p:cNvSpPr/>
              <p:nvPr/>
            </p:nvSpPr>
            <p:spPr>
              <a:xfrm>
                <a:off x="28575" y="4021138"/>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1"/>
              <p:cNvSpPr/>
              <p:nvPr/>
            </p:nvSpPr>
            <p:spPr>
              <a:xfrm>
                <a:off x="200025" y="4763"/>
                <a:ext cx="369888" cy="1811338"/>
              </a:xfrm>
              <a:custGeom>
                <a:rect b="b" l="l" r="r" t="t"/>
                <a:pathLst>
                  <a:path extrusionOk="0" h="1141" w="233">
                    <a:moveTo>
                      <a:pt x="218" y="1141"/>
                    </a:moveTo>
                    <a:lnTo>
                      <a:pt x="0" y="626"/>
                    </a:lnTo>
                    <a:lnTo>
                      <a:pt x="0" y="0"/>
                    </a:lnTo>
                    <a:lnTo>
                      <a:pt x="15" y="0"/>
                    </a:lnTo>
                    <a:lnTo>
                      <a:pt x="15" y="623"/>
                    </a:lnTo>
                    <a:lnTo>
                      <a:pt x="233" y="1135"/>
                    </a:lnTo>
                    <a:lnTo>
                      <a:pt x="218" y="1141"/>
                    </a:lnTo>
                    <a:close/>
                  </a:path>
                </a:pathLst>
              </a:custGeom>
              <a:gradFill>
                <a:gsLst>
                  <a:gs pos="0">
                    <a:schemeClr val="lt2"/>
                  </a:gs>
                  <a:gs pos="100000">
                    <a:srgbClr val="3B4B54"/>
                  </a:gs>
                </a:gsLst>
                <a:lin ang="5400000" scaled="0"/>
              </a:gradFill>
              <a:ln>
                <a:noFill/>
              </a:ln>
            </p:spPr>
          </p:sp>
          <p:sp>
            <p:nvSpPr>
              <p:cNvPr id="17" name="Google Shape;17;p11"/>
              <p:cNvSpPr/>
              <p:nvPr/>
            </p:nvSpPr>
            <p:spPr>
              <a:xfrm>
                <a:off x="503237" y="1801813"/>
                <a:ext cx="190500" cy="188913"/>
              </a:xfrm>
              <a:custGeom>
                <a:rect b="b" l="l" r="r" t="t"/>
                <a:pathLst>
                  <a:path extrusionOk="0" h="40" w="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11"/>
              <p:cNvSpPr/>
              <p:nvPr/>
            </p:nvSpPr>
            <p:spPr>
              <a:xfrm>
                <a:off x="285750" y="4763"/>
                <a:ext cx="369888" cy="1430338"/>
              </a:xfrm>
              <a:custGeom>
                <a:rect b="b" l="l" r="r" t="t"/>
                <a:pathLst>
                  <a:path extrusionOk="0" h="901" w="233">
                    <a:moveTo>
                      <a:pt x="221" y="901"/>
                    </a:moveTo>
                    <a:lnTo>
                      <a:pt x="0" y="383"/>
                    </a:lnTo>
                    <a:lnTo>
                      <a:pt x="0" y="0"/>
                    </a:lnTo>
                    <a:lnTo>
                      <a:pt x="18" y="0"/>
                    </a:lnTo>
                    <a:lnTo>
                      <a:pt x="18" y="380"/>
                    </a:lnTo>
                    <a:lnTo>
                      <a:pt x="233" y="895"/>
                    </a:lnTo>
                    <a:lnTo>
                      <a:pt x="221" y="901"/>
                    </a:lnTo>
                    <a:close/>
                  </a:path>
                </a:pathLst>
              </a:custGeom>
              <a:gradFill>
                <a:gsLst>
                  <a:gs pos="0">
                    <a:schemeClr val="lt2"/>
                  </a:gs>
                  <a:gs pos="100000">
                    <a:srgbClr val="3B4B54"/>
                  </a:gs>
                </a:gsLst>
                <a:lin ang="5400000" scaled="0"/>
              </a:gradFill>
              <a:ln>
                <a:noFill/>
              </a:ln>
            </p:spPr>
          </p:sp>
          <p:sp>
            <p:nvSpPr>
              <p:cNvPr id="19" name="Google Shape;19;p11"/>
              <p:cNvSpPr/>
              <p:nvPr/>
            </p:nvSpPr>
            <p:spPr>
              <a:xfrm>
                <a:off x="546100" y="0"/>
                <a:ext cx="152400" cy="912813"/>
              </a:xfrm>
              <a:custGeom>
                <a:rect b="b" l="l" r="r" t="t"/>
                <a:pathLst>
                  <a:path extrusionOk="0" h="575" w="96">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4B54"/>
                  </a:gs>
                </a:gsLst>
                <a:lin ang="5400000" scaled="0"/>
              </a:gradFill>
              <a:ln>
                <a:noFill/>
              </a:ln>
            </p:spPr>
          </p:sp>
          <p:sp>
            <p:nvSpPr>
              <p:cNvPr id="20" name="Google Shape;20;p11"/>
              <p:cNvSpPr/>
              <p:nvPr/>
            </p:nvSpPr>
            <p:spPr>
              <a:xfrm>
                <a:off x="588962" y="1420813"/>
                <a:ext cx="190500" cy="190500"/>
              </a:xfrm>
              <a:custGeom>
                <a:rect b="b" l="l" r="r" t="t"/>
                <a:pathLst>
                  <a:path extrusionOk="0" h="40" w="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11"/>
              <p:cNvSpPr/>
              <p:nvPr/>
            </p:nvSpPr>
            <p:spPr>
              <a:xfrm>
                <a:off x="588962" y="9032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11"/>
              <p:cNvSpPr/>
              <p:nvPr/>
            </p:nvSpPr>
            <p:spPr>
              <a:xfrm>
                <a:off x="641350" y="0"/>
                <a:ext cx="422275" cy="527050"/>
              </a:xfrm>
              <a:custGeom>
                <a:rect b="b" l="l" r="r" t="t"/>
                <a:pathLst>
                  <a:path extrusionOk="0" h="332" w="266">
                    <a:moveTo>
                      <a:pt x="257" y="332"/>
                    </a:moveTo>
                    <a:lnTo>
                      <a:pt x="48" y="123"/>
                    </a:lnTo>
                    <a:lnTo>
                      <a:pt x="0" y="6"/>
                    </a:lnTo>
                    <a:lnTo>
                      <a:pt x="15" y="0"/>
                    </a:lnTo>
                    <a:lnTo>
                      <a:pt x="63" y="114"/>
                    </a:lnTo>
                    <a:lnTo>
                      <a:pt x="266" y="320"/>
                    </a:lnTo>
                    <a:lnTo>
                      <a:pt x="257" y="332"/>
                    </a:lnTo>
                    <a:close/>
                  </a:path>
                </a:pathLst>
              </a:custGeom>
              <a:gradFill>
                <a:gsLst>
                  <a:gs pos="0">
                    <a:schemeClr val="lt2"/>
                  </a:gs>
                  <a:gs pos="100000">
                    <a:srgbClr val="3B4B54"/>
                  </a:gs>
                </a:gsLst>
                <a:lin ang="5400000" scaled="0"/>
              </a:gradFill>
              <a:ln>
                <a:noFill/>
              </a:ln>
            </p:spPr>
          </p:sp>
          <p:sp>
            <p:nvSpPr>
              <p:cNvPr id="23" name="Google Shape;23;p11"/>
              <p:cNvSpPr/>
              <p:nvPr/>
            </p:nvSpPr>
            <p:spPr>
              <a:xfrm>
                <a:off x="1020762" y="488950"/>
                <a:ext cx="161925" cy="147638"/>
              </a:xfrm>
              <a:custGeom>
                <a:rect b="b" l="l" r="r" t="t"/>
                <a:pathLst>
                  <a:path extrusionOk="0" h="31" w="34">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4" name="Google Shape;24;p11"/>
              <p:cNvCxnSpPr/>
              <p:nvPr/>
            </p:nvCxnSpPr>
            <p:spPr>
              <a:xfrm>
                <a:off x="-4763" y="9525"/>
                <a:ext cx="0" cy="0"/>
              </a:xfrm>
              <a:prstGeom prst="straightConnector1">
                <a:avLst/>
              </a:prstGeom>
              <a:gradFill>
                <a:gsLst>
                  <a:gs pos="0">
                    <a:schemeClr val="lt2"/>
                  </a:gs>
                  <a:gs pos="100000">
                    <a:srgbClr val="3B4B54"/>
                  </a:gs>
                </a:gsLst>
                <a:lin ang="5400000" scaled="0"/>
              </a:gradFill>
              <a:ln cap="flat" cmpd="sng" w="9525">
                <a:solidFill>
                  <a:srgbClr val="FFFFFF"/>
                </a:solidFill>
                <a:prstDash val="solid"/>
                <a:miter lim="800000"/>
                <a:headEnd len="med" w="med" type="none"/>
                <a:tailEnd len="med" w="med" type="none"/>
              </a:ln>
            </p:spPr>
          </p:cxnSp>
          <p:sp>
            <p:nvSpPr>
              <p:cNvPr id="25" name="Google Shape;25;p11"/>
              <p:cNvSpPr/>
              <p:nvPr/>
            </p:nvSpPr>
            <p:spPr>
              <a:xfrm>
                <a:off x="9525" y="1801813"/>
                <a:ext cx="123825" cy="127000"/>
              </a:xfrm>
              <a:custGeom>
                <a:rect b="b" l="l" r="r" t="t"/>
                <a:pathLst>
                  <a:path extrusionOk="0" h="80" w="78">
                    <a:moveTo>
                      <a:pt x="6" y="80"/>
                    </a:moveTo>
                    <a:lnTo>
                      <a:pt x="0" y="71"/>
                    </a:lnTo>
                    <a:lnTo>
                      <a:pt x="69" y="0"/>
                    </a:lnTo>
                    <a:lnTo>
                      <a:pt x="78" y="9"/>
                    </a:lnTo>
                    <a:lnTo>
                      <a:pt x="6" y="80"/>
                    </a:lnTo>
                    <a:close/>
                  </a:path>
                </a:pathLst>
              </a:custGeom>
              <a:gradFill>
                <a:gsLst>
                  <a:gs pos="0">
                    <a:schemeClr val="lt2"/>
                  </a:gs>
                  <a:gs pos="100000">
                    <a:srgbClr val="3B4B54"/>
                  </a:gs>
                </a:gsLst>
                <a:lin ang="5400000" scaled="0"/>
              </a:gradFill>
              <a:ln>
                <a:noFill/>
              </a:ln>
            </p:spPr>
          </p:sp>
          <p:sp>
            <p:nvSpPr>
              <p:cNvPr id="26" name="Google Shape;26;p11"/>
              <p:cNvSpPr/>
              <p:nvPr/>
            </p:nvSpPr>
            <p:spPr>
              <a:xfrm>
                <a:off x="-9525" y="3549650"/>
                <a:ext cx="147638" cy="481013"/>
              </a:xfrm>
              <a:custGeom>
                <a:rect b="b" l="l" r="r" t="t"/>
                <a:pathLst>
                  <a:path extrusionOk="0" h="303" w="93">
                    <a:moveTo>
                      <a:pt x="93" y="303"/>
                    </a:moveTo>
                    <a:lnTo>
                      <a:pt x="78" y="303"/>
                    </a:lnTo>
                    <a:lnTo>
                      <a:pt x="78" y="78"/>
                    </a:lnTo>
                    <a:lnTo>
                      <a:pt x="0" y="12"/>
                    </a:lnTo>
                    <a:lnTo>
                      <a:pt x="12" y="0"/>
                    </a:lnTo>
                    <a:lnTo>
                      <a:pt x="93" y="69"/>
                    </a:lnTo>
                    <a:lnTo>
                      <a:pt x="93" y="303"/>
                    </a:lnTo>
                    <a:close/>
                  </a:path>
                </a:pathLst>
              </a:custGeom>
              <a:gradFill>
                <a:gsLst>
                  <a:gs pos="0">
                    <a:schemeClr val="lt2"/>
                  </a:gs>
                  <a:gs pos="100000">
                    <a:srgbClr val="3B4B54"/>
                  </a:gs>
                </a:gsLst>
                <a:lin ang="5400000" scaled="0"/>
              </a:gradFill>
              <a:ln>
                <a:noFill/>
              </a:ln>
            </p:spPr>
          </p:sp>
          <p:sp>
            <p:nvSpPr>
              <p:cNvPr id="27" name="Google Shape;27;p11"/>
              <p:cNvSpPr/>
              <p:nvPr/>
            </p:nvSpPr>
            <p:spPr>
              <a:xfrm>
                <a:off x="128587" y="1382713"/>
                <a:ext cx="142875" cy="476250"/>
              </a:xfrm>
              <a:custGeom>
                <a:rect b="b" l="l" r="r" t="t"/>
                <a:pathLst>
                  <a:path extrusionOk="0" h="300" w="9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4B54"/>
                  </a:gs>
                </a:gsLst>
                <a:lin ang="5400000" scaled="0"/>
              </a:gradFill>
              <a:ln>
                <a:noFill/>
              </a:ln>
            </p:spPr>
          </p:sp>
          <p:sp>
            <p:nvSpPr>
              <p:cNvPr id="28" name="Google Shape;28;p11"/>
              <p:cNvSpPr/>
              <p:nvPr/>
            </p:nvSpPr>
            <p:spPr>
              <a:xfrm>
                <a:off x="204787" y="1849438"/>
                <a:ext cx="114300" cy="107950"/>
              </a:xfrm>
              <a:custGeom>
                <a:rect b="b" l="l" r="r" t="t"/>
                <a:pathLst>
                  <a:path extrusionOk="0" h="23" w="24">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1"/>
              <p:cNvSpPr/>
              <p:nvPr/>
            </p:nvSpPr>
            <p:spPr>
              <a:xfrm>
                <a:off x="133350" y="4662488"/>
                <a:ext cx="23813" cy="2181225"/>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11"/>
              <p:cNvSpPr/>
              <p:nvPr/>
            </p:nvSpPr>
            <p:spPr>
              <a:xfrm>
                <a:off x="223837" y="5041900"/>
                <a:ext cx="369888" cy="1801813"/>
              </a:xfrm>
              <a:custGeom>
                <a:rect b="b" l="l" r="r" t="t"/>
                <a:pathLst>
                  <a:path extrusionOk="0" h="1135" w="233">
                    <a:moveTo>
                      <a:pt x="15" y="1135"/>
                    </a:moveTo>
                    <a:lnTo>
                      <a:pt x="0" y="1135"/>
                    </a:lnTo>
                    <a:lnTo>
                      <a:pt x="0" y="515"/>
                    </a:lnTo>
                    <a:lnTo>
                      <a:pt x="0" y="512"/>
                    </a:lnTo>
                    <a:lnTo>
                      <a:pt x="218" y="0"/>
                    </a:lnTo>
                    <a:lnTo>
                      <a:pt x="233" y="6"/>
                    </a:lnTo>
                    <a:lnTo>
                      <a:pt x="15" y="518"/>
                    </a:lnTo>
                    <a:lnTo>
                      <a:pt x="15" y="1135"/>
                    </a:lnTo>
                    <a:close/>
                  </a:path>
                </a:pathLst>
              </a:custGeom>
              <a:gradFill>
                <a:gsLst>
                  <a:gs pos="0">
                    <a:schemeClr val="lt2"/>
                  </a:gs>
                  <a:gs pos="100000">
                    <a:srgbClr val="3B4B54"/>
                  </a:gs>
                </a:gsLst>
                <a:lin ang="5400000" scaled="0"/>
              </a:gradFill>
              <a:ln>
                <a:noFill/>
              </a:ln>
            </p:spPr>
          </p:sp>
          <p:sp>
            <p:nvSpPr>
              <p:cNvPr id="31" name="Google Shape;31;p11"/>
              <p:cNvSpPr/>
              <p:nvPr/>
            </p:nvSpPr>
            <p:spPr>
              <a:xfrm>
                <a:off x="52387" y="44815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11"/>
              <p:cNvSpPr/>
              <p:nvPr/>
            </p:nvSpPr>
            <p:spPr>
              <a:xfrm>
                <a:off x="-14288" y="5627688"/>
                <a:ext cx="85725" cy="1216025"/>
              </a:xfrm>
              <a:custGeom>
                <a:rect b="b" l="l" r="r" t="t"/>
                <a:pathLst>
                  <a:path extrusionOk="0" h="766" w="54">
                    <a:moveTo>
                      <a:pt x="54" y="766"/>
                    </a:moveTo>
                    <a:lnTo>
                      <a:pt x="36" y="766"/>
                    </a:lnTo>
                    <a:lnTo>
                      <a:pt x="36" y="149"/>
                    </a:lnTo>
                    <a:lnTo>
                      <a:pt x="0" y="3"/>
                    </a:lnTo>
                    <a:lnTo>
                      <a:pt x="18" y="0"/>
                    </a:lnTo>
                    <a:lnTo>
                      <a:pt x="54" y="146"/>
                    </a:lnTo>
                    <a:lnTo>
                      <a:pt x="54" y="766"/>
                    </a:lnTo>
                    <a:close/>
                  </a:path>
                </a:pathLst>
              </a:custGeom>
              <a:gradFill>
                <a:gsLst>
                  <a:gs pos="0">
                    <a:schemeClr val="lt2"/>
                  </a:gs>
                  <a:gs pos="100000">
                    <a:srgbClr val="3B4B54"/>
                  </a:gs>
                </a:gsLst>
                <a:lin ang="5400000" scaled="0"/>
              </a:gradFill>
              <a:ln>
                <a:noFill/>
              </a:ln>
            </p:spPr>
          </p:sp>
          <p:sp>
            <p:nvSpPr>
              <p:cNvPr id="33" name="Google Shape;33;p11"/>
              <p:cNvSpPr/>
              <p:nvPr/>
            </p:nvSpPr>
            <p:spPr>
              <a:xfrm>
                <a:off x="527050" y="48672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11"/>
              <p:cNvSpPr/>
              <p:nvPr/>
            </p:nvSpPr>
            <p:spPr>
              <a:xfrm>
                <a:off x="309562" y="5422900"/>
                <a:ext cx="374650" cy="1425575"/>
              </a:xfrm>
              <a:custGeom>
                <a:rect b="b" l="l" r="r" t="t"/>
                <a:pathLst>
                  <a:path extrusionOk="0" h="898" w="236">
                    <a:moveTo>
                      <a:pt x="18" y="898"/>
                    </a:moveTo>
                    <a:lnTo>
                      <a:pt x="0" y="898"/>
                    </a:lnTo>
                    <a:lnTo>
                      <a:pt x="0" y="515"/>
                    </a:lnTo>
                    <a:lnTo>
                      <a:pt x="3" y="512"/>
                    </a:lnTo>
                    <a:lnTo>
                      <a:pt x="221" y="0"/>
                    </a:lnTo>
                    <a:lnTo>
                      <a:pt x="236" y="6"/>
                    </a:lnTo>
                    <a:lnTo>
                      <a:pt x="18" y="518"/>
                    </a:lnTo>
                    <a:lnTo>
                      <a:pt x="18" y="898"/>
                    </a:lnTo>
                    <a:close/>
                  </a:path>
                </a:pathLst>
              </a:custGeom>
              <a:gradFill>
                <a:gsLst>
                  <a:gs pos="0">
                    <a:schemeClr val="lt2"/>
                  </a:gs>
                  <a:gs pos="100000">
                    <a:srgbClr val="3B4B54"/>
                  </a:gs>
                </a:gsLst>
                <a:lin ang="5400000" scaled="0"/>
              </a:gradFill>
              <a:ln>
                <a:noFill/>
              </a:ln>
            </p:spPr>
          </p:sp>
          <p:sp>
            <p:nvSpPr>
              <p:cNvPr id="35" name="Google Shape;35;p11"/>
              <p:cNvSpPr/>
              <p:nvPr/>
            </p:nvSpPr>
            <p:spPr>
              <a:xfrm>
                <a:off x="569912" y="5945188"/>
                <a:ext cx="152400" cy="912813"/>
              </a:xfrm>
              <a:custGeom>
                <a:rect b="b" l="l" r="r" t="t"/>
                <a:pathLst>
                  <a:path extrusionOk="0" h="575" w="96">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4B54"/>
                  </a:gs>
                </a:gsLst>
                <a:lin ang="5400000" scaled="0"/>
              </a:gradFill>
              <a:ln>
                <a:noFill/>
              </a:ln>
            </p:spPr>
          </p:sp>
          <p:sp>
            <p:nvSpPr>
              <p:cNvPr id="36" name="Google Shape;36;p11"/>
              <p:cNvSpPr/>
              <p:nvPr/>
            </p:nvSpPr>
            <p:spPr>
              <a:xfrm>
                <a:off x="612775" y="5246688"/>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11"/>
              <p:cNvSpPr/>
              <p:nvPr/>
            </p:nvSpPr>
            <p:spPr>
              <a:xfrm>
                <a:off x="612775" y="5764213"/>
                <a:ext cx="190500"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11"/>
              <p:cNvSpPr/>
              <p:nvPr/>
            </p:nvSpPr>
            <p:spPr>
              <a:xfrm>
                <a:off x="669925" y="6330950"/>
                <a:ext cx="417513" cy="517525"/>
              </a:xfrm>
              <a:custGeom>
                <a:rect b="b" l="l" r="r" t="t"/>
                <a:pathLst>
                  <a:path extrusionOk="0" h="326" w="263">
                    <a:moveTo>
                      <a:pt x="15" y="326"/>
                    </a:moveTo>
                    <a:lnTo>
                      <a:pt x="0" y="320"/>
                    </a:lnTo>
                    <a:lnTo>
                      <a:pt x="45" y="206"/>
                    </a:lnTo>
                    <a:lnTo>
                      <a:pt x="48" y="206"/>
                    </a:lnTo>
                    <a:lnTo>
                      <a:pt x="254" y="0"/>
                    </a:lnTo>
                    <a:lnTo>
                      <a:pt x="263" y="12"/>
                    </a:lnTo>
                    <a:lnTo>
                      <a:pt x="60" y="215"/>
                    </a:lnTo>
                    <a:lnTo>
                      <a:pt x="15" y="326"/>
                    </a:lnTo>
                    <a:close/>
                  </a:path>
                </a:pathLst>
              </a:custGeom>
              <a:gradFill>
                <a:gsLst>
                  <a:gs pos="0">
                    <a:schemeClr val="lt2"/>
                  </a:gs>
                  <a:gs pos="100000">
                    <a:srgbClr val="3B4B54"/>
                  </a:gs>
                </a:gsLst>
                <a:lin ang="5400000" scaled="0"/>
              </a:gradFill>
              <a:ln>
                <a:noFill/>
              </a:ln>
            </p:spPr>
          </p:sp>
          <p:sp>
            <p:nvSpPr>
              <p:cNvPr id="39" name="Google Shape;39;p11"/>
              <p:cNvSpPr/>
              <p:nvPr/>
            </p:nvSpPr>
            <p:spPr>
              <a:xfrm>
                <a:off x="1049337" y="6221413"/>
                <a:ext cx="157163" cy="147638"/>
              </a:xfrm>
              <a:custGeom>
                <a:rect b="b" l="l" r="r" t="t"/>
                <a:pathLst>
                  <a:path extrusionOk="0" h="31" w="33">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 name="Google Shape;40;p11"/>
            <p:cNvGrpSpPr/>
            <p:nvPr/>
          </p:nvGrpSpPr>
          <p:grpSpPr>
            <a:xfrm>
              <a:off x="11364912" y="0"/>
              <a:ext cx="674688" cy="6848476"/>
              <a:chOff x="11364912" y="0"/>
              <a:chExt cx="674688" cy="6848476"/>
            </a:xfrm>
          </p:grpSpPr>
          <p:sp>
            <p:nvSpPr>
              <p:cNvPr id="41" name="Google Shape;41;p11"/>
              <p:cNvSpPr/>
              <p:nvPr/>
            </p:nvSpPr>
            <p:spPr>
              <a:xfrm>
                <a:off x="11483975" y="0"/>
                <a:ext cx="417513" cy="512763"/>
              </a:xfrm>
              <a:custGeom>
                <a:rect b="b" l="l" r="r" t="t"/>
                <a:pathLst>
                  <a:path extrusionOk="0" h="323" w="263">
                    <a:moveTo>
                      <a:pt x="12" y="323"/>
                    </a:moveTo>
                    <a:lnTo>
                      <a:pt x="0" y="314"/>
                    </a:lnTo>
                    <a:lnTo>
                      <a:pt x="203" y="108"/>
                    </a:lnTo>
                    <a:lnTo>
                      <a:pt x="248" y="0"/>
                    </a:lnTo>
                    <a:lnTo>
                      <a:pt x="263" y="6"/>
                    </a:lnTo>
                    <a:lnTo>
                      <a:pt x="218" y="117"/>
                    </a:lnTo>
                    <a:lnTo>
                      <a:pt x="218" y="117"/>
                    </a:lnTo>
                    <a:lnTo>
                      <a:pt x="12" y="323"/>
                    </a:lnTo>
                    <a:close/>
                  </a:path>
                </a:pathLst>
              </a:custGeom>
              <a:gradFill>
                <a:gsLst>
                  <a:gs pos="0">
                    <a:schemeClr val="lt2"/>
                  </a:gs>
                  <a:gs pos="100000">
                    <a:srgbClr val="3B4B54"/>
                  </a:gs>
                </a:gsLst>
                <a:lin ang="5400000" scaled="0"/>
              </a:gradFill>
              <a:ln>
                <a:noFill/>
              </a:ln>
            </p:spPr>
          </p:sp>
          <p:sp>
            <p:nvSpPr>
              <p:cNvPr id="42" name="Google Shape;42;p11"/>
              <p:cNvSpPr/>
              <p:nvPr/>
            </p:nvSpPr>
            <p:spPr>
              <a:xfrm>
                <a:off x="11364912" y="474663"/>
                <a:ext cx="157163" cy="152400"/>
              </a:xfrm>
              <a:custGeom>
                <a:rect b="b" l="l" r="r" t="t"/>
                <a:pathLst>
                  <a:path extrusionOk="0" h="32" w="33">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11"/>
              <p:cNvSpPr/>
              <p:nvPr/>
            </p:nvSpPr>
            <p:spPr>
              <a:xfrm>
                <a:off x="11631612" y="1539875"/>
                <a:ext cx="188913" cy="190500"/>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11"/>
              <p:cNvSpPr/>
              <p:nvPr/>
            </p:nvSpPr>
            <p:spPr>
              <a:xfrm>
                <a:off x="11531600" y="5694363"/>
                <a:ext cx="298450" cy="1154113"/>
              </a:xfrm>
              <a:custGeom>
                <a:rect b="b" l="l" r="r" t="t"/>
                <a:pathLst>
                  <a:path extrusionOk="0" h="727" w="188">
                    <a:moveTo>
                      <a:pt x="15" y="727"/>
                    </a:moveTo>
                    <a:lnTo>
                      <a:pt x="0" y="727"/>
                    </a:lnTo>
                    <a:lnTo>
                      <a:pt x="0" y="407"/>
                    </a:lnTo>
                    <a:lnTo>
                      <a:pt x="0" y="407"/>
                    </a:lnTo>
                    <a:lnTo>
                      <a:pt x="176" y="0"/>
                    </a:lnTo>
                    <a:lnTo>
                      <a:pt x="188" y="6"/>
                    </a:lnTo>
                    <a:lnTo>
                      <a:pt x="15" y="410"/>
                    </a:lnTo>
                    <a:lnTo>
                      <a:pt x="15" y="727"/>
                    </a:lnTo>
                    <a:close/>
                  </a:path>
                </a:pathLst>
              </a:custGeom>
              <a:gradFill>
                <a:gsLst>
                  <a:gs pos="0">
                    <a:schemeClr val="lt2"/>
                  </a:gs>
                  <a:gs pos="100000">
                    <a:srgbClr val="3B4B54"/>
                  </a:gs>
                </a:gsLst>
                <a:lin ang="5400000" scaled="0"/>
              </a:gradFill>
              <a:ln>
                <a:noFill/>
              </a:ln>
            </p:spPr>
          </p:sp>
          <p:sp>
            <p:nvSpPr>
              <p:cNvPr id="45" name="Google Shape;45;p11"/>
              <p:cNvSpPr/>
              <p:nvPr/>
            </p:nvSpPr>
            <p:spPr>
              <a:xfrm>
                <a:off x="11772900" y="5551488"/>
                <a:ext cx="157163" cy="155575"/>
              </a:xfrm>
              <a:custGeom>
                <a:rect b="b" l="l" r="r" t="t"/>
                <a:pathLst>
                  <a:path extrusionOk="0" h="33" w="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11"/>
              <p:cNvSpPr/>
              <p:nvPr/>
            </p:nvSpPr>
            <p:spPr>
              <a:xfrm>
                <a:off x="11710987" y="4763"/>
                <a:ext cx="304800" cy="1544638"/>
              </a:xfrm>
              <a:custGeom>
                <a:rect b="b" l="l" r="r" t="t"/>
                <a:pathLst>
                  <a:path extrusionOk="0" h="973" w="192">
                    <a:moveTo>
                      <a:pt x="15" y="973"/>
                    </a:moveTo>
                    <a:lnTo>
                      <a:pt x="0" y="973"/>
                    </a:lnTo>
                    <a:lnTo>
                      <a:pt x="0" y="790"/>
                    </a:lnTo>
                    <a:lnTo>
                      <a:pt x="174" y="614"/>
                    </a:lnTo>
                    <a:lnTo>
                      <a:pt x="174" y="0"/>
                    </a:lnTo>
                    <a:lnTo>
                      <a:pt x="192" y="0"/>
                    </a:lnTo>
                    <a:lnTo>
                      <a:pt x="192" y="620"/>
                    </a:lnTo>
                    <a:lnTo>
                      <a:pt x="15" y="796"/>
                    </a:lnTo>
                    <a:lnTo>
                      <a:pt x="15" y="973"/>
                    </a:lnTo>
                    <a:close/>
                  </a:path>
                </a:pathLst>
              </a:custGeom>
              <a:gradFill>
                <a:gsLst>
                  <a:gs pos="0">
                    <a:schemeClr val="lt2"/>
                  </a:gs>
                  <a:gs pos="100000">
                    <a:srgbClr val="3B4B54"/>
                  </a:gs>
                </a:gsLst>
                <a:lin ang="5400000" scaled="0"/>
              </a:gradFill>
              <a:ln>
                <a:noFill/>
              </a:ln>
            </p:spPr>
          </p:sp>
          <p:sp>
            <p:nvSpPr>
              <p:cNvPr id="47" name="Google Shape;47;p11"/>
              <p:cNvSpPr/>
              <p:nvPr/>
            </p:nvSpPr>
            <p:spPr>
              <a:xfrm>
                <a:off x="11636375" y="4867275"/>
                <a:ext cx="188913"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11"/>
              <p:cNvSpPr/>
              <p:nvPr/>
            </p:nvSpPr>
            <p:spPr>
              <a:xfrm>
                <a:off x="11441112" y="5046663"/>
                <a:ext cx="307975" cy="1801813"/>
              </a:xfrm>
              <a:custGeom>
                <a:rect b="b" l="l" r="r" t="t"/>
                <a:pathLst>
                  <a:path extrusionOk="0" h="1135" w="194">
                    <a:moveTo>
                      <a:pt x="18" y="1135"/>
                    </a:moveTo>
                    <a:lnTo>
                      <a:pt x="0" y="1135"/>
                    </a:lnTo>
                    <a:lnTo>
                      <a:pt x="0" y="354"/>
                    </a:lnTo>
                    <a:lnTo>
                      <a:pt x="176" y="177"/>
                    </a:lnTo>
                    <a:lnTo>
                      <a:pt x="176" y="0"/>
                    </a:lnTo>
                    <a:lnTo>
                      <a:pt x="194" y="0"/>
                    </a:lnTo>
                    <a:lnTo>
                      <a:pt x="194" y="183"/>
                    </a:lnTo>
                    <a:lnTo>
                      <a:pt x="18" y="360"/>
                    </a:lnTo>
                    <a:lnTo>
                      <a:pt x="18" y="1135"/>
                    </a:lnTo>
                    <a:close/>
                  </a:path>
                </a:pathLst>
              </a:custGeom>
              <a:gradFill>
                <a:gsLst>
                  <a:gs pos="0">
                    <a:schemeClr val="lt2"/>
                  </a:gs>
                  <a:gs pos="100000">
                    <a:srgbClr val="3B4B54"/>
                  </a:gs>
                </a:gsLst>
                <a:lin ang="5400000" scaled="0"/>
              </a:gradFill>
              <a:ln>
                <a:noFill/>
              </a:ln>
            </p:spPr>
          </p:sp>
          <p:sp>
            <p:nvSpPr>
              <p:cNvPr id="49" name="Google Shape;49;p11"/>
              <p:cNvSpPr/>
              <p:nvPr/>
            </p:nvSpPr>
            <p:spPr>
              <a:xfrm>
                <a:off x="11849100" y="6416675"/>
                <a:ext cx="190500" cy="188913"/>
              </a:xfrm>
              <a:custGeom>
                <a:rect b="b" l="l" r="r" t="t"/>
                <a:pathLst>
                  <a:path extrusionOk="0" h="40" w="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11"/>
              <p:cNvSpPr/>
              <p:nvPr/>
            </p:nvSpPr>
            <p:spPr>
              <a:xfrm>
                <a:off x="11939587" y="6596063"/>
                <a:ext cx="23813" cy="252413"/>
              </a:xfrm>
              <a:prstGeom prst="rect">
                <a:avLst/>
              </a:prstGeom>
              <a:gradFill>
                <a:gsLst>
                  <a:gs pos="0">
                    <a:schemeClr val="lt2"/>
                  </a:gs>
                  <a:gs pos="100000">
                    <a:srgbClr val="3B4B54"/>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51" name="Google Shape;51;p11"/>
          <p:cNvSpPr txBox="1"/>
          <p:nvPr>
            <p:ph type="title"/>
          </p:nvPr>
        </p:nvSpPr>
        <p:spPr>
          <a:xfrm>
            <a:off x="1141413" y="618518"/>
            <a:ext cx="9905998" cy="147857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3600"/>
              <a:buFont typeface="Twentieth Century"/>
              <a:buNone/>
              <a:defRPr b="0" i="0" sz="3600" u="none" cap="none" strike="noStrik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52" name="Google Shape;52;p11"/>
          <p:cNvSpPr txBox="1"/>
          <p:nvPr>
            <p:ph idx="1" type="body"/>
          </p:nvPr>
        </p:nvSpPr>
        <p:spPr>
          <a:xfrm>
            <a:off x="1141412" y="2249487"/>
            <a:ext cx="9905999" cy="3541714"/>
          </a:xfrm>
          <a:prstGeom prst="rect">
            <a:avLst/>
          </a:prstGeom>
          <a:noFill/>
          <a:ln>
            <a:noFill/>
          </a:ln>
        </p:spPr>
        <p:txBody>
          <a:bodyPr anchorCtr="0" anchor="t" bIns="45700" lIns="91425" spcFirstLastPara="1" rIns="91425" wrap="square" tIns="45700">
            <a:normAutofit/>
          </a:bodyPr>
          <a:lstStyle>
            <a:lvl1pPr indent="-419100" lvl="0" marL="457200" marR="0" rtl="0" algn="l">
              <a:lnSpc>
                <a:spcPct val="120000"/>
              </a:lnSpc>
              <a:spcBef>
                <a:spcPts val="1000"/>
              </a:spcBef>
              <a:spcAft>
                <a:spcPts val="0"/>
              </a:spcAft>
              <a:buClr>
                <a:schemeClr val="lt1"/>
              </a:buClr>
              <a:buSzPts val="3000"/>
              <a:buFont typeface="Arial"/>
              <a:buChar char="•"/>
              <a:defRPr b="0" i="0" sz="2400" u="none" cap="none" strike="noStrike">
                <a:solidFill>
                  <a:schemeClr val="lt1"/>
                </a:solidFill>
                <a:latin typeface="Twentieth Century"/>
                <a:ea typeface="Twentieth Century"/>
                <a:cs typeface="Twentieth Century"/>
                <a:sym typeface="Twentieth Century"/>
              </a:defRPr>
            </a:lvl1pPr>
            <a:lvl2pPr indent="-387350" lvl="1" marL="914400" marR="0" rtl="0" algn="l">
              <a:lnSpc>
                <a:spcPct val="120000"/>
              </a:lnSpc>
              <a:spcBef>
                <a:spcPts val="500"/>
              </a:spcBef>
              <a:spcAft>
                <a:spcPts val="0"/>
              </a:spcAft>
              <a:buClr>
                <a:schemeClr val="lt1"/>
              </a:buClr>
              <a:buSzPts val="2500"/>
              <a:buFont typeface="Arial"/>
              <a:buChar char="•"/>
              <a:defRPr b="0" i="0" sz="2000" u="none" cap="none" strike="noStrike">
                <a:solidFill>
                  <a:schemeClr val="lt1"/>
                </a:solidFill>
                <a:latin typeface="Twentieth Century"/>
                <a:ea typeface="Twentieth Century"/>
                <a:cs typeface="Twentieth Century"/>
                <a:sym typeface="Twentieth Century"/>
              </a:defRPr>
            </a:lvl2pPr>
            <a:lvl3pPr indent="-371475" lvl="2" marL="1371600" marR="0" rtl="0" algn="l">
              <a:lnSpc>
                <a:spcPct val="120000"/>
              </a:lnSpc>
              <a:spcBef>
                <a:spcPts val="500"/>
              </a:spcBef>
              <a:spcAft>
                <a:spcPts val="0"/>
              </a:spcAft>
              <a:buClr>
                <a:schemeClr val="lt1"/>
              </a:buClr>
              <a:buSzPts val="2250"/>
              <a:buFont typeface="Arial"/>
              <a:buChar char="•"/>
              <a:defRPr b="0" i="0" sz="1800" u="none" cap="none" strike="noStrike">
                <a:solidFill>
                  <a:schemeClr val="lt1"/>
                </a:solidFill>
                <a:latin typeface="Twentieth Century"/>
                <a:ea typeface="Twentieth Century"/>
                <a:cs typeface="Twentieth Century"/>
                <a:sym typeface="Twentieth Century"/>
              </a:defRPr>
            </a:lvl3pPr>
            <a:lvl4pPr indent="-355600" lvl="3" marL="1828800" marR="0" rtl="0" algn="l">
              <a:lnSpc>
                <a:spcPct val="120000"/>
              </a:lnSpc>
              <a:spcBef>
                <a:spcPts val="500"/>
              </a:spcBef>
              <a:spcAft>
                <a:spcPts val="0"/>
              </a:spcAft>
              <a:buClr>
                <a:schemeClr val="lt1"/>
              </a:buClr>
              <a:buSzPts val="2000"/>
              <a:buFont typeface="Arial"/>
              <a:buChar char="•"/>
              <a:defRPr b="0" i="0" sz="1600" u="none" cap="none" strike="noStrike">
                <a:solidFill>
                  <a:schemeClr val="lt1"/>
                </a:solidFill>
                <a:latin typeface="Twentieth Century"/>
                <a:ea typeface="Twentieth Century"/>
                <a:cs typeface="Twentieth Century"/>
                <a:sym typeface="Twentieth Century"/>
              </a:defRPr>
            </a:lvl4pPr>
            <a:lvl5pPr indent="-355600" lvl="4" marL="2286000" marR="0" rtl="0" algn="l">
              <a:lnSpc>
                <a:spcPct val="120000"/>
              </a:lnSpc>
              <a:spcBef>
                <a:spcPts val="500"/>
              </a:spcBef>
              <a:spcAft>
                <a:spcPts val="0"/>
              </a:spcAft>
              <a:buClr>
                <a:schemeClr val="lt1"/>
              </a:buClr>
              <a:buSzPts val="2000"/>
              <a:buFont typeface="Arial"/>
              <a:buChar char="•"/>
              <a:defRPr b="0" i="0" sz="1600" u="none" cap="none" strike="noStrike">
                <a:solidFill>
                  <a:schemeClr val="lt1"/>
                </a:solidFill>
                <a:latin typeface="Twentieth Century"/>
                <a:ea typeface="Twentieth Century"/>
                <a:cs typeface="Twentieth Century"/>
                <a:sym typeface="Twentieth Century"/>
              </a:defRPr>
            </a:lvl5pPr>
            <a:lvl6pPr indent="-339725" lvl="5" marL="27432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6pPr>
            <a:lvl7pPr indent="-339725" lvl="6" marL="32004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7pPr>
            <a:lvl8pPr indent="-339725" lvl="7" marL="36576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8pPr>
            <a:lvl9pPr indent="-339725" lvl="8" marL="4114800" marR="0" rtl="0" algn="l">
              <a:lnSpc>
                <a:spcPct val="120000"/>
              </a:lnSpc>
              <a:spcBef>
                <a:spcPts val="500"/>
              </a:spcBef>
              <a:spcAft>
                <a:spcPts val="0"/>
              </a:spcAft>
              <a:buClr>
                <a:schemeClr val="lt1"/>
              </a:buClr>
              <a:buSzPts val="1750"/>
              <a:buFont typeface="Arial"/>
              <a:buChar char="•"/>
              <a:defRPr b="0" i="0" sz="1400" u="none" cap="none" strike="noStrike">
                <a:solidFill>
                  <a:schemeClr val="lt1"/>
                </a:solidFill>
                <a:latin typeface="Twentieth Century"/>
                <a:ea typeface="Twentieth Century"/>
                <a:cs typeface="Twentieth Century"/>
                <a:sym typeface="Twentieth Century"/>
              </a:defRPr>
            </a:lvl9pPr>
          </a:lstStyle>
          <a:p/>
        </p:txBody>
      </p:sp>
      <p:sp>
        <p:nvSpPr>
          <p:cNvPr id="53" name="Google Shape;53;p11"/>
          <p:cNvSpPr txBox="1"/>
          <p:nvPr>
            <p:ph idx="10" type="dt"/>
          </p:nvPr>
        </p:nvSpPr>
        <p:spPr>
          <a:xfrm>
            <a:off x="7456921" y="5883276"/>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50" u="none" cap="none" strike="noStrike">
                <a:solidFill>
                  <a:schemeClr val="lt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9pPr>
          </a:lstStyle>
          <a:p/>
        </p:txBody>
      </p:sp>
      <p:sp>
        <p:nvSpPr>
          <p:cNvPr id="54" name="Google Shape;54;p11"/>
          <p:cNvSpPr txBox="1"/>
          <p:nvPr>
            <p:ph idx="11" type="ftr"/>
          </p:nvPr>
        </p:nvSpPr>
        <p:spPr>
          <a:xfrm>
            <a:off x="1141411" y="5883275"/>
            <a:ext cx="623930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50" u="none" cap="none" strike="noStrike">
                <a:solidFill>
                  <a:schemeClr val="lt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lt1"/>
                </a:solidFill>
                <a:latin typeface="Twentieth Century"/>
                <a:ea typeface="Twentieth Century"/>
                <a:cs typeface="Twentieth Century"/>
                <a:sym typeface="Twentieth Century"/>
              </a:defRPr>
            </a:lvl9pPr>
          </a:lstStyle>
          <a:p/>
        </p:txBody>
      </p:sp>
      <p:sp>
        <p:nvSpPr>
          <p:cNvPr id="55" name="Google Shape;55;p11"/>
          <p:cNvSpPr txBox="1"/>
          <p:nvPr>
            <p:ph idx="12" type="sldNum"/>
          </p:nvPr>
        </p:nvSpPr>
        <p:spPr>
          <a:xfrm>
            <a:off x="10276321" y="5883274"/>
            <a:ext cx="77108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1pPr>
            <a:lvl2pPr indent="0" lvl="1"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2pPr>
            <a:lvl3pPr indent="0" lvl="2"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3pPr>
            <a:lvl4pPr indent="0" lvl="3"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4pPr>
            <a:lvl5pPr indent="0" lvl="4"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5pPr>
            <a:lvl6pPr indent="0" lvl="5"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6pPr>
            <a:lvl7pPr indent="0" lvl="6"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7pPr>
            <a:lvl8pPr indent="0" lvl="7"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8pPr>
            <a:lvl9pPr indent="0" lvl="8" marL="0" marR="0" rtl="0" algn="r">
              <a:spcBef>
                <a:spcPts val="0"/>
              </a:spcBef>
              <a:buNone/>
              <a:defRPr b="0" i="0" sz="1050" u="none" cap="none" strike="noStrike">
                <a:solidFill>
                  <a:schemeClr val="lt1"/>
                </a:solidFill>
                <a:latin typeface="Twentieth Century"/>
                <a:ea typeface="Twentieth Century"/>
                <a:cs typeface="Twentieth Century"/>
                <a:sym typeface="Twentieth Centur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5.png"/><Relationship Id="rId4" Type="http://schemas.openxmlformats.org/officeDocument/2006/relationships/hyperlink" Target="https://www.booking.com/hotel/gb/regent-doncaster.en-gb.html" TargetMode="External"/><Relationship Id="rId5" Type="http://schemas.openxmlformats.org/officeDocument/2006/relationships/hyperlink" Target="https://www.theregenthotel.co.uk/" TargetMode="External"/><Relationship Id="rId6" Type="http://schemas.openxmlformats.org/officeDocument/2006/relationships/hyperlink" Target="https://www.tripadvisor.co.uk/Hotel_Review-g187067-d193451-Reviews-The_Regent_Hotel-Doncaster_South_Yorkshire_England.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37" name="Shape 237"/>
        <p:cNvGrpSpPr/>
        <p:nvPr/>
      </p:nvGrpSpPr>
      <p:grpSpPr>
        <a:xfrm>
          <a:off x="0" y="0"/>
          <a:ext cx="0" cy="0"/>
          <a:chOff x="0" y="0"/>
          <a:chExt cx="0" cy="0"/>
        </a:xfrm>
      </p:grpSpPr>
      <p:sp>
        <p:nvSpPr>
          <p:cNvPr id="238" name="Google Shape;238;p1"/>
          <p:cNvSpPr txBox="1"/>
          <p:nvPr>
            <p:ph idx="1" type="subTitle"/>
          </p:nvPr>
        </p:nvSpPr>
        <p:spPr>
          <a:xfrm>
            <a:off x="339058" y="2463405"/>
            <a:ext cx="7142480" cy="1280555"/>
          </a:xfrm>
          <a:prstGeom prst="rect">
            <a:avLst/>
          </a:prstGeom>
          <a:noFill/>
          <a:ln>
            <a:noFill/>
          </a:ln>
        </p:spPr>
        <p:txBody>
          <a:bodyPr anchorCtr="0" anchor="t" bIns="45700" lIns="91425" spcFirstLastPara="1" rIns="91425" wrap="square" tIns="45700">
            <a:normAutofit/>
          </a:bodyPr>
          <a:lstStyle/>
          <a:p>
            <a:pPr indent="0" lvl="0" marL="0" rtl="0" algn="l">
              <a:lnSpc>
                <a:spcPct val="160000"/>
              </a:lnSpc>
              <a:spcBef>
                <a:spcPts val="0"/>
              </a:spcBef>
              <a:spcAft>
                <a:spcPts val="0"/>
              </a:spcAft>
              <a:buClr>
                <a:schemeClr val="lt1"/>
              </a:buClr>
              <a:buSzPts val="2250"/>
              <a:buNone/>
            </a:pPr>
            <a:r>
              <a:rPr b="1" lang="en-GB" sz="1800">
                <a:solidFill>
                  <a:schemeClr val="lt1"/>
                </a:solidFill>
                <a:latin typeface="Arial"/>
                <a:ea typeface="Arial"/>
                <a:cs typeface="Arial"/>
                <a:sym typeface="Arial"/>
              </a:rPr>
              <a:t>HOSPITALITY AND GUEST SERVICES                                                                          </a:t>
            </a:r>
            <a:r>
              <a:rPr b="1" i="0" lang="en-GB" sz="1800" u="none" strike="noStrike">
                <a:solidFill>
                  <a:schemeClr val="lt1"/>
                </a:solidFill>
                <a:latin typeface="Arial"/>
                <a:ea typeface="Arial"/>
                <a:cs typeface="Arial"/>
                <a:sym typeface="Arial"/>
              </a:rPr>
              <a:t>BMIH4003</a:t>
            </a:r>
            <a:endParaRPr/>
          </a:p>
          <a:p>
            <a:pPr indent="0" lvl="0" marL="0" rtl="0" algn="l">
              <a:lnSpc>
                <a:spcPct val="120000"/>
              </a:lnSpc>
              <a:spcBef>
                <a:spcPts val="1000"/>
              </a:spcBef>
              <a:spcAft>
                <a:spcPts val="0"/>
              </a:spcAft>
              <a:buClr>
                <a:schemeClr val="lt2"/>
              </a:buClr>
              <a:buSzPts val="2500"/>
              <a:buNone/>
            </a:pPr>
            <a:r>
              <a:t/>
            </a:r>
            <a:endParaRPr/>
          </a:p>
        </p:txBody>
      </p:sp>
      <p:sp>
        <p:nvSpPr>
          <p:cNvPr id="239" name="Google Shape;239;p1"/>
          <p:cNvSpPr txBox="1"/>
          <p:nvPr/>
        </p:nvSpPr>
        <p:spPr>
          <a:xfrm>
            <a:off x="339052" y="4213225"/>
            <a:ext cx="4482300" cy="12006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GB" sz="1800" u="none" cap="none" strike="noStrike">
                <a:solidFill>
                  <a:schemeClr val="lt1"/>
                </a:solidFill>
                <a:latin typeface="Arial"/>
                <a:ea typeface="Arial"/>
                <a:cs typeface="Arial"/>
                <a:sym typeface="Arial"/>
              </a:rPr>
              <a:t>Lecturer name:</a:t>
            </a:r>
            <a:r>
              <a:rPr b="1" lang="en-GB" sz="1800">
                <a:solidFill>
                  <a:schemeClr val="lt1"/>
                </a:solidFill>
              </a:rPr>
              <a:t> Charlotte Joyner</a:t>
            </a:r>
            <a:endParaRPr/>
          </a:p>
          <a:p>
            <a:pPr indent="0" lvl="0" marL="0" marR="0" rtl="0" algn="l">
              <a:lnSpc>
                <a:spcPct val="150000"/>
              </a:lnSpc>
              <a:spcBef>
                <a:spcPts val="0"/>
              </a:spcBef>
              <a:spcAft>
                <a:spcPts val="0"/>
              </a:spcAft>
              <a:buNone/>
            </a:pPr>
            <a:r>
              <a:rPr b="1" i="0" lang="en-GB" sz="1800" u="none" cap="none" strike="noStrike">
                <a:solidFill>
                  <a:schemeClr val="lt1"/>
                </a:solidFill>
                <a:latin typeface="Arial"/>
                <a:ea typeface="Arial"/>
                <a:cs typeface="Arial"/>
                <a:sym typeface="Arial"/>
              </a:rPr>
              <a:t>Student ID:2212951</a:t>
            </a:r>
            <a:endParaRPr/>
          </a:p>
          <a:p>
            <a:pPr indent="0" lvl="0" marL="0" marR="0" rtl="0" algn="l">
              <a:lnSpc>
                <a:spcPct val="150000"/>
              </a:lnSpc>
              <a:spcBef>
                <a:spcPts val="0"/>
              </a:spcBef>
              <a:spcAft>
                <a:spcPts val="0"/>
              </a:spcAft>
              <a:buNone/>
            </a:pPr>
            <a:r>
              <a:rPr b="1" i="0" lang="en-GB" sz="1800" u="none" cap="none" strike="noStrike">
                <a:solidFill>
                  <a:schemeClr val="lt1"/>
                </a:solidFill>
                <a:latin typeface="Arial"/>
                <a:ea typeface="Arial"/>
                <a:cs typeface="Arial"/>
                <a:sym typeface="Arial"/>
              </a:rPr>
              <a:t>Student name: Georgiana Samuila</a:t>
            </a:r>
            <a:endParaRPr/>
          </a:p>
        </p:txBody>
      </p:sp>
      <p:sp>
        <p:nvSpPr>
          <p:cNvPr id="240" name="Google Shape;240;p1"/>
          <p:cNvSpPr txBox="1"/>
          <p:nvPr/>
        </p:nvSpPr>
        <p:spPr>
          <a:xfrm>
            <a:off x="339058" y="515699"/>
            <a:ext cx="6061742" cy="1478418"/>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0" lang="en-GB" sz="3200" u="none" cap="none" strike="noStrike">
                <a:solidFill>
                  <a:srgbClr val="FFFFFF"/>
                </a:solidFill>
                <a:latin typeface="Arial"/>
                <a:ea typeface="Arial"/>
                <a:cs typeface="Arial"/>
                <a:sym typeface="Arial"/>
              </a:rPr>
              <a:t>Regent Hotel Doncaster</a:t>
            </a:r>
            <a:endParaRPr/>
          </a:p>
          <a:p>
            <a:pPr indent="0" lvl="0" marL="0" marR="0" rtl="0" algn="just">
              <a:lnSpc>
                <a:spcPct val="150000"/>
              </a:lnSpc>
              <a:spcBef>
                <a:spcPts val="0"/>
              </a:spcBef>
              <a:spcAft>
                <a:spcPts val="0"/>
              </a:spcAft>
              <a:buNone/>
            </a:pPr>
            <a:r>
              <a:rPr b="1" i="0" lang="en-GB" sz="3200" u="none" cap="none" strike="noStrike">
                <a:solidFill>
                  <a:srgbClr val="FFFFFF"/>
                </a:solidFill>
                <a:latin typeface="Arial"/>
                <a:ea typeface="Arial"/>
                <a:cs typeface="Arial"/>
                <a:sym typeface="Arial"/>
              </a:rPr>
              <a:t>Intercontinental Hotels Group </a:t>
            </a:r>
            <a:endParaRPr b="1" i="0" sz="3200" u="none" cap="none" strike="noStrike">
              <a:solidFill>
                <a:schemeClr val="lt1"/>
              </a:solidFill>
              <a:latin typeface="Arial"/>
              <a:ea typeface="Arial"/>
              <a:cs typeface="Arial"/>
              <a:sym typeface="Arial"/>
            </a:endParaRPr>
          </a:p>
        </p:txBody>
      </p:sp>
      <p:pic>
        <p:nvPicPr>
          <p:cNvPr descr="A building with a stone wall&#10;&#10;Description automatically generated with medium confidence" id="241" name="Google Shape;241;p1"/>
          <p:cNvPicPr preferRelativeResize="0"/>
          <p:nvPr/>
        </p:nvPicPr>
        <p:blipFill rotWithShape="1">
          <a:blip r:embed="rId3">
            <a:alphaModFix/>
          </a:blip>
          <a:srcRect b="0" l="0" r="0" t="0"/>
          <a:stretch/>
        </p:blipFill>
        <p:spPr>
          <a:xfrm>
            <a:off x="7192496" y="1606200"/>
            <a:ext cx="4267200" cy="4275520"/>
          </a:xfrm>
          <a:prstGeom prst="roundRect">
            <a:avLst>
              <a:gd fmla="val 11111" name="adj"/>
            </a:avLst>
          </a:prstGeom>
          <a:noFill/>
          <a:ln cap="rnd" cmpd="sng" w="190500">
            <a:solidFill>
              <a:srgbClr val="C8C6BD"/>
            </a:solidFill>
            <a:prstDash val="solid"/>
            <a:round/>
            <a:headEnd len="sm" w="sm" type="none"/>
            <a:tailEnd len="sm" w="sm" type="none"/>
          </a:ln>
          <a:effectLst>
            <a:outerShdw blurRad="101600" rotWithShape="0" algn="tl" dir="7200000" dist="50800">
              <a:srgbClr val="000000">
                <a:alpha val="44705"/>
              </a:srgbClr>
            </a:outerShdw>
          </a:effectLst>
        </p:spPr>
      </p:pic>
      <p:sp>
        <p:nvSpPr>
          <p:cNvPr id="242" name="Google Shape;242;p1"/>
          <p:cNvSpPr/>
          <p:nvPr/>
        </p:nvSpPr>
        <p:spPr>
          <a:xfrm>
            <a:off x="6799251" y="6437647"/>
            <a:ext cx="5053691" cy="27699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Booking.com. (n.d.). </a:t>
            </a:r>
            <a:r>
              <a:rPr b="1" i="1" lang="en-GB" sz="1200" u="none" cap="none" strike="noStrike">
                <a:solidFill>
                  <a:schemeClr val="lt1"/>
                </a:solidFill>
                <a:latin typeface="Arial"/>
                <a:ea typeface="Arial"/>
                <a:cs typeface="Arial"/>
                <a:sym typeface="Arial"/>
              </a:rPr>
              <a:t>★★★ Regent Hotel Doncaster, Doncaster, UK</a:t>
            </a:r>
            <a:r>
              <a:rPr b="1" i="0" lang="en-GB" sz="1200" u="none" cap="none" strike="noStrike">
                <a:solidFill>
                  <a:schemeClr val="lt1"/>
                </a:solidFill>
                <a:latin typeface="Arial"/>
                <a:ea typeface="Arial"/>
                <a:cs typeface="Arial"/>
                <a:sym typeface="Arial"/>
              </a:rPr>
              <a:t>.</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46" name="Shape 246"/>
        <p:cNvGrpSpPr/>
        <p:nvPr/>
      </p:nvGrpSpPr>
      <p:grpSpPr>
        <a:xfrm>
          <a:off x="0" y="0"/>
          <a:ext cx="0" cy="0"/>
          <a:chOff x="0" y="0"/>
          <a:chExt cx="0" cy="0"/>
        </a:xfrm>
      </p:grpSpPr>
      <p:sp>
        <p:nvSpPr>
          <p:cNvPr id="247" name="Google Shape;247;p2"/>
          <p:cNvSpPr txBox="1"/>
          <p:nvPr/>
        </p:nvSpPr>
        <p:spPr>
          <a:xfrm>
            <a:off x="746833" y="729382"/>
            <a:ext cx="2993367" cy="845299"/>
          </a:xfrm>
          <a:prstGeom prst="rect">
            <a:avLst/>
          </a:prstGeom>
          <a:noFill/>
          <a:ln>
            <a:noFill/>
          </a:ln>
        </p:spPr>
        <p:txBody>
          <a:bodyPr anchorCtr="0" anchor="b" bIns="45700" lIns="91425" spcFirstLastPara="1" rIns="91425" wrap="square" tIns="45700">
            <a:normAutofit/>
          </a:bodyPr>
          <a:lstStyle/>
          <a:p>
            <a:pPr indent="0" lvl="0" marL="0" marR="0" rtl="0" algn="l">
              <a:lnSpc>
                <a:spcPct val="90000"/>
              </a:lnSpc>
              <a:spcBef>
                <a:spcPts val="0"/>
              </a:spcBef>
              <a:spcAft>
                <a:spcPts val="0"/>
              </a:spcAft>
              <a:buClr>
                <a:schemeClr val="lt1"/>
              </a:buClr>
              <a:buSzPts val="2800"/>
              <a:buFont typeface="Arial"/>
              <a:buNone/>
            </a:pPr>
            <a:r>
              <a:rPr b="1" i="0" lang="en-GB" sz="2800" u="none" cap="none" strike="noStrike">
                <a:solidFill>
                  <a:schemeClr val="lt1"/>
                </a:solidFill>
                <a:latin typeface="Arial"/>
                <a:ea typeface="Arial"/>
                <a:cs typeface="Arial"/>
                <a:sym typeface="Arial"/>
              </a:rPr>
              <a:t>CONTENTS</a:t>
            </a:r>
            <a:endParaRPr/>
          </a:p>
        </p:txBody>
      </p:sp>
      <p:sp>
        <p:nvSpPr>
          <p:cNvPr id="248" name="Google Shape;248;p2"/>
          <p:cNvSpPr txBox="1"/>
          <p:nvPr/>
        </p:nvSpPr>
        <p:spPr>
          <a:xfrm>
            <a:off x="746833" y="2340944"/>
            <a:ext cx="5420287" cy="2878224"/>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Introduction</a:t>
            </a:r>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Main consumers</a:t>
            </a:r>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Nature of the guest services</a:t>
            </a:r>
            <a:endParaRPr/>
          </a:p>
          <a:p>
            <a:pPr indent="-285750" lvl="0" marL="285750" marR="0" rtl="0" algn="just">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The scope and role of the guest services</a:t>
            </a:r>
            <a:endParaRPr b="1" i="0" sz="1600" u="none" cap="none" strike="noStrike">
              <a:solidFill>
                <a:schemeClr val="lt1"/>
              </a:solidFill>
              <a:latin typeface="Arial"/>
              <a:ea typeface="Arial"/>
              <a:cs typeface="Arial"/>
              <a:sym typeface="Arial"/>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The Importance of Hospitality</a:t>
            </a:r>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How to surpass guest expectations</a:t>
            </a:r>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Conclusion</a:t>
            </a:r>
            <a:endParaRPr/>
          </a:p>
          <a:p>
            <a:pPr indent="-285750" lvl="0" marL="285750" marR="0" rtl="0" algn="just">
              <a:lnSpc>
                <a:spcPct val="150000"/>
              </a:lnSpc>
              <a:spcBef>
                <a:spcPts val="0"/>
              </a:spcBef>
              <a:spcAft>
                <a:spcPts val="0"/>
              </a:spcAft>
              <a:buClr>
                <a:schemeClr val="lt1"/>
              </a:buClr>
              <a:buSzPts val="1600"/>
              <a:buFont typeface="Courier New"/>
              <a:buChar char="o"/>
            </a:pPr>
            <a:r>
              <a:rPr b="1" i="0" lang="en-GB" sz="1600" u="none" cap="none" strike="noStrike">
                <a:solidFill>
                  <a:schemeClr val="lt1"/>
                </a:solidFill>
                <a:latin typeface="Arial"/>
                <a:ea typeface="Arial"/>
                <a:cs typeface="Arial"/>
                <a:sym typeface="Arial"/>
              </a:rPr>
              <a:t>References</a:t>
            </a:r>
            <a:endParaRPr/>
          </a:p>
        </p:txBody>
      </p:sp>
      <p:pic>
        <p:nvPicPr>
          <p:cNvPr id="249" name="Google Shape;249;p2"/>
          <p:cNvPicPr preferRelativeResize="0"/>
          <p:nvPr/>
        </p:nvPicPr>
        <p:blipFill rotWithShape="1">
          <a:blip r:embed="rId3">
            <a:alphaModFix/>
          </a:blip>
          <a:srcRect b="10794" l="2223" r="0" t="0"/>
          <a:stretch/>
        </p:blipFill>
        <p:spPr>
          <a:xfrm>
            <a:off x="7787567" y="1386906"/>
            <a:ext cx="3657600" cy="4734560"/>
          </a:xfrm>
          <a:prstGeom prst="rect">
            <a:avLst/>
          </a:prstGeom>
          <a:noFill/>
          <a:ln>
            <a:noFill/>
          </a:ln>
        </p:spPr>
      </p:pic>
      <p:sp>
        <p:nvSpPr>
          <p:cNvPr id="250" name="Google Shape;250;p2"/>
          <p:cNvSpPr/>
          <p:nvPr/>
        </p:nvSpPr>
        <p:spPr>
          <a:xfrm>
            <a:off x="8498216" y="6225401"/>
            <a:ext cx="2774927" cy="27699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Talbot, D. (2022). </a:t>
            </a:r>
            <a:r>
              <a:rPr b="1" i="1" lang="en-GB" sz="1200" u="none" cap="none" strike="noStrike">
                <a:solidFill>
                  <a:schemeClr val="lt1"/>
                </a:solidFill>
                <a:latin typeface="Arial"/>
                <a:ea typeface="Arial"/>
                <a:cs typeface="Arial"/>
                <a:sym typeface="Arial"/>
              </a:rPr>
              <a:t>Number of Books </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55" name="Shape 255"/>
        <p:cNvGrpSpPr/>
        <p:nvPr/>
      </p:nvGrpSpPr>
      <p:grpSpPr>
        <a:xfrm>
          <a:off x="0" y="0"/>
          <a:ext cx="0" cy="0"/>
          <a:chOff x="0" y="0"/>
          <a:chExt cx="0" cy="0"/>
        </a:xfrm>
      </p:grpSpPr>
      <p:sp>
        <p:nvSpPr>
          <p:cNvPr id="256" name="Google Shape;256;p3"/>
          <p:cNvSpPr txBox="1"/>
          <p:nvPr/>
        </p:nvSpPr>
        <p:spPr>
          <a:xfrm>
            <a:off x="6096000" y="634099"/>
            <a:ext cx="3107060" cy="658835"/>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0" lang="en-GB" sz="2800" u="none" cap="none" strike="noStrike">
                <a:solidFill>
                  <a:schemeClr val="lt1"/>
                </a:solidFill>
                <a:latin typeface="Arial"/>
                <a:ea typeface="Arial"/>
                <a:cs typeface="Arial"/>
                <a:sym typeface="Arial"/>
              </a:rPr>
              <a:t>Introduction</a:t>
            </a:r>
            <a:endParaRPr/>
          </a:p>
        </p:txBody>
      </p:sp>
      <p:pic>
        <p:nvPicPr>
          <p:cNvPr descr="A room with tables and chairs&#10;&#10;Description automatically generated" id="257" name="Google Shape;257;p3"/>
          <p:cNvPicPr preferRelativeResize="0"/>
          <p:nvPr/>
        </p:nvPicPr>
        <p:blipFill rotWithShape="1">
          <a:blip r:embed="rId3">
            <a:alphaModFix/>
          </a:blip>
          <a:srcRect b="0" l="0" r="0" t="0"/>
          <a:stretch/>
        </p:blipFill>
        <p:spPr>
          <a:xfrm>
            <a:off x="71120" y="711200"/>
            <a:ext cx="6634480" cy="5634246"/>
          </a:xfrm>
          <a:prstGeom prst="rect">
            <a:avLst/>
          </a:prstGeom>
          <a:noFill/>
          <a:ln>
            <a:noFill/>
          </a:ln>
          <a:effectLst>
            <a:reflection blurRad="0" dir="5400000" dist="5000" endA="0" endPos="30000" kx="0" rotWithShape="0" algn="bl" stA="30000" stPos="0" sy="-100000" ky="0"/>
          </a:effectLst>
        </p:spPr>
      </p:pic>
      <p:sp>
        <p:nvSpPr>
          <p:cNvPr id="258" name="Google Shape;258;p3"/>
          <p:cNvSpPr/>
          <p:nvPr/>
        </p:nvSpPr>
        <p:spPr>
          <a:xfrm>
            <a:off x="837479" y="6581001"/>
            <a:ext cx="3411511" cy="27699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Booking.com (n.d.). Regent Hotel Doncaster</a:t>
            </a:r>
            <a:endParaRPr/>
          </a:p>
        </p:txBody>
      </p:sp>
      <p:sp>
        <p:nvSpPr>
          <p:cNvPr id="259" name="Google Shape;259;p3"/>
          <p:cNvSpPr txBox="1"/>
          <p:nvPr/>
        </p:nvSpPr>
        <p:spPr>
          <a:xfrm>
            <a:off x="6096000" y="2154485"/>
            <a:ext cx="5577840" cy="3739998"/>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Part of IHG Group.</a:t>
            </a:r>
            <a:endParaRPr/>
          </a:p>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The Regent Hotel is located at Regent Square, Doncaster, England.</a:t>
            </a:r>
            <a:endParaRPr/>
          </a:p>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Combines 18th-century elegance with modern elements.</a:t>
            </a:r>
            <a:endParaRPr/>
          </a:p>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Close proximity to bus and train terminals (Regent Hotel, 2019).</a:t>
            </a:r>
            <a:endParaRPr/>
          </a:p>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Provides both traditional and modern a la carte meal choices.</a:t>
            </a:r>
            <a:endParaRPr/>
          </a:p>
          <a:p>
            <a:pPr indent="-285750" lvl="0" marL="285750" marR="0" rtl="0" algn="just">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Known for providing first-rate service and unforgettable dining experiences (Booking.com, n.d.).</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64" name="Shape 264"/>
        <p:cNvGrpSpPr/>
        <p:nvPr/>
      </p:nvGrpSpPr>
      <p:grpSpPr>
        <a:xfrm>
          <a:off x="0" y="0"/>
          <a:ext cx="0" cy="0"/>
          <a:chOff x="0" y="0"/>
          <a:chExt cx="0" cy="0"/>
        </a:xfrm>
      </p:grpSpPr>
      <p:sp>
        <p:nvSpPr>
          <p:cNvPr id="265" name="Google Shape;265;p4"/>
          <p:cNvSpPr txBox="1"/>
          <p:nvPr/>
        </p:nvSpPr>
        <p:spPr>
          <a:xfrm>
            <a:off x="333459" y="1143989"/>
            <a:ext cx="4951562"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2800" u="none" cap="none" strike="noStrike">
                <a:solidFill>
                  <a:schemeClr val="lt1"/>
                </a:solidFill>
                <a:latin typeface="Arial"/>
                <a:ea typeface="Arial"/>
                <a:cs typeface="Arial"/>
                <a:sym typeface="Arial"/>
              </a:rPr>
              <a:t>MAIN CONSUMERS</a:t>
            </a:r>
            <a:endParaRPr/>
          </a:p>
        </p:txBody>
      </p:sp>
      <p:sp>
        <p:nvSpPr>
          <p:cNvPr id="266" name="Google Shape;266;p4"/>
          <p:cNvSpPr txBox="1"/>
          <p:nvPr/>
        </p:nvSpPr>
        <p:spPr>
          <a:xfrm>
            <a:off x="833120" y="2969822"/>
            <a:ext cx="3952240" cy="2954655"/>
          </a:xfrm>
          <a:prstGeom prst="rect">
            <a:avLst/>
          </a:prstGeom>
          <a:noFill/>
          <a:ln>
            <a:noFill/>
          </a:ln>
          <a:effectLst>
            <a:outerShdw blurRad="107950" algn="ctr" dir="5400000" dist="12700">
              <a:srgbClr val="000000"/>
            </a:outerShdw>
          </a:effectLst>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Tourists</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Business travellers</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Families </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Event attendee</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Travellers on a Budget</a:t>
            </a:r>
            <a:endParaRPr/>
          </a:p>
          <a:p>
            <a:pPr indent="-184150" lvl="0" marL="285750" marR="0" rtl="0" algn="l">
              <a:lnSpc>
                <a:spcPct val="150000"/>
              </a:lnSpc>
              <a:spcBef>
                <a:spcPts val="0"/>
              </a:spcBef>
              <a:spcAft>
                <a:spcPts val="0"/>
              </a:spcAft>
              <a:buClr>
                <a:schemeClr val="lt1"/>
              </a:buClr>
              <a:buSzPts val="1600"/>
              <a:buFont typeface="Noto Sans Symbols"/>
              <a:buNone/>
            </a:pPr>
            <a:r>
              <a:t/>
            </a:r>
            <a:endParaRPr b="0" i="0" sz="1600" u="none" cap="none" strike="noStrike">
              <a:solidFill>
                <a:schemeClr val="lt1"/>
              </a:solidFill>
              <a:latin typeface="Arial"/>
              <a:ea typeface="Arial"/>
              <a:cs typeface="Arial"/>
              <a:sym typeface="Arial"/>
            </a:endParaRPr>
          </a:p>
          <a:p>
            <a:pPr indent="0" lvl="0" marL="0" marR="0" rtl="0" algn="r">
              <a:lnSpc>
                <a:spcPct val="150000"/>
              </a:lnSpc>
              <a:spcBef>
                <a:spcPts val="0"/>
              </a:spcBef>
              <a:spcAft>
                <a:spcPts val="0"/>
              </a:spcAft>
              <a:buNone/>
            </a:pPr>
            <a:r>
              <a:rPr b="0" i="0" lang="en-GB" sz="1600" u="none" cap="none" strike="noStrike">
                <a:solidFill>
                  <a:schemeClr val="lt1"/>
                </a:solidFill>
                <a:latin typeface="Arial"/>
                <a:ea typeface="Arial"/>
                <a:cs typeface="Arial"/>
                <a:sym typeface="Arial"/>
              </a:rPr>
              <a:t>      (Regent Hotel, 2019)</a:t>
            </a:r>
            <a:endParaRPr/>
          </a:p>
          <a:p>
            <a:pPr indent="-171450" lvl="0" marL="285750" marR="0" rtl="0" algn="l">
              <a:spcBef>
                <a:spcPts val="0"/>
              </a:spcBef>
              <a:spcAft>
                <a:spcPts val="0"/>
              </a:spcAft>
              <a:buClr>
                <a:schemeClr val="lt1"/>
              </a:buClr>
              <a:buSzPts val="1800"/>
              <a:buFont typeface="Noto Sans Symbols"/>
              <a:buNone/>
            </a:pPr>
            <a:r>
              <a:t/>
            </a:r>
            <a:endParaRPr b="0" i="0" sz="1800" u="none" cap="none" strike="noStrike">
              <a:solidFill>
                <a:schemeClr val="lt1"/>
              </a:solidFill>
              <a:latin typeface="Twentieth Century"/>
              <a:ea typeface="Twentieth Century"/>
              <a:cs typeface="Twentieth Century"/>
              <a:sym typeface="Twentieth Century"/>
            </a:endParaRPr>
          </a:p>
        </p:txBody>
      </p:sp>
      <p:pic>
        <p:nvPicPr>
          <p:cNvPr descr="A group of people walking in a room&#10;&#10;Description automatically generated" id="267" name="Google Shape;267;p4"/>
          <p:cNvPicPr preferRelativeResize="0"/>
          <p:nvPr/>
        </p:nvPicPr>
        <p:blipFill rotWithShape="1">
          <a:blip r:embed="rId3">
            <a:alphaModFix/>
          </a:blip>
          <a:srcRect b="0" l="0" r="0" t="0"/>
          <a:stretch/>
        </p:blipFill>
        <p:spPr>
          <a:xfrm>
            <a:off x="5285021" y="2063181"/>
            <a:ext cx="6840562" cy="4029275"/>
          </a:xfrm>
          <a:prstGeom prst="rect">
            <a:avLst/>
          </a:prstGeom>
          <a:noFill/>
          <a:ln>
            <a:noFill/>
          </a:ln>
          <a:effectLst>
            <a:outerShdw blurRad="190500" rotWithShape="0" algn="tl">
              <a:srgbClr val="000000">
                <a:alpha val="69803"/>
              </a:srgbClr>
            </a:outerShdw>
          </a:effectLst>
        </p:spPr>
      </p:pic>
      <p:sp>
        <p:nvSpPr>
          <p:cNvPr id="268" name="Google Shape;268;p4"/>
          <p:cNvSpPr/>
          <p:nvPr/>
        </p:nvSpPr>
        <p:spPr>
          <a:xfrm>
            <a:off x="6404666" y="6232075"/>
            <a:ext cx="5076134" cy="27699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www.canarytechnologies.com. (n.d.). </a:t>
            </a:r>
            <a:r>
              <a:rPr b="1" i="1" lang="en-GB" sz="1200" u="none" cap="none" strike="noStrike">
                <a:solidFill>
                  <a:schemeClr val="lt1"/>
                </a:solidFill>
                <a:latin typeface="Arial"/>
                <a:ea typeface="Arial"/>
                <a:cs typeface="Arial"/>
                <a:sym typeface="Arial"/>
              </a:rPr>
              <a:t>The Complete Guest Journey</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73" name="Shape 273"/>
        <p:cNvGrpSpPr/>
        <p:nvPr/>
      </p:nvGrpSpPr>
      <p:grpSpPr>
        <a:xfrm>
          <a:off x="0" y="0"/>
          <a:ext cx="0" cy="0"/>
          <a:chOff x="0" y="0"/>
          <a:chExt cx="0" cy="0"/>
        </a:xfrm>
      </p:grpSpPr>
      <p:sp>
        <p:nvSpPr>
          <p:cNvPr id="274" name="Google Shape;274;p5"/>
          <p:cNvSpPr txBox="1"/>
          <p:nvPr/>
        </p:nvSpPr>
        <p:spPr>
          <a:xfrm>
            <a:off x="472440" y="1048130"/>
            <a:ext cx="7841220" cy="52322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GB" sz="2800" u="none" cap="none" strike="noStrike">
                <a:solidFill>
                  <a:schemeClr val="lt1"/>
                </a:solidFill>
                <a:latin typeface="Arial"/>
                <a:ea typeface="Arial"/>
                <a:cs typeface="Arial"/>
                <a:sym typeface="Arial"/>
              </a:rPr>
              <a:t>The nature of the guest services</a:t>
            </a:r>
            <a:endParaRPr b="1" i="0" sz="2800" u="none" cap="none" strike="noStrike">
              <a:solidFill>
                <a:schemeClr val="lt1"/>
              </a:solidFill>
              <a:latin typeface="Arial"/>
              <a:ea typeface="Arial"/>
              <a:cs typeface="Arial"/>
              <a:sym typeface="Arial"/>
            </a:endParaRPr>
          </a:p>
        </p:txBody>
      </p:sp>
      <p:sp>
        <p:nvSpPr>
          <p:cNvPr id="275" name="Google Shape;275;p5"/>
          <p:cNvSpPr txBox="1"/>
          <p:nvPr/>
        </p:nvSpPr>
        <p:spPr>
          <a:xfrm>
            <a:off x="614681" y="2642324"/>
            <a:ext cx="6537959" cy="301281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GB" sz="2000" u="none" cap="none" strike="noStrike">
                <a:solidFill>
                  <a:schemeClr val="lt1"/>
                </a:solidFill>
                <a:latin typeface="Arial"/>
                <a:ea typeface="Arial"/>
                <a:cs typeface="Arial"/>
                <a:sym typeface="Arial"/>
              </a:rPr>
              <a:t>Nature</a:t>
            </a:r>
            <a:r>
              <a:rPr b="1" i="0" lang="en-GB" sz="1600" u="none" cap="none" strike="noStrike">
                <a:solidFill>
                  <a:schemeClr val="lt1"/>
                </a:solidFill>
                <a:latin typeface="Arial"/>
                <a:ea typeface="Arial"/>
                <a:cs typeface="Arial"/>
                <a:sym typeface="Arial"/>
              </a:rPr>
              <a:t>:</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Consists of a variety of interactions and activities among accommodations and customers (Walker, 2021).</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Personalised services.</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Quality Dinning</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Convenient location</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Capacious rooms with contemporary facilities (Regent, 2019).</a:t>
            </a:r>
            <a:endParaRPr/>
          </a:p>
          <a:p>
            <a:pPr indent="0" lvl="0" marL="0" marR="0" rtl="0" algn="l">
              <a:lnSpc>
                <a:spcPct val="150000"/>
              </a:lnSpc>
              <a:spcBef>
                <a:spcPts val="0"/>
              </a:spcBef>
              <a:spcAft>
                <a:spcPts val="0"/>
              </a:spcAft>
              <a:buNone/>
            </a:pPr>
            <a:r>
              <a:t/>
            </a:r>
            <a:endParaRPr b="0" i="0" sz="1200" u="none" cap="none" strike="noStrike">
              <a:solidFill>
                <a:schemeClr val="lt1"/>
              </a:solidFill>
              <a:latin typeface="Arial"/>
              <a:ea typeface="Arial"/>
              <a:cs typeface="Arial"/>
              <a:sym typeface="Arial"/>
            </a:endParaRPr>
          </a:p>
        </p:txBody>
      </p:sp>
      <p:pic>
        <p:nvPicPr>
          <p:cNvPr descr="A sign on a gate&#10;&#10;Description automatically generated" id="276" name="Google Shape;276;p5"/>
          <p:cNvPicPr preferRelativeResize="0"/>
          <p:nvPr/>
        </p:nvPicPr>
        <p:blipFill rotWithShape="1">
          <a:blip r:embed="rId3">
            <a:alphaModFix/>
          </a:blip>
          <a:srcRect b="24148" l="8303" r="12675" t="22666"/>
          <a:stretch/>
        </p:blipFill>
        <p:spPr>
          <a:xfrm>
            <a:off x="7863840" y="3010810"/>
            <a:ext cx="3378894" cy="2275840"/>
          </a:xfrm>
          <a:prstGeom prst="rect">
            <a:avLst/>
          </a:prstGeom>
          <a:noFill/>
          <a:ln>
            <a:noFill/>
          </a:ln>
        </p:spPr>
      </p:pic>
      <p:sp>
        <p:nvSpPr>
          <p:cNvPr id="277" name="Google Shape;277;p5"/>
          <p:cNvSpPr/>
          <p:nvPr/>
        </p:nvSpPr>
        <p:spPr>
          <a:xfrm>
            <a:off x="8004273" y="5424303"/>
            <a:ext cx="3098028"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Booking.com. (n.d.). </a:t>
            </a:r>
            <a:r>
              <a:rPr b="1" i="1" lang="en-GB" sz="1200" u="none" cap="none" strike="noStrike">
                <a:solidFill>
                  <a:schemeClr val="lt1"/>
                </a:solidFill>
                <a:latin typeface="Arial"/>
                <a:ea typeface="Arial"/>
                <a:cs typeface="Arial"/>
                <a:sym typeface="Arial"/>
              </a:rPr>
              <a:t>★★★ </a:t>
            </a:r>
            <a:endParaRPr/>
          </a:p>
          <a:p>
            <a:pPr indent="0" lvl="0" marL="0" marR="0" rtl="0" algn="ctr">
              <a:spcBef>
                <a:spcPts val="0"/>
              </a:spcBef>
              <a:spcAft>
                <a:spcPts val="0"/>
              </a:spcAft>
              <a:buNone/>
            </a:pPr>
            <a:r>
              <a:rPr b="1" i="1" lang="en-GB" sz="1200" u="none" cap="none" strike="noStrike">
                <a:solidFill>
                  <a:schemeClr val="lt1"/>
                </a:solidFill>
                <a:latin typeface="Arial"/>
                <a:ea typeface="Arial"/>
                <a:cs typeface="Arial"/>
                <a:sym typeface="Arial"/>
              </a:rPr>
              <a:t>Regent Hotel Doncaster, Doncaster, UK</a:t>
            </a:r>
            <a:r>
              <a:rPr b="1" i="0" lang="en-GB" sz="1200" u="none" cap="none" strike="noStrike">
                <a:solidFill>
                  <a:schemeClr val="lt1"/>
                </a:solidFill>
                <a:latin typeface="Arial"/>
                <a:ea typeface="Arial"/>
                <a:cs typeface="Arial"/>
                <a:sym typeface="Arial"/>
              </a:rPr>
              <a:t>.</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82" name="Shape 282"/>
        <p:cNvGrpSpPr/>
        <p:nvPr/>
      </p:nvGrpSpPr>
      <p:grpSpPr>
        <a:xfrm>
          <a:off x="0" y="0"/>
          <a:ext cx="0" cy="0"/>
          <a:chOff x="0" y="0"/>
          <a:chExt cx="0" cy="0"/>
        </a:xfrm>
      </p:grpSpPr>
      <p:pic>
        <p:nvPicPr>
          <p:cNvPr descr="A close-up of a logo&#10;&#10;Description automatically generated" id="283" name="Google Shape;283;p6"/>
          <p:cNvPicPr preferRelativeResize="0"/>
          <p:nvPr/>
        </p:nvPicPr>
        <p:blipFill rotWithShape="1">
          <a:blip r:embed="rId3">
            <a:alphaModFix/>
          </a:blip>
          <a:srcRect b="0" l="0" r="0" t="0"/>
          <a:stretch/>
        </p:blipFill>
        <p:spPr>
          <a:xfrm>
            <a:off x="8667759" y="2295597"/>
            <a:ext cx="2934961" cy="2934961"/>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
        <p:nvSpPr>
          <p:cNvPr id="284" name="Google Shape;284;p6"/>
          <p:cNvSpPr txBox="1"/>
          <p:nvPr/>
        </p:nvSpPr>
        <p:spPr>
          <a:xfrm>
            <a:off x="589280" y="1996774"/>
            <a:ext cx="7325360" cy="3924664"/>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GB" sz="2000" u="none" cap="none" strike="noStrike">
                <a:solidFill>
                  <a:schemeClr val="lt1"/>
                </a:solidFill>
                <a:latin typeface="Arial"/>
                <a:ea typeface="Arial"/>
                <a:cs typeface="Arial"/>
                <a:sym typeface="Arial"/>
              </a:rPr>
              <a:t>Scope:</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Establish a supportive and hospitable environment attending to guests needs (Wood, 2015).</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24h front desk</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Concierge services</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Room service  (Tripadvisor, n.d.).</a:t>
            </a:r>
            <a:endParaRPr/>
          </a:p>
          <a:p>
            <a:pPr indent="0" lvl="0" marL="0" marR="0" rtl="0" algn="l">
              <a:lnSpc>
                <a:spcPct val="150000"/>
              </a:lnSpc>
              <a:spcBef>
                <a:spcPts val="0"/>
              </a:spcBef>
              <a:spcAft>
                <a:spcPts val="0"/>
              </a:spcAft>
              <a:buNone/>
            </a:pPr>
            <a:r>
              <a:t/>
            </a:r>
            <a:endParaRPr b="0" i="0" sz="1600" u="none" cap="none" strike="noStrike">
              <a:solidFill>
                <a:schemeClr val="lt1"/>
              </a:solidFill>
              <a:latin typeface="Arial"/>
              <a:ea typeface="Arial"/>
              <a:cs typeface="Arial"/>
              <a:sym typeface="Arial"/>
            </a:endParaRPr>
          </a:p>
          <a:p>
            <a:pPr indent="0" lvl="0" marL="0" marR="0" rtl="0" algn="l">
              <a:lnSpc>
                <a:spcPct val="150000"/>
              </a:lnSpc>
              <a:spcBef>
                <a:spcPts val="0"/>
              </a:spcBef>
              <a:spcAft>
                <a:spcPts val="0"/>
              </a:spcAft>
              <a:buNone/>
            </a:pPr>
            <a:r>
              <a:rPr b="1" i="0" lang="en-GB" sz="2000" u="none" cap="none" strike="noStrike">
                <a:solidFill>
                  <a:schemeClr val="lt1"/>
                </a:solidFill>
                <a:latin typeface="Arial"/>
                <a:ea typeface="Arial"/>
                <a:cs typeface="Arial"/>
                <a:sym typeface="Arial"/>
              </a:rPr>
              <a:t>Role:</a:t>
            </a:r>
            <a:endParaRPr/>
          </a:p>
          <a:p>
            <a:pPr indent="-171450" lvl="0" marL="1714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Addressing the desires and anticipations of guests while guaranteeing their ease, contentment, and comfort (Solomon, 2018).</a:t>
            </a:r>
            <a:endParaRPr/>
          </a:p>
        </p:txBody>
      </p:sp>
      <p:sp>
        <p:nvSpPr>
          <p:cNvPr id="285" name="Google Shape;285;p6"/>
          <p:cNvSpPr txBox="1"/>
          <p:nvPr/>
        </p:nvSpPr>
        <p:spPr>
          <a:xfrm>
            <a:off x="499759" y="674952"/>
            <a:ext cx="8168000" cy="52322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GB" sz="2800" u="none" cap="none" strike="noStrike">
                <a:solidFill>
                  <a:schemeClr val="lt1"/>
                </a:solidFill>
                <a:latin typeface="Arial"/>
                <a:ea typeface="Arial"/>
                <a:cs typeface="Arial"/>
                <a:sym typeface="Arial"/>
              </a:rPr>
              <a:t>The scope and role of the guest services</a:t>
            </a:r>
            <a:endParaRPr b="1" i="0" sz="2800" u="none" cap="none" strike="noStrike">
              <a:solidFill>
                <a:schemeClr val="lt1"/>
              </a:solidFill>
              <a:latin typeface="Arial"/>
              <a:ea typeface="Arial"/>
              <a:cs typeface="Arial"/>
              <a:sym typeface="Arial"/>
            </a:endParaRPr>
          </a:p>
        </p:txBody>
      </p:sp>
      <p:sp>
        <p:nvSpPr>
          <p:cNvPr id="286" name="Google Shape;286;p6"/>
          <p:cNvSpPr/>
          <p:nvPr/>
        </p:nvSpPr>
        <p:spPr>
          <a:xfrm>
            <a:off x="8667759" y="5324455"/>
            <a:ext cx="3013967"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Haussman, G. (2019). </a:t>
            </a:r>
            <a:r>
              <a:rPr b="1" i="1" lang="en-GB" sz="1200" u="none" cap="none" strike="noStrike">
                <a:solidFill>
                  <a:schemeClr val="lt1"/>
                </a:solidFill>
                <a:latin typeface="Arial"/>
                <a:ea typeface="Arial"/>
                <a:cs typeface="Arial"/>
                <a:sym typeface="Arial"/>
              </a:rPr>
              <a:t>Regent Hotels &amp; </a:t>
            </a:r>
            <a:endParaRPr/>
          </a:p>
          <a:p>
            <a:pPr indent="0" lvl="0" marL="0" marR="0" rtl="0" algn="ctr">
              <a:spcBef>
                <a:spcPts val="0"/>
              </a:spcBef>
              <a:spcAft>
                <a:spcPts val="0"/>
              </a:spcAft>
              <a:buNone/>
            </a:pPr>
            <a:r>
              <a:rPr b="1" i="1" lang="en-GB" sz="1200" u="none" cap="none" strike="noStrike">
                <a:solidFill>
                  <a:schemeClr val="lt1"/>
                </a:solidFill>
                <a:latin typeface="Arial"/>
                <a:ea typeface="Arial"/>
                <a:cs typeface="Arial"/>
                <a:sym typeface="Arial"/>
              </a:rPr>
              <a:t>Resorts reveals new logo</a:t>
            </a:r>
            <a:r>
              <a:rPr b="1" i="0" lang="en-GB" sz="1200" u="none" cap="none" strike="noStrike">
                <a:solidFill>
                  <a:schemeClr val="lt1"/>
                </a:solidFill>
                <a:latin typeface="Arial"/>
                <a:ea typeface="Arial"/>
                <a:cs typeface="Arial"/>
                <a:sym typeface="Arial"/>
              </a:rPr>
              <a:t>.</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91" name="Shape 291"/>
        <p:cNvGrpSpPr/>
        <p:nvPr/>
      </p:nvGrpSpPr>
      <p:grpSpPr>
        <a:xfrm>
          <a:off x="0" y="0"/>
          <a:ext cx="0" cy="0"/>
          <a:chOff x="0" y="0"/>
          <a:chExt cx="0" cy="0"/>
        </a:xfrm>
      </p:grpSpPr>
      <p:sp>
        <p:nvSpPr>
          <p:cNvPr id="292" name="Google Shape;292;p7"/>
          <p:cNvSpPr txBox="1"/>
          <p:nvPr/>
        </p:nvSpPr>
        <p:spPr>
          <a:xfrm>
            <a:off x="725813" y="669801"/>
            <a:ext cx="6219645" cy="658835"/>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0" lang="en-GB" sz="2800" u="none" cap="none" strike="noStrike">
                <a:solidFill>
                  <a:schemeClr val="lt1"/>
                </a:solidFill>
                <a:latin typeface="Arial"/>
                <a:ea typeface="Arial"/>
                <a:cs typeface="Arial"/>
                <a:sym typeface="Arial"/>
              </a:rPr>
              <a:t>The Importance of Hospitality</a:t>
            </a:r>
            <a:endParaRPr/>
          </a:p>
        </p:txBody>
      </p:sp>
      <p:pic>
        <p:nvPicPr>
          <p:cNvPr descr="A group of people sitting on a couch&#10;&#10;Description automatically generated" id="293" name="Google Shape;293;p7"/>
          <p:cNvPicPr preferRelativeResize="0"/>
          <p:nvPr/>
        </p:nvPicPr>
        <p:blipFill rotWithShape="1">
          <a:blip r:embed="rId3">
            <a:alphaModFix/>
          </a:blip>
          <a:srcRect b="0" l="0" r="0" t="0"/>
          <a:stretch/>
        </p:blipFill>
        <p:spPr>
          <a:xfrm>
            <a:off x="5779167" y="3139440"/>
            <a:ext cx="6412833" cy="4277360"/>
          </a:xfrm>
          <a:prstGeom prst="rect">
            <a:avLst/>
          </a:prstGeom>
          <a:noFill/>
          <a:ln>
            <a:noFill/>
          </a:ln>
        </p:spPr>
      </p:pic>
      <p:sp>
        <p:nvSpPr>
          <p:cNvPr id="294" name="Google Shape;294;p7"/>
          <p:cNvSpPr txBox="1"/>
          <p:nvPr/>
        </p:nvSpPr>
        <p:spPr>
          <a:xfrm>
            <a:off x="725813" y="2151849"/>
            <a:ext cx="5370187" cy="3001334"/>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Customer satisfaction through incomparable hospitality ( Ford and Sturman, 2018).</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Reputation Development and brand loyalty.</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Vital economic impact.</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Exchange and knowledge and cultures (Wood, 2015).</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The ability to innovate and the ability to adapt (Walker, 2021).</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Sustainability and accountability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99" name="Shape 299"/>
        <p:cNvGrpSpPr/>
        <p:nvPr/>
      </p:nvGrpSpPr>
      <p:grpSpPr>
        <a:xfrm>
          <a:off x="0" y="0"/>
          <a:ext cx="0" cy="0"/>
          <a:chOff x="0" y="0"/>
          <a:chExt cx="0" cy="0"/>
        </a:xfrm>
      </p:grpSpPr>
      <p:sp>
        <p:nvSpPr>
          <p:cNvPr id="300" name="Google Shape;300;p8"/>
          <p:cNvSpPr txBox="1"/>
          <p:nvPr/>
        </p:nvSpPr>
        <p:spPr>
          <a:xfrm>
            <a:off x="518160" y="861628"/>
            <a:ext cx="7530859" cy="658835"/>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0" lang="en-GB" sz="2800" u="none" cap="none" strike="noStrike">
                <a:solidFill>
                  <a:schemeClr val="lt1"/>
                </a:solidFill>
                <a:latin typeface="Arial"/>
                <a:ea typeface="Arial"/>
                <a:cs typeface="Arial"/>
                <a:sym typeface="Arial"/>
              </a:rPr>
              <a:t>How to surpass guest expectations</a:t>
            </a:r>
            <a:endParaRPr/>
          </a:p>
        </p:txBody>
      </p:sp>
      <p:sp>
        <p:nvSpPr>
          <p:cNvPr id="301" name="Google Shape;301;p8"/>
          <p:cNvSpPr txBox="1"/>
          <p:nvPr/>
        </p:nvSpPr>
        <p:spPr>
          <a:xfrm>
            <a:off x="426720" y="2005512"/>
            <a:ext cx="8869680" cy="4618187"/>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Establishing a profound emotional bond (Heppell, 2015).</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Guarantee that one's actions are in accordance with the principles of service excellence (Tsao, 2018).</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By customising the service experience, each visitor is made to feel unique and valued Salazar, Costa and Riat, 2010).</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Maintaining customer trust through dependable and truthful service.</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Focus on maintaining continuously excellent service standards.</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Recall and usage of guest names (Heppell, 2015). </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Creating amazing moments that last a lifetime.</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Prompt answer to their requirements/complaints.</a:t>
            </a:r>
            <a:endParaRPr/>
          </a:p>
          <a:p>
            <a:pPr indent="-285750" lvl="0" marL="285750" marR="0" rtl="0" algn="l">
              <a:lnSpc>
                <a:spcPct val="150000"/>
              </a:lnSpc>
              <a:spcBef>
                <a:spcPts val="0"/>
              </a:spcBef>
              <a:spcAft>
                <a:spcPts val="0"/>
              </a:spcAft>
              <a:buClr>
                <a:schemeClr val="lt1"/>
              </a:buClr>
              <a:buSzPts val="1800"/>
              <a:buFont typeface="Noto Sans Symbols"/>
              <a:buChar char="▪"/>
            </a:pPr>
            <a:r>
              <a:rPr b="0" i="0" lang="en-GB" sz="1800" u="none" cap="none" strike="noStrike">
                <a:solidFill>
                  <a:schemeClr val="lt1"/>
                </a:solidFill>
                <a:latin typeface="Twentieth Century"/>
                <a:ea typeface="Twentieth Century"/>
                <a:cs typeface="Twentieth Century"/>
                <a:sym typeface="Twentieth Century"/>
              </a:rPr>
              <a:t>Improve services through customer feedback (Walker, 2021).</a:t>
            </a:r>
            <a:endParaRPr/>
          </a:p>
        </p:txBody>
      </p:sp>
      <p:pic>
        <p:nvPicPr>
          <p:cNvPr descr="A number five and five stars&#10;&#10;Description automatically generated" id="302" name="Google Shape;302;p8"/>
          <p:cNvPicPr preferRelativeResize="0"/>
          <p:nvPr/>
        </p:nvPicPr>
        <p:blipFill rotWithShape="1">
          <a:blip r:embed="rId3">
            <a:alphaModFix/>
          </a:blip>
          <a:srcRect b="11750" l="0" r="0" t="0"/>
          <a:stretch/>
        </p:blipFill>
        <p:spPr>
          <a:xfrm>
            <a:off x="9184321" y="317285"/>
            <a:ext cx="2692719" cy="1747520"/>
          </a:xfrm>
          <a:prstGeom prst="rect">
            <a:avLst/>
          </a:prstGeom>
          <a:noFill/>
          <a:ln>
            <a:noFill/>
          </a:ln>
          <a:effectLst>
            <a:outerShdw blurRad="292100" rotWithShape="0" algn="tl" dir="2700000" dist="139700">
              <a:srgbClr val="333333">
                <a:alpha val="64705"/>
              </a:srgbClr>
            </a:outerShdw>
          </a:effectLst>
        </p:spPr>
      </p:pic>
      <p:sp>
        <p:nvSpPr>
          <p:cNvPr id="303" name="Google Shape;303;p8"/>
          <p:cNvSpPr/>
          <p:nvPr/>
        </p:nvSpPr>
        <p:spPr>
          <a:xfrm>
            <a:off x="9010520" y="2081730"/>
            <a:ext cx="3040319"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Limited, A. (n.d.). </a:t>
            </a:r>
            <a:r>
              <a:rPr b="1" i="1" lang="en-GB" sz="1200" u="none" cap="none" strike="noStrike">
                <a:solidFill>
                  <a:schemeClr val="lt1"/>
                </a:solidFill>
                <a:latin typeface="Arial"/>
                <a:ea typeface="Arial"/>
                <a:cs typeface="Arial"/>
                <a:sym typeface="Arial"/>
              </a:rPr>
              <a:t>Five star rating hi-res</a:t>
            </a:r>
            <a:endParaRPr/>
          </a:p>
          <a:p>
            <a:pPr indent="0" lvl="0" marL="0" marR="0" rtl="0" algn="ctr">
              <a:spcBef>
                <a:spcPts val="0"/>
              </a:spcBef>
              <a:spcAft>
                <a:spcPts val="0"/>
              </a:spcAft>
              <a:buNone/>
            </a:pPr>
            <a:r>
              <a:rPr b="1" i="1" lang="en-GB" sz="1200" u="none" cap="none" strike="noStrike">
                <a:solidFill>
                  <a:schemeClr val="lt1"/>
                </a:solidFill>
                <a:latin typeface="Arial"/>
                <a:ea typeface="Arial"/>
                <a:cs typeface="Arial"/>
                <a:sym typeface="Arial"/>
              </a:rPr>
              <a:t> stock photography and images</a:t>
            </a:r>
            <a:r>
              <a:rPr b="1" i="0" lang="en-GB" sz="1200" u="none" cap="none" strike="noStrike">
                <a:solidFill>
                  <a:schemeClr val="lt1"/>
                </a:solidFill>
                <a:latin typeface="Arial"/>
                <a:ea typeface="Arial"/>
                <a:cs typeface="Arial"/>
                <a:sym typeface="Arial"/>
              </a:rPr>
              <a:t>.</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308" name="Shape 308"/>
        <p:cNvGrpSpPr/>
        <p:nvPr/>
      </p:nvGrpSpPr>
      <p:grpSpPr>
        <a:xfrm>
          <a:off x="0" y="0"/>
          <a:ext cx="0" cy="0"/>
          <a:chOff x="0" y="0"/>
          <a:chExt cx="0" cy="0"/>
        </a:xfrm>
      </p:grpSpPr>
      <p:sp>
        <p:nvSpPr>
          <p:cNvPr id="309" name="Google Shape;309;p9"/>
          <p:cNvSpPr txBox="1"/>
          <p:nvPr/>
        </p:nvSpPr>
        <p:spPr>
          <a:xfrm>
            <a:off x="558800" y="773081"/>
            <a:ext cx="2803585" cy="658835"/>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i="0" lang="en-GB" sz="2800" u="none" cap="none" strike="noStrike">
                <a:solidFill>
                  <a:schemeClr val="lt1"/>
                </a:solidFill>
                <a:latin typeface="Arial"/>
                <a:ea typeface="Arial"/>
                <a:cs typeface="Arial"/>
                <a:sym typeface="Arial"/>
              </a:rPr>
              <a:t>Conclusion</a:t>
            </a:r>
            <a:endParaRPr/>
          </a:p>
        </p:txBody>
      </p:sp>
      <p:sp>
        <p:nvSpPr>
          <p:cNvPr id="310" name="Google Shape;310;p9"/>
          <p:cNvSpPr txBox="1"/>
          <p:nvPr/>
        </p:nvSpPr>
        <p:spPr>
          <a:xfrm>
            <a:off x="670560" y="2092960"/>
            <a:ext cx="6106160" cy="3662541"/>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Exceptional guest service is the foundation of success in the hospitality industry.</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Personalised experiences are crucial in exceeding the expectations of guests.</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Ensuring consistent quality is vital in order to uphold elevated standards of service.</a:t>
            </a:r>
            <a:endParaRPr/>
          </a:p>
          <a:p>
            <a:pPr indent="-285750" lvl="0" marL="285750" marR="0" rtl="0" algn="l">
              <a:lnSpc>
                <a:spcPct val="150000"/>
              </a:lnSpc>
              <a:spcBef>
                <a:spcPts val="0"/>
              </a:spcBef>
              <a:spcAft>
                <a:spcPts val="0"/>
              </a:spcAft>
              <a:buClr>
                <a:schemeClr val="lt1"/>
              </a:buClr>
              <a:buSzPts val="1600"/>
              <a:buFont typeface="Noto Sans Symbols"/>
              <a:buChar char="▪"/>
            </a:pPr>
            <a:r>
              <a:rPr b="0" i="0" lang="en-GB" sz="1600" u="none" cap="none" strike="noStrike">
                <a:solidFill>
                  <a:schemeClr val="lt1"/>
                </a:solidFill>
                <a:latin typeface="Arial"/>
                <a:ea typeface="Arial"/>
                <a:cs typeface="Arial"/>
                <a:sym typeface="Arial"/>
              </a:rPr>
              <a:t>Regent Hotels guarantees exceptional guest experiences by fusing modernism, historical elegance, and individualised service.</a:t>
            </a:r>
            <a:endParaRPr/>
          </a:p>
          <a:p>
            <a:pPr indent="-184150" lvl="0" marL="285750" marR="0" rtl="0" algn="l">
              <a:spcBef>
                <a:spcPts val="0"/>
              </a:spcBef>
              <a:spcAft>
                <a:spcPts val="0"/>
              </a:spcAft>
              <a:buClr>
                <a:schemeClr val="lt1"/>
              </a:buClr>
              <a:buSzPts val="1600"/>
              <a:buFont typeface="Noto Sans Symbols"/>
              <a:buNone/>
            </a:pPr>
            <a:r>
              <a:t/>
            </a:r>
            <a:endParaRPr b="0" i="0" sz="1600" u="none" cap="none" strike="noStrike">
              <a:solidFill>
                <a:schemeClr val="lt1"/>
              </a:solidFill>
              <a:latin typeface="Arial"/>
              <a:ea typeface="Arial"/>
              <a:cs typeface="Arial"/>
              <a:sym typeface="Arial"/>
            </a:endParaRPr>
          </a:p>
        </p:txBody>
      </p:sp>
      <p:pic>
        <p:nvPicPr>
          <p:cNvPr descr="A row of houses with trees in front of them&#10;&#10;Description automatically generated" id="311" name="Google Shape;311;p9"/>
          <p:cNvPicPr preferRelativeResize="0"/>
          <p:nvPr/>
        </p:nvPicPr>
        <p:blipFill rotWithShape="1">
          <a:blip r:embed="rId3">
            <a:alphaModFix/>
          </a:blip>
          <a:srcRect b="0" l="0" r="0" t="0"/>
          <a:stretch/>
        </p:blipFill>
        <p:spPr>
          <a:xfrm>
            <a:off x="7199069" y="2287661"/>
            <a:ext cx="4430676" cy="2946400"/>
          </a:xfrm>
          <a:prstGeom prst="roundRect">
            <a:avLst>
              <a:gd fmla="val 16667" name="adj"/>
            </a:avLst>
          </a:prstGeom>
          <a:noFill/>
          <a:ln>
            <a:noFill/>
          </a:ln>
          <a:effectLst>
            <a:outerShdw blurRad="76200" rotWithShape="0" algn="tl" dir="7800000" dist="38100">
              <a:srgbClr val="000000">
                <a:alpha val="40000"/>
              </a:srgbClr>
            </a:outerShdw>
          </a:effectLst>
        </p:spPr>
      </p:pic>
      <p:sp>
        <p:nvSpPr>
          <p:cNvPr id="312" name="Google Shape;312;p9"/>
          <p:cNvSpPr/>
          <p:nvPr/>
        </p:nvSpPr>
        <p:spPr>
          <a:xfrm>
            <a:off x="7622616" y="5478502"/>
            <a:ext cx="3898824" cy="27699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200" u="none" cap="none" strike="noStrike">
                <a:solidFill>
                  <a:schemeClr val="lt1"/>
                </a:solidFill>
                <a:latin typeface="Arial"/>
                <a:ea typeface="Arial"/>
                <a:cs typeface="Arial"/>
                <a:sym typeface="Arial"/>
              </a:rPr>
              <a:t>Regent Hotel (2023). </a:t>
            </a:r>
            <a:r>
              <a:rPr b="1" i="1" lang="en-GB" sz="1200" u="none" cap="none" strike="noStrike">
                <a:solidFill>
                  <a:schemeClr val="lt1"/>
                </a:solidFill>
                <a:latin typeface="Arial"/>
                <a:ea typeface="Arial"/>
                <a:cs typeface="Arial"/>
                <a:sym typeface="Arial"/>
              </a:rPr>
              <a:t>Regent Hotel</a:t>
            </a:r>
            <a:r>
              <a:rPr b="1" i="0" lang="en-GB" sz="1200" u="none" cap="none" strike="noStrike">
                <a:solidFill>
                  <a:schemeClr val="lt1"/>
                </a:solidFill>
                <a:latin typeface="Arial"/>
                <a:ea typeface="Arial"/>
                <a:cs typeface="Arial"/>
                <a:sym typeface="Arial"/>
              </a:rPr>
              <a:t>. [online] trivago.</a:t>
            </a:r>
            <a:endParaRPr b="1" i="0" sz="1200" u="none" cap="none" strike="noStrike">
              <a:solidFill>
                <a:schemeClr val="lt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316" name="Shape 316"/>
        <p:cNvGrpSpPr/>
        <p:nvPr/>
      </p:nvGrpSpPr>
      <p:grpSpPr>
        <a:xfrm>
          <a:off x="0" y="0"/>
          <a:ext cx="0" cy="0"/>
          <a:chOff x="0" y="0"/>
          <a:chExt cx="0" cy="0"/>
        </a:xfrm>
      </p:grpSpPr>
      <p:sp>
        <p:nvSpPr>
          <p:cNvPr id="317" name="Google Shape;317;p10"/>
          <p:cNvSpPr txBox="1"/>
          <p:nvPr/>
        </p:nvSpPr>
        <p:spPr>
          <a:xfrm>
            <a:off x="429403" y="159492"/>
            <a:ext cx="2484407"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2800" u="none" cap="none" strike="noStrike">
                <a:solidFill>
                  <a:schemeClr val="lt1"/>
                </a:solidFill>
                <a:latin typeface="Arial"/>
                <a:ea typeface="Arial"/>
                <a:cs typeface="Arial"/>
                <a:sym typeface="Arial"/>
              </a:rPr>
              <a:t>References</a:t>
            </a:r>
            <a:endParaRPr/>
          </a:p>
        </p:txBody>
      </p:sp>
      <p:pic>
        <p:nvPicPr>
          <p:cNvPr descr="Hotel Bell with solid fill" id="318" name="Google Shape;318;p10"/>
          <p:cNvPicPr preferRelativeResize="0"/>
          <p:nvPr/>
        </p:nvPicPr>
        <p:blipFill rotWithShape="1">
          <a:blip r:embed="rId3">
            <a:alphaModFix/>
          </a:blip>
          <a:srcRect b="0" l="0" r="0" t="0"/>
          <a:stretch/>
        </p:blipFill>
        <p:spPr>
          <a:xfrm>
            <a:off x="11023600" y="201666"/>
            <a:ext cx="914400" cy="914400"/>
          </a:xfrm>
          <a:prstGeom prst="rect">
            <a:avLst/>
          </a:prstGeom>
          <a:noFill/>
          <a:ln>
            <a:noFill/>
          </a:ln>
        </p:spPr>
      </p:pic>
      <p:sp>
        <p:nvSpPr>
          <p:cNvPr id="319" name="Google Shape;319;p10"/>
          <p:cNvSpPr txBox="1"/>
          <p:nvPr/>
        </p:nvSpPr>
        <p:spPr>
          <a:xfrm>
            <a:off x="429403" y="814792"/>
            <a:ext cx="10810240" cy="5756832"/>
          </a:xfrm>
          <a:prstGeom prst="rect">
            <a:avLst/>
          </a:prstGeom>
          <a:noFill/>
          <a:ln cap="flat" cmpd="sng" w="9525">
            <a:solidFill>
              <a:schemeClr val="lt1"/>
            </a:solidFill>
            <a:prstDash val="solid"/>
            <a:round/>
            <a:headEnd len="sm" w="sm" type="none"/>
            <a:tailEnd len="sm" w="sm" type="none"/>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lt1"/>
              </a:buClr>
              <a:buSzPts val="1300"/>
              <a:buFont typeface="Arial"/>
              <a:buChar char="•"/>
            </a:pPr>
            <a:r>
              <a:rPr b="0" lang="en-GB" sz="1300">
                <a:solidFill>
                  <a:schemeClr val="lt1"/>
                </a:solidFill>
                <a:latin typeface="Arial"/>
                <a:ea typeface="Arial"/>
                <a:cs typeface="Arial"/>
                <a:sym typeface="Arial"/>
              </a:rPr>
              <a:t>Booking.com. (n.d.). Regent Hotel Doncaster, Doncaster, UK. [online] Available at: </a:t>
            </a:r>
            <a:r>
              <a:rPr b="0" lang="en-GB" sz="1300" u="sng">
                <a:solidFill>
                  <a:schemeClr val="lt1"/>
                </a:solidFill>
                <a:latin typeface="Arial"/>
                <a:ea typeface="Arial"/>
                <a:cs typeface="Arial"/>
                <a:sym typeface="Arial"/>
                <a:hlinkClick r:id="rId4">
                  <a:extLst>
                    <a:ext uri="{A12FA001-AC4F-418D-AE19-62706E023703}">
                      <ahyp:hlinkClr val="tx"/>
                    </a:ext>
                  </a:extLst>
                </a:hlinkClick>
              </a:rPr>
              <a:t>https://www.booking.com/hotel/gb/regent-doncaster.en-gb.html</a:t>
            </a:r>
            <a:r>
              <a:rPr b="0" lang="en-GB" sz="1300">
                <a:solidFill>
                  <a:schemeClr val="lt1"/>
                </a:solidFill>
                <a:latin typeface="Arial"/>
                <a:ea typeface="Arial"/>
                <a:cs typeface="Arial"/>
                <a:sym typeface="Arial"/>
              </a:rPr>
              <a:t>.</a:t>
            </a:r>
            <a:endParaRPr/>
          </a:p>
          <a:p>
            <a:pPr indent="-285750" lvl="0" marL="285750" marR="0" rtl="0" algn="l">
              <a:lnSpc>
                <a:spcPct val="150000"/>
              </a:lnSpc>
              <a:spcBef>
                <a:spcPts val="0"/>
              </a:spcBef>
              <a:spcAft>
                <a:spcPts val="0"/>
              </a:spcAft>
              <a:buClr>
                <a:schemeClr val="lt1"/>
              </a:buClr>
              <a:buSzPts val="1300"/>
              <a:buFont typeface="Arial"/>
              <a:buChar char="•"/>
            </a:pPr>
            <a:r>
              <a:rPr b="0" i="0" lang="en-GB" sz="1300">
                <a:solidFill>
                  <a:schemeClr val="lt1"/>
                </a:solidFill>
                <a:latin typeface="Arial"/>
                <a:ea typeface="Arial"/>
                <a:cs typeface="Arial"/>
                <a:sym typeface="Arial"/>
              </a:rPr>
              <a:t>Ford, R.C. and Sturman, M.C. (2018). </a:t>
            </a:r>
            <a:r>
              <a:rPr b="0" i="1" lang="en-GB" sz="1300">
                <a:solidFill>
                  <a:schemeClr val="lt1"/>
                </a:solidFill>
                <a:latin typeface="Arial"/>
                <a:ea typeface="Arial"/>
                <a:cs typeface="Arial"/>
                <a:sym typeface="Arial"/>
              </a:rPr>
              <a:t>Managing Hospitality Organizations: Achieving Excellence in the Guest Experience</a:t>
            </a:r>
            <a:r>
              <a:rPr b="0" i="0" lang="en-GB" sz="1300">
                <a:solidFill>
                  <a:schemeClr val="lt1"/>
                </a:solidFill>
                <a:latin typeface="Arial"/>
                <a:ea typeface="Arial"/>
                <a:cs typeface="Arial"/>
                <a:sym typeface="Arial"/>
              </a:rPr>
              <a:t>. [online] </a:t>
            </a:r>
            <a:r>
              <a:rPr b="0" i="1" lang="en-GB" sz="1300">
                <a:solidFill>
                  <a:schemeClr val="lt1"/>
                </a:solidFill>
                <a:latin typeface="Arial"/>
                <a:ea typeface="Arial"/>
                <a:cs typeface="Arial"/>
                <a:sym typeface="Arial"/>
              </a:rPr>
              <a:t>Google Books</a:t>
            </a:r>
            <a:r>
              <a:rPr b="0" i="0" lang="en-GB" sz="1300">
                <a:solidFill>
                  <a:schemeClr val="lt1"/>
                </a:solidFill>
                <a:latin typeface="Arial"/>
                <a:ea typeface="Arial"/>
                <a:cs typeface="Arial"/>
                <a:sym typeface="Arial"/>
              </a:rPr>
              <a:t>. SAGE Publications. Available at: https://www.google.co.uk/books/edition/Managing_Hospitality_Organizations/6GR1DwAAQBAJ?hl=en&amp;gbpv=1&amp;dq=ford+2020+managing++hospitality+organization&amp;pg=PT19&amp;printsec=frontcover [Accessed 9 Nov. 2023].</a:t>
            </a:r>
            <a:endParaRPr/>
          </a:p>
          <a:p>
            <a:pPr indent="-285750" lvl="0" marL="285750" marR="0" rtl="0" algn="l">
              <a:lnSpc>
                <a:spcPct val="150000"/>
              </a:lnSpc>
              <a:spcBef>
                <a:spcPts val="0"/>
              </a:spcBef>
              <a:spcAft>
                <a:spcPts val="0"/>
              </a:spcAft>
              <a:buClr>
                <a:schemeClr val="lt1"/>
              </a:buClr>
              <a:buSzPts val="1300"/>
              <a:buFont typeface="Arial"/>
              <a:buChar char="•"/>
            </a:pPr>
            <a:r>
              <a:rPr b="0" i="0" lang="en-GB" sz="1300">
                <a:solidFill>
                  <a:schemeClr val="lt1"/>
                </a:solidFill>
                <a:latin typeface="Arial"/>
                <a:ea typeface="Arial"/>
                <a:cs typeface="Arial"/>
                <a:sym typeface="Arial"/>
              </a:rPr>
              <a:t>Heppell, M. (2015). </a:t>
            </a:r>
            <a:r>
              <a:rPr b="0" i="1" lang="en-GB" sz="1300">
                <a:solidFill>
                  <a:schemeClr val="lt1"/>
                </a:solidFill>
                <a:latin typeface="Arial"/>
                <a:ea typeface="Arial"/>
                <a:cs typeface="Arial"/>
                <a:sym typeface="Arial"/>
              </a:rPr>
              <a:t>Five Star Service: How To Deliver Exceptional Customer Service</a:t>
            </a:r>
            <a:r>
              <a:rPr b="0" i="0" lang="en-GB" sz="1300">
                <a:solidFill>
                  <a:schemeClr val="lt1"/>
                </a:solidFill>
                <a:latin typeface="Arial"/>
                <a:ea typeface="Arial"/>
                <a:cs typeface="Arial"/>
                <a:sym typeface="Arial"/>
              </a:rPr>
              <a:t>. [online] </a:t>
            </a:r>
            <a:r>
              <a:rPr b="0" i="1" lang="en-GB" sz="1300">
                <a:solidFill>
                  <a:schemeClr val="lt1"/>
                </a:solidFill>
                <a:latin typeface="Arial"/>
                <a:ea typeface="Arial"/>
                <a:cs typeface="Arial"/>
                <a:sym typeface="Arial"/>
              </a:rPr>
              <a:t>Google Books</a:t>
            </a:r>
            <a:r>
              <a:rPr b="0" i="0" lang="en-GB" sz="1300">
                <a:solidFill>
                  <a:schemeClr val="lt1"/>
                </a:solidFill>
                <a:latin typeface="Arial"/>
                <a:ea typeface="Arial"/>
                <a:cs typeface="Arial"/>
                <a:sym typeface="Arial"/>
              </a:rPr>
              <a:t>. Pearson UK. Available at: https://www.google.co.uk/books/edition/Five_Star_Service/iXOcCgAAQBAJ?hl=en&amp;gbpv=1&amp;dq=heppell+five+star+service&amp;pg=PT7&amp;printsec=frontcover [Accessed 9 Nov. 2023].</a:t>
            </a:r>
            <a:endParaRPr b="0" sz="1300">
              <a:solidFill>
                <a:schemeClr val="lt1"/>
              </a:solidFill>
              <a:latin typeface="Arial"/>
              <a:ea typeface="Arial"/>
              <a:cs typeface="Arial"/>
              <a:sym typeface="Arial"/>
            </a:endParaRPr>
          </a:p>
          <a:p>
            <a:pPr indent="-285750" lvl="0" marL="285750" marR="0" rtl="0" algn="just">
              <a:lnSpc>
                <a:spcPct val="150000"/>
              </a:lnSpc>
              <a:spcBef>
                <a:spcPts val="0"/>
              </a:spcBef>
              <a:spcAft>
                <a:spcPts val="0"/>
              </a:spcAft>
              <a:buClr>
                <a:schemeClr val="lt1"/>
              </a:buClr>
              <a:buSzPts val="1300"/>
              <a:buFont typeface="Arial"/>
              <a:buChar char="•"/>
            </a:pPr>
            <a:r>
              <a:rPr lang="en-GB" sz="1300">
                <a:solidFill>
                  <a:schemeClr val="lt1"/>
                </a:solidFill>
                <a:latin typeface="Arial"/>
                <a:ea typeface="Arial"/>
                <a:cs typeface="Arial"/>
                <a:sym typeface="Arial"/>
              </a:rPr>
              <a:t>Regent Hotel (2019). </a:t>
            </a:r>
            <a:r>
              <a:rPr b="0" lang="en-GB" sz="1300">
                <a:solidFill>
                  <a:schemeClr val="lt1"/>
                </a:solidFill>
                <a:latin typeface="Arial"/>
                <a:ea typeface="Arial"/>
                <a:cs typeface="Arial"/>
                <a:sym typeface="Arial"/>
              </a:rPr>
              <a:t>Town Centre Hotel In Doncaster | The Regent Hotel. [online] Available at: </a:t>
            </a:r>
            <a:r>
              <a:rPr b="0" lang="en-GB" sz="1300" u="sng">
                <a:solidFill>
                  <a:schemeClr val="lt1"/>
                </a:solidFill>
                <a:latin typeface="Arial"/>
                <a:ea typeface="Arial"/>
                <a:cs typeface="Arial"/>
                <a:sym typeface="Arial"/>
                <a:hlinkClick r:id="rId5">
                  <a:extLst>
                    <a:ext uri="{A12FA001-AC4F-418D-AE19-62706E023703}">
                      <ahyp:hlinkClr val="tx"/>
                    </a:ext>
                  </a:extLst>
                </a:hlinkClick>
              </a:rPr>
              <a:t>https://www.theregenthotel.co.uk/</a:t>
            </a:r>
            <a:r>
              <a:rPr b="0" lang="en-GB" sz="1300">
                <a:solidFill>
                  <a:schemeClr val="lt1"/>
                </a:solidFill>
                <a:latin typeface="Arial"/>
                <a:ea typeface="Arial"/>
                <a:cs typeface="Arial"/>
                <a:sym typeface="Arial"/>
              </a:rPr>
              <a:t>.</a:t>
            </a:r>
            <a:endParaRPr/>
          </a:p>
          <a:p>
            <a:pPr indent="-285750" lvl="0" marL="285750" marR="0" rtl="0" algn="just">
              <a:lnSpc>
                <a:spcPct val="150000"/>
              </a:lnSpc>
              <a:spcBef>
                <a:spcPts val="0"/>
              </a:spcBef>
              <a:spcAft>
                <a:spcPts val="0"/>
              </a:spcAft>
              <a:buClr>
                <a:schemeClr val="lt1"/>
              </a:buClr>
              <a:buSzPts val="1300"/>
              <a:buFont typeface="Arial"/>
              <a:buChar char="•"/>
            </a:pPr>
            <a:r>
              <a:rPr b="0" i="0" lang="en-GB" sz="1300">
                <a:solidFill>
                  <a:schemeClr val="lt1"/>
                </a:solidFill>
                <a:latin typeface="Arial"/>
                <a:ea typeface="Arial"/>
                <a:cs typeface="Arial"/>
                <a:sym typeface="Arial"/>
              </a:rPr>
              <a:t>Salazar, A., Costa, J. and Rita, P., 2010. A service quality evaluation scale for the hospitality sector: Dimensions, attributes and behavioural intentions. </a:t>
            </a:r>
            <a:r>
              <a:rPr b="0" i="1" lang="en-GB" sz="1300">
                <a:solidFill>
                  <a:schemeClr val="lt1"/>
                </a:solidFill>
                <a:latin typeface="Arial"/>
                <a:ea typeface="Arial"/>
                <a:cs typeface="Arial"/>
                <a:sym typeface="Arial"/>
              </a:rPr>
              <a:t>Worldwide Hospitality and Tourism Themes</a:t>
            </a:r>
            <a:r>
              <a:rPr b="0" i="0" lang="en-GB" sz="1300">
                <a:solidFill>
                  <a:schemeClr val="lt1"/>
                </a:solidFill>
                <a:latin typeface="Arial"/>
                <a:ea typeface="Arial"/>
                <a:cs typeface="Arial"/>
                <a:sym typeface="Arial"/>
              </a:rPr>
              <a:t>, </a:t>
            </a:r>
            <a:r>
              <a:rPr b="0" i="1" lang="en-GB" sz="1300">
                <a:solidFill>
                  <a:schemeClr val="lt1"/>
                </a:solidFill>
                <a:latin typeface="Arial"/>
                <a:ea typeface="Arial"/>
                <a:cs typeface="Arial"/>
                <a:sym typeface="Arial"/>
              </a:rPr>
              <a:t>2</a:t>
            </a:r>
            <a:r>
              <a:rPr b="0" i="0" lang="en-GB" sz="1300">
                <a:solidFill>
                  <a:schemeClr val="lt1"/>
                </a:solidFill>
                <a:latin typeface="Arial"/>
                <a:ea typeface="Arial"/>
                <a:cs typeface="Arial"/>
                <a:sym typeface="Arial"/>
              </a:rPr>
              <a:t>(4), pp.383-397.</a:t>
            </a:r>
            <a:endParaRPr b="0" sz="1300">
              <a:solidFill>
                <a:schemeClr val="lt1"/>
              </a:solidFill>
              <a:latin typeface="Arial"/>
              <a:ea typeface="Arial"/>
              <a:cs typeface="Arial"/>
              <a:sym typeface="Arial"/>
            </a:endParaRPr>
          </a:p>
          <a:p>
            <a:pPr indent="-285750" lvl="0" marL="285750" marR="0" rtl="0" algn="just">
              <a:lnSpc>
                <a:spcPct val="150000"/>
              </a:lnSpc>
              <a:spcBef>
                <a:spcPts val="0"/>
              </a:spcBef>
              <a:spcAft>
                <a:spcPts val="0"/>
              </a:spcAft>
              <a:buClr>
                <a:schemeClr val="lt1"/>
              </a:buClr>
              <a:buSzPts val="1300"/>
              <a:buFont typeface="Arial"/>
              <a:buChar char="•"/>
            </a:pPr>
            <a:r>
              <a:rPr lang="en-GB" sz="1300">
                <a:solidFill>
                  <a:schemeClr val="lt1"/>
                </a:solidFill>
                <a:latin typeface="Arial"/>
                <a:ea typeface="Arial"/>
                <a:cs typeface="Arial"/>
                <a:sym typeface="Arial"/>
              </a:rPr>
              <a:t>Solomon, M. (2018). The heart of hospitality: a great hotel and restaurant leaders share  their secrets. Selectbooks.</a:t>
            </a:r>
            <a:endParaRPr b="0" sz="1300">
              <a:solidFill>
                <a:schemeClr val="lt1"/>
              </a:solidFill>
              <a:latin typeface="Arial"/>
              <a:ea typeface="Arial"/>
              <a:cs typeface="Arial"/>
              <a:sym typeface="Arial"/>
            </a:endParaRPr>
          </a:p>
          <a:p>
            <a:pPr indent="-285750" lvl="0" marL="285750" marR="0" rtl="0" algn="l">
              <a:lnSpc>
                <a:spcPct val="150000"/>
              </a:lnSpc>
              <a:spcBef>
                <a:spcPts val="0"/>
              </a:spcBef>
              <a:spcAft>
                <a:spcPts val="0"/>
              </a:spcAft>
              <a:buClr>
                <a:schemeClr val="lt1"/>
              </a:buClr>
              <a:buSzPts val="1300"/>
              <a:buFont typeface="Arial"/>
              <a:buChar char="•"/>
            </a:pPr>
            <a:r>
              <a:rPr b="0" i="0" lang="en-GB" sz="1300">
                <a:solidFill>
                  <a:schemeClr val="lt1"/>
                </a:solidFill>
                <a:latin typeface="Arial"/>
                <a:ea typeface="Arial"/>
                <a:cs typeface="Arial"/>
                <a:sym typeface="Arial"/>
              </a:rPr>
              <a:t>Tripadvisor. (n.d.). </a:t>
            </a:r>
            <a:r>
              <a:rPr b="0" i="1" lang="en-GB" sz="1300">
                <a:solidFill>
                  <a:schemeClr val="lt1"/>
                </a:solidFill>
                <a:latin typeface="Arial"/>
                <a:ea typeface="Arial"/>
                <a:cs typeface="Arial"/>
                <a:sym typeface="Arial"/>
              </a:rPr>
              <a:t>THE REGENT HOTEL - Updated 2023 Reviews (Doncaster)</a:t>
            </a:r>
            <a:r>
              <a:rPr b="0" i="0" lang="en-GB" sz="1300">
                <a:solidFill>
                  <a:schemeClr val="lt1"/>
                </a:solidFill>
                <a:latin typeface="Arial"/>
                <a:ea typeface="Arial"/>
                <a:cs typeface="Arial"/>
                <a:sym typeface="Arial"/>
              </a:rPr>
              <a:t>. [online] Available at: </a:t>
            </a:r>
            <a:r>
              <a:rPr b="0" i="0" lang="en-GB" sz="1300" u="sng">
                <a:solidFill>
                  <a:schemeClr val="lt1"/>
                </a:solidFill>
                <a:latin typeface="Arial"/>
                <a:ea typeface="Arial"/>
                <a:cs typeface="Arial"/>
                <a:sym typeface="Arial"/>
                <a:hlinkClick r:id="rId6">
                  <a:extLst>
                    <a:ext uri="{A12FA001-AC4F-418D-AE19-62706E023703}">
                      <ahyp:hlinkClr val="tx"/>
                    </a:ext>
                  </a:extLst>
                </a:hlinkClick>
              </a:rPr>
              <a:t>https://www.tripadvisor.co.uk/Hotel_Review-g187067-d193451-Reviews-The_Regent_Hotel-Doncaster_South_Yorkshire_England.html</a:t>
            </a:r>
            <a:r>
              <a:rPr b="0" i="0" lang="en-GB" sz="1300">
                <a:solidFill>
                  <a:schemeClr val="lt1"/>
                </a:solidFill>
                <a:latin typeface="Arial"/>
                <a:ea typeface="Arial"/>
                <a:cs typeface="Arial"/>
                <a:sym typeface="Arial"/>
              </a:rPr>
              <a:t>.</a:t>
            </a:r>
            <a:endParaRPr/>
          </a:p>
          <a:p>
            <a:pPr indent="-285750" lvl="0" marL="285750" marR="0" rtl="0" algn="l">
              <a:lnSpc>
                <a:spcPct val="150000"/>
              </a:lnSpc>
              <a:spcBef>
                <a:spcPts val="0"/>
              </a:spcBef>
              <a:spcAft>
                <a:spcPts val="0"/>
              </a:spcAft>
              <a:buClr>
                <a:schemeClr val="lt1"/>
              </a:buClr>
              <a:buSzPts val="1300"/>
              <a:buFont typeface="Arial"/>
              <a:buChar char="•"/>
            </a:pPr>
            <a:r>
              <a:rPr b="0" i="0" lang="en-GB" sz="1300">
                <a:solidFill>
                  <a:schemeClr val="lt1"/>
                </a:solidFill>
                <a:latin typeface="Arial"/>
                <a:ea typeface="Arial"/>
                <a:cs typeface="Arial"/>
                <a:sym typeface="Arial"/>
              </a:rPr>
              <a:t>Tsao, W.C., 2018. Star power: the effect of star rating on service recovery in the hotel industry. </a:t>
            </a:r>
            <a:r>
              <a:rPr b="0" i="1" lang="en-GB" sz="1300">
                <a:solidFill>
                  <a:schemeClr val="lt1"/>
                </a:solidFill>
                <a:latin typeface="Arial"/>
                <a:ea typeface="Arial"/>
                <a:cs typeface="Arial"/>
                <a:sym typeface="Arial"/>
              </a:rPr>
              <a:t>International Journal of Contemporary Hospitality Management</a:t>
            </a:r>
            <a:r>
              <a:rPr b="0" i="0" lang="en-GB" sz="1300">
                <a:solidFill>
                  <a:schemeClr val="lt1"/>
                </a:solidFill>
                <a:latin typeface="Arial"/>
                <a:ea typeface="Arial"/>
                <a:cs typeface="Arial"/>
                <a:sym typeface="Arial"/>
              </a:rPr>
              <a:t>, </a:t>
            </a:r>
            <a:r>
              <a:rPr b="0" i="1" lang="en-GB" sz="1300">
                <a:solidFill>
                  <a:schemeClr val="lt1"/>
                </a:solidFill>
                <a:latin typeface="Arial"/>
                <a:ea typeface="Arial"/>
                <a:cs typeface="Arial"/>
                <a:sym typeface="Arial"/>
              </a:rPr>
              <a:t>30</a:t>
            </a:r>
            <a:r>
              <a:rPr b="0" i="0" lang="en-GB" sz="1300">
                <a:solidFill>
                  <a:schemeClr val="lt1"/>
                </a:solidFill>
                <a:latin typeface="Arial"/>
                <a:ea typeface="Arial"/>
                <a:cs typeface="Arial"/>
                <a:sym typeface="Arial"/>
              </a:rPr>
              <a:t>(2), pp.1092-1111.</a:t>
            </a:r>
            <a:endParaRPr/>
          </a:p>
          <a:p>
            <a:pPr indent="-285750" lvl="0" marL="285750" marR="0" rtl="0" algn="l">
              <a:lnSpc>
                <a:spcPct val="150000"/>
              </a:lnSpc>
              <a:spcBef>
                <a:spcPts val="0"/>
              </a:spcBef>
              <a:spcAft>
                <a:spcPts val="0"/>
              </a:spcAft>
              <a:buClr>
                <a:schemeClr val="lt1"/>
              </a:buClr>
              <a:buSzPts val="1300"/>
              <a:buFont typeface="Arial"/>
              <a:buChar char="•"/>
            </a:pPr>
            <a:r>
              <a:rPr b="0" lang="en-GB" sz="1300">
                <a:solidFill>
                  <a:schemeClr val="lt1"/>
                </a:solidFill>
                <a:latin typeface="Arial"/>
                <a:ea typeface="Arial"/>
                <a:cs typeface="Arial"/>
                <a:sym typeface="Arial"/>
              </a:rPr>
              <a:t>Walker, J.R., 2021. Introduction to hospitality. Pearson.</a:t>
            </a:r>
            <a:endParaRPr/>
          </a:p>
          <a:p>
            <a:pPr indent="-285750" lvl="0" marL="285750" marR="0" rtl="0" algn="just">
              <a:lnSpc>
                <a:spcPct val="150000"/>
              </a:lnSpc>
              <a:spcBef>
                <a:spcPts val="0"/>
              </a:spcBef>
              <a:spcAft>
                <a:spcPts val="0"/>
              </a:spcAft>
              <a:buClr>
                <a:schemeClr val="lt1"/>
              </a:buClr>
              <a:buSzPts val="1300"/>
              <a:buFont typeface="Arial"/>
              <a:buChar char="•"/>
            </a:pPr>
            <a:r>
              <a:rPr b="0" lang="en-GB" sz="1300">
                <a:solidFill>
                  <a:schemeClr val="lt1"/>
                </a:solidFill>
                <a:latin typeface="Arial"/>
                <a:ea typeface="Arial"/>
                <a:cs typeface="Arial"/>
                <a:sym typeface="Arial"/>
              </a:rPr>
              <a:t>Wood, R.C. ed., 2015. Hospitality management: a brief introduction. Sage.</a:t>
            </a:r>
            <a:endParaRPr sz="1300">
              <a:solidFill>
                <a:schemeClr val="lt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2023-11-18T15:04:21Z</dcterms:created>
</cp:coreProperties>
</file>