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DCAE3"/>
    <a:srgbClr val="E5C1DC"/>
    <a:srgbClr val="F0D1E7"/>
    <a:srgbClr val="F0D8E5"/>
    <a:srgbClr val="F3E3EF"/>
    <a:srgbClr val="947D5E"/>
    <a:srgbClr val="FCF6FA"/>
    <a:srgbClr val="7E6A5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ddika Sultana (2331479)" userId="65e6cff8-c136-4020-948e-5996781ed534" providerId="ADAL" clId="{227A9560-58D3-4ED7-B0B1-28B341D57F30}"/>
    <pc:docChg chg="undo redo custSel addSld delSld modSld">
      <pc:chgData name="Siddika Sultana (2331479)" userId="65e6cff8-c136-4020-948e-5996781ed534" providerId="ADAL" clId="{227A9560-58D3-4ED7-B0B1-28B341D57F30}" dt="2026-07-12T21:26:06.749" v="1229" actId="5793"/>
      <pc:docMkLst>
        <pc:docMk/>
      </pc:docMkLst>
      <pc:sldChg chg="addSp delSp modSp mod setBg">
        <pc:chgData name="Siddika Sultana (2331479)" userId="65e6cff8-c136-4020-948e-5996781ed534" providerId="ADAL" clId="{227A9560-58D3-4ED7-B0B1-28B341D57F30}" dt="2026-07-12T21:26:06.749" v="1229" actId="5793"/>
        <pc:sldMkLst>
          <pc:docMk/>
          <pc:sldMk cId="1790654701" sldId="256"/>
        </pc:sldMkLst>
        <pc:spChg chg="mod">
          <ac:chgData name="Siddika Sultana (2331479)" userId="65e6cff8-c136-4020-948e-5996781ed534" providerId="ADAL" clId="{227A9560-58D3-4ED7-B0B1-28B341D57F30}" dt="2026-07-12T21:26:06.749" v="1229" actId="5793"/>
          <ac:spMkLst>
            <pc:docMk/>
            <pc:sldMk cId="1790654701" sldId="256"/>
            <ac:spMk id="4" creationId="{AB02C7E1-5FE3-2939-CB48-5BEF67DCA3E6}"/>
          </ac:spMkLst>
        </pc:spChg>
        <pc:picChg chg="add del">
          <ac:chgData name="Siddika Sultana (2331479)" userId="65e6cff8-c136-4020-948e-5996781ed534" providerId="ADAL" clId="{227A9560-58D3-4ED7-B0B1-28B341D57F30}" dt="2026-07-12T20:19:30.705" v="446" actId="21"/>
          <ac:picMkLst>
            <pc:docMk/>
            <pc:sldMk cId="1790654701" sldId="256"/>
            <ac:picMk id="2" creationId="{199D75A1-39EE-2D06-5FC4-BE5170509222}"/>
          </ac:picMkLst>
        </pc:picChg>
      </pc:sldChg>
      <pc:sldChg chg="addSp modSp new mod setBg">
        <pc:chgData name="Siddika Sultana (2331479)" userId="65e6cff8-c136-4020-948e-5996781ed534" providerId="ADAL" clId="{227A9560-58D3-4ED7-B0B1-28B341D57F30}" dt="2026-07-12T21:23:52.119" v="1203" actId="20577"/>
        <pc:sldMkLst>
          <pc:docMk/>
          <pc:sldMk cId="171552990" sldId="257"/>
        </pc:sldMkLst>
        <pc:spChg chg="add mod">
          <ac:chgData name="Siddika Sultana (2331479)" userId="65e6cff8-c136-4020-948e-5996781ed534" providerId="ADAL" clId="{227A9560-58D3-4ED7-B0B1-28B341D57F30}" dt="2026-07-12T21:23:52.119" v="1203" actId="20577"/>
          <ac:spMkLst>
            <pc:docMk/>
            <pc:sldMk cId="171552990" sldId="257"/>
            <ac:spMk id="3" creationId="{975A0FB9-DE58-6AFA-4761-DC15C3B2DB05}"/>
          </ac:spMkLst>
        </pc:spChg>
      </pc:sldChg>
      <pc:sldChg chg="addSp modSp new mod setBg">
        <pc:chgData name="Siddika Sultana (2331479)" userId="65e6cff8-c136-4020-948e-5996781ed534" providerId="ADAL" clId="{227A9560-58D3-4ED7-B0B1-28B341D57F30}" dt="2026-07-12T20:31:14.538" v="1056" actId="20577"/>
        <pc:sldMkLst>
          <pc:docMk/>
          <pc:sldMk cId="1075923142" sldId="258"/>
        </pc:sldMkLst>
        <pc:spChg chg="add mod">
          <ac:chgData name="Siddika Sultana (2331479)" userId="65e6cff8-c136-4020-948e-5996781ed534" providerId="ADAL" clId="{227A9560-58D3-4ED7-B0B1-28B341D57F30}" dt="2026-07-12T20:31:14.538" v="1056" actId="20577"/>
          <ac:spMkLst>
            <pc:docMk/>
            <pc:sldMk cId="1075923142" sldId="258"/>
            <ac:spMk id="3" creationId="{B67099C3-1601-604E-C506-93FD08AECEE1}"/>
          </ac:spMkLst>
        </pc:spChg>
      </pc:sldChg>
      <pc:sldChg chg="addSp modSp new mod setBg">
        <pc:chgData name="Siddika Sultana (2331479)" userId="65e6cff8-c136-4020-948e-5996781ed534" providerId="ADAL" clId="{227A9560-58D3-4ED7-B0B1-28B341D57F30}" dt="2026-07-12T20:35:15.312" v="1070" actId="20577"/>
        <pc:sldMkLst>
          <pc:docMk/>
          <pc:sldMk cId="1686020882" sldId="259"/>
        </pc:sldMkLst>
        <pc:spChg chg="add mod">
          <ac:chgData name="Siddika Sultana (2331479)" userId="65e6cff8-c136-4020-948e-5996781ed534" providerId="ADAL" clId="{227A9560-58D3-4ED7-B0B1-28B341D57F30}" dt="2026-07-12T20:35:15.312" v="1070" actId="20577"/>
          <ac:spMkLst>
            <pc:docMk/>
            <pc:sldMk cId="1686020882" sldId="259"/>
            <ac:spMk id="3" creationId="{4F282E28-52EC-93B7-21EE-B47AB4FEDAC7}"/>
          </ac:spMkLst>
        </pc:spChg>
      </pc:sldChg>
      <pc:sldChg chg="addSp delSp modSp new mod setBg">
        <pc:chgData name="Siddika Sultana (2331479)" userId="65e6cff8-c136-4020-948e-5996781ed534" providerId="ADAL" clId="{227A9560-58D3-4ED7-B0B1-28B341D57F30}" dt="2026-07-12T20:37:00.754" v="1075"/>
        <pc:sldMkLst>
          <pc:docMk/>
          <pc:sldMk cId="2924957746" sldId="260"/>
        </pc:sldMkLst>
        <pc:spChg chg="add mod">
          <ac:chgData name="Siddika Sultana (2331479)" userId="65e6cff8-c136-4020-948e-5996781ed534" providerId="ADAL" clId="{227A9560-58D3-4ED7-B0B1-28B341D57F30}" dt="2026-07-12T20:06:13.124" v="412" actId="113"/>
          <ac:spMkLst>
            <pc:docMk/>
            <pc:sldMk cId="2924957746" sldId="260"/>
            <ac:spMk id="3" creationId="{BE336B11-1AAF-1770-6CBE-F74598842E23}"/>
          </ac:spMkLst>
        </pc:spChg>
        <pc:spChg chg="add mod">
          <ac:chgData name="Siddika Sultana (2331479)" userId="65e6cff8-c136-4020-948e-5996781ed534" providerId="ADAL" clId="{227A9560-58D3-4ED7-B0B1-28B341D57F30}" dt="2026-07-12T20:06:18.456" v="413" actId="113"/>
          <ac:spMkLst>
            <pc:docMk/>
            <pc:sldMk cId="2924957746" sldId="260"/>
            <ac:spMk id="5" creationId="{78202F4F-87BD-6F46-B22E-E12A197C43AD}"/>
          </ac:spMkLst>
        </pc:spChg>
        <pc:picChg chg="add del">
          <ac:chgData name="Siddika Sultana (2331479)" userId="65e6cff8-c136-4020-948e-5996781ed534" providerId="ADAL" clId="{227A9560-58D3-4ED7-B0B1-28B341D57F30}" dt="2026-07-12T20:36:39.812" v="1072" actId="21"/>
          <ac:picMkLst>
            <pc:docMk/>
            <pc:sldMk cId="2924957746" sldId="260"/>
            <ac:picMk id="2" creationId="{74BDF359-FFE0-6C86-9B00-39A162ED220D}"/>
          </ac:picMkLst>
        </pc:picChg>
        <pc:picChg chg="add del">
          <ac:chgData name="Siddika Sultana (2331479)" userId="65e6cff8-c136-4020-948e-5996781ed534" providerId="ADAL" clId="{227A9560-58D3-4ED7-B0B1-28B341D57F30}" dt="2026-07-12T20:36:52.922" v="1074" actId="931"/>
          <ac:picMkLst>
            <pc:docMk/>
            <pc:sldMk cId="2924957746" sldId="260"/>
            <ac:picMk id="4" creationId="{01F01E9F-5907-40AD-ED96-15060E0864B0}"/>
          </ac:picMkLst>
        </pc:picChg>
      </pc:sldChg>
      <pc:sldChg chg="addSp modSp new mod setBg">
        <pc:chgData name="Siddika Sultana (2331479)" userId="65e6cff8-c136-4020-948e-5996781ed534" providerId="ADAL" clId="{227A9560-58D3-4ED7-B0B1-28B341D57F30}" dt="2026-07-12T20:37:40.848" v="1076"/>
        <pc:sldMkLst>
          <pc:docMk/>
          <pc:sldMk cId="1160739025" sldId="261"/>
        </pc:sldMkLst>
        <pc:spChg chg="add mod">
          <ac:chgData name="Siddika Sultana (2331479)" userId="65e6cff8-c136-4020-948e-5996781ed534" providerId="ADAL" clId="{227A9560-58D3-4ED7-B0B1-28B341D57F30}" dt="2026-07-12T20:08:20.990" v="420" actId="113"/>
          <ac:spMkLst>
            <pc:docMk/>
            <pc:sldMk cId="1160739025" sldId="261"/>
            <ac:spMk id="3" creationId="{040C4DFB-08A3-0244-5AE4-661BE9DF01EB}"/>
          </ac:spMkLst>
        </pc:spChg>
      </pc:sldChg>
      <pc:sldChg chg="addSp delSp modSp new mod setBg">
        <pc:chgData name="Siddika Sultana (2331479)" userId="65e6cff8-c136-4020-948e-5996781ed534" providerId="ADAL" clId="{227A9560-58D3-4ED7-B0B1-28B341D57F30}" dt="2026-07-12T20:37:46.579" v="1077"/>
        <pc:sldMkLst>
          <pc:docMk/>
          <pc:sldMk cId="286397948" sldId="262"/>
        </pc:sldMkLst>
        <pc:spChg chg="add mod">
          <ac:chgData name="Siddika Sultana (2331479)" userId="65e6cff8-c136-4020-948e-5996781ed534" providerId="ADAL" clId="{227A9560-58D3-4ED7-B0B1-28B341D57F30}" dt="2026-07-12T20:09:06.791" v="425" actId="1076"/>
          <ac:spMkLst>
            <pc:docMk/>
            <pc:sldMk cId="286397948" sldId="262"/>
            <ac:spMk id="7" creationId="{6BAA0C8F-D9C0-B72C-20BE-3710632E4BBF}"/>
          </ac:spMkLst>
        </pc:spChg>
        <pc:graphicFrameChg chg="add del">
          <ac:chgData name="Siddika Sultana (2331479)" userId="65e6cff8-c136-4020-948e-5996781ed534" providerId="ADAL" clId="{227A9560-58D3-4ED7-B0B1-28B341D57F30}" dt="2026-07-12T19:38:09.468" v="360" actId="3680"/>
          <ac:graphicFrameMkLst>
            <pc:docMk/>
            <pc:sldMk cId="286397948" sldId="262"/>
            <ac:graphicFrameMk id="2" creationId="{16570917-35E9-43DF-9DBD-A44515235343}"/>
          </ac:graphicFrameMkLst>
        </pc:graphicFrameChg>
        <pc:graphicFrameChg chg="add mod">
          <ac:chgData name="Siddika Sultana (2331479)" userId="65e6cff8-c136-4020-948e-5996781ed534" providerId="ADAL" clId="{227A9560-58D3-4ED7-B0B1-28B341D57F30}" dt="2026-07-12T20:09:21.126" v="430" actId="1076"/>
          <ac:graphicFrameMkLst>
            <pc:docMk/>
            <pc:sldMk cId="286397948" sldId="262"/>
            <ac:graphicFrameMk id="5" creationId="{9287D8BD-4C07-E55D-B57F-CFEBBA7C3AF0}"/>
          </ac:graphicFrameMkLst>
        </pc:graphicFrameChg>
      </pc:sldChg>
      <pc:sldChg chg="addSp delSp modSp new add del mod setBg setClrOvrMap">
        <pc:chgData name="Siddika Sultana (2331479)" userId="65e6cff8-c136-4020-948e-5996781ed534" providerId="ADAL" clId="{227A9560-58D3-4ED7-B0B1-28B341D57F30}" dt="2026-07-12T21:01:52.588" v="1149" actId="1076"/>
        <pc:sldMkLst>
          <pc:docMk/>
          <pc:sldMk cId="1571960433" sldId="263"/>
        </pc:sldMkLst>
        <pc:spChg chg="add mod ord">
          <ac:chgData name="Siddika Sultana (2331479)" userId="65e6cff8-c136-4020-948e-5996781ed534" providerId="ADAL" clId="{227A9560-58D3-4ED7-B0B1-28B341D57F30}" dt="2026-07-12T21:01:52.588" v="1149" actId="1076"/>
          <ac:spMkLst>
            <pc:docMk/>
            <pc:sldMk cId="1571960433" sldId="263"/>
            <ac:spMk id="3" creationId="{51255100-A482-6B27-A66D-6FBFB168FB94}"/>
          </ac:spMkLst>
        </pc:spChg>
        <pc:spChg chg="add del">
          <ac:chgData name="Siddika Sultana (2331479)" userId="65e6cff8-c136-4020-948e-5996781ed534" providerId="ADAL" clId="{227A9560-58D3-4ED7-B0B1-28B341D57F30}" dt="2026-07-12T20:40:53.244" v="1089" actId="26606"/>
          <ac:spMkLst>
            <pc:docMk/>
            <pc:sldMk cId="1571960433" sldId="263"/>
            <ac:spMk id="8" creationId="{04812C46-200A-4DEB-A05E-3ED6C68C2387}"/>
          </ac:spMkLst>
        </pc:spChg>
        <pc:spChg chg="add del">
          <ac:chgData name="Siddika Sultana (2331479)" userId="65e6cff8-c136-4020-948e-5996781ed534" providerId="ADAL" clId="{227A9560-58D3-4ED7-B0B1-28B341D57F30}" dt="2026-07-12T20:40:53.244" v="1089" actId="26606"/>
          <ac:spMkLst>
            <pc:docMk/>
            <pc:sldMk cId="1571960433" sldId="263"/>
            <ac:spMk id="10" creationId="{D1EA859B-E555-4109-94F3-6700E046E008}"/>
          </ac:spMkLst>
        </pc:spChg>
        <pc:spChg chg="add del">
          <ac:chgData name="Siddika Sultana (2331479)" userId="65e6cff8-c136-4020-948e-5996781ed534" providerId="ADAL" clId="{227A9560-58D3-4ED7-B0B1-28B341D57F30}" dt="2026-07-12T20:40:50.378" v="1086" actId="26606"/>
          <ac:spMkLst>
            <pc:docMk/>
            <pc:sldMk cId="1571960433" sldId="263"/>
            <ac:spMk id="15" creationId="{D2B783EE-0239-4717-BBEA-8C9EAC61C824}"/>
          </ac:spMkLst>
        </pc:spChg>
        <pc:spChg chg="add del">
          <ac:chgData name="Siddika Sultana (2331479)" userId="65e6cff8-c136-4020-948e-5996781ed534" providerId="ADAL" clId="{227A9560-58D3-4ED7-B0B1-28B341D57F30}" dt="2026-07-12T20:40:50.378" v="1086" actId="26606"/>
          <ac:spMkLst>
            <pc:docMk/>
            <pc:sldMk cId="1571960433" sldId="263"/>
            <ac:spMk id="17" creationId="{A7B99495-F43F-4D80-A44F-2CB4764EB90B}"/>
          </ac:spMkLst>
        </pc:spChg>
        <pc:spChg chg="add del">
          <ac:chgData name="Siddika Sultana (2331479)" userId="65e6cff8-c136-4020-948e-5996781ed534" providerId="ADAL" clId="{227A9560-58D3-4ED7-B0B1-28B341D57F30}" dt="2026-07-12T20:40:50.378" v="1086" actId="26606"/>
          <ac:spMkLst>
            <pc:docMk/>
            <pc:sldMk cId="1571960433" sldId="263"/>
            <ac:spMk id="19" creationId="{70BEB1E7-2F88-40BC-B73D-42E5B6F80BFC}"/>
          </ac:spMkLst>
        </pc:spChg>
        <pc:spChg chg="add del">
          <ac:chgData name="Siddika Sultana (2331479)" userId="65e6cff8-c136-4020-948e-5996781ed534" providerId="ADAL" clId="{227A9560-58D3-4ED7-B0B1-28B341D57F30}" dt="2026-07-12T20:40:53.233" v="1088" actId="26606"/>
          <ac:spMkLst>
            <pc:docMk/>
            <pc:sldMk cId="1571960433" sldId="263"/>
            <ac:spMk id="21" creationId="{2A38CFE9-C30A-4551-ACCB-D5808FBC39CD}"/>
          </ac:spMkLst>
        </pc:spChg>
        <pc:spChg chg="add del">
          <ac:chgData name="Siddika Sultana (2331479)" userId="65e6cff8-c136-4020-948e-5996781ed534" providerId="ADAL" clId="{227A9560-58D3-4ED7-B0B1-28B341D57F30}" dt="2026-07-12T20:40:53.233" v="1088" actId="26606"/>
          <ac:spMkLst>
            <pc:docMk/>
            <pc:sldMk cId="1571960433" sldId="263"/>
            <ac:spMk id="22" creationId="{63F5877B-98C7-49DD-83AB-0F6F57CB6543}"/>
          </ac:spMkLst>
        </pc:spChg>
        <pc:spChg chg="add del">
          <ac:chgData name="Siddika Sultana (2331479)" userId="65e6cff8-c136-4020-948e-5996781ed534" providerId="ADAL" clId="{227A9560-58D3-4ED7-B0B1-28B341D57F30}" dt="2026-07-12T20:40:53.233" v="1088" actId="26606"/>
          <ac:spMkLst>
            <pc:docMk/>
            <pc:sldMk cId="1571960433" sldId="263"/>
            <ac:spMk id="23" creationId="{67EF550F-47CE-4FB2-9DAC-12AD835C833D}"/>
          </ac:spMkLst>
        </pc:spChg>
        <pc:spChg chg="add del">
          <ac:chgData name="Siddika Sultana (2331479)" userId="65e6cff8-c136-4020-948e-5996781ed534" providerId="ADAL" clId="{227A9560-58D3-4ED7-B0B1-28B341D57F30}" dt="2026-07-12T20:40:53.233" v="1088" actId="26606"/>
          <ac:spMkLst>
            <pc:docMk/>
            <pc:sldMk cId="1571960433" sldId="263"/>
            <ac:spMk id="24" creationId="{4EA91930-66BC-4C41-B4F5-C31EB216F64B}"/>
          </ac:spMkLst>
        </pc:spChg>
        <pc:spChg chg="add del">
          <ac:chgData name="Siddika Sultana (2331479)" userId="65e6cff8-c136-4020-948e-5996781ed534" providerId="ADAL" clId="{227A9560-58D3-4ED7-B0B1-28B341D57F30}" dt="2026-07-12T20:40:53.233" v="1088" actId="26606"/>
          <ac:spMkLst>
            <pc:docMk/>
            <pc:sldMk cId="1571960433" sldId="263"/>
            <ac:spMk id="25" creationId="{6313CF8F-B436-401E-9575-DE0F8E8B5B17}"/>
          </ac:spMkLst>
        </pc:spChg>
        <pc:spChg chg="add del">
          <ac:chgData name="Siddika Sultana (2331479)" userId="65e6cff8-c136-4020-948e-5996781ed534" providerId="ADAL" clId="{227A9560-58D3-4ED7-B0B1-28B341D57F30}" dt="2026-07-12T20:42:39.049" v="1104" actId="26606"/>
          <ac:spMkLst>
            <pc:docMk/>
            <pc:sldMk cId="1571960433" sldId="263"/>
            <ac:spMk id="27" creationId="{D2B783EE-0239-4717-BBEA-8C9EAC61C824}"/>
          </ac:spMkLst>
        </pc:spChg>
        <pc:spChg chg="add del">
          <ac:chgData name="Siddika Sultana (2331479)" userId="65e6cff8-c136-4020-948e-5996781ed534" providerId="ADAL" clId="{227A9560-58D3-4ED7-B0B1-28B341D57F30}" dt="2026-07-12T20:42:39.049" v="1104" actId="26606"/>
          <ac:spMkLst>
            <pc:docMk/>
            <pc:sldMk cId="1571960433" sldId="263"/>
            <ac:spMk id="28" creationId="{A7B99495-F43F-4D80-A44F-2CB4764EB90B}"/>
          </ac:spMkLst>
        </pc:spChg>
        <pc:spChg chg="add del">
          <ac:chgData name="Siddika Sultana (2331479)" userId="65e6cff8-c136-4020-948e-5996781ed534" providerId="ADAL" clId="{227A9560-58D3-4ED7-B0B1-28B341D57F30}" dt="2026-07-12T20:42:39.049" v="1104" actId="26606"/>
          <ac:spMkLst>
            <pc:docMk/>
            <pc:sldMk cId="1571960433" sldId="263"/>
            <ac:spMk id="29" creationId="{70BEB1E7-2F88-40BC-B73D-42E5B6F80BFC}"/>
          </ac:spMkLst>
        </pc:spChg>
        <pc:spChg chg="add del">
          <ac:chgData name="Siddika Sultana (2331479)" userId="65e6cff8-c136-4020-948e-5996781ed534" providerId="ADAL" clId="{227A9560-58D3-4ED7-B0B1-28B341D57F30}" dt="2026-07-12T20:57:23.067" v="1146" actId="26606"/>
          <ac:spMkLst>
            <pc:docMk/>
            <pc:sldMk cId="1571960433" sldId="263"/>
            <ac:spMk id="34" creationId="{E4935D0D-E20E-4055-B7E8-DB9A74346D5F}"/>
          </ac:spMkLst>
        </pc:spChg>
        <pc:spChg chg="add del">
          <ac:chgData name="Siddika Sultana (2331479)" userId="65e6cff8-c136-4020-948e-5996781ed534" providerId="ADAL" clId="{227A9560-58D3-4ED7-B0B1-28B341D57F30}" dt="2026-07-12T20:57:23.067" v="1146" actId="26606"/>
          <ac:spMkLst>
            <pc:docMk/>
            <pc:sldMk cId="1571960433" sldId="263"/>
            <ac:spMk id="36" creationId="{16D98247-274C-4F2C-9D84-97766CA077BF}"/>
          </ac:spMkLst>
        </pc:spChg>
        <pc:spChg chg="add">
          <ac:chgData name="Siddika Sultana (2331479)" userId="65e6cff8-c136-4020-948e-5996781ed534" providerId="ADAL" clId="{227A9560-58D3-4ED7-B0B1-28B341D57F30}" dt="2026-07-12T20:57:23.067" v="1146" actId="26606"/>
          <ac:spMkLst>
            <pc:docMk/>
            <pc:sldMk cId="1571960433" sldId="263"/>
            <ac:spMk id="41" creationId="{AEECF78C-1048-456C-88A0-441412321169}"/>
          </ac:spMkLst>
        </pc:spChg>
        <pc:spChg chg="add">
          <ac:chgData name="Siddika Sultana (2331479)" userId="65e6cff8-c136-4020-948e-5996781ed534" providerId="ADAL" clId="{227A9560-58D3-4ED7-B0B1-28B341D57F30}" dt="2026-07-12T20:57:23.067" v="1146" actId="26606"/>
          <ac:spMkLst>
            <pc:docMk/>
            <pc:sldMk cId="1571960433" sldId="263"/>
            <ac:spMk id="43" creationId="{F4C8155D-EBB3-4B50-B945-2D47A2C5CE37}"/>
          </ac:spMkLst>
        </pc:spChg>
        <pc:spChg chg="add">
          <ac:chgData name="Siddika Sultana (2331479)" userId="65e6cff8-c136-4020-948e-5996781ed534" providerId="ADAL" clId="{227A9560-58D3-4ED7-B0B1-28B341D57F30}" dt="2026-07-12T20:57:23.067" v="1146" actId="26606"/>
          <ac:spMkLst>
            <pc:docMk/>
            <pc:sldMk cId="1571960433" sldId="263"/>
            <ac:spMk id="45" creationId="{EE99A833-6C48-4919-98F7-4D15C73698E6}"/>
          </ac:spMkLst>
        </pc:spChg>
        <pc:spChg chg="add">
          <ac:chgData name="Siddika Sultana (2331479)" userId="65e6cff8-c136-4020-948e-5996781ed534" providerId="ADAL" clId="{227A9560-58D3-4ED7-B0B1-28B341D57F30}" dt="2026-07-12T20:57:23.067" v="1146" actId="26606"/>
          <ac:spMkLst>
            <pc:docMk/>
            <pc:sldMk cId="1571960433" sldId="263"/>
            <ac:spMk id="47" creationId="{7C1CFE70-2BD5-4661-8AF9-D097E65E70CE}"/>
          </ac:spMkLst>
        </pc:spChg>
        <pc:spChg chg="add">
          <ac:chgData name="Siddika Sultana (2331479)" userId="65e6cff8-c136-4020-948e-5996781ed534" providerId="ADAL" clId="{227A9560-58D3-4ED7-B0B1-28B341D57F30}" dt="2026-07-12T20:57:23.067" v="1146" actId="26606"/>
          <ac:spMkLst>
            <pc:docMk/>
            <pc:sldMk cId="1571960433" sldId="263"/>
            <ac:spMk id="49" creationId="{5A6B4445-DDB3-4971-8FBA-4DCAF08C09F4}"/>
          </ac:spMkLst>
        </pc:spChg>
        <pc:picChg chg="add mod ord">
          <ac:chgData name="Siddika Sultana (2331479)" userId="65e6cff8-c136-4020-948e-5996781ed534" providerId="ADAL" clId="{227A9560-58D3-4ED7-B0B1-28B341D57F30}" dt="2026-07-12T20:42:39.049" v="1104" actId="26606"/>
          <ac:picMkLst>
            <pc:docMk/>
            <pc:sldMk cId="1571960433" sldId="263"/>
            <ac:picMk id="2" creationId="{0E600546-DC7E-C6D9-C5B2-5218E2E66DF9}"/>
          </ac:picMkLst>
        </pc:picChg>
        <pc:picChg chg="add mod ord">
          <ac:chgData name="Siddika Sultana (2331479)" userId="65e6cff8-c136-4020-948e-5996781ed534" providerId="ADAL" clId="{227A9560-58D3-4ED7-B0B1-28B341D57F30}" dt="2026-07-12T20:42:39.049" v="1104" actId="26606"/>
          <ac:picMkLst>
            <pc:docMk/>
            <pc:sldMk cId="1571960433" sldId="263"/>
            <ac:picMk id="4" creationId="{95AED6C4-D06F-BFA7-9F47-6F2E0A8E7741}"/>
          </ac:picMkLst>
        </pc:picChg>
        <pc:picChg chg="add del mod">
          <ac:chgData name="Siddika Sultana (2331479)" userId="65e6cff8-c136-4020-948e-5996781ed534" providerId="ADAL" clId="{227A9560-58D3-4ED7-B0B1-28B341D57F30}" dt="2026-07-12T20:42:28.701" v="1102" actId="931"/>
          <ac:picMkLst>
            <pc:docMk/>
            <pc:sldMk cId="1571960433" sldId="263"/>
            <ac:picMk id="5" creationId="{7FFCF68A-5773-253F-B31A-462FFB2050D0}"/>
          </ac:picMkLst>
        </pc:picChg>
        <pc:picChg chg="add mod">
          <ac:chgData name="Siddika Sultana (2331479)" userId="65e6cff8-c136-4020-948e-5996781ed534" providerId="ADAL" clId="{227A9560-58D3-4ED7-B0B1-28B341D57F30}" dt="2026-07-12T20:57:23.067" v="1146" actId="26606"/>
          <ac:picMkLst>
            <pc:docMk/>
            <pc:sldMk cId="1571960433" sldId="263"/>
            <ac:picMk id="5" creationId="{F9FC92C8-52E6-CA5E-5735-C38F8AF7589E}"/>
          </ac:picMkLst>
        </pc:picChg>
        <pc:picChg chg="add">
          <ac:chgData name="Siddika Sultana (2331479)" userId="65e6cff8-c136-4020-948e-5996781ed534" providerId="ADAL" clId="{227A9560-58D3-4ED7-B0B1-28B341D57F30}" dt="2026-07-12T20:57:12.920" v="1145" actId="931"/>
          <ac:picMkLst>
            <pc:docMk/>
            <pc:sldMk cId="1571960433" sldId="263"/>
            <ac:picMk id="6" creationId="{183069EA-E6A2-FF0D-8FA0-2EE6FFF54A14}"/>
          </ac:picMkLst>
        </pc:picChg>
        <pc:picChg chg="add del mod">
          <ac:chgData name="Siddika Sultana (2331479)" userId="65e6cff8-c136-4020-948e-5996781ed534" providerId="ADAL" clId="{227A9560-58D3-4ED7-B0B1-28B341D57F30}" dt="2026-07-12T20:42:28.701" v="1102" actId="931"/>
          <ac:picMkLst>
            <pc:docMk/>
            <pc:sldMk cId="1571960433" sldId="263"/>
            <ac:picMk id="6" creationId="{F13F842D-3A92-012C-997C-4A5B5F26D9A3}"/>
          </ac:picMkLst>
        </pc:picChg>
        <pc:picChg chg="add mod">
          <ac:chgData name="Siddika Sultana (2331479)" userId="65e6cff8-c136-4020-948e-5996781ed534" providerId="ADAL" clId="{227A9560-58D3-4ED7-B0B1-28B341D57F30}" dt="2026-07-12T20:42:39.049" v="1104" actId="26606"/>
          <ac:picMkLst>
            <pc:docMk/>
            <pc:sldMk cId="1571960433" sldId="263"/>
            <ac:picMk id="7" creationId="{6E189508-01B8-9900-7167-8C270B7B9437}"/>
          </ac:picMkLst>
        </pc:picChg>
        <pc:picChg chg="add mod ord">
          <ac:chgData name="Siddika Sultana (2331479)" userId="65e6cff8-c136-4020-948e-5996781ed534" providerId="ADAL" clId="{227A9560-58D3-4ED7-B0B1-28B341D57F30}" dt="2026-07-12T20:57:23.067" v="1146" actId="26606"/>
          <ac:picMkLst>
            <pc:docMk/>
            <pc:sldMk cId="1571960433" sldId="263"/>
            <ac:picMk id="8" creationId="{C69C8405-F24B-338E-CC4D-98A257BE4FFE}"/>
          </ac:picMkLst>
        </pc:picChg>
      </pc:sldChg>
      <pc:sldChg chg="addSp delSp modSp new mod setBg">
        <pc:chgData name="Siddika Sultana (2331479)" userId="65e6cff8-c136-4020-948e-5996781ed534" providerId="ADAL" clId="{227A9560-58D3-4ED7-B0B1-28B341D57F30}" dt="2026-07-12T21:18:20.739" v="1185" actId="1076"/>
        <pc:sldMkLst>
          <pc:docMk/>
          <pc:sldMk cId="156466764" sldId="264"/>
        </pc:sldMkLst>
        <pc:spChg chg="add mod">
          <ac:chgData name="Siddika Sultana (2331479)" userId="65e6cff8-c136-4020-948e-5996781ed534" providerId="ADAL" clId="{227A9560-58D3-4ED7-B0B1-28B341D57F30}" dt="2026-07-12T21:18:20.739" v="1185" actId="1076"/>
          <ac:spMkLst>
            <pc:docMk/>
            <pc:sldMk cId="156466764" sldId="264"/>
            <ac:spMk id="2" creationId="{56930013-E447-3D95-06D4-89B0CA3B2DCF}"/>
          </ac:spMkLst>
        </pc:spChg>
        <pc:spChg chg="add mod ord">
          <ac:chgData name="Siddika Sultana (2331479)" userId="65e6cff8-c136-4020-948e-5996781ed534" providerId="ADAL" clId="{227A9560-58D3-4ED7-B0B1-28B341D57F30}" dt="2026-07-12T20:47:32.027" v="1143" actId="1076"/>
          <ac:spMkLst>
            <pc:docMk/>
            <pc:sldMk cId="156466764" sldId="264"/>
            <ac:spMk id="3" creationId="{B83A9346-56E7-DCCC-D2F6-72D8507B3D95}"/>
          </ac:spMkLst>
        </pc:spChg>
        <pc:spChg chg="add del">
          <ac:chgData name="Siddika Sultana (2331479)" userId="65e6cff8-c136-4020-948e-5996781ed534" providerId="ADAL" clId="{227A9560-58D3-4ED7-B0B1-28B341D57F30}" dt="2026-07-12T20:45:51.326" v="1113" actId="26606"/>
          <ac:spMkLst>
            <pc:docMk/>
            <pc:sldMk cId="156466764" sldId="264"/>
            <ac:spMk id="9" creationId="{F944E337-3E5D-4A1F-A5A1-2057F25B8A7B}"/>
          </ac:spMkLst>
        </pc:spChg>
        <pc:spChg chg="add del">
          <ac:chgData name="Siddika Sultana (2331479)" userId="65e6cff8-c136-4020-948e-5996781ed534" providerId="ADAL" clId="{227A9560-58D3-4ED7-B0B1-28B341D57F30}" dt="2026-07-12T20:46:30.720" v="1117" actId="26606"/>
          <ac:spMkLst>
            <pc:docMk/>
            <pc:sldMk cId="156466764" sldId="264"/>
            <ac:spMk id="10" creationId="{5D13CC36-B950-4F02-9BAF-9A7EB267398C}"/>
          </ac:spMkLst>
        </pc:spChg>
        <pc:spChg chg="add del">
          <ac:chgData name="Siddika Sultana (2331479)" userId="65e6cff8-c136-4020-948e-5996781ed534" providerId="ADAL" clId="{227A9560-58D3-4ED7-B0B1-28B341D57F30}" dt="2026-07-12T20:45:51.326" v="1113" actId="26606"/>
          <ac:spMkLst>
            <pc:docMk/>
            <pc:sldMk cId="156466764" sldId="264"/>
            <ac:spMk id="11" creationId="{4DA50D69-7CF7-4844-B844-A2B821C77F24}"/>
          </ac:spMkLst>
        </pc:spChg>
        <pc:spChg chg="add del">
          <ac:chgData name="Siddika Sultana (2331479)" userId="65e6cff8-c136-4020-948e-5996781ed534" providerId="ADAL" clId="{227A9560-58D3-4ED7-B0B1-28B341D57F30}" dt="2026-07-12T20:46:30.720" v="1117" actId="26606"/>
          <ac:spMkLst>
            <pc:docMk/>
            <pc:sldMk cId="156466764" sldId="264"/>
            <ac:spMk id="12" creationId="{4F2E2428-58BA-458D-AA54-05502E63F32F}"/>
          </ac:spMkLst>
        </pc:spChg>
        <pc:spChg chg="add del">
          <ac:chgData name="Siddika Sultana (2331479)" userId="65e6cff8-c136-4020-948e-5996781ed534" providerId="ADAL" clId="{227A9560-58D3-4ED7-B0B1-28B341D57F30}" dt="2026-07-12T20:46:33.666" v="1119" actId="26606"/>
          <ac:spMkLst>
            <pc:docMk/>
            <pc:sldMk cId="156466764" sldId="264"/>
            <ac:spMk id="14" creationId="{3ECBE1F1-D69B-4AFA-ABD5-8E41720EF6DE}"/>
          </ac:spMkLst>
        </pc:spChg>
        <pc:spChg chg="add del">
          <ac:chgData name="Siddika Sultana (2331479)" userId="65e6cff8-c136-4020-948e-5996781ed534" providerId="ADAL" clId="{227A9560-58D3-4ED7-B0B1-28B341D57F30}" dt="2026-07-12T20:46:33.666" v="1119" actId="26606"/>
          <ac:spMkLst>
            <pc:docMk/>
            <pc:sldMk cId="156466764" sldId="264"/>
            <ac:spMk id="15" creationId="{603A6265-E10C-4B85-9C20-E75FCAF9CC63}"/>
          </ac:spMkLst>
        </pc:spChg>
        <pc:spChg chg="add del">
          <ac:chgData name="Siddika Sultana (2331479)" userId="65e6cff8-c136-4020-948e-5996781ed534" providerId="ADAL" clId="{227A9560-58D3-4ED7-B0B1-28B341D57F30}" dt="2026-07-12T20:46:34.301" v="1121" actId="26606"/>
          <ac:spMkLst>
            <pc:docMk/>
            <pc:sldMk cId="156466764" sldId="264"/>
            <ac:spMk id="17" creationId="{9F7D5CDA-D291-4307-BF55-1381FED29634}"/>
          </ac:spMkLst>
        </pc:spChg>
        <pc:spChg chg="add del">
          <ac:chgData name="Siddika Sultana (2331479)" userId="65e6cff8-c136-4020-948e-5996781ed534" providerId="ADAL" clId="{227A9560-58D3-4ED7-B0B1-28B341D57F30}" dt="2026-07-12T20:46:35.801" v="1123" actId="26606"/>
          <ac:spMkLst>
            <pc:docMk/>
            <pc:sldMk cId="156466764" sldId="264"/>
            <ac:spMk id="19" creationId="{D380959B-464C-9ED8-C9EB-AB6FC997C1B8}"/>
          </ac:spMkLst>
        </pc:spChg>
        <pc:spChg chg="add del">
          <ac:chgData name="Siddika Sultana (2331479)" userId="65e6cff8-c136-4020-948e-5996781ed534" providerId="ADAL" clId="{227A9560-58D3-4ED7-B0B1-28B341D57F30}" dt="2026-07-12T20:46:35.801" v="1123" actId="26606"/>
          <ac:spMkLst>
            <pc:docMk/>
            <pc:sldMk cId="156466764" sldId="264"/>
            <ac:spMk id="20" creationId="{06B83858-ED7D-57B6-6CAA-83168807C43C}"/>
          </ac:spMkLst>
        </pc:spChg>
        <pc:spChg chg="add del">
          <ac:chgData name="Siddika Sultana (2331479)" userId="65e6cff8-c136-4020-948e-5996781ed534" providerId="ADAL" clId="{227A9560-58D3-4ED7-B0B1-28B341D57F30}" dt="2026-07-12T20:46:35.801" v="1123" actId="26606"/>
          <ac:spMkLst>
            <pc:docMk/>
            <pc:sldMk cId="156466764" sldId="264"/>
            <ac:spMk id="21" creationId="{FF97FFD4-A8B9-3D4D-1623-7BE467E46A6A}"/>
          </ac:spMkLst>
        </pc:spChg>
        <pc:spChg chg="add del">
          <ac:chgData name="Siddika Sultana (2331479)" userId="65e6cff8-c136-4020-948e-5996781ed534" providerId="ADAL" clId="{227A9560-58D3-4ED7-B0B1-28B341D57F30}" dt="2026-07-12T20:46:36.667" v="1125" actId="26606"/>
          <ac:spMkLst>
            <pc:docMk/>
            <pc:sldMk cId="156466764" sldId="264"/>
            <ac:spMk id="23" creationId="{3ECBE1F1-D69B-4AFA-ABD5-8E41720EF6DE}"/>
          </ac:spMkLst>
        </pc:spChg>
        <pc:spChg chg="add del">
          <ac:chgData name="Siddika Sultana (2331479)" userId="65e6cff8-c136-4020-948e-5996781ed534" providerId="ADAL" clId="{227A9560-58D3-4ED7-B0B1-28B341D57F30}" dt="2026-07-12T20:46:36.667" v="1125" actId="26606"/>
          <ac:spMkLst>
            <pc:docMk/>
            <pc:sldMk cId="156466764" sldId="264"/>
            <ac:spMk id="24" creationId="{603A6265-E10C-4B85-9C20-E75FCAF9CC63}"/>
          </ac:spMkLst>
        </pc:spChg>
        <pc:spChg chg="add del">
          <ac:chgData name="Siddika Sultana (2331479)" userId="65e6cff8-c136-4020-948e-5996781ed534" providerId="ADAL" clId="{227A9560-58D3-4ED7-B0B1-28B341D57F30}" dt="2026-07-12T20:46:37.453" v="1127" actId="26606"/>
          <ac:spMkLst>
            <pc:docMk/>
            <pc:sldMk cId="156466764" sldId="264"/>
            <ac:spMk id="26" creationId="{9F7D5CDA-D291-4307-BF55-1381FED29634}"/>
          </ac:spMkLst>
        </pc:spChg>
        <pc:spChg chg="add del">
          <ac:chgData name="Siddika Sultana (2331479)" userId="65e6cff8-c136-4020-948e-5996781ed534" providerId="ADAL" clId="{227A9560-58D3-4ED7-B0B1-28B341D57F30}" dt="2026-07-12T20:46:39.453" v="1129" actId="26606"/>
          <ac:spMkLst>
            <pc:docMk/>
            <pc:sldMk cId="156466764" sldId="264"/>
            <ac:spMk id="28" creationId="{5D13CC36-B950-4F02-9BAF-9A7EB267398C}"/>
          </ac:spMkLst>
        </pc:spChg>
        <pc:spChg chg="add del">
          <ac:chgData name="Siddika Sultana (2331479)" userId="65e6cff8-c136-4020-948e-5996781ed534" providerId="ADAL" clId="{227A9560-58D3-4ED7-B0B1-28B341D57F30}" dt="2026-07-12T20:46:39.453" v="1129" actId="26606"/>
          <ac:spMkLst>
            <pc:docMk/>
            <pc:sldMk cId="156466764" sldId="264"/>
            <ac:spMk id="29" creationId="{4F2E2428-58BA-458D-AA54-05502E63F32F}"/>
          </ac:spMkLst>
        </pc:spChg>
        <pc:spChg chg="add del">
          <ac:chgData name="Siddika Sultana (2331479)" userId="65e6cff8-c136-4020-948e-5996781ed534" providerId="ADAL" clId="{227A9560-58D3-4ED7-B0B1-28B341D57F30}" dt="2026-07-12T20:46:40.985" v="1131" actId="26606"/>
          <ac:spMkLst>
            <pc:docMk/>
            <pc:sldMk cId="156466764" sldId="264"/>
            <ac:spMk id="31" creationId="{D380959B-464C-9ED8-C9EB-AB6FC997C1B8}"/>
          </ac:spMkLst>
        </pc:spChg>
        <pc:spChg chg="add del">
          <ac:chgData name="Siddika Sultana (2331479)" userId="65e6cff8-c136-4020-948e-5996781ed534" providerId="ADAL" clId="{227A9560-58D3-4ED7-B0B1-28B341D57F30}" dt="2026-07-12T20:46:40.985" v="1131" actId="26606"/>
          <ac:spMkLst>
            <pc:docMk/>
            <pc:sldMk cId="156466764" sldId="264"/>
            <ac:spMk id="32" creationId="{06B83858-ED7D-57B6-6CAA-83168807C43C}"/>
          </ac:spMkLst>
        </pc:spChg>
        <pc:spChg chg="add del">
          <ac:chgData name="Siddika Sultana (2331479)" userId="65e6cff8-c136-4020-948e-5996781ed534" providerId="ADAL" clId="{227A9560-58D3-4ED7-B0B1-28B341D57F30}" dt="2026-07-12T20:46:40.985" v="1131" actId="26606"/>
          <ac:spMkLst>
            <pc:docMk/>
            <pc:sldMk cId="156466764" sldId="264"/>
            <ac:spMk id="33" creationId="{FF97FFD4-A8B9-3D4D-1623-7BE467E46A6A}"/>
          </ac:spMkLst>
        </pc:spChg>
        <pc:spChg chg="add del">
          <ac:chgData name="Siddika Sultana (2331479)" userId="65e6cff8-c136-4020-948e-5996781ed534" providerId="ADAL" clId="{227A9560-58D3-4ED7-B0B1-28B341D57F30}" dt="2026-07-12T20:47:27.279" v="1142" actId="26606"/>
          <ac:spMkLst>
            <pc:docMk/>
            <pc:sldMk cId="156466764" sldId="264"/>
            <ac:spMk id="35" creationId="{5D13CC36-B950-4F02-9BAF-9A7EB267398C}"/>
          </ac:spMkLst>
        </pc:spChg>
        <pc:spChg chg="add del">
          <ac:chgData name="Siddika Sultana (2331479)" userId="65e6cff8-c136-4020-948e-5996781ed534" providerId="ADAL" clId="{227A9560-58D3-4ED7-B0B1-28B341D57F30}" dt="2026-07-12T20:47:27.279" v="1142" actId="26606"/>
          <ac:spMkLst>
            <pc:docMk/>
            <pc:sldMk cId="156466764" sldId="264"/>
            <ac:spMk id="36" creationId="{4F2E2428-58BA-458D-AA54-05502E63F32F}"/>
          </ac:spMkLst>
        </pc:spChg>
        <pc:spChg chg="add del">
          <ac:chgData name="Siddika Sultana (2331479)" userId="65e6cff8-c136-4020-948e-5996781ed534" providerId="ADAL" clId="{227A9560-58D3-4ED7-B0B1-28B341D57F30}" dt="2026-07-12T20:47:23.600" v="1137" actId="26606"/>
          <ac:spMkLst>
            <pc:docMk/>
            <pc:sldMk cId="156466764" sldId="264"/>
            <ac:spMk id="41" creationId="{D380959B-464C-9ED8-C9EB-AB6FC997C1B8}"/>
          </ac:spMkLst>
        </pc:spChg>
        <pc:spChg chg="add del">
          <ac:chgData name="Siddika Sultana (2331479)" userId="65e6cff8-c136-4020-948e-5996781ed534" providerId="ADAL" clId="{227A9560-58D3-4ED7-B0B1-28B341D57F30}" dt="2026-07-12T20:47:23.600" v="1137" actId="26606"/>
          <ac:spMkLst>
            <pc:docMk/>
            <pc:sldMk cId="156466764" sldId="264"/>
            <ac:spMk id="43" creationId="{06B83858-ED7D-57B6-6CAA-83168807C43C}"/>
          </ac:spMkLst>
        </pc:spChg>
        <pc:spChg chg="add del">
          <ac:chgData name="Siddika Sultana (2331479)" userId="65e6cff8-c136-4020-948e-5996781ed534" providerId="ADAL" clId="{227A9560-58D3-4ED7-B0B1-28B341D57F30}" dt="2026-07-12T20:47:23.600" v="1137" actId="26606"/>
          <ac:spMkLst>
            <pc:docMk/>
            <pc:sldMk cId="156466764" sldId="264"/>
            <ac:spMk id="45" creationId="{FF97FFD4-A8B9-3D4D-1623-7BE467E46A6A}"/>
          </ac:spMkLst>
        </pc:spChg>
        <pc:spChg chg="add del">
          <ac:chgData name="Siddika Sultana (2331479)" userId="65e6cff8-c136-4020-948e-5996781ed534" providerId="ADAL" clId="{227A9560-58D3-4ED7-B0B1-28B341D57F30}" dt="2026-07-12T20:47:24.568" v="1139" actId="26606"/>
          <ac:spMkLst>
            <pc:docMk/>
            <pc:sldMk cId="156466764" sldId="264"/>
            <ac:spMk id="47" creationId="{9F7D5CDA-D291-4307-BF55-1381FED29634}"/>
          </ac:spMkLst>
        </pc:spChg>
        <pc:spChg chg="add del">
          <ac:chgData name="Siddika Sultana (2331479)" userId="65e6cff8-c136-4020-948e-5996781ed534" providerId="ADAL" clId="{227A9560-58D3-4ED7-B0B1-28B341D57F30}" dt="2026-07-12T20:47:27.269" v="1141" actId="26606"/>
          <ac:spMkLst>
            <pc:docMk/>
            <pc:sldMk cId="156466764" sldId="264"/>
            <ac:spMk id="49" creationId="{D380959B-464C-9ED8-C9EB-AB6FC997C1B8}"/>
          </ac:spMkLst>
        </pc:spChg>
        <pc:spChg chg="add del">
          <ac:chgData name="Siddika Sultana (2331479)" userId="65e6cff8-c136-4020-948e-5996781ed534" providerId="ADAL" clId="{227A9560-58D3-4ED7-B0B1-28B341D57F30}" dt="2026-07-12T20:47:27.269" v="1141" actId="26606"/>
          <ac:spMkLst>
            <pc:docMk/>
            <pc:sldMk cId="156466764" sldId="264"/>
            <ac:spMk id="50" creationId="{06B83858-ED7D-57B6-6CAA-83168807C43C}"/>
          </ac:spMkLst>
        </pc:spChg>
        <pc:spChg chg="add del">
          <ac:chgData name="Siddika Sultana (2331479)" userId="65e6cff8-c136-4020-948e-5996781ed534" providerId="ADAL" clId="{227A9560-58D3-4ED7-B0B1-28B341D57F30}" dt="2026-07-12T20:47:27.269" v="1141" actId="26606"/>
          <ac:spMkLst>
            <pc:docMk/>
            <pc:sldMk cId="156466764" sldId="264"/>
            <ac:spMk id="51" creationId="{FF97FFD4-A8B9-3D4D-1623-7BE467E46A6A}"/>
          </ac:spMkLst>
        </pc:spChg>
        <pc:spChg chg="add">
          <ac:chgData name="Siddika Sultana (2331479)" userId="65e6cff8-c136-4020-948e-5996781ed534" providerId="ADAL" clId="{227A9560-58D3-4ED7-B0B1-28B341D57F30}" dt="2026-07-12T20:47:27.279" v="1142" actId="26606"/>
          <ac:spMkLst>
            <pc:docMk/>
            <pc:sldMk cId="156466764" sldId="264"/>
            <ac:spMk id="53" creationId="{3ECBE1F1-D69B-4AFA-ABD5-8E41720EF6DE}"/>
          </ac:spMkLst>
        </pc:spChg>
        <pc:spChg chg="add">
          <ac:chgData name="Siddika Sultana (2331479)" userId="65e6cff8-c136-4020-948e-5996781ed534" providerId="ADAL" clId="{227A9560-58D3-4ED7-B0B1-28B341D57F30}" dt="2026-07-12T20:47:27.279" v="1142" actId="26606"/>
          <ac:spMkLst>
            <pc:docMk/>
            <pc:sldMk cId="156466764" sldId="264"/>
            <ac:spMk id="54" creationId="{603A6265-E10C-4B85-9C20-E75FCAF9CC63}"/>
          </ac:spMkLst>
        </pc:spChg>
        <pc:picChg chg="add del mod">
          <ac:chgData name="Siddika Sultana (2331479)" userId="65e6cff8-c136-4020-948e-5996781ed534" providerId="ADAL" clId="{227A9560-58D3-4ED7-B0B1-28B341D57F30}" dt="2026-07-12T20:45:53.604" v="1114" actId="931"/>
          <ac:picMkLst>
            <pc:docMk/>
            <pc:sldMk cId="156466764" sldId="264"/>
            <ac:picMk id="4" creationId="{41B0EEB7-FE5C-4A3B-C2F6-92D4FDA6DA20}"/>
          </ac:picMkLst>
        </pc:picChg>
        <pc:picChg chg="add del mod">
          <ac:chgData name="Siddika Sultana (2331479)" userId="65e6cff8-c136-4020-948e-5996781ed534" providerId="ADAL" clId="{227A9560-58D3-4ED7-B0B1-28B341D57F30}" dt="2026-07-12T20:47:10.856" v="1134" actId="21"/>
          <ac:picMkLst>
            <pc:docMk/>
            <pc:sldMk cId="156466764" sldId="264"/>
            <ac:picMk id="5" creationId="{627E1E0D-1971-47FD-96D1-E0E48C2390D5}"/>
          </ac:picMkLst>
        </pc:picChg>
        <pc:picChg chg="add mod">
          <ac:chgData name="Siddika Sultana (2331479)" userId="65e6cff8-c136-4020-948e-5996781ed534" providerId="ADAL" clId="{227A9560-58D3-4ED7-B0B1-28B341D57F30}" dt="2026-07-12T20:47:27.279" v="1142" actId="26606"/>
          <ac:picMkLst>
            <pc:docMk/>
            <pc:sldMk cId="156466764" sldId="264"/>
            <ac:picMk id="6" creationId="{2E767B63-4992-B295-2187-2395A2B08DDF}"/>
          </ac:picMkLst>
        </pc:picChg>
      </pc:sldChg>
    </pc:docChg>
  </pc:docChgLst>
</pc:chgInfo>
</file>

<file path=ppt/charts/_rels/chart1.xml.rels><?xml version="1.0" encoding="UTF-8" standalone="yes"?>
<Relationships xmlns="http://schemas.openxmlformats.org/package/2006/relationships"><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Funding Alloction</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doughnutChart>
        <c:varyColors val="1"/>
        <c:ser>
          <c:idx val="0"/>
          <c:order val="0"/>
          <c:dPt>
            <c:idx val="0"/>
            <c:bubble3D val="0"/>
            <c:spPr>
              <a:solidFill>
                <a:schemeClr val="accent1"/>
              </a:solidFill>
              <a:ln w="19050">
                <a:solidFill>
                  <a:schemeClr val="lt1"/>
                </a:solidFill>
              </a:ln>
              <a:effectLst/>
            </c:spPr>
          </c:dPt>
          <c:dPt>
            <c:idx val="1"/>
            <c:bubble3D val="0"/>
            <c:spPr>
              <a:solidFill>
                <a:schemeClr val="accent2"/>
              </a:solidFill>
              <a:ln w="19050">
                <a:solidFill>
                  <a:schemeClr val="lt1"/>
                </a:solidFill>
              </a:ln>
              <a:effectLst/>
            </c:spPr>
          </c:dPt>
          <c:dPt>
            <c:idx val="2"/>
            <c:bubble3D val="0"/>
            <c:spPr>
              <a:solidFill>
                <a:schemeClr val="accent3"/>
              </a:solidFill>
              <a:ln w="19050">
                <a:solidFill>
                  <a:schemeClr val="lt1"/>
                </a:solidFill>
              </a:ln>
              <a:effectLst/>
            </c:spPr>
          </c:dPt>
          <c:dPt>
            <c:idx val="3"/>
            <c:bubble3D val="0"/>
            <c:spPr>
              <a:solidFill>
                <a:schemeClr val="accent4"/>
              </a:solidFill>
              <a:ln w="19050">
                <a:solidFill>
                  <a:schemeClr val="lt1"/>
                </a:solidFill>
              </a:ln>
              <a:effectLst/>
            </c:spPr>
          </c:dPt>
          <c:dPt>
            <c:idx val="4"/>
            <c:bubble3D val="0"/>
            <c:spPr>
              <a:solidFill>
                <a:schemeClr val="accent5"/>
              </a:solidFill>
              <a:ln w="19050">
                <a:solidFill>
                  <a:schemeClr val="lt1"/>
                </a:solidFill>
              </a:ln>
              <a:effectLst/>
            </c:spPr>
          </c:dPt>
          <c:dPt>
            <c:idx val="5"/>
            <c:bubble3D val="0"/>
            <c:spPr>
              <a:solidFill>
                <a:schemeClr val="accent6"/>
              </a:solidFill>
              <a:ln w="19050">
                <a:solidFill>
                  <a:schemeClr val="lt1"/>
                </a:solidFill>
              </a:ln>
              <a:effectLst/>
            </c:spPr>
          </c:dPt>
          <c:dPt>
            <c:idx val="6"/>
            <c:bubble3D val="0"/>
            <c:spPr>
              <a:solidFill>
                <a:schemeClr val="accent1">
                  <a:lumMod val="60000"/>
                </a:schemeClr>
              </a:solidFill>
              <a:ln w="19050">
                <a:solidFill>
                  <a:schemeClr val="lt1"/>
                </a:solidFill>
              </a:ln>
              <a:effectLst/>
            </c:spPr>
          </c:dPt>
          <c:dPt>
            <c:idx val="7"/>
            <c:bubble3D val="0"/>
            <c:spPr>
              <a:solidFill>
                <a:schemeClr val="accent2">
                  <a:lumMod val="60000"/>
                </a:schemeClr>
              </a:solidFill>
              <a:ln w="19050">
                <a:solidFill>
                  <a:schemeClr val="lt1"/>
                </a:solidFill>
              </a:ln>
              <a:effectLst/>
            </c:spPr>
          </c:dPt>
          <c:dPt>
            <c:idx val="8"/>
            <c:bubble3D val="0"/>
            <c:spPr>
              <a:solidFill>
                <a:schemeClr val="accent3">
                  <a:lumMod val="60000"/>
                </a:schemeClr>
              </a:solidFill>
              <a:ln w="19050">
                <a:solidFill>
                  <a:schemeClr val="lt1"/>
                </a:solidFill>
              </a:ln>
              <a:effectLst/>
            </c:spPr>
          </c:dPt>
          <c:dPt>
            <c:idx val="9"/>
            <c:bubble3D val="0"/>
            <c:spPr>
              <a:solidFill>
                <a:schemeClr val="accent4">
                  <a:lumMod val="60000"/>
                </a:schemeClr>
              </a:solidFill>
              <a:ln w="19050">
                <a:solidFill>
                  <a:schemeClr val="lt1"/>
                </a:solidFill>
              </a:ln>
              <a:effectLst/>
            </c:spPr>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[Book.xlsx]Sheet1!$A$1:$A$10</c:f>
              <c:strCache>
                <c:ptCount val="10"/>
                <c:pt idx="0">
                  <c:v>Cafe renovation &amp; interior design</c:v>
                </c:pt>
                <c:pt idx="1">
                  <c:v>Kitchen equipment </c:v>
                </c:pt>
                <c:pt idx="2">
                  <c:v>Furniture &amp; dining area</c:v>
                </c:pt>
                <c:pt idx="3">
                  <c:v>Children's activity area</c:v>
                </c:pt>
                <c:pt idx="4">
                  <c:v>Marketing and branding </c:v>
                </c:pt>
                <c:pt idx="5">
                  <c:v>Initial stock</c:v>
                </c:pt>
                <c:pt idx="6">
                  <c:v>Website development </c:v>
                </c:pt>
                <c:pt idx="7">
                  <c:v>Staff recruitment and training </c:v>
                </c:pt>
                <c:pt idx="8">
                  <c:v>Licenses and insurance </c:v>
                </c:pt>
                <c:pt idx="9">
                  <c:v>Sustainable packaging </c:v>
                </c:pt>
              </c:strCache>
            </c:strRef>
          </c:cat>
          <c:val>
            <c:numRef>
              <c:f>[Book.xlsx]Sheet1!$B$1:$B$10</c:f>
              <c:numCache>
                <c:formatCode>General</c:formatCode>
                <c:ptCount val="10"/>
              </c:numCache>
            </c:numRef>
          </c:val>
          <c:extLst>
            <c:ext xmlns:c16="http://schemas.microsoft.com/office/drawing/2014/chart" uri="{C3380CC4-5D6E-409C-BE32-E72D297353CC}">
              <c16:uniqueId val="{00000000-399B-B04F-B738-4A041F809097}"/>
            </c:ext>
          </c:extLst>
        </c:ser>
        <c:ser>
          <c:idx val="1"/>
          <c:order val="1"/>
          <c:dPt>
            <c:idx val="0"/>
            <c:bubble3D val="0"/>
            <c:spPr>
              <a:solidFill>
                <a:schemeClr val="accent1"/>
              </a:solidFill>
              <a:ln w="19050">
                <a:solidFill>
                  <a:schemeClr val="lt1"/>
                </a:solidFill>
              </a:ln>
              <a:effectLst/>
            </c:spPr>
          </c:dPt>
          <c:dPt>
            <c:idx val="1"/>
            <c:bubble3D val="0"/>
            <c:spPr>
              <a:solidFill>
                <a:schemeClr val="accent2"/>
              </a:solidFill>
              <a:ln w="19050">
                <a:solidFill>
                  <a:schemeClr val="lt1"/>
                </a:solidFill>
              </a:ln>
              <a:effectLst/>
            </c:spPr>
          </c:dPt>
          <c:dPt>
            <c:idx val="2"/>
            <c:bubble3D val="0"/>
            <c:spPr>
              <a:solidFill>
                <a:schemeClr val="accent3"/>
              </a:solidFill>
              <a:ln w="19050">
                <a:solidFill>
                  <a:schemeClr val="lt1"/>
                </a:solidFill>
              </a:ln>
              <a:effectLst/>
            </c:spPr>
          </c:dPt>
          <c:dPt>
            <c:idx val="3"/>
            <c:bubble3D val="0"/>
            <c:spPr>
              <a:solidFill>
                <a:schemeClr val="accent4"/>
              </a:solidFill>
              <a:ln w="19050">
                <a:solidFill>
                  <a:schemeClr val="lt1"/>
                </a:solidFill>
              </a:ln>
              <a:effectLst/>
            </c:spPr>
          </c:dPt>
          <c:dPt>
            <c:idx val="4"/>
            <c:bubble3D val="0"/>
            <c:spPr>
              <a:solidFill>
                <a:schemeClr val="accent5"/>
              </a:solidFill>
              <a:ln w="19050">
                <a:solidFill>
                  <a:schemeClr val="lt1"/>
                </a:solidFill>
              </a:ln>
              <a:effectLst/>
            </c:spPr>
          </c:dPt>
          <c:dPt>
            <c:idx val="5"/>
            <c:bubble3D val="0"/>
            <c:spPr>
              <a:solidFill>
                <a:schemeClr val="accent6"/>
              </a:solidFill>
              <a:ln w="19050">
                <a:solidFill>
                  <a:schemeClr val="lt1"/>
                </a:solidFill>
              </a:ln>
              <a:effectLst/>
            </c:spPr>
          </c:dPt>
          <c:dPt>
            <c:idx val="6"/>
            <c:bubble3D val="0"/>
            <c:spPr>
              <a:solidFill>
                <a:schemeClr val="accent1">
                  <a:lumMod val="60000"/>
                </a:schemeClr>
              </a:solidFill>
              <a:ln w="19050">
                <a:solidFill>
                  <a:schemeClr val="lt1"/>
                </a:solidFill>
              </a:ln>
              <a:effectLst/>
            </c:spPr>
          </c:dPt>
          <c:dPt>
            <c:idx val="7"/>
            <c:bubble3D val="0"/>
            <c:spPr>
              <a:solidFill>
                <a:schemeClr val="accent2">
                  <a:lumMod val="60000"/>
                </a:schemeClr>
              </a:solidFill>
              <a:ln w="19050">
                <a:solidFill>
                  <a:schemeClr val="lt1"/>
                </a:solidFill>
              </a:ln>
              <a:effectLst/>
            </c:spPr>
          </c:dPt>
          <c:dPt>
            <c:idx val="8"/>
            <c:bubble3D val="0"/>
            <c:spPr>
              <a:solidFill>
                <a:schemeClr val="accent3">
                  <a:lumMod val="60000"/>
                </a:schemeClr>
              </a:solidFill>
              <a:ln w="19050">
                <a:solidFill>
                  <a:schemeClr val="lt1"/>
                </a:solidFill>
              </a:ln>
              <a:effectLst/>
            </c:spPr>
          </c:dPt>
          <c:dPt>
            <c:idx val="9"/>
            <c:bubble3D val="0"/>
            <c:spPr>
              <a:solidFill>
                <a:schemeClr val="accent4">
                  <a:lumMod val="60000"/>
                </a:schemeClr>
              </a:solidFill>
              <a:ln w="19050">
                <a:solidFill>
                  <a:schemeClr val="lt1"/>
                </a:solidFill>
              </a:ln>
              <a:effectLst/>
            </c:spPr>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[Book.xlsx]Sheet1!$A$1:$A$10</c:f>
              <c:strCache>
                <c:ptCount val="10"/>
                <c:pt idx="0">
                  <c:v>Cafe renovation &amp; interior design</c:v>
                </c:pt>
                <c:pt idx="1">
                  <c:v>Kitchen equipment </c:v>
                </c:pt>
                <c:pt idx="2">
                  <c:v>Furniture &amp; dining area</c:v>
                </c:pt>
                <c:pt idx="3">
                  <c:v>Children's activity area</c:v>
                </c:pt>
                <c:pt idx="4">
                  <c:v>Marketing and branding </c:v>
                </c:pt>
                <c:pt idx="5">
                  <c:v>Initial stock</c:v>
                </c:pt>
                <c:pt idx="6">
                  <c:v>Website development </c:v>
                </c:pt>
                <c:pt idx="7">
                  <c:v>Staff recruitment and training </c:v>
                </c:pt>
                <c:pt idx="8">
                  <c:v>Licenses and insurance </c:v>
                </c:pt>
                <c:pt idx="9">
                  <c:v>Sustainable packaging </c:v>
                </c:pt>
              </c:strCache>
            </c:strRef>
          </c:cat>
          <c:val>
            <c:numRef>
              <c:f>[Book.xlsx]Sheet1!$C$1:$C$10</c:f>
              <c:numCache>
                <c:formatCode>General</c:formatCode>
                <c:ptCount val="10"/>
              </c:numCache>
            </c:numRef>
          </c:val>
          <c:extLst>
            <c:ext xmlns:c16="http://schemas.microsoft.com/office/drawing/2014/chart" uri="{C3380CC4-5D6E-409C-BE32-E72D297353CC}">
              <c16:uniqueId val="{00000001-399B-B04F-B738-4A041F809097}"/>
            </c:ext>
          </c:extLst>
        </c:ser>
        <c:ser>
          <c:idx val="2"/>
          <c:order val="2"/>
          <c:dPt>
            <c:idx val="0"/>
            <c:bubble3D val="0"/>
            <c:spPr>
              <a:solidFill>
                <a:schemeClr val="accent1"/>
              </a:solidFill>
              <a:ln w="19050">
                <a:solidFill>
                  <a:schemeClr val="lt1"/>
                </a:solidFill>
              </a:ln>
              <a:effectLst/>
            </c:spPr>
          </c:dPt>
          <c:dPt>
            <c:idx val="1"/>
            <c:bubble3D val="0"/>
            <c:spPr>
              <a:solidFill>
                <a:schemeClr val="accent2"/>
              </a:solidFill>
              <a:ln w="19050">
                <a:solidFill>
                  <a:schemeClr val="lt1"/>
                </a:solidFill>
              </a:ln>
              <a:effectLst/>
            </c:spPr>
          </c:dPt>
          <c:dPt>
            <c:idx val="2"/>
            <c:bubble3D val="0"/>
            <c:spPr>
              <a:solidFill>
                <a:schemeClr val="accent3"/>
              </a:solidFill>
              <a:ln w="19050">
                <a:solidFill>
                  <a:schemeClr val="lt1"/>
                </a:solidFill>
              </a:ln>
              <a:effectLst/>
            </c:spPr>
          </c:dPt>
          <c:dPt>
            <c:idx val="3"/>
            <c:bubble3D val="0"/>
            <c:spPr>
              <a:solidFill>
                <a:schemeClr val="accent4"/>
              </a:solidFill>
              <a:ln w="19050">
                <a:solidFill>
                  <a:schemeClr val="lt1"/>
                </a:solidFill>
              </a:ln>
              <a:effectLst/>
            </c:spPr>
          </c:dPt>
          <c:dPt>
            <c:idx val="4"/>
            <c:bubble3D val="0"/>
            <c:spPr>
              <a:solidFill>
                <a:schemeClr val="accent5"/>
              </a:solidFill>
              <a:ln w="19050">
                <a:solidFill>
                  <a:schemeClr val="lt1"/>
                </a:solidFill>
              </a:ln>
              <a:effectLst/>
            </c:spPr>
          </c:dPt>
          <c:dPt>
            <c:idx val="5"/>
            <c:bubble3D val="0"/>
            <c:spPr>
              <a:solidFill>
                <a:schemeClr val="accent6"/>
              </a:solidFill>
              <a:ln w="19050">
                <a:solidFill>
                  <a:schemeClr val="lt1"/>
                </a:solidFill>
              </a:ln>
              <a:effectLst/>
            </c:spPr>
          </c:dPt>
          <c:dPt>
            <c:idx val="6"/>
            <c:bubble3D val="0"/>
            <c:spPr>
              <a:solidFill>
                <a:schemeClr val="accent1">
                  <a:lumMod val="60000"/>
                </a:schemeClr>
              </a:solidFill>
              <a:ln w="19050">
                <a:solidFill>
                  <a:schemeClr val="lt1"/>
                </a:solidFill>
              </a:ln>
              <a:effectLst/>
            </c:spPr>
          </c:dPt>
          <c:dPt>
            <c:idx val="7"/>
            <c:bubble3D val="0"/>
            <c:spPr>
              <a:solidFill>
                <a:schemeClr val="accent2">
                  <a:lumMod val="60000"/>
                </a:schemeClr>
              </a:solidFill>
              <a:ln w="19050">
                <a:solidFill>
                  <a:schemeClr val="lt1"/>
                </a:solidFill>
              </a:ln>
              <a:effectLst/>
            </c:spPr>
          </c:dPt>
          <c:dPt>
            <c:idx val="8"/>
            <c:bubble3D val="0"/>
            <c:spPr>
              <a:solidFill>
                <a:schemeClr val="accent3">
                  <a:lumMod val="60000"/>
                </a:schemeClr>
              </a:solidFill>
              <a:ln w="19050">
                <a:solidFill>
                  <a:schemeClr val="lt1"/>
                </a:solidFill>
              </a:ln>
              <a:effectLst/>
            </c:spPr>
          </c:dPt>
          <c:dPt>
            <c:idx val="9"/>
            <c:bubble3D val="0"/>
            <c:spPr>
              <a:solidFill>
                <a:schemeClr val="accent4">
                  <a:lumMod val="60000"/>
                </a:schemeClr>
              </a:solidFill>
              <a:ln w="19050">
                <a:solidFill>
                  <a:schemeClr val="lt1"/>
                </a:solidFill>
              </a:ln>
              <a:effectLst/>
            </c:spPr>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[Book.xlsx]Sheet1!$A$1:$A$10</c:f>
              <c:strCache>
                <c:ptCount val="10"/>
                <c:pt idx="0">
                  <c:v>Cafe renovation &amp; interior design</c:v>
                </c:pt>
                <c:pt idx="1">
                  <c:v>Kitchen equipment </c:v>
                </c:pt>
                <c:pt idx="2">
                  <c:v>Furniture &amp; dining area</c:v>
                </c:pt>
                <c:pt idx="3">
                  <c:v>Children's activity area</c:v>
                </c:pt>
                <c:pt idx="4">
                  <c:v>Marketing and branding </c:v>
                </c:pt>
                <c:pt idx="5">
                  <c:v>Initial stock</c:v>
                </c:pt>
                <c:pt idx="6">
                  <c:v>Website development </c:v>
                </c:pt>
                <c:pt idx="7">
                  <c:v>Staff recruitment and training </c:v>
                </c:pt>
                <c:pt idx="8">
                  <c:v>Licenses and insurance </c:v>
                </c:pt>
                <c:pt idx="9">
                  <c:v>Sustainable packaging </c:v>
                </c:pt>
              </c:strCache>
            </c:strRef>
          </c:cat>
          <c:val>
            <c:numRef>
              <c:f>[Book.xlsx]Sheet1!$D$1:$D$10</c:f>
              <c:numCache>
                <c:formatCode>General</c:formatCode>
                <c:ptCount val="10"/>
                <c:pt idx="0">
                  <c:v>30</c:v>
                </c:pt>
                <c:pt idx="1">
                  <c:v>20</c:v>
                </c:pt>
                <c:pt idx="2">
                  <c:v>12</c:v>
                </c:pt>
                <c:pt idx="3">
                  <c:v>10</c:v>
                </c:pt>
                <c:pt idx="4">
                  <c:v>8</c:v>
                </c:pt>
                <c:pt idx="5">
                  <c:v>7</c:v>
                </c:pt>
                <c:pt idx="6">
                  <c:v>5</c:v>
                </c:pt>
                <c:pt idx="7">
                  <c:v>4</c:v>
                </c:pt>
                <c:pt idx="8">
                  <c:v>2</c:v>
                </c:pt>
                <c:pt idx="9">
                  <c:v>2</c:v>
                </c:pt>
              </c:numCache>
            </c:numRef>
          </c:val>
          <c:extLst>
            <c:ext xmlns:c16="http://schemas.microsoft.com/office/drawing/2014/chart" uri="{C3380CC4-5D6E-409C-BE32-E72D297353CC}">
              <c16:uniqueId val="{00000002-399B-B04F-B738-4A041F809097}"/>
            </c:ext>
          </c:extLst>
        </c:ser>
        <c:dLbls>
          <c:showLegendKey val="0"/>
          <c:showVal val="1"/>
          <c:showCatName val="0"/>
          <c:showSerName val="0"/>
          <c:showPercent val="0"/>
          <c:showBubbleSize val="0"/>
          <c:showLeaderLines val="1"/>
        </c:dLbls>
        <c:firstSliceAng val="0"/>
        <c:holeSize val="50"/>
      </c:doughnut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F15F5-F399-62B3-9A0B-24A1547FBAB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7B91A9B-5A71-E31F-958D-227DC739274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915E54C-39FC-6459-3FBC-F1F242AD6D51}"/>
              </a:ext>
            </a:extLst>
          </p:cNvPr>
          <p:cNvSpPr>
            <a:spLocks noGrp="1"/>
          </p:cNvSpPr>
          <p:nvPr>
            <p:ph type="dt" sz="half" idx="10"/>
          </p:nvPr>
        </p:nvSpPr>
        <p:spPr/>
        <p:txBody>
          <a:bodyPr/>
          <a:lstStyle/>
          <a:p>
            <a:fld id="{0B351331-48A7-304A-8C7E-889994E05119}" type="datetimeFigureOut">
              <a:rPr lang="en-US" smtClean="0"/>
              <a:t>7/12/26</a:t>
            </a:fld>
            <a:endParaRPr lang="en-US"/>
          </a:p>
        </p:txBody>
      </p:sp>
      <p:sp>
        <p:nvSpPr>
          <p:cNvPr id="5" name="Footer Placeholder 4">
            <a:extLst>
              <a:ext uri="{FF2B5EF4-FFF2-40B4-BE49-F238E27FC236}">
                <a16:creationId xmlns:a16="http://schemas.microsoft.com/office/drawing/2014/main" id="{CD6AB7BA-A390-F134-FEFD-576AE5043B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B3724E-0196-B83C-E6B2-23BDBAC22CF8}"/>
              </a:ext>
            </a:extLst>
          </p:cNvPr>
          <p:cNvSpPr>
            <a:spLocks noGrp="1"/>
          </p:cNvSpPr>
          <p:nvPr>
            <p:ph type="sldNum" sz="quarter" idx="12"/>
          </p:nvPr>
        </p:nvSpPr>
        <p:spPr/>
        <p:txBody>
          <a:bodyPr/>
          <a:lstStyle/>
          <a:p>
            <a:fld id="{E1141BA0-75BE-B54B-9D50-34B74AA7E93B}" type="slidenum">
              <a:rPr lang="en-US" smtClean="0"/>
              <a:t>‹#›</a:t>
            </a:fld>
            <a:endParaRPr lang="en-US"/>
          </a:p>
        </p:txBody>
      </p:sp>
    </p:spTree>
    <p:extLst>
      <p:ext uri="{BB962C8B-B14F-4D97-AF65-F5344CB8AC3E}">
        <p14:creationId xmlns:p14="http://schemas.microsoft.com/office/powerpoint/2010/main" val="3304563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E1234-77FD-B31A-397D-9EF024D9428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7EB2AAF-DA45-E5F8-5A47-3C1E01DA2A0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AD91602-988D-68F0-8ABA-0772E34AEF4E}"/>
              </a:ext>
            </a:extLst>
          </p:cNvPr>
          <p:cNvSpPr>
            <a:spLocks noGrp="1"/>
          </p:cNvSpPr>
          <p:nvPr>
            <p:ph type="dt" sz="half" idx="10"/>
          </p:nvPr>
        </p:nvSpPr>
        <p:spPr/>
        <p:txBody>
          <a:bodyPr/>
          <a:lstStyle/>
          <a:p>
            <a:fld id="{0B351331-48A7-304A-8C7E-889994E05119}" type="datetimeFigureOut">
              <a:rPr lang="en-US" smtClean="0"/>
              <a:t>7/12/26</a:t>
            </a:fld>
            <a:endParaRPr lang="en-US"/>
          </a:p>
        </p:txBody>
      </p:sp>
      <p:sp>
        <p:nvSpPr>
          <p:cNvPr id="5" name="Footer Placeholder 4">
            <a:extLst>
              <a:ext uri="{FF2B5EF4-FFF2-40B4-BE49-F238E27FC236}">
                <a16:creationId xmlns:a16="http://schemas.microsoft.com/office/drawing/2014/main" id="{E0AA4ED8-49DC-A520-3396-15DA108381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ACE38AE-741E-E002-6D45-0B330C36059F}"/>
              </a:ext>
            </a:extLst>
          </p:cNvPr>
          <p:cNvSpPr>
            <a:spLocks noGrp="1"/>
          </p:cNvSpPr>
          <p:nvPr>
            <p:ph type="sldNum" sz="quarter" idx="12"/>
          </p:nvPr>
        </p:nvSpPr>
        <p:spPr/>
        <p:txBody>
          <a:bodyPr/>
          <a:lstStyle/>
          <a:p>
            <a:fld id="{E1141BA0-75BE-B54B-9D50-34B74AA7E93B}" type="slidenum">
              <a:rPr lang="en-US" smtClean="0"/>
              <a:t>‹#›</a:t>
            </a:fld>
            <a:endParaRPr lang="en-US"/>
          </a:p>
        </p:txBody>
      </p:sp>
    </p:spTree>
    <p:extLst>
      <p:ext uri="{BB962C8B-B14F-4D97-AF65-F5344CB8AC3E}">
        <p14:creationId xmlns:p14="http://schemas.microsoft.com/office/powerpoint/2010/main" val="12747641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F8793-9CC6-561B-8CE0-D696941D76E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531826D-CD51-EF32-5BE2-8830243A88C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98D3A00-5C1A-2950-912E-FC197D20FFBE}"/>
              </a:ext>
            </a:extLst>
          </p:cNvPr>
          <p:cNvSpPr>
            <a:spLocks noGrp="1"/>
          </p:cNvSpPr>
          <p:nvPr>
            <p:ph type="dt" sz="half" idx="10"/>
          </p:nvPr>
        </p:nvSpPr>
        <p:spPr/>
        <p:txBody>
          <a:bodyPr/>
          <a:lstStyle/>
          <a:p>
            <a:fld id="{0B351331-48A7-304A-8C7E-889994E05119}" type="datetimeFigureOut">
              <a:rPr lang="en-US" smtClean="0"/>
              <a:t>7/12/26</a:t>
            </a:fld>
            <a:endParaRPr lang="en-US"/>
          </a:p>
        </p:txBody>
      </p:sp>
      <p:sp>
        <p:nvSpPr>
          <p:cNvPr id="5" name="Footer Placeholder 4">
            <a:extLst>
              <a:ext uri="{FF2B5EF4-FFF2-40B4-BE49-F238E27FC236}">
                <a16:creationId xmlns:a16="http://schemas.microsoft.com/office/drawing/2014/main" id="{CAA8560B-13C2-4614-D74D-A724A0E6A3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1123CC-F6D1-4B96-059A-4394B307D19D}"/>
              </a:ext>
            </a:extLst>
          </p:cNvPr>
          <p:cNvSpPr>
            <a:spLocks noGrp="1"/>
          </p:cNvSpPr>
          <p:nvPr>
            <p:ph type="sldNum" sz="quarter" idx="12"/>
          </p:nvPr>
        </p:nvSpPr>
        <p:spPr/>
        <p:txBody>
          <a:bodyPr/>
          <a:lstStyle/>
          <a:p>
            <a:fld id="{E1141BA0-75BE-B54B-9D50-34B74AA7E93B}" type="slidenum">
              <a:rPr lang="en-US" smtClean="0"/>
              <a:t>‹#›</a:t>
            </a:fld>
            <a:endParaRPr lang="en-US"/>
          </a:p>
        </p:txBody>
      </p:sp>
    </p:spTree>
    <p:extLst>
      <p:ext uri="{BB962C8B-B14F-4D97-AF65-F5344CB8AC3E}">
        <p14:creationId xmlns:p14="http://schemas.microsoft.com/office/powerpoint/2010/main" val="32999332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01EEC-9B92-804E-76D5-0EF28790F9D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A18FDF6-BE1E-4959-588C-C67084EF00A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EA0A87B-61C2-72CC-2CB8-A8E644AE3FE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E70F8FB-6393-4FF9-702F-F7D8F33440FB}"/>
              </a:ext>
            </a:extLst>
          </p:cNvPr>
          <p:cNvSpPr>
            <a:spLocks noGrp="1"/>
          </p:cNvSpPr>
          <p:nvPr>
            <p:ph type="dt" sz="half" idx="10"/>
          </p:nvPr>
        </p:nvSpPr>
        <p:spPr/>
        <p:txBody>
          <a:bodyPr/>
          <a:lstStyle/>
          <a:p>
            <a:fld id="{0B351331-48A7-304A-8C7E-889994E05119}" type="datetimeFigureOut">
              <a:rPr lang="en-US" smtClean="0"/>
              <a:t>7/12/26</a:t>
            </a:fld>
            <a:endParaRPr lang="en-US"/>
          </a:p>
        </p:txBody>
      </p:sp>
      <p:sp>
        <p:nvSpPr>
          <p:cNvPr id="6" name="Footer Placeholder 5">
            <a:extLst>
              <a:ext uri="{FF2B5EF4-FFF2-40B4-BE49-F238E27FC236}">
                <a16:creationId xmlns:a16="http://schemas.microsoft.com/office/drawing/2014/main" id="{548BD4ED-B507-31A6-43C0-CF39A535EB4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B183AE3-989A-D7C7-389C-336DC2B08D4E}"/>
              </a:ext>
            </a:extLst>
          </p:cNvPr>
          <p:cNvSpPr>
            <a:spLocks noGrp="1"/>
          </p:cNvSpPr>
          <p:nvPr>
            <p:ph type="sldNum" sz="quarter" idx="12"/>
          </p:nvPr>
        </p:nvSpPr>
        <p:spPr/>
        <p:txBody>
          <a:bodyPr/>
          <a:lstStyle/>
          <a:p>
            <a:fld id="{E1141BA0-75BE-B54B-9D50-34B74AA7E93B}" type="slidenum">
              <a:rPr lang="en-US" smtClean="0"/>
              <a:t>‹#›</a:t>
            </a:fld>
            <a:endParaRPr lang="en-US"/>
          </a:p>
        </p:txBody>
      </p:sp>
    </p:spTree>
    <p:extLst>
      <p:ext uri="{BB962C8B-B14F-4D97-AF65-F5344CB8AC3E}">
        <p14:creationId xmlns:p14="http://schemas.microsoft.com/office/powerpoint/2010/main" val="31320523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5F8A-A4BB-7064-95D7-FCA33F42EBC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EB48E4A-79F6-A0C3-1054-A20B519F60D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7C0975E-A077-39F1-345A-06E5635A42E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2307332-0E17-3764-D0B1-5331286E1BC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840D086-2300-47C6-35E8-81D4EE87531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6DE1024-2B8E-2F45-ED3F-2F6512645712}"/>
              </a:ext>
            </a:extLst>
          </p:cNvPr>
          <p:cNvSpPr>
            <a:spLocks noGrp="1"/>
          </p:cNvSpPr>
          <p:nvPr>
            <p:ph type="dt" sz="half" idx="10"/>
          </p:nvPr>
        </p:nvSpPr>
        <p:spPr/>
        <p:txBody>
          <a:bodyPr/>
          <a:lstStyle/>
          <a:p>
            <a:fld id="{0B351331-48A7-304A-8C7E-889994E05119}" type="datetimeFigureOut">
              <a:rPr lang="en-US" smtClean="0"/>
              <a:t>7/12/26</a:t>
            </a:fld>
            <a:endParaRPr lang="en-US"/>
          </a:p>
        </p:txBody>
      </p:sp>
      <p:sp>
        <p:nvSpPr>
          <p:cNvPr id="8" name="Footer Placeholder 7">
            <a:extLst>
              <a:ext uri="{FF2B5EF4-FFF2-40B4-BE49-F238E27FC236}">
                <a16:creationId xmlns:a16="http://schemas.microsoft.com/office/drawing/2014/main" id="{401828EF-E573-2F59-F19B-32F777DB2CB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DECA3CC-3C73-1550-5147-13F762B265B9}"/>
              </a:ext>
            </a:extLst>
          </p:cNvPr>
          <p:cNvSpPr>
            <a:spLocks noGrp="1"/>
          </p:cNvSpPr>
          <p:nvPr>
            <p:ph type="sldNum" sz="quarter" idx="12"/>
          </p:nvPr>
        </p:nvSpPr>
        <p:spPr/>
        <p:txBody>
          <a:bodyPr/>
          <a:lstStyle/>
          <a:p>
            <a:fld id="{E1141BA0-75BE-B54B-9D50-34B74AA7E93B}" type="slidenum">
              <a:rPr lang="en-US" smtClean="0"/>
              <a:t>‹#›</a:t>
            </a:fld>
            <a:endParaRPr lang="en-US"/>
          </a:p>
        </p:txBody>
      </p:sp>
    </p:spTree>
    <p:extLst>
      <p:ext uri="{BB962C8B-B14F-4D97-AF65-F5344CB8AC3E}">
        <p14:creationId xmlns:p14="http://schemas.microsoft.com/office/powerpoint/2010/main" val="37596677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F28F9-EBA3-3C00-D12C-1A1382D2812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ED10344-17F3-E3F7-5023-87A0F0B9AAEC}"/>
              </a:ext>
            </a:extLst>
          </p:cNvPr>
          <p:cNvSpPr>
            <a:spLocks noGrp="1"/>
          </p:cNvSpPr>
          <p:nvPr>
            <p:ph type="dt" sz="half" idx="10"/>
          </p:nvPr>
        </p:nvSpPr>
        <p:spPr/>
        <p:txBody>
          <a:bodyPr/>
          <a:lstStyle/>
          <a:p>
            <a:fld id="{0B351331-48A7-304A-8C7E-889994E05119}" type="datetimeFigureOut">
              <a:rPr lang="en-US" smtClean="0"/>
              <a:t>7/12/26</a:t>
            </a:fld>
            <a:endParaRPr lang="en-US"/>
          </a:p>
        </p:txBody>
      </p:sp>
      <p:sp>
        <p:nvSpPr>
          <p:cNvPr id="4" name="Footer Placeholder 3">
            <a:extLst>
              <a:ext uri="{FF2B5EF4-FFF2-40B4-BE49-F238E27FC236}">
                <a16:creationId xmlns:a16="http://schemas.microsoft.com/office/drawing/2014/main" id="{9AB3B6FC-DD90-A793-C5C8-A4D5034CB56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B6657B2-2CE6-9863-56D2-0E6D55F1AB32}"/>
              </a:ext>
            </a:extLst>
          </p:cNvPr>
          <p:cNvSpPr>
            <a:spLocks noGrp="1"/>
          </p:cNvSpPr>
          <p:nvPr>
            <p:ph type="sldNum" sz="quarter" idx="12"/>
          </p:nvPr>
        </p:nvSpPr>
        <p:spPr/>
        <p:txBody>
          <a:bodyPr/>
          <a:lstStyle/>
          <a:p>
            <a:fld id="{E1141BA0-75BE-B54B-9D50-34B74AA7E93B}" type="slidenum">
              <a:rPr lang="en-US" smtClean="0"/>
              <a:t>‹#›</a:t>
            </a:fld>
            <a:endParaRPr lang="en-US"/>
          </a:p>
        </p:txBody>
      </p:sp>
    </p:spTree>
    <p:extLst>
      <p:ext uri="{BB962C8B-B14F-4D97-AF65-F5344CB8AC3E}">
        <p14:creationId xmlns:p14="http://schemas.microsoft.com/office/powerpoint/2010/main" val="13827763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F5CC4BB-EAA6-E3E8-3B8F-6BBCE9587896}"/>
              </a:ext>
            </a:extLst>
          </p:cNvPr>
          <p:cNvSpPr>
            <a:spLocks noGrp="1"/>
          </p:cNvSpPr>
          <p:nvPr>
            <p:ph type="dt" sz="half" idx="10"/>
          </p:nvPr>
        </p:nvSpPr>
        <p:spPr/>
        <p:txBody>
          <a:bodyPr/>
          <a:lstStyle/>
          <a:p>
            <a:fld id="{0B351331-48A7-304A-8C7E-889994E05119}" type="datetimeFigureOut">
              <a:rPr lang="en-US" smtClean="0"/>
              <a:t>7/12/26</a:t>
            </a:fld>
            <a:endParaRPr lang="en-US"/>
          </a:p>
        </p:txBody>
      </p:sp>
      <p:sp>
        <p:nvSpPr>
          <p:cNvPr id="3" name="Footer Placeholder 2">
            <a:extLst>
              <a:ext uri="{FF2B5EF4-FFF2-40B4-BE49-F238E27FC236}">
                <a16:creationId xmlns:a16="http://schemas.microsoft.com/office/drawing/2014/main" id="{AB642608-E615-B530-9A94-D779475DBD0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7CD5D26-FCD7-05A4-C526-E79CC6C2964F}"/>
              </a:ext>
            </a:extLst>
          </p:cNvPr>
          <p:cNvSpPr>
            <a:spLocks noGrp="1"/>
          </p:cNvSpPr>
          <p:nvPr>
            <p:ph type="sldNum" sz="quarter" idx="12"/>
          </p:nvPr>
        </p:nvSpPr>
        <p:spPr/>
        <p:txBody>
          <a:bodyPr/>
          <a:lstStyle/>
          <a:p>
            <a:fld id="{E1141BA0-75BE-B54B-9D50-34B74AA7E93B}" type="slidenum">
              <a:rPr lang="en-US" smtClean="0"/>
              <a:t>‹#›</a:t>
            </a:fld>
            <a:endParaRPr lang="en-US"/>
          </a:p>
        </p:txBody>
      </p:sp>
    </p:spTree>
    <p:extLst>
      <p:ext uri="{BB962C8B-B14F-4D97-AF65-F5344CB8AC3E}">
        <p14:creationId xmlns:p14="http://schemas.microsoft.com/office/powerpoint/2010/main" val="4275052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E3049-16AA-D88A-8C96-888391D3F66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2577999-D7E6-93CA-C67C-09B7BBB0BE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75688EC-84EE-0D9F-6F9E-B82F96F3DD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746A18E-E107-2DFA-31D4-16AA56565430}"/>
              </a:ext>
            </a:extLst>
          </p:cNvPr>
          <p:cNvSpPr>
            <a:spLocks noGrp="1"/>
          </p:cNvSpPr>
          <p:nvPr>
            <p:ph type="dt" sz="half" idx="10"/>
          </p:nvPr>
        </p:nvSpPr>
        <p:spPr/>
        <p:txBody>
          <a:bodyPr/>
          <a:lstStyle/>
          <a:p>
            <a:fld id="{0B351331-48A7-304A-8C7E-889994E05119}" type="datetimeFigureOut">
              <a:rPr lang="en-US" smtClean="0"/>
              <a:t>7/12/26</a:t>
            </a:fld>
            <a:endParaRPr lang="en-US"/>
          </a:p>
        </p:txBody>
      </p:sp>
      <p:sp>
        <p:nvSpPr>
          <p:cNvPr id="6" name="Footer Placeholder 5">
            <a:extLst>
              <a:ext uri="{FF2B5EF4-FFF2-40B4-BE49-F238E27FC236}">
                <a16:creationId xmlns:a16="http://schemas.microsoft.com/office/drawing/2014/main" id="{A2E00E95-52C8-A89C-7D64-ADE00DA08F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C826462-8BC3-8C21-37FA-3AB833EF65D2}"/>
              </a:ext>
            </a:extLst>
          </p:cNvPr>
          <p:cNvSpPr>
            <a:spLocks noGrp="1"/>
          </p:cNvSpPr>
          <p:nvPr>
            <p:ph type="sldNum" sz="quarter" idx="12"/>
          </p:nvPr>
        </p:nvSpPr>
        <p:spPr/>
        <p:txBody>
          <a:bodyPr/>
          <a:lstStyle/>
          <a:p>
            <a:fld id="{E1141BA0-75BE-B54B-9D50-34B74AA7E93B}" type="slidenum">
              <a:rPr lang="en-US" smtClean="0"/>
              <a:t>‹#›</a:t>
            </a:fld>
            <a:endParaRPr lang="en-US"/>
          </a:p>
        </p:txBody>
      </p:sp>
    </p:spTree>
    <p:extLst>
      <p:ext uri="{BB962C8B-B14F-4D97-AF65-F5344CB8AC3E}">
        <p14:creationId xmlns:p14="http://schemas.microsoft.com/office/powerpoint/2010/main" val="40688431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C4D4E-3512-579E-EF38-BDF30AB2BE1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145EEDA-309A-18AA-F47A-31FFEC02EA5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072A336-CD3F-94A0-A3B3-9F3E23FDBA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E78A8C5-FC8D-B715-2C2B-0B8FC2C3B703}"/>
              </a:ext>
            </a:extLst>
          </p:cNvPr>
          <p:cNvSpPr>
            <a:spLocks noGrp="1"/>
          </p:cNvSpPr>
          <p:nvPr>
            <p:ph type="dt" sz="half" idx="10"/>
          </p:nvPr>
        </p:nvSpPr>
        <p:spPr/>
        <p:txBody>
          <a:bodyPr/>
          <a:lstStyle/>
          <a:p>
            <a:fld id="{0B351331-48A7-304A-8C7E-889994E05119}" type="datetimeFigureOut">
              <a:rPr lang="en-US" smtClean="0"/>
              <a:t>7/12/26</a:t>
            </a:fld>
            <a:endParaRPr lang="en-US"/>
          </a:p>
        </p:txBody>
      </p:sp>
      <p:sp>
        <p:nvSpPr>
          <p:cNvPr id="6" name="Footer Placeholder 5">
            <a:extLst>
              <a:ext uri="{FF2B5EF4-FFF2-40B4-BE49-F238E27FC236}">
                <a16:creationId xmlns:a16="http://schemas.microsoft.com/office/drawing/2014/main" id="{BEA75D41-38BF-DC15-E25C-B5B63EF14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DD05A09-1203-8A25-92C2-ADAE6A5CD74B}"/>
              </a:ext>
            </a:extLst>
          </p:cNvPr>
          <p:cNvSpPr>
            <a:spLocks noGrp="1"/>
          </p:cNvSpPr>
          <p:nvPr>
            <p:ph type="sldNum" sz="quarter" idx="12"/>
          </p:nvPr>
        </p:nvSpPr>
        <p:spPr/>
        <p:txBody>
          <a:bodyPr/>
          <a:lstStyle/>
          <a:p>
            <a:fld id="{E1141BA0-75BE-B54B-9D50-34B74AA7E93B}" type="slidenum">
              <a:rPr lang="en-US" smtClean="0"/>
              <a:t>‹#›</a:t>
            </a:fld>
            <a:endParaRPr lang="en-US"/>
          </a:p>
        </p:txBody>
      </p:sp>
    </p:spTree>
    <p:extLst>
      <p:ext uri="{BB962C8B-B14F-4D97-AF65-F5344CB8AC3E}">
        <p14:creationId xmlns:p14="http://schemas.microsoft.com/office/powerpoint/2010/main" val="9691583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39C43-A53F-E0B6-C152-A351C1F4D77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7BBCD7F-7D39-F35F-835A-C7D888E902C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0F4564F-138B-AD23-C0D0-1B5C889FAA64}"/>
              </a:ext>
            </a:extLst>
          </p:cNvPr>
          <p:cNvSpPr>
            <a:spLocks noGrp="1"/>
          </p:cNvSpPr>
          <p:nvPr>
            <p:ph type="dt" sz="half" idx="10"/>
          </p:nvPr>
        </p:nvSpPr>
        <p:spPr/>
        <p:txBody>
          <a:bodyPr/>
          <a:lstStyle/>
          <a:p>
            <a:fld id="{0B351331-48A7-304A-8C7E-889994E05119}" type="datetimeFigureOut">
              <a:rPr lang="en-US" smtClean="0"/>
              <a:t>7/12/26</a:t>
            </a:fld>
            <a:endParaRPr lang="en-US"/>
          </a:p>
        </p:txBody>
      </p:sp>
      <p:sp>
        <p:nvSpPr>
          <p:cNvPr id="5" name="Footer Placeholder 4">
            <a:extLst>
              <a:ext uri="{FF2B5EF4-FFF2-40B4-BE49-F238E27FC236}">
                <a16:creationId xmlns:a16="http://schemas.microsoft.com/office/drawing/2014/main" id="{A544E7A3-19A4-2215-ACB8-DAA177D3A9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EA8DFC0-6F95-1D92-FA00-57A1207B0AD5}"/>
              </a:ext>
            </a:extLst>
          </p:cNvPr>
          <p:cNvSpPr>
            <a:spLocks noGrp="1"/>
          </p:cNvSpPr>
          <p:nvPr>
            <p:ph type="sldNum" sz="quarter" idx="12"/>
          </p:nvPr>
        </p:nvSpPr>
        <p:spPr/>
        <p:txBody>
          <a:bodyPr/>
          <a:lstStyle/>
          <a:p>
            <a:fld id="{E1141BA0-75BE-B54B-9D50-34B74AA7E93B}" type="slidenum">
              <a:rPr lang="en-US" smtClean="0"/>
              <a:t>‹#›</a:t>
            </a:fld>
            <a:endParaRPr lang="en-US"/>
          </a:p>
        </p:txBody>
      </p:sp>
    </p:spTree>
    <p:extLst>
      <p:ext uri="{BB962C8B-B14F-4D97-AF65-F5344CB8AC3E}">
        <p14:creationId xmlns:p14="http://schemas.microsoft.com/office/powerpoint/2010/main" val="29541968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3116AC-23D1-0148-0925-69155E7592D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53FFD70-6B66-D132-A535-2A034E150C6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0D84D82-703B-4510-4D58-95E00DCB2A1A}"/>
              </a:ext>
            </a:extLst>
          </p:cNvPr>
          <p:cNvSpPr>
            <a:spLocks noGrp="1"/>
          </p:cNvSpPr>
          <p:nvPr>
            <p:ph type="dt" sz="half" idx="10"/>
          </p:nvPr>
        </p:nvSpPr>
        <p:spPr/>
        <p:txBody>
          <a:bodyPr/>
          <a:lstStyle/>
          <a:p>
            <a:fld id="{0B351331-48A7-304A-8C7E-889994E05119}" type="datetimeFigureOut">
              <a:rPr lang="en-US" smtClean="0"/>
              <a:t>7/12/26</a:t>
            </a:fld>
            <a:endParaRPr lang="en-US"/>
          </a:p>
        </p:txBody>
      </p:sp>
      <p:sp>
        <p:nvSpPr>
          <p:cNvPr id="5" name="Footer Placeholder 4">
            <a:extLst>
              <a:ext uri="{FF2B5EF4-FFF2-40B4-BE49-F238E27FC236}">
                <a16:creationId xmlns:a16="http://schemas.microsoft.com/office/drawing/2014/main" id="{B04D3395-9DD3-977E-D785-F401B8BB65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F3EF0E-3FE0-853C-EB47-5EA909165AFB}"/>
              </a:ext>
            </a:extLst>
          </p:cNvPr>
          <p:cNvSpPr>
            <a:spLocks noGrp="1"/>
          </p:cNvSpPr>
          <p:nvPr>
            <p:ph type="sldNum" sz="quarter" idx="12"/>
          </p:nvPr>
        </p:nvSpPr>
        <p:spPr/>
        <p:txBody>
          <a:bodyPr/>
          <a:lstStyle/>
          <a:p>
            <a:fld id="{E1141BA0-75BE-B54B-9D50-34B74AA7E93B}" type="slidenum">
              <a:rPr lang="en-US" smtClean="0"/>
              <a:t>‹#›</a:t>
            </a:fld>
            <a:endParaRPr lang="en-US"/>
          </a:p>
        </p:txBody>
      </p:sp>
    </p:spTree>
    <p:extLst>
      <p:ext uri="{BB962C8B-B14F-4D97-AF65-F5344CB8AC3E}">
        <p14:creationId xmlns:p14="http://schemas.microsoft.com/office/powerpoint/2010/main" val="8772886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BCC37FB-BCAC-681B-82CC-641EEC284A1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3C43CD5-456A-E677-D7DD-6C29D25F0E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80CE8BA-8461-D5B6-4AFF-99FABB8EB04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B351331-48A7-304A-8C7E-889994E05119}" type="datetimeFigureOut">
              <a:rPr lang="en-US" smtClean="0"/>
              <a:t>7/12/26</a:t>
            </a:fld>
            <a:endParaRPr lang="en-US"/>
          </a:p>
        </p:txBody>
      </p:sp>
      <p:sp>
        <p:nvSpPr>
          <p:cNvPr id="5" name="Footer Placeholder 4">
            <a:extLst>
              <a:ext uri="{FF2B5EF4-FFF2-40B4-BE49-F238E27FC236}">
                <a16:creationId xmlns:a16="http://schemas.microsoft.com/office/drawing/2014/main" id="{1DCB3C79-B7E6-AEB3-0FE0-5FA325183A0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5910E61-7A12-F140-C608-413BB3F71CC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1141BA0-75BE-B54B-9D50-34B74AA7E93B}" type="slidenum">
              <a:rPr lang="en-US" smtClean="0"/>
              <a:t>‹#›</a:t>
            </a:fld>
            <a:endParaRPr lang="en-US"/>
          </a:p>
        </p:txBody>
      </p:sp>
    </p:spTree>
    <p:extLst>
      <p:ext uri="{BB962C8B-B14F-4D97-AF65-F5344CB8AC3E}">
        <p14:creationId xmlns:p14="http://schemas.microsoft.com/office/powerpoint/2010/main" val="42575042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3E3EF"/>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B02C7E1-5FE3-2939-CB48-5BEF67DCA3E6}"/>
              </a:ext>
            </a:extLst>
          </p:cNvPr>
          <p:cNvSpPr txBox="1"/>
          <p:nvPr/>
        </p:nvSpPr>
        <p:spPr>
          <a:xfrm>
            <a:off x="468767" y="405896"/>
            <a:ext cx="10634301" cy="5539978"/>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Student Name:</a:t>
            </a:r>
            <a:r>
              <a:rPr lang="en-GB" sz="2400" dirty="0">
                <a:latin typeface="Arial" panose="020B0604020202020204" pitchFamily="34" charset="0"/>
                <a:cs typeface="Arial" panose="020B0604020202020204" pitchFamily="34" charset="0"/>
              </a:rPr>
              <a:t>Siddika Sultana</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Student ID:</a:t>
            </a:r>
            <a:r>
              <a:rPr lang="en-GB" sz="2400" dirty="0">
                <a:latin typeface="Arial" panose="020B0604020202020204" pitchFamily="34" charset="0"/>
                <a:cs typeface="Arial" panose="020B0604020202020204" pitchFamily="34" charset="0"/>
              </a:rPr>
              <a:t>2331479</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Programme of study: </a:t>
            </a:r>
            <a:r>
              <a:rPr lang="en-GB" sz="2400" dirty="0">
                <a:latin typeface="Arial" panose="020B0604020202020204" pitchFamily="34" charset="0"/>
                <a:cs typeface="Arial" panose="020B0604020202020204" pitchFamily="34" charset="0"/>
              </a:rPr>
              <a:t>Certificate of Higher Education Business Skills for the Workplace</a:t>
            </a:r>
            <a:endParaRPr lang="en-GB" sz="2400" b="1"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Module Code: </a:t>
            </a:r>
            <a:r>
              <a:rPr lang="en-GB" sz="2400" dirty="0">
                <a:latin typeface="Arial" panose="020B0604020202020204" pitchFamily="34" charset="0"/>
                <a:cs typeface="Arial" panose="020B0604020202020204" pitchFamily="34" charset="0"/>
              </a:rPr>
              <a:t>LCLM 4006</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Module Name: </a:t>
            </a:r>
            <a:r>
              <a:rPr lang="en-GB" sz="2400" dirty="0">
                <a:latin typeface="Arial" panose="020B0604020202020204" pitchFamily="34" charset="0"/>
                <a:cs typeface="Arial" panose="020B0604020202020204" pitchFamily="34" charset="0"/>
              </a:rPr>
              <a:t>Enterprise and Entrepreneurship </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Component 2: </a:t>
            </a:r>
            <a:r>
              <a:rPr lang="en-GB" sz="2400" dirty="0">
                <a:latin typeface="Arial" panose="020B0604020202020204" pitchFamily="34" charset="0"/>
                <a:cs typeface="Arial" panose="020B0604020202020204" pitchFamily="34" charset="0"/>
              </a:rPr>
              <a:t>Individual Presentation Pitch – Bloom &amp; Brunch Café </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Lecturer’s Name:</a:t>
            </a:r>
            <a:r>
              <a:rPr lang="en-GB" sz="2400" dirty="0">
                <a:latin typeface="Arial" panose="020B0604020202020204" pitchFamily="34" charset="0"/>
                <a:cs typeface="Arial" panose="020B0604020202020204" pitchFamily="34" charset="0"/>
              </a:rPr>
              <a:t> Doreen Amundam</a:t>
            </a:r>
            <a:endParaRPr lang="en-GB" sz="2400" b="1"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7906547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alphaModFix amt="36443"/>
          </a:blip>
          <a:stretch>
            <a:fillRect t="-69000" b="-69000"/>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75A0FB9-DE58-6AFA-4761-DC15C3B2DB05}"/>
              </a:ext>
            </a:extLst>
          </p:cNvPr>
          <p:cNvSpPr txBox="1"/>
          <p:nvPr/>
        </p:nvSpPr>
        <p:spPr>
          <a:xfrm>
            <a:off x="335404" y="397985"/>
            <a:ext cx="9749149" cy="4524315"/>
          </a:xfrm>
          <a:prstGeom prst="rect">
            <a:avLst/>
          </a:prstGeom>
          <a:noFill/>
        </p:spPr>
        <p:txBody>
          <a:bodyPr wrap="square">
            <a:spAutoFit/>
          </a:bodyPr>
          <a:lstStyle/>
          <a:p>
            <a:r>
              <a:rPr lang="en-US" b="1" dirty="0">
                <a:latin typeface="Arial" panose="020B0604020202020204" pitchFamily="34" charset="0"/>
                <a:cs typeface="Arial" panose="020B0604020202020204" pitchFamily="34" charset="0"/>
              </a:rPr>
              <a:t>Overview of the Business Idea</a:t>
            </a:r>
            <a:endParaRPr lang="en-GB" b="1" dirty="0">
              <a:latin typeface="Arial" panose="020B0604020202020204" pitchFamily="34" charset="0"/>
              <a:cs typeface="Arial" panose="020B0604020202020204" pitchFamily="34" charset="0"/>
            </a:endParaRPr>
          </a:p>
          <a:p>
            <a:endParaRPr lang="en-GB" dirty="0"/>
          </a:p>
          <a:p>
            <a:r>
              <a:rPr lang="en-US" dirty="0">
                <a:latin typeface="Arial" panose="020B0604020202020204" pitchFamily="34" charset="0"/>
                <a:cs typeface="Arial" panose="020B0604020202020204" pitchFamily="34" charset="0"/>
              </a:rPr>
              <a:t>Bloom &amp; Brunch Café is a sustainable, family-friendly brunch café that offers much more than just food.The idea behind the business is to create a space where parents can enjoy a high-quality brunch while their children take part in creative and educational activities in a safe environment.</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The café will offer freshly prepared brunch meals, speciality coffees, children’s menus, arts and crafts workshops, birthday parties and seasonal events.</a:t>
            </a:r>
            <a:r>
              <a:rPr lang="en-GB"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My target customers are parents aged between 25 and 45 with children aged between one and ten years old.</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The unique selling point of Bloom &amp; Brunch is that it combines premium dining with family entertainment. </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Unlike traditional cafés or indoor play centers, it provides an enjoyable experience for both parents and children, encouraging families to spend quality time together.</a:t>
            </a:r>
          </a:p>
        </p:txBody>
      </p:sp>
    </p:spTree>
    <p:extLst>
      <p:ext uri="{BB962C8B-B14F-4D97-AF65-F5344CB8AC3E}">
        <p14:creationId xmlns:p14="http://schemas.microsoft.com/office/powerpoint/2010/main" val="1715529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3E3EF"/>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67099C3-1601-604E-C506-93FD08AECEE1}"/>
              </a:ext>
            </a:extLst>
          </p:cNvPr>
          <p:cNvSpPr txBox="1"/>
          <p:nvPr/>
        </p:nvSpPr>
        <p:spPr>
          <a:xfrm>
            <a:off x="108925" y="144529"/>
            <a:ext cx="10995365" cy="3139321"/>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Management Structure and Legal Format</a:t>
            </a:r>
          </a:p>
          <a:p>
            <a:endParaRPr lang="en-GB" b="1"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Bloom &amp; Brunch Café will operate as a Private Limited Company, also known as an Ltd.I </a:t>
            </a:r>
            <a:r>
              <a:rPr lang="en-GB" dirty="0">
                <a:latin typeface="Arial" panose="020B0604020202020204" pitchFamily="34" charset="0"/>
                <a:cs typeface="Arial" panose="020B0604020202020204" pitchFamily="34" charset="0"/>
              </a:rPr>
              <a:t>chose</a:t>
            </a:r>
            <a:r>
              <a:rPr lang="en-US" dirty="0">
                <a:latin typeface="Arial" panose="020B0604020202020204" pitchFamily="34" charset="0"/>
                <a:cs typeface="Arial" panose="020B0604020202020204" pitchFamily="34" charset="0"/>
              </a:rPr>
              <a:t> this legal structure because it provides limited liability, which means that if the business experiences financial difficulties, my personal assets are protected.An Ltd also increases credibility with investors and financial institutions while supporting future expansion opportunities.The management structure has been designed to ensure that the business operates efficiently.As the Founder and Managing Director, I will oversee the overall strategy, finances and future development of the business.The Café Manager will supervise the daily operations, while the Head Chef will manage food quality and suppliers.Family Experience Coordinators will organise children’s activities, and the Marketing Assistant will manage promotions and social media.</a:t>
            </a:r>
          </a:p>
        </p:txBody>
      </p:sp>
    </p:spTree>
    <p:extLst>
      <p:ext uri="{BB962C8B-B14F-4D97-AF65-F5344CB8AC3E}">
        <p14:creationId xmlns:p14="http://schemas.microsoft.com/office/powerpoint/2010/main" val="10759231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3E3EF"/>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F282E28-52EC-93B7-21EE-B47AB4FEDAC7}"/>
              </a:ext>
            </a:extLst>
          </p:cNvPr>
          <p:cNvSpPr txBox="1"/>
          <p:nvPr/>
        </p:nvSpPr>
        <p:spPr>
          <a:xfrm>
            <a:off x="150891" y="207646"/>
            <a:ext cx="11109417" cy="4524315"/>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Three Important External Factors (PESTEL Analysis)</a:t>
            </a:r>
          </a:p>
          <a:p>
            <a:endParaRPr lang="en-GB" b="1"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The three most important external factors affecting Bloom &amp; Brunch are social, economic and technological factors.</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Firstly, social trends show that parents increasingly want meaningful experiences with their children rather than simply eating out. This creates an opportunity for my business because it combines food with family activities.</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Secondly, economic factors such as the rising cost of living could reduce spending on leisure activities. Bloom &amp; Brunch will offer affordable family bundles, seasonal promotions and loyalty rewards to encourage repeat visits.</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Finally, technology will play an important role. Customers will be able to make online bookings and pay using cashless payment systems. Social media platforms will also be used to promote the business and maintain strong customer relationships.</a:t>
            </a:r>
          </a:p>
        </p:txBody>
      </p:sp>
    </p:spTree>
    <p:extLst>
      <p:ext uri="{BB962C8B-B14F-4D97-AF65-F5344CB8AC3E}">
        <p14:creationId xmlns:p14="http://schemas.microsoft.com/office/powerpoint/2010/main" val="16860208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3E3EF"/>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E336B11-1AAF-1770-6CBE-F74598842E23}"/>
              </a:ext>
            </a:extLst>
          </p:cNvPr>
          <p:cNvSpPr txBox="1"/>
          <p:nvPr/>
        </p:nvSpPr>
        <p:spPr>
          <a:xfrm>
            <a:off x="123301" y="185796"/>
            <a:ext cx="11577961" cy="2585323"/>
          </a:xfrm>
          <a:prstGeom prst="rect">
            <a:avLst/>
          </a:prstGeom>
          <a:noFill/>
        </p:spPr>
        <p:txBody>
          <a:bodyPr wrap="square">
            <a:spAutoFit/>
          </a:bodyPr>
          <a:lstStyle/>
          <a:p>
            <a:r>
              <a:rPr lang="en-US" b="1" dirty="0">
                <a:latin typeface="Arial" panose="020B0604020202020204" pitchFamily="34" charset="0"/>
                <a:cs typeface="Arial" panose="020B0604020202020204" pitchFamily="34" charset="0"/>
              </a:rPr>
              <a:t>Marketing Strategy One</a:t>
            </a:r>
            <a:endParaRPr lang="en-GB" b="1"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My first marketing strategy is digital marketing through Instagram and TikTok.I selected these platforms because they are widely used by my target market of parents aged between 25 and 45.Since Bloom &amp; Brunch is a visually appealing business, I will regularly share photographs of the food, videos of family workshops and customer experiences.I also plan to encourage customers to post their own photos and tag the café on social media. This type of user-generated content helps build trust and increases brand awareness at very little cost.By maintaining an active online presence, I will be able to attract new customers while also encouraging existing customers to return.</a:t>
            </a:r>
          </a:p>
        </p:txBody>
      </p:sp>
      <p:sp>
        <p:nvSpPr>
          <p:cNvPr id="5" name="TextBox 4">
            <a:extLst>
              <a:ext uri="{FF2B5EF4-FFF2-40B4-BE49-F238E27FC236}">
                <a16:creationId xmlns:a16="http://schemas.microsoft.com/office/drawing/2014/main" id="{78202F4F-87BD-6F46-B22E-E12A197C43AD}"/>
              </a:ext>
            </a:extLst>
          </p:cNvPr>
          <p:cNvSpPr txBox="1"/>
          <p:nvPr/>
        </p:nvSpPr>
        <p:spPr>
          <a:xfrm>
            <a:off x="123302" y="3059193"/>
            <a:ext cx="11577960" cy="2585323"/>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Marketing Strategy Two</a:t>
            </a:r>
          </a:p>
          <a:p>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My second marketing strategy focuses on community partnerships and customer loyalty.Bloom &amp; Brunch will work closely with local schools, nurseries, parent groups and community organisations to build strong relationships within the local area. These partnerships will increase awareness of the business and help establish Bloom &amp; Brunch as a trusted family destination.In addition, I will introduce loyalty cards, birthday rewards, family membership packages and seasonal promotions to encourage repeat visits.Building long-term relationships with customers is important because loyal customers are more likely to return regularly and recommend the business to others through word of mouth.</a:t>
            </a:r>
          </a:p>
        </p:txBody>
      </p:sp>
    </p:spTree>
    <p:extLst>
      <p:ext uri="{BB962C8B-B14F-4D97-AF65-F5344CB8AC3E}">
        <p14:creationId xmlns:p14="http://schemas.microsoft.com/office/powerpoint/2010/main" val="29249577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3E3EF"/>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40C4DFB-08A3-0244-5AE4-661BE9DF01EB}"/>
              </a:ext>
            </a:extLst>
          </p:cNvPr>
          <p:cNvSpPr txBox="1"/>
          <p:nvPr/>
        </p:nvSpPr>
        <p:spPr>
          <a:xfrm>
            <a:off x="0" y="0"/>
            <a:ext cx="11751285" cy="6463308"/>
          </a:xfrm>
          <a:prstGeom prst="rect">
            <a:avLst/>
          </a:prstGeom>
          <a:noFill/>
        </p:spPr>
        <p:txBody>
          <a:bodyPr wrap="square">
            <a:spAutoFit/>
          </a:bodyPr>
          <a:lstStyle/>
          <a:p>
            <a:r>
              <a:rPr lang="en-US" b="1" dirty="0">
                <a:latin typeface="Arial" panose="020B0604020202020204" pitchFamily="34" charset="0"/>
                <a:cs typeface="Arial" panose="020B0604020202020204" pitchFamily="34" charset="0"/>
              </a:rPr>
              <a:t>Funding Requirements</a:t>
            </a:r>
            <a:endParaRPr lang="en-GB" b="1"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Total Start-up Funding Required</a:t>
            </a:r>
            <a:endParaRPr lang="en-GB" b="1"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£80,000</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Sources of Funding</a:t>
            </a:r>
            <a:endParaRPr lang="en-GB"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Amount</a:t>
            </a:r>
            <a:endParaRPr lang="en-GB" b="1"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Founder Contribution</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£10,000</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Small Business Loan</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£20,000</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Investor Funding</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£50,000</a:t>
            </a:r>
            <a:endParaRPr lang="en-GB"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Why is funding needed?</a:t>
            </a:r>
            <a:endParaRPr lang="en-GB" b="1"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Launch the business successfully</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Create a high-quality customer experience</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Support long-term growth and sustainability</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To launch Bloom &amp; Brunch Café successfully, I require approximately £80,000 in start-up funding.I will contribute £10,000 of my own savings, apply for a £20,000 small business loan and seek £50,000 from investors.This funding structure demonstrates my commitment to the business while also providing sufficient capital to establish the café and deliver a high-quality customer experience from the beginning.</a:t>
            </a:r>
          </a:p>
        </p:txBody>
      </p:sp>
    </p:spTree>
    <p:extLst>
      <p:ext uri="{BB962C8B-B14F-4D97-AF65-F5344CB8AC3E}">
        <p14:creationId xmlns:p14="http://schemas.microsoft.com/office/powerpoint/2010/main" val="11607390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3E3EF"/>
        </a:solidFill>
        <a:effectLst/>
      </p:bgPr>
    </p:bg>
    <p:spTree>
      <p:nvGrpSpPr>
        <p:cNvPr id="1" name=""/>
        <p:cNvGrpSpPr/>
        <p:nvPr/>
      </p:nvGrpSpPr>
      <p:grpSpPr>
        <a:xfrm>
          <a:off x="0" y="0"/>
          <a:ext cx="0" cy="0"/>
          <a:chOff x="0" y="0"/>
          <a:chExt cx="0" cy="0"/>
        </a:xfrm>
      </p:grpSpPr>
      <p:graphicFrame>
        <p:nvGraphicFramePr>
          <p:cNvPr id="5" name="Chart 4">
            <a:extLst>
              <a:ext uri="{FF2B5EF4-FFF2-40B4-BE49-F238E27FC236}">
                <a16:creationId xmlns:a16="http://schemas.microsoft.com/office/drawing/2014/main" id="{9287D8BD-4C07-E55D-B57F-CFEBBA7C3AF0}"/>
              </a:ext>
            </a:extLst>
          </p:cNvPr>
          <p:cNvGraphicFramePr>
            <a:graphicFrameLocks/>
          </p:cNvGraphicFramePr>
          <p:nvPr>
            <p:extLst>
              <p:ext uri="{D42A27DB-BD31-4B8C-83A1-F6EECF244321}">
                <p14:modId xmlns:p14="http://schemas.microsoft.com/office/powerpoint/2010/main" val="1816400798"/>
              </p:ext>
            </p:extLst>
          </p:nvPr>
        </p:nvGraphicFramePr>
        <p:xfrm>
          <a:off x="248970" y="292902"/>
          <a:ext cx="5847030" cy="3797020"/>
        </p:xfrm>
        <a:graphic>
          <a:graphicData uri="http://schemas.openxmlformats.org/drawingml/2006/chart">
            <c:chart xmlns:c="http://schemas.openxmlformats.org/drawingml/2006/chart" xmlns:r="http://schemas.openxmlformats.org/officeDocument/2006/relationships" r:id="rId2"/>
          </a:graphicData>
        </a:graphic>
      </p:graphicFrame>
      <p:sp>
        <p:nvSpPr>
          <p:cNvPr id="7" name="TextBox 6">
            <a:extLst>
              <a:ext uri="{FF2B5EF4-FFF2-40B4-BE49-F238E27FC236}">
                <a16:creationId xmlns:a16="http://schemas.microsoft.com/office/drawing/2014/main" id="{6BAA0C8F-D9C0-B72C-20BE-3710632E4BBF}"/>
              </a:ext>
            </a:extLst>
          </p:cNvPr>
          <p:cNvSpPr txBox="1"/>
          <p:nvPr/>
        </p:nvSpPr>
        <p:spPr>
          <a:xfrm>
            <a:off x="0" y="4533773"/>
            <a:ext cx="10144587" cy="2031325"/>
          </a:xfrm>
          <a:prstGeom prst="rect">
            <a:avLst/>
          </a:prstGeom>
          <a:noFill/>
        </p:spPr>
        <p:txBody>
          <a:bodyPr wrap="square">
            <a:spAutoFit/>
          </a:bodyPr>
          <a:lstStyle/>
          <a:p>
            <a:r>
              <a:rPr lang="en-US" dirty="0">
                <a:latin typeface="Arial" panose="020B0604020202020204" pitchFamily="34" charset="0"/>
                <a:cs typeface="Arial" panose="020B0604020202020204" pitchFamily="34" charset="0"/>
              </a:rPr>
              <a:t>The investment will be used to create a welcoming and high-quality environment for families.A significant proportion of the funding will be invested in renovating the café, purchasing kitchen equipment and creating an attractive dining area.Additional funding will be used to develop a safe children’s activity space, recruit and train staff, build the business website and promote the café through marketing campaigns.The remaining funding will cover licenses, insurance, sustainable packaging and the initial stock required before opening.By investing carefully in these areas, Bloom &amp; Brunch will be well prepared to provide an excellent customer experience from day one.</a:t>
            </a:r>
          </a:p>
        </p:txBody>
      </p:sp>
    </p:spTree>
    <p:extLst>
      <p:ext uri="{BB962C8B-B14F-4D97-AF65-F5344CB8AC3E}">
        <p14:creationId xmlns:p14="http://schemas.microsoft.com/office/powerpoint/2010/main" val="2863979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E600546-DC7E-C6D9-C5B2-5218E2E66DF9}"/>
              </a:ext>
            </a:extLst>
          </p:cNvPr>
          <p:cNvPicPr>
            <a:picLocks noChangeAspect="1"/>
          </p:cNvPicPr>
          <p:nvPr/>
        </p:nvPicPr>
        <p:blipFill>
          <a:blip r:embed="rId2">
            <a:alphaModFix amt="35000"/>
            <a:extLst>
              <a:ext uri="{28A0092B-C50C-407E-A947-70E740481C1C}">
                <a14:useLocalDpi xmlns:a14="http://schemas.microsoft.com/office/drawing/2010/main" val="0"/>
              </a:ext>
            </a:extLst>
          </a:blip>
          <a:srcRect t="10525" b="25573"/>
          <a:stretch>
            <a:fillRect/>
          </a:stretch>
        </p:blipFill>
        <p:spPr>
          <a:xfrm>
            <a:off x="20" y="1021"/>
            <a:ext cx="12191980" cy="6855958"/>
          </a:xfrm>
          <a:prstGeom prst="rect">
            <a:avLst/>
          </a:prstGeom>
        </p:spPr>
      </p:pic>
      <p:sp>
        <p:nvSpPr>
          <p:cNvPr id="41" name="Freeform: Shape 40">
            <a:extLst>
              <a:ext uri="{FF2B5EF4-FFF2-40B4-BE49-F238E27FC236}">
                <a16:creationId xmlns:a16="http://schemas.microsoft.com/office/drawing/2014/main" id="{AEECF78C-1048-456C-88A0-4414123211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 y="292608"/>
            <a:ext cx="1762956" cy="3182112"/>
          </a:xfrm>
          <a:custGeom>
            <a:avLst/>
            <a:gdLst>
              <a:gd name="connsiteX0" fmla="*/ 171900 w 1762956"/>
              <a:gd name="connsiteY0" fmla="*/ 0 h 3182112"/>
              <a:gd name="connsiteX1" fmla="*/ 1762956 w 1762956"/>
              <a:gd name="connsiteY1" fmla="*/ 1591056 h 3182112"/>
              <a:gd name="connsiteX2" fmla="*/ 171900 w 1762956"/>
              <a:gd name="connsiteY2" fmla="*/ 3182112 h 3182112"/>
              <a:gd name="connsiteX3" fmla="*/ 9224 w 1762956"/>
              <a:gd name="connsiteY3" fmla="*/ 3173898 h 3182112"/>
              <a:gd name="connsiteX4" fmla="*/ 0 w 1762956"/>
              <a:gd name="connsiteY4" fmla="*/ 3172490 h 3182112"/>
              <a:gd name="connsiteX5" fmla="*/ 0 w 1762956"/>
              <a:gd name="connsiteY5" fmla="*/ 9622 h 3182112"/>
              <a:gd name="connsiteX6" fmla="*/ 9224 w 1762956"/>
              <a:gd name="connsiteY6" fmla="*/ 8215 h 3182112"/>
              <a:gd name="connsiteX7" fmla="*/ 171900 w 1762956"/>
              <a:gd name="connsiteY7" fmla="*/ 0 h 3182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62956" h="3182112">
                <a:moveTo>
                  <a:pt x="171900" y="0"/>
                </a:moveTo>
                <a:cubicBezTo>
                  <a:pt x="1050616" y="0"/>
                  <a:pt x="1762956" y="712340"/>
                  <a:pt x="1762956" y="1591056"/>
                </a:cubicBezTo>
                <a:cubicBezTo>
                  <a:pt x="1762956" y="2469772"/>
                  <a:pt x="1050616" y="3182112"/>
                  <a:pt x="171900" y="3182112"/>
                </a:cubicBezTo>
                <a:cubicBezTo>
                  <a:pt x="116980" y="3182112"/>
                  <a:pt x="62710" y="3179330"/>
                  <a:pt x="9224" y="3173898"/>
                </a:cubicBezTo>
                <a:lnTo>
                  <a:pt x="0" y="3172490"/>
                </a:lnTo>
                <a:lnTo>
                  <a:pt x="0" y="9622"/>
                </a:lnTo>
                <a:lnTo>
                  <a:pt x="9224" y="8215"/>
                </a:lnTo>
                <a:cubicBezTo>
                  <a:pt x="62710" y="2783"/>
                  <a:pt x="116980" y="0"/>
                  <a:pt x="17190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6E189508-01B8-9900-7167-8C270B7B9437}"/>
              </a:ext>
            </a:extLst>
          </p:cNvPr>
          <p:cNvPicPr>
            <a:picLocks noChangeAspect="1"/>
          </p:cNvPicPr>
          <p:nvPr/>
        </p:nvPicPr>
        <p:blipFill>
          <a:blip r:embed="rId3">
            <a:extLst>
              <a:ext uri="{28A0092B-C50C-407E-A947-70E740481C1C}">
                <a14:useLocalDpi xmlns:a14="http://schemas.microsoft.com/office/drawing/2010/main" val="0"/>
              </a:ext>
            </a:extLst>
          </a:blip>
          <a:srcRect l="32455" r="25527" b="3"/>
          <a:stretch>
            <a:fillRect/>
          </a:stretch>
        </p:blipFill>
        <p:spPr>
          <a:xfrm>
            <a:off x="-6" y="457200"/>
            <a:ext cx="1598364" cy="2852928"/>
          </a:xfrm>
          <a:custGeom>
            <a:avLst/>
            <a:gdLst/>
            <a:ahLst/>
            <a:cxnLst/>
            <a:rect l="l" t="t" r="r" b="b"/>
            <a:pathLst>
              <a:path w="1598364" h="2852928">
                <a:moveTo>
                  <a:pt x="171900" y="0"/>
                </a:moveTo>
                <a:cubicBezTo>
                  <a:pt x="959714" y="0"/>
                  <a:pt x="1598364" y="638650"/>
                  <a:pt x="1598364" y="1426464"/>
                </a:cubicBezTo>
                <a:cubicBezTo>
                  <a:pt x="1598364" y="2214278"/>
                  <a:pt x="959714" y="2852928"/>
                  <a:pt x="171900" y="2852928"/>
                </a:cubicBezTo>
                <a:cubicBezTo>
                  <a:pt x="122662" y="2852928"/>
                  <a:pt x="74006" y="2850433"/>
                  <a:pt x="26052" y="2845563"/>
                </a:cubicBezTo>
                <a:lnTo>
                  <a:pt x="0" y="2841587"/>
                </a:lnTo>
                <a:lnTo>
                  <a:pt x="0" y="11341"/>
                </a:lnTo>
                <a:lnTo>
                  <a:pt x="26052" y="7365"/>
                </a:lnTo>
                <a:cubicBezTo>
                  <a:pt x="74006" y="2495"/>
                  <a:pt x="122662" y="0"/>
                  <a:pt x="171900" y="0"/>
                </a:cubicBezTo>
                <a:close/>
              </a:path>
            </a:pathLst>
          </a:custGeom>
        </p:spPr>
      </p:pic>
      <p:sp>
        <p:nvSpPr>
          <p:cNvPr id="43" name="Oval 42">
            <a:extLst>
              <a:ext uri="{FF2B5EF4-FFF2-40B4-BE49-F238E27FC236}">
                <a16:creationId xmlns:a16="http://schemas.microsoft.com/office/drawing/2014/main" id="{F4C8155D-EBB3-4B50-B945-2D47A2C5C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78307" y="292608"/>
            <a:ext cx="3182112" cy="3182112"/>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C69C8405-F24B-338E-CC4D-98A257BE4FFE}"/>
              </a:ext>
            </a:extLst>
          </p:cNvPr>
          <p:cNvPicPr>
            <a:picLocks noChangeAspect="1"/>
          </p:cNvPicPr>
          <p:nvPr/>
        </p:nvPicPr>
        <p:blipFill>
          <a:blip r:embed="rId4">
            <a:extLst>
              <a:ext uri="{28A0092B-C50C-407E-A947-70E740481C1C}">
                <a14:useLocalDpi xmlns:a14="http://schemas.microsoft.com/office/drawing/2010/main" val="0"/>
              </a:ext>
            </a:extLst>
          </a:blip>
          <a:srcRect r="-3" b="20998"/>
          <a:stretch>
            <a:fillRect/>
          </a:stretch>
        </p:blipFill>
        <p:spPr>
          <a:xfrm>
            <a:off x="2142899" y="457200"/>
            <a:ext cx="2852928" cy="2852928"/>
          </a:xfrm>
          <a:custGeom>
            <a:avLst/>
            <a:gdLst/>
            <a:ahLst/>
            <a:cxnLst/>
            <a:rect l="l" t="t" r="r" b="b"/>
            <a:pathLst>
              <a:path w="2852928" h="2852928">
                <a:moveTo>
                  <a:pt x="1426464" y="0"/>
                </a:moveTo>
                <a:cubicBezTo>
                  <a:pt x="2214278" y="0"/>
                  <a:pt x="2852928" y="638650"/>
                  <a:pt x="2852928" y="1426464"/>
                </a:cubicBezTo>
                <a:cubicBezTo>
                  <a:pt x="2852928" y="2214278"/>
                  <a:pt x="2214278" y="2852928"/>
                  <a:pt x="1426464" y="2852928"/>
                </a:cubicBezTo>
                <a:cubicBezTo>
                  <a:pt x="638650" y="2852928"/>
                  <a:pt x="0" y="2214278"/>
                  <a:pt x="0" y="1426464"/>
                </a:cubicBezTo>
                <a:cubicBezTo>
                  <a:pt x="0" y="638650"/>
                  <a:pt x="638650" y="0"/>
                  <a:pt x="1426464" y="0"/>
                </a:cubicBezTo>
                <a:close/>
              </a:path>
            </a:pathLst>
          </a:custGeom>
        </p:spPr>
      </p:pic>
      <p:sp>
        <p:nvSpPr>
          <p:cNvPr id="45" name="Oval 44">
            <a:extLst>
              <a:ext uri="{FF2B5EF4-FFF2-40B4-BE49-F238E27FC236}">
                <a16:creationId xmlns:a16="http://schemas.microsoft.com/office/drawing/2014/main" id="{EE99A833-6C48-4919-98F7-4D15C7369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75776" y="292608"/>
            <a:ext cx="3182112" cy="3182112"/>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F9FC92C8-52E6-CA5E-5735-C38F8AF7589E}"/>
              </a:ext>
            </a:extLst>
          </p:cNvPr>
          <p:cNvPicPr>
            <a:picLocks noChangeAspect="1"/>
          </p:cNvPicPr>
          <p:nvPr/>
        </p:nvPicPr>
        <p:blipFill>
          <a:blip r:embed="rId5">
            <a:extLst>
              <a:ext uri="{28A0092B-C50C-407E-A947-70E740481C1C}">
                <a14:useLocalDpi xmlns:a14="http://schemas.microsoft.com/office/drawing/2010/main" val="0"/>
              </a:ext>
            </a:extLst>
          </a:blip>
          <a:srcRect t="16889" r="5" b="2365"/>
          <a:stretch>
            <a:fillRect/>
          </a:stretch>
        </p:blipFill>
        <p:spPr>
          <a:xfrm>
            <a:off x="5540368" y="457200"/>
            <a:ext cx="2852928" cy="2852928"/>
          </a:xfrm>
          <a:custGeom>
            <a:avLst/>
            <a:gdLst/>
            <a:ahLst/>
            <a:cxnLst/>
            <a:rect l="l" t="t" r="r" b="b"/>
            <a:pathLst>
              <a:path w="2852928" h="2852928">
                <a:moveTo>
                  <a:pt x="1426464" y="0"/>
                </a:moveTo>
                <a:cubicBezTo>
                  <a:pt x="2214278" y="0"/>
                  <a:pt x="2852928" y="638650"/>
                  <a:pt x="2852928" y="1426464"/>
                </a:cubicBezTo>
                <a:cubicBezTo>
                  <a:pt x="2852928" y="2214278"/>
                  <a:pt x="2214278" y="2852928"/>
                  <a:pt x="1426464" y="2852928"/>
                </a:cubicBezTo>
                <a:cubicBezTo>
                  <a:pt x="638650" y="2852928"/>
                  <a:pt x="0" y="2214278"/>
                  <a:pt x="0" y="1426464"/>
                </a:cubicBezTo>
                <a:cubicBezTo>
                  <a:pt x="0" y="638650"/>
                  <a:pt x="638650" y="0"/>
                  <a:pt x="1426464" y="0"/>
                </a:cubicBezTo>
                <a:close/>
              </a:path>
            </a:pathLst>
          </a:custGeom>
        </p:spPr>
      </p:pic>
      <p:sp>
        <p:nvSpPr>
          <p:cNvPr id="3" name="TextBox 2">
            <a:extLst>
              <a:ext uri="{FF2B5EF4-FFF2-40B4-BE49-F238E27FC236}">
                <a16:creationId xmlns:a16="http://schemas.microsoft.com/office/drawing/2014/main" id="{51255100-A482-6B27-A66D-6FBFB168FB94}"/>
              </a:ext>
            </a:extLst>
          </p:cNvPr>
          <p:cNvSpPr txBox="1"/>
          <p:nvPr/>
        </p:nvSpPr>
        <p:spPr>
          <a:xfrm>
            <a:off x="999901" y="4419451"/>
            <a:ext cx="5059245" cy="1492796"/>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100" dirty="0"/>
              <a:t>To conclude, Bloom &amp; Brunch Café is more than just a café. It is a place where families can spend quality time together while enjoying excellent food and engaging activities.The business responds to the growing demand for experience-based dining by combining premium brunch with creative children’s activities in one welcoming environment.Bloom &amp; Brunch also benefits from multiple sources of income, including food and beverage sales, children’s workshops, birthday parties and seasonal events, which supports long-term financial sustainability.With an investment of £80,000, I believe Bloom &amp; Brunch has strong potential to become a successful and trusted family lifestyle brand.</a:t>
            </a:r>
          </a:p>
        </p:txBody>
      </p:sp>
      <p:sp>
        <p:nvSpPr>
          <p:cNvPr id="47" name="Oval 46">
            <a:extLst>
              <a:ext uri="{FF2B5EF4-FFF2-40B4-BE49-F238E27FC236}">
                <a16:creationId xmlns:a16="http://schemas.microsoft.com/office/drawing/2014/main" id="{7C1CFE70-2BD5-4661-8AF9-D097E65E7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59027" y="3385058"/>
            <a:ext cx="3182112" cy="3182112"/>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95AED6C4-D06F-BFA7-9F47-6F2E0A8E7741}"/>
              </a:ext>
            </a:extLst>
          </p:cNvPr>
          <p:cNvPicPr>
            <a:picLocks noChangeAspect="1"/>
          </p:cNvPicPr>
          <p:nvPr/>
        </p:nvPicPr>
        <p:blipFill>
          <a:blip r:embed="rId6">
            <a:extLst>
              <a:ext uri="{28A0092B-C50C-407E-A947-70E740481C1C}">
                <a14:useLocalDpi xmlns:a14="http://schemas.microsoft.com/office/drawing/2010/main" val="0"/>
              </a:ext>
            </a:extLst>
          </a:blip>
          <a:srcRect t="21312" r="3" b="22439"/>
          <a:stretch>
            <a:fillRect/>
          </a:stretch>
        </p:blipFill>
        <p:spPr>
          <a:xfrm>
            <a:off x="7223619" y="3549650"/>
            <a:ext cx="2852928" cy="2852928"/>
          </a:xfrm>
          <a:custGeom>
            <a:avLst/>
            <a:gdLst/>
            <a:ahLst/>
            <a:cxnLst/>
            <a:rect l="l" t="t" r="r" b="b"/>
            <a:pathLst>
              <a:path w="2852928" h="2852928">
                <a:moveTo>
                  <a:pt x="1426464" y="0"/>
                </a:moveTo>
                <a:cubicBezTo>
                  <a:pt x="2214278" y="0"/>
                  <a:pt x="2852928" y="638650"/>
                  <a:pt x="2852928" y="1426464"/>
                </a:cubicBezTo>
                <a:cubicBezTo>
                  <a:pt x="2852928" y="2214278"/>
                  <a:pt x="2214278" y="2852928"/>
                  <a:pt x="1426464" y="2852928"/>
                </a:cubicBezTo>
                <a:cubicBezTo>
                  <a:pt x="638650" y="2852928"/>
                  <a:pt x="0" y="2214278"/>
                  <a:pt x="0" y="1426464"/>
                </a:cubicBezTo>
                <a:cubicBezTo>
                  <a:pt x="0" y="638650"/>
                  <a:pt x="638650" y="0"/>
                  <a:pt x="1426464" y="0"/>
                </a:cubicBezTo>
                <a:close/>
              </a:path>
            </a:pathLst>
          </a:custGeom>
        </p:spPr>
      </p:pic>
      <p:sp>
        <p:nvSpPr>
          <p:cNvPr id="49" name="Freeform: Shape 48">
            <a:extLst>
              <a:ext uri="{FF2B5EF4-FFF2-40B4-BE49-F238E27FC236}">
                <a16:creationId xmlns:a16="http://schemas.microsoft.com/office/drawing/2014/main" id="{5A6B4445-DDB3-4971-8FBA-4DCAF08C09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429044" y="3319690"/>
            <a:ext cx="1762956" cy="3182112"/>
          </a:xfrm>
          <a:custGeom>
            <a:avLst/>
            <a:gdLst>
              <a:gd name="connsiteX0" fmla="*/ 171900 w 1762956"/>
              <a:gd name="connsiteY0" fmla="*/ 0 h 3182112"/>
              <a:gd name="connsiteX1" fmla="*/ 1762956 w 1762956"/>
              <a:gd name="connsiteY1" fmla="*/ 1591056 h 3182112"/>
              <a:gd name="connsiteX2" fmla="*/ 171900 w 1762956"/>
              <a:gd name="connsiteY2" fmla="*/ 3182112 h 3182112"/>
              <a:gd name="connsiteX3" fmla="*/ 9224 w 1762956"/>
              <a:gd name="connsiteY3" fmla="*/ 3173898 h 3182112"/>
              <a:gd name="connsiteX4" fmla="*/ 0 w 1762956"/>
              <a:gd name="connsiteY4" fmla="*/ 3172490 h 3182112"/>
              <a:gd name="connsiteX5" fmla="*/ 0 w 1762956"/>
              <a:gd name="connsiteY5" fmla="*/ 9622 h 3182112"/>
              <a:gd name="connsiteX6" fmla="*/ 9224 w 1762956"/>
              <a:gd name="connsiteY6" fmla="*/ 8215 h 3182112"/>
              <a:gd name="connsiteX7" fmla="*/ 171900 w 1762956"/>
              <a:gd name="connsiteY7" fmla="*/ 0 h 3182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62956" h="3182112">
                <a:moveTo>
                  <a:pt x="171900" y="0"/>
                </a:moveTo>
                <a:cubicBezTo>
                  <a:pt x="1050616" y="0"/>
                  <a:pt x="1762956" y="712340"/>
                  <a:pt x="1762956" y="1591056"/>
                </a:cubicBezTo>
                <a:cubicBezTo>
                  <a:pt x="1762956" y="2469772"/>
                  <a:pt x="1050616" y="3182112"/>
                  <a:pt x="171900" y="3182112"/>
                </a:cubicBezTo>
                <a:cubicBezTo>
                  <a:pt x="116980" y="3182112"/>
                  <a:pt x="62710" y="3179330"/>
                  <a:pt x="9224" y="3173898"/>
                </a:cubicBezTo>
                <a:lnTo>
                  <a:pt x="0" y="3172490"/>
                </a:lnTo>
                <a:lnTo>
                  <a:pt x="0" y="9622"/>
                </a:lnTo>
                <a:lnTo>
                  <a:pt x="9224" y="8215"/>
                </a:lnTo>
                <a:cubicBezTo>
                  <a:pt x="62710" y="2783"/>
                  <a:pt x="116980" y="0"/>
                  <a:pt x="17190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183069EA-E6A2-FF0D-8FA0-2EE6FFF54A14}"/>
              </a:ext>
            </a:extLst>
          </p:cNvPr>
          <p:cNvPicPr>
            <a:picLocks noChangeAspect="1"/>
          </p:cNvPicPr>
          <p:nvPr/>
        </p:nvPicPr>
        <p:blipFill>
          <a:blip r:embed="rId7">
            <a:extLst>
              <a:ext uri="{28A0092B-C50C-407E-A947-70E740481C1C}">
                <a14:useLocalDpi xmlns:a14="http://schemas.microsoft.com/office/drawing/2010/main" val="0"/>
              </a:ext>
            </a:extLst>
          </a:blip>
          <a:srcRect l="10000" r="-5" b="-4"/>
          <a:stretch>
            <a:fillRect/>
          </a:stretch>
        </p:blipFill>
        <p:spPr>
          <a:xfrm>
            <a:off x="10593636" y="3484282"/>
            <a:ext cx="1598364" cy="2852928"/>
          </a:xfrm>
          <a:custGeom>
            <a:avLst/>
            <a:gdLst/>
            <a:ahLst/>
            <a:cxnLst/>
            <a:rect l="l" t="t" r="r" b="b"/>
            <a:pathLst>
              <a:path w="1598364" h="2852928">
                <a:moveTo>
                  <a:pt x="1426464" y="0"/>
                </a:moveTo>
                <a:cubicBezTo>
                  <a:pt x="1475702" y="0"/>
                  <a:pt x="1524358" y="2495"/>
                  <a:pt x="1572312" y="7365"/>
                </a:cubicBezTo>
                <a:lnTo>
                  <a:pt x="1598364" y="11341"/>
                </a:lnTo>
                <a:lnTo>
                  <a:pt x="1598364" y="2841587"/>
                </a:lnTo>
                <a:lnTo>
                  <a:pt x="1572312" y="2845563"/>
                </a:lnTo>
                <a:cubicBezTo>
                  <a:pt x="1524358" y="2850433"/>
                  <a:pt x="1475702" y="2852928"/>
                  <a:pt x="1426464" y="2852928"/>
                </a:cubicBezTo>
                <a:cubicBezTo>
                  <a:pt x="638650" y="2852928"/>
                  <a:pt x="0" y="2214278"/>
                  <a:pt x="0" y="1426464"/>
                </a:cubicBezTo>
                <a:cubicBezTo>
                  <a:pt x="0" y="638650"/>
                  <a:pt x="638650" y="0"/>
                  <a:pt x="1426464" y="0"/>
                </a:cubicBezTo>
                <a:close/>
              </a:path>
            </a:pathLst>
          </a:custGeom>
        </p:spPr>
      </p:pic>
    </p:spTree>
    <p:extLst>
      <p:ext uri="{BB962C8B-B14F-4D97-AF65-F5344CB8AC3E}">
        <p14:creationId xmlns:p14="http://schemas.microsoft.com/office/powerpoint/2010/main" val="157196043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3E3EF"/>
        </a:solidFill>
        <a:effectLst/>
      </p:bgPr>
    </p:bg>
    <p:spTree>
      <p:nvGrpSpPr>
        <p:cNvPr id="1" name=""/>
        <p:cNvGrpSpPr/>
        <p:nvPr/>
      </p:nvGrpSpPr>
      <p:grpSpPr>
        <a:xfrm>
          <a:off x="0" y="0"/>
          <a:ext cx="0" cy="0"/>
          <a:chOff x="0" y="0"/>
          <a:chExt cx="0" cy="0"/>
        </a:xfrm>
      </p:grpSpPr>
      <p:sp useBgFill="1">
        <p:nvSpPr>
          <p:cNvPr id="53"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2E767B63-4992-B295-2187-2395A2B08DDF}"/>
              </a:ext>
            </a:extLst>
          </p:cNvPr>
          <p:cNvPicPr>
            <a:picLocks noChangeAspect="1"/>
          </p:cNvPicPr>
          <p:nvPr/>
        </p:nvPicPr>
        <p:blipFill>
          <a:blip r:embed="rId2">
            <a:extLst>
              <a:ext uri="{28A0092B-C50C-407E-A947-70E740481C1C}">
                <a14:useLocalDpi xmlns:a14="http://schemas.microsoft.com/office/drawing/2010/main" val="0"/>
              </a:ext>
            </a:extLst>
          </a:blip>
          <a:srcRect t="9277" r="1" b="14984"/>
          <a:stretch>
            <a:fillRect/>
          </a:stretch>
        </p:blipFill>
        <p:spPr>
          <a:xfrm>
            <a:off x="-1" y="-2"/>
            <a:ext cx="5410198" cy="6858002"/>
          </a:xfrm>
          <a:prstGeom prst="rect">
            <a:avLst/>
          </a:prstGeom>
        </p:spPr>
      </p:pic>
      <p:sp useBgFill="1">
        <p:nvSpPr>
          <p:cNvPr id="54" name="Rectangle 53">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83A9346-56E7-DCCC-D2F6-72D8507B3D95}"/>
              </a:ext>
            </a:extLst>
          </p:cNvPr>
          <p:cNvSpPr txBox="1"/>
          <p:nvPr/>
        </p:nvSpPr>
        <p:spPr>
          <a:xfrm>
            <a:off x="6002148" y="1680560"/>
            <a:ext cx="5247340" cy="349687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a:t>Thank you for listening, and I welcome any questions.</a:t>
            </a:r>
          </a:p>
        </p:txBody>
      </p:sp>
      <p:sp>
        <p:nvSpPr>
          <p:cNvPr id="2" name="TextBox 1">
            <a:extLst>
              <a:ext uri="{FF2B5EF4-FFF2-40B4-BE49-F238E27FC236}">
                <a16:creationId xmlns:a16="http://schemas.microsoft.com/office/drawing/2014/main" id="{56930013-E447-3D95-06D4-89B0CA3B2DCF}"/>
              </a:ext>
            </a:extLst>
          </p:cNvPr>
          <p:cNvSpPr txBox="1"/>
          <p:nvPr/>
        </p:nvSpPr>
        <p:spPr>
          <a:xfrm>
            <a:off x="1758539" y="2921167"/>
            <a:ext cx="2748609" cy="1015663"/>
          </a:xfrm>
          <a:prstGeom prst="rect">
            <a:avLst/>
          </a:prstGeom>
          <a:noFill/>
        </p:spPr>
        <p:txBody>
          <a:bodyPr wrap="square" rtlCol="0">
            <a:spAutoFit/>
          </a:bodyPr>
          <a:lstStyle/>
          <a:p>
            <a:pPr algn="l"/>
            <a:r>
              <a:rPr lang="en-GB" sz="6000" b="1" dirty="0">
                <a:solidFill>
                  <a:srgbClr val="EDCAE3"/>
                </a:solidFill>
                <a:latin typeface="Arial" panose="020B0604020202020204" pitchFamily="34" charset="0"/>
                <a:cs typeface="Arial" panose="020B0604020202020204" pitchFamily="34" charset="0"/>
              </a:rPr>
              <a:t>Q&amp;A</a:t>
            </a:r>
            <a:endParaRPr lang="en-US" sz="6000" b="1" dirty="0">
              <a:solidFill>
                <a:srgbClr val="EDCAE3"/>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64667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Siddika Sultana (2331479)</dc:creator>
  <cp:lastModifiedBy>Siddika Sultana (2331479)</cp:lastModifiedBy>
  <cp:revision>5</cp:revision>
  <dcterms:created xsi:type="dcterms:W3CDTF">2026-07-12T18:48:32Z</dcterms:created>
  <dcterms:modified xsi:type="dcterms:W3CDTF">2026-07-12T21:26:10Z</dcterms:modified>
</cp:coreProperties>
</file>