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sldIdLst>
    <p:sldId id="256" r:id="rId2"/>
    <p:sldId id="257" r:id="rId3"/>
    <p:sldId id="258" r:id="rId4"/>
    <p:sldId id="259" r:id="rId5"/>
    <p:sldId id="273" r:id="rId6"/>
    <p:sldId id="274" r:id="rId7"/>
    <p:sldId id="260" r:id="rId8"/>
    <p:sldId id="262" r:id="rId9"/>
    <p:sldId id="263" r:id="rId10"/>
    <p:sldId id="261" r:id="rId11"/>
    <p:sldId id="266" r:id="rId12"/>
    <p:sldId id="270" r:id="rId13"/>
    <p:sldId id="271" r:id="rId14"/>
    <p:sldId id="267" r:id="rId15"/>
    <p:sldId id="268" r:id="rId16"/>
    <p:sldId id="269" r:id="rId17"/>
    <p:sldId id="272"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66" d="100"/>
          <a:sy n="66" d="100"/>
        </p:scale>
        <p:origin x="668" y="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11" name="Freeform 6" title="scalloped circle"/>
          <p:cNvSpPr/>
          <p:nvPr/>
        </p:nvSpPr>
        <p:spPr bwMode="auto">
          <a:xfrm>
            <a:off x="3557016" y="630936"/>
            <a:ext cx="5235575" cy="5229225"/>
          </a:xfrm>
          <a:custGeom>
            <a:avLst/>
            <a:gdLst/>
            <a:ahLst/>
            <a:cxnLst/>
            <a:rect l="0" t="0" r="r" b="b"/>
            <a:pathLst>
              <a:path w="3298" h="3294">
                <a:moveTo>
                  <a:pt x="1649" y="0"/>
                </a:moveTo>
                <a:lnTo>
                  <a:pt x="1681" y="3"/>
                </a:lnTo>
                <a:lnTo>
                  <a:pt x="1712" y="11"/>
                </a:lnTo>
                <a:lnTo>
                  <a:pt x="1742" y="23"/>
                </a:lnTo>
                <a:lnTo>
                  <a:pt x="1773" y="38"/>
                </a:lnTo>
                <a:lnTo>
                  <a:pt x="1802" y="55"/>
                </a:lnTo>
                <a:lnTo>
                  <a:pt x="1832" y="73"/>
                </a:lnTo>
                <a:lnTo>
                  <a:pt x="1862" y="89"/>
                </a:lnTo>
                <a:lnTo>
                  <a:pt x="1892" y="105"/>
                </a:lnTo>
                <a:lnTo>
                  <a:pt x="1921" y="117"/>
                </a:lnTo>
                <a:lnTo>
                  <a:pt x="1953" y="125"/>
                </a:lnTo>
                <a:lnTo>
                  <a:pt x="1984" y="129"/>
                </a:lnTo>
                <a:lnTo>
                  <a:pt x="2017" y="129"/>
                </a:lnTo>
                <a:lnTo>
                  <a:pt x="2051" y="127"/>
                </a:lnTo>
                <a:lnTo>
                  <a:pt x="2085" y="123"/>
                </a:lnTo>
                <a:lnTo>
                  <a:pt x="2119" y="118"/>
                </a:lnTo>
                <a:lnTo>
                  <a:pt x="2153" y="114"/>
                </a:lnTo>
                <a:lnTo>
                  <a:pt x="2187" y="111"/>
                </a:lnTo>
                <a:lnTo>
                  <a:pt x="2219" y="112"/>
                </a:lnTo>
                <a:lnTo>
                  <a:pt x="2250" y="116"/>
                </a:lnTo>
                <a:lnTo>
                  <a:pt x="2280" y="125"/>
                </a:lnTo>
                <a:lnTo>
                  <a:pt x="2305" y="138"/>
                </a:lnTo>
                <a:lnTo>
                  <a:pt x="2329" y="155"/>
                </a:lnTo>
                <a:lnTo>
                  <a:pt x="2350" y="175"/>
                </a:lnTo>
                <a:lnTo>
                  <a:pt x="2371" y="198"/>
                </a:lnTo>
                <a:lnTo>
                  <a:pt x="2390" y="222"/>
                </a:lnTo>
                <a:lnTo>
                  <a:pt x="2409" y="247"/>
                </a:lnTo>
                <a:lnTo>
                  <a:pt x="2428" y="272"/>
                </a:lnTo>
                <a:lnTo>
                  <a:pt x="2447" y="296"/>
                </a:lnTo>
                <a:lnTo>
                  <a:pt x="2467" y="319"/>
                </a:lnTo>
                <a:lnTo>
                  <a:pt x="2490" y="339"/>
                </a:lnTo>
                <a:lnTo>
                  <a:pt x="2512" y="357"/>
                </a:lnTo>
                <a:lnTo>
                  <a:pt x="2537" y="371"/>
                </a:lnTo>
                <a:lnTo>
                  <a:pt x="2564" y="383"/>
                </a:lnTo>
                <a:lnTo>
                  <a:pt x="2593" y="393"/>
                </a:lnTo>
                <a:lnTo>
                  <a:pt x="2623" y="402"/>
                </a:lnTo>
                <a:lnTo>
                  <a:pt x="2653" y="410"/>
                </a:lnTo>
                <a:lnTo>
                  <a:pt x="2684" y="418"/>
                </a:lnTo>
                <a:lnTo>
                  <a:pt x="2713" y="427"/>
                </a:lnTo>
                <a:lnTo>
                  <a:pt x="2742" y="437"/>
                </a:lnTo>
                <a:lnTo>
                  <a:pt x="2769" y="449"/>
                </a:lnTo>
                <a:lnTo>
                  <a:pt x="2793" y="464"/>
                </a:lnTo>
                <a:lnTo>
                  <a:pt x="2815" y="482"/>
                </a:lnTo>
                <a:lnTo>
                  <a:pt x="2833" y="504"/>
                </a:lnTo>
                <a:lnTo>
                  <a:pt x="2848" y="528"/>
                </a:lnTo>
                <a:lnTo>
                  <a:pt x="2860" y="555"/>
                </a:lnTo>
                <a:lnTo>
                  <a:pt x="2870" y="584"/>
                </a:lnTo>
                <a:lnTo>
                  <a:pt x="2879" y="613"/>
                </a:lnTo>
                <a:lnTo>
                  <a:pt x="2887" y="644"/>
                </a:lnTo>
                <a:lnTo>
                  <a:pt x="2895" y="674"/>
                </a:lnTo>
                <a:lnTo>
                  <a:pt x="2904" y="704"/>
                </a:lnTo>
                <a:lnTo>
                  <a:pt x="2914" y="733"/>
                </a:lnTo>
                <a:lnTo>
                  <a:pt x="2926" y="760"/>
                </a:lnTo>
                <a:lnTo>
                  <a:pt x="2940" y="785"/>
                </a:lnTo>
                <a:lnTo>
                  <a:pt x="2958" y="807"/>
                </a:lnTo>
                <a:lnTo>
                  <a:pt x="2978" y="830"/>
                </a:lnTo>
                <a:lnTo>
                  <a:pt x="3001" y="850"/>
                </a:lnTo>
                <a:lnTo>
                  <a:pt x="3025" y="869"/>
                </a:lnTo>
                <a:lnTo>
                  <a:pt x="3051" y="888"/>
                </a:lnTo>
                <a:lnTo>
                  <a:pt x="3076" y="907"/>
                </a:lnTo>
                <a:lnTo>
                  <a:pt x="3100" y="926"/>
                </a:lnTo>
                <a:lnTo>
                  <a:pt x="3123" y="947"/>
                </a:lnTo>
                <a:lnTo>
                  <a:pt x="3143" y="968"/>
                </a:lnTo>
                <a:lnTo>
                  <a:pt x="3160" y="992"/>
                </a:lnTo>
                <a:lnTo>
                  <a:pt x="3173" y="1017"/>
                </a:lnTo>
                <a:lnTo>
                  <a:pt x="3182" y="1047"/>
                </a:lnTo>
                <a:lnTo>
                  <a:pt x="3186" y="1078"/>
                </a:lnTo>
                <a:lnTo>
                  <a:pt x="3187" y="1110"/>
                </a:lnTo>
                <a:lnTo>
                  <a:pt x="3184" y="1144"/>
                </a:lnTo>
                <a:lnTo>
                  <a:pt x="3180" y="1178"/>
                </a:lnTo>
                <a:lnTo>
                  <a:pt x="3175" y="1212"/>
                </a:lnTo>
                <a:lnTo>
                  <a:pt x="3171" y="1246"/>
                </a:lnTo>
                <a:lnTo>
                  <a:pt x="3169" y="1280"/>
                </a:lnTo>
                <a:lnTo>
                  <a:pt x="3169" y="1313"/>
                </a:lnTo>
                <a:lnTo>
                  <a:pt x="3173" y="1344"/>
                </a:lnTo>
                <a:lnTo>
                  <a:pt x="3181" y="1375"/>
                </a:lnTo>
                <a:lnTo>
                  <a:pt x="3193" y="1404"/>
                </a:lnTo>
                <a:lnTo>
                  <a:pt x="3209" y="1434"/>
                </a:lnTo>
                <a:lnTo>
                  <a:pt x="3225" y="1464"/>
                </a:lnTo>
                <a:lnTo>
                  <a:pt x="3243" y="1494"/>
                </a:lnTo>
                <a:lnTo>
                  <a:pt x="3260" y="1523"/>
                </a:lnTo>
                <a:lnTo>
                  <a:pt x="3275" y="1554"/>
                </a:lnTo>
                <a:lnTo>
                  <a:pt x="3287" y="1584"/>
                </a:lnTo>
                <a:lnTo>
                  <a:pt x="3295" y="1615"/>
                </a:lnTo>
                <a:lnTo>
                  <a:pt x="3298" y="1647"/>
                </a:lnTo>
                <a:lnTo>
                  <a:pt x="3295" y="1679"/>
                </a:lnTo>
                <a:lnTo>
                  <a:pt x="3287" y="1710"/>
                </a:lnTo>
                <a:lnTo>
                  <a:pt x="3275" y="1740"/>
                </a:lnTo>
                <a:lnTo>
                  <a:pt x="3260" y="1771"/>
                </a:lnTo>
                <a:lnTo>
                  <a:pt x="3243" y="1800"/>
                </a:lnTo>
                <a:lnTo>
                  <a:pt x="3225" y="1830"/>
                </a:lnTo>
                <a:lnTo>
                  <a:pt x="3209" y="1860"/>
                </a:lnTo>
                <a:lnTo>
                  <a:pt x="3193" y="1890"/>
                </a:lnTo>
                <a:lnTo>
                  <a:pt x="3181" y="1919"/>
                </a:lnTo>
                <a:lnTo>
                  <a:pt x="3173" y="1950"/>
                </a:lnTo>
                <a:lnTo>
                  <a:pt x="3169" y="1981"/>
                </a:lnTo>
                <a:lnTo>
                  <a:pt x="3169" y="2014"/>
                </a:lnTo>
                <a:lnTo>
                  <a:pt x="3171" y="2048"/>
                </a:lnTo>
                <a:lnTo>
                  <a:pt x="3175" y="2082"/>
                </a:lnTo>
                <a:lnTo>
                  <a:pt x="3180" y="2116"/>
                </a:lnTo>
                <a:lnTo>
                  <a:pt x="3184" y="2150"/>
                </a:lnTo>
                <a:lnTo>
                  <a:pt x="3187" y="2184"/>
                </a:lnTo>
                <a:lnTo>
                  <a:pt x="3186" y="2216"/>
                </a:lnTo>
                <a:lnTo>
                  <a:pt x="3182" y="2247"/>
                </a:lnTo>
                <a:lnTo>
                  <a:pt x="3173" y="2277"/>
                </a:lnTo>
                <a:lnTo>
                  <a:pt x="3160" y="2302"/>
                </a:lnTo>
                <a:lnTo>
                  <a:pt x="3143" y="2326"/>
                </a:lnTo>
                <a:lnTo>
                  <a:pt x="3123" y="2347"/>
                </a:lnTo>
                <a:lnTo>
                  <a:pt x="3100" y="2368"/>
                </a:lnTo>
                <a:lnTo>
                  <a:pt x="3076" y="2387"/>
                </a:lnTo>
                <a:lnTo>
                  <a:pt x="3051" y="2406"/>
                </a:lnTo>
                <a:lnTo>
                  <a:pt x="3025" y="2425"/>
                </a:lnTo>
                <a:lnTo>
                  <a:pt x="3001" y="2444"/>
                </a:lnTo>
                <a:lnTo>
                  <a:pt x="2978" y="2464"/>
                </a:lnTo>
                <a:lnTo>
                  <a:pt x="2958" y="2487"/>
                </a:lnTo>
                <a:lnTo>
                  <a:pt x="2940" y="2509"/>
                </a:lnTo>
                <a:lnTo>
                  <a:pt x="2926" y="2534"/>
                </a:lnTo>
                <a:lnTo>
                  <a:pt x="2914" y="2561"/>
                </a:lnTo>
                <a:lnTo>
                  <a:pt x="2904" y="2590"/>
                </a:lnTo>
                <a:lnTo>
                  <a:pt x="2895" y="2620"/>
                </a:lnTo>
                <a:lnTo>
                  <a:pt x="2887" y="2650"/>
                </a:lnTo>
                <a:lnTo>
                  <a:pt x="2879" y="2681"/>
                </a:lnTo>
                <a:lnTo>
                  <a:pt x="2870" y="2710"/>
                </a:lnTo>
                <a:lnTo>
                  <a:pt x="2860" y="2739"/>
                </a:lnTo>
                <a:lnTo>
                  <a:pt x="2848" y="2766"/>
                </a:lnTo>
                <a:lnTo>
                  <a:pt x="2833" y="2790"/>
                </a:lnTo>
                <a:lnTo>
                  <a:pt x="2815" y="2812"/>
                </a:lnTo>
                <a:lnTo>
                  <a:pt x="2793" y="2830"/>
                </a:lnTo>
                <a:lnTo>
                  <a:pt x="2769" y="2845"/>
                </a:lnTo>
                <a:lnTo>
                  <a:pt x="2742" y="2857"/>
                </a:lnTo>
                <a:lnTo>
                  <a:pt x="2713" y="2867"/>
                </a:lnTo>
                <a:lnTo>
                  <a:pt x="2684" y="2876"/>
                </a:lnTo>
                <a:lnTo>
                  <a:pt x="2653" y="2884"/>
                </a:lnTo>
                <a:lnTo>
                  <a:pt x="2623" y="2892"/>
                </a:lnTo>
                <a:lnTo>
                  <a:pt x="2593" y="2901"/>
                </a:lnTo>
                <a:lnTo>
                  <a:pt x="2564" y="2911"/>
                </a:lnTo>
                <a:lnTo>
                  <a:pt x="2537" y="2923"/>
                </a:lnTo>
                <a:lnTo>
                  <a:pt x="2512" y="2937"/>
                </a:lnTo>
                <a:lnTo>
                  <a:pt x="2490" y="2955"/>
                </a:lnTo>
                <a:lnTo>
                  <a:pt x="2467" y="2975"/>
                </a:lnTo>
                <a:lnTo>
                  <a:pt x="2447" y="2998"/>
                </a:lnTo>
                <a:lnTo>
                  <a:pt x="2428" y="3022"/>
                </a:lnTo>
                <a:lnTo>
                  <a:pt x="2409" y="3047"/>
                </a:lnTo>
                <a:lnTo>
                  <a:pt x="2390" y="3072"/>
                </a:lnTo>
                <a:lnTo>
                  <a:pt x="2371" y="3096"/>
                </a:lnTo>
                <a:lnTo>
                  <a:pt x="2350" y="3119"/>
                </a:lnTo>
                <a:lnTo>
                  <a:pt x="2329" y="3139"/>
                </a:lnTo>
                <a:lnTo>
                  <a:pt x="2305" y="3156"/>
                </a:lnTo>
                <a:lnTo>
                  <a:pt x="2280" y="3169"/>
                </a:lnTo>
                <a:lnTo>
                  <a:pt x="2250" y="3178"/>
                </a:lnTo>
                <a:lnTo>
                  <a:pt x="2219" y="3182"/>
                </a:lnTo>
                <a:lnTo>
                  <a:pt x="2187" y="3183"/>
                </a:lnTo>
                <a:lnTo>
                  <a:pt x="2153" y="3180"/>
                </a:lnTo>
                <a:lnTo>
                  <a:pt x="2119" y="3176"/>
                </a:lnTo>
                <a:lnTo>
                  <a:pt x="2085" y="3171"/>
                </a:lnTo>
                <a:lnTo>
                  <a:pt x="2051" y="3167"/>
                </a:lnTo>
                <a:lnTo>
                  <a:pt x="2017" y="3165"/>
                </a:lnTo>
                <a:lnTo>
                  <a:pt x="1984" y="3165"/>
                </a:lnTo>
                <a:lnTo>
                  <a:pt x="1953" y="3169"/>
                </a:lnTo>
                <a:lnTo>
                  <a:pt x="1921" y="3177"/>
                </a:lnTo>
                <a:lnTo>
                  <a:pt x="1892" y="3189"/>
                </a:lnTo>
                <a:lnTo>
                  <a:pt x="1862" y="3205"/>
                </a:lnTo>
                <a:lnTo>
                  <a:pt x="1832" y="3221"/>
                </a:lnTo>
                <a:lnTo>
                  <a:pt x="1802" y="3239"/>
                </a:lnTo>
                <a:lnTo>
                  <a:pt x="1773" y="3256"/>
                </a:lnTo>
                <a:lnTo>
                  <a:pt x="1742" y="3271"/>
                </a:lnTo>
                <a:lnTo>
                  <a:pt x="1712" y="3283"/>
                </a:lnTo>
                <a:lnTo>
                  <a:pt x="1681" y="3291"/>
                </a:lnTo>
                <a:lnTo>
                  <a:pt x="1649" y="3294"/>
                </a:lnTo>
                <a:lnTo>
                  <a:pt x="1617" y="3291"/>
                </a:lnTo>
                <a:lnTo>
                  <a:pt x="1586" y="3283"/>
                </a:lnTo>
                <a:lnTo>
                  <a:pt x="1556" y="3271"/>
                </a:lnTo>
                <a:lnTo>
                  <a:pt x="1525" y="3256"/>
                </a:lnTo>
                <a:lnTo>
                  <a:pt x="1496" y="3239"/>
                </a:lnTo>
                <a:lnTo>
                  <a:pt x="1466" y="3221"/>
                </a:lnTo>
                <a:lnTo>
                  <a:pt x="1436" y="3205"/>
                </a:lnTo>
                <a:lnTo>
                  <a:pt x="1406" y="3189"/>
                </a:lnTo>
                <a:lnTo>
                  <a:pt x="1376" y="3177"/>
                </a:lnTo>
                <a:lnTo>
                  <a:pt x="1345" y="3169"/>
                </a:lnTo>
                <a:lnTo>
                  <a:pt x="1314" y="3165"/>
                </a:lnTo>
                <a:lnTo>
                  <a:pt x="1281" y="3165"/>
                </a:lnTo>
                <a:lnTo>
                  <a:pt x="1247" y="3167"/>
                </a:lnTo>
                <a:lnTo>
                  <a:pt x="1213" y="3171"/>
                </a:lnTo>
                <a:lnTo>
                  <a:pt x="1179" y="3176"/>
                </a:lnTo>
                <a:lnTo>
                  <a:pt x="1145" y="3180"/>
                </a:lnTo>
                <a:lnTo>
                  <a:pt x="1111" y="3183"/>
                </a:lnTo>
                <a:lnTo>
                  <a:pt x="1079" y="3182"/>
                </a:lnTo>
                <a:lnTo>
                  <a:pt x="1048" y="3178"/>
                </a:lnTo>
                <a:lnTo>
                  <a:pt x="1018" y="3169"/>
                </a:lnTo>
                <a:lnTo>
                  <a:pt x="993" y="3156"/>
                </a:lnTo>
                <a:lnTo>
                  <a:pt x="969" y="3139"/>
                </a:lnTo>
                <a:lnTo>
                  <a:pt x="948" y="3119"/>
                </a:lnTo>
                <a:lnTo>
                  <a:pt x="927" y="3096"/>
                </a:lnTo>
                <a:lnTo>
                  <a:pt x="908" y="3072"/>
                </a:lnTo>
                <a:lnTo>
                  <a:pt x="889" y="3047"/>
                </a:lnTo>
                <a:lnTo>
                  <a:pt x="870" y="3022"/>
                </a:lnTo>
                <a:lnTo>
                  <a:pt x="851" y="2998"/>
                </a:lnTo>
                <a:lnTo>
                  <a:pt x="831" y="2975"/>
                </a:lnTo>
                <a:lnTo>
                  <a:pt x="808" y="2955"/>
                </a:lnTo>
                <a:lnTo>
                  <a:pt x="786" y="2937"/>
                </a:lnTo>
                <a:lnTo>
                  <a:pt x="761" y="2923"/>
                </a:lnTo>
                <a:lnTo>
                  <a:pt x="734" y="2911"/>
                </a:lnTo>
                <a:lnTo>
                  <a:pt x="705" y="2901"/>
                </a:lnTo>
                <a:lnTo>
                  <a:pt x="675" y="2892"/>
                </a:lnTo>
                <a:lnTo>
                  <a:pt x="645" y="2884"/>
                </a:lnTo>
                <a:lnTo>
                  <a:pt x="614" y="2876"/>
                </a:lnTo>
                <a:lnTo>
                  <a:pt x="585" y="2867"/>
                </a:lnTo>
                <a:lnTo>
                  <a:pt x="556" y="2857"/>
                </a:lnTo>
                <a:lnTo>
                  <a:pt x="529" y="2845"/>
                </a:lnTo>
                <a:lnTo>
                  <a:pt x="505" y="2830"/>
                </a:lnTo>
                <a:lnTo>
                  <a:pt x="483" y="2812"/>
                </a:lnTo>
                <a:lnTo>
                  <a:pt x="465" y="2790"/>
                </a:lnTo>
                <a:lnTo>
                  <a:pt x="450" y="2766"/>
                </a:lnTo>
                <a:lnTo>
                  <a:pt x="438" y="2739"/>
                </a:lnTo>
                <a:lnTo>
                  <a:pt x="428" y="2710"/>
                </a:lnTo>
                <a:lnTo>
                  <a:pt x="419" y="2681"/>
                </a:lnTo>
                <a:lnTo>
                  <a:pt x="411" y="2650"/>
                </a:lnTo>
                <a:lnTo>
                  <a:pt x="403" y="2620"/>
                </a:lnTo>
                <a:lnTo>
                  <a:pt x="394" y="2590"/>
                </a:lnTo>
                <a:lnTo>
                  <a:pt x="384" y="2561"/>
                </a:lnTo>
                <a:lnTo>
                  <a:pt x="372" y="2534"/>
                </a:lnTo>
                <a:lnTo>
                  <a:pt x="358" y="2509"/>
                </a:lnTo>
                <a:lnTo>
                  <a:pt x="340" y="2487"/>
                </a:lnTo>
                <a:lnTo>
                  <a:pt x="320" y="2464"/>
                </a:lnTo>
                <a:lnTo>
                  <a:pt x="297" y="2444"/>
                </a:lnTo>
                <a:lnTo>
                  <a:pt x="272" y="2425"/>
                </a:lnTo>
                <a:lnTo>
                  <a:pt x="247" y="2406"/>
                </a:lnTo>
                <a:lnTo>
                  <a:pt x="222" y="2387"/>
                </a:lnTo>
                <a:lnTo>
                  <a:pt x="198" y="2368"/>
                </a:lnTo>
                <a:lnTo>
                  <a:pt x="175" y="2347"/>
                </a:lnTo>
                <a:lnTo>
                  <a:pt x="155" y="2326"/>
                </a:lnTo>
                <a:lnTo>
                  <a:pt x="138" y="2302"/>
                </a:lnTo>
                <a:lnTo>
                  <a:pt x="125" y="2277"/>
                </a:lnTo>
                <a:lnTo>
                  <a:pt x="116" y="2247"/>
                </a:lnTo>
                <a:lnTo>
                  <a:pt x="112" y="2216"/>
                </a:lnTo>
                <a:lnTo>
                  <a:pt x="111" y="2184"/>
                </a:lnTo>
                <a:lnTo>
                  <a:pt x="114" y="2150"/>
                </a:lnTo>
                <a:lnTo>
                  <a:pt x="118" y="2116"/>
                </a:lnTo>
                <a:lnTo>
                  <a:pt x="123" y="2082"/>
                </a:lnTo>
                <a:lnTo>
                  <a:pt x="127" y="2048"/>
                </a:lnTo>
                <a:lnTo>
                  <a:pt x="129" y="2014"/>
                </a:lnTo>
                <a:lnTo>
                  <a:pt x="129" y="1981"/>
                </a:lnTo>
                <a:lnTo>
                  <a:pt x="125" y="1950"/>
                </a:lnTo>
                <a:lnTo>
                  <a:pt x="117" y="1919"/>
                </a:lnTo>
                <a:lnTo>
                  <a:pt x="105" y="1890"/>
                </a:lnTo>
                <a:lnTo>
                  <a:pt x="90" y="1860"/>
                </a:lnTo>
                <a:lnTo>
                  <a:pt x="73" y="1830"/>
                </a:lnTo>
                <a:lnTo>
                  <a:pt x="55" y="1800"/>
                </a:lnTo>
                <a:lnTo>
                  <a:pt x="38" y="1771"/>
                </a:lnTo>
                <a:lnTo>
                  <a:pt x="23" y="1740"/>
                </a:lnTo>
                <a:lnTo>
                  <a:pt x="11" y="1710"/>
                </a:lnTo>
                <a:lnTo>
                  <a:pt x="3" y="1679"/>
                </a:lnTo>
                <a:lnTo>
                  <a:pt x="0" y="1647"/>
                </a:lnTo>
                <a:lnTo>
                  <a:pt x="3" y="1615"/>
                </a:lnTo>
                <a:lnTo>
                  <a:pt x="11" y="1584"/>
                </a:lnTo>
                <a:lnTo>
                  <a:pt x="23" y="1554"/>
                </a:lnTo>
                <a:lnTo>
                  <a:pt x="38" y="1523"/>
                </a:lnTo>
                <a:lnTo>
                  <a:pt x="55" y="1494"/>
                </a:lnTo>
                <a:lnTo>
                  <a:pt x="73" y="1464"/>
                </a:lnTo>
                <a:lnTo>
                  <a:pt x="90" y="1434"/>
                </a:lnTo>
                <a:lnTo>
                  <a:pt x="105" y="1404"/>
                </a:lnTo>
                <a:lnTo>
                  <a:pt x="117" y="1375"/>
                </a:lnTo>
                <a:lnTo>
                  <a:pt x="125" y="1344"/>
                </a:lnTo>
                <a:lnTo>
                  <a:pt x="129" y="1313"/>
                </a:lnTo>
                <a:lnTo>
                  <a:pt x="129" y="1280"/>
                </a:lnTo>
                <a:lnTo>
                  <a:pt x="127" y="1246"/>
                </a:lnTo>
                <a:lnTo>
                  <a:pt x="123" y="1212"/>
                </a:lnTo>
                <a:lnTo>
                  <a:pt x="118" y="1178"/>
                </a:lnTo>
                <a:lnTo>
                  <a:pt x="114" y="1144"/>
                </a:lnTo>
                <a:lnTo>
                  <a:pt x="111" y="1110"/>
                </a:lnTo>
                <a:lnTo>
                  <a:pt x="112" y="1078"/>
                </a:lnTo>
                <a:lnTo>
                  <a:pt x="116" y="1047"/>
                </a:lnTo>
                <a:lnTo>
                  <a:pt x="125" y="1017"/>
                </a:lnTo>
                <a:lnTo>
                  <a:pt x="138" y="992"/>
                </a:lnTo>
                <a:lnTo>
                  <a:pt x="155" y="968"/>
                </a:lnTo>
                <a:lnTo>
                  <a:pt x="175" y="947"/>
                </a:lnTo>
                <a:lnTo>
                  <a:pt x="198" y="926"/>
                </a:lnTo>
                <a:lnTo>
                  <a:pt x="222" y="907"/>
                </a:lnTo>
                <a:lnTo>
                  <a:pt x="247" y="888"/>
                </a:lnTo>
                <a:lnTo>
                  <a:pt x="272" y="869"/>
                </a:lnTo>
                <a:lnTo>
                  <a:pt x="297" y="850"/>
                </a:lnTo>
                <a:lnTo>
                  <a:pt x="320" y="830"/>
                </a:lnTo>
                <a:lnTo>
                  <a:pt x="340" y="807"/>
                </a:lnTo>
                <a:lnTo>
                  <a:pt x="358" y="785"/>
                </a:lnTo>
                <a:lnTo>
                  <a:pt x="372" y="760"/>
                </a:lnTo>
                <a:lnTo>
                  <a:pt x="384" y="733"/>
                </a:lnTo>
                <a:lnTo>
                  <a:pt x="394" y="704"/>
                </a:lnTo>
                <a:lnTo>
                  <a:pt x="403" y="674"/>
                </a:lnTo>
                <a:lnTo>
                  <a:pt x="411" y="644"/>
                </a:lnTo>
                <a:lnTo>
                  <a:pt x="419" y="613"/>
                </a:lnTo>
                <a:lnTo>
                  <a:pt x="428" y="584"/>
                </a:lnTo>
                <a:lnTo>
                  <a:pt x="438" y="555"/>
                </a:lnTo>
                <a:lnTo>
                  <a:pt x="450" y="528"/>
                </a:lnTo>
                <a:lnTo>
                  <a:pt x="465" y="504"/>
                </a:lnTo>
                <a:lnTo>
                  <a:pt x="483" y="482"/>
                </a:lnTo>
                <a:lnTo>
                  <a:pt x="505" y="464"/>
                </a:lnTo>
                <a:lnTo>
                  <a:pt x="529" y="449"/>
                </a:lnTo>
                <a:lnTo>
                  <a:pt x="556" y="437"/>
                </a:lnTo>
                <a:lnTo>
                  <a:pt x="585" y="427"/>
                </a:lnTo>
                <a:lnTo>
                  <a:pt x="614" y="418"/>
                </a:lnTo>
                <a:lnTo>
                  <a:pt x="645" y="410"/>
                </a:lnTo>
                <a:lnTo>
                  <a:pt x="675" y="402"/>
                </a:lnTo>
                <a:lnTo>
                  <a:pt x="705" y="393"/>
                </a:lnTo>
                <a:lnTo>
                  <a:pt x="734" y="383"/>
                </a:lnTo>
                <a:lnTo>
                  <a:pt x="761" y="371"/>
                </a:lnTo>
                <a:lnTo>
                  <a:pt x="786" y="357"/>
                </a:lnTo>
                <a:lnTo>
                  <a:pt x="808" y="339"/>
                </a:lnTo>
                <a:lnTo>
                  <a:pt x="831" y="319"/>
                </a:lnTo>
                <a:lnTo>
                  <a:pt x="851" y="296"/>
                </a:lnTo>
                <a:lnTo>
                  <a:pt x="870" y="272"/>
                </a:lnTo>
                <a:lnTo>
                  <a:pt x="889" y="247"/>
                </a:lnTo>
                <a:lnTo>
                  <a:pt x="908" y="222"/>
                </a:lnTo>
                <a:lnTo>
                  <a:pt x="927" y="198"/>
                </a:lnTo>
                <a:lnTo>
                  <a:pt x="948" y="175"/>
                </a:lnTo>
                <a:lnTo>
                  <a:pt x="969" y="155"/>
                </a:lnTo>
                <a:lnTo>
                  <a:pt x="993" y="138"/>
                </a:lnTo>
                <a:lnTo>
                  <a:pt x="1018" y="125"/>
                </a:lnTo>
                <a:lnTo>
                  <a:pt x="1048" y="116"/>
                </a:lnTo>
                <a:lnTo>
                  <a:pt x="1079" y="112"/>
                </a:lnTo>
                <a:lnTo>
                  <a:pt x="1111" y="111"/>
                </a:lnTo>
                <a:lnTo>
                  <a:pt x="1145" y="114"/>
                </a:lnTo>
                <a:lnTo>
                  <a:pt x="1179" y="118"/>
                </a:lnTo>
                <a:lnTo>
                  <a:pt x="1213" y="123"/>
                </a:lnTo>
                <a:lnTo>
                  <a:pt x="1247" y="127"/>
                </a:lnTo>
                <a:lnTo>
                  <a:pt x="1281" y="129"/>
                </a:lnTo>
                <a:lnTo>
                  <a:pt x="1314" y="129"/>
                </a:lnTo>
                <a:lnTo>
                  <a:pt x="1345" y="125"/>
                </a:lnTo>
                <a:lnTo>
                  <a:pt x="1376" y="117"/>
                </a:lnTo>
                <a:lnTo>
                  <a:pt x="1406" y="105"/>
                </a:lnTo>
                <a:lnTo>
                  <a:pt x="1436" y="89"/>
                </a:lnTo>
                <a:lnTo>
                  <a:pt x="1466" y="73"/>
                </a:lnTo>
                <a:lnTo>
                  <a:pt x="1496" y="55"/>
                </a:lnTo>
                <a:lnTo>
                  <a:pt x="1525" y="38"/>
                </a:lnTo>
                <a:lnTo>
                  <a:pt x="1556" y="23"/>
                </a:lnTo>
                <a:lnTo>
                  <a:pt x="1586" y="11"/>
                </a:lnTo>
                <a:lnTo>
                  <a:pt x="1617" y="3"/>
                </a:lnTo>
                <a:lnTo>
                  <a:pt x="1649" y="0"/>
                </a:lnTo>
                <a:close/>
              </a:path>
            </a:pathLst>
          </a:custGeom>
          <a:solidFill>
            <a:schemeClr val="bg2"/>
          </a:solidFill>
          <a:ln w="0">
            <a:noFill/>
            <a:prstDash val="solid"/>
            <a:round/>
            <a:headEnd/>
            <a:tailEnd/>
          </a:ln>
        </p:spPr>
      </p:sp>
      <p:sp>
        <p:nvSpPr>
          <p:cNvPr id="2" name="Title 1"/>
          <p:cNvSpPr>
            <a:spLocks noGrp="1"/>
          </p:cNvSpPr>
          <p:nvPr>
            <p:ph type="ctrTitle"/>
          </p:nvPr>
        </p:nvSpPr>
        <p:spPr>
          <a:xfrm>
            <a:off x="1078523" y="1098388"/>
            <a:ext cx="10318418" cy="4394988"/>
          </a:xfrm>
        </p:spPr>
        <p:txBody>
          <a:bodyPr anchor="ctr">
            <a:noAutofit/>
          </a:bodyPr>
          <a:lstStyle>
            <a:lvl1pPr algn="ctr">
              <a:defRPr sz="10000" spc="800" baseline="0"/>
            </a:lvl1pPr>
          </a:lstStyle>
          <a:p>
            <a:r>
              <a:rPr lang="en-US"/>
              <a:t>Click to edit Master title style</a:t>
            </a:r>
            <a:endParaRPr lang="en-US" dirty="0"/>
          </a:p>
        </p:txBody>
      </p:sp>
      <p:sp>
        <p:nvSpPr>
          <p:cNvPr id="3" name="Subtitle 2"/>
          <p:cNvSpPr>
            <a:spLocks noGrp="1"/>
          </p:cNvSpPr>
          <p:nvPr>
            <p:ph type="subTitle" idx="1"/>
          </p:nvPr>
        </p:nvSpPr>
        <p:spPr>
          <a:xfrm>
            <a:off x="2215045" y="5979196"/>
            <a:ext cx="8045373" cy="742279"/>
          </a:xfrm>
        </p:spPr>
        <p:txBody>
          <a:bodyPr anchor="t">
            <a:normAutofit/>
          </a:bodyPr>
          <a:lstStyle>
            <a:lvl1pPr marL="0" indent="0" algn="ctr">
              <a:lnSpc>
                <a:spcPct val="100000"/>
              </a:lnSpc>
              <a:buNone/>
              <a:defRPr sz="2000" b="1" i="0" cap="all" spc="400"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1078523" y="6375679"/>
            <a:ext cx="2329722" cy="348462"/>
          </a:xfrm>
        </p:spPr>
        <p:txBody>
          <a:bodyPr/>
          <a:lstStyle>
            <a:lvl1pPr>
              <a:defRPr baseline="0">
                <a:solidFill>
                  <a:schemeClr val="accent1">
                    <a:lumMod val="50000"/>
                  </a:schemeClr>
                </a:solidFill>
              </a:defRPr>
            </a:lvl1pPr>
          </a:lstStyle>
          <a:p>
            <a:fld id="{4530D5FE-D172-48E2-84D2-949103F07660}" type="datetimeFigureOut">
              <a:rPr lang="en-GB" smtClean="0"/>
              <a:t>30/09/2019</a:t>
            </a:fld>
            <a:endParaRPr lang="en-GB"/>
          </a:p>
        </p:txBody>
      </p:sp>
      <p:sp>
        <p:nvSpPr>
          <p:cNvPr id="5" name="Footer Placeholder 4"/>
          <p:cNvSpPr>
            <a:spLocks noGrp="1"/>
          </p:cNvSpPr>
          <p:nvPr>
            <p:ph type="ftr" sz="quarter" idx="11"/>
          </p:nvPr>
        </p:nvSpPr>
        <p:spPr>
          <a:xfrm>
            <a:off x="4180332" y="6375679"/>
            <a:ext cx="4114800" cy="345796"/>
          </a:xfrm>
        </p:spPr>
        <p:txBody>
          <a:bodyPr/>
          <a:lstStyle>
            <a:lvl1pPr>
              <a:defRPr baseline="0">
                <a:solidFill>
                  <a:schemeClr val="accent1">
                    <a:lumMod val="50000"/>
                  </a:schemeClr>
                </a:solidFill>
              </a:defRPr>
            </a:lvl1pPr>
          </a:lstStyle>
          <a:p>
            <a:endParaRPr lang="en-GB"/>
          </a:p>
        </p:txBody>
      </p:sp>
      <p:sp>
        <p:nvSpPr>
          <p:cNvPr id="6" name="Slide Number Placeholder 5"/>
          <p:cNvSpPr>
            <a:spLocks noGrp="1"/>
          </p:cNvSpPr>
          <p:nvPr>
            <p:ph type="sldNum" sz="quarter" idx="12"/>
          </p:nvPr>
        </p:nvSpPr>
        <p:spPr>
          <a:xfrm>
            <a:off x="9067218" y="6375679"/>
            <a:ext cx="2329723" cy="345796"/>
          </a:xfrm>
        </p:spPr>
        <p:txBody>
          <a:bodyPr/>
          <a:lstStyle>
            <a:lvl1pPr>
              <a:defRPr baseline="0">
                <a:solidFill>
                  <a:schemeClr val="accent1">
                    <a:lumMod val="50000"/>
                  </a:schemeClr>
                </a:solidFill>
              </a:defRPr>
            </a:lvl1pPr>
          </a:lstStyle>
          <a:p>
            <a:fld id="{D35BF137-AADE-47D5-BFB8-3130B80CDC83}" type="slidenum">
              <a:rPr lang="en-GB" smtClean="0"/>
              <a:t>‹#›</a:t>
            </a:fld>
            <a:endParaRPr lang="en-GB"/>
          </a:p>
        </p:txBody>
      </p:sp>
      <p:sp>
        <p:nvSpPr>
          <p:cNvPr id="13" name="Rectangle 12" title="left edge border"/>
          <p:cNvSpPr/>
          <p:nvPr/>
        </p:nvSpPr>
        <p:spPr>
          <a:xfrm>
            <a:off x="0" y="0"/>
            <a:ext cx="283464"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0346559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30D5FE-D172-48E2-84D2-949103F07660}" type="datetimeFigureOut">
              <a:rPr lang="en-GB" smtClean="0"/>
              <a:t>30/09/2019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35BF137-AADE-47D5-BFB8-3130B80CDC83}" type="slidenum">
              <a:rPr lang="en-GB" smtClean="0"/>
              <a:t>‹#›</a:t>
            </a:fld>
            <a:endParaRPr lang="en-GB"/>
          </a:p>
        </p:txBody>
      </p:sp>
    </p:spTree>
    <p:extLst>
      <p:ext uri="{BB962C8B-B14F-4D97-AF65-F5344CB8AC3E}">
        <p14:creationId xmlns:p14="http://schemas.microsoft.com/office/powerpoint/2010/main" val="11729283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242929" y="1073888"/>
            <a:ext cx="8187071" cy="4064627"/>
          </a:xfrm>
        </p:spPr>
        <p:txBody>
          <a:bodyPr anchor="b">
            <a:normAutofit/>
          </a:bodyPr>
          <a:lstStyle>
            <a:lvl1pPr>
              <a:defRPr sz="8400" spc="800" baseline="0">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3242930" y="5159781"/>
            <a:ext cx="7017488" cy="951135"/>
          </a:xfrm>
        </p:spPr>
        <p:txBody>
          <a:bodyPr>
            <a:normAutofit/>
          </a:bodyPr>
          <a:lstStyle>
            <a:lvl1pPr marL="0" indent="0">
              <a:lnSpc>
                <a:spcPct val="100000"/>
              </a:lnSpc>
              <a:buNone/>
              <a:defRPr sz="2000" b="1" i="0" cap="all" spc="400" baseline="0">
                <a:solidFill>
                  <a:schemeClr val="accent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3236546" y="6375679"/>
            <a:ext cx="1493947" cy="348462"/>
          </a:xfrm>
        </p:spPr>
        <p:txBody>
          <a:bodyPr/>
          <a:lstStyle>
            <a:lvl1pPr>
              <a:defRPr baseline="0">
                <a:solidFill>
                  <a:schemeClr val="tx2"/>
                </a:solidFill>
              </a:defRPr>
            </a:lvl1pPr>
          </a:lstStyle>
          <a:p>
            <a:fld id="{4530D5FE-D172-48E2-84D2-949103F07660}" type="datetimeFigureOut">
              <a:rPr lang="en-GB" smtClean="0"/>
              <a:t>30/09/2019</a:t>
            </a:fld>
            <a:endParaRPr lang="en-GB"/>
          </a:p>
        </p:txBody>
      </p:sp>
      <p:sp>
        <p:nvSpPr>
          <p:cNvPr id="5" name="Footer Placeholder 4"/>
          <p:cNvSpPr>
            <a:spLocks noGrp="1"/>
          </p:cNvSpPr>
          <p:nvPr>
            <p:ph type="ftr" sz="quarter" idx="11"/>
          </p:nvPr>
        </p:nvSpPr>
        <p:spPr>
          <a:xfrm>
            <a:off x="5279064" y="6375679"/>
            <a:ext cx="4114800" cy="345796"/>
          </a:xfrm>
        </p:spPr>
        <p:txBody>
          <a:bodyPr/>
          <a:lstStyle>
            <a:lvl1pPr>
              <a:defRPr baseline="0">
                <a:solidFill>
                  <a:schemeClr val="tx2"/>
                </a:solidFill>
              </a:defRPr>
            </a:lvl1pPr>
          </a:lstStyle>
          <a:p>
            <a:endParaRPr lang="en-GB"/>
          </a:p>
        </p:txBody>
      </p:sp>
      <p:sp>
        <p:nvSpPr>
          <p:cNvPr id="6" name="Slide Number Placeholder 5"/>
          <p:cNvSpPr>
            <a:spLocks noGrp="1"/>
          </p:cNvSpPr>
          <p:nvPr>
            <p:ph type="sldNum" sz="quarter" idx="12"/>
          </p:nvPr>
        </p:nvSpPr>
        <p:spPr>
          <a:xfrm>
            <a:off x="9942434" y="6375679"/>
            <a:ext cx="1487566" cy="345796"/>
          </a:xfrm>
        </p:spPr>
        <p:txBody>
          <a:bodyPr/>
          <a:lstStyle>
            <a:lvl1pPr>
              <a:defRPr baseline="0">
                <a:solidFill>
                  <a:schemeClr val="tx2"/>
                </a:solidFill>
              </a:defRPr>
            </a:lvl1pPr>
          </a:lstStyle>
          <a:p>
            <a:fld id="{D35BF137-AADE-47D5-BFB8-3130B80CDC83}" type="slidenum">
              <a:rPr lang="en-GB" smtClean="0"/>
              <a:t>‹#›</a:t>
            </a:fld>
            <a:endParaRPr lang="en-GB"/>
          </a:p>
        </p:txBody>
      </p:sp>
      <p:grpSp>
        <p:nvGrpSpPr>
          <p:cNvPr id="7" name="Group 6" title="left scallop shape"/>
          <p:cNvGrpSpPr/>
          <p:nvPr/>
        </p:nvGrpSpPr>
        <p:grpSpPr>
          <a:xfrm>
            <a:off x="0" y="0"/>
            <a:ext cx="2814638" cy="6858000"/>
            <a:chOff x="0" y="0"/>
            <a:chExt cx="2814638" cy="6858000"/>
          </a:xfrm>
        </p:grpSpPr>
        <p:sp>
          <p:nvSpPr>
            <p:cNvPr id="11" name="Freeform 6" title="left scallop shape"/>
            <p:cNvSpPr/>
            <p:nvPr/>
          </p:nvSpPr>
          <p:spPr bwMode="auto">
            <a:xfrm>
              <a:off x="0" y="0"/>
              <a:ext cx="2814638" cy="6858000"/>
            </a:xfrm>
            <a:custGeom>
              <a:avLst/>
              <a:gdLst/>
              <a:ahLst/>
              <a:cxnLst/>
              <a:rect l="0" t="0" r="r" b="b"/>
              <a:pathLst>
                <a:path w="1773" h="4320">
                  <a:moveTo>
                    <a:pt x="0" y="0"/>
                  </a:moveTo>
                  <a:lnTo>
                    <a:pt x="891" y="0"/>
                  </a:lnTo>
                  <a:lnTo>
                    <a:pt x="906" y="56"/>
                  </a:lnTo>
                  <a:lnTo>
                    <a:pt x="921" y="111"/>
                  </a:lnTo>
                  <a:lnTo>
                    <a:pt x="938" y="165"/>
                  </a:lnTo>
                  <a:lnTo>
                    <a:pt x="957" y="217"/>
                  </a:lnTo>
                  <a:lnTo>
                    <a:pt x="980" y="266"/>
                  </a:lnTo>
                  <a:lnTo>
                    <a:pt x="1007" y="312"/>
                  </a:lnTo>
                  <a:lnTo>
                    <a:pt x="1036" y="351"/>
                  </a:lnTo>
                  <a:lnTo>
                    <a:pt x="1069" y="387"/>
                  </a:lnTo>
                  <a:lnTo>
                    <a:pt x="1105" y="422"/>
                  </a:lnTo>
                  <a:lnTo>
                    <a:pt x="1145" y="456"/>
                  </a:lnTo>
                  <a:lnTo>
                    <a:pt x="1185" y="487"/>
                  </a:lnTo>
                  <a:lnTo>
                    <a:pt x="1227" y="520"/>
                  </a:lnTo>
                  <a:lnTo>
                    <a:pt x="1270" y="551"/>
                  </a:lnTo>
                  <a:lnTo>
                    <a:pt x="1311" y="584"/>
                  </a:lnTo>
                  <a:lnTo>
                    <a:pt x="1352" y="617"/>
                  </a:lnTo>
                  <a:lnTo>
                    <a:pt x="1390" y="651"/>
                  </a:lnTo>
                  <a:lnTo>
                    <a:pt x="1425" y="687"/>
                  </a:lnTo>
                  <a:lnTo>
                    <a:pt x="1456" y="725"/>
                  </a:lnTo>
                  <a:lnTo>
                    <a:pt x="1484" y="765"/>
                  </a:lnTo>
                  <a:lnTo>
                    <a:pt x="1505" y="808"/>
                  </a:lnTo>
                  <a:lnTo>
                    <a:pt x="1521" y="856"/>
                  </a:lnTo>
                  <a:lnTo>
                    <a:pt x="1530" y="907"/>
                  </a:lnTo>
                  <a:lnTo>
                    <a:pt x="1534" y="960"/>
                  </a:lnTo>
                  <a:lnTo>
                    <a:pt x="1534" y="1013"/>
                  </a:lnTo>
                  <a:lnTo>
                    <a:pt x="1530" y="1068"/>
                  </a:lnTo>
                  <a:lnTo>
                    <a:pt x="1523" y="1125"/>
                  </a:lnTo>
                  <a:lnTo>
                    <a:pt x="1515" y="1181"/>
                  </a:lnTo>
                  <a:lnTo>
                    <a:pt x="1508" y="1237"/>
                  </a:lnTo>
                  <a:lnTo>
                    <a:pt x="1501" y="1293"/>
                  </a:lnTo>
                  <a:lnTo>
                    <a:pt x="1496" y="1350"/>
                  </a:lnTo>
                  <a:lnTo>
                    <a:pt x="1494" y="1405"/>
                  </a:lnTo>
                  <a:lnTo>
                    <a:pt x="1497" y="1458"/>
                  </a:lnTo>
                  <a:lnTo>
                    <a:pt x="1504" y="1511"/>
                  </a:lnTo>
                  <a:lnTo>
                    <a:pt x="1517" y="1560"/>
                  </a:lnTo>
                  <a:lnTo>
                    <a:pt x="1535" y="1610"/>
                  </a:lnTo>
                  <a:lnTo>
                    <a:pt x="1557" y="1659"/>
                  </a:lnTo>
                  <a:lnTo>
                    <a:pt x="1583" y="1708"/>
                  </a:lnTo>
                  <a:lnTo>
                    <a:pt x="1611" y="1757"/>
                  </a:lnTo>
                  <a:lnTo>
                    <a:pt x="1640" y="1807"/>
                  </a:lnTo>
                  <a:lnTo>
                    <a:pt x="1669" y="1855"/>
                  </a:lnTo>
                  <a:lnTo>
                    <a:pt x="1696" y="1905"/>
                  </a:lnTo>
                  <a:lnTo>
                    <a:pt x="1721" y="1954"/>
                  </a:lnTo>
                  <a:lnTo>
                    <a:pt x="1742" y="2006"/>
                  </a:lnTo>
                  <a:lnTo>
                    <a:pt x="1759" y="2057"/>
                  </a:lnTo>
                  <a:lnTo>
                    <a:pt x="1769" y="2108"/>
                  </a:lnTo>
                  <a:lnTo>
                    <a:pt x="1773" y="2160"/>
                  </a:lnTo>
                  <a:lnTo>
                    <a:pt x="1769" y="2212"/>
                  </a:lnTo>
                  <a:lnTo>
                    <a:pt x="1759" y="2263"/>
                  </a:lnTo>
                  <a:lnTo>
                    <a:pt x="1742" y="2314"/>
                  </a:lnTo>
                  <a:lnTo>
                    <a:pt x="1721" y="2366"/>
                  </a:lnTo>
                  <a:lnTo>
                    <a:pt x="1696" y="2415"/>
                  </a:lnTo>
                  <a:lnTo>
                    <a:pt x="1669" y="2465"/>
                  </a:lnTo>
                  <a:lnTo>
                    <a:pt x="1640" y="2513"/>
                  </a:lnTo>
                  <a:lnTo>
                    <a:pt x="1611" y="2563"/>
                  </a:lnTo>
                  <a:lnTo>
                    <a:pt x="1583" y="2612"/>
                  </a:lnTo>
                  <a:lnTo>
                    <a:pt x="1557" y="2661"/>
                  </a:lnTo>
                  <a:lnTo>
                    <a:pt x="1535" y="2710"/>
                  </a:lnTo>
                  <a:lnTo>
                    <a:pt x="1517" y="2760"/>
                  </a:lnTo>
                  <a:lnTo>
                    <a:pt x="1504" y="2809"/>
                  </a:lnTo>
                  <a:lnTo>
                    <a:pt x="1497" y="2862"/>
                  </a:lnTo>
                  <a:lnTo>
                    <a:pt x="1494" y="2915"/>
                  </a:lnTo>
                  <a:lnTo>
                    <a:pt x="1496" y="2970"/>
                  </a:lnTo>
                  <a:lnTo>
                    <a:pt x="1501" y="3027"/>
                  </a:lnTo>
                  <a:lnTo>
                    <a:pt x="1508" y="3083"/>
                  </a:lnTo>
                  <a:lnTo>
                    <a:pt x="1515" y="3139"/>
                  </a:lnTo>
                  <a:lnTo>
                    <a:pt x="1523" y="3195"/>
                  </a:lnTo>
                  <a:lnTo>
                    <a:pt x="1530" y="3252"/>
                  </a:lnTo>
                  <a:lnTo>
                    <a:pt x="1534" y="3307"/>
                  </a:lnTo>
                  <a:lnTo>
                    <a:pt x="1534" y="3360"/>
                  </a:lnTo>
                  <a:lnTo>
                    <a:pt x="1530" y="3413"/>
                  </a:lnTo>
                  <a:lnTo>
                    <a:pt x="1521" y="3464"/>
                  </a:lnTo>
                  <a:lnTo>
                    <a:pt x="1505" y="3512"/>
                  </a:lnTo>
                  <a:lnTo>
                    <a:pt x="1484" y="3555"/>
                  </a:lnTo>
                  <a:lnTo>
                    <a:pt x="1456" y="3595"/>
                  </a:lnTo>
                  <a:lnTo>
                    <a:pt x="1425" y="3633"/>
                  </a:lnTo>
                  <a:lnTo>
                    <a:pt x="1390" y="3669"/>
                  </a:lnTo>
                  <a:lnTo>
                    <a:pt x="1352" y="3703"/>
                  </a:lnTo>
                  <a:lnTo>
                    <a:pt x="1311" y="3736"/>
                  </a:lnTo>
                  <a:lnTo>
                    <a:pt x="1270" y="3769"/>
                  </a:lnTo>
                  <a:lnTo>
                    <a:pt x="1227" y="3800"/>
                  </a:lnTo>
                  <a:lnTo>
                    <a:pt x="1185" y="3833"/>
                  </a:lnTo>
                  <a:lnTo>
                    <a:pt x="1145" y="3864"/>
                  </a:lnTo>
                  <a:lnTo>
                    <a:pt x="1105" y="3898"/>
                  </a:lnTo>
                  <a:lnTo>
                    <a:pt x="1069" y="3933"/>
                  </a:lnTo>
                  <a:lnTo>
                    <a:pt x="1036" y="3969"/>
                  </a:lnTo>
                  <a:lnTo>
                    <a:pt x="1007" y="4008"/>
                  </a:lnTo>
                  <a:lnTo>
                    <a:pt x="980" y="4054"/>
                  </a:lnTo>
                  <a:lnTo>
                    <a:pt x="957" y="4103"/>
                  </a:lnTo>
                  <a:lnTo>
                    <a:pt x="938" y="4155"/>
                  </a:lnTo>
                  <a:lnTo>
                    <a:pt x="921" y="4209"/>
                  </a:lnTo>
                  <a:lnTo>
                    <a:pt x="906" y="4264"/>
                  </a:lnTo>
                  <a:lnTo>
                    <a:pt x="891" y="4320"/>
                  </a:lnTo>
                  <a:lnTo>
                    <a:pt x="0" y="4320"/>
                  </a:lnTo>
                  <a:lnTo>
                    <a:pt x="0" y="0"/>
                  </a:lnTo>
                  <a:close/>
                </a:path>
              </a:pathLst>
            </a:custGeom>
            <a:solidFill>
              <a:schemeClr val="tx2"/>
            </a:solidFill>
            <a:ln w="0">
              <a:noFill/>
              <a:prstDash val="solid"/>
              <a:round/>
              <a:headEnd/>
              <a:tailEnd/>
            </a:ln>
          </p:spPr>
        </p:sp>
        <p:sp>
          <p:nvSpPr>
            <p:cNvPr id="16" name="Freeform 11" title="left scallop inline"/>
            <p:cNvSpPr/>
            <p:nvPr/>
          </p:nvSpPr>
          <p:spPr bwMode="auto">
            <a:xfrm>
              <a:off x="874382" y="0"/>
              <a:ext cx="1646238" cy="6858000"/>
            </a:xfrm>
            <a:custGeom>
              <a:avLst/>
              <a:gdLst/>
              <a:ahLst/>
              <a:cxnLst/>
              <a:rect l="0" t="0" r="r" b="b"/>
              <a:pathLst>
                <a:path w="1037" h="4320">
                  <a:moveTo>
                    <a:pt x="0" y="0"/>
                  </a:moveTo>
                  <a:lnTo>
                    <a:pt x="171" y="0"/>
                  </a:lnTo>
                  <a:lnTo>
                    <a:pt x="188" y="55"/>
                  </a:lnTo>
                  <a:lnTo>
                    <a:pt x="204" y="110"/>
                  </a:lnTo>
                  <a:lnTo>
                    <a:pt x="220" y="166"/>
                  </a:lnTo>
                  <a:lnTo>
                    <a:pt x="234" y="223"/>
                  </a:lnTo>
                  <a:lnTo>
                    <a:pt x="251" y="278"/>
                  </a:lnTo>
                  <a:lnTo>
                    <a:pt x="269" y="331"/>
                  </a:lnTo>
                  <a:lnTo>
                    <a:pt x="292" y="381"/>
                  </a:lnTo>
                  <a:lnTo>
                    <a:pt x="319" y="427"/>
                  </a:lnTo>
                  <a:lnTo>
                    <a:pt x="349" y="466"/>
                  </a:lnTo>
                  <a:lnTo>
                    <a:pt x="382" y="503"/>
                  </a:lnTo>
                  <a:lnTo>
                    <a:pt x="420" y="537"/>
                  </a:lnTo>
                  <a:lnTo>
                    <a:pt x="460" y="571"/>
                  </a:lnTo>
                  <a:lnTo>
                    <a:pt x="502" y="603"/>
                  </a:lnTo>
                  <a:lnTo>
                    <a:pt x="544" y="635"/>
                  </a:lnTo>
                  <a:lnTo>
                    <a:pt x="587" y="668"/>
                  </a:lnTo>
                  <a:lnTo>
                    <a:pt x="628" y="700"/>
                  </a:lnTo>
                  <a:lnTo>
                    <a:pt x="667" y="734"/>
                  </a:lnTo>
                  <a:lnTo>
                    <a:pt x="703" y="771"/>
                  </a:lnTo>
                  <a:lnTo>
                    <a:pt x="736" y="808"/>
                  </a:lnTo>
                  <a:lnTo>
                    <a:pt x="763" y="848"/>
                  </a:lnTo>
                  <a:lnTo>
                    <a:pt x="786" y="893"/>
                  </a:lnTo>
                  <a:lnTo>
                    <a:pt x="800" y="937"/>
                  </a:lnTo>
                  <a:lnTo>
                    <a:pt x="809" y="986"/>
                  </a:lnTo>
                  <a:lnTo>
                    <a:pt x="813" y="1034"/>
                  </a:lnTo>
                  <a:lnTo>
                    <a:pt x="812" y="1085"/>
                  </a:lnTo>
                  <a:lnTo>
                    <a:pt x="808" y="1136"/>
                  </a:lnTo>
                  <a:lnTo>
                    <a:pt x="803" y="1189"/>
                  </a:lnTo>
                  <a:lnTo>
                    <a:pt x="796" y="1242"/>
                  </a:lnTo>
                  <a:lnTo>
                    <a:pt x="788" y="1295"/>
                  </a:lnTo>
                  <a:lnTo>
                    <a:pt x="782" y="1348"/>
                  </a:lnTo>
                  <a:lnTo>
                    <a:pt x="778" y="1401"/>
                  </a:lnTo>
                  <a:lnTo>
                    <a:pt x="775" y="1452"/>
                  </a:lnTo>
                  <a:lnTo>
                    <a:pt x="778" y="1502"/>
                  </a:lnTo>
                  <a:lnTo>
                    <a:pt x="784" y="1551"/>
                  </a:lnTo>
                  <a:lnTo>
                    <a:pt x="797" y="1602"/>
                  </a:lnTo>
                  <a:lnTo>
                    <a:pt x="817" y="1652"/>
                  </a:lnTo>
                  <a:lnTo>
                    <a:pt x="841" y="1702"/>
                  </a:lnTo>
                  <a:lnTo>
                    <a:pt x="868" y="1752"/>
                  </a:lnTo>
                  <a:lnTo>
                    <a:pt x="896" y="1801"/>
                  </a:lnTo>
                  <a:lnTo>
                    <a:pt x="926" y="1851"/>
                  </a:lnTo>
                  <a:lnTo>
                    <a:pt x="953" y="1901"/>
                  </a:lnTo>
                  <a:lnTo>
                    <a:pt x="980" y="1952"/>
                  </a:lnTo>
                  <a:lnTo>
                    <a:pt x="1003" y="2003"/>
                  </a:lnTo>
                  <a:lnTo>
                    <a:pt x="1021" y="2054"/>
                  </a:lnTo>
                  <a:lnTo>
                    <a:pt x="1031" y="2106"/>
                  </a:lnTo>
                  <a:lnTo>
                    <a:pt x="1037" y="2160"/>
                  </a:lnTo>
                  <a:lnTo>
                    <a:pt x="1031" y="2214"/>
                  </a:lnTo>
                  <a:lnTo>
                    <a:pt x="1021" y="2266"/>
                  </a:lnTo>
                  <a:lnTo>
                    <a:pt x="1003" y="2317"/>
                  </a:lnTo>
                  <a:lnTo>
                    <a:pt x="980" y="2368"/>
                  </a:lnTo>
                  <a:lnTo>
                    <a:pt x="953" y="2419"/>
                  </a:lnTo>
                  <a:lnTo>
                    <a:pt x="926" y="2469"/>
                  </a:lnTo>
                  <a:lnTo>
                    <a:pt x="896" y="2519"/>
                  </a:lnTo>
                  <a:lnTo>
                    <a:pt x="868" y="2568"/>
                  </a:lnTo>
                  <a:lnTo>
                    <a:pt x="841" y="2618"/>
                  </a:lnTo>
                  <a:lnTo>
                    <a:pt x="817" y="2668"/>
                  </a:lnTo>
                  <a:lnTo>
                    <a:pt x="797" y="2718"/>
                  </a:lnTo>
                  <a:lnTo>
                    <a:pt x="784" y="2769"/>
                  </a:lnTo>
                  <a:lnTo>
                    <a:pt x="778" y="2818"/>
                  </a:lnTo>
                  <a:lnTo>
                    <a:pt x="775" y="2868"/>
                  </a:lnTo>
                  <a:lnTo>
                    <a:pt x="778" y="2919"/>
                  </a:lnTo>
                  <a:lnTo>
                    <a:pt x="782" y="2972"/>
                  </a:lnTo>
                  <a:lnTo>
                    <a:pt x="788" y="3025"/>
                  </a:lnTo>
                  <a:lnTo>
                    <a:pt x="796" y="3078"/>
                  </a:lnTo>
                  <a:lnTo>
                    <a:pt x="803" y="3131"/>
                  </a:lnTo>
                  <a:lnTo>
                    <a:pt x="808" y="3184"/>
                  </a:lnTo>
                  <a:lnTo>
                    <a:pt x="812" y="3235"/>
                  </a:lnTo>
                  <a:lnTo>
                    <a:pt x="813" y="3286"/>
                  </a:lnTo>
                  <a:lnTo>
                    <a:pt x="809" y="3334"/>
                  </a:lnTo>
                  <a:lnTo>
                    <a:pt x="800" y="3383"/>
                  </a:lnTo>
                  <a:lnTo>
                    <a:pt x="786" y="3427"/>
                  </a:lnTo>
                  <a:lnTo>
                    <a:pt x="763" y="3472"/>
                  </a:lnTo>
                  <a:lnTo>
                    <a:pt x="736" y="3512"/>
                  </a:lnTo>
                  <a:lnTo>
                    <a:pt x="703" y="3549"/>
                  </a:lnTo>
                  <a:lnTo>
                    <a:pt x="667" y="3586"/>
                  </a:lnTo>
                  <a:lnTo>
                    <a:pt x="628" y="3620"/>
                  </a:lnTo>
                  <a:lnTo>
                    <a:pt x="587" y="3652"/>
                  </a:lnTo>
                  <a:lnTo>
                    <a:pt x="544" y="3685"/>
                  </a:lnTo>
                  <a:lnTo>
                    <a:pt x="502" y="3717"/>
                  </a:lnTo>
                  <a:lnTo>
                    <a:pt x="460" y="3749"/>
                  </a:lnTo>
                  <a:lnTo>
                    <a:pt x="420" y="3783"/>
                  </a:lnTo>
                  <a:lnTo>
                    <a:pt x="382" y="3817"/>
                  </a:lnTo>
                  <a:lnTo>
                    <a:pt x="349" y="3854"/>
                  </a:lnTo>
                  <a:lnTo>
                    <a:pt x="319" y="3893"/>
                  </a:lnTo>
                  <a:lnTo>
                    <a:pt x="292" y="3939"/>
                  </a:lnTo>
                  <a:lnTo>
                    <a:pt x="269" y="3989"/>
                  </a:lnTo>
                  <a:lnTo>
                    <a:pt x="251" y="4042"/>
                  </a:lnTo>
                  <a:lnTo>
                    <a:pt x="234" y="4097"/>
                  </a:lnTo>
                  <a:lnTo>
                    <a:pt x="220" y="4154"/>
                  </a:lnTo>
                  <a:lnTo>
                    <a:pt x="204" y="4210"/>
                  </a:lnTo>
                  <a:lnTo>
                    <a:pt x="188" y="4265"/>
                  </a:lnTo>
                  <a:lnTo>
                    <a:pt x="171" y="4320"/>
                  </a:lnTo>
                  <a:lnTo>
                    <a:pt x="0" y="4320"/>
                  </a:lnTo>
                  <a:lnTo>
                    <a:pt x="17" y="4278"/>
                  </a:lnTo>
                  <a:lnTo>
                    <a:pt x="33" y="4232"/>
                  </a:lnTo>
                  <a:lnTo>
                    <a:pt x="46" y="4183"/>
                  </a:lnTo>
                  <a:lnTo>
                    <a:pt x="60" y="4131"/>
                  </a:lnTo>
                  <a:lnTo>
                    <a:pt x="75" y="4075"/>
                  </a:lnTo>
                  <a:lnTo>
                    <a:pt x="90" y="4019"/>
                  </a:lnTo>
                  <a:lnTo>
                    <a:pt x="109" y="3964"/>
                  </a:lnTo>
                  <a:lnTo>
                    <a:pt x="129" y="3909"/>
                  </a:lnTo>
                  <a:lnTo>
                    <a:pt x="156" y="3855"/>
                  </a:lnTo>
                  <a:lnTo>
                    <a:pt x="186" y="3804"/>
                  </a:lnTo>
                  <a:lnTo>
                    <a:pt x="222" y="3756"/>
                  </a:lnTo>
                  <a:lnTo>
                    <a:pt x="261" y="3713"/>
                  </a:lnTo>
                  <a:lnTo>
                    <a:pt x="303" y="3672"/>
                  </a:lnTo>
                  <a:lnTo>
                    <a:pt x="348" y="3634"/>
                  </a:lnTo>
                  <a:lnTo>
                    <a:pt x="392" y="3599"/>
                  </a:lnTo>
                  <a:lnTo>
                    <a:pt x="438" y="3565"/>
                  </a:lnTo>
                  <a:lnTo>
                    <a:pt x="482" y="3531"/>
                  </a:lnTo>
                  <a:lnTo>
                    <a:pt x="523" y="3499"/>
                  </a:lnTo>
                  <a:lnTo>
                    <a:pt x="561" y="3466"/>
                  </a:lnTo>
                  <a:lnTo>
                    <a:pt x="594" y="3434"/>
                  </a:lnTo>
                  <a:lnTo>
                    <a:pt x="620" y="3400"/>
                  </a:lnTo>
                  <a:lnTo>
                    <a:pt x="638" y="3367"/>
                  </a:lnTo>
                  <a:lnTo>
                    <a:pt x="647" y="3336"/>
                  </a:lnTo>
                  <a:lnTo>
                    <a:pt x="652" y="3302"/>
                  </a:lnTo>
                  <a:lnTo>
                    <a:pt x="654" y="3265"/>
                  </a:lnTo>
                  <a:lnTo>
                    <a:pt x="651" y="3224"/>
                  </a:lnTo>
                  <a:lnTo>
                    <a:pt x="647" y="3181"/>
                  </a:lnTo>
                  <a:lnTo>
                    <a:pt x="642" y="3137"/>
                  </a:lnTo>
                  <a:lnTo>
                    <a:pt x="637" y="3091"/>
                  </a:lnTo>
                  <a:lnTo>
                    <a:pt x="626" y="3021"/>
                  </a:lnTo>
                  <a:lnTo>
                    <a:pt x="620" y="2952"/>
                  </a:lnTo>
                  <a:lnTo>
                    <a:pt x="616" y="2881"/>
                  </a:lnTo>
                  <a:lnTo>
                    <a:pt x="618" y="2809"/>
                  </a:lnTo>
                  <a:lnTo>
                    <a:pt x="628" y="2737"/>
                  </a:lnTo>
                  <a:lnTo>
                    <a:pt x="642" y="2681"/>
                  </a:lnTo>
                  <a:lnTo>
                    <a:pt x="661" y="2626"/>
                  </a:lnTo>
                  <a:lnTo>
                    <a:pt x="685" y="2574"/>
                  </a:lnTo>
                  <a:lnTo>
                    <a:pt x="711" y="2521"/>
                  </a:lnTo>
                  <a:lnTo>
                    <a:pt x="739" y="2472"/>
                  </a:lnTo>
                  <a:lnTo>
                    <a:pt x="767" y="2423"/>
                  </a:lnTo>
                  <a:lnTo>
                    <a:pt x="791" y="2381"/>
                  </a:lnTo>
                  <a:lnTo>
                    <a:pt x="813" y="2342"/>
                  </a:lnTo>
                  <a:lnTo>
                    <a:pt x="834" y="2303"/>
                  </a:lnTo>
                  <a:lnTo>
                    <a:pt x="851" y="2265"/>
                  </a:lnTo>
                  <a:lnTo>
                    <a:pt x="864" y="2228"/>
                  </a:lnTo>
                  <a:lnTo>
                    <a:pt x="873" y="2194"/>
                  </a:lnTo>
                  <a:lnTo>
                    <a:pt x="876" y="2160"/>
                  </a:lnTo>
                  <a:lnTo>
                    <a:pt x="873" y="2126"/>
                  </a:lnTo>
                  <a:lnTo>
                    <a:pt x="864" y="2092"/>
                  </a:lnTo>
                  <a:lnTo>
                    <a:pt x="851" y="2055"/>
                  </a:lnTo>
                  <a:lnTo>
                    <a:pt x="834" y="2017"/>
                  </a:lnTo>
                  <a:lnTo>
                    <a:pt x="813" y="1978"/>
                  </a:lnTo>
                  <a:lnTo>
                    <a:pt x="791" y="1939"/>
                  </a:lnTo>
                  <a:lnTo>
                    <a:pt x="767" y="1897"/>
                  </a:lnTo>
                  <a:lnTo>
                    <a:pt x="739" y="1848"/>
                  </a:lnTo>
                  <a:lnTo>
                    <a:pt x="711" y="1799"/>
                  </a:lnTo>
                  <a:lnTo>
                    <a:pt x="685" y="1746"/>
                  </a:lnTo>
                  <a:lnTo>
                    <a:pt x="661" y="1694"/>
                  </a:lnTo>
                  <a:lnTo>
                    <a:pt x="642" y="1639"/>
                  </a:lnTo>
                  <a:lnTo>
                    <a:pt x="628" y="1583"/>
                  </a:lnTo>
                  <a:lnTo>
                    <a:pt x="618" y="1511"/>
                  </a:lnTo>
                  <a:lnTo>
                    <a:pt x="616" y="1439"/>
                  </a:lnTo>
                  <a:lnTo>
                    <a:pt x="620" y="1368"/>
                  </a:lnTo>
                  <a:lnTo>
                    <a:pt x="626" y="1299"/>
                  </a:lnTo>
                  <a:lnTo>
                    <a:pt x="637" y="1229"/>
                  </a:lnTo>
                  <a:lnTo>
                    <a:pt x="642" y="1183"/>
                  </a:lnTo>
                  <a:lnTo>
                    <a:pt x="647" y="1139"/>
                  </a:lnTo>
                  <a:lnTo>
                    <a:pt x="651" y="1096"/>
                  </a:lnTo>
                  <a:lnTo>
                    <a:pt x="654" y="1055"/>
                  </a:lnTo>
                  <a:lnTo>
                    <a:pt x="652" y="1018"/>
                  </a:lnTo>
                  <a:lnTo>
                    <a:pt x="647" y="984"/>
                  </a:lnTo>
                  <a:lnTo>
                    <a:pt x="638" y="953"/>
                  </a:lnTo>
                  <a:lnTo>
                    <a:pt x="620" y="920"/>
                  </a:lnTo>
                  <a:lnTo>
                    <a:pt x="594" y="886"/>
                  </a:lnTo>
                  <a:lnTo>
                    <a:pt x="561" y="854"/>
                  </a:lnTo>
                  <a:lnTo>
                    <a:pt x="523" y="822"/>
                  </a:lnTo>
                  <a:lnTo>
                    <a:pt x="482" y="789"/>
                  </a:lnTo>
                  <a:lnTo>
                    <a:pt x="438" y="755"/>
                  </a:lnTo>
                  <a:lnTo>
                    <a:pt x="392" y="721"/>
                  </a:lnTo>
                  <a:lnTo>
                    <a:pt x="348" y="686"/>
                  </a:lnTo>
                  <a:lnTo>
                    <a:pt x="303" y="648"/>
                  </a:lnTo>
                  <a:lnTo>
                    <a:pt x="261" y="607"/>
                  </a:lnTo>
                  <a:lnTo>
                    <a:pt x="222" y="564"/>
                  </a:lnTo>
                  <a:lnTo>
                    <a:pt x="186" y="516"/>
                  </a:lnTo>
                  <a:lnTo>
                    <a:pt x="156" y="465"/>
                  </a:lnTo>
                  <a:lnTo>
                    <a:pt x="129" y="411"/>
                  </a:lnTo>
                  <a:lnTo>
                    <a:pt x="109" y="356"/>
                  </a:lnTo>
                  <a:lnTo>
                    <a:pt x="90" y="301"/>
                  </a:lnTo>
                  <a:lnTo>
                    <a:pt x="75" y="245"/>
                  </a:lnTo>
                  <a:lnTo>
                    <a:pt x="60" y="189"/>
                  </a:lnTo>
                  <a:lnTo>
                    <a:pt x="46" y="137"/>
                  </a:lnTo>
                  <a:lnTo>
                    <a:pt x="33" y="88"/>
                  </a:lnTo>
                  <a:lnTo>
                    <a:pt x="17" y="42"/>
                  </a:lnTo>
                  <a:lnTo>
                    <a:pt x="0" y="0"/>
                  </a:lnTo>
                  <a:lnTo>
                    <a:pt x="0" y="0"/>
                  </a:lnTo>
                  <a:close/>
                </a:path>
              </a:pathLst>
            </a:custGeom>
            <a:solidFill>
              <a:schemeClr val="accent1"/>
            </a:solidFill>
            <a:ln w="0">
              <a:noFill/>
              <a:prstDash val="solid"/>
              <a:round/>
              <a:headEnd/>
              <a:tailEnd/>
            </a:ln>
          </p:spPr>
        </p:sp>
      </p:grpSp>
    </p:spTree>
    <p:extLst>
      <p:ext uri="{BB962C8B-B14F-4D97-AF65-F5344CB8AC3E}">
        <p14:creationId xmlns:p14="http://schemas.microsoft.com/office/powerpoint/2010/main" val="1284831149"/>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57300" y="2286000"/>
            <a:ext cx="4800600" cy="36195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47796" y="2286000"/>
            <a:ext cx="4800600" cy="36195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530D5FE-D172-48E2-84D2-949103F07660}" type="datetimeFigureOut">
              <a:rPr lang="en-GB" smtClean="0"/>
              <a:t>30/09/2019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35BF137-AADE-47D5-BFB8-3130B80CDC83}" type="slidenum">
              <a:rPr lang="en-GB" smtClean="0"/>
              <a:t>‹#›</a:t>
            </a:fld>
            <a:endParaRPr lang="en-GB"/>
          </a:p>
        </p:txBody>
      </p:sp>
    </p:spTree>
    <p:extLst>
      <p:ext uri="{BB962C8B-B14F-4D97-AF65-F5344CB8AC3E}">
        <p14:creationId xmlns:p14="http://schemas.microsoft.com/office/powerpoint/2010/main" val="2675825089"/>
      </p:ext>
    </p:extLst>
  </p:cSld>
  <p:clrMapOvr>
    <a:masterClrMapping/>
  </p:clrMapOvr>
  <p:extLst>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252728" y="381000"/>
            <a:ext cx="10172700" cy="149351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251678" y="2199633"/>
            <a:ext cx="4800600" cy="632529"/>
          </a:xfrm>
        </p:spPr>
        <p:txBody>
          <a:bodyPr anchor="b">
            <a:noAutofit/>
          </a:bodyPr>
          <a:lstStyle>
            <a:lvl1pPr marL="0" indent="0">
              <a:lnSpc>
                <a:spcPct val="100000"/>
              </a:lnSpc>
              <a:buNone/>
              <a:defRPr sz="1900" b="1" cap="all" spc="2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57300" y="2909102"/>
            <a:ext cx="4800600" cy="299639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633864" y="2199633"/>
            <a:ext cx="4800600" cy="632529"/>
          </a:xfrm>
        </p:spPr>
        <p:txBody>
          <a:bodyPr anchor="b">
            <a:noAutofit/>
          </a:bodyPr>
          <a:lstStyle>
            <a:lvl1pPr marL="0" indent="0">
              <a:lnSpc>
                <a:spcPct val="100000"/>
              </a:lnSpc>
              <a:buNone/>
              <a:defRPr sz="1900" b="1" cap="all" spc="2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33864" y="2909102"/>
            <a:ext cx="4800600" cy="299639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530D5FE-D172-48E2-84D2-949103F07660}" type="datetimeFigureOut">
              <a:rPr lang="en-GB" smtClean="0"/>
              <a:t>30/09/2019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35BF137-AADE-47D5-BFB8-3130B80CDC83}" type="slidenum">
              <a:rPr lang="en-GB" smtClean="0"/>
              <a:t>‹#›</a:t>
            </a:fld>
            <a:endParaRPr lang="en-GB"/>
          </a:p>
        </p:txBody>
      </p:sp>
    </p:spTree>
    <p:extLst>
      <p:ext uri="{BB962C8B-B14F-4D97-AF65-F5344CB8AC3E}">
        <p14:creationId xmlns:p14="http://schemas.microsoft.com/office/powerpoint/2010/main" val="577064831"/>
      </p:ext>
    </p:extLst>
  </p:cSld>
  <p:clrMapOvr>
    <a:masterClrMapping/>
  </p:clrMapOvr>
  <p:extLst>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530D5FE-D172-48E2-84D2-949103F07660}" type="datetimeFigureOut">
              <a:rPr lang="en-GB" smtClean="0"/>
              <a:t>30/09/2019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35BF137-AADE-47D5-BFB8-3130B80CDC83}" type="slidenum">
              <a:rPr lang="en-GB" smtClean="0"/>
              <a:t>‹#›</a:t>
            </a:fld>
            <a:endParaRPr lang="en-GB"/>
          </a:p>
        </p:txBody>
      </p:sp>
    </p:spTree>
    <p:extLst>
      <p:ext uri="{BB962C8B-B14F-4D97-AF65-F5344CB8AC3E}">
        <p14:creationId xmlns:p14="http://schemas.microsoft.com/office/powerpoint/2010/main" val="31955006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530D5FE-D172-48E2-84D2-949103F07660}" type="datetimeFigureOut">
              <a:rPr lang="en-GB" smtClean="0"/>
              <a:t>30/09/2019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35BF137-AADE-47D5-BFB8-3130B80CDC83}" type="slidenum">
              <a:rPr lang="en-GB" smtClean="0"/>
              <a:t>‹#›</a:t>
            </a:fld>
            <a:endParaRPr lang="en-GB"/>
          </a:p>
        </p:txBody>
      </p:sp>
    </p:spTree>
    <p:extLst>
      <p:ext uri="{BB962C8B-B14F-4D97-AF65-F5344CB8AC3E}">
        <p14:creationId xmlns:p14="http://schemas.microsoft.com/office/powerpoint/2010/main" val="26021521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7" name="Freeform 11" title="right scallop background shape"/>
          <p:cNvSpPr/>
          <p:nvPr/>
        </p:nvSpPr>
        <p:spPr bwMode="auto">
          <a:xfrm>
            <a:off x="7389812" y="0"/>
            <a:ext cx="4802188"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2" name="Title 1"/>
          <p:cNvSpPr>
            <a:spLocks noGrp="1"/>
          </p:cNvSpPr>
          <p:nvPr>
            <p:ph type="title"/>
          </p:nvPr>
        </p:nvSpPr>
        <p:spPr>
          <a:xfrm>
            <a:off x="8337884" y="457199"/>
            <a:ext cx="3092115" cy="1196671"/>
          </a:xfrm>
        </p:spPr>
        <p:txBody>
          <a:bodyPr anchor="b">
            <a:normAutofit/>
          </a:bodyPr>
          <a:lstStyle>
            <a:lvl1pPr>
              <a:lnSpc>
                <a:spcPct val="100000"/>
              </a:lnSpc>
              <a:defRPr sz="1900" b="1" i="0" cap="all" spc="300" baseline="0">
                <a:solidFill>
                  <a:schemeClr val="accent1"/>
                </a:solidFill>
                <a:latin typeface="+mn-lt"/>
              </a:defRPr>
            </a:lvl1pPr>
          </a:lstStyle>
          <a:p>
            <a:r>
              <a:rPr lang="en-US"/>
              <a:t>Click to edit Master title style</a:t>
            </a:r>
            <a:endParaRPr lang="en-US" dirty="0"/>
          </a:p>
        </p:txBody>
      </p:sp>
      <p:sp>
        <p:nvSpPr>
          <p:cNvPr id="3" name="Content Placeholder 2"/>
          <p:cNvSpPr>
            <a:spLocks noGrp="1"/>
          </p:cNvSpPr>
          <p:nvPr>
            <p:ph idx="1"/>
          </p:nvPr>
        </p:nvSpPr>
        <p:spPr>
          <a:xfrm>
            <a:off x="765051" y="920377"/>
            <a:ext cx="6158418" cy="4985124"/>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37885" y="1741336"/>
            <a:ext cx="3092115" cy="4164164"/>
          </a:xfrm>
        </p:spPr>
        <p:txBody>
          <a:bodyPr/>
          <a:lstStyle>
            <a:lvl1pPr marL="0" indent="0">
              <a:lnSpc>
                <a:spcPct val="120000"/>
              </a:lnSpc>
              <a:spcBef>
                <a:spcPts val="1200"/>
              </a:spcBef>
              <a:buNone/>
              <a:defRPr sz="1600" baseline="0">
                <a:solidFill>
                  <a:schemeClr val="bg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65051" y="6375679"/>
            <a:ext cx="1233355" cy="348462"/>
          </a:xfrm>
        </p:spPr>
        <p:txBody>
          <a:bodyPr/>
          <a:lstStyle/>
          <a:p>
            <a:fld id="{4530D5FE-D172-48E2-84D2-949103F07660}" type="datetimeFigureOut">
              <a:rPr lang="en-GB" smtClean="0"/>
              <a:t>30/09/2019</a:t>
            </a:fld>
            <a:endParaRPr lang="en-GB"/>
          </a:p>
        </p:txBody>
      </p:sp>
      <p:sp>
        <p:nvSpPr>
          <p:cNvPr id="6" name="Footer Placeholder 5"/>
          <p:cNvSpPr>
            <a:spLocks noGrp="1"/>
          </p:cNvSpPr>
          <p:nvPr>
            <p:ph type="ftr" sz="quarter" idx="11"/>
          </p:nvPr>
        </p:nvSpPr>
        <p:spPr>
          <a:xfrm>
            <a:off x="2103620" y="6375679"/>
            <a:ext cx="3482179" cy="345796"/>
          </a:xfrm>
        </p:spPr>
        <p:txBody>
          <a:bodyPr/>
          <a:lstStyle/>
          <a:p>
            <a:endParaRPr lang="en-GB"/>
          </a:p>
        </p:txBody>
      </p:sp>
      <p:sp>
        <p:nvSpPr>
          <p:cNvPr id="7" name="Slide Number Placeholder 6"/>
          <p:cNvSpPr>
            <a:spLocks noGrp="1"/>
          </p:cNvSpPr>
          <p:nvPr>
            <p:ph type="sldNum" sz="quarter" idx="12"/>
          </p:nvPr>
        </p:nvSpPr>
        <p:spPr>
          <a:xfrm>
            <a:off x="5691014" y="6375679"/>
            <a:ext cx="1232456" cy="345796"/>
          </a:xfrm>
        </p:spPr>
        <p:txBody>
          <a:bodyPr/>
          <a:lstStyle/>
          <a:p>
            <a:fld id="{D35BF137-AADE-47D5-BFB8-3130B80CDC83}" type="slidenum">
              <a:rPr lang="en-GB" smtClean="0"/>
              <a:t>‹#›</a:t>
            </a:fld>
            <a:endParaRPr lang="en-GB"/>
          </a:p>
        </p:txBody>
      </p:sp>
      <p:sp>
        <p:nvSpPr>
          <p:cNvPr id="8" name="Rectangle 7" title="left edge border"/>
          <p:cNvSpPr/>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473079419"/>
      </p:ext>
    </p:extLst>
  </p:cSld>
  <p:clrMapOvr>
    <a:masterClrMapping/>
  </p:clrMapOvr>
  <p:extLst>
    <p:ext uri="{DCECCB84-F9BA-43D5-87BE-67443E8EF086}">
      <p15:sldGuideLst xmlns:p15="http://schemas.microsoft.com/office/powerpoint/2012/main">
        <p15:guide id="1" orient="horz" pos="696">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3" name="Picture Placeholder 2"/>
          <p:cNvSpPr>
            <a:spLocks noGrp="1" noChangeAspect="1"/>
          </p:cNvSpPr>
          <p:nvPr>
            <p:ph type="pic" idx="1"/>
          </p:nvPr>
        </p:nvSpPr>
        <p:spPr>
          <a:xfrm>
            <a:off x="283464" y="0"/>
            <a:ext cx="7355585" cy="6857999"/>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11" name="Freeform 11" title="right scallop background shape"/>
          <p:cNvSpPr/>
          <p:nvPr/>
        </p:nvSpPr>
        <p:spPr bwMode="auto">
          <a:xfrm>
            <a:off x="7389812" y="0"/>
            <a:ext cx="4802188"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12" name="Rectangle 11" title="left edge border"/>
          <p:cNvSpPr/>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337883" y="457200"/>
            <a:ext cx="3092117" cy="1196670"/>
          </a:xfrm>
        </p:spPr>
        <p:txBody>
          <a:bodyPr anchor="b">
            <a:normAutofit/>
          </a:bodyPr>
          <a:lstStyle>
            <a:lvl1pPr>
              <a:lnSpc>
                <a:spcPct val="100000"/>
              </a:lnSpc>
              <a:defRPr sz="1900" b="1" i="0" spc="300" baseline="0">
                <a:solidFill>
                  <a:schemeClr val="accent1"/>
                </a:solidFill>
                <a:latin typeface="+mn-lt"/>
              </a:defRPr>
            </a:lvl1pPr>
          </a:lstStyle>
          <a:p>
            <a:r>
              <a:rPr lang="en-US"/>
              <a:t>Click to edit Master title style</a:t>
            </a:r>
            <a:endParaRPr lang="en-US" dirty="0"/>
          </a:p>
        </p:txBody>
      </p:sp>
      <p:sp>
        <p:nvSpPr>
          <p:cNvPr id="4" name="Text Placeholder 3"/>
          <p:cNvSpPr>
            <a:spLocks noGrp="1"/>
          </p:cNvSpPr>
          <p:nvPr>
            <p:ph type="body" sz="half" idx="2"/>
          </p:nvPr>
        </p:nvSpPr>
        <p:spPr>
          <a:xfrm>
            <a:off x="8337883" y="1741336"/>
            <a:ext cx="3092117" cy="4164164"/>
          </a:xfrm>
        </p:spPr>
        <p:txBody>
          <a:bodyPr/>
          <a:lstStyle>
            <a:lvl1pPr marL="0" indent="0">
              <a:lnSpc>
                <a:spcPct val="120000"/>
              </a:lnSpc>
              <a:spcBef>
                <a:spcPts val="1200"/>
              </a:spcBef>
              <a:buNone/>
              <a:defRPr sz="1600" baseline="0">
                <a:solidFill>
                  <a:schemeClr val="bg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65950" y="6375679"/>
            <a:ext cx="1232456" cy="348462"/>
          </a:xfrm>
        </p:spPr>
        <p:txBody>
          <a:bodyPr/>
          <a:lstStyle/>
          <a:p>
            <a:fld id="{4530D5FE-D172-48E2-84D2-949103F07660}" type="datetimeFigureOut">
              <a:rPr lang="en-GB" smtClean="0"/>
              <a:t>30/09/2019</a:t>
            </a:fld>
            <a:endParaRPr lang="en-GB"/>
          </a:p>
        </p:txBody>
      </p:sp>
      <p:sp>
        <p:nvSpPr>
          <p:cNvPr id="6" name="Footer Placeholder 5"/>
          <p:cNvSpPr>
            <a:spLocks noGrp="1"/>
          </p:cNvSpPr>
          <p:nvPr>
            <p:ph type="ftr" sz="quarter" idx="11"/>
          </p:nvPr>
        </p:nvSpPr>
        <p:spPr>
          <a:xfrm>
            <a:off x="2103621" y="6375679"/>
            <a:ext cx="3482178" cy="345796"/>
          </a:xfrm>
        </p:spPr>
        <p:txBody>
          <a:bodyPr/>
          <a:lstStyle/>
          <a:p>
            <a:endParaRPr lang="en-GB"/>
          </a:p>
        </p:txBody>
      </p:sp>
      <p:sp>
        <p:nvSpPr>
          <p:cNvPr id="7" name="Slide Number Placeholder 6"/>
          <p:cNvSpPr>
            <a:spLocks noGrp="1"/>
          </p:cNvSpPr>
          <p:nvPr>
            <p:ph type="sldNum" sz="quarter" idx="12"/>
          </p:nvPr>
        </p:nvSpPr>
        <p:spPr>
          <a:xfrm>
            <a:off x="5687568" y="6375679"/>
            <a:ext cx="1234440" cy="345796"/>
          </a:xfrm>
        </p:spPr>
        <p:txBody>
          <a:bodyPr/>
          <a:lstStyle/>
          <a:p>
            <a:fld id="{D35BF137-AADE-47D5-BFB8-3130B80CDC83}" type="slidenum">
              <a:rPr lang="en-GB" smtClean="0"/>
              <a:t>‹#›</a:t>
            </a:fld>
            <a:endParaRPr lang="en-GB"/>
          </a:p>
        </p:txBody>
      </p:sp>
    </p:spTree>
    <p:extLst>
      <p:ext uri="{BB962C8B-B14F-4D97-AF65-F5344CB8AC3E}">
        <p14:creationId xmlns:p14="http://schemas.microsoft.com/office/powerpoint/2010/main" val="30384170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30D5FE-D172-48E2-84D2-949103F07660}" type="datetimeFigureOut">
              <a:rPr lang="en-GB" smtClean="0"/>
              <a:t>30/09/2019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35BF137-AADE-47D5-BFB8-3130B80CDC83}" type="slidenum">
              <a:rPr lang="en-GB" smtClean="0"/>
              <a:t>‹#›</a:t>
            </a:fld>
            <a:endParaRPr lang="en-GB"/>
          </a:p>
        </p:txBody>
      </p:sp>
    </p:spTree>
    <p:extLst>
      <p:ext uri="{BB962C8B-B14F-4D97-AF65-F5344CB8AC3E}">
        <p14:creationId xmlns:p14="http://schemas.microsoft.com/office/powerpoint/2010/main" val="1728880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0066321" y="382386"/>
            <a:ext cx="1492132" cy="560040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57300" y="382385"/>
            <a:ext cx="8392585" cy="560040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30D5FE-D172-48E2-84D2-949103F07660}" type="datetimeFigureOut">
              <a:rPr lang="en-GB" smtClean="0"/>
              <a:t>30/09/2019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35BF137-AADE-47D5-BFB8-3130B80CDC83}" type="slidenum">
              <a:rPr lang="en-GB" smtClean="0"/>
              <a:t>‹#›</a:t>
            </a:fld>
            <a:endParaRPr lang="en-GB"/>
          </a:p>
        </p:txBody>
      </p:sp>
    </p:spTree>
    <p:extLst>
      <p:ext uri="{BB962C8B-B14F-4D97-AF65-F5344CB8AC3E}">
        <p14:creationId xmlns:p14="http://schemas.microsoft.com/office/powerpoint/2010/main" val="22054612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251678" y="382385"/>
            <a:ext cx="10178322" cy="1492132"/>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251678" y="2286001"/>
            <a:ext cx="10178322" cy="359359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251678" y="6375679"/>
            <a:ext cx="2329722" cy="348462"/>
          </a:xfrm>
          <a:prstGeom prst="rect">
            <a:avLst/>
          </a:prstGeom>
        </p:spPr>
        <p:txBody>
          <a:bodyPr vert="horz" lIns="91440" tIns="45720" rIns="91440" bIns="45720" rtlCol="0" anchor="ctr"/>
          <a:lstStyle>
            <a:lvl1pPr algn="l">
              <a:defRPr sz="1200">
                <a:solidFill>
                  <a:schemeClr val="tx1">
                    <a:lumMod val="65000"/>
                    <a:lumOff val="35000"/>
                  </a:schemeClr>
                </a:solidFill>
              </a:defRPr>
            </a:lvl1pPr>
          </a:lstStyle>
          <a:p>
            <a:fld id="{4530D5FE-D172-48E2-84D2-949103F07660}" type="datetimeFigureOut">
              <a:rPr lang="en-GB" smtClean="0"/>
              <a:t>30/09/2019</a:t>
            </a:fld>
            <a:endParaRPr lang="en-GB"/>
          </a:p>
        </p:txBody>
      </p:sp>
      <p:sp>
        <p:nvSpPr>
          <p:cNvPr id="5" name="Footer Placeholder 4"/>
          <p:cNvSpPr>
            <a:spLocks noGrp="1"/>
          </p:cNvSpPr>
          <p:nvPr>
            <p:ph type="ftr" sz="quarter" idx="3"/>
          </p:nvPr>
        </p:nvSpPr>
        <p:spPr>
          <a:xfrm>
            <a:off x="4038600" y="6375679"/>
            <a:ext cx="4114800" cy="345796"/>
          </a:xfrm>
          <a:prstGeom prst="rect">
            <a:avLst/>
          </a:prstGeom>
        </p:spPr>
        <p:txBody>
          <a:bodyPr vert="horz" lIns="91440" tIns="45720" rIns="91440" bIns="45720" rtlCol="0" anchor="ctr"/>
          <a:lstStyle>
            <a:lvl1pPr algn="ctr">
              <a:defRPr sz="1200">
                <a:solidFill>
                  <a:schemeClr val="tx1">
                    <a:lumMod val="65000"/>
                    <a:lumOff val="35000"/>
                  </a:schemeClr>
                </a:solidFill>
              </a:defRPr>
            </a:lvl1pPr>
          </a:lstStyle>
          <a:p>
            <a:endParaRPr lang="en-GB"/>
          </a:p>
        </p:txBody>
      </p:sp>
      <p:sp>
        <p:nvSpPr>
          <p:cNvPr id="6" name="Slide Number Placeholder 5"/>
          <p:cNvSpPr>
            <a:spLocks noGrp="1"/>
          </p:cNvSpPr>
          <p:nvPr>
            <p:ph type="sldNum" sz="quarter" idx="4"/>
          </p:nvPr>
        </p:nvSpPr>
        <p:spPr>
          <a:xfrm>
            <a:off x="8610601" y="6375679"/>
            <a:ext cx="2819399" cy="345796"/>
          </a:xfrm>
          <a:prstGeom prst="rect">
            <a:avLst/>
          </a:prstGeom>
        </p:spPr>
        <p:txBody>
          <a:bodyPr vert="horz" lIns="91440" tIns="45720" rIns="91440" bIns="45720" rtlCol="0" anchor="ctr"/>
          <a:lstStyle>
            <a:lvl1pPr algn="r">
              <a:defRPr sz="1200">
                <a:solidFill>
                  <a:schemeClr val="tx1">
                    <a:lumMod val="65000"/>
                    <a:lumOff val="35000"/>
                  </a:schemeClr>
                </a:solidFill>
              </a:defRPr>
            </a:lvl1pPr>
          </a:lstStyle>
          <a:p>
            <a:fld id="{D35BF137-AADE-47D5-BFB8-3130B80CDC83}" type="slidenum">
              <a:rPr lang="en-GB" smtClean="0"/>
              <a:t>‹#›</a:t>
            </a:fld>
            <a:endParaRPr lang="en-GB"/>
          </a:p>
        </p:txBody>
      </p:sp>
      <p:sp>
        <p:nvSpPr>
          <p:cNvPr id="11" name="Freeform 6" title="Left scallop edge"/>
          <p:cNvSpPr/>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tx2"/>
          </a:solidFill>
          <a:ln w="0">
            <a:noFill/>
            <a:prstDash val="solid"/>
            <a:round/>
            <a:headEnd/>
            <a:tailEnd/>
          </a:ln>
        </p:spPr>
      </p:sp>
      <p:sp>
        <p:nvSpPr>
          <p:cNvPr id="12" name="Rectangle 11" title="right edge border"/>
          <p:cNvSpPr/>
          <p:nvPr/>
        </p:nvSpPr>
        <p:spPr>
          <a:xfrm>
            <a:off x="11908536"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494641457"/>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90000"/>
        </a:lnSpc>
        <a:spcBef>
          <a:spcPct val="0"/>
        </a:spcBef>
        <a:buNone/>
        <a:defRPr sz="5100" kern="1200" cap="all" spc="200" baseline="0">
          <a:solidFill>
            <a:schemeClr val="tx2"/>
          </a:solidFill>
          <a:latin typeface="+mj-lt"/>
          <a:ea typeface="+mj-ea"/>
          <a:cs typeface="+mj-cs"/>
        </a:defRPr>
      </a:lvl1pPr>
    </p:titleStyle>
    <p:bodyStyle>
      <a:lvl1pPr marL="228600" indent="-228600" algn="l" defTabSz="914400" rtl="0" eaLnBrk="1" latinLnBrk="0" hangingPunct="1">
        <a:lnSpc>
          <a:spcPct val="110000"/>
        </a:lnSpc>
        <a:spcBef>
          <a:spcPts val="700"/>
        </a:spcBef>
        <a:buClr>
          <a:schemeClr val="tx2"/>
        </a:buClr>
        <a:buFont typeface="Arial" panose="020B0604020202020204" pitchFamily="34" charset="0"/>
        <a:buChar char="•"/>
        <a:defRPr sz="2000" kern="1200">
          <a:solidFill>
            <a:schemeClr val="tx1">
              <a:lumMod val="65000"/>
              <a:lumOff val="35000"/>
            </a:schemeClr>
          </a:solidFill>
          <a:latin typeface="+mn-lt"/>
          <a:ea typeface="+mn-ea"/>
          <a:cs typeface="+mn-cs"/>
        </a:defRPr>
      </a:lvl1pPr>
      <a:lvl2pPr marL="685800" indent="-228600" algn="l" defTabSz="914400" rtl="0" eaLnBrk="1" latinLnBrk="0" hangingPunct="1">
        <a:lnSpc>
          <a:spcPct val="110000"/>
        </a:lnSpc>
        <a:spcBef>
          <a:spcPts val="700"/>
        </a:spcBef>
        <a:buClr>
          <a:schemeClr val="tx2"/>
        </a:buClr>
        <a:buFont typeface="Gill Sans MT" panose="020B0502020104020203" pitchFamily="34" charset="0"/>
        <a:buChar char="–"/>
        <a:defRPr sz="1800" kern="1200">
          <a:solidFill>
            <a:schemeClr val="tx1">
              <a:lumMod val="65000"/>
              <a:lumOff val="35000"/>
            </a:schemeClr>
          </a:solidFill>
          <a:latin typeface="+mn-lt"/>
          <a:ea typeface="+mn-ea"/>
          <a:cs typeface="+mn-cs"/>
        </a:defRPr>
      </a:lvl2pPr>
      <a:lvl3pPr marL="1143000" indent="-228600" algn="l" defTabSz="914400" rtl="0" eaLnBrk="1" latinLnBrk="0" hangingPunct="1">
        <a:lnSpc>
          <a:spcPct val="110000"/>
        </a:lnSpc>
        <a:spcBef>
          <a:spcPts val="700"/>
        </a:spcBef>
        <a:buClr>
          <a:schemeClr val="tx2"/>
        </a:buClr>
        <a:buFont typeface="Arial" panose="020B0604020202020204" pitchFamily="34" charset="0"/>
        <a:buChar char="•"/>
        <a:defRPr sz="1600" kern="1200">
          <a:solidFill>
            <a:schemeClr val="tx1">
              <a:lumMod val="65000"/>
              <a:lumOff val="35000"/>
            </a:schemeClr>
          </a:solidFill>
          <a:latin typeface="+mn-lt"/>
          <a:ea typeface="+mn-ea"/>
          <a:cs typeface="+mn-cs"/>
        </a:defRPr>
      </a:lvl3pPr>
      <a:lvl4pPr marL="16002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4pPr>
      <a:lvl5pPr marL="20574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baseline="0">
          <a:solidFill>
            <a:schemeClr val="tx1">
              <a:lumMod val="65000"/>
              <a:lumOff val="35000"/>
            </a:schemeClr>
          </a:solidFill>
          <a:latin typeface="+mn-lt"/>
          <a:ea typeface="+mn-ea"/>
          <a:cs typeface="+mn-cs"/>
        </a:defRPr>
      </a:lvl8pPr>
      <a:lvl9pPr marL="38862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baseline="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792">
          <p15:clr>
            <a:srgbClr val="F26B43"/>
          </p15:clr>
        </p15:guide>
        <p15:guide id="2" pos="7200">
          <p15:clr>
            <a:srgbClr val="F26B43"/>
          </p15:clr>
        </p15:guide>
        <p15:guide id="3" orient="horz" pos="4008">
          <p15:clr>
            <a:srgbClr val="F26B43"/>
          </p15:clr>
        </p15:guide>
        <p15:guide id="4" orient="horz" pos="1440">
          <p15:clr>
            <a:srgbClr val="F26B43"/>
          </p15:clr>
        </p15:guide>
        <p15:guide id="5" orient="horz" pos="3720">
          <p15:clr>
            <a:srgbClr val="F26B43"/>
          </p15:clr>
        </p15:guide>
        <p15:guide id="6" orient="horz" pos="240">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flickr.com/photos/uonottingham/6679287263" TargetMode="External"/><Relationship Id="rId2" Type="http://schemas.openxmlformats.org/officeDocument/2006/relationships/image" Target="../media/image1.jpg"/><Relationship Id="rId1" Type="http://schemas.openxmlformats.org/officeDocument/2006/relationships/slideLayout" Target="../slideLayouts/slideLayout2.xml"/><Relationship Id="rId5" Type="http://schemas.openxmlformats.org/officeDocument/2006/relationships/hyperlink" Target="https://courses.lumenlearning.com/suny-foundationsacademicsuccess/chapter/the-student-experience/" TargetMode="External"/><Relationship Id="rId4" Type="http://schemas.openxmlformats.org/officeDocument/2006/relationships/image" Target="../media/image2.jp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classroomaid.wordpress.com/educational-resources/sharing-and-publishing" TargetMode="External"/><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tint val="95000"/>
            <a:satMod val="170000"/>
          </a:schemeClr>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A25BF79-9ED2-4290-8C48-1AB107B674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0A531E2-C02F-4B57-9020-6EBAC5EEBF8A}"/>
              </a:ext>
            </a:extLst>
          </p:cNvPr>
          <p:cNvSpPr>
            <a:spLocks noGrp="1"/>
          </p:cNvSpPr>
          <p:nvPr>
            <p:ph type="ctrTitle"/>
          </p:nvPr>
        </p:nvSpPr>
        <p:spPr>
          <a:xfrm>
            <a:off x="5122943" y="1068755"/>
            <a:ext cx="6273998" cy="4720490"/>
          </a:xfrm>
        </p:spPr>
        <p:txBody>
          <a:bodyPr>
            <a:normAutofit/>
          </a:bodyPr>
          <a:lstStyle/>
          <a:p>
            <a:pPr algn="l"/>
            <a:r>
              <a:rPr lang="en-GB" sz="6100" dirty="0">
                <a:solidFill>
                  <a:schemeClr val="tx1"/>
                </a:solidFill>
              </a:rPr>
              <a:t>Workplace Practice</a:t>
            </a:r>
          </a:p>
        </p:txBody>
      </p:sp>
      <p:sp>
        <p:nvSpPr>
          <p:cNvPr id="10" name="Rectangle 9">
            <a:extLst>
              <a:ext uri="{FF2B5EF4-FFF2-40B4-BE49-F238E27FC236}">
                <a16:creationId xmlns:a16="http://schemas.microsoft.com/office/drawing/2014/main" id="{6159C197-C92F-4EEC-9821-4C2CAABD6D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40343"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A5DE2D9B-1CDC-490E-8D3D-665FE33F7C0B}"/>
              </a:ext>
            </a:extLst>
          </p:cNvPr>
          <p:cNvSpPr>
            <a:spLocks noGrp="1"/>
          </p:cNvSpPr>
          <p:nvPr>
            <p:ph type="subTitle" idx="1"/>
          </p:nvPr>
        </p:nvSpPr>
        <p:spPr>
          <a:xfrm>
            <a:off x="660401" y="1306286"/>
            <a:ext cx="3650196" cy="4245428"/>
          </a:xfrm>
        </p:spPr>
        <p:txBody>
          <a:bodyPr anchor="ctr">
            <a:normAutofit/>
          </a:bodyPr>
          <a:lstStyle/>
          <a:p>
            <a:r>
              <a:rPr lang="en-GB" sz="2800" dirty="0">
                <a:solidFill>
                  <a:srgbClr val="2A1A00"/>
                </a:solidFill>
                <a:latin typeface="Times New Roman" panose="02020603050405020304" pitchFamily="18" charset="0"/>
                <a:cs typeface="Times New Roman" panose="02020603050405020304" pitchFamily="18" charset="0"/>
              </a:rPr>
              <a:t>Tutor - Joanna Fender</a:t>
            </a:r>
          </a:p>
        </p:txBody>
      </p:sp>
      <p:sp>
        <p:nvSpPr>
          <p:cNvPr id="12" name="Rectangle 11">
            <a:extLst>
              <a:ext uri="{FF2B5EF4-FFF2-40B4-BE49-F238E27FC236}">
                <a16:creationId xmlns:a16="http://schemas.microsoft.com/office/drawing/2014/main" id="{F318D58F-96AE-499D-AB10-312690101B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438656" cy="6858000"/>
          </a:xfrm>
          <a:prstGeom prst="rect">
            <a:avLst/>
          </a:prstGeom>
          <a:solidFill>
            <a:schemeClr val="accent1">
              <a:lumMod val="75000"/>
            </a:schemeClr>
          </a:solidFill>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solidFill>
                <a:schemeClr val="accent2"/>
              </a:solidFill>
            </a:endParaRPr>
          </a:p>
        </p:txBody>
      </p:sp>
    </p:spTree>
    <p:extLst>
      <p:ext uri="{BB962C8B-B14F-4D97-AF65-F5344CB8AC3E}">
        <p14:creationId xmlns:p14="http://schemas.microsoft.com/office/powerpoint/2010/main" val="1869206780"/>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4CD691-FF75-47CE-A905-B061B5BFA74A}"/>
              </a:ext>
            </a:extLst>
          </p:cNvPr>
          <p:cNvSpPr>
            <a:spLocks noGrp="1"/>
          </p:cNvSpPr>
          <p:nvPr>
            <p:ph type="title"/>
          </p:nvPr>
        </p:nvSpPr>
        <p:spPr>
          <a:xfrm>
            <a:off x="761996" y="382385"/>
            <a:ext cx="10668004" cy="1113295"/>
          </a:xfrm>
        </p:spPr>
        <p:txBody>
          <a:bodyPr anchor="b">
            <a:normAutofit/>
          </a:bodyPr>
          <a:lstStyle/>
          <a:p>
            <a:pPr algn="ctr"/>
            <a:r>
              <a:rPr lang="en-GB" b="1" dirty="0">
                <a:latin typeface="Times New Roman" panose="02020603050405020304" pitchFamily="18" charset="0"/>
                <a:cs typeface="Times New Roman" panose="02020603050405020304" pitchFamily="18" charset="0"/>
              </a:rPr>
              <a:t>Workplace practice</a:t>
            </a:r>
          </a:p>
        </p:txBody>
      </p:sp>
      <p:sp>
        <p:nvSpPr>
          <p:cNvPr id="3" name="Content Placeholder 2">
            <a:extLst>
              <a:ext uri="{FF2B5EF4-FFF2-40B4-BE49-F238E27FC236}">
                <a16:creationId xmlns:a16="http://schemas.microsoft.com/office/drawing/2014/main" id="{96B8D2E1-595A-4E28-943D-49803964A1FC}"/>
              </a:ext>
            </a:extLst>
          </p:cNvPr>
          <p:cNvSpPr>
            <a:spLocks noGrp="1"/>
          </p:cNvSpPr>
          <p:nvPr>
            <p:ph idx="1"/>
          </p:nvPr>
        </p:nvSpPr>
        <p:spPr>
          <a:xfrm>
            <a:off x="1889760" y="1785257"/>
            <a:ext cx="9540240" cy="3440539"/>
          </a:xfrm>
        </p:spPr>
        <p:txBody>
          <a:bodyPr>
            <a:normAutofit/>
          </a:bodyPr>
          <a:lstStyle/>
          <a:p>
            <a:r>
              <a:rPr lang="en-GB" sz="2800" dirty="0">
                <a:latin typeface="Times New Roman" panose="02020603050405020304" pitchFamily="18" charset="0"/>
                <a:cs typeface="Times New Roman" panose="02020603050405020304" pitchFamily="18" charset="0"/>
              </a:rPr>
              <a:t>This module aims to make you as employable as possible!</a:t>
            </a:r>
          </a:p>
          <a:p>
            <a:r>
              <a:rPr lang="en-GB" sz="2800" dirty="0">
                <a:latin typeface="Times New Roman" panose="02020603050405020304" pitchFamily="18" charset="0"/>
                <a:cs typeface="Times New Roman" panose="02020603050405020304" pitchFamily="18" charset="0"/>
              </a:rPr>
              <a:t>It also asks you to integrate more into University life.</a:t>
            </a:r>
          </a:p>
          <a:p>
            <a:pPr marL="0" indent="0">
              <a:buNone/>
            </a:pPr>
            <a:endParaRPr lang="en-GB" sz="2400" dirty="0"/>
          </a:p>
        </p:txBody>
      </p:sp>
      <p:pic>
        <p:nvPicPr>
          <p:cNvPr id="8" name="Picture 7" descr="A group of people sitting at a table&#10;&#10;Description automatically generated">
            <a:extLst>
              <a:ext uri="{FF2B5EF4-FFF2-40B4-BE49-F238E27FC236}">
                <a16:creationId xmlns:a16="http://schemas.microsoft.com/office/drawing/2014/main" id="{11A7DE03-D862-4B33-B6AE-DF7C8718A0A2}"/>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219200" y="4135120"/>
            <a:ext cx="4490720" cy="2641600"/>
          </a:xfrm>
          <a:prstGeom prst="rect">
            <a:avLst/>
          </a:prstGeom>
        </p:spPr>
      </p:pic>
      <p:pic>
        <p:nvPicPr>
          <p:cNvPr id="14" name="Picture 13" descr="A picture containing text, newspaper, photo&#10;&#10;Description automatically generated">
            <a:extLst>
              <a:ext uri="{FF2B5EF4-FFF2-40B4-BE49-F238E27FC236}">
                <a16:creationId xmlns:a16="http://schemas.microsoft.com/office/drawing/2014/main" id="{7513A260-56AA-49AD-98E7-824E874895D9}"/>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6482082" y="3129280"/>
            <a:ext cx="4754880" cy="2560320"/>
          </a:xfrm>
          <a:prstGeom prst="rect">
            <a:avLst/>
          </a:prstGeom>
        </p:spPr>
      </p:pic>
    </p:spTree>
    <p:extLst>
      <p:ext uri="{BB962C8B-B14F-4D97-AF65-F5344CB8AC3E}">
        <p14:creationId xmlns:p14="http://schemas.microsoft.com/office/powerpoint/2010/main" val="23343332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FD39B5-A469-428A-B476-9CEEE2EC907C}"/>
              </a:ext>
            </a:extLst>
          </p:cNvPr>
          <p:cNvSpPr>
            <a:spLocks noGrp="1"/>
          </p:cNvSpPr>
          <p:nvPr>
            <p:ph type="title"/>
          </p:nvPr>
        </p:nvSpPr>
        <p:spPr>
          <a:xfrm>
            <a:off x="761996" y="382385"/>
            <a:ext cx="10668004" cy="1113295"/>
          </a:xfrm>
        </p:spPr>
        <p:txBody>
          <a:bodyPr anchor="b">
            <a:normAutofit/>
          </a:bodyPr>
          <a:lstStyle/>
          <a:p>
            <a:pPr algn="ctr"/>
            <a:r>
              <a:rPr lang="en-GB" b="1" dirty="0">
                <a:latin typeface="Times New Roman" panose="02020603050405020304" pitchFamily="18" charset="0"/>
                <a:cs typeface="Times New Roman" panose="02020603050405020304" pitchFamily="18" charset="0"/>
              </a:rPr>
              <a:t>session</a:t>
            </a:r>
            <a:endParaRPr lang="en-GB" b="1">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151E43C2-5E4B-45F0-8B9F-10084D245A4A}"/>
              </a:ext>
            </a:extLst>
          </p:cNvPr>
          <p:cNvSpPr>
            <a:spLocks noGrp="1"/>
          </p:cNvSpPr>
          <p:nvPr>
            <p:ph idx="1"/>
          </p:nvPr>
        </p:nvSpPr>
        <p:spPr>
          <a:xfrm>
            <a:off x="1198880" y="1785257"/>
            <a:ext cx="10231120" cy="3440539"/>
          </a:xfrm>
        </p:spPr>
        <p:txBody>
          <a:bodyPr>
            <a:normAutofit/>
          </a:bodyPr>
          <a:lstStyle/>
          <a:p>
            <a:r>
              <a:rPr lang="en-GB" sz="2800" dirty="0">
                <a:latin typeface="Times New Roman" panose="02020603050405020304" pitchFamily="18" charset="0"/>
                <a:cs typeface="Times New Roman" panose="02020603050405020304" pitchFamily="18" charset="0"/>
              </a:rPr>
              <a:t>In this session we will define what Employability skills are.</a:t>
            </a:r>
          </a:p>
          <a:p>
            <a:r>
              <a:rPr lang="en-GB" sz="2800" dirty="0">
                <a:latin typeface="Times New Roman" panose="02020603050405020304" pitchFamily="18" charset="0"/>
                <a:cs typeface="Times New Roman" panose="02020603050405020304" pitchFamily="18" charset="0"/>
              </a:rPr>
              <a:t>It also details the content of the sessions we will hold together.</a:t>
            </a:r>
          </a:p>
          <a:p>
            <a:r>
              <a:rPr lang="en-GB" sz="2800" dirty="0">
                <a:latin typeface="Times New Roman" panose="02020603050405020304" pitchFamily="18" charset="0"/>
                <a:cs typeface="Times New Roman" panose="02020603050405020304" pitchFamily="18" charset="0"/>
              </a:rPr>
              <a:t>We will discuss the Placement provider paperwork.</a:t>
            </a:r>
          </a:p>
          <a:p>
            <a:r>
              <a:rPr lang="en-GB" sz="2800" dirty="0">
                <a:latin typeface="Times New Roman" panose="02020603050405020304" pitchFamily="18" charset="0"/>
                <a:cs typeface="Times New Roman" panose="02020603050405020304" pitchFamily="18" charset="0"/>
              </a:rPr>
              <a:t>DBS certificates.</a:t>
            </a:r>
          </a:p>
          <a:p>
            <a:r>
              <a:rPr lang="en-GB" sz="2800" dirty="0">
                <a:latin typeface="Times New Roman" panose="02020603050405020304" pitchFamily="18" charset="0"/>
                <a:cs typeface="Times New Roman" panose="02020603050405020304" pitchFamily="18" charset="0"/>
              </a:rPr>
              <a:t>Establish who has placements.</a:t>
            </a:r>
          </a:p>
          <a:p>
            <a:r>
              <a:rPr lang="en-GB" sz="2800" dirty="0">
                <a:latin typeface="Times New Roman" panose="02020603050405020304" pitchFamily="18" charset="0"/>
                <a:cs typeface="Times New Roman" panose="02020603050405020304" pitchFamily="18" charset="0"/>
              </a:rPr>
              <a:t>Who needs help finding a placement.</a:t>
            </a:r>
          </a:p>
          <a:p>
            <a:endParaRPr lang="en-GB" sz="2800" dirty="0">
              <a:latin typeface="Times New Roman" panose="02020603050405020304" pitchFamily="18" charset="0"/>
              <a:cs typeface="Times New Roman" panose="02020603050405020304" pitchFamily="18" charset="0"/>
            </a:endParaRPr>
          </a:p>
          <a:p>
            <a:endParaRPr lang="en-GB" sz="28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1473958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EB8ED9-9754-4B2F-9311-DBCA1958BF5E}"/>
              </a:ext>
            </a:extLst>
          </p:cNvPr>
          <p:cNvSpPr>
            <a:spLocks noGrp="1"/>
          </p:cNvSpPr>
          <p:nvPr>
            <p:ph type="title"/>
          </p:nvPr>
        </p:nvSpPr>
        <p:spPr>
          <a:xfrm>
            <a:off x="761996" y="382385"/>
            <a:ext cx="10668004" cy="1113295"/>
          </a:xfrm>
        </p:spPr>
        <p:txBody>
          <a:bodyPr anchor="b">
            <a:normAutofit/>
          </a:bodyPr>
          <a:lstStyle/>
          <a:p>
            <a:pPr algn="ctr"/>
            <a:r>
              <a:rPr lang="en-GB" b="1" dirty="0">
                <a:latin typeface="Times New Roman" panose="02020603050405020304" pitchFamily="18" charset="0"/>
                <a:cs typeface="Times New Roman" panose="02020603050405020304" pitchFamily="18" charset="0"/>
              </a:rPr>
              <a:t>Log of hours</a:t>
            </a:r>
            <a:endParaRPr lang="en-GB" b="1">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C9A40441-B35E-46B3-840B-D3A9A3AC0941}"/>
              </a:ext>
            </a:extLst>
          </p:cNvPr>
          <p:cNvSpPr>
            <a:spLocks noGrp="1"/>
          </p:cNvSpPr>
          <p:nvPr>
            <p:ph idx="1"/>
          </p:nvPr>
        </p:nvSpPr>
        <p:spPr>
          <a:xfrm>
            <a:off x="1361440" y="1785257"/>
            <a:ext cx="10068560" cy="4842120"/>
          </a:xfrm>
        </p:spPr>
        <p:txBody>
          <a:bodyPr>
            <a:normAutofit lnSpcReduction="10000"/>
          </a:bodyPr>
          <a:lstStyle/>
          <a:p>
            <a:r>
              <a:rPr lang="en-GB" sz="2400" dirty="0">
                <a:latin typeface="Times New Roman" panose="02020603050405020304" pitchFamily="18" charset="0"/>
                <a:cs typeface="Times New Roman" panose="02020603050405020304" pitchFamily="18" charset="0"/>
              </a:rPr>
              <a:t>Attached to this module are HOURS WORKED within the sector of HEALTH AND / OR SOCIAL CARE</a:t>
            </a:r>
          </a:p>
          <a:p>
            <a:r>
              <a:rPr lang="en-GB" sz="2400" dirty="0">
                <a:latin typeface="Times New Roman" panose="02020603050405020304" pitchFamily="18" charset="0"/>
                <a:cs typeface="Times New Roman" panose="02020603050405020304" pitchFamily="18" charset="0"/>
              </a:rPr>
              <a:t>We will also accept hours worked as a STUDENT AMBASSADOR or STUDENT MENTOR or STUDENT SUPPORT / GUIDE </a:t>
            </a:r>
          </a:p>
          <a:p>
            <a:r>
              <a:rPr lang="en-GB" sz="2400" dirty="0">
                <a:latin typeface="Times New Roman" panose="02020603050405020304" pitchFamily="18" charset="0"/>
                <a:cs typeface="Times New Roman" panose="02020603050405020304" pitchFamily="18" charset="0"/>
              </a:rPr>
              <a:t>You will need to get around 210 hours of ‘experience’</a:t>
            </a:r>
          </a:p>
          <a:p>
            <a:r>
              <a:rPr lang="en-GB" sz="2400" dirty="0">
                <a:latin typeface="Times New Roman" panose="02020603050405020304" pitchFamily="18" charset="0"/>
                <a:cs typeface="Times New Roman" panose="02020603050405020304" pitchFamily="18" charset="0"/>
              </a:rPr>
              <a:t>We will also give you hours for attending conferences and events that you can argue are linked with your professional development </a:t>
            </a:r>
          </a:p>
          <a:p>
            <a:r>
              <a:rPr lang="en-GB" sz="2400" dirty="0">
                <a:latin typeface="Times New Roman" panose="02020603050405020304" pitchFamily="18" charset="0"/>
                <a:cs typeface="Times New Roman" panose="02020603050405020304" pitchFamily="18" charset="0"/>
              </a:rPr>
              <a:t>You will need a DBS certificate.</a:t>
            </a:r>
          </a:p>
          <a:p>
            <a:r>
              <a:rPr lang="en-GB" sz="2400" dirty="0">
                <a:latin typeface="Times New Roman" panose="02020603050405020304" pitchFamily="18" charset="0"/>
                <a:cs typeface="Times New Roman" panose="02020603050405020304" pitchFamily="18" charset="0"/>
              </a:rPr>
              <a:t>You will need to print off Placement provider forms from your Workplace practice booklet, which can be found on your Workplace Practice Moodle page.</a:t>
            </a:r>
          </a:p>
          <a:p>
            <a:pPr marL="0" indent="0">
              <a:buNone/>
            </a:pPr>
            <a:endParaRPr lang="en-GB"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8843277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91512E-306C-44C1-BCBB-7C0CD5F09800}"/>
              </a:ext>
            </a:extLst>
          </p:cNvPr>
          <p:cNvSpPr>
            <a:spLocks noGrp="1"/>
          </p:cNvSpPr>
          <p:nvPr>
            <p:ph type="title"/>
          </p:nvPr>
        </p:nvSpPr>
        <p:spPr>
          <a:xfrm>
            <a:off x="1251678" y="382385"/>
            <a:ext cx="10178322" cy="588659"/>
          </a:xfrm>
        </p:spPr>
        <p:txBody>
          <a:bodyPr>
            <a:normAutofit fontScale="90000"/>
          </a:bodyPr>
          <a:lstStyle/>
          <a:p>
            <a:r>
              <a:rPr lang="en-GB" dirty="0"/>
              <a:t>Example of log of Hours</a:t>
            </a:r>
          </a:p>
        </p:txBody>
      </p:sp>
      <p:sp>
        <p:nvSpPr>
          <p:cNvPr id="10" name="Content Placeholder 9">
            <a:extLst>
              <a:ext uri="{FF2B5EF4-FFF2-40B4-BE49-F238E27FC236}">
                <a16:creationId xmlns:a16="http://schemas.microsoft.com/office/drawing/2014/main" id="{6DDE13C7-3835-46D0-8EFD-D85F895390A4}"/>
              </a:ext>
            </a:extLst>
          </p:cNvPr>
          <p:cNvSpPr>
            <a:spLocks noGrp="1"/>
          </p:cNvSpPr>
          <p:nvPr>
            <p:ph idx="1"/>
          </p:nvPr>
        </p:nvSpPr>
        <p:spPr>
          <a:xfrm>
            <a:off x="1251678" y="1441461"/>
            <a:ext cx="10178322" cy="5416539"/>
          </a:xfrm>
        </p:spPr>
        <p:txBody>
          <a:bodyPr/>
          <a:lstStyle/>
          <a:p>
            <a:pPr marL="0" indent="0">
              <a:buNone/>
            </a:pPr>
            <a:endParaRPr lang="en-GB" dirty="0"/>
          </a:p>
          <a:p>
            <a:pPr marL="0" indent="0">
              <a:buNone/>
            </a:pPr>
            <a:endParaRPr lang="en-GB" dirty="0"/>
          </a:p>
          <a:p>
            <a:pPr marL="0" indent="0">
              <a:buNone/>
            </a:pPr>
            <a:endParaRPr lang="en-GB" dirty="0"/>
          </a:p>
        </p:txBody>
      </p:sp>
      <p:graphicFrame>
        <p:nvGraphicFramePr>
          <p:cNvPr id="14" name="Table 14">
            <a:extLst>
              <a:ext uri="{FF2B5EF4-FFF2-40B4-BE49-F238E27FC236}">
                <a16:creationId xmlns:a16="http://schemas.microsoft.com/office/drawing/2014/main" id="{75644997-A491-4B3E-A762-E338F856FA77}"/>
              </a:ext>
            </a:extLst>
          </p:cNvPr>
          <p:cNvGraphicFramePr>
            <a:graphicFrameLocks noGrp="1"/>
          </p:cNvGraphicFramePr>
          <p:nvPr>
            <p:extLst>
              <p:ext uri="{D42A27DB-BD31-4B8C-83A1-F6EECF244321}">
                <p14:modId xmlns:p14="http://schemas.microsoft.com/office/powerpoint/2010/main" val="1745417939"/>
              </p:ext>
            </p:extLst>
          </p:nvPr>
        </p:nvGraphicFramePr>
        <p:xfrm>
          <a:off x="2573265" y="1441461"/>
          <a:ext cx="5996200" cy="4675034"/>
        </p:xfrm>
        <a:graphic>
          <a:graphicData uri="http://schemas.openxmlformats.org/drawingml/2006/table">
            <a:tbl>
              <a:tblPr firstRow="1" bandRow="1">
                <a:tableStyleId>{5C22544A-7EE6-4342-B048-85BDC9FD1C3A}</a:tableStyleId>
              </a:tblPr>
              <a:tblGrid>
                <a:gridCol w="1499050">
                  <a:extLst>
                    <a:ext uri="{9D8B030D-6E8A-4147-A177-3AD203B41FA5}">
                      <a16:colId xmlns:a16="http://schemas.microsoft.com/office/drawing/2014/main" val="3281339456"/>
                    </a:ext>
                  </a:extLst>
                </a:gridCol>
                <a:gridCol w="1499050">
                  <a:extLst>
                    <a:ext uri="{9D8B030D-6E8A-4147-A177-3AD203B41FA5}">
                      <a16:colId xmlns:a16="http://schemas.microsoft.com/office/drawing/2014/main" val="3509250770"/>
                    </a:ext>
                  </a:extLst>
                </a:gridCol>
                <a:gridCol w="1499050">
                  <a:extLst>
                    <a:ext uri="{9D8B030D-6E8A-4147-A177-3AD203B41FA5}">
                      <a16:colId xmlns:a16="http://schemas.microsoft.com/office/drawing/2014/main" val="309546845"/>
                    </a:ext>
                  </a:extLst>
                </a:gridCol>
                <a:gridCol w="1499050">
                  <a:extLst>
                    <a:ext uri="{9D8B030D-6E8A-4147-A177-3AD203B41FA5}">
                      <a16:colId xmlns:a16="http://schemas.microsoft.com/office/drawing/2014/main" val="1305688475"/>
                    </a:ext>
                  </a:extLst>
                </a:gridCol>
              </a:tblGrid>
              <a:tr h="576422">
                <a:tc>
                  <a:txBody>
                    <a:bodyPr/>
                    <a:lstStyle/>
                    <a:p>
                      <a:r>
                        <a:rPr lang="en-GB" dirty="0"/>
                        <a:t>Date</a:t>
                      </a:r>
                    </a:p>
                  </a:txBody>
                  <a:tcPr/>
                </a:tc>
                <a:tc>
                  <a:txBody>
                    <a:bodyPr/>
                    <a:lstStyle/>
                    <a:p>
                      <a:r>
                        <a:rPr lang="en-GB" dirty="0"/>
                        <a:t>Time Started</a:t>
                      </a:r>
                    </a:p>
                  </a:txBody>
                  <a:tcPr/>
                </a:tc>
                <a:tc>
                  <a:txBody>
                    <a:bodyPr/>
                    <a:lstStyle/>
                    <a:p>
                      <a:r>
                        <a:rPr lang="en-GB" dirty="0"/>
                        <a:t>Time Finished</a:t>
                      </a:r>
                    </a:p>
                  </a:txBody>
                  <a:tcPr/>
                </a:tc>
                <a:tc>
                  <a:txBody>
                    <a:bodyPr/>
                    <a:lstStyle/>
                    <a:p>
                      <a:r>
                        <a:rPr lang="en-GB" dirty="0"/>
                        <a:t>Supervisors</a:t>
                      </a:r>
                    </a:p>
                    <a:p>
                      <a:r>
                        <a:rPr lang="en-GB" dirty="0"/>
                        <a:t>Signature</a:t>
                      </a:r>
                    </a:p>
                  </a:txBody>
                  <a:tcPr/>
                </a:tc>
                <a:extLst>
                  <a:ext uri="{0D108BD9-81ED-4DB2-BD59-A6C34878D82A}">
                    <a16:rowId xmlns:a16="http://schemas.microsoft.com/office/drawing/2014/main" val="2397019084"/>
                  </a:ext>
                </a:extLst>
              </a:tr>
              <a:tr h="576422">
                <a:tc>
                  <a:txBody>
                    <a:bodyPr/>
                    <a:lstStyle/>
                    <a:p>
                      <a:endParaRPr lang="en-GB"/>
                    </a:p>
                  </a:txBody>
                  <a:tcPr/>
                </a:tc>
                <a:tc>
                  <a:txBody>
                    <a:bodyPr/>
                    <a:lstStyle/>
                    <a:p>
                      <a:endParaRPr lang="en-GB" dirty="0"/>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328081836"/>
                  </a:ext>
                </a:extLst>
              </a:tr>
              <a:tr h="576422">
                <a:tc>
                  <a:txBody>
                    <a:bodyPr/>
                    <a:lstStyle/>
                    <a:p>
                      <a:endParaRPr lang="en-GB"/>
                    </a:p>
                  </a:txBody>
                  <a:tcPr/>
                </a:tc>
                <a:tc>
                  <a:txBody>
                    <a:bodyPr/>
                    <a:lstStyle/>
                    <a:p>
                      <a:endParaRPr lang="en-GB" dirty="0"/>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1942633415"/>
                  </a:ext>
                </a:extLst>
              </a:tr>
              <a:tr h="576422">
                <a:tc>
                  <a:txBody>
                    <a:bodyPr/>
                    <a:lstStyle/>
                    <a:p>
                      <a:endParaRPr lang="en-GB"/>
                    </a:p>
                  </a:txBody>
                  <a:tcPr/>
                </a:tc>
                <a:tc>
                  <a:txBody>
                    <a:bodyPr/>
                    <a:lstStyle/>
                    <a:p>
                      <a:endParaRPr lang="en-GB" dirty="0"/>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1837072599"/>
                  </a:ext>
                </a:extLst>
              </a:tr>
              <a:tr h="576422">
                <a:tc>
                  <a:txBody>
                    <a:bodyPr/>
                    <a:lstStyle/>
                    <a:p>
                      <a:endParaRPr lang="en-GB"/>
                    </a:p>
                  </a:txBody>
                  <a:tcPr/>
                </a:tc>
                <a:tc>
                  <a:txBody>
                    <a:bodyPr/>
                    <a:lstStyle/>
                    <a:p>
                      <a:endParaRPr lang="en-GB" dirty="0"/>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1414194208"/>
                  </a:ext>
                </a:extLst>
              </a:tr>
              <a:tr h="576422">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2953789950"/>
                  </a:ext>
                </a:extLst>
              </a:tr>
              <a:tr h="576422">
                <a:tc>
                  <a:txBody>
                    <a:bodyPr/>
                    <a:lstStyle/>
                    <a:p>
                      <a:endParaRPr lang="en-GB"/>
                    </a:p>
                  </a:txBody>
                  <a:tcPr/>
                </a:tc>
                <a:tc>
                  <a:txBody>
                    <a:bodyPr/>
                    <a:lstStyle/>
                    <a:p>
                      <a:endParaRPr lang="en-GB" dirty="0"/>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3762657714"/>
                  </a:ext>
                </a:extLst>
              </a:tr>
              <a:tr h="576422">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1258913027"/>
                  </a:ext>
                </a:extLst>
              </a:tr>
            </a:tbl>
          </a:graphicData>
        </a:graphic>
      </p:graphicFrame>
    </p:spTree>
    <p:extLst>
      <p:ext uri="{BB962C8B-B14F-4D97-AF65-F5344CB8AC3E}">
        <p14:creationId xmlns:p14="http://schemas.microsoft.com/office/powerpoint/2010/main" val="40923361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1FF0D5-361B-454C-AA6B-BF4F8C05CAE5}"/>
              </a:ext>
            </a:extLst>
          </p:cNvPr>
          <p:cNvSpPr>
            <a:spLocks noGrp="1"/>
          </p:cNvSpPr>
          <p:nvPr>
            <p:ph type="title"/>
          </p:nvPr>
        </p:nvSpPr>
        <p:spPr>
          <a:xfrm>
            <a:off x="1251678" y="382384"/>
            <a:ext cx="10178322" cy="968985"/>
          </a:xfrm>
        </p:spPr>
        <p:txBody>
          <a:bodyPr>
            <a:normAutofit/>
          </a:bodyPr>
          <a:lstStyle/>
          <a:p>
            <a:r>
              <a:rPr lang="en-GB" dirty="0"/>
              <a:t>Placement Provider Booklet</a:t>
            </a:r>
          </a:p>
        </p:txBody>
      </p:sp>
      <p:sp>
        <p:nvSpPr>
          <p:cNvPr id="3" name="Content Placeholder 2">
            <a:extLst>
              <a:ext uri="{FF2B5EF4-FFF2-40B4-BE49-F238E27FC236}">
                <a16:creationId xmlns:a16="http://schemas.microsoft.com/office/drawing/2014/main" id="{A271F7B2-37D9-4054-93EE-5466D124214A}"/>
              </a:ext>
            </a:extLst>
          </p:cNvPr>
          <p:cNvSpPr>
            <a:spLocks noGrp="1"/>
          </p:cNvSpPr>
          <p:nvPr>
            <p:ph idx="1"/>
          </p:nvPr>
        </p:nvSpPr>
        <p:spPr>
          <a:xfrm>
            <a:off x="1251678" y="1351370"/>
            <a:ext cx="10178322" cy="5413571"/>
          </a:xfrm>
        </p:spPr>
        <p:txBody>
          <a:bodyPr/>
          <a:lstStyle/>
          <a:p>
            <a:pPr marL="0" indent="0">
              <a:buNone/>
            </a:pPr>
            <a:endParaRPr lang="en-GB" dirty="0"/>
          </a:p>
          <a:p>
            <a:pPr marL="0" indent="0">
              <a:buNone/>
            </a:pPr>
            <a:endParaRPr lang="en-GB" dirty="0"/>
          </a:p>
        </p:txBody>
      </p:sp>
      <p:pic>
        <p:nvPicPr>
          <p:cNvPr id="6" name="Picture 5" descr="A close up of a logo&#10;&#10;Description automatically generated">
            <a:extLst>
              <a:ext uri="{FF2B5EF4-FFF2-40B4-BE49-F238E27FC236}">
                <a16:creationId xmlns:a16="http://schemas.microsoft.com/office/drawing/2014/main" id="{F5E0F52E-C2AE-4CF4-8E6F-97AFA1AEEAC0}"/>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383280" y="1898073"/>
            <a:ext cx="4897120" cy="4238567"/>
          </a:xfrm>
          <a:prstGeom prst="rect">
            <a:avLst/>
          </a:prstGeom>
        </p:spPr>
      </p:pic>
    </p:spTree>
    <p:extLst>
      <p:ext uri="{BB962C8B-B14F-4D97-AF65-F5344CB8AC3E}">
        <p14:creationId xmlns:p14="http://schemas.microsoft.com/office/powerpoint/2010/main" val="27236442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3A603D-849C-402C-9F53-5B783F2D4988}"/>
              </a:ext>
            </a:extLst>
          </p:cNvPr>
          <p:cNvSpPr>
            <a:spLocks noGrp="1"/>
          </p:cNvSpPr>
          <p:nvPr>
            <p:ph type="title"/>
          </p:nvPr>
        </p:nvSpPr>
        <p:spPr>
          <a:xfrm>
            <a:off x="761996" y="382385"/>
            <a:ext cx="10668004" cy="1113295"/>
          </a:xfrm>
        </p:spPr>
        <p:txBody>
          <a:bodyPr anchor="b">
            <a:normAutofit/>
          </a:bodyPr>
          <a:lstStyle/>
          <a:p>
            <a:pPr algn="ctr"/>
            <a:r>
              <a:rPr lang="en-GB" b="1" dirty="0">
                <a:latin typeface="Times New Roman" panose="02020603050405020304" pitchFamily="18" charset="0"/>
                <a:cs typeface="Times New Roman" panose="02020603050405020304" pitchFamily="18" charset="0"/>
              </a:rPr>
              <a:t>Self directed study</a:t>
            </a:r>
            <a:endParaRPr lang="en-GB" b="1">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16F5BB69-6B78-4354-89C0-FB09AB5A9816}"/>
              </a:ext>
            </a:extLst>
          </p:cNvPr>
          <p:cNvSpPr>
            <a:spLocks noGrp="1"/>
          </p:cNvSpPr>
          <p:nvPr>
            <p:ph idx="1"/>
          </p:nvPr>
        </p:nvSpPr>
        <p:spPr>
          <a:xfrm>
            <a:off x="1615440" y="1785257"/>
            <a:ext cx="9814560" cy="4291862"/>
          </a:xfrm>
        </p:spPr>
        <p:txBody>
          <a:bodyPr>
            <a:normAutofit/>
          </a:bodyPr>
          <a:lstStyle/>
          <a:p>
            <a:r>
              <a:rPr lang="en-GB" sz="2800" dirty="0">
                <a:latin typeface="Times New Roman" panose="02020603050405020304" pitchFamily="18" charset="0"/>
                <a:cs typeface="Times New Roman" panose="02020603050405020304" pitchFamily="18" charset="0"/>
              </a:rPr>
              <a:t>Workplace practice modules such as this one are SELF DIRECTED or classed as INDEPENDENT STUDY.</a:t>
            </a:r>
          </a:p>
          <a:p>
            <a:r>
              <a:rPr lang="en-GB" sz="2800" dirty="0">
                <a:latin typeface="Times New Roman" panose="02020603050405020304" pitchFamily="18" charset="0"/>
                <a:cs typeface="Times New Roman" panose="02020603050405020304" pitchFamily="18" charset="0"/>
              </a:rPr>
              <a:t>In your own words, what do those terms mean?</a:t>
            </a:r>
          </a:p>
          <a:p>
            <a:r>
              <a:rPr lang="en-GB" sz="2800" dirty="0">
                <a:latin typeface="Times New Roman" panose="02020603050405020304" pitchFamily="18" charset="0"/>
                <a:cs typeface="Times New Roman" panose="02020603050405020304" pitchFamily="18" charset="0"/>
              </a:rPr>
              <a:t>Why do you think they apply to workplace practice modules?</a:t>
            </a:r>
          </a:p>
          <a:p>
            <a:r>
              <a:rPr lang="en-GB" sz="2800" dirty="0">
                <a:latin typeface="Times New Roman" panose="02020603050405020304" pitchFamily="18" charset="0"/>
                <a:cs typeface="Times New Roman" panose="02020603050405020304" pitchFamily="18" charset="0"/>
              </a:rPr>
              <a:t>There will be some taught sessions which will be timetabled for you. However, not a weekly taught module.</a:t>
            </a:r>
          </a:p>
          <a:p>
            <a:r>
              <a:rPr lang="en-GB" sz="2800" dirty="0">
                <a:latin typeface="Times New Roman" panose="02020603050405020304" pitchFamily="18" charset="0"/>
                <a:cs typeface="Times New Roman" panose="02020603050405020304" pitchFamily="18" charset="0"/>
              </a:rPr>
              <a:t>You will be learning on your placement.</a:t>
            </a:r>
          </a:p>
          <a:p>
            <a:endParaRPr lang="en-GB" sz="28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2344055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2F9287-80A8-4C3D-ABCC-F379917A95C7}"/>
              </a:ext>
            </a:extLst>
          </p:cNvPr>
          <p:cNvSpPr>
            <a:spLocks noGrp="1"/>
          </p:cNvSpPr>
          <p:nvPr>
            <p:ph type="title"/>
          </p:nvPr>
        </p:nvSpPr>
        <p:spPr>
          <a:xfrm>
            <a:off x="1300480" y="382385"/>
            <a:ext cx="10129520" cy="1113295"/>
          </a:xfrm>
        </p:spPr>
        <p:txBody>
          <a:bodyPr anchor="b">
            <a:normAutofit/>
          </a:bodyPr>
          <a:lstStyle/>
          <a:p>
            <a:pPr algn="ctr"/>
            <a:r>
              <a:rPr lang="en-GB" sz="3600" b="1" dirty="0">
                <a:latin typeface="Times New Roman" panose="02020603050405020304" pitchFamily="18" charset="0"/>
                <a:cs typeface="Times New Roman" panose="02020603050405020304" pitchFamily="18" charset="0"/>
              </a:rPr>
              <a:t>Learning outcomes for the module</a:t>
            </a:r>
          </a:p>
        </p:txBody>
      </p:sp>
      <p:sp>
        <p:nvSpPr>
          <p:cNvPr id="3" name="Content Placeholder 2">
            <a:extLst>
              <a:ext uri="{FF2B5EF4-FFF2-40B4-BE49-F238E27FC236}">
                <a16:creationId xmlns:a16="http://schemas.microsoft.com/office/drawing/2014/main" id="{6B384DFF-B18E-420F-B33E-DD2E4044FE39}"/>
              </a:ext>
            </a:extLst>
          </p:cNvPr>
          <p:cNvSpPr>
            <a:spLocks noGrp="1"/>
          </p:cNvSpPr>
          <p:nvPr>
            <p:ph idx="1"/>
          </p:nvPr>
        </p:nvSpPr>
        <p:spPr>
          <a:xfrm>
            <a:off x="1300480" y="1785257"/>
            <a:ext cx="10129520" cy="3440539"/>
          </a:xfrm>
        </p:spPr>
        <p:txBody>
          <a:bodyPr>
            <a:normAutofit/>
          </a:bodyPr>
          <a:lstStyle/>
          <a:p>
            <a:r>
              <a:rPr lang="en-GB" sz="2800" dirty="0">
                <a:latin typeface="Times New Roman" panose="02020603050405020304" pitchFamily="18" charset="0"/>
                <a:cs typeface="Times New Roman" panose="02020603050405020304" pitchFamily="18" charset="0"/>
              </a:rPr>
              <a:t>Reflect on and evaluate personal and professional development within the workplace.</a:t>
            </a:r>
          </a:p>
          <a:p>
            <a:r>
              <a:rPr lang="en-GB" sz="2800" dirty="0">
                <a:latin typeface="Times New Roman" panose="02020603050405020304" pitchFamily="18" charset="0"/>
                <a:cs typeface="Times New Roman" panose="02020603050405020304" pitchFamily="18" charset="0"/>
              </a:rPr>
              <a:t>Show evidence of integration into the social, sporting or marketing aspects of university life at UWTSD</a:t>
            </a:r>
          </a:p>
          <a:p>
            <a:r>
              <a:rPr lang="en-GB" sz="2800" dirty="0">
                <a:latin typeface="Times New Roman" panose="02020603050405020304" pitchFamily="18" charset="0"/>
                <a:cs typeface="Times New Roman" panose="02020603050405020304" pitchFamily="18" charset="0"/>
              </a:rPr>
              <a:t>Evaluate performance and translate into transferable skills which will benefit working in health and social care </a:t>
            </a:r>
          </a:p>
          <a:p>
            <a:endParaRPr lang="en-GB" sz="2400" dirty="0"/>
          </a:p>
        </p:txBody>
      </p:sp>
    </p:spTree>
    <p:extLst>
      <p:ext uri="{BB962C8B-B14F-4D97-AF65-F5344CB8AC3E}">
        <p14:creationId xmlns:p14="http://schemas.microsoft.com/office/powerpoint/2010/main" val="21339734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466640-48D2-4020-A0AE-1C5BEAC1AE68}"/>
              </a:ext>
            </a:extLst>
          </p:cNvPr>
          <p:cNvSpPr>
            <a:spLocks noGrp="1"/>
          </p:cNvSpPr>
          <p:nvPr>
            <p:ph type="title"/>
          </p:nvPr>
        </p:nvSpPr>
        <p:spPr>
          <a:xfrm>
            <a:off x="761996" y="382385"/>
            <a:ext cx="10668004" cy="1113295"/>
          </a:xfrm>
        </p:spPr>
        <p:txBody>
          <a:bodyPr anchor="b">
            <a:normAutofit/>
          </a:bodyPr>
          <a:lstStyle/>
          <a:p>
            <a:pPr algn="ctr"/>
            <a:r>
              <a:rPr lang="en-GB" b="1" dirty="0">
                <a:latin typeface="Times New Roman" panose="02020603050405020304" pitchFamily="18" charset="0"/>
                <a:cs typeface="Times New Roman" panose="02020603050405020304" pitchFamily="18" charset="0"/>
              </a:rPr>
              <a:t>Key words </a:t>
            </a:r>
            <a:endParaRPr lang="en-GB" b="1">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3318B95A-8045-4024-A22C-3C295B2749DC}"/>
              </a:ext>
            </a:extLst>
          </p:cNvPr>
          <p:cNvSpPr>
            <a:spLocks noGrp="1"/>
          </p:cNvSpPr>
          <p:nvPr>
            <p:ph idx="1"/>
          </p:nvPr>
        </p:nvSpPr>
        <p:spPr>
          <a:xfrm>
            <a:off x="1239520" y="1785257"/>
            <a:ext cx="10190480" cy="3440539"/>
          </a:xfrm>
        </p:spPr>
        <p:txBody>
          <a:bodyPr>
            <a:normAutofit/>
          </a:bodyPr>
          <a:lstStyle/>
          <a:p>
            <a:r>
              <a:rPr lang="en-GB" sz="3600" b="1" dirty="0">
                <a:latin typeface="Times New Roman" panose="02020603050405020304" pitchFamily="18" charset="0"/>
                <a:cs typeface="Times New Roman" panose="02020603050405020304" pitchFamily="18" charset="0"/>
              </a:rPr>
              <a:t>Reflect on</a:t>
            </a:r>
          </a:p>
          <a:p>
            <a:r>
              <a:rPr lang="en-GB" sz="3600" b="1" dirty="0">
                <a:latin typeface="Times New Roman" panose="02020603050405020304" pitchFamily="18" charset="0"/>
                <a:cs typeface="Times New Roman" panose="02020603050405020304" pitchFamily="18" charset="0"/>
              </a:rPr>
              <a:t>Show evidence</a:t>
            </a:r>
          </a:p>
          <a:p>
            <a:r>
              <a:rPr lang="en-GB" sz="3600" b="1" dirty="0">
                <a:latin typeface="Times New Roman" panose="02020603050405020304" pitchFamily="18" charset="0"/>
                <a:cs typeface="Times New Roman" panose="02020603050405020304" pitchFamily="18" charset="0"/>
              </a:rPr>
              <a:t>Evaluate performance  </a:t>
            </a:r>
          </a:p>
          <a:p>
            <a:pPr marL="0" indent="0">
              <a:buNone/>
            </a:pPr>
            <a:endParaRPr lang="en-GB" sz="2400" dirty="0"/>
          </a:p>
        </p:txBody>
      </p:sp>
    </p:spTree>
    <p:extLst>
      <p:ext uri="{BB962C8B-B14F-4D97-AF65-F5344CB8AC3E}">
        <p14:creationId xmlns:p14="http://schemas.microsoft.com/office/powerpoint/2010/main" val="166844196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7E1057-F09E-4D68-BD48-4A71F840C3D2}"/>
              </a:ext>
            </a:extLst>
          </p:cNvPr>
          <p:cNvSpPr>
            <a:spLocks noGrp="1"/>
          </p:cNvSpPr>
          <p:nvPr>
            <p:ph type="title"/>
          </p:nvPr>
        </p:nvSpPr>
        <p:spPr>
          <a:xfrm>
            <a:off x="761996" y="382385"/>
            <a:ext cx="10668004" cy="1113295"/>
          </a:xfrm>
        </p:spPr>
        <p:txBody>
          <a:bodyPr anchor="b">
            <a:normAutofit/>
          </a:bodyPr>
          <a:lstStyle/>
          <a:p>
            <a:pPr algn="ctr"/>
            <a:r>
              <a:rPr lang="en-GB" sz="4700" b="1" dirty="0">
                <a:latin typeface="Times New Roman" panose="02020603050405020304" pitchFamily="18" charset="0"/>
                <a:cs typeface="Times New Roman" panose="02020603050405020304" pitchFamily="18" charset="0"/>
              </a:rPr>
              <a:t>Assignment:</a:t>
            </a:r>
          </a:p>
        </p:txBody>
      </p:sp>
      <p:sp>
        <p:nvSpPr>
          <p:cNvPr id="3" name="Content Placeholder 2">
            <a:extLst>
              <a:ext uri="{FF2B5EF4-FFF2-40B4-BE49-F238E27FC236}">
                <a16:creationId xmlns:a16="http://schemas.microsoft.com/office/drawing/2014/main" id="{8E9AD555-1DFF-49D4-9BFD-AEA3244F10AD}"/>
              </a:ext>
            </a:extLst>
          </p:cNvPr>
          <p:cNvSpPr>
            <a:spLocks noGrp="1"/>
          </p:cNvSpPr>
          <p:nvPr>
            <p:ph idx="1"/>
          </p:nvPr>
        </p:nvSpPr>
        <p:spPr>
          <a:xfrm>
            <a:off x="1463040" y="1785257"/>
            <a:ext cx="9966960" cy="4971593"/>
          </a:xfrm>
        </p:spPr>
        <p:txBody>
          <a:bodyPr>
            <a:normAutofit fontScale="40000" lnSpcReduction="20000"/>
          </a:bodyPr>
          <a:lstStyle/>
          <a:p>
            <a:pPr marL="0" indent="0">
              <a:buNone/>
            </a:pPr>
            <a:endParaRPr lang="en-GB" sz="2400" dirty="0">
              <a:latin typeface="Times New Roman" panose="02020603050405020304" pitchFamily="18" charset="0"/>
              <a:cs typeface="Times New Roman" panose="02020603050405020304" pitchFamily="18" charset="0"/>
            </a:endParaRPr>
          </a:p>
          <a:p>
            <a:r>
              <a:rPr lang="en-GB" sz="3500" b="1" dirty="0">
                <a:latin typeface="Times New Roman" panose="02020603050405020304" pitchFamily="18" charset="0"/>
                <a:cs typeface="Times New Roman" panose="02020603050405020304" pitchFamily="18" charset="0"/>
              </a:rPr>
              <a:t>Your assignment for this module will be as follows:</a:t>
            </a:r>
          </a:p>
          <a:p>
            <a:r>
              <a:rPr lang="en-GB" sz="3500" dirty="0">
                <a:latin typeface="Times New Roman" panose="02020603050405020304" pitchFamily="18" charset="0"/>
                <a:cs typeface="Times New Roman" panose="02020603050405020304" pitchFamily="18" charset="0"/>
              </a:rPr>
              <a:t>You will be assessed by way of PANEL INTERVIEW in the week commencing 16</a:t>
            </a:r>
            <a:r>
              <a:rPr lang="en-GB" sz="3500" baseline="30000" dirty="0">
                <a:latin typeface="Times New Roman" panose="02020603050405020304" pitchFamily="18" charset="0"/>
                <a:cs typeface="Times New Roman" panose="02020603050405020304" pitchFamily="18" charset="0"/>
              </a:rPr>
              <a:t>th</a:t>
            </a:r>
            <a:r>
              <a:rPr lang="en-GB" sz="3500" dirty="0">
                <a:latin typeface="Times New Roman" panose="02020603050405020304" pitchFamily="18" charset="0"/>
                <a:cs typeface="Times New Roman" panose="02020603050405020304" pitchFamily="18" charset="0"/>
              </a:rPr>
              <a:t> and 23</a:t>
            </a:r>
            <a:r>
              <a:rPr lang="en-GB" sz="3500" baseline="30000" dirty="0">
                <a:latin typeface="Times New Roman" panose="02020603050405020304" pitchFamily="18" charset="0"/>
                <a:cs typeface="Times New Roman" panose="02020603050405020304" pitchFamily="18" charset="0"/>
              </a:rPr>
              <a:t>rd</a:t>
            </a:r>
            <a:r>
              <a:rPr lang="en-GB" sz="3500" dirty="0">
                <a:latin typeface="Times New Roman" panose="02020603050405020304" pitchFamily="18" charset="0"/>
                <a:cs typeface="Times New Roman" panose="02020603050405020304" pitchFamily="18" charset="0"/>
              </a:rPr>
              <a:t> March 2020. The PANEL shall be made up of no less than; </a:t>
            </a:r>
          </a:p>
          <a:p>
            <a:pPr lvl="0"/>
            <a:r>
              <a:rPr lang="en-GB" sz="3500" dirty="0">
                <a:latin typeface="Times New Roman" panose="02020603050405020304" pitchFamily="18" charset="0"/>
                <a:cs typeface="Times New Roman" panose="02020603050405020304" pitchFamily="18" charset="0"/>
              </a:rPr>
              <a:t>Two Placement Officers</a:t>
            </a:r>
          </a:p>
          <a:p>
            <a:pPr lvl="0"/>
            <a:r>
              <a:rPr lang="en-GB" sz="3500" dirty="0">
                <a:latin typeface="Times New Roman" panose="02020603050405020304" pitchFamily="18" charset="0"/>
                <a:cs typeface="Times New Roman" panose="02020603050405020304" pitchFamily="18" charset="0"/>
              </a:rPr>
              <a:t>The Module Coordinator (or representative) </a:t>
            </a:r>
          </a:p>
          <a:p>
            <a:pPr lvl="0"/>
            <a:r>
              <a:rPr lang="en-GB" sz="3500" dirty="0">
                <a:latin typeface="Times New Roman" panose="02020603050405020304" pitchFamily="18" charset="0"/>
                <a:cs typeface="Times New Roman" panose="02020603050405020304" pitchFamily="18" charset="0"/>
              </a:rPr>
              <a:t>At least one health management student </a:t>
            </a:r>
          </a:p>
          <a:p>
            <a:pPr lvl="0"/>
            <a:r>
              <a:rPr lang="en-GB" sz="3500" dirty="0">
                <a:latin typeface="Times New Roman" panose="02020603050405020304" pitchFamily="18" charset="0"/>
                <a:cs typeface="Times New Roman" panose="02020603050405020304" pitchFamily="18" charset="0"/>
              </a:rPr>
              <a:t>At least one workplace practice student from each other level of study </a:t>
            </a:r>
          </a:p>
          <a:p>
            <a:r>
              <a:rPr lang="en-GB" sz="3500" dirty="0">
                <a:latin typeface="Times New Roman" panose="02020603050405020304" pitchFamily="18" charset="0"/>
                <a:cs typeface="Times New Roman" panose="02020603050405020304" pitchFamily="18" charset="0"/>
              </a:rPr>
              <a:t> </a:t>
            </a:r>
          </a:p>
          <a:p>
            <a:r>
              <a:rPr lang="en-GB" sz="3500" dirty="0">
                <a:latin typeface="Times New Roman" panose="02020603050405020304" pitchFamily="18" charset="0"/>
                <a:cs typeface="Times New Roman" panose="02020603050405020304" pitchFamily="18" charset="0"/>
              </a:rPr>
              <a:t>The PANEL will interview the student in relation to the following five themes:</a:t>
            </a:r>
          </a:p>
          <a:p>
            <a:r>
              <a:rPr lang="en-GB" sz="3500" dirty="0">
                <a:latin typeface="Times New Roman" panose="02020603050405020304" pitchFamily="18" charset="0"/>
                <a:cs typeface="Times New Roman" panose="02020603050405020304" pitchFamily="18" charset="0"/>
              </a:rPr>
              <a:t> </a:t>
            </a:r>
          </a:p>
          <a:p>
            <a:r>
              <a:rPr lang="en-GB" sz="3500" dirty="0">
                <a:latin typeface="Times New Roman" panose="02020603050405020304" pitchFamily="18" charset="0"/>
                <a:cs typeface="Times New Roman" panose="02020603050405020304" pitchFamily="18" charset="0"/>
              </a:rPr>
              <a:t>1. Clinical and Practical Skills </a:t>
            </a:r>
          </a:p>
          <a:p>
            <a:r>
              <a:rPr lang="en-GB" sz="3500" dirty="0">
                <a:latin typeface="Times New Roman" panose="02020603050405020304" pitchFamily="18" charset="0"/>
                <a:cs typeface="Times New Roman" panose="02020603050405020304" pitchFamily="18" charset="0"/>
              </a:rPr>
              <a:t>2. Personal Growth </a:t>
            </a:r>
          </a:p>
          <a:p>
            <a:r>
              <a:rPr lang="en-GB" sz="3500" dirty="0">
                <a:latin typeface="Times New Roman" panose="02020603050405020304" pitchFamily="18" charset="0"/>
                <a:cs typeface="Times New Roman" panose="02020603050405020304" pitchFamily="18" charset="0"/>
              </a:rPr>
              <a:t>3. Case Study using a Reflective Model </a:t>
            </a:r>
          </a:p>
          <a:p>
            <a:r>
              <a:rPr lang="en-GB" sz="3500" dirty="0">
                <a:latin typeface="Times New Roman" panose="02020603050405020304" pitchFamily="18" charset="0"/>
                <a:cs typeface="Times New Roman" panose="02020603050405020304" pitchFamily="18" charset="0"/>
              </a:rPr>
              <a:t>4. Moving Forward </a:t>
            </a:r>
          </a:p>
          <a:p>
            <a:r>
              <a:rPr lang="en-GB" sz="3500" dirty="0">
                <a:latin typeface="Times New Roman" panose="02020603050405020304" pitchFamily="18" charset="0"/>
                <a:cs typeface="Times New Roman" panose="02020603050405020304" pitchFamily="18" charset="0"/>
              </a:rPr>
              <a:t> </a:t>
            </a:r>
          </a:p>
          <a:p>
            <a:r>
              <a:rPr lang="en-GB" sz="3500" dirty="0">
                <a:latin typeface="Times New Roman" panose="02020603050405020304" pitchFamily="18" charset="0"/>
                <a:cs typeface="Times New Roman" panose="02020603050405020304" pitchFamily="18" charset="0"/>
              </a:rPr>
              <a:t>A WORKPLACE PRACTICE Handbook accompanies this assignment. </a:t>
            </a:r>
          </a:p>
          <a:p>
            <a:pPr marL="0" indent="0">
              <a:buNone/>
            </a:pPr>
            <a:br>
              <a:rPr lang="en-GB" dirty="0"/>
            </a:br>
            <a:r>
              <a:rPr lang="en-GB" dirty="0"/>
              <a:t> </a:t>
            </a:r>
          </a:p>
          <a:p>
            <a:pPr marL="0" indent="0">
              <a:buNone/>
            </a:pPr>
            <a:endParaRPr lang="en-GB" sz="2800"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65050787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F0DE7B-F42A-4618-8BFC-9FD82E274610}"/>
              </a:ext>
            </a:extLst>
          </p:cNvPr>
          <p:cNvSpPr>
            <a:spLocks noGrp="1"/>
          </p:cNvSpPr>
          <p:nvPr>
            <p:ph type="title"/>
          </p:nvPr>
        </p:nvSpPr>
        <p:spPr>
          <a:xfrm>
            <a:off x="761996" y="382385"/>
            <a:ext cx="10668004" cy="1113295"/>
          </a:xfrm>
        </p:spPr>
        <p:txBody>
          <a:bodyPr anchor="b">
            <a:normAutofit/>
          </a:bodyPr>
          <a:lstStyle/>
          <a:p>
            <a:pPr algn="ctr"/>
            <a:r>
              <a:rPr lang="en-GB" b="1" dirty="0">
                <a:latin typeface="Times New Roman" panose="02020603050405020304" pitchFamily="18" charset="0"/>
                <a:cs typeface="Times New Roman" panose="02020603050405020304" pitchFamily="18" charset="0"/>
              </a:rPr>
              <a:t>Things to note</a:t>
            </a:r>
            <a:endParaRPr lang="en-GB" b="1">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F10FD978-8FA9-448A-B5F2-0BAF44234595}"/>
              </a:ext>
            </a:extLst>
          </p:cNvPr>
          <p:cNvSpPr>
            <a:spLocks noGrp="1"/>
          </p:cNvSpPr>
          <p:nvPr>
            <p:ph idx="1"/>
          </p:nvPr>
        </p:nvSpPr>
        <p:spPr>
          <a:xfrm>
            <a:off x="1249680" y="1785257"/>
            <a:ext cx="10180320" cy="3440539"/>
          </a:xfrm>
        </p:spPr>
        <p:txBody>
          <a:bodyPr>
            <a:normAutofit/>
          </a:bodyPr>
          <a:lstStyle/>
          <a:p>
            <a:pPr>
              <a:lnSpc>
                <a:spcPct val="100000"/>
              </a:lnSpc>
            </a:pPr>
            <a:r>
              <a:rPr lang="en-GB" sz="2800" dirty="0">
                <a:latin typeface="Times New Roman" panose="02020603050405020304" pitchFamily="18" charset="0"/>
                <a:cs typeface="Times New Roman" panose="02020603050405020304" pitchFamily="18" charset="0"/>
              </a:rPr>
              <a:t>You are assessed on your ability to show development within the workplace. </a:t>
            </a:r>
          </a:p>
          <a:p>
            <a:pPr>
              <a:lnSpc>
                <a:spcPct val="100000"/>
              </a:lnSpc>
            </a:pPr>
            <a:r>
              <a:rPr lang="en-GB" sz="2800" dirty="0">
                <a:latin typeface="Times New Roman" panose="02020603050405020304" pitchFamily="18" charset="0"/>
                <a:cs typeface="Times New Roman" panose="02020603050405020304" pitchFamily="18" charset="0"/>
              </a:rPr>
              <a:t>Integration within university life. </a:t>
            </a:r>
          </a:p>
          <a:p>
            <a:pPr>
              <a:lnSpc>
                <a:spcPct val="100000"/>
              </a:lnSpc>
            </a:pPr>
            <a:r>
              <a:rPr lang="en-GB" sz="2800" dirty="0">
                <a:latin typeface="Times New Roman" panose="02020603050405020304" pitchFamily="18" charset="0"/>
                <a:cs typeface="Times New Roman" panose="02020603050405020304" pitchFamily="18" charset="0"/>
              </a:rPr>
              <a:t>Appraisal – Viva</a:t>
            </a:r>
          </a:p>
          <a:p>
            <a:pPr>
              <a:lnSpc>
                <a:spcPct val="100000"/>
              </a:lnSpc>
            </a:pPr>
            <a:r>
              <a:rPr lang="en-GB" sz="2800" dirty="0">
                <a:latin typeface="Times New Roman" panose="02020603050405020304" pitchFamily="18" charset="0"/>
                <a:cs typeface="Times New Roman" panose="02020603050405020304" pitchFamily="18" charset="0"/>
              </a:rPr>
              <a:t>Reflection</a:t>
            </a:r>
          </a:p>
          <a:p>
            <a:pPr>
              <a:lnSpc>
                <a:spcPct val="100000"/>
              </a:lnSpc>
            </a:pPr>
            <a:r>
              <a:rPr lang="en-GB" sz="2800" dirty="0">
                <a:latin typeface="Times New Roman" panose="02020603050405020304" pitchFamily="18" charset="0"/>
                <a:cs typeface="Times New Roman" panose="02020603050405020304" pitchFamily="18" charset="0"/>
              </a:rPr>
              <a:t>Log of hours</a:t>
            </a:r>
          </a:p>
          <a:p>
            <a:pPr>
              <a:lnSpc>
                <a:spcPct val="100000"/>
              </a:lnSpc>
            </a:pPr>
            <a:endParaRPr lang="en-GB" sz="2800" dirty="0">
              <a:latin typeface="Times New Roman" panose="02020603050405020304" pitchFamily="18" charset="0"/>
              <a:cs typeface="Times New Roman" panose="02020603050405020304" pitchFamily="18" charset="0"/>
            </a:endParaRPr>
          </a:p>
          <a:p>
            <a:pPr marL="0" indent="0">
              <a:lnSpc>
                <a:spcPct val="100000"/>
              </a:lnSpc>
              <a:buNone/>
            </a:pPr>
            <a:endParaRPr lang="en-GB" sz="2200" dirty="0">
              <a:latin typeface="Times New Roman" panose="02020603050405020304" pitchFamily="18" charset="0"/>
              <a:cs typeface="Times New Roman" panose="02020603050405020304" pitchFamily="18" charset="0"/>
            </a:endParaRPr>
          </a:p>
          <a:p>
            <a:pPr>
              <a:lnSpc>
                <a:spcPct val="100000"/>
              </a:lnSpc>
            </a:pPr>
            <a:endParaRPr lang="en-GB" sz="2200" dirty="0">
              <a:latin typeface="Times New Roman" panose="02020603050405020304" pitchFamily="18" charset="0"/>
              <a:cs typeface="Times New Roman" panose="02020603050405020304" pitchFamily="18" charset="0"/>
            </a:endParaRPr>
          </a:p>
          <a:p>
            <a:pPr marL="0" indent="0">
              <a:lnSpc>
                <a:spcPct val="100000"/>
              </a:lnSpc>
              <a:buNone/>
            </a:pPr>
            <a:endParaRPr lang="en-GB" sz="2200" dirty="0"/>
          </a:p>
        </p:txBody>
      </p:sp>
    </p:spTree>
    <p:extLst>
      <p:ext uri="{BB962C8B-B14F-4D97-AF65-F5344CB8AC3E}">
        <p14:creationId xmlns:p14="http://schemas.microsoft.com/office/powerpoint/2010/main" val="15084458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93E47B-66DE-492A-9D2E-4C51FFBFC16B}"/>
              </a:ext>
            </a:extLst>
          </p:cNvPr>
          <p:cNvSpPr>
            <a:spLocks noGrp="1"/>
          </p:cNvSpPr>
          <p:nvPr>
            <p:ph type="title"/>
          </p:nvPr>
        </p:nvSpPr>
        <p:spPr>
          <a:xfrm>
            <a:off x="761996" y="382385"/>
            <a:ext cx="10668004" cy="1113295"/>
          </a:xfrm>
        </p:spPr>
        <p:txBody>
          <a:bodyPr anchor="b">
            <a:normAutofit/>
          </a:bodyPr>
          <a:lstStyle/>
          <a:p>
            <a:pPr algn="ctr"/>
            <a:r>
              <a:rPr lang="en-GB" b="1" dirty="0">
                <a:latin typeface="Times New Roman" panose="02020603050405020304" pitchFamily="18" charset="0"/>
                <a:cs typeface="Times New Roman" panose="02020603050405020304" pitchFamily="18" charset="0"/>
              </a:rPr>
              <a:t>Integration in uwtsd life</a:t>
            </a:r>
          </a:p>
        </p:txBody>
      </p:sp>
      <p:sp>
        <p:nvSpPr>
          <p:cNvPr id="3" name="Content Placeholder 2">
            <a:extLst>
              <a:ext uri="{FF2B5EF4-FFF2-40B4-BE49-F238E27FC236}">
                <a16:creationId xmlns:a16="http://schemas.microsoft.com/office/drawing/2014/main" id="{9C3F3C14-BA3E-41F5-B140-9BC6E4C7326E}"/>
              </a:ext>
            </a:extLst>
          </p:cNvPr>
          <p:cNvSpPr>
            <a:spLocks noGrp="1"/>
          </p:cNvSpPr>
          <p:nvPr>
            <p:ph idx="1"/>
          </p:nvPr>
        </p:nvSpPr>
        <p:spPr>
          <a:xfrm>
            <a:off x="1158240" y="1785256"/>
            <a:ext cx="10271760" cy="5072743"/>
          </a:xfrm>
        </p:spPr>
        <p:txBody>
          <a:bodyPr>
            <a:noAutofit/>
          </a:bodyPr>
          <a:lstStyle/>
          <a:p>
            <a:pPr marL="0" indent="0">
              <a:lnSpc>
                <a:spcPct val="100000"/>
              </a:lnSpc>
              <a:buNone/>
            </a:pPr>
            <a:r>
              <a:rPr lang="en-GB" sz="2400" dirty="0">
                <a:latin typeface="Times New Roman" panose="02020603050405020304" pitchFamily="18" charset="0"/>
                <a:cs typeface="Times New Roman" panose="02020603050405020304" pitchFamily="18" charset="0"/>
              </a:rPr>
              <a:t>You will need to show evidence of integration </a:t>
            </a:r>
          </a:p>
          <a:p>
            <a:pPr marL="0" indent="0">
              <a:lnSpc>
                <a:spcPct val="100000"/>
              </a:lnSpc>
              <a:buNone/>
            </a:pPr>
            <a:r>
              <a:rPr lang="en-GB" sz="2400" dirty="0">
                <a:latin typeface="Times New Roman" panose="02020603050405020304" pitchFamily="18" charset="0"/>
                <a:cs typeface="Times New Roman" panose="02020603050405020304" pitchFamily="18" charset="0"/>
              </a:rPr>
              <a:t>You could either:</a:t>
            </a:r>
          </a:p>
          <a:p>
            <a:pPr>
              <a:lnSpc>
                <a:spcPct val="100000"/>
              </a:lnSpc>
            </a:pPr>
            <a:r>
              <a:rPr lang="en-GB" sz="2400" dirty="0">
                <a:latin typeface="Times New Roman" panose="02020603050405020304" pitchFamily="18" charset="0"/>
                <a:cs typeface="Times New Roman" panose="02020603050405020304" pitchFamily="18" charset="0"/>
              </a:rPr>
              <a:t>Go to Student Union events </a:t>
            </a:r>
          </a:p>
          <a:p>
            <a:pPr>
              <a:lnSpc>
                <a:spcPct val="100000"/>
              </a:lnSpc>
            </a:pPr>
            <a:r>
              <a:rPr lang="en-GB" sz="2400" dirty="0">
                <a:latin typeface="Times New Roman" panose="02020603050405020304" pitchFamily="18" charset="0"/>
                <a:cs typeface="Times New Roman" panose="02020603050405020304" pitchFamily="18" charset="0"/>
              </a:rPr>
              <a:t>Join a Student Union society</a:t>
            </a:r>
          </a:p>
          <a:p>
            <a:pPr>
              <a:lnSpc>
                <a:spcPct val="100000"/>
              </a:lnSpc>
            </a:pPr>
            <a:r>
              <a:rPr lang="en-GB" sz="2400" dirty="0">
                <a:latin typeface="Times New Roman" panose="02020603050405020304" pitchFamily="18" charset="0"/>
                <a:cs typeface="Times New Roman" panose="02020603050405020304" pitchFamily="18" charset="0"/>
              </a:rPr>
              <a:t>Make sure you always attend Health Portfolio conferences and guest talks</a:t>
            </a:r>
          </a:p>
          <a:p>
            <a:pPr>
              <a:lnSpc>
                <a:spcPct val="100000"/>
              </a:lnSpc>
            </a:pPr>
            <a:r>
              <a:rPr lang="en-GB" sz="2400" dirty="0">
                <a:latin typeface="Times New Roman" panose="02020603050405020304" pitchFamily="18" charset="0"/>
                <a:cs typeface="Times New Roman" panose="02020603050405020304" pitchFamily="18" charset="0"/>
              </a:rPr>
              <a:t>Join or support a sports team</a:t>
            </a:r>
          </a:p>
          <a:p>
            <a:pPr>
              <a:lnSpc>
                <a:spcPct val="100000"/>
              </a:lnSpc>
            </a:pPr>
            <a:r>
              <a:rPr lang="en-GB" sz="2400" dirty="0">
                <a:latin typeface="Times New Roman" panose="02020603050405020304" pitchFamily="18" charset="0"/>
                <a:cs typeface="Times New Roman" panose="02020603050405020304" pitchFamily="18" charset="0"/>
              </a:rPr>
              <a:t>Request to attend events or open days as a health portfolio student ambassador</a:t>
            </a:r>
          </a:p>
          <a:p>
            <a:pPr>
              <a:lnSpc>
                <a:spcPct val="100000"/>
              </a:lnSpc>
            </a:pPr>
            <a:r>
              <a:rPr lang="en-GB" sz="2400" dirty="0">
                <a:latin typeface="Times New Roman" panose="02020603050405020304" pitchFamily="18" charset="0"/>
                <a:cs typeface="Times New Roman" panose="02020603050405020304" pitchFamily="18" charset="0"/>
              </a:rPr>
              <a:t>Offer to help student services by attending study sessions as classroom assistant </a:t>
            </a:r>
          </a:p>
          <a:p>
            <a:pPr>
              <a:lnSpc>
                <a:spcPct val="100000"/>
              </a:lnSpc>
            </a:pPr>
            <a:r>
              <a:rPr lang="en-GB" sz="2400" dirty="0">
                <a:latin typeface="Times New Roman" panose="02020603050405020304" pitchFamily="18" charset="0"/>
                <a:cs typeface="Times New Roman" panose="02020603050405020304" pitchFamily="18" charset="0"/>
              </a:rPr>
              <a:t>Ensure you engage with your Peer Mentor and meet them regularly </a:t>
            </a:r>
          </a:p>
          <a:p>
            <a:pPr>
              <a:lnSpc>
                <a:spcPct val="100000"/>
              </a:lnSpc>
            </a:pPr>
            <a:r>
              <a:rPr lang="en-GB" sz="2400" dirty="0">
                <a:latin typeface="Times New Roman" panose="02020603050405020304" pitchFamily="18" charset="0"/>
                <a:cs typeface="Times New Roman" panose="02020603050405020304" pitchFamily="18" charset="0"/>
              </a:rPr>
              <a:t>Create an event to share with UWTSD for example National Awareness Day.</a:t>
            </a:r>
          </a:p>
        </p:txBody>
      </p:sp>
    </p:spTree>
    <p:extLst>
      <p:ext uri="{BB962C8B-B14F-4D97-AF65-F5344CB8AC3E}">
        <p14:creationId xmlns:p14="http://schemas.microsoft.com/office/powerpoint/2010/main" val="185914372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D8FC19-33FE-45E0-B4C4-959E56ED2688}"/>
              </a:ext>
            </a:extLst>
          </p:cNvPr>
          <p:cNvSpPr>
            <a:spLocks noGrp="1"/>
          </p:cNvSpPr>
          <p:nvPr>
            <p:ph type="title"/>
          </p:nvPr>
        </p:nvSpPr>
        <p:spPr>
          <a:xfrm>
            <a:off x="761996" y="382385"/>
            <a:ext cx="10668004" cy="1113295"/>
          </a:xfrm>
        </p:spPr>
        <p:txBody>
          <a:bodyPr anchor="b">
            <a:normAutofit/>
          </a:bodyPr>
          <a:lstStyle/>
          <a:p>
            <a:pPr algn="ctr"/>
            <a:r>
              <a:rPr lang="en-GB" b="1" dirty="0">
                <a:latin typeface="Times New Roman" panose="02020603050405020304" pitchFamily="18" charset="0"/>
                <a:cs typeface="Times New Roman" panose="02020603050405020304" pitchFamily="18" charset="0"/>
              </a:rPr>
              <a:t>remember</a:t>
            </a:r>
            <a:endParaRPr lang="en-GB" b="1">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91695BAE-BFAD-41D7-A54D-8A0C2A871E2E}"/>
              </a:ext>
            </a:extLst>
          </p:cNvPr>
          <p:cNvSpPr>
            <a:spLocks noGrp="1"/>
          </p:cNvSpPr>
          <p:nvPr>
            <p:ph idx="1"/>
          </p:nvPr>
        </p:nvSpPr>
        <p:spPr>
          <a:xfrm>
            <a:off x="761996" y="1785257"/>
            <a:ext cx="10668004" cy="3440539"/>
          </a:xfrm>
        </p:spPr>
        <p:txBody>
          <a:bodyPr>
            <a:normAutofit/>
          </a:bodyPr>
          <a:lstStyle/>
          <a:p>
            <a:r>
              <a:rPr lang="en-GB" sz="2800" dirty="0">
                <a:latin typeface="Times New Roman" panose="02020603050405020304" pitchFamily="18" charset="0"/>
                <a:cs typeface="Times New Roman" panose="02020603050405020304" pitchFamily="18" charset="0"/>
              </a:rPr>
              <a:t>Check your emails!</a:t>
            </a:r>
          </a:p>
          <a:p>
            <a:r>
              <a:rPr lang="en-GB" sz="2800" dirty="0">
                <a:latin typeface="Times New Roman" panose="02020603050405020304" pitchFamily="18" charset="0"/>
                <a:cs typeface="Times New Roman" panose="02020603050405020304" pitchFamily="18" charset="0"/>
              </a:rPr>
              <a:t>I am always sending you opportunities </a:t>
            </a:r>
          </a:p>
          <a:p>
            <a:r>
              <a:rPr lang="en-GB" sz="2800" dirty="0">
                <a:latin typeface="Times New Roman" panose="02020603050405020304" pitchFamily="18" charset="0"/>
                <a:cs typeface="Times New Roman" panose="02020603050405020304" pitchFamily="18" charset="0"/>
              </a:rPr>
              <a:t>Student Union and Student Experience Department also do </a:t>
            </a:r>
          </a:p>
        </p:txBody>
      </p:sp>
    </p:spTree>
    <p:extLst>
      <p:ext uri="{BB962C8B-B14F-4D97-AF65-F5344CB8AC3E}">
        <p14:creationId xmlns:p14="http://schemas.microsoft.com/office/powerpoint/2010/main" val="160620199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A9C853-A476-431A-9A52-D310BB51A60D}"/>
              </a:ext>
            </a:extLst>
          </p:cNvPr>
          <p:cNvSpPr>
            <a:spLocks noGrp="1"/>
          </p:cNvSpPr>
          <p:nvPr>
            <p:ph type="title"/>
          </p:nvPr>
        </p:nvSpPr>
        <p:spPr>
          <a:xfrm>
            <a:off x="761996" y="382385"/>
            <a:ext cx="10668004" cy="1113295"/>
          </a:xfrm>
        </p:spPr>
        <p:txBody>
          <a:bodyPr anchor="b">
            <a:normAutofit/>
          </a:bodyPr>
          <a:lstStyle/>
          <a:p>
            <a:pPr algn="ctr"/>
            <a:r>
              <a:rPr lang="en-GB" sz="4000" b="1">
                <a:latin typeface="Times New Roman" panose="02020603050405020304" pitchFamily="18" charset="0"/>
                <a:cs typeface="Times New Roman" panose="02020603050405020304" pitchFamily="18" charset="0"/>
              </a:rPr>
              <a:t>Work Experience in the sector</a:t>
            </a:r>
          </a:p>
        </p:txBody>
      </p:sp>
      <p:sp>
        <p:nvSpPr>
          <p:cNvPr id="3" name="Content Placeholder 2">
            <a:extLst>
              <a:ext uri="{FF2B5EF4-FFF2-40B4-BE49-F238E27FC236}">
                <a16:creationId xmlns:a16="http://schemas.microsoft.com/office/drawing/2014/main" id="{4A051EB0-489D-4E0A-A189-8833372FF0E1}"/>
              </a:ext>
            </a:extLst>
          </p:cNvPr>
          <p:cNvSpPr>
            <a:spLocks noGrp="1"/>
          </p:cNvSpPr>
          <p:nvPr>
            <p:ph idx="1"/>
          </p:nvPr>
        </p:nvSpPr>
        <p:spPr>
          <a:xfrm>
            <a:off x="1198880" y="1785257"/>
            <a:ext cx="10231120" cy="3440539"/>
          </a:xfrm>
        </p:spPr>
        <p:txBody>
          <a:bodyPr>
            <a:normAutofit/>
          </a:bodyPr>
          <a:lstStyle/>
          <a:p>
            <a:r>
              <a:rPr lang="en-GB" sz="2800" dirty="0">
                <a:latin typeface="Times New Roman" panose="02020603050405020304" pitchFamily="18" charset="0"/>
                <a:cs typeface="Times New Roman" panose="02020603050405020304" pitchFamily="18" charset="0"/>
              </a:rPr>
              <a:t>Your experience can only be counted from September 2019 – May 2020</a:t>
            </a:r>
          </a:p>
          <a:p>
            <a:r>
              <a:rPr lang="en-GB" sz="2800" dirty="0">
                <a:latin typeface="Times New Roman" panose="02020603050405020304" pitchFamily="18" charset="0"/>
                <a:cs typeface="Times New Roman" panose="02020603050405020304" pitchFamily="18" charset="0"/>
              </a:rPr>
              <a:t>How many people here already work in a role linked to health and social care?</a:t>
            </a:r>
          </a:p>
          <a:p>
            <a:r>
              <a:rPr lang="en-GB" sz="2800" dirty="0">
                <a:latin typeface="Times New Roman" panose="02020603050405020304" pitchFamily="18" charset="0"/>
                <a:cs typeface="Times New Roman" panose="02020603050405020304" pitchFamily="18" charset="0"/>
              </a:rPr>
              <a:t>If you have answered YES, are you concerned with gaining 100 hours by May?</a:t>
            </a:r>
          </a:p>
        </p:txBody>
      </p:sp>
    </p:spTree>
    <p:extLst>
      <p:ext uri="{BB962C8B-B14F-4D97-AF65-F5344CB8AC3E}">
        <p14:creationId xmlns:p14="http://schemas.microsoft.com/office/powerpoint/2010/main" val="358732553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ED783C-1198-4487-B87E-2B2705655DD4}"/>
              </a:ext>
            </a:extLst>
          </p:cNvPr>
          <p:cNvSpPr>
            <a:spLocks noGrp="1"/>
          </p:cNvSpPr>
          <p:nvPr>
            <p:ph type="title"/>
          </p:nvPr>
        </p:nvSpPr>
        <p:spPr>
          <a:xfrm>
            <a:off x="761996" y="382385"/>
            <a:ext cx="10668004" cy="1113295"/>
          </a:xfrm>
        </p:spPr>
        <p:txBody>
          <a:bodyPr anchor="b">
            <a:normAutofit/>
          </a:bodyPr>
          <a:lstStyle/>
          <a:p>
            <a:pPr algn="ctr"/>
            <a:r>
              <a:rPr lang="en-GB" b="1" dirty="0">
                <a:latin typeface="Times New Roman" panose="02020603050405020304" pitchFamily="18" charset="0"/>
                <a:cs typeface="Times New Roman" panose="02020603050405020304" pitchFamily="18" charset="0"/>
              </a:rPr>
              <a:t>No experience? </a:t>
            </a:r>
          </a:p>
        </p:txBody>
      </p:sp>
      <p:sp>
        <p:nvSpPr>
          <p:cNvPr id="3" name="Content Placeholder 2">
            <a:extLst>
              <a:ext uri="{FF2B5EF4-FFF2-40B4-BE49-F238E27FC236}">
                <a16:creationId xmlns:a16="http://schemas.microsoft.com/office/drawing/2014/main" id="{92F1542B-0FBA-4C56-AB0D-608CC44C05EF}"/>
              </a:ext>
            </a:extLst>
          </p:cNvPr>
          <p:cNvSpPr>
            <a:spLocks noGrp="1"/>
          </p:cNvSpPr>
          <p:nvPr>
            <p:ph idx="1"/>
          </p:nvPr>
        </p:nvSpPr>
        <p:spPr>
          <a:xfrm>
            <a:off x="1554480" y="1785257"/>
            <a:ext cx="9875520" cy="4249783"/>
          </a:xfrm>
        </p:spPr>
        <p:txBody>
          <a:bodyPr>
            <a:normAutofit/>
          </a:bodyPr>
          <a:lstStyle/>
          <a:p>
            <a:pPr>
              <a:lnSpc>
                <a:spcPct val="100000"/>
              </a:lnSpc>
            </a:pPr>
            <a:r>
              <a:rPr lang="en-GB" sz="2800" dirty="0">
                <a:latin typeface="Times New Roman" panose="02020603050405020304" pitchFamily="18" charset="0"/>
                <a:cs typeface="Times New Roman" panose="02020603050405020304" pitchFamily="18" charset="0"/>
              </a:rPr>
              <a:t>How many here have no experience?</a:t>
            </a:r>
          </a:p>
          <a:p>
            <a:pPr>
              <a:lnSpc>
                <a:spcPct val="100000"/>
              </a:lnSpc>
            </a:pPr>
            <a:r>
              <a:rPr lang="en-GB" sz="2800" dirty="0">
                <a:latin typeface="Times New Roman" panose="02020603050405020304" pitchFamily="18" charset="0"/>
                <a:cs typeface="Times New Roman" panose="02020603050405020304" pitchFamily="18" charset="0"/>
              </a:rPr>
              <a:t>If you have answered YES, you now have two options:</a:t>
            </a:r>
          </a:p>
          <a:p>
            <a:pPr>
              <a:lnSpc>
                <a:spcPct val="100000"/>
              </a:lnSpc>
            </a:pPr>
            <a:endParaRPr lang="en-GB" sz="2800" dirty="0">
              <a:latin typeface="Times New Roman" panose="02020603050405020304" pitchFamily="18" charset="0"/>
              <a:cs typeface="Times New Roman" panose="02020603050405020304" pitchFamily="18" charset="0"/>
            </a:endParaRPr>
          </a:p>
          <a:p>
            <a:pPr>
              <a:lnSpc>
                <a:spcPct val="100000"/>
              </a:lnSpc>
            </a:pPr>
            <a:r>
              <a:rPr lang="en-GB" sz="2800" dirty="0">
                <a:latin typeface="Times New Roman" panose="02020603050405020304" pitchFamily="18" charset="0"/>
                <a:cs typeface="Times New Roman" panose="02020603050405020304" pitchFamily="18" charset="0"/>
              </a:rPr>
              <a:t>Do you want help finding a placement?</a:t>
            </a:r>
          </a:p>
          <a:p>
            <a:pPr marL="0" indent="0">
              <a:lnSpc>
                <a:spcPct val="100000"/>
              </a:lnSpc>
              <a:buNone/>
            </a:pPr>
            <a:r>
              <a:rPr lang="en-GB" sz="2800" dirty="0">
                <a:latin typeface="Times New Roman" panose="02020603050405020304" pitchFamily="18" charset="0"/>
                <a:cs typeface="Times New Roman" panose="02020603050405020304" pitchFamily="18" charset="0"/>
              </a:rPr>
              <a:t>OR</a:t>
            </a:r>
          </a:p>
          <a:p>
            <a:pPr>
              <a:lnSpc>
                <a:spcPct val="100000"/>
              </a:lnSpc>
            </a:pPr>
            <a:r>
              <a:rPr lang="en-GB" sz="2800" dirty="0">
                <a:latin typeface="Times New Roman" panose="02020603050405020304" pitchFamily="18" charset="0"/>
                <a:cs typeface="Times New Roman" panose="02020603050405020304" pitchFamily="18" charset="0"/>
              </a:rPr>
              <a:t>Do you want help finding hours within UWTSD?</a:t>
            </a:r>
          </a:p>
          <a:p>
            <a:pPr>
              <a:lnSpc>
                <a:spcPct val="100000"/>
              </a:lnSpc>
            </a:pPr>
            <a:endParaRPr lang="en-GB" sz="2800" dirty="0">
              <a:latin typeface="Times New Roman" panose="02020603050405020304" pitchFamily="18" charset="0"/>
              <a:cs typeface="Times New Roman" panose="02020603050405020304" pitchFamily="18" charset="0"/>
            </a:endParaRPr>
          </a:p>
          <a:p>
            <a:pPr>
              <a:lnSpc>
                <a:spcPct val="100000"/>
              </a:lnSpc>
            </a:pPr>
            <a:r>
              <a:rPr lang="en-GB" sz="2800" dirty="0">
                <a:latin typeface="Times New Roman" panose="02020603050405020304" pitchFamily="18" charset="0"/>
                <a:cs typeface="Times New Roman" panose="02020603050405020304" pitchFamily="18" charset="0"/>
              </a:rPr>
              <a:t>You are allowed to say yes to both!</a:t>
            </a:r>
          </a:p>
        </p:txBody>
      </p:sp>
    </p:spTree>
    <p:extLst>
      <p:ext uri="{BB962C8B-B14F-4D97-AF65-F5344CB8AC3E}">
        <p14:creationId xmlns:p14="http://schemas.microsoft.com/office/powerpoint/2010/main" val="22235353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2DEE5E-391D-43C5-B487-64C7DB85A8C4}"/>
              </a:ext>
            </a:extLst>
          </p:cNvPr>
          <p:cNvSpPr>
            <a:spLocks noGrp="1"/>
          </p:cNvSpPr>
          <p:nvPr>
            <p:ph type="title"/>
          </p:nvPr>
        </p:nvSpPr>
        <p:spPr>
          <a:xfrm>
            <a:off x="761996" y="382385"/>
            <a:ext cx="10668004" cy="1113295"/>
          </a:xfrm>
        </p:spPr>
        <p:txBody>
          <a:bodyPr anchor="b">
            <a:normAutofit/>
          </a:bodyPr>
          <a:lstStyle/>
          <a:p>
            <a:pPr algn="ctr"/>
            <a:r>
              <a:rPr lang="en-GB" b="1" dirty="0">
                <a:latin typeface="Times New Roman" panose="02020603050405020304" pitchFamily="18" charset="0"/>
                <a:cs typeface="Times New Roman" panose="02020603050405020304" pitchFamily="18" charset="0"/>
              </a:rPr>
              <a:t>Now</a:t>
            </a:r>
            <a:endParaRPr lang="en-GB" b="1">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C16B53FE-247F-4EA1-A8C0-62012183CDC0}"/>
              </a:ext>
            </a:extLst>
          </p:cNvPr>
          <p:cNvSpPr>
            <a:spLocks noGrp="1"/>
          </p:cNvSpPr>
          <p:nvPr>
            <p:ph idx="1"/>
          </p:nvPr>
        </p:nvSpPr>
        <p:spPr>
          <a:xfrm>
            <a:off x="1249680" y="1785257"/>
            <a:ext cx="10180320" cy="3440539"/>
          </a:xfrm>
        </p:spPr>
        <p:txBody>
          <a:bodyPr>
            <a:normAutofit/>
          </a:bodyPr>
          <a:lstStyle/>
          <a:p>
            <a:r>
              <a:rPr lang="en-GB" sz="2800" dirty="0">
                <a:latin typeface="Times New Roman" panose="02020603050405020304" pitchFamily="18" charset="0"/>
                <a:cs typeface="Times New Roman" panose="02020603050405020304" pitchFamily="18" charset="0"/>
              </a:rPr>
              <a:t>Those of you with work experience need to start planning how you are going to record your hours, make reflective notes on your development and record any hours accrued through integration of university life.</a:t>
            </a:r>
          </a:p>
          <a:p>
            <a:r>
              <a:rPr lang="en-GB" sz="2800" dirty="0">
                <a:latin typeface="Times New Roman" panose="02020603050405020304" pitchFamily="18" charset="0"/>
                <a:cs typeface="Times New Roman" panose="02020603050405020304" pitchFamily="18" charset="0"/>
              </a:rPr>
              <a:t>Those without need to speak with me as soon as possible.</a:t>
            </a:r>
          </a:p>
        </p:txBody>
      </p:sp>
    </p:spTree>
    <p:extLst>
      <p:ext uri="{BB962C8B-B14F-4D97-AF65-F5344CB8AC3E}">
        <p14:creationId xmlns:p14="http://schemas.microsoft.com/office/powerpoint/2010/main" val="303319985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0A1404-548A-4490-9410-02144417924D}"/>
              </a:ext>
            </a:extLst>
          </p:cNvPr>
          <p:cNvSpPr>
            <a:spLocks noGrp="1"/>
          </p:cNvSpPr>
          <p:nvPr>
            <p:ph type="title"/>
          </p:nvPr>
        </p:nvSpPr>
        <p:spPr/>
        <p:txBody>
          <a:bodyPr/>
          <a:lstStyle/>
          <a:p>
            <a:r>
              <a:rPr lang="en-GB" dirty="0"/>
              <a:t>Please Note:</a:t>
            </a:r>
          </a:p>
        </p:txBody>
      </p:sp>
      <p:sp>
        <p:nvSpPr>
          <p:cNvPr id="3" name="Content Placeholder 2">
            <a:extLst>
              <a:ext uri="{FF2B5EF4-FFF2-40B4-BE49-F238E27FC236}">
                <a16:creationId xmlns:a16="http://schemas.microsoft.com/office/drawing/2014/main" id="{382602C6-F54E-47BE-89B3-7737ECA588FE}"/>
              </a:ext>
            </a:extLst>
          </p:cNvPr>
          <p:cNvSpPr>
            <a:spLocks noGrp="1"/>
          </p:cNvSpPr>
          <p:nvPr>
            <p:ph idx="1"/>
          </p:nvPr>
        </p:nvSpPr>
        <p:spPr/>
        <p:txBody>
          <a:bodyPr>
            <a:normAutofit/>
          </a:bodyPr>
          <a:lstStyle/>
          <a:p>
            <a:r>
              <a:rPr lang="en-GB" sz="2800" dirty="0">
                <a:latin typeface="Times New Roman" panose="02020603050405020304" pitchFamily="18" charset="0"/>
                <a:cs typeface="Times New Roman" panose="02020603050405020304" pitchFamily="18" charset="0"/>
              </a:rPr>
              <a:t>Communication is the key word.</a:t>
            </a:r>
          </a:p>
          <a:p>
            <a:r>
              <a:rPr lang="en-GB" sz="2800" dirty="0">
                <a:latin typeface="Times New Roman" panose="02020603050405020304" pitchFamily="18" charset="0"/>
                <a:cs typeface="Times New Roman" panose="02020603050405020304" pitchFamily="18" charset="0"/>
              </a:rPr>
              <a:t>I can only help you if you inform me of the problem. I.e. no placement, no hours?</a:t>
            </a:r>
          </a:p>
          <a:p>
            <a:r>
              <a:rPr lang="en-GB" sz="2800" dirty="0">
                <a:latin typeface="Times New Roman" panose="02020603050405020304" pitchFamily="18" charset="0"/>
                <a:cs typeface="Times New Roman" panose="02020603050405020304" pitchFamily="18" charset="0"/>
              </a:rPr>
              <a:t>Without showing integration into university life you will be unable to pass this module.  </a:t>
            </a:r>
          </a:p>
          <a:p>
            <a:pPr marL="0" indent="0">
              <a:buNone/>
            </a:pPr>
            <a:endParaRPr lang="en-GB" sz="28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614296134"/>
      </p:ext>
    </p:extLst>
  </p:cSld>
  <p:clrMapOvr>
    <a:masterClrMapping/>
  </p:clrMapOvr>
</p:sld>
</file>

<file path=ppt/theme/theme1.xml><?xml version="1.0" encoding="utf-8"?>
<a:theme xmlns:a="http://schemas.openxmlformats.org/drawingml/2006/main" name="Badge">
  <a:themeElements>
    <a:clrScheme name="Badge">
      <a:dk1>
        <a:sysClr val="windowText" lastClr="000000"/>
      </a:dk1>
      <a:lt1>
        <a:sysClr val="window" lastClr="FFFFFF"/>
      </a:lt1>
      <a:dk2>
        <a:srgbClr val="2A1A00"/>
      </a:dk2>
      <a:lt2>
        <a:srgbClr val="F3F3F2"/>
      </a:lt2>
      <a:accent1>
        <a:srgbClr val="F8B323"/>
      </a:accent1>
      <a:accent2>
        <a:srgbClr val="656A59"/>
      </a:accent2>
      <a:accent3>
        <a:srgbClr val="46B2B5"/>
      </a:accent3>
      <a:accent4>
        <a:srgbClr val="8CAA7E"/>
      </a:accent4>
      <a:accent5>
        <a:srgbClr val="D36F68"/>
      </a:accent5>
      <a:accent6>
        <a:srgbClr val="826276"/>
      </a:accent6>
      <a:hlink>
        <a:srgbClr val="46B2B5"/>
      </a:hlink>
      <a:folHlink>
        <a:srgbClr val="A46694"/>
      </a:folHlink>
    </a:clrScheme>
    <a:fontScheme name="Badge">
      <a:majorFont>
        <a:latin typeface="Impact" panose="020B080603090205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ill Sans MT" panose="020B0502020104020203"/>
        <a:ea typeface=""/>
        <a:cs typeface=""/>
        <a:font script="Grek" typeface="Corbel"/>
        <a:font script="Cyrl" typeface="Corbel"/>
        <a:font script="Jpan" typeface="メイリオ"/>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Badge">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12700" cap="flat" cmpd="sng" algn="in">
          <a:solidFill>
            <a:schemeClr val="phClr"/>
          </a:solidFill>
          <a:prstDash val="solid"/>
        </a:ln>
        <a:ln w="50800" cap="flat" cmpd="sng" algn="in">
          <a:solidFill>
            <a:schemeClr val="phClr"/>
          </a:solidFill>
          <a:prstDash val="solid"/>
        </a:ln>
      </a:lnStyleLst>
      <a:effectStyleLst>
        <a:effectStyle>
          <a:effectLst/>
        </a:effectStyle>
        <a:effectStyle>
          <a:effectLst/>
        </a:effectStyle>
        <a:effectStyle>
          <a:effectLst>
            <a:outerShdw blurRad="38100" dist="25400" dir="5400000" algn="ctr" rotWithShape="0">
              <a:srgbClr val="000000">
                <a:alpha val="2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adge" id="{71A07785-5930-41D4-9A83-E23602B48E98}" vid="{771EA782-DFA6-45B1-AEA3-661F1715B310}"/>
    </a:ext>
  </a:extLst>
</a:theme>
</file>

<file path=docProps/app.xml><?xml version="1.0" encoding="utf-8"?>
<Properties xmlns="http://schemas.openxmlformats.org/officeDocument/2006/extended-properties" xmlns:vt="http://schemas.openxmlformats.org/officeDocument/2006/docPropsVTypes">
  <TotalTime>154</TotalTime>
  <Words>728</Words>
  <Application>Microsoft Office PowerPoint</Application>
  <PresentationFormat>Widescreen</PresentationFormat>
  <Paragraphs>102</Paragraphs>
  <Slides>17</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Arial</vt:lpstr>
      <vt:lpstr>Gill Sans MT</vt:lpstr>
      <vt:lpstr>Impact</vt:lpstr>
      <vt:lpstr>Times New Roman</vt:lpstr>
      <vt:lpstr>Badge</vt:lpstr>
      <vt:lpstr>Workplace Practice</vt:lpstr>
      <vt:lpstr>Workplace practice</vt:lpstr>
      <vt:lpstr>session</vt:lpstr>
      <vt:lpstr>Log of hours</vt:lpstr>
      <vt:lpstr>Example of log of Hours</vt:lpstr>
      <vt:lpstr>Placement Provider Booklet</vt:lpstr>
      <vt:lpstr>Self directed study</vt:lpstr>
      <vt:lpstr>Learning outcomes for the module</vt:lpstr>
      <vt:lpstr>Key words </vt:lpstr>
      <vt:lpstr>Assignment:</vt:lpstr>
      <vt:lpstr>Things to note</vt:lpstr>
      <vt:lpstr>Integration in uwtsd life</vt:lpstr>
      <vt:lpstr>remember</vt:lpstr>
      <vt:lpstr>Work Experience in the sector</vt:lpstr>
      <vt:lpstr>No experience? </vt:lpstr>
      <vt:lpstr>Now</vt:lpstr>
      <vt:lpstr>Please Note: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Employability skills</dc:title>
  <dc:creator>Joanna</dc:creator>
  <cp:lastModifiedBy>Joanna</cp:lastModifiedBy>
  <cp:revision>42</cp:revision>
  <dcterms:created xsi:type="dcterms:W3CDTF">2019-09-27T17:22:51Z</dcterms:created>
  <dcterms:modified xsi:type="dcterms:W3CDTF">2019-09-30T13:35:27Z</dcterms:modified>
</cp:coreProperties>
</file>