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6" r:id="rId2"/>
    <p:sldId id="262" r:id="rId3"/>
    <p:sldId id="257" r:id="rId4"/>
    <p:sldId id="274" r:id="rId5"/>
    <p:sldId id="278" r:id="rId6"/>
    <p:sldId id="265" r:id="rId7"/>
    <p:sldId id="277" r:id="rId8"/>
    <p:sldId id="264" r:id="rId9"/>
    <p:sldId id="272" r:id="rId10"/>
    <p:sldId id="273" r:id="rId11"/>
    <p:sldId id="263" r:id="rId12"/>
    <p:sldId id="267" r:id="rId13"/>
    <p:sldId id="268" r:id="rId14"/>
    <p:sldId id="275" r:id="rId15"/>
    <p:sldId id="276" r:id="rId16"/>
    <p:sldId id="27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CF6C22-B2C1-1F47-8342-3BDE6529B25B}" v="286" dt="2023-03-24T14:00:52.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14"/>
    <p:restoredTop sz="94677"/>
  </p:normalViewPr>
  <p:slideViewPr>
    <p:cSldViewPr snapToGrid="0">
      <p:cViewPr varScale="1">
        <p:scale>
          <a:sx n="61" d="100"/>
          <a:sy n="61" d="100"/>
        </p:scale>
        <p:origin x="224" y="10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 Lewis (2103104)" userId="f68aaf6f-fc0d-43ba-81df-e1f2162d91d1" providerId="ADAL" clId="{8DCF6C22-B2C1-1F47-8342-3BDE6529B25B}"/>
    <pc:docChg chg="undo custSel addSld delSld modSld sldOrd">
      <pc:chgData name="Beth Lewis (2103104)" userId="f68aaf6f-fc0d-43ba-81df-e1f2162d91d1" providerId="ADAL" clId="{8DCF6C22-B2C1-1F47-8342-3BDE6529B25B}" dt="2023-03-24T14:28:48.837" v="5645" actId="478"/>
      <pc:docMkLst>
        <pc:docMk/>
      </pc:docMkLst>
      <pc:sldChg chg="addSp delSp modSp mod modTransition">
        <pc:chgData name="Beth Lewis (2103104)" userId="f68aaf6f-fc0d-43ba-81df-e1f2162d91d1" providerId="ADAL" clId="{8DCF6C22-B2C1-1F47-8342-3BDE6529B25B}" dt="2023-03-24T14:28:48.837" v="5645" actId="478"/>
        <pc:sldMkLst>
          <pc:docMk/>
          <pc:sldMk cId="775248025" sldId="256"/>
        </pc:sldMkLst>
        <pc:spChg chg="add del">
          <ac:chgData name="Beth Lewis (2103104)" userId="f68aaf6f-fc0d-43ba-81df-e1f2162d91d1" providerId="ADAL" clId="{8DCF6C22-B2C1-1F47-8342-3BDE6529B25B}" dt="2023-03-24T14:25:20.358" v="5636" actId="478"/>
          <ac:spMkLst>
            <pc:docMk/>
            <pc:sldMk cId="775248025" sldId="256"/>
            <ac:spMk id="6" creationId="{247E105C-4434-B590-034A-C47FE8140FE2}"/>
          </ac:spMkLst>
        </pc:spChg>
        <pc:spChg chg="add del mod">
          <ac:chgData name="Beth Lewis (2103104)" userId="f68aaf6f-fc0d-43ba-81df-e1f2162d91d1" providerId="ADAL" clId="{8DCF6C22-B2C1-1F47-8342-3BDE6529B25B}" dt="2023-03-24T14:28:48.837" v="5645" actId="478"/>
          <ac:spMkLst>
            <pc:docMk/>
            <pc:sldMk cId="775248025" sldId="256"/>
            <ac:spMk id="8" creationId="{519195F1-2AB3-34DC-6647-EF9EE610D8EC}"/>
          </ac:spMkLst>
        </pc:spChg>
        <pc:spChg chg="add del">
          <ac:chgData name="Beth Lewis (2103104)" userId="f68aaf6f-fc0d-43ba-81df-e1f2162d91d1" providerId="ADAL" clId="{8DCF6C22-B2C1-1F47-8342-3BDE6529B25B}" dt="2023-03-24T14:28:40.935" v="5643" actId="478"/>
          <ac:spMkLst>
            <pc:docMk/>
            <pc:sldMk cId="775248025" sldId="256"/>
            <ac:spMk id="10" creationId="{D84332F2-CFE0-88AC-4C44-3E94C50D57FD}"/>
          </ac:spMkLst>
        </pc:spChg>
        <pc:spChg chg="add">
          <ac:chgData name="Beth Lewis (2103104)" userId="f68aaf6f-fc0d-43ba-81df-e1f2162d91d1" providerId="ADAL" clId="{8DCF6C22-B2C1-1F47-8342-3BDE6529B25B}" dt="2023-03-24T14:28:46.307" v="5644" actId="22"/>
          <ac:spMkLst>
            <pc:docMk/>
            <pc:sldMk cId="775248025" sldId="256"/>
            <ac:spMk id="12" creationId="{BADB3DED-13C0-F8D6-F24A-8CF8F221117E}"/>
          </ac:spMkLst>
        </pc:spChg>
      </pc:sldChg>
      <pc:sldChg chg="addSp delSp modSp modAnim">
        <pc:chgData name="Beth Lewis (2103104)" userId="f68aaf6f-fc0d-43ba-81df-e1f2162d91d1" providerId="ADAL" clId="{8DCF6C22-B2C1-1F47-8342-3BDE6529B25B}" dt="2023-03-17T21:31:03.679" v="26"/>
        <pc:sldMkLst>
          <pc:docMk/>
          <pc:sldMk cId="1684935384" sldId="257"/>
        </pc:sldMkLst>
        <pc:picChg chg="mod">
          <ac:chgData name="Beth Lewis (2103104)" userId="f68aaf6f-fc0d-43ba-81df-e1f2162d91d1" providerId="ADAL" clId="{8DCF6C22-B2C1-1F47-8342-3BDE6529B25B}" dt="2023-03-17T21:27:15.675" v="11" actId="14100"/>
          <ac:picMkLst>
            <pc:docMk/>
            <pc:sldMk cId="1684935384" sldId="257"/>
            <ac:picMk id="1026" creationId="{A71F67DA-7802-7986-83D4-369EB4A6E2DC}"/>
          </ac:picMkLst>
        </pc:picChg>
        <pc:picChg chg="add del mod">
          <ac:chgData name="Beth Lewis (2103104)" userId="f68aaf6f-fc0d-43ba-81df-e1f2162d91d1" providerId="ADAL" clId="{8DCF6C22-B2C1-1F47-8342-3BDE6529B25B}" dt="2023-03-17T21:27:16.214" v="12"/>
          <ac:picMkLst>
            <pc:docMk/>
            <pc:sldMk cId="1684935384" sldId="257"/>
            <ac:picMk id="1028" creationId="{D4B1DC08-1B5E-871E-75D0-004E6A32A565}"/>
          </ac:picMkLst>
        </pc:picChg>
        <pc:picChg chg="add del mod">
          <ac:chgData name="Beth Lewis (2103104)" userId="f68aaf6f-fc0d-43ba-81df-e1f2162d91d1" providerId="ADAL" clId="{8DCF6C22-B2C1-1F47-8342-3BDE6529B25B}" dt="2023-03-17T21:30:50.003" v="24" actId="478"/>
          <ac:picMkLst>
            <pc:docMk/>
            <pc:sldMk cId="1684935384" sldId="257"/>
            <ac:picMk id="1030" creationId="{F6E4448B-7972-3218-32C4-549E7C859764}"/>
          </ac:picMkLst>
        </pc:picChg>
        <pc:picChg chg="add">
          <ac:chgData name="Beth Lewis (2103104)" userId="f68aaf6f-fc0d-43ba-81df-e1f2162d91d1" providerId="ADAL" clId="{8DCF6C22-B2C1-1F47-8342-3BDE6529B25B}" dt="2023-03-17T21:30:55.044" v="25"/>
          <ac:picMkLst>
            <pc:docMk/>
            <pc:sldMk cId="1684935384" sldId="257"/>
            <ac:picMk id="1032" creationId="{E7F0DE29-6B35-5586-F170-8A4477237C30}"/>
          </ac:picMkLst>
        </pc:picChg>
      </pc:sldChg>
      <pc:sldChg chg="modSp del mod">
        <pc:chgData name="Beth Lewis (2103104)" userId="f68aaf6f-fc0d-43ba-81df-e1f2162d91d1" providerId="ADAL" clId="{8DCF6C22-B2C1-1F47-8342-3BDE6529B25B}" dt="2023-03-23T23:29:16.081" v="5375" actId="2696"/>
        <pc:sldMkLst>
          <pc:docMk/>
          <pc:sldMk cId="218847675" sldId="258"/>
        </pc:sldMkLst>
        <pc:spChg chg="mod">
          <ac:chgData name="Beth Lewis (2103104)" userId="f68aaf6f-fc0d-43ba-81df-e1f2162d91d1" providerId="ADAL" clId="{8DCF6C22-B2C1-1F47-8342-3BDE6529B25B}" dt="2023-03-23T23:19:35.763" v="5346" actId="20577"/>
          <ac:spMkLst>
            <pc:docMk/>
            <pc:sldMk cId="218847675" sldId="258"/>
            <ac:spMk id="2" creationId="{6DE02795-B99B-763A-D842-C8D8B87D0795}"/>
          </ac:spMkLst>
        </pc:spChg>
      </pc:sldChg>
      <pc:sldChg chg="modSp new del mod">
        <pc:chgData name="Beth Lewis (2103104)" userId="f68aaf6f-fc0d-43ba-81df-e1f2162d91d1" providerId="ADAL" clId="{8DCF6C22-B2C1-1F47-8342-3BDE6529B25B}" dt="2023-03-22T14:50:22.041" v="2856" actId="2696"/>
        <pc:sldMkLst>
          <pc:docMk/>
          <pc:sldMk cId="137400463" sldId="259"/>
        </pc:sldMkLst>
        <pc:spChg chg="mod">
          <ac:chgData name="Beth Lewis (2103104)" userId="f68aaf6f-fc0d-43ba-81df-e1f2162d91d1" providerId="ADAL" clId="{8DCF6C22-B2C1-1F47-8342-3BDE6529B25B}" dt="2023-03-17T22:11:35.256" v="142" actId="20577"/>
          <ac:spMkLst>
            <pc:docMk/>
            <pc:sldMk cId="137400463" sldId="259"/>
            <ac:spMk id="2" creationId="{CDCF5C1E-773E-DE0E-6000-1305608E5FD1}"/>
          </ac:spMkLst>
        </pc:spChg>
        <pc:spChg chg="mod">
          <ac:chgData name="Beth Lewis (2103104)" userId="f68aaf6f-fc0d-43ba-81df-e1f2162d91d1" providerId="ADAL" clId="{8DCF6C22-B2C1-1F47-8342-3BDE6529B25B}" dt="2023-03-17T22:30:14.821" v="333" actId="20577"/>
          <ac:spMkLst>
            <pc:docMk/>
            <pc:sldMk cId="137400463" sldId="259"/>
            <ac:spMk id="3" creationId="{53EB59E8-81E9-5DA3-FDD0-B823E27CE56B}"/>
          </ac:spMkLst>
        </pc:spChg>
      </pc:sldChg>
      <pc:sldChg chg="modSp new del mod">
        <pc:chgData name="Beth Lewis (2103104)" userId="f68aaf6f-fc0d-43ba-81df-e1f2162d91d1" providerId="ADAL" clId="{8DCF6C22-B2C1-1F47-8342-3BDE6529B25B}" dt="2023-03-23T23:29:19.296" v="5376" actId="2696"/>
        <pc:sldMkLst>
          <pc:docMk/>
          <pc:sldMk cId="2622285751" sldId="260"/>
        </pc:sldMkLst>
        <pc:spChg chg="mod">
          <ac:chgData name="Beth Lewis (2103104)" userId="f68aaf6f-fc0d-43ba-81df-e1f2162d91d1" providerId="ADAL" clId="{8DCF6C22-B2C1-1F47-8342-3BDE6529B25B}" dt="2023-03-17T22:15:03.345" v="191" actId="20577"/>
          <ac:spMkLst>
            <pc:docMk/>
            <pc:sldMk cId="2622285751" sldId="260"/>
            <ac:spMk id="2" creationId="{835E765E-A4AD-B6B6-6E19-9043A0C9AC12}"/>
          </ac:spMkLst>
        </pc:spChg>
        <pc:spChg chg="mod">
          <ac:chgData name="Beth Lewis (2103104)" userId="f68aaf6f-fc0d-43ba-81df-e1f2162d91d1" providerId="ADAL" clId="{8DCF6C22-B2C1-1F47-8342-3BDE6529B25B}" dt="2023-03-17T22:16:30.947" v="193" actId="20577"/>
          <ac:spMkLst>
            <pc:docMk/>
            <pc:sldMk cId="2622285751" sldId="260"/>
            <ac:spMk id="3" creationId="{BCE1C3C6-6106-4316-656D-75ABC7442E70}"/>
          </ac:spMkLst>
        </pc:spChg>
      </pc:sldChg>
      <pc:sldChg chg="modSp new del mod">
        <pc:chgData name="Beth Lewis (2103104)" userId="f68aaf6f-fc0d-43ba-81df-e1f2162d91d1" providerId="ADAL" clId="{8DCF6C22-B2C1-1F47-8342-3BDE6529B25B}" dt="2023-03-19T23:11:52.673" v="424" actId="2696"/>
        <pc:sldMkLst>
          <pc:docMk/>
          <pc:sldMk cId="237301260" sldId="261"/>
        </pc:sldMkLst>
        <pc:spChg chg="mod">
          <ac:chgData name="Beth Lewis (2103104)" userId="f68aaf6f-fc0d-43ba-81df-e1f2162d91d1" providerId="ADAL" clId="{8DCF6C22-B2C1-1F47-8342-3BDE6529B25B}" dt="2023-03-17T22:46:41.096" v="372" actId="20577"/>
          <ac:spMkLst>
            <pc:docMk/>
            <pc:sldMk cId="237301260" sldId="261"/>
            <ac:spMk id="2" creationId="{D0C91E47-F449-5D16-A32E-EF10420A14E7}"/>
          </ac:spMkLst>
        </pc:spChg>
        <pc:spChg chg="mod">
          <ac:chgData name="Beth Lewis (2103104)" userId="f68aaf6f-fc0d-43ba-81df-e1f2162d91d1" providerId="ADAL" clId="{8DCF6C22-B2C1-1F47-8342-3BDE6529B25B}" dt="2023-03-17T22:58:12.845" v="417" actId="20577"/>
          <ac:spMkLst>
            <pc:docMk/>
            <pc:sldMk cId="237301260" sldId="261"/>
            <ac:spMk id="3" creationId="{D84E5E2D-E526-93B6-B7D2-39056E98A311}"/>
          </ac:spMkLst>
        </pc:spChg>
      </pc:sldChg>
      <pc:sldChg chg="addSp delSp modSp new mod ord delAnim modAnim">
        <pc:chgData name="Beth Lewis (2103104)" userId="f68aaf6f-fc0d-43ba-81df-e1f2162d91d1" providerId="ADAL" clId="{8DCF6C22-B2C1-1F47-8342-3BDE6529B25B}" dt="2023-03-24T14:00:59.278" v="5634" actId="14100"/>
        <pc:sldMkLst>
          <pc:docMk/>
          <pc:sldMk cId="1571548401" sldId="262"/>
        </pc:sldMkLst>
        <pc:spChg chg="del">
          <ac:chgData name="Beth Lewis (2103104)" userId="f68aaf6f-fc0d-43ba-81df-e1f2162d91d1" providerId="ADAL" clId="{8DCF6C22-B2C1-1F47-8342-3BDE6529B25B}" dt="2023-03-19T22:39:37.321" v="419" actId="478"/>
          <ac:spMkLst>
            <pc:docMk/>
            <pc:sldMk cId="1571548401" sldId="262"/>
            <ac:spMk id="2" creationId="{1480339E-BA34-1712-1401-27B781BF8463}"/>
          </ac:spMkLst>
        </pc:spChg>
        <pc:spChg chg="del">
          <ac:chgData name="Beth Lewis (2103104)" userId="f68aaf6f-fc0d-43ba-81df-e1f2162d91d1" providerId="ADAL" clId="{8DCF6C22-B2C1-1F47-8342-3BDE6529B25B}" dt="2023-03-19T22:39:42.012" v="420" actId="478"/>
          <ac:spMkLst>
            <pc:docMk/>
            <pc:sldMk cId="1571548401" sldId="262"/>
            <ac:spMk id="3" creationId="{7D3D59DD-6A64-B8A0-678D-E5CB38EC084B}"/>
          </ac:spMkLst>
        </pc:spChg>
        <pc:picChg chg="add del mod">
          <ac:chgData name="Beth Lewis (2103104)" userId="f68aaf6f-fc0d-43ba-81df-e1f2162d91d1" providerId="ADAL" clId="{8DCF6C22-B2C1-1F47-8342-3BDE6529B25B}" dt="2023-03-23T16:54:28.838" v="3313" actId="478"/>
          <ac:picMkLst>
            <pc:docMk/>
            <pc:sldMk cId="1571548401" sldId="262"/>
            <ac:picMk id="4" creationId="{CFE754BF-2E1E-0375-9AB8-194C1811FF39}"/>
          </ac:picMkLst>
        </pc:picChg>
        <pc:picChg chg="add del mod">
          <ac:chgData name="Beth Lewis (2103104)" userId="f68aaf6f-fc0d-43ba-81df-e1f2162d91d1" providerId="ADAL" clId="{8DCF6C22-B2C1-1F47-8342-3BDE6529B25B}" dt="2023-03-24T14:00:24.472" v="5631" actId="478"/>
          <ac:picMkLst>
            <pc:docMk/>
            <pc:sldMk cId="1571548401" sldId="262"/>
            <ac:picMk id="5" creationId="{C744DFC1-B2FD-79CB-B6A7-1B3A8C60C5E5}"/>
          </ac:picMkLst>
        </pc:picChg>
        <pc:picChg chg="add mod">
          <ac:chgData name="Beth Lewis (2103104)" userId="f68aaf6f-fc0d-43ba-81df-e1f2162d91d1" providerId="ADAL" clId="{8DCF6C22-B2C1-1F47-8342-3BDE6529B25B}" dt="2023-03-24T14:00:59.278" v="5634" actId="14100"/>
          <ac:picMkLst>
            <pc:docMk/>
            <pc:sldMk cId="1571548401" sldId="262"/>
            <ac:picMk id="6" creationId="{76E4AD2F-D610-2EF4-AB4C-7DFE695E0F38}"/>
          </ac:picMkLst>
        </pc:picChg>
        <pc:picChg chg="add mod">
          <ac:chgData name="Beth Lewis (2103104)" userId="f68aaf6f-fc0d-43ba-81df-e1f2162d91d1" providerId="ADAL" clId="{8DCF6C22-B2C1-1F47-8342-3BDE6529B25B}" dt="2023-03-23T16:59:05.611" v="3320" actId="171"/>
          <ac:picMkLst>
            <pc:docMk/>
            <pc:sldMk cId="1571548401" sldId="262"/>
            <ac:picMk id="15362" creationId="{0B53C6FD-197E-D1A8-7198-895B4CA0A57F}"/>
          </ac:picMkLst>
        </pc:picChg>
      </pc:sldChg>
      <pc:sldChg chg="addSp delSp modSp new mod setBg modAnim">
        <pc:chgData name="Beth Lewis (2103104)" userId="f68aaf6f-fc0d-43ba-81df-e1f2162d91d1" providerId="ADAL" clId="{8DCF6C22-B2C1-1F47-8342-3BDE6529B25B}" dt="2023-03-23T23:33:21.164" v="5420"/>
        <pc:sldMkLst>
          <pc:docMk/>
          <pc:sldMk cId="3199757964" sldId="263"/>
        </pc:sldMkLst>
        <pc:spChg chg="mod">
          <ac:chgData name="Beth Lewis (2103104)" userId="f68aaf6f-fc0d-43ba-81df-e1f2162d91d1" providerId="ADAL" clId="{8DCF6C22-B2C1-1F47-8342-3BDE6529B25B}" dt="2023-03-23T17:11:20.018" v="3418" actId="404"/>
          <ac:spMkLst>
            <pc:docMk/>
            <pc:sldMk cId="3199757964" sldId="263"/>
            <ac:spMk id="2" creationId="{A418B318-74F9-F035-1B2F-239909B324F4}"/>
          </ac:spMkLst>
        </pc:spChg>
        <pc:spChg chg="mod">
          <ac:chgData name="Beth Lewis (2103104)" userId="f68aaf6f-fc0d-43ba-81df-e1f2162d91d1" providerId="ADAL" clId="{8DCF6C22-B2C1-1F47-8342-3BDE6529B25B}" dt="2023-03-21T14:06:28.058" v="2833" actId="26606"/>
          <ac:spMkLst>
            <pc:docMk/>
            <pc:sldMk cId="3199757964" sldId="263"/>
            <ac:spMk id="3" creationId="{41162AF8-724B-02FD-E75A-50DEB0483A69}"/>
          </ac:spMkLst>
        </pc:spChg>
        <pc:spChg chg="add del">
          <ac:chgData name="Beth Lewis (2103104)" userId="f68aaf6f-fc0d-43ba-81df-e1f2162d91d1" providerId="ADAL" clId="{8DCF6C22-B2C1-1F47-8342-3BDE6529B25B}" dt="2023-03-21T14:06:28.058" v="2833" actId="26606"/>
          <ac:spMkLst>
            <pc:docMk/>
            <pc:sldMk cId="3199757964" sldId="263"/>
            <ac:spMk id="4103" creationId="{51A01047-632B-4F57-9CDB-AA680D5BBB19}"/>
          </ac:spMkLst>
        </pc:spChg>
        <pc:spChg chg="add del">
          <ac:chgData name="Beth Lewis (2103104)" userId="f68aaf6f-fc0d-43ba-81df-e1f2162d91d1" providerId="ADAL" clId="{8DCF6C22-B2C1-1F47-8342-3BDE6529B25B}" dt="2023-03-21T14:06:28.058" v="2833" actId="26606"/>
          <ac:spMkLst>
            <pc:docMk/>
            <pc:sldMk cId="3199757964" sldId="263"/>
            <ac:spMk id="4105" creationId="{EA7FD6EC-4D99-4AB0-9AC8-CFBD9D47C11B}"/>
          </ac:spMkLst>
        </pc:spChg>
        <pc:spChg chg="add">
          <ac:chgData name="Beth Lewis (2103104)" userId="f68aaf6f-fc0d-43ba-81df-e1f2162d91d1" providerId="ADAL" clId="{8DCF6C22-B2C1-1F47-8342-3BDE6529B25B}" dt="2023-03-21T14:06:28.058" v="2833" actId="26606"/>
          <ac:spMkLst>
            <pc:docMk/>
            <pc:sldMk cId="3199757964" sldId="263"/>
            <ac:spMk id="4115" creationId="{358860B5-4C8B-4A85-9C61-6C38237AA467}"/>
          </ac:spMkLst>
        </pc:spChg>
        <pc:spChg chg="add">
          <ac:chgData name="Beth Lewis (2103104)" userId="f68aaf6f-fc0d-43ba-81df-e1f2162d91d1" providerId="ADAL" clId="{8DCF6C22-B2C1-1F47-8342-3BDE6529B25B}" dt="2023-03-21T14:06:28.058" v="2833" actId="26606"/>
          <ac:spMkLst>
            <pc:docMk/>
            <pc:sldMk cId="3199757964" sldId="263"/>
            <ac:spMk id="4117" creationId="{8C88D8DB-F336-4940-A141-657B45C9F905}"/>
          </ac:spMkLst>
        </pc:spChg>
        <pc:spChg chg="add">
          <ac:chgData name="Beth Lewis (2103104)" userId="f68aaf6f-fc0d-43ba-81df-e1f2162d91d1" providerId="ADAL" clId="{8DCF6C22-B2C1-1F47-8342-3BDE6529B25B}" dt="2023-03-21T14:06:28.058" v="2833" actId="26606"/>
          <ac:spMkLst>
            <pc:docMk/>
            <pc:sldMk cId="3199757964" sldId="263"/>
            <ac:spMk id="4119" creationId="{59F0F49B-3281-41C6-B073-D0042515116B}"/>
          </ac:spMkLst>
        </pc:spChg>
        <pc:grpChg chg="add del">
          <ac:chgData name="Beth Lewis (2103104)" userId="f68aaf6f-fc0d-43ba-81df-e1f2162d91d1" providerId="ADAL" clId="{8DCF6C22-B2C1-1F47-8342-3BDE6529B25B}" dt="2023-03-21T14:06:28.058" v="2833" actId="26606"/>
          <ac:grpSpMkLst>
            <pc:docMk/>
            <pc:sldMk cId="3199757964" sldId="263"/>
            <ac:grpSpMk id="4107" creationId="{D5ADB088-C125-457F-9C61-DFE21DCEF4A5}"/>
          </ac:grpSpMkLst>
        </pc:grpChg>
        <pc:grpChg chg="add">
          <ac:chgData name="Beth Lewis (2103104)" userId="f68aaf6f-fc0d-43ba-81df-e1f2162d91d1" providerId="ADAL" clId="{8DCF6C22-B2C1-1F47-8342-3BDE6529B25B}" dt="2023-03-21T14:06:28.058" v="2833" actId="26606"/>
          <ac:grpSpMkLst>
            <pc:docMk/>
            <pc:sldMk cId="3199757964" sldId="263"/>
            <ac:grpSpMk id="4121" creationId="{BD2492B2-B8B7-4A51-ABA9-EB4480F7766B}"/>
          </ac:grpSpMkLst>
        </pc:grpChg>
        <pc:grpChg chg="add">
          <ac:chgData name="Beth Lewis (2103104)" userId="f68aaf6f-fc0d-43ba-81df-e1f2162d91d1" providerId="ADAL" clId="{8DCF6C22-B2C1-1F47-8342-3BDE6529B25B}" dt="2023-03-21T14:06:28.058" v="2833" actId="26606"/>
          <ac:grpSpMkLst>
            <pc:docMk/>
            <pc:sldMk cId="3199757964" sldId="263"/>
            <ac:grpSpMk id="4126" creationId="{E30DE9CB-4267-487A-915E-5665607E9F36}"/>
          </ac:grpSpMkLst>
        </pc:grpChg>
        <pc:picChg chg="add mod ord">
          <ac:chgData name="Beth Lewis (2103104)" userId="f68aaf6f-fc0d-43ba-81df-e1f2162d91d1" providerId="ADAL" clId="{8DCF6C22-B2C1-1F47-8342-3BDE6529B25B}" dt="2023-03-21T14:06:28.058" v="2833" actId="26606"/>
          <ac:picMkLst>
            <pc:docMk/>
            <pc:sldMk cId="3199757964" sldId="263"/>
            <ac:picMk id="4098" creationId="{16815FBB-90BE-6959-EF23-4314CA8A682C}"/>
          </ac:picMkLst>
        </pc:picChg>
      </pc:sldChg>
      <pc:sldChg chg="addSp modSp new mod setBg modAnim setClrOvrMap">
        <pc:chgData name="Beth Lewis (2103104)" userId="f68aaf6f-fc0d-43ba-81df-e1f2162d91d1" providerId="ADAL" clId="{8DCF6C22-B2C1-1F47-8342-3BDE6529B25B}" dt="2023-03-23T23:33:01.096" v="5418"/>
        <pc:sldMkLst>
          <pc:docMk/>
          <pc:sldMk cId="3546262551" sldId="264"/>
        </pc:sldMkLst>
        <pc:spChg chg="mod">
          <ac:chgData name="Beth Lewis (2103104)" userId="f68aaf6f-fc0d-43ba-81df-e1f2162d91d1" providerId="ADAL" clId="{8DCF6C22-B2C1-1F47-8342-3BDE6529B25B}" dt="2023-03-20T19:20:41.095" v="974" actId="20577"/>
          <ac:spMkLst>
            <pc:docMk/>
            <pc:sldMk cId="3546262551" sldId="264"/>
            <ac:spMk id="2" creationId="{6598CF74-54EC-6449-F765-95B34EC0A0BB}"/>
          </ac:spMkLst>
        </pc:spChg>
        <pc:spChg chg="mod">
          <ac:chgData name="Beth Lewis (2103104)" userId="f68aaf6f-fc0d-43ba-81df-e1f2162d91d1" providerId="ADAL" clId="{8DCF6C22-B2C1-1F47-8342-3BDE6529B25B}" dt="2023-03-23T22:23:02.987" v="4383" actId="27636"/>
          <ac:spMkLst>
            <pc:docMk/>
            <pc:sldMk cId="3546262551" sldId="264"/>
            <ac:spMk id="3" creationId="{0E599E5A-0F2E-3F2C-8489-A2BF139C953B}"/>
          </ac:spMkLst>
        </pc:spChg>
        <pc:spChg chg="add">
          <ac:chgData name="Beth Lewis (2103104)" userId="f68aaf6f-fc0d-43ba-81df-e1f2162d91d1" providerId="ADAL" clId="{8DCF6C22-B2C1-1F47-8342-3BDE6529B25B}" dt="2023-03-20T19:16:15.154" v="964" actId="26606"/>
          <ac:spMkLst>
            <pc:docMk/>
            <pc:sldMk cId="3546262551" sldId="264"/>
            <ac:spMk id="1031" creationId="{C07271E9-21F4-400B-84B6-052EAFCFE540}"/>
          </ac:spMkLst>
        </pc:spChg>
        <pc:spChg chg="add">
          <ac:chgData name="Beth Lewis (2103104)" userId="f68aaf6f-fc0d-43ba-81df-e1f2162d91d1" providerId="ADAL" clId="{8DCF6C22-B2C1-1F47-8342-3BDE6529B25B}" dt="2023-03-20T19:16:15.154" v="964" actId="26606"/>
          <ac:spMkLst>
            <pc:docMk/>
            <pc:sldMk cId="3546262551" sldId="264"/>
            <ac:spMk id="1033" creationId="{3E3D78ED-34B7-4F8E-8377-994DCAD3C852}"/>
          </ac:spMkLst>
        </pc:spChg>
        <pc:grpChg chg="add">
          <ac:chgData name="Beth Lewis (2103104)" userId="f68aaf6f-fc0d-43ba-81df-e1f2162d91d1" providerId="ADAL" clId="{8DCF6C22-B2C1-1F47-8342-3BDE6529B25B}" dt="2023-03-20T19:16:15.154" v="964" actId="26606"/>
          <ac:grpSpMkLst>
            <pc:docMk/>
            <pc:sldMk cId="3546262551" sldId="264"/>
            <ac:grpSpMk id="1035" creationId="{A1527245-C5C2-4BD3-8317-C4D6D7A10213}"/>
          </ac:grpSpMkLst>
        </pc:grpChg>
        <pc:picChg chg="add mod ord">
          <ac:chgData name="Beth Lewis (2103104)" userId="f68aaf6f-fc0d-43ba-81df-e1f2162d91d1" providerId="ADAL" clId="{8DCF6C22-B2C1-1F47-8342-3BDE6529B25B}" dt="2023-03-20T19:16:15.154" v="964" actId="26606"/>
          <ac:picMkLst>
            <pc:docMk/>
            <pc:sldMk cId="3546262551" sldId="264"/>
            <ac:picMk id="1026" creationId="{4D8707AA-1B14-5456-CC7D-D503F7C6BC4A}"/>
          </ac:picMkLst>
        </pc:picChg>
      </pc:sldChg>
      <pc:sldChg chg="addSp delSp modSp new mod setBg modAnim">
        <pc:chgData name="Beth Lewis (2103104)" userId="f68aaf6f-fc0d-43ba-81df-e1f2162d91d1" providerId="ADAL" clId="{8DCF6C22-B2C1-1F47-8342-3BDE6529B25B}" dt="2023-03-23T23:34:31.944" v="5434"/>
        <pc:sldMkLst>
          <pc:docMk/>
          <pc:sldMk cId="1103327874" sldId="265"/>
        </pc:sldMkLst>
        <pc:spChg chg="mod">
          <ac:chgData name="Beth Lewis (2103104)" userId="f68aaf6f-fc0d-43ba-81df-e1f2162d91d1" providerId="ADAL" clId="{8DCF6C22-B2C1-1F47-8342-3BDE6529B25B}" dt="2023-03-21T14:04:15.665" v="2810" actId="26606"/>
          <ac:spMkLst>
            <pc:docMk/>
            <pc:sldMk cId="1103327874" sldId="265"/>
            <ac:spMk id="2" creationId="{8BCB793D-916E-E386-B3B3-2CC43CBD9053}"/>
          </ac:spMkLst>
        </pc:spChg>
        <pc:spChg chg="mod">
          <ac:chgData name="Beth Lewis (2103104)" userId="f68aaf6f-fc0d-43ba-81df-e1f2162d91d1" providerId="ADAL" clId="{8DCF6C22-B2C1-1F47-8342-3BDE6529B25B}" dt="2023-03-21T14:04:15.665" v="2810" actId="26606"/>
          <ac:spMkLst>
            <pc:docMk/>
            <pc:sldMk cId="1103327874" sldId="265"/>
            <ac:spMk id="3" creationId="{3A2E0C4A-7FF3-8C8B-B270-15A6D4D22AF2}"/>
          </ac:spMkLst>
        </pc:spChg>
        <pc:spChg chg="add del mod">
          <ac:chgData name="Beth Lewis (2103104)" userId="f68aaf6f-fc0d-43ba-81df-e1f2162d91d1" providerId="ADAL" clId="{8DCF6C22-B2C1-1F47-8342-3BDE6529B25B}" dt="2023-03-21T14:01:34.446" v="2733"/>
          <ac:spMkLst>
            <pc:docMk/>
            <pc:sldMk cId="1103327874" sldId="265"/>
            <ac:spMk id="4" creationId="{2A8EF5DF-01BF-E44C-6DDC-4D4A22773703}"/>
          </ac:spMkLst>
        </pc:spChg>
        <pc:spChg chg="add del mod">
          <ac:chgData name="Beth Lewis (2103104)" userId="f68aaf6f-fc0d-43ba-81df-e1f2162d91d1" providerId="ADAL" clId="{8DCF6C22-B2C1-1F47-8342-3BDE6529B25B}" dt="2023-03-21T14:05:36.939" v="2831"/>
          <ac:spMkLst>
            <pc:docMk/>
            <pc:sldMk cId="1103327874" sldId="265"/>
            <ac:spMk id="5" creationId="{8E0F7744-7E85-C195-D19B-3C2B45CE6D3E}"/>
          </ac:spMkLst>
        </pc:spChg>
        <pc:spChg chg="add del">
          <ac:chgData name="Beth Lewis (2103104)" userId="f68aaf6f-fc0d-43ba-81df-e1f2162d91d1" providerId="ADAL" clId="{8DCF6C22-B2C1-1F47-8342-3BDE6529B25B}" dt="2023-03-20T19:30:30.525" v="1417" actId="26606"/>
          <ac:spMkLst>
            <pc:docMk/>
            <pc:sldMk cId="1103327874" sldId="265"/>
            <ac:spMk id="2055" creationId="{B7804E36-6605-4C15-AE05-65281494451F}"/>
          </ac:spMkLst>
        </pc:spChg>
        <pc:spChg chg="add del">
          <ac:chgData name="Beth Lewis (2103104)" userId="f68aaf6f-fc0d-43ba-81df-e1f2162d91d1" providerId="ADAL" clId="{8DCF6C22-B2C1-1F47-8342-3BDE6529B25B}" dt="2023-03-20T19:30:30.525" v="1417" actId="26606"/>
          <ac:spMkLst>
            <pc:docMk/>
            <pc:sldMk cId="1103327874" sldId="265"/>
            <ac:spMk id="2057" creationId="{660D5C27-8D3C-4B26-892C-65D34D694210}"/>
          </ac:spMkLst>
        </pc:spChg>
        <pc:spChg chg="add del">
          <ac:chgData name="Beth Lewis (2103104)" userId="f68aaf6f-fc0d-43ba-81df-e1f2162d91d1" providerId="ADAL" clId="{8DCF6C22-B2C1-1F47-8342-3BDE6529B25B}" dt="2023-03-20T19:30:30.525" v="1417" actId="26606"/>
          <ac:spMkLst>
            <pc:docMk/>
            <pc:sldMk cId="1103327874" sldId="265"/>
            <ac:spMk id="2059" creationId="{12703459-5B5E-4B0D-999D-DB8565B7FC98}"/>
          </ac:spMkLst>
        </pc:spChg>
        <pc:spChg chg="add del">
          <ac:chgData name="Beth Lewis (2103104)" userId="f68aaf6f-fc0d-43ba-81df-e1f2162d91d1" providerId="ADAL" clId="{8DCF6C22-B2C1-1F47-8342-3BDE6529B25B}" dt="2023-03-20T19:30:30.525" v="1417" actId="26606"/>
          <ac:spMkLst>
            <pc:docMk/>
            <pc:sldMk cId="1103327874" sldId="265"/>
            <ac:spMk id="2061" creationId="{F6EE861B-7D2F-4B7C-A6E3-5937E81B8025}"/>
          </ac:spMkLst>
        </pc:spChg>
        <pc:spChg chg="add del">
          <ac:chgData name="Beth Lewis (2103104)" userId="f68aaf6f-fc0d-43ba-81df-e1f2162d91d1" providerId="ADAL" clId="{8DCF6C22-B2C1-1F47-8342-3BDE6529B25B}" dt="2023-03-21T14:04:15.665" v="2810" actId="26606"/>
          <ac:spMkLst>
            <pc:docMk/>
            <pc:sldMk cId="1103327874" sldId="265"/>
            <ac:spMk id="2068" creationId="{51A01047-632B-4F57-9CDB-AA680D5BBB19}"/>
          </ac:spMkLst>
        </pc:spChg>
        <pc:spChg chg="add del">
          <ac:chgData name="Beth Lewis (2103104)" userId="f68aaf6f-fc0d-43ba-81df-e1f2162d91d1" providerId="ADAL" clId="{8DCF6C22-B2C1-1F47-8342-3BDE6529B25B}" dt="2023-03-21T14:04:15.665" v="2810" actId="26606"/>
          <ac:spMkLst>
            <pc:docMk/>
            <pc:sldMk cId="1103327874" sldId="265"/>
            <ac:spMk id="2069" creationId="{48EF695B-E7DE-4164-862A-9CD06DFB0EC0}"/>
          </ac:spMkLst>
        </pc:spChg>
        <pc:spChg chg="add del">
          <ac:chgData name="Beth Lewis (2103104)" userId="f68aaf6f-fc0d-43ba-81df-e1f2162d91d1" providerId="ADAL" clId="{8DCF6C22-B2C1-1F47-8342-3BDE6529B25B}" dt="2023-03-21T14:04:15.659" v="2809" actId="26606"/>
          <ac:spMkLst>
            <pc:docMk/>
            <pc:sldMk cId="1103327874" sldId="265"/>
            <ac:spMk id="2073" creationId="{51A01047-632B-4F57-9CDB-AA680D5BBB19}"/>
          </ac:spMkLst>
        </pc:spChg>
        <pc:spChg chg="add del">
          <ac:chgData name="Beth Lewis (2103104)" userId="f68aaf6f-fc0d-43ba-81df-e1f2162d91d1" providerId="ADAL" clId="{8DCF6C22-B2C1-1F47-8342-3BDE6529B25B}" dt="2023-03-21T14:04:15.659" v="2809" actId="26606"/>
          <ac:spMkLst>
            <pc:docMk/>
            <pc:sldMk cId="1103327874" sldId="265"/>
            <ac:spMk id="2074" creationId="{48EF695B-E7DE-4164-862A-9CD06DFB0EC0}"/>
          </ac:spMkLst>
        </pc:spChg>
        <pc:spChg chg="add del">
          <ac:chgData name="Beth Lewis (2103104)" userId="f68aaf6f-fc0d-43ba-81df-e1f2162d91d1" providerId="ADAL" clId="{8DCF6C22-B2C1-1F47-8342-3BDE6529B25B}" dt="2023-03-21T13:59:54.900" v="2705" actId="26606"/>
          <ac:spMkLst>
            <pc:docMk/>
            <pc:sldMk cId="1103327874" sldId="265"/>
            <ac:spMk id="2076" creationId="{51A01047-632B-4F57-9CDB-AA680D5BBB19}"/>
          </ac:spMkLst>
        </pc:spChg>
        <pc:spChg chg="add del">
          <ac:chgData name="Beth Lewis (2103104)" userId="f68aaf6f-fc0d-43ba-81df-e1f2162d91d1" providerId="ADAL" clId="{8DCF6C22-B2C1-1F47-8342-3BDE6529B25B}" dt="2023-03-21T13:59:54.900" v="2705" actId="26606"/>
          <ac:spMkLst>
            <pc:docMk/>
            <pc:sldMk cId="1103327874" sldId="265"/>
            <ac:spMk id="2078" creationId="{EA7FD6EC-4D99-4AB0-9AC8-CFBD9D47C11B}"/>
          </ac:spMkLst>
        </pc:spChg>
        <pc:spChg chg="add">
          <ac:chgData name="Beth Lewis (2103104)" userId="f68aaf6f-fc0d-43ba-81df-e1f2162d91d1" providerId="ADAL" clId="{8DCF6C22-B2C1-1F47-8342-3BDE6529B25B}" dt="2023-03-21T14:04:15.665" v="2810" actId="26606"/>
          <ac:spMkLst>
            <pc:docMk/>
            <pc:sldMk cId="1103327874" sldId="265"/>
            <ac:spMk id="2085" creationId="{51A01047-632B-4F57-9CDB-AA680D5BBB19}"/>
          </ac:spMkLst>
        </pc:spChg>
        <pc:spChg chg="add">
          <ac:chgData name="Beth Lewis (2103104)" userId="f68aaf6f-fc0d-43ba-81df-e1f2162d91d1" providerId="ADAL" clId="{8DCF6C22-B2C1-1F47-8342-3BDE6529B25B}" dt="2023-03-21T14:04:15.665" v="2810" actId="26606"/>
          <ac:spMkLst>
            <pc:docMk/>
            <pc:sldMk cId="1103327874" sldId="265"/>
            <ac:spMk id="2086" creationId="{48EF695B-E7DE-4164-862A-9CD06DFB0EC0}"/>
          </ac:spMkLst>
        </pc:spChg>
        <pc:spChg chg="add del">
          <ac:chgData name="Beth Lewis (2103104)" userId="f68aaf6f-fc0d-43ba-81df-e1f2162d91d1" providerId="ADAL" clId="{8DCF6C22-B2C1-1F47-8342-3BDE6529B25B}" dt="2023-03-21T13:59:53.187" v="2703" actId="26606"/>
          <ac:spMkLst>
            <pc:docMk/>
            <pc:sldMk cId="1103327874" sldId="265"/>
            <ac:spMk id="2088" creationId="{51A01047-632B-4F57-9CDB-AA680D5BBB19}"/>
          </ac:spMkLst>
        </pc:spChg>
        <pc:spChg chg="add del">
          <ac:chgData name="Beth Lewis (2103104)" userId="f68aaf6f-fc0d-43ba-81df-e1f2162d91d1" providerId="ADAL" clId="{8DCF6C22-B2C1-1F47-8342-3BDE6529B25B}" dt="2023-03-21T13:59:53.187" v="2703" actId="26606"/>
          <ac:spMkLst>
            <pc:docMk/>
            <pc:sldMk cId="1103327874" sldId="265"/>
            <ac:spMk id="2090" creationId="{48EF695B-E7DE-4164-862A-9CD06DFB0EC0}"/>
          </ac:spMkLst>
        </pc:spChg>
        <pc:grpChg chg="add del">
          <ac:chgData name="Beth Lewis (2103104)" userId="f68aaf6f-fc0d-43ba-81df-e1f2162d91d1" providerId="ADAL" clId="{8DCF6C22-B2C1-1F47-8342-3BDE6529B25B}" dt="2023-03-20T19:30:30.525" v="1417" actId="26606"/>
          <ac:grpSpMkLst>
            <pc:docMk/>
            <pc:sldMk cId="1103327874" sldId="265"/>
            <ac:grpSpMk id="2063" creationId="{D653FA49-39A3-4265-8670-1CC425A6EB8A}"/>
          </ac:grpSpMkLst>
        </pc:grpChg>
        <pc:grpChg chg="add del">
          <ac:chgData name="Beth Lewis (2103104)" userId="f68aaf6f-fc0d-43ba-81df-e1f2162d91d1" providerId="ADAL" clId="{8DCF6C22-B2C1-1F47-8342-3BDE6529B25B}" dt="2023-03-21T14:04:15.665" v="2810" actId="26606"/>
          <ac:grpSpMkLst>
            <pc:docMk/>
            <pc:sldMk cId="1103327874" sldId="265"/>
            <ac:grpSpMk id="2070" creationId="{D5ADB088-C125-457F-9C61-DFE21DCEF4A5}"/>
          </ac:grpSpMkLst>
        </pc:grpChg>
        <pc:grpChg chg="add del">
          <ac:chgData name="Beth Lewis (2103104)" userId="f68aaf6f-fc0d-43ba-81df-e1f2162d91d1" providerId="ADAL" clId="{8DCF6C22-B2C1-1F47-8342-3BDE6529B25B}" dt="2023-03-21T14:04:15.659" v="2809" actId="26606"/>
          <ac:grpSpMkLst>
            <pc:docMk/>
            <pc:sldMk cId="1103327874" sldId="265"/>
            <ac:grpSpMk id="2075" creationId="{D5ADB088-C125-457F-9C61-DFE21DCEF4A5}"/>
          </ac:grpSpMkLst>
        </pc:grpChg>
        <pc:grpChg chg="add del">
          <ac:chgData name="Beth Lewis (2103104)" userId="f68aaf6f-fc0d-43ba-81df-e1f2162d91d1" providerId="ADAL" clId="{8DCF6C22-B2C1-1F47-8342-3BDE6529B25B}" dt="2023-03-21T13:59:54.900" v="2705" actId="26606"/>
          <ac:grpSpMkLst>
            <pc:docMk/>
            <pc:sldMk cId="1103327874" sldId="265"/>
            <ac:grpSpMk id="2080" creationId="{D5ADB088-C125-457F-9C61-DFE21DCEF4A5}"/>
          </ac:grpSpMkLst>
        </pc:grpChg>
        <pc:grpChg chg="add">
          <ac:chgData name="Beth Lewis (2103104)" userId="f68aaf6f-fc0d-43ba-81df-e1f2162d91d1" providerId="ADAL" clId="{8DCF6C22-B2C1-1F47-8342-3BDE6529B25B}" dt="2023-03-21T14:04:15.665" v="2810" actId="26606"/>
          <ac:grpSpMkLst>
            <pc:docMk/>
            <pc:sldMk cId="1103327874" sldId="265"/>
            <ac:grpSpMk id="2087" creationId="{D5ADB088-C125-457F-9C61-DFE21DCEF4A5}"/>
          </ac:grpSpMkLst>
        </pc:grpChg>
        <pc:grpChg chg="add del">
          <ac:chgData name="Beth Lewis (2103104)" userId="f68aaf6f-fc0d-43ba-81df-e1f2162d91d1" providerId="ADAL" clId="{8DCF6C22-B2C1-1F47-8342-3BDE6529B25B}" dt="2023-03-21T13:59:53.187" v="2703" actId="26606"/>
          <ac:grpSpMkLst>
            <pc:docMk/>
            <pc:sldMk cId="1103327874" sldId="265"/>
            <ac:grpSpMk id="2092" creationId="{D5ADB088-C125-457F-9C61-DFE21DCEF4A5}"/>
          </ac:grpSpMkLst>
        </pc:grpChg>
        <pc:picChg chg="add del mod ord">
          <ac:chgData name="Beth Lewis (2103104)" userId="f68aaf6f-fc0d-43ba-81df-e1f2162d91d1" providerId="ADAL" clId="{8DCF6C22-B2C1-1F47-8342-3BDE6529B25B}" dt="2023-03-21T14:05:25.242" v="2826" actId="478"/>
          <ac:picMkLst>
            <pc:docMk/>
            <pc:sldMk cId="1103327874" sldId="265"/>
            <ac:picMk id="2050" creationId="{DEF1E437-BB9B-7D04-E7CC-C6603D0C0EB9}"/>
          </ac:picMkLst>
        </pc:picChg>
        <pc:picChg chg="add del mod ord">
          <ac:chgData name="Beth Lewis (2103104)" userId="f68aaf6f-fc0d-43ba-81df-e1f2162d91d1" providerId="ADAL" clId="{8DCF6C22-B2C1-1F47-8342-3BDE6529B25B}" dt="2023-03-21T13:59:54.339" v="2704"/>
          <ac:picMkLst>
            <pc:docMk/>
            <pc:sldMk cId="1103327874" sldId="265"/>
            <ac:picMk id="2052" creationId="{4B1DE622-97D7-D88A-C929-08230954C114}"/>
          </ac:picMkLst>
        </pc:picChg>
        <pc:picChg chg="add del mod ord">
          <ac:chgData name="Beth Lewis (2103104)" userId="f68aaf6f-fc0d-43ba-81df-e1f2162d91d1" providerId="ADAL" clId="{8DCF6C22-B2C1-1F47-8342-3BDE6529B25B}" dt="2023-03-22T14:28:04.486" v="2842" actId="478"/>
          <ac:picMkLst>
            <pc:docMk/>
            <pc:sldMk cId="1103327874" sldId="265"/>
            <ac:picMk id="2054" creationId="{D20B7A6A-1F33-7E5D-D493-A9CFD760A43E}"/>
          </ac:picMkLst>
        </pc:picChg>
        <pc:picChg chg="add mod">
          <ac:chgData name="Beth Lewis (2103104)" userId="f68aaf6f-fc0d-43ba-81df-e1f2162d91d1" providerId="ADAL" clId="{8DCF6C22-B2C1-1F47-8342-3BDE6529B25B}" dt="2023-03-21T14:05:33.014" v="2829" actId="1076"/>
          <ac:picMkLst>
            <pc:docMk/>
            <pc:sldMk cId="1103327874" sldId="265"/>
            <ac:picMk id="2056" creationId="{7C29EFDD-53C6-46BC-90DD-28C432618CF4}"/>
          </ac:picMkLst>
        </pc:picChg>
        <pc:picChg chg="add mod">
          <ac:chgData name="Beth Lewis (2103104)" userId="f68aaf6f-fc0d-43ba-81df-e1f2162d91d1" providerId="ADAL" clId="{8DCF6C22-B2C1-1F47-8342-3BDE6529B25B}" dt="2023-03-22T14:28:28.783" v="2852" actId="170"/>
          <ac:picMkLst>
            <pc:docMk/>
            <pc:sldMk cId="1103327874" sldId="265"/>
            <ac:picMk id="2058" creationId="{BB8662D9-5BF0-483D-8D79-F670E2FE2C15}"/>
          </ac:picMkLst>
        </pc:picChg>
      </pc:sldChg>
      <pc:sldChg chg="new del">
        <pc:chgData name="Beth Lewis (2103104)" userId="f68aaf6f-fc0d-43ba-81df-e1f2162d91d1" providerId="ADAL" clId="{8DCF6C22-B2C1-1F47-8342-3BDE6529B25B}" dt="2023-03-21T10:28:04.142" v="1748" actId="2696"/>
        <pc:sldMkLst>
          <pc:docMk/>
          <pc:sldMk cId="362042306" sldId="266"/>
        </pc:sldMkLst>
      </pc:sldChg>
      <pc:sldChg chg="addSp delSp modSp new mod setBg modAnim">
        <pc:chgData name="Beth Lewis (2103104)" userId="f68aaf6f-fc0d-43ba-81df-e1f2162d91d1" providerId="ADAL" clId="{8DCF6C22-B2C1-1F47-8342-3BDE6529B25B}" dt="2023-03-23T23:33:27.818" v="5421"/>
        <pc:sldMkLst>
          <pc:docMk/>
          <pc:sldMk cId="4081670233" sldId="267"/>
        </pc:sldMkLst>
        <pc:spChg chg="mod ord">
          <ac:chgData name="Beth Lewis (2103104)" userId="f68aaf6f-fc0d-43ba-81df-e1f2162d91d1" providerId="ADAL" clId="{8DCF6C22-B2C1-1F47-8342-3BDE6529B25B}" dt="2023-03-21T14:07:29.300" v="2841" actId="14100"/>
          <ac:spMkLst>
            <pc:docMk/>
            <pc:sldMk cId="4081670233" sldId="267"/>
            <ac:spMk id="2" creationId="{11088D8C-4863-D78A-F66F-D611A515889F}"/>
          </ac:spMkLst>
        </pc:spChg>
        <pc:spChg chg="del">
          <ac:chgData name="Beth Lewis (2103104)" userId="f68aaf6f-fc0d-43ba-81df-e1f2162d91d1" providerId="ADAL" clId="{8DCF6C22-B2C1-1F47-8342-3BDE6529B25B}" dt="2023-03-20T21:55:16.415" v="1629" actId="26606"/>
          <ac:spMkLst>
            <pc:docMk/>
            <pc:sldMk cId="4081670233" sldId="267"/>
            <ac:spMk id="3" creationId="{284561E1-01AA-7A31-60DF-A924516B2CC5}"/>
          </ac:spMkLst>
        </pc:spChg>
        <pc:spChg chg="add mod">
          <ac:chgData name="Beth Lewis (2103104)" userId="f68aaf6f-fc0d-43ba-81df-e1f2162d91d1" providerId="ADAL" clId="{8DCF6C22-B2C1-1F47-8342-3BDE6529B25B}" dt="2023-03-21T11:10:14.399" v="2043" actId="1076"/>
          <ac:spMkLst>
            <pc:docMk/>
            <pc:sldMk cId="4081670233" sldId="267"/>
            <ac:spMk id="4" creationId="{E2AAC064-EE4E-070C-481C-3518859B4434}"/>
          </ac:spMkLst>
        </pc:spChg>
        <pc:spChg chg="add mod">
          <ac:chgData name="Beth Lewis (2103104)" userId="f68aaf6f-fc0d-43ba-81df-e1f2162d91d1" providerId="ADAL" clId="{8DCF6C22-B2C1-1F47-8342-3BDE6529B25B}" dt="2023-03-21T11:10:19.285" v="2044" actId="1076"/>
          <ac:spMkLst>
            <pc:docMk/>
            <pc:sldMk cId="4081670233" sldId="267"/>
            <ac:spMk id="5" creationId="{C8E69323-27FA-998F-C739-3885DADA7EAC}"/>
          </ac:spMkLst>
        </pc:spChg>
        <pc:spChg chg="add mod">
          <ac:chgData name="Beth Lewis (2103104)" userId="f68aaf6f-fc0d-43ba-81df-e1f2162d91d1" providerId="ADAL" clId="{8DCF6C22-B2C1-1F47-8342-3BDE6529B25B}" dt="2023-03-21T11:09:48.682" v="2036" actId="1076"/>
          <ac:spMkLst>
            <pc:docMk/>
            <pc:sldMk cId="4081670233" sldId="267"/>
            <ac:spMk id="6" creationId="{F9A027E5-30AD-DC20-50ED-0C7AEEBA349B}"/>
          </ac:spMkLst>
        </pc:spChg>
        <pc:spChg chg="add">
          <ac:chgData name="Beth Lewis (2103104)" userId="f68aaf6f-fc0d-43ba-81df-e1f2162d91d1" providerId="ADAL" clId="{8DCF6C22-B2C1-1F47-8342-3BDE6529B25B}" dt="2023-03-20T21:55:16.415" v="1629" actId="26606"/>
          <ac:spMkLst>
            <pc:docMk/>
            <pc:sldMk cId="4081670233" sldId="267"/>
            <ac:spMk id="3079" creationId="{9D3B3C7E-BC2D-4436-8B03-AC421FA66787}"/>
          </ac:spMkLst>
        </pc:spChg>
        <pc:spChg chg="add">
          <ac:chgData name="Beth Lewis (2103104)" userId="f68aaf6f-fc0d-43ba-81df-e1f2162d91d1" providerId="ADAL" clId="{8DCF6C22-B2C1-1F47-8342-3BDE6529B25B}" dt="2023-03-20T21:55:16.415" v="1629" actId="26606"/>
          <ac:spMkLst>
            <pc:docMk/>
            <pc:sldMk cId="4081670233" sldId="267"/>
            <ac:spMk id="3086" creationId="{1AB7CFDD-E67B-4078-9BD0-D09D4200E4E1}"/>
          </ac:spMkLst>
        </pc:spChg>
        <pc:spChg chg="add">
          <ac:chgData name="Beth Lewis (2103104)" userId="f68aaf6f-fc0d-43ba-81df-e1f2162d91d1" providerId="ADAL" clId="{8DCF6C22-B2C1-1F47-8342-3BDE6529B25B}" dt="2023-03-20T21:55:16.415" v="1629" actId="26606"/>
          <ac:spMkLst>
            <pc:docMk/>
            <pc:sldMk cId="4081670233" sldId="267"/>
            <ac:spMk id="3088" creationId="{4DAEF25D-C97E-48E9-B20C-FEFC2EC6E59B}"/>
          </ac:spMkLst>
        </pc:spChg>
        <pc:grpChg chg="add">
          <ac:chgData name="Beth Lewis (2103104)" userId="f68aaf6f-fc0d-43ba-81df-e1f2162d91d1" providerId="ADAL" clId="{8DCF6C22-B2C1-1F47-8342-3BDE6529B25B}" dt="2023-03-20T21:55:16.415" v="1629" actId="26606"/>
          <ac:grpSpMkLst>
            <pc:docMk/>
            <pc:sldMk cId="4081670233" sldId="267"/>
            <ac:grpSpMk id="3081" creationId="{79B5D0C1-066E-4C02-A6B8-59FAE4A19724}"/>
          </ac:grpSpMkLst>
        </pc:grpChg>
        <pc:grpChg chg="add">
          <ac:chgData name="Beth Lewis (2103104)" userId="f68aaf6f-fc0d-43ba-81df-e1f2162d91d1" providerId="ADAL" clId="{8DCF6C22-B2C1-1F47-8342-3BDE6529B25B}" dt="2023-03-20T21:55:16.415" v="1629" actId="26606"/>
          <ac:grpSpMkLst>
            <pc:docMk/>
            <pc:sldMk cId="4081670233" sldId="267"/>
            <ac:grpSpMk id="3090" creationId="{91B7537E-7B93-4306-B9DF-4CD583E0AA21}"/>
          </ac:grpSpMkLst>
        </pc:grpChg>
        <pc:picChg chg="add mod">
          <ac:chgData name="Beth Lewis (2103104)" userId="f68aaf6f-fc0d-43ba-81df-e1f2162d91d1" providerId="ADAL" clId="{8DCF6C22-B2C1-1F47-8342-3BDE6529B25B}" dt="2023-03-22T14:48:50.418" v="2855"/>
          <ac:picMkLst>
            <pc:docMk/>
            <pc:sldMk cId="4081670233" sldId="267"/>
            <ac:picMk id="3074" creationId="{EEBC81C4-8E2C-45DA-A4BE-95879FC6BA13}"/>
          </ac:picMkLst>
        </pc:picChg>
      </pc:sldChg>
      <pc:sldChg chg="addSp delSp modSp new mod setBg modAnim setClrOvrMap">
        <pc:chgData name="Beth Lewis (2103104)" userId="f68aaf6f-fc0d-43ba-81df-e1f2162d91d1" providerId="ADAL" clId="{8DCF6C22-B2C1-1F47-8342-3BDE6529B25B}" dt="2023-03-23T23:33:32.398" v="5422"/>
        <pc:sldMkLst>
          <pc:docMk/>
          <pc:sldMk cId="646589918" sldId="268"/>
        </pc:sldMkLst>
        <pc:spChg chg="mod">
          <ac:chgData name="Beth Lewis (2103104)" userId="f68aaf6f-fc0d-43ba-81df-e1f2162d91d1" providerId="ADAL" clId="{8DCF6C22-B2C1-1F47-8342-3BDE6529B25B}" dt="2023-03-21T14:07:09.151" v="2840" actId="26606"/>
          <ac:spMkLst>
            <pc:docMk/>
            <pc:sldMk cId="646589918" sldId="268"/>
            <ac:spMk id="2" creationId="{1B6049F0-35FE-313C-86EF-FD10DC42FF97}"/>
          </ac:spMkLst>
        </pc:spChg>
        <pc:spChg chg="mod">
          <ac:chgData name="Beth Lewis (2103104)" userId="f68aaf6f-fc0d-43ba-81df-e1f2162d91d1" providerId="ADAL" clId="{8DCF6C22-B2C1-1F47-8342-3BDE6529B25B}" dt="2023-03-21T14:07:09.151" v="2840" actId="26606"/>
          <ac:spMkLst>
            <pc:docMk/>
            <pc:sldMk cId="646589918" sldId="268"/>
            <ac:spMk id="3" creationId="{BAC4F52F-93D9-4C24-178C-D6CEA0593FA3}"/>
          </ac:spMkLst>
        </pc:spChg>
        <pc:spChg chg="add del">
          <ac:chgData name="Beth Lewis (2103104)" userId="f68aaf6f-fc0d-43ba-81df-e1f2162d91d1" providerId="ADAL" clId="{8DCF6C22-B2C1-1F47-8342-3BDE6529B25B}" dt="2023-03-21T14:02:58.314" v="2807" actId="26606"/>
          <ac:spMkLst>
            <pc:docMk/>
            <pc:sldMk cId="646589918" sldId="268"/>
            <ac:spMk id="5127" creationId="{9D3B3C7E-BC2D-4436-8B03-AC421FA66787}"/>
          </ac:spMkLst>
        </pc:spChg>
        <pc:spChg chg="add del">
          <ac:chgData name="Beth Lewis (2103104)" userId="f68aaf6f-fc0d-43ba-81df-e1f2162d91d1" providerId="ADAL" clId="{8DCF6C22-B2C1-1F47-8342-3BDE6529B25B}" dt="2023-03-21T14:02:58.314" v="2807" actId="26606"/>
          <ac:spMkLst>
            <pc:docMk/>
            <pc:sldMk cId="646589918" sldId="268"/>
            <ac:spMk id="5134" creationId="{4905C695-F54E-4EF8-8AEF-811D460E7AFE}"/>
          </ac:spMkLst>
        </pc:spChg>
        <pc:spChg chg="add del">
          <ac:chgData name="Beth Lewis (2103104)" userId="f68aaf6f-fc0d-43ba-81df-e1f2162d91d1" providerId="ADAL" clId="{8DCF6C22-B2C1-1F47-8342-3BDE6529B25B}" dt="2023-03-21T14:02:58.314" v="2807" actId="26606"/>
          <ac:spMkLst>
            <pc:docMk/>
            <pc:sldMk cId="646589918" sldId="268"/>
            <ac:spMk id="5136" creationId="{85AEFF94-0E7F-40D2-BB64-2466E9D66DFD}"/>
          </ac:spMkLst>
        </pc:spChg>
        <pc:spChg chg="add del">
          <ac:chgData name="Beth Lewis (2103104)" userId="f68aaf6f-fc0d-43ba-81df-e1f2162d91d1" providerId="ADAL" clId="{8DCF6C22-B2C1-1F47-8342-3BDE6529B25B}" dt="2023-03-21T14:07:09.151" v="2840" actId="26606"/>
          <ac:spMkLst>
            <pc:docMk/>
            <pc:sldMk cId="646589918" sldId="268"/>
            <ac:spMk id="5146" creationId="{51A01047-632B-4F57-9CDB-AA680D5BBB19}"/>
          </ac:spMkLst>
        </pc:spChg>
        <pc:spChg chg="add del">
          <ac:chgData name="Beth Lewis (2103104)" userId="f68aaf6f-fc0d-43ba-81df-e1f2162d91d1" providerId="ADAL" clId="{8DCF6C22-B2C1-1F47-8342-3BDE6529B25B}" dt="2023-03-21T14:07:09.151" v="2840" actId="26606"/>
          <ac:spMkLst>
            <pc:docMk/>
            <pc:sldMk cId="646589918" sldId="268"/>
            <ac:spMk id="5148" creationId="{EA7FD6EC-4D99-4AB0-9AC8-CFBD9D47C11B}"/>
          </ac:spMkLst>
        </pc:spChg>
        <pc:spChg chg="add del">
          <ac:chgData name="Beth Lewis (2103104)" userId="f68aaf6f-fc0d-43ba-81df-e1f2162d91d1" providerId="ADAL" clId="{8DCF6C22-B2C1-1F47-8342-3BDE6529B25B}" dt="2023-03-21T14:06:52.839" v="2835" actId="26606"/>
          <ac:spMkLst>
            <pc:docMk/>
            <pc:sldMk cId="646589918" sldId="268"/>
            <ac:spMk id="5158" creationId="{358860B5-4C8B-4A85-9C61-6C38237AA467}"/>
          </ac:spMkLst>
        </pc:spChg>
        <pc:spChg chg="add del">
          <ac:chgData name="Beth Lewis (2103104)" userId="f68aaf6f-fc0d-43ba-81df-e1f2162d91d1" providerId="ADAL" clId="{8DCF6C22-B2C1-1F47-8342-3BDE6529B25B}" dt="2023-03-21T14:06:52.839" v="2835" actId="26606"/>
          <ac:spMkLst>
            <pc:docMk/>
            <pc:sldMk cId="646589918" sldId="268"/>
            <ac:spMk id="5160" creationId="{8C88D8DB-F336-4940-A141-657B45C9F905}"/>
          </ac:spMkLst>
        </pc:spChg>
        <pc:spChg chg="add del">
          <ac:chgData name="Beth Lewis (2103104)" userId="f68aaf6f-fc0d-43ba-81df-e1f2162d91d1" providerId="ADAL" clId="{8DCF6C22-B2C1-1F47-8342-3BDE6529B25B}" dt="2023-03-21T14:06:52.839" v="2835" actId="26606"/>
          <ac:spMkLst>
            <pc:docMk/>
            <pc:sldMk cId="646589918" sldId="268"/>
            <ac:spMk id="5162" creationId="{59F0F49B-3281-41C6-B073-D0042515116B}"/>
          </ac:spMkLst>
        </pc:spChg>
        <pc:spChg chg="add del">
          <ac:chgData name="Beth Lewis (2103104)" userId="f68aaf6f-fc0d-43ba-81df-e1f2162d91d1" providerId="ADAL" clId="{8DCF6C22-B2C1-1F47-8342-3BDE6529B25B}" dt="2023-03-21T14:07:02.241" v="2837" actId="26606"/>
          <ac:spMkLst>
            <pc:docMk/>
            <pc:sldMk cId="646589918" sldId="268"/>
            <ac:spMk id="5174" creationId="{C07271E9-21F4-400B-84B6-052EAFCFE540}"/>
          </ac:spMkLst>
        </pc:spChg>
        <pc:spChg chg="add del">
          <ac:chgData name="Beth Lewis (2103104)" userId="f68aaf6f-fc0d-43ba-81df-e1f2162d91d1" providerId="ADAL" clId="{8DCF6C22-B2C1-1F47-8342-3BDE6529B25B}" dt="2023-03-21T14:07:02.241" v="2837" actId="26606"/>
          <ac:spMkLst>
            <pc:docMk/>
            <pc:sldMk cId="646589918" sldId="268"/>
            <ac:spMk id="5175" creationId="{3E3D78ED-34B7-4F8E-8377-994DCAD3C852}"/>
          </ac:spMkLst>
        </pc:spChg>
        <pc:spChg chg="add del">
          <ac:chgData name="Beth Lewis (2103104)" userId="f68aaf6f-fc0d-43ba-81df-e1f2162d91d1" providerId="ADAL" clId="{8DCF6C22-B2C1-1F47-8342-3BDE6529B25B}" dt="2023-03-21T14:07:09.147" v="2839" actId="26606"/>
          <ac:spMkLst>
            <pc:docMk/>
            <pc:sldMk cId="646589918" sldId="268"/>
            <ac:spMk id="5180" creationId="{358860B5-4C8B-4A85-9C61-6C38237AA467}"/>
          </ac:spMkLst>
        </pc:spChg>
        <pc:spChg chg="add del">
          <ac:chgData name="Beth Lewis (2103104)" userId="f68aaf6f-fc0d-43ba-81df-e1f2162d91d1" providerId="ADAL" clId="{8DCF6C22-B2C1-1F47-8342-3BDE6529B25B}" dt="2023-03-21T14:07:09.147" v="2839" actId="26606"/>
          <ac:spMkLst>
            <pc:docMk/>
            <pc:sldMk cId="646589918" sldId="268"/>
            <ac:spMk id="5181" creationId="{8C88D8DB-F336-4940-A141-657B45C9F905}"/>
          </ac:spMkLst>
        </pc:spChg>
        <pc:spChg chg="add del">
          <ac:chgData name="Beth Lewis (2103104)" userId="f68aaf6f-fc0d-43ba-81df-e1f2162d91d1" providerId="ADAL" clId="{8DCF6C22-B2C1-1F47-8342-3BDE6529B25B}" dt="2023-03-21T14:07:09.147" v="2839" actId="26606"/>
          <ac:spMkLst>
            <pc:docMk/>
            <pc:sldMk cId="646589918" sldId="268"/>
            <ac:spMk id="5182" creationId="{59F0F49B-3281-41C6-B073-D0042515116B}"/>
          </ac:spMkLst>
        </pc:spChg>
        <pc:spChg chg="add">
          <ac:chgData name="Beth Lewis (2103104)" userId="f68aaf6f-fc0d-43ba-81df-e1f2162d91d1" providerId="ADAL" clId="{8DCF6C22-B2C1-1F47-8342-3BDE6529B25B}" dt="2023-03-21T14:07:09.151" v="2840" actId="26606"/>
          <ac:spMkLst>
            <pc:docMk/>
            <pc:sldMk cId="646589918" sldId="268"/>
            <ac:spMk id="5186" creationId="{51A01047-632B-4F57-9CDB-AA680D5BBB19}"/>
          </ac:spMkLst>
        </pc:spChg>
        <pc:spChg chg="add">
          <ac:chgData name="Beth Lewis (2103104)" userId="f68aaf6f-fc0d-43ba-81df-e1f2162d91d1" providerId="ADAL" clId="{8DCF6C22-B2C1-1F47-8342-3BDE6529B25B}" dt="2023-03-21T14:07:09.151" v="2840" actId="26606"/>
          <ac:spMkLst>
            <pc:docMk/>
            <pc:sldMk cId="646589918" sldId="268"/>
            <ac:spMk id="5187" creationId="{48EF695B-E7DE-4164-862A-9CD06DFB0EC0}"/>
          </ac:spMkLst>
        </pc:spChg>
        <pc:grpChg chg="add del">
          <ac:chgData name="Beth Lewis (2103104)" userId="f68aaf6f-fc0d-43ba-81df-e1f2162d91d1" providerId="ADAL" clId="{8DCF6C22-B2C1-1F47-8342-3BDE6529B25B}" dt="2023-03-21T14:02:58.314" v="2807" actId="26606"/>
          <ac:grpSpMkLst>
            <pc:docMk/>
            <pc:sldMk cId="646589918" sldId="268"/>
            <ac:grpSpMk id="5129" creationId="{79B5D0C1-066E-4C02-A6B8-59FAE4A19724}"/>
          </ac:grpSpMkLst>
        </pc:grpChg>
        <pc:grpChg chg="add del">
          <ac:chgData name="Beth Lewis (2103104)" userId="f68aaf6f-fc0d-43ba-81df-e1f2162d91d1" providerId="ADAL" clId="{8DCF6C22-B2C1-1F47-8342-3BDE6529B25B}" dt="2023-03-21T14:02:58.314" v="2807" actId="26606"/>
          <ac:grpSpMkLst>
            <pc:docMk/>
            <pc:sldMk cId="646589918" sldId="268"/>
            <ac:grpSpMk id="5138" creationId="{A206FD63-63B5-4FE3-A87F-05F94B21B8A1}"/>
          </ac:grpSpMkLst>
        </pc:grpChg>
        <pc:grpChg chg="add del">
          <ac:chgData name="Beth Lewis (2103104)" userId="f68aaf6f-fc0d-43ba-81df-e1f2162d91d1" providerId="ADAL" clId="{8DCF6C22-B2C1-1F47-8342-3BDE6529B25B}" dt="2023-03-21T14:07:09.151" v="2840" actId="26606"/>
          <ac:grpSpMkLst>
            <pc:docMk/>
            <pc:sldMk cId="646589918" sldId="268"/>
            <ac:grpSpMk id="5150" creationId="{D5ADB088-C125-457F-9C61-DFE21DCEF4A5}"/>
          </ac:grpSpMkLst>
        </pc:grpChg>
        <pc:grpChg chg="add del">
          <ac:chgData name="Beth Lewis (2103104)" userId="f68aaf6f-fc0d-43ba-81df-e1f2162d91d1" providerId="ADAL" clId="{8DCF6C22-B2C1-1F47-8342-3BDE6529B25B}" dt="2023-03-21T14:06:52.839" v="2835" actId="26606"/>
          <ac:grpSpMkLst>
            <pc:docMk/>
            <pc:sldMk cId="646589918" sldId="268"/>
            <ac:grpSpMk id="5164" creationId="{BD2492B2-B8B7-4A51-ABA9-EB4480F7766B}"/>
          </ac:grpSpMkLst>
        </pc:grpChg>
        <pc:grpChg chg="add del">
          <ac:chgData name="Beth Lewis (2103104)" userId="f68aaf6f-fc0d-43ba-81df-e1f2162d91d1" providerId="ADAL" clId="{8DCF6C22-B2C1-1F47-8342-3BDE6529B25B}" dt="2023-03-21T14:06:52.839" v="2835" actId="26606"/>
          <ac:grpSpMkLst>
            <pc:docMk/>
            <pc:sldMk cId="646589918" sldId="268"/>
            <ac:grpSpMk id="5169" creationId="{E30DE9CB-4267-487A-915E-5665607E9F36}"/>
          </ac:grpSpMkLst>
        </pc:grpChg>
        <pc:grpChg chg="add del">
          <ac:chgData name="Beth Lewis (2103104)" userId="f68aaf6f-fc0d-43ba-81df-e1f2162d91d1" providerId="ADAL" clId="{8DCF6C22-B2C1-1F47-8342-3BDE6529B25B}" dt="2023-03-21T14:07:02.241" v="2837" actId="26606"/>
          <ac:grpSpMkLst>
            <pc:docMk/>
            <pc:sldMk cId="646589918" sldId="268"/>
            <ac:grpSpMk id="5176" creationId="{A1527245-C5C2-4BD3-8317-C4D6D7A10213}"/>
          </ac:grpSpMkLst>
        </pc:grpChg>
        <pc:grpChg chg="add del">
          <ac:chgData name="Beth Lewis (2103104)" userId="f68aaf6f-fc0d-43ba-81df-e1f2162d91d1" providerId="ADAL" clId="{8DCF6C22-B2C1-1F47-8342-3BDE6529B25B}" dt="2023-03-21T14:07:09.147" v="2839" actId="26606"/>
          <ac:grpSpMkLst>
            <pc:docMk/>
            <pc:sldMk cId="646589918" sldId="268"/>
            <ac:grpSpMk id="5183" creationId="{BD2492B2-B8B7-4A51-ABA9-EB4480F7766B}"/>
          </ac:grpSpMkLst>
        </pc:grpChg>
        <pc:grpChg chg="add del">
          <ac:chgData name="Beth Lewis (2103104)" userId="f68aaf6f-fc0d-43ba-81df-e1f2162d91d1" providerId="ADAL" clId="{8DCF6C22-B2C1-1F47-8342-3BDE6529B25B}" dt="2023-03-21T14:07:09.147" v="2839" actId="26606"/>
          <ac:grpSpMkLst>
            <pc:docMk/>
            <pc:sldMk cId="646589918" sldId="268"/>
            <ac:grpSpMk id="5184" creationId="{E30DE9CB-4267-487A-915E-5665607E9F36}"/>
          </ac:grpSpMkLst>
        </pc:grpChg>
        <pc:grpChg chg="add">
          <ac:chgData name="Beth Lewis (2103104)" userId="f68aaf6f-fc0d-43ba-81df-e1f2162d91d1" providerId="ADAL" clId="{8DCF6C22-B2C1-1F47-8342-3BDE6529B25B}" dt="2023-03-21T14:07:09.151" v="2840" actId="26606"/>
          <ac:grpSpMkLst>
            <pc:docMk/>
            <pc:sldMk cId="646589918" sldId="268"/>
            <ac:grpSpMk id="5188" creationId="{D5ADB088-C125-457F-9C61-DFE21DCEF4A5}"/>
          </ac:grpSpMkLst>
        </pc:grpChg>
        <pc:picChg chg="add mod ord">
          <ac:chgData name="Beth Lewis (2103104)" userId="f68aaf6f-fc0d-43ba-81df-e1f2162d91d1" providerId="ADAL" clId="{8DCF6C22-B2C1-1F47-8342-3BDE6529B25B}" dt="2023-03-21T14:07:09.151" v="2840" actId="26606"/>
          <ac:picMkLst>
            <pc:docMk/>
            <pc:sldMk cId="646589918" sldId="268"/>
            <ac:picMk id="5122" creationId="{15E198AE-DFA5-B301-1DAC-A3C31E86AFEC}"/>
          </ac:picMkLst>
        </pc:picChg>
      </pc:sldChg>
      <pc:sldChg chg="modSp new del mod">
        <pc:chgData name="Beth Lewis (2103104)" userId="f68aaf6f-fc0d-43ba-81df-e1f2162d91d1" providerId="ADAL" clId="{8DCF6C22-B2C1-1F47-8342-3BDE6529B25B}" dt="2023-03-23T00:18:12.061" v="2867" actId="2696"/>
        <pc:sldMkLst>
          <pc:docMk/>
          <pc:sldMk cId="582075168" sldId="269"/>
        </pc:sldMkLst>
        <pc:spChg chg="mod">
          <ac:chgData name="Beth Lewis (2103104)" userId="f68aaf6f-fc0d-43ba-81df-e1f2162d91d1" providerId="ADAL" clId="{8DCF6C22-B2C1-1F47-8342-3BDE6529B25B}" dt="2023-03-21T11:43:31.327" v="2237" actId="20577"/>
          <ac:spMkLst>
            <pc:docMk/>
            <pc:sldMk cId="582075168" sldId="269"/>
            <ac:spMk id="2" creationId="{F17DD299-3BA1-CB2A-F2A2-E258C9F7A0C5}"/>
          </ac:spMkLst>
        </pc:spChg>
        <pc:spChg chg="mod">
          <ac:chgData name="Beth Lewis (2103104)" userId="f68aaf6f-fc0d-43ba-81df-e1f2162d91d1" providerId="ADAL" clId="{8DCF6C22-B2C1-1F47-8342-3BDE6529B25B}" dt="2023-03-21T11:43:42.442" v="2276" actId="20577"/>
          <ac:spMkLst>
            <pc:docMk/>
            <pc:sldMk cId="582075168" sldId="269"/>
            <ac:spMk id="3" creationId="{E7D071EC-8413-8BDA-DD7B-9A16B4CB3440}"/>
          </ac:spMkLst>
        </pc:spChg>
      </pc:sldChg>
      <pc:sldChg chg="new del">
        <pc:chgData name="Beth Lewis (2103104)" userId="f68aaf6f-fc0d-43ba-81df-e1f2162d91d1" providerId="ADAL" clId="{8DCF6C22-B2C1-1F47-8342-3BDE6529B25B}" dt="2023-03-21T11:08:57.297" v="2035" actId="2696"/>
        <pc:sldMkLst>
          <pc:docMk/>
          <pc:sldMk cId="2066747455" sldId="270"/>
        </pc:sldMkLst>
      </pc:sldChg>
      <pc:sldChg chg="addSp delSp add del setBg delDesignElem">
        <pc:chgData name="Beth Lewis (2103104)" userId="f68aaf6f-fc0d-43ba-81df-e1f2162d91d1" providerId="ADAL" clId="{8DCF6C22-B2C1-1F47-8342-3BDE6529B25B}" dt="2023-03-21T11:03:59.001" v="2015"/>
        <pc:sldMkLst>
          <pc:docMk/>
          <pc:sldMk cId="336805242" sldId="271"/>
        </pc:sldMkLst>
        <pc:spChg chg="add del">
          <ac:chgData name="Beth Lewis (2103104)" userId="f68aaf6f-fc0d-43ba-81df-e1f2162d91d1" providerId="ADAL" clId="{8DCF6C22-B2C1-1F47-8342-3BDE6529B25B}" dt="2023-03-21T11:03:59.001" v="2015"/>
          <ac:spMkLst>
            <pc:docMk/>
            <pc:sldMk cId="336805242" sldId="271"/>
            <ac:spMk id="1031" creationId="{C07271E9-21F4-400B-84B6-052EAFCFE540}"/>
          </ac:spMkLst>
        </pc:spChg>
        <pc:spChg chg="add del">
          <ac:chgData name="Beth Lewis (2103104)" userId="f68aaf6f-fc0d-43ba-81df-e1f2162d91d1" providerId="ADAL" clId="{8DCF6C22-B2C1-1F47-8342-3BDE6529B25B}" dt="2023-03-21T11:03:59.001" v="2015"/>
          <ac:spMkLst>
            <pc:docMk/>
            <pc:sldMk cId="336805242" sldId="271"/>
            <ac:spMk id="1033" creationId="{3E3D78ED-34B7-4F8E-8377-994DCAD3C852}"/>
          </ac:spMkLst>
        </pc:spChg>
        <pc:grpChg chg="add del">
          <ac:chgData name="Beth Lewis (2103104)" userId="f68aaf6f-fc0d-43ba-81df-e1f2162d91d1" providerId="ADAL" clId="{8DCF6C22-B2C1-1F47-8342-3BDE6529B25B}" dt="2023-03-21T11:03:59.001" v="2015"/>
          <ac:grpSpMkLst>
            <pc:docMk/>
            <pc:sldMk cId="336805242" sldId="271"/>
            <ac:grpSpMk id="1035" creationId="{A1527245-C5C2-4BD3-8317-C4D6D7A10213}"/>
          </ac:grpSpMkLst>
        </pc:grpChg>
      </pc:sldChg>
      <pc:sldChg chg="addSp delSp add del setBg delDesignElem">
        <pc:chgData name="Beth Lewis (2103104)" userId="f68aaf6f-fc0d-43ba-81df-e1f2162d91d1" providerId="ADAL" clId="{8DCF6C22-B2C1-1F47-8342-3BDE6529B25B}" dt="2023-03-21T11:04:04.354" v="2018"/>
        <pc:sldMkLst>
          <pc:docMk/>
          <pc:sldMk cId="2601537737" sldId="271"/>
        </pc:sldMkLst>
        <pc:spChg chg="add del">
          <ac:chgData name="Beth Lewis (2103104)" userId="f68aaf6f-fc0d-43ba-81df-e1f2162d91d1" providerId="ADAL" clId="{8DCF6C22-B2C1-1F47-8342-3BDE6529B25B}" dt="2023-03-21T11:04:04.354" v="2018"/>
          <ac:spMkLst>
            <pc:docMk/>
            <pc:sldMk cId="2601537737" sldId="271"/>
            <ac:spMk id="1031" creationId="{C07271E9-21F4-400B-84B6-052EAFCFE540}"/>
          </ac:spMkLst>
        </pc:spChg>
        <pc:spChg chg="add del">
          <ac:chgData name="Beth Lewis (2103104)" userId="f68aaf6f-fc0d-43ba-81df-e1f2162d91d1" providerId="ADAL" clId="{8DCF6C22-B2C1-1F47-8342-3BDE6529B25B}" dt="2023-03-21T11:04:04.354" v="2018"/>
          <ac:spMkLst>
            <pc:docMk/>
            <pc:sldMk cId="2601537737" sldId="271"/>
            <ac:spMk id="1033" creationId="{3E3D78ED-34B7-4F8E-8377-994DCAD3C852}"/>
          </ac:spMkLst>
        </pc:spChg>
        <pc:grpChg chg="add del">
          <ac:chgData name="Beth Lewis (2103104)" userId="f68aaf6f-fc0d-43ba-81df-e1f2162d91d1" providerId="ADAL" clId="{8DCF6C22-B2C1-1F47-8342-3BDE6529B25B}" dt="2023-03-21T11:04:04.354" v="2018"/>
          <ac:grpSpMkLst>
            <pc:docMk/>
            <pc:sldMk cId="2601537737" sldId="271"/>
            <ac:grpSpMk id="1035" creationId="{A1527245-C5C2-4BD3-8317-C4D6D7A10213}"/>
          </ac:grpSpMkLst>
        </pc:grpChg>
      </pc:sldChg>
      <pc:sldChg chg="addSp delSp modSp add del mod">
        <pc:chgData name="Beth Lewis (2103104)" userId="f68aaf6f-fc0d-43ba-81df-e1f2162d91d1" providerId="ADAL" clId="{8DCF6C22-B2C1-1F47-8342-3BDE6529B25B}" dt="2023-03-23T17:12:21.027" v="3419" actId="2696"/>
        <pc:sldMkLst>
          <pc:docMk/>
          <pc:sldMk cId="3045980370" sldId="271"/>
        </pc:sldMkLst>
        <pc:spChg chg="mod">
          <ac:chgData name="Beth Lewis (2103104)" userId="f68aaf6f-fc0d-43ba-81df-e1f2162d91d1" providerId="ADAL" clId="{8DCF6C22-B2C1-1F47-8342-3BDE6529B25B}" dt="2023-03-21T14:05:48.224" v="2832" actId="26606"/>
          <ac:spMkLst>
            <pc:docMk/>
            <pc:sldMk cId="3045980370" sldId="271"/>
            <ac:spMk id="3" creationId="{0E599E5A-0F2E-3F2C-8489-A2BF139C953B}"/>
          </ac:spMkLst>
        </pc:spChg>
        <pc:spChg chg="del">
          <ac:chgData name="Beth Lewis (2103104)" userId="f68aaf6f-fc0d-43ba-81df-e1f2162d91d1" providerId="ADAL" clId="{8DCF6C22-B2C1-1F47-8342-3BDE6529B25B}" dt="2023-03-21T14:05:48.224" v="2832" actId="26606"/>
          <ac:spMkLst>
            <pc:docMk/>
            <pc:sldMk cId="3045980370" sldId="271"/>
            <ac:spMk id="1031" creationId="{C07271E9-21F4-400B-84B6-052EAFCFE540}"/>
          </ac:spMkLst>
        </pc:spChg>
        <pc:spChg chg="del">
          <ac:chgData name="Beth Lewis (2103104)" userId="f68aaf6f-fc0d-43ba-81df-e1f2162d91d1" providerId="ADAL" clId="{8DCF6C22-B2C1-1F47-8342-3BDE6529B25B}" dt="2023-03-21T14:05:48.224" v="2832" actId="26606"/>
          <ac:spMkLst>
            <pc:docMk/>
            <pc:sldMk cId="3045980370" sldId="271"/>
            <ac:spMk id="1033" creationId="{3E3D78ED-34B7-4F8E-8377-994DCAD3C852}"/>
          </ac:spMkLst>
        </pc:spChg>
        <pc:spChg chg="add">
          <ac:chgData name="Beth Lewis (2103104)" userId="f68aaf6f-fc0d-43ba-81df-e1f2162d91d1" providerId="ADAL" clId="{8DCF6C22-B2C1-1F47-8342-3BDE6529B25B}" dt="2023-03-21T14:05:48.224" v="2832" actId="26606"/>
          <ac:spMkLst>
            <pc:docMk/>
            <pc:sldMk cId="3045980370" sldId="271"/>
            <ac:spMk id="1043" creationId="{C07271E9-21F4-400B-84B6-052EAFCFE540}"/>
          </ac:spMkLst>
        </pc:spChg>
        <pc:spChg chg="add">
          <ac:chgData name="Beth Lewis (2103104)" userId="f68aaf6f-fc0d-43ba-81df-e1f2162d91d1" providerId="ADAL" clId="{8DCF6C22-B2C1-1F47-8342-3BDE6529B25B}" dt="2023-03-21T14:05:48.224" v="2832" actId="26606"/>
          <ac:spMkLst>
            <pc:docMk/>
            <pc:sldMk cId="3045980370" sldId="271"/>
            <ac:spMk id="1045" creationId="{3E3D78ED-34B7-4F8E-8377-994DCAD3C852}"/>
          </ac:spMkLst>
        </pc:spChg>
        <pc:grpChg chg="del">
          <ac:chgData name="Beth Lewis (2103104)" userId="f68aaf6f-fc0d-43ba-81df-e1f2162d91d1" providerId="ADAL" clId="{8DCF6C22-B2C1-1F47-8342-3BDE6529B25B}" dt="2023-03-21T14:05:48.224" v="2832" actId="26606"/>
          <ac:grpSpMkLst>
            <pc:docMk/>
            <pc:sldMk cId="3045980370" sldId="271"/>
            <ac:grpSpMk id="1035" creationId="{A1527245-C5C2-4BD3-8317-C4D6D7A10213}"/>
          </ac:grpSpMkLst>
        </pc:grpChg>
        <pc:grpChg chg="add">
          <ac:chgData name="Beth Lewis (2103104)" userId="f68aaf6f-fc0d-43ba-81df-e1f2162d91d1" providerId="ADAL" clId="{8DCF6C22-B2C1-1F47-8342-3BDE6529B25B}" dt="2023-03-21T14:05:48.224" v="2832" actId="26606"/>
          <ac:grpSpMkLst>
            <pc:docMk/>
            <pc:sldMk cId="3045980370" sldId="271"/>
            <ac:grpSpMk id="1047" creationId="{A1527245-C5C2-4BD3-8317-C4D6D7A10213}"/>
          </ac:grpSpMkLst>
        </pc:grpChg>
      </pc:sldChg>
      <pc:sldChg chg="addSp delSp add del setBg delDesignElem">
        <pc:chgData name="Beth Lewis (2103104)" userId="f68aaf6f-fc0d-43ba-81df-e1f2162d91d1" providerId="ADAL" clId="{8DCF6C22-B2C1-1F47-8342-3BDE6529B25B}" dt="2023-03-21T11:04:18.177" v="2021"/>
        <pc:sldMkLst>
          <pc:docMk/>
          <pc:sldMk cId="3365858859" sldId="271"/>
        </pc:sldMkLst>
        <pc:spChg chg="add del">
          <ac:chgData name="Beth Lewis (2103104)" userId="f68aaf6f-fc0d-43ba-81df-e1f2162d91d1" providerId="ADAL" clId="{8DCF6C22-B2C1-1F47-8342-3BDE6529B25B}" dt="2023-03-21T11:04:18.177" v="2021"/>
          <ac:spMkLst>
            <pc:docMk/>
            <pc:sldMk cId="3365858859" sldId="271"/>
            <ac:spMk id="1031" creationId="{C07271E9-21F4-400B-84B6-052EAFCFE540}"/>
          </ac:spMkLst>
        </pc:spChg>
        <pc:spChg chg="add del">
          <ac:chgData name="Beth Lewis (2103104)" userId="f68aaf6f-fc0d-43ba-81df-e1f2162d91d1" providerId="ADAL" clId="{8DCF6C22-B2C1-1F47-8342-3BDE6529B25B}" dt="2023-03-21T11:04:18.177" v="2021"/>
          <ac:spMkLst>
            <pc:docMk/>
            <pc:sldMk cId="3365858859" sldId="271"/>
            <ac:spMk id="1033" creationId="{3E3D78ED-34B7-4F8E-8377-994DCAD3C852}"/>
          </ac:spMkLst>
        </pc:spChg>
        <pc:grpChg chg="add del">
          <ac:chgData name="Beth Lewis (2103104)" userId="f68aaf6f-fc0d-43ba-81df-e1f2162d91d1" providerId="ADAL" clId="{8DCF6C22-B2C1-1F47-8342-3BDE6529B25B}" dt="2023-03-21T11:04:18.177" v="2021"/>
          <ac:grpSpMkLst>
            <pc:docMk/>
            <pc:sldMk cId="3365858859" sldId="271"/>
            <ac:grpSpMk id="1035" creationId="{A1527245-C5C2-4BD3-8317-C4D6D7A10213}"/>
          </ac:grpSpMkLst>
        </pc:grpChg>
      </pc:sldChg>
      <pc:sldChg chg="addSp delSp add del setBg delDesignElem">
        <pc:chgData name="Beth Lewis (2103104)" userId="f68aaf6f-fc0d-43ba-81df-e1f2162d91d1" providerId="ADAL" clId="{8DCF6C22-B2C1-1F47-8342-3BDE6529B25B}" dt="2023-03-21T11:25:45.031" v="2048"/>
        <pc:sldMkLst>
          <pc:docMk/>
          <pc:sldMk cId="1999117315" sldId="272"/>
        </pc:sldMkLst>
        <pc:spChg chg="add del">
          <ac:chgData name="Beth Lewis (2103104)" userId="f68aaf6f-fc0d-43ba-81df-e1f2162d91d1" providerId="ADAL" clId="{8DCF6C22-B2C1-1F47-8342-3BDE6529B25B}" dt="2023-03-21T11:25:45.031" v="2048"/>
          <ac:spMkLst>
            <pc:docMk/>
            <pc:sldMk cId="1999117315" sldId="272"/>
            <ac:spMk id="1031" creationId="{C07271E9-21F4-400B-84B6-052EAFCFE540}"/>
          </ac:spMkLst>
        </pc:spChg>
        <pc:spChg chg="add del">
          <ac:chgData name="Beth Lewis (2103104)" userId="f68aaf6f-fc0d-43ba-81df-e1f2162d91d1" providerId="ADAL" clId="{8DCF6C22-B2C1-1F47-8342-3BDE6529B25B}" dt="2023-03-21T11:25:45.031" v="2048"/>
          <ac:spMkLst>
            <pc:docMk/>
            <pc:sldMk cId="1999117315" sldId="272"/>
            <ac:spMk id="1033" creationId="{3E3D78ED-34B7-4F8E-8377-994DCAD3C852}"/>
          </ac:spMkLst>
        </pc:spChg>
        <pc:grpChg chg="add del">
          <ac:chgData name="Beth Lewis (2103104)" userId="f68aaf6f-fc0d-43ba-81df-e1f2162d91d1" providerId="ADAL" clId="{8DCF6C22-B2C1-1F47-8342-3BDE6529B25B}" dt="2023-03-21T11:25:45.031" v="2048"/>
          <ac:grpSpMkLst>
            <pc:docMk/>
            <pc:sldMk cId="1999117315" sldId="272"/>
            <ac:grpSpMk id="1035" creationId="{A1527245-C5C2-4BD3-8317-C4D6D7A10213}"/>
          </ac:grpSpMkLst>
        </pc:grpChg>
      </pc:sldChg>
      <pc:sldChg chg="modSp add mod ord modAnim">
        <pc:chgData name="Beth Lewis (2103104)" userId="f68aaf6f-fc0d-43ba-81df-e1f2162d91d1" providerId="ADAL" clId="{8DCF6C22-B2C1-1F47-8342-3BDE6529B25B}" dt="2023-03-23T23:33:09.395" v="5419"/>
        <pc:sldMkLst>
          <pc:docMk/>
          <pc:sldMk cId="3194717073" sldId="272"/>
        </pc:sldMkLst>
        <pc:spChg chg="mod">
          <ac:chgData name="Beth Lewis (2103104)" userId="f68aaf6f-fc0d-43ba-81df-e1f2162d91d1" providerId="ADAL" clId="{8DCF6C22-B2C1-1F47-8342-3BDE6529B25B}" dt="2023-03-23T16:51:27.193" v="3311" actId="313"/>
          <ac:spMkLst>
            <pc:docMk/>
            <pc:sldMk cId="3194717073" sldId="272"/>
            <ac:spMk id="3" creationId="{0E599E5A-0F2E-3F2C-8489-A2BF139C953B}"/>
          </ac:spMkLst>
        </pc:spChg>
      </pc:sldChg>
      <pc:sldChg chg="addSp delSp add del setBg delDesignElem">
        <pc:chgData name="Beth Lewis (2103104)" userId="f68aaf6f-fc0d-43ba-81df-e1f2162d91d1" providerId="ADAL" clId="{8DCF6C22-B2C1-1F47-8342-3BDE6529B25B}" dt="2023-03-21T11:26:09.003" v="2072"/>
        <pc:sldMkLst>
          <pc:docMk/>
          <pc:sldMk cId="488239102" sldId="273"/>
        </pc:sldMkLst>
        <pc:spChg chg="add del">
          <ac:chgData name="Beth Lewis (2103104)" userId="f68aaf6f-fc0d-43ba-81df-e1f2162d91d1" providerId="ADAL" clId="{8DCF6C22-B2C1-1F47-8342-3BDE6529B25B}" dt="2023-03-21T11:26:09.003" v="2072"/>
          <ac:spMkLst>
            <pc:docMk/>
            <pc:sldMk cId="488239102" sldId="273"/>
            <ac:spMk id="1031" creationId="{C07271E9-21F4-400B-84B6-052EAFCFE540}"/>
          </ac:spMkLst>
        </pc:spChg>
        <pc:spChg chg="add del">
          <ac:chgData name="Beth Lewis (2103104)" userId="f68aaf6f-fc0d-43ba-81df-e1f2162d91d1" providerId="ADAL" clId="{8DCF6C22-B2C1-1F47-8342-3BDE6529B25B}" dt="2023-03-21T11:26:09.003" v="2072"/>
          <ac:spMkLst>
            <pc:docMk/>
            <pc:sldMk cId="488239102" sldId="273"/>
            <ac:spMk id="1033" creationId="{3E3D78ED-34B7-4F8E-8377-994DCAD3C852}"/>
          </ac:spMkLst>
        </pc:spChg>
        <pc:grpChg chg="add del">
          <ac:chgData name="Beth Lewis (2103104)" userId="f68aaf6f-fc0d-43ba-81df-e1f2162d91d1" providerId="ADAL" clId="{8DCF6C22-B2C1-1F47-8342-3BDE6529B25B}" dt="2023-03-21T11:26:09.003" v="2072"/>
          <ac:grpSpMkLst>
            <pc:docMk/>
            <pc:sldMk cId="488239102" sldId="273"/>
            <ac:grpSpMk id="1035" creationId="{A1527245-C5C2-4BD3-8317-C4D6D7A10213}"/>
          </ac:grpSpMkLst>
        </pc:grpChg>
      </pc:sldChg>
      <pc:sldChg chg="modSp add mod ord">
        <pc:chgData name="Beth Lewis (2103104)" userId="f68aaf6f-fc0d-43ba-81df-e1f2162d91d1" providerId="ADAL" clId="{8DCF6C22-B2C1-1F47-8342-3BDE6529B25B}" dt="2023-03-23T23:45:52.105" v="5630" actId="20577"/>
        <pc:sldMkLst>
          <pc:docMk/>
          <pc:sldMk cId="545922214" sldId="273"/>
        </pc:sldMkLst>
        <pc:spChg chg="mod">
          <ac:chgData name="Beth Lewis (2103104)" userId="f68aaf6f-fc0d-43ba-81df-e1f2162d91d1" providerId="ADAL" clId="{8DCF6C22-B2C1-1F47-8342-3BDE6529B25B}" dt="2023-03-23T23:45:52.105" v="5630" actId="20577"/>
          <ac:spMkLst>
            <pc:docMk/>
            <pc:sldMk cId="545922214" sldId="273"/>
            <ac:spMk id="3" creationId="{0E599E5A-0F2E-3F2C-8489-A2BF139C953B}"/>
          </ac:spMkLst>
        </pc:spChg>
      </pc:sldChg>
      <pc:sldChg chg="addSp delSp modSp new mod setBg modAnim">
        <pc:chgData name="Beth Lewis (2103104)" userId="f68aaf6f-fc0d-43ba-81df-e1f2162d91d1" providerId="ADAL" clId="{8DCF6C22-B2C1-1F47-8342-3BDE6529B25B}" dt="2023-03-23T23:31:43.069" v="5409"/>
        <pc:sldMkLst>
          <pc:docMk/>
          <pc:sldMk cId="2054841429" sldId="274"/>
        </pc:sldMkLst>
        <pc:spChg chg="mod">
          <ac:chgData name="Beth Lewis (2103104)" userId="f68aaf6f-fc0d-43ba-81df-e1f2162d91d1" providerId="ADAL" clId="{8DCF6C22-B2C1-1F47-8342-3BDE6529B25B}" dt="2023-03-23T23:30:29.494" v="5401" actId="20577"/>
          <ac:spMkLst>
            <pc:docMk/>
            <pc:sldMk cId="2054841429" sldId="274"/>
            <ac:spMk id="2" creationId="{D95CB3D8-5F15-92CD-0143-A681E93A99CF}"/>
          </ac:spMkLst>
        </pc:spChg>
        <pc:spChg chg="add del mod">
          <ac:chgData name="Beth Lewis (2103104)" userId="f68aaf6f-fc0d-43ba-81df-e1f2162d91d1" providerId="ADAL" clId="{8DCF6C22-B2C1-1F47-8342-3BDE6529B25B}" dt="2023-03-22T23:53:59.021" v="2863" actId="26606"/>
          <ac:spMkLst>
            <pc:docMk/>
            <pc:sldMk cId="2054841429" sldId="274"/>
            <ac:spMk id="3" creationId="{A00D7217-5EA1-CAB0-5342-000B227D4E0A}"/>
          </ac:spMkLst>
        </pc:spChg>
        <pc:spChg chg="add del">
          <ac:chgData name="Beth Lewis (2103104)" userId="f68aaf6f-fc0d-43ba-81df-e1f2162d91d1" providerId="ADAL" clId="{8DCF6C22-B2C1-1F47-8342-3BDE6529B25B}" dt="2023-03-21T13:47:52.200" v="2451" actId="26606"/>
          <ac:spMkLst>
            <pc:docMk/>
            <pc:sldMk cId="2054841429" sldId="274"/>
            <ac:spMk id="9" creationId="{7B22176A-41DB-4D9A-9B6F-F2296F1ED173}"/>
          </ac:spMkLst>
        </pc:spChg>
        <pc:spChg chg="add del">
          <ac:chgData name="Beth Lewis (2103104)" userId="f68aaf6f-fc0d-43ba-81df-e1f2162d91d1" providerId="ADAL" clId="{8DCF6C22-B2C1-1F47-8342-3BDE6529B25B}" dt="2023-03-21T13:47:52.200" v="2451" actId="26606"/>
          <ac:spMkLst>
            <pc:docMk/>
            <pc:sldMk cId="2054841429" sldId="274"/>
            <ac:spMk id="11" creationId="{774A8DF5-445E-49C5-B10A-8DF5FEFBCC46}"/>
          </ac:spMkLst>
        </pc:spChg>
        <pc:spChg chg="add del">
          <ac:chgData name="Beth Lewis (2103104)" userId="f68aaf6f-fc0d-43ba-81df-e1f2162d91d1" providerId="ADAL" clId="{8DCF6C22-B2C1-1F47-8342-3BDE6529B25B}" dt="2023-03-21T13:47:52.200" v="2451" actId="26606"/>
          <ac:spMkLst>
            <pc:docMk/>
            <pc:sldMk cId="2054841429" sldId="274"/>
            <ac:spMk id="13" creationId="{9A4E38D9-EFB8-40B5-B42B-514FBF180360}"/>
          </ac:spMkLst>
        </pc:spChg>
        <pc:spChg chg="add del">
          <ac:chgData name="Beth Lewis (2103104)" userId="f68aaf6f-fc0d-43ba-81df-e1f2162d91d1" providerId="ADAL" clId="{8DCF6C22-B2C1-1F47-8342-3BDE6529B25B}" dt="2023-03-22T23:53:59.021" v="2863" actId="26606"/>
          <ac:spMkLst>
            <pc:docMk/>
            <pc:sldMk cId="2054841429" sldId="274"/>
            <ac:spMk id="14343" creationId="{51A01047-632B-4F57-9CDB-AA680D5BBB19}"/>
          </ac:spMkLst>
        </pc:spChg>
        <pc:spChg chg="add del">
          <ac:chgData name="Beth Lewis (2103104)" userId="f68aaf6f-fc0d-43ba-81df-e1f2162d91d1" providerId="ADAL" clId="{8DCF6C22-B2C1-1F47-8342-3BDE6529B25B}" dt="2023-03-22T23:53:59.021" v="2863" actId="26606"/>
          <ac:spMkLst>
            <pc:docMk/>
            <pc:sldMk cId="2054841429" sldId="274"/>
            <ac:spMk id="14345" creationId="{EA7FD6EC-4D99-4AB0-9AC8-CFBD9D47C11B}"/>
          </ac:spMkLst>
        </pc:spChg>
        <pc:spChg chg="add del">
          <ac:chgData name="Beth Lewis (2103104)" userId="f68aaf6f-fc0d-43ba-81df-e1f2162d91d1" providerId="ADAL" clId="{8DCF6C22-B2C1-1F47-8342-3BDE6529B25B}" dt="2023-03-22T23:53:59.021" v="2863" actId="26606"/>
          <ac:spMkLst>
            <pc:docMk/>
            <pc:sldMk cId="2054841429" sldId="274"/>
            <ac:spMk id="14355" creationId="{51A01047-632B-4F57-9CDB-AA680D5BBB19}"/>
          </ac:spMkLst>
        </pc:spChg>
        <pc:spChg chg="add del">
          <ac:chgData name="Beth Lewis (2103104)" userId="f68aaf6f-fc0d-43ba-81df-e1f2162d91d1" providerId="ADAL" clId="{8DCF6C22-B2C1-1F47-8342-3BDE6529B25B}" dt="2023-03-22T23:53:59.021" v="2863" actId="26606"/>
          <ac:spMkLst>
            <pc:docMk/>
            <pc:sldMk cId="2054841429" sldId="274"/>
            <ac:spMk id="14357" creationId="{48EF695B-E7DE-4164-862A-9CD06DFB0EC0}"/>
          </ac:spMkLst>
        </pc:spChg>
        <pc:grpChg chg="add del">
          <ac:chgData name="Beth Lewis (2103104)" userId="f68aaf6f-fc0d-43ba-81df-e1f2162d91d1" providerId="ADAL" clId="{8DCF6C22-B2C1-1F47-8342-3BDE6529B25B}" dt="2023-03-21T13:47:52.200" v="2451" actId="26606"/>
          <ac:grpSpMkLst>
            <pc:docMk/>
            <pc:sldMk cId="2054841429" sldId="274"/>
            <ac:grpSpMk id="15" creationId="{D87FFE71-34DC-4C53-AE0F-6B141D081D09}"/>
          </ac:grpSpMkLst>
        </pc:grpChg>
        <pc:grpChg chg="add del">
          <ac:chgData name="Beth Lewis (2103104)" userId="f68aaf6f-fc0d-43ba-81df-e1f2162d91d1" providerId="ADAL" clId="{8DCF6C22-B2C1-1F47-8342-3BDE6529B25B}" dt="2023-03-22T23:53:59.021" v="2863" actId="26606"/>
          <ac:grpSpMkLst>
            <pc:docMk/>
            <pc:sldMk cId="2054841429" sldId="274"/>
            <ac:grpSpMk id="14347" creationId="{D5ADB088-C125-457F-9C61-DFE21DCEF4A5}"/>
          </ac:grpSpMkLst>
        </pc:grpChg>
        <pc:grpChg chg="add del">
          <ac:chgData name="Beth Lewis (2103104)" userId="f68aaf6f-fc0d-43ba-81df-e1f2162d91d1" providerId="ADAL" clId="{8DCF6C22-B2C1-1F47-8342-3BDE6529B25B}" dt="2023-03-22T23:53:59.021" v="2863" actId="26606"/>
          <ac:grpSpMkLst>
            <pc:docMk/>
            <pc:sldMk cId="2054841429" sldId="274"/>
            <ac:grpSpMk id="14359" creationId="{D5ADB088-C125-457F-9C61-DFE21DCEF4A5}"/>
          </ac:grpSpMkLst>
        </pc:grpChg>
        <pc:graphicFrameChg chg="add del">
          <ac:chgData name="Beth Lewis (2103104)" userId="f68aaf6f-fc0d-43ba-81df-e1f2162d91d1" providerId="ADAL" clId="{8DCF6C22-B2C1-1F47-8342-3BDE6529B25B}" dt="2023-03-21T13:47:52.200" v="2451" actId="26606"/>
          <ac:graphicFrameMkLst>
            <pc:docMk/>
            <pc:sldMk cId="2054841429" sldId="274"/>
            <ac:graphicFrameMk id="5" creationId="{A8C2E3E3-0906-C99D-D42F-186BC95244F5}"/>
          </ac:graphicFrameMkLst>
        </pc:graphicFrameChg>
        <pc:picChg chg="add mod ord">
          <ac:chgData name="Beth Lewis (2103104)" userId="f68aaf6f-fc0d-43ba-81df-e1f2162d91d1" providerId="ADAL" clId="{8DCF6C22-B2C1-1F47-8342-3BDE6529B25B}" dt="2023-03-22T23:53:59.021" v="2863" actId="26606"/>
          <ac:picMkLst>
            <pc:docMk/>
            <pc:sldMk cId="2054841429" sldId="274"/>
            <ac:picMk id="14338" creationId="{E52C9ABC-D9D3-E7C0-D181-B1D2EFCD1B48}"/>
          </ac:picMkLst>
        </pc:picChg>
        <pc:picChg chg="add mod ord">
          <ac:chgData name="Beth Lewis (2103104)" userId="f68aaf6f-fc0d-43ba-81df-e1f2162d91d1" providerId="ADAL" clId="{8DCF6C22-B2C1-1F47-8342-3BDE6529B25B}" dt="2023-03-22T23:53:59.021" v="2863" actId="26606"/>
          <ac:picMkLst>
            <pc:docMk/>
            <pc:sldMk cId="2054841429" sldId="274"/>
            <ac:picMk id="14340" creationId="{B25D6478-6FCB-05BD-3FA2-A0CA030E1059}"/>
          </ac:picMkLst>
        </pc:picChg>
        <pc:picChg chg="add del mod">
          <ac:chgData name="Beth Lewis (2103104)" userId="f68aaf6f-fc0d-43ba-81df-e1f2162d91d1" providerId="ADAL" clId="{8DCF6C22-B2C1-1F47-8342-3BDE6529B25B}" dt="2023-03-21T13:56:20.479" v="2681"/>
          <ac:picMkLst>
            <pc:docMk/>
            <pc:sldMk cId="2054841429" sldId="274"/>
            <ac:picMk id="14342" creationId="{81DFD8E3-EFF1-3E9A-78CD-DA452617DF23}"/>
          </ac:picMkLst>
        </pc:picChg>
        <pc:picChg chg="add mod">
          <ac:chgData name="Beth Lewis (2103104)" userId="f68aaf6f-fc0d-43ba-81df-e1f2162d91d1" providerId="ADAL" clId="{8DCF6C22-B2C1-1F47-8342-3BDE6529B25B}" dt="2023-03-22T23:53:59.021" v="2863" actId="26606"/>
          <ac:picMkLst>
            <pc:docMk/>
            <pc:sldMk cId="2054841429" sldId="274"/>
            <ac:picMk id="14344" creationId="{5A68E2AA-22E6-6100-F724-8AE65CBF5477}"/>
          </ac:picMkLst>
        </pc:picChg>
      </pc:sldChg>
      <pc:sldChg chg="addSp delSp modSp new mod setBg modAnim setClrOvrMap">
        <pc:chgData name="Beth Lewis (2103104)" userId="f68aaf6f-fc0d-43ba-81df-e1f2162d91d1" providerId="ADAL" clId="{8DCF6C22-B2C1-1F47-8342-3BDE6529B25B}" dt="2023-03-23T23:33:37.761" v="5423"/>
        <pc:sldMkLst>
          <pc:docMk/>
          <pc:sldMk cId="4117766726" sldId="275"/>
        </pc:sldMkLst>
        <pc:spChg chg="mod">
          <ac:chgData name="Beth Lewis (2103104)" userId="f68aaf6f-fc0d-43ba-81df-e1f2162d91d1" providerId="ADAL" clId="{8DCF6C22-B2C1-1F47-8342-3BDE6529B25B}" dt="2023-03-23T18:42:16.761" v="3714" actId="26606"/>
          <ac:spMkLst>
            <pc:docMk/>
            <pc:sldMk cId="4117766726" sldId="275"/>
            <ac:spMk id="2" creationId="{9AE803D6-2454-2AC2-8C76-82E3F8A5C29F}"/>
          </ac:spMkLst>
        </pc:spChg>
        <pc:spChg chg="mod">
          <ac:chgData name="Beth Lewis (2103104)" userId="f68aaf6f-fc0d-43ba-81df-e1f2162d91d1" providerId="ADAL" clId="{8DCF6C22-B2C1-1F47-8342-3BDE6529B25B}" dt="2023-03-23T18:42:16.761" v="3714" actId="26606"/>
          <ac:spMkLst>
            <pc:docMk/>
            <pc:sldMk cId="4117766726" sldId="275"/>
            <ac:spMk id="3" creationId="{B0D6E98B-9256-747C-F97C-D7EA40765E93}"/>
          </ac:spMkLst>
        </pc:spChg>
        <pc:spChg chg="add del">
          <ac:chgData name="Beth Lewis (2103104)" userId="f68aaf6f-fc0d-43ba-81df-e1f2162d91d1" providerId="ADAL" clId="{8DCF6C22-B2C1-1F47-8342-3BDE6529B25B}" dt="2023-03-23T18:42:00.588" v="3713" actId="26606"/>
          <ac:spMkLst>
            <pc:docMk/>
            <pc:sldMk cId="4117766726" sldId="275"/>
            <ac:spMk id="16391" creationId="{C07271E9-21F4-400B-84B6-052EAFCFE540}"/>
          </ac:spMkLst>
        </pc:spChg>
        <pc:spChg chg="add del">
          <ac:chgData name="Beth Lewis (2103104)" userId="f68aaf6f-fc0d-43ba-81df-e1f2162d91d1" providerId="ADAL" clId="{8DCF6C22-B2C1-1F47-8342-3BDE6529B25B}" dt="2023-03-23T18:42:00.588" v="3713" actId="26606"/>
          <ac:spMkLst>
            <pc:docMk/>
            <pc:sldMk cId="4117766726" sldId="275"/>
            <ac:spMk id="16393" creationId="{3E3D78ED-34B7-4F8E-8377-994DCAD3C852}"/>
          </ac:spMkLst>
        </pc:spChg>
        <pc:spChg chg="add del">
          <ac:chgData name="Beth Lewis (2103104)" userId="f68aaf6f-fc0d-43ba-81df-e1f2162d91d1" providerId="ADAL" clId="{8DCF6C22-B2C1-1F47-8342-3BDE6529B25B}" dt="2023-03-23T18:42:00.574" v="3712" actId="26606"/>
          <ac:spMkLst>
            <pc:docMk/>
            <pc:sldMk cId="4117766726" sldId="275"/>
            <ac:spMk id="16403" creationId="{C07271E9-21F4-400B-84B6-052EAFCFE540}"/>
          </ac:spMkLst>
        </pc:spChg>
        <pc:spChg chg="add del">
          <ac:chgData name="Beth Lewis (2103104)" userId="f68aaf6f-fc0d-43ba-81df-e1f2162d91d1" providerId="ADAL" clId="{8DCF6C22-B2C1-1F47-8342-3BDE6529B25B}" dt="2023-03-23T18:42:00.574" v="3712" actId="26606"/>
          <ac:spMkLst>
            <pc:docMk/>
            <pc:sldMk cId="4117766726" sldId="275"/>
            <ac:spMk id="16405" creationId="{3E3D78ED-34B7-4F8E-8377-994DCAD3C852}"/>
          </ac:spMkLst>
        </pc:spChg>
        <pc:spChg chg="add del">
          <ac:chgData name="Beth Lewis (2103104)" userId="f68aaf6f-fc0d-43ba-81df-e1f2162d91d1" providerId="ADAL" clId="{8DCF6C22-B2C1-1F47-8342-3BDE6529B25B}" dt="2023-03-23T18:42:16.761" v="3714" actId="26606"/>
          <ac:spMkLst>
            <pc:docMk/>
            <pc:sldMk cId="4117766726" sldId="275"/>
            <ac:spMk id="16413" creationId="{158E38A4-F699-490C-8D1F-E8AD332D9B45}"/>
          </ac:spMkLst>
        </pc:spChg>
        <pc:spChg chg="add del">
          <ac:chgData name="Beth Lewis (2103104)" userId="f68aaf6f-fc0d-43ba-81df-e1f2162d91d1" providerId="ADAL" clId="{8DCF6C22-B2C1-1F47-8342-3BDE6529B25B}" dt="2023-03-23T18:42:16.761" v="3714" actId="26606"/>
          <ac:spMkLst>
            <pc:docMk/>
            <pc:sldMk cId="4117766726" sldId="275"/>
            <ac:spMk id="16414" creationId="{939C6AAB-48AC-41A3-95C2-6BF83715DF62}"/>
          </ac:spMkLst>
        </pc:spChg>
        <pc:spChg chg="add del">
          <ac:chgData name="Beth Lewis (2103104)" userId="f68aaf6f-fc0d-43ba-81df-e1f2162d91d1" providerId="ADAL" clId="{8DCF6C22-B2C1-1F47-8342-3BDE6529B25B}" dt="2023-03-23T18:42:16.761" v="3714" actId="26606"/>
          <ac:spMkLst>
            <pc:docMk/>
            <pc:sldMk cId="4117766726" sldId="275"/>
            <ac:spMk id="16415" creationId="{F6EE861B-7D2F-4B7C-A6E3-5937E81B8025}"/>
          </ac:spMkLst>
        </pc:spChg>
        <pc:spChg chg="add">
          <ac:chgData name="Beth Lewis (2103104)" userId="f68aaf6f-fc0d-43ba-81df-e1f2162d91d1" providerId="ADAL" clId="{8DCF6C22-B2C1-1F47-8342-3BDE6529B25B}" dt="2023-03-23T18:42:16.761" v="3714" actId="26606"/>
          <ac:spMkLst>
            <pc:docMk/>
            <pc:sldMk cId="4117766726" sldId="275"/>
            <ac:spMk id="16420" creationId="{C07271E9-21F4-400B-84B6-052EAFCFE540}"/>
          </ac:spMkLst>
        </pc:spChg>
        <pc:spChg chg="add">
          <ac:chgData name="Beth Lewis (2103104)" userId="f68aaf6f-fc0d-43ba-81df-e1f2162d91d1" providerId="ADAL" clId="{8DCF6C22-B2C1-1F47-8342-3BDE6529B25B}" dt="2023-03-23T18:42:16.761" v="3714" actId="26606"/>
          <ac:spMkLst>
            <pc:docMk/>
            <pc:sldMk cId="4117766726" sldId="275"/>
            <ac:spMk id="16422" creationId="{3E3D78ED-34B7-4F8E-8377-994DCAD3C852}"/>
          </ac:spMkLst>
        </pc:spChg>
        <pc:grpChg chg="add del">
          <ac:chgData name="Beth Lewis (2103104)" userId="f68aaf6f-fc0d-43ba-81df-e1f2162d91d1" providerId="ADAL" clId="{8DCF6C22-B2C1-1F47-8342-3BDE6529B25B}" dt="2023-03-23T18:42:00.588" v="3713" actId="26606"/>
          <ac:grpSpMkLst>
            <pc:docMk/>
            <pc:sldMk cId="4117766726" sldId="275"/>
            <ac:grpSpMk id="16395" creationId="{A1527245-C5C2-4BD3-8317-C4D6D7A10213}"/>
          </ac:grpSpMkLst>
        </pc:grpChg>
        <pc:grpChg chg="add del">
          <ac:chgData name="Beth Lewis (2103104)" userId="f68aaf6f-fc0d-43ba-81df-e1f2162d91d1" providerId="ADAL" clId="{8DCF6C22-B2C1-1F47-8342-3BDE6529B25B}" dt="2023-03-23T18:42:00.574" v="3712" actId="26606"/>
          <ac:grpSpMkLst>
            <pc:docMk/>
            <pc:sldMk cId="4117766726" sldId="275"/>
            <ac:grpSpMk id="16407" creationId="{A1527245-C5C2-4BD3-8317-C4D6D7A10213}"/>
          </ac:grpSpMkLst>
        </pc:grpChg>
        <pc:grpChg chg="add del">
          <ac:chgData name="Beth Lewis (2103104)" userId="f68aaf6f-fc0d-43ba-81df-e1f2162d91d1" providerId="ADAL" clId="{8DCF6C22-B2C1-1F47-8342-3BDE6529B25B}" dt="2023-03-23T18:42:16.761" v="3714" actId="26606"/>
          <ac:grpSpMkLst>
            <pc:docMk/>
            <pc:sldMk cId="4117766726" sldId="275"/>
            <ac:grpSpMk id="16409" creationId="{073091F1-AA5A-47C6-9502-D5870A72D50C}"/>
          </ac:grpSpMkLst>
        </pc:grpChg>
        <pc:grpChg chg="add">
          <ac:chgData name="Beth Lewis (2103104)" userId="f68aaf6f-fc0d-43ba-81df-e1f2162d91d1" providerId="ADAL" clId="{8DCF6C22-B2C1-1F47-8342-3BDE6529B25B}" dt="2023-03-23T18:42:16.761" v="3714" actId="26606"/>
          <ac:grpSpMkLst>
            <pc:docMk/>
            <pc:sldMk cId="4117766726" sldId="275"/>
            <ac:grpSpMk id="16424" creationId="{A1527245-C5C2-4BD3-8317-C4D6D7A10213}"/>
          </ac:grpSpMkLst>
        </pc:grpChg>
        <pc:picChg chg="add mod ord">
          <ac:chgData name="Beth Lewis (2103104)" userId="f68aaf6f-fc0d-43ba-81df-e1f2162d91d1" providerId="ADAL" clId="{8DCF6C22-B2C1-1F47-8342-3BDE6529B25B}" dt="2023-03-23T18:42:16.761" v="3714" actId="26606"/>
          <ac:picMkLst>
            <pc:docMk/>
            <pc:sldMk cId="4117766726" sldId="275"/>
            <ac:picMk id="16386" creationId="{76B59E2E-ED49-9CDD-AA23-69CF81B7CB40}"/>
          </ac:picMkLst>
        </pc:picChg>
      </pc:sldChg>
      <pc:sldChg chg="addSp delSp modSp new mod modAnim">
        <pc:chgData name="Beth Lewis (2103104)" userId="f68aaf6f-fc0d-43ba-81df-e1f2162d91d1" providerId="ADAL" clId="{8DCF6C22-B2C1-1F47-8342-3BDE6529B25B}" dt="2023-03-23T23:33:43.605" v="5424"/>
        <pc:sldMkLst>
          <pc:docMk/>
          <pc:sldMk cId="3677663769" sldId="276"/>
        </pc:sldMkLst>
        <pc:spChg chg="mod">
          <ac:chgData name="Beth Lewis (2103104)" userId="f68aaf6f-fc0d-43ba-81df-e1f2162d91d1" providerId="ADAL" clId="{8DCF6C22-B2C1-1F47-8342-3BDE6529B25B}" dt="2023-03-23T23:28:09.843" v="5367" actId="207"/>
          <ac:spMkLst>
            <pc:docMk/>
            <pc:sldMk cId="3677663769" sldId="276"/>
            <ac:spMk id="2" creationId="{8CC75C2A-55F0-B453-3C82-853D4F7AA7DD}"/>
          </ac:spMkLst>
        </pc:spChg>
        <pc:spChg chg="mod">
          <ac:chgData name="Beth Lewis (2103104)" userId="f68aaf6f-fc0d-43ba-81df-e1f2162d91d1" providerId="ADAL" clId="{8DCF6C22-B2C1-1F47-8342-3BDE6529B25B}" dt="2023-03-23T23:28:04.332" v="5366" actId="207"/>
          <ac:spMkLst>
            <pc:docMk/>
            <pc:sldMk cId="3677663769" sldId="276"/>
            <ac:spMk id="3" creationId="{48A1891A-4468-016D-1170-0DEA7E02AA9A}"/>
          </ac:spMkLst>
        </pc:spChg>
        <pc:picChg chg="add del mod">
          <ac:chgData name="Beth Lewis (2103104)" userId="f68aaf6f-fc0d-43ba-81df-e1f2162d91d1" providerId="ADAL" clId="{8DCF6C22-B2C1-1F47-8342-3BDE6529B25B}" dt="2023-03-23T23:26:48.091" v="5350" actId="478"/>
          <ac:picMkLst>
            <pc:docMk/>
            <pc:sldMk cId="3677663769" sldId="276"/>
            <ac:picMk id="19458" creationId="{A7892156-BB4D-A177-F719-668685AFC0A2}"/>
          </ac:picMkLst>
        </pc:picChg>
        <pc:picChg chg="add del">
          <ac:chgData name="Beth Lewis (2103104)" userId="f68aaf6f-fc0d-43ba-81df-e1f2162d91d1" providerId="ADAL" clId="{8DCF6C22-B2C1-1F47-8342-3BDE6529B25B}" dt="2023-03-23T23:27:04.227" v="5352" actId="478"/>
          <ac:picMkLst>
            <pc:docMk/>
            <pc:sldMk cId="3677663769" sldId="276"/>
            <ac:picMk id="19460" creationId="{F143F3D2-4CA1-B44F-4DB2-213763C1ECCF}"/>
          </ac:picMkLst>
        </pc:picChg>
        <pc:picChg chg="add mod">
          <ac:chgData name="Beth Lewis (2103104)" userId="f68aaf6f-fc0d-43ba-81df-e1f2162d91d1" providerId="ADAL" clId="{8DCF6C22-B2C1-1F47-8342-3BDE6529B25B}" dt="2023-03-23T23:27:50.956" v="5363" actId="171"/>
          <ac:picMkLst>
            <pc:docMk/>
            <pc:sldMk cId="3677663769" sldId="276"/>
            <ac:picMk id="19462" creationId="{30FA2392-04E4-7620-7C8D-5D471DB016B3}"/>
          </ac:picMkLst>
        </pc:picChg>
        <pc:picChg chg="add mod">
          <ac:chgData name="Beth Lewis (2103104)" userId="f68aaf6f-fc0d-43ba-81df-e1f2162d91d1" providerId="ADAL" clId="{8DCF6C22-B2C1-1F47-8342-3BDE6529B25B}" dt="2023-03-23T23:28:27.927" v="5374" actId="1076"/>
          <ac:picMkLst>
            <pc:docMk/>
            <pc:sldMk cId="3677663769" sldId="276"/>
            <ac:picMk id="19464" creationId="{E253FA5F-0676-316E-7C2C-613552C5B866}"/>
          </ac:picMkLst>
        </pc:picChg>
      </pc:sldChg>
      <pc:sldChg chg="addSp delSp modSp new mod setBg modAnim">
        <pc:chgData name="Beth Lewis (2103104)" userId="f68aaf6f-fc0d-43ba-81df-e1f2162d91d1" providerId="ADAL" clId="{8DCF6C22-B2C1-1F47-8342-3BDE6529B25B}" dt="2023-03-23T23:32:51.156" v="5417"/>
        <pc:sldMkLst>
          <pc:docMk/>
          <pc:sldMk cId="4049104051" sldId="277"/>
        </pc:sldMkLst>
        <pc:spChg chg="mod">
          <ac:chgData name="Beth Lewis (2103104)" userId="f68aaf6f-fc0d-43ba-81df-e1f2162d91d1" providerId="ADAL" clId="{8DCF6C22-B2C1-1F47-8342-3BDE6529B25B}" dt="2023-03-23T21:27:48.029" v="4108" actId="26606"/>
          <ac:spMkLst>
            <pc:docMk/>
            <pc:sldMk cId="4049104051" sldId="277"/>
            <ac:spMk id="2" creationId="{AF92344B-A0E0-9D84-D037-1C27A63368D0}"/>
          </ac:spMkLst>
        </pc:spChg>
        <pc:spChg chg="mod">
          <ac:chgData name="Beth Lewis (2103104)" userId="f68aaf6f-fc0d-43ba-81df-e1f2162d91d1" providerId="ADAL" clId="{8DCF6C22-B2C1-1F47-8342-3BDE6529B25B}" dt="2023-03-23T21:28:07.984" v="4115" actId="313"/>
          <ac:spMkLst>
            <pc:docMk/>
            <pc:sldMk cId="4049104051" sldId="277"/>
            <ac:spMk id="3" creationId="{62A07A85-A0A7-51F6-7A2B-48AD7F0FD0C9}"/>
          </ac:spMkLst>
        </pc:spChg>
        <pc:spChg chg="add del mod">
          <ac:chgData name="Beth Lewis (2103104)" userId="f68aaf6f-fc0d-43ba-81df-e1f2162d91d1" providerId="ADAL" clId="{8DCF6C22-B2C1-1F47-8342-3BDE6529B25B}" dt="2023-03-23T21:28:11.955" v="4117"/>
          <ac:spMkLst>
            <pc:docMk/>
            <pc:sldMk cId="4049104051" sldId="277"/>
            <ac:spMk id="4" creationId="{8A93092D-FFE1-855E-AA4F-04F252ED7BEC}"/>
          </ac:spMkLst>
        </pc:spChg>
        <pc:spChg chg="add del">
          <ac:chgData name="Beth Lewis (2103104)" userId="f68aaf6f-fc0d-43ba-81df-e1f2162d91d1" providerId="ADAL" clId="{8DCF6C22-B2C1-1F47-8342-3BDE6529B25B}" dt="2023-03-23T21:20:31.453" v="3815" actId="26606"/>
          <ac:spMkLst>
            <pc:docMk/>
            <pc:sldMk cId="4049104051" sldId="277"/>
            <ac:spMk id="17415" creationId="{23076A4E-38BA-4BCB-BE40-AD144E24ED8C}"/>
          </ac:spMkLst>
        </pc:spChg>
        <pc:spChg chg="add">
          <ac:chgData name="Beth Lewis (2103104)" userId="f68aaf6f-fc0d-43ba-81df-e1f2162d91d1" providerId="ADAL" clId="{8DCF6C22-B2C1-1F47-8342-3BDE6529B25B}" dt="2023-03-23T21:27:48.029" v="4108" actId="26606"/>
          <ac:spMkLst>
            <pc:docMk/>
            <pc:sldMk cId="4049104051" sldId="277"/>
            <ac:spMk id="17416" creationId="{51A01047-632B-4F57-9CDB-AA680D5BBB19}"/>
          </ac:spMkLst>
        </pc:spChg>
        <pc:spChg chg="add del">
          <ac:chgData name="Beth Lewis (2103104)" userId="f68aaf6f-fc0d-43ba-81df-e1f2162d91d1" providerId="ADAL" clId="{8DCF6C22-B2C1-1F47-8342-3BDE6529B25B}" dt="2023-03-23T21:20:31.453" v="3815" actId="26606"/>
          <ac:spMkLst>
            <pc:docMk/>
            <pc:sldMk cId="4049104051" sldId="277"/>
            <ac:spMk id="17417" creationId="{E8D0C60F-E7BC-47C4-989A-5CF3E68BDC64}"/>
          </ac:spMkLst>
        </pc:spChg>
        <pc:spChg chg="add">
          <ac:chgData name="Beth Lewis (2103104)" userId="f68aaf6f-fc0d-43ba-81df-e1f2162d91d1" providerId="ADAL" clId="{8DCF6C22-B2C1-1F47-8342-3BDE6529B25B}" dt="2023-03-23T21:27:48.029" v="4108" actId="26606"/>
          <ac:spMkLst>
            <pc:docMk/>
            <pc:sldMk cId="4049104051" sldId="277"/>
            <ac:spMk id="17418" creationId="{48EF695B-E7DE-4164-862A-9CD06DFB0EC0}"/>
          </ac:spMkLst>
        </pc:spChg>
        <pc:spChg chg="add del">
          <ac:chgData name="Beth Lewis (2103104)" userId="f68aaf6f-fc0d-43ba-81df-e1f2162d91d1" providerId="ADAL" clId="{8DCF6C22-B2C1-1F47-8342-3BDE6529B25B}" dt="2023-03-23T21:20:31.453" v="3815" actId="26606"/>
          <ac:spMkLst>
            <pc:docMk/>
            <pc:sldMk cId="4049104051" sldId="277"/>
            <ac:spMk id="17419" creationId="{B572D2B0-57F9-4D28-8840-98CD625393D6}"/>
          </ac:spMkLst>
        </pc:spChg>
        <pc:grpChg chg="add del">
          <ac:chgData name="Beth Lewis (2103104)" userId="f68aaf6f-fc0d-43ba-81df-e1f2162d91d1" providerId="ADAL" clId="{8DCF6C22-B2C1-1F47-8342-3BDE6529B25B}" dt="2023-03-23T21:20:31.453" v="3815" actId="26606"/>
          <ac:grpSpMkLst>
            <pc:docMk/>
            <pc:sldMk cId="4049104051" sldId="277"/>
            <ac:grpSpMk id="17421" creationId="{7CD49DFA-3E95-4EE4-8505-DADB9ABC7083}"/>
          </ac:grpSpMkLst>
        </pc:grpChg>
        <pc:grpChg chg="add">
          <ac:chgData name="Beth Lewis (2103104)" userId="f68aaf6f-fc0d-43ba-81df-e1f2162d91d1" providerId="ADAL" clId="{8DCF6C22-B2C1-1F47-8342-3BDE6529B25B}" dt="2023-03-23T21:27:48.029" v="4108" actId="26606"/>
          <ac:grpSpMkLst>
            <pc:docMk/>
            <pc:sldMk cId="4049104051" sldId="277"/>
            <ac:grpSpMk id="17423" creationId="{D5ADB088-C125-457F-9C61-DFE21DCEF4A5}"/>
          </ac:grpSpMkLst>
        </pc:grpChg>
        <pc:picChg chg="add del mod">
          <ac:chgData name="Beth Lewis (2103104)" userId="f68aaf6f-fc0d-43ba-81df-e1f2162d91d1" providerId="ADAL" clId="{8DCF6C22-B2C1-1F47-8342-3BDE6529B25B}" dt="2023-03-23T21:20:41.815" v="3818"/>
          <ac:picMkLst>
            <pc:docMk/>
            <pc:sldMk cId="4049104051" sldId="277"/>
            <ac:picMk id="17410" creationId="{493EA22B-D6F7-AB23-A51C-D0BAEBC42DAD}"/>
          </ac:picMkLst>
        </pc:picChg>
        <pc:picChg chg="add mod">
          <ac:chgData name="Beth Lewis (2103104)" userId="f68aaf6f-fc0d-43ba-81df-e1f2162d91d1" providerId="ADAL" clId="{8DCF6C22-B2C1-1F47-8342-3BDE6529B25B}" dt="2023-03-23T21:27:48.029" v="4108" actId="26606"/>
          <ac:picMkLst>
            <pc:docMk/>
            <pc:sldMk cId="4049104051" sldId="277"/>
            <ac:picMk id="17412" creationId="{CB6FAA30-D4A3-481C-CB96-0828E036D248}"/>
          </ac:picMkLst>
        </pc:picChg>
        <pc:picChg chg="add mod ord">
          <ac:chgData name="Beth Lewis (2103104)" userId="f68aaf6f-fc0d-43ba-81df-e1f2162d91d1" providerId="ADAL" clId="{8DCF6C22-B2C1-1F47-8342-3BDE6529B25B}" dt="2023-03-23T21:29:33.602" v="4118" actId="1076"/>
          <ac:picMkLst>
            <pc:docMk/>
            <pc:sldMk cId="4049104051" sldId="277"/>
            <ac:picMk id="17414" creationId="{C8259DEE-E547-D1FD-E3BF-23300E7C8911}"/>
          </ac:picMkLst>
        </pc:picChg>
      </pc:sldChg>
      <pc:sldChg chg="addSp delSp modSp new mod setBg modAnim setClrOvrMap">
        <pc:chgData name="Beth Lewis (2103104)" userId="f68aaf6f-fc0d-43ba-81df-e1f2162d91d1" providerId="ADAL" clId="{8DCF6C22-B2C1-1F47-8342-3BDE6529B25B}" dt="2023-03-23T23:34:08.098" v="5427"/>
        <pc:sldMkLst>
          <pc:docMk/>
          <pc:sldMk cId="783596597" sldId="278"/>
        </pc:sldMkLst>
        <pc:spChg chg="mod">
          <ac:chgData name="Beth Lewis (2103104)" userId="f68aaf6f-fc0d-43ba-81df-e1f2162d91d1" providerId="ADAL" clId="{8DCF6C22-B2C1-1F47-8342-3BDE6529B25B}" dt="2023-03-23T22:42:06.750" v="4807" actId="26606"/>
          <ac:spMkLst>
            <pc:docMk/>
            <pc:sldMk cId="783596597" sldId="278"/>
            <ac:spMk id="2" creationId="{BF95DB60-78A4-CD3A-45DA-6036C33042D4}"/>
          </ac:spMkLst>
        </pc:spChg>
        <pc:spChg chg="mod">
          <ac:chgData name="Beth Lewis (2103104)" userId="f68aaf6f-fc0d-43ba-81df-e1f2162d91d1" providerId="ADAL" clId="{8DCF6C22-B2C1-1F47-8342-3BDE6529B25B}" dt="2023-03-23T22:42:06.750" v="4807" actId="26606"/>
          <ac:spMkLst>
            <pc:docMk/>
            <pc:sldMk cId="783596597" sldId="278"/>
            <ac:spMk id="3" creationId="{DB8EE2B1-6EC9-9F52-47BB-E283FF6AABA4}"/>
          </ac:spMkLst>
        </pc:spChg>
        <pc:spChg chg="add del">
          <ac:chgData name="Beth Lewis (2103104)" userId="f68aaf6f-fc0d-43ba-81df-e1f2162d91d1" providerId="ADAL" clId="{8DCF6C22-B2C1-1F47-8342-3BDE6529B25B}" dt="2023-03-23T22:42:06.730" v="4806" actId="26606"/>
          <ac:spMkLst>
            <pc:docMk/>
            <pc:sldMk cId="783596597" sldId="278"/>
            <ac:spMk id="18439" creationId="{C07271E9-21F4-400B-84B6-052EAFCFE540}"/>
          </ac:spMkLst>
        </pc:spChg>
        <pc:spChg chg="add del">
          <ac:chgData name="Beth Lewis (2103104)" userId="f68aaf6f-fc0d-43ba-81df-e1f2162d91d1" providerId="ADAL" clId="{8DCF6C22-B2C1-1F47-8342-3BDE6529B25B}" dt="2023-03-23T22:42:06.730" v="4806" actId="26606"/>
          <ac:spMkLst>
            <pc:docMk/>
            <pc:sldMk cId="783596597" sldId="278"/>
            <ac:spMk id="18441" creationId="{3E3D78ED-34B7-4F8E-8377-994DCAD3C852}"/>
          </ac:spMkLst>
        </pc:spChg>
        <pc:spChg chg="add">
          <ac:chgData name="Beth Lewis (2103104)" userId="f68aaf6f-fc0d-43ba-81df-e1f2162d91d1" providerId="ADAL" clId="{8DCF6C22-B2C1-1F47-8342-3BDE6529B25B}" dt="2023-03-23T22:42:06.750" v="4807" actId="26606"/>
          <ac:spMkLst>
            <pc:docMk/>
            <pc:sldMk cId="783596597" sldId="278"/>
            <ac:spMk id="18445" creationId="{F6EE861B-7D2F-4B7C-A6E3-5937E81B8025}"/>
          </ac:spMkLst>
        </pc:spChg>
        <pc:spChg chg="add">
          <ac:chgData name="Beth Lewis (2103104)" userId="f68aaf6f-fc0d-43ba-81df-e1f2162d91d1" providerId="ADAL" clId="{8DCF6C22-B2C1-1F47-8342-3BDE6529B25B}" dt="2023-03-23T22:42:06.750" v="4807" actId="26606"/>
          <ac:spMkLst>
            <pc:docMk/>
            <pc:sldMk cId="783596597" sldId="278"/>
            <ac:spMk id="18451" creationId="{B7804E36-6605-4C15-AE05-65281494451F}"/>
          </ac:spMkLst>
        </pc:spChg>
        <pc:spChg chg="add">
          <ac:chgData name="Beth Lewis (2103104)" userId="f68aaf6f-fc0d-43ba-81df-e1f2162d91d1" providerId="ADAL" clId="{8DCF6C22-B2C1-1F47-8342-3BDE6529B25B}" dt="2023-03-23T22:42:06.750" v="4807" actId="26606"/>
          <ac:spMkLst>
            <pc:docMk/>
            <pc:sldMk cId="783596597" sldId="278"/>
            <ac:spMk id="18452" creationId="{660D5C27-8D3C-4B26-892C-65D34D694210}"/>
          </ac:spMkLst>
        </pc:spChg>
        <pc:spChg chg="add">
          <ac:chgData name="Beth Lewis (2103104)" userId="f68aaf6f-fc0d-43ba-81df-e1f2162d91d1" providerId="ADAL" clId="{8DCF6C22-B2C1-1F47-8342-3BDE6529B25B}" dt="2023-03-23T22:42:06.750" v="4807" actId="26606"/>
          <ac:spMkLst>
            <pc:docMk/>
            <pc:sldMk cId="783596597" sldId="278"/>
            <ac:spMk id="18453" creationId="{12703459-5B5E-4B0D-999D-DB8565B7FC98}"/>
          </ac:spMkLst>
        </pc:spChg>
        <pc:grpChg chg="add del">
          <ac:chgData name="Beth Lewis (2103104)" userId="f68aaf6f-fc0d-43ba-81df-e1f2162d91d1" providerId="ADAL" clId="{8DCF6C22-B2C1-1F47-8342-3BDE6529B25B}" dt="2023-03-23T22:42:06.730" v="4806" actId="26606"/>
          <ac:grpSpMkLst>
            <pc:docMk/>
            <pc:sldMk cId="783596597" sldId="278"/>
            <ac:grpSpMk id="18443" creationId="{A1527245-C5C2-4BD3-8317-C4D6D7A10213}"/>
          </ac:grpSpMkLst>
        </pc:grpChg>
        <pc:grpChg chg="add">
          <ac:chgData name="Beth Lewis (2103104)" userId="f68aaf6f-fc0d-43ba-81df-e1f2162d91d1" providerId="ADAL" clId="{8DCF6C22-B2C1-1F47-8342-3BDE6529B25B}" dt="2023-03-23T22:42:06.750" v="4807" actId="26606"/>
          <ac:grpSpMkLst>
            <pc:docMk/>
            <pc:sldMk cId="783596597" sldId="278"/>
            <ac:grpSpMk id="18447" creationId="{D653FA49-39A3-4265-8670-1CC425A6EB8A}"/>
          </ac:grpSpMkLst>
        </pc:grpChg>
        <pc:picChg chg="add mod ord">
          <ac:chgData name="Beth Lewis (2103104)" userId="f68aaf6f-fc0d-43ba-81df-e1f2162d91d1" providerId="ADAL" clId="{8DCF6C22-B2C1-1F47-8342-3BDE6529B25B}" dt="2023-03-23T22:42:06.750" v="4807" actId="26606"/>
          <ac:picMkLst>
            <pc:docMk/>
            <pc:sldMk cId="783596597" sldId="278"/>
            <ac:picMk id="18434" creationId="{D8FE9DB8-6D4F-6097-A509-DFCB8E405C6A}"/>
          </ac:picMkLst>
        </pc:picChg>
      </pc:sldChg>
      <pc:sldChg chg="addSp delSp modSp new mod setBg">
        <pc:chgData name="Beth Lewis (2103104)" userId="f68aaf6f-fc0d-43ba-81df-e1f2162d91d1" providerId="ADAL" clId="{8DCF6C22-B2C1-1F47-8342-3BDE6529B25B}" dt="2023-03-23T23:30:03.192" v="5395" actId="1076"/>
        <pc:sldMkLst>
          <pc:docMk/>
          <pc:sldMk cId="526063811" sldId="279"/>
        </pc:sldMkLst>
        <pc:spChg chg="del mod">
          <ac:chgData name="Beth Lewis (2103104)" userId="f68aaf6f-fc0d-43ba-81df-e1f2162d91d1" providerId="ADAL" clId="{8DCF6C22-B2C1-1F47-8342-3BDE6529B25B}" dt="2023-03-23T23:29:46.981" v="5391" actId="478"/>
          <ac:spMkLst>
            <pc:docMk/>
            <pc:sldMk cId="526063811" sldId="279"/>
            <ac:spMk id="2" creationId="{73F14C21-3E25-A2F5-9E6E-95F52FDB0FBE}"/>
          </ac:spMkLst>
        </pc:spChg>
        <pc:spChg chg="del">
          <ac:chgData name="Beth Lewis (2103104)" userId="f68aaf6f-fc0d-43ba-81df-e1f2162d91d1" providerId="ADAL" clId="{8DCF6C22-B2C1-1F47-8342-3BDE6529B25B}" dt="2023-03-23T23:29:45.888" v="5390" actId="478"/>
          <ac:spMkLst>
            <pc:docMk/>
            <pc:sldMk cId="526063811" sldId="279"/>
            <ac:spMk id="3" creationId="{FAB70EAC-CAC1-12F1-9454-1E6A8711D478}"/>
          </ac:spMkLst>
        </pc:spChg>
        <pc:picChg chg="add mod">
          <ac:chgData name="Beth Lewis (2103104)" userId="f68aaf6f-fc0d-43ba-81df-e1f2162d91d1" providerId="ADAL" clId="{8DCF6C22-B2C1-1F47-8342-3BDE6529B25B}" dt="2023-03-23T23:30:03.192" v="5395" actId="1076"/>
          <ac:picMkLst>
            <pc:docMk/>
            <pc:sldMk cId="526063811" sldId="279"/>
            <ac:picMk id="20482" creationId="{2D1D33FB-D711-D014-EBE0-6F4269EEEDD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65987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04655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2372324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0080129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20199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416653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967169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13208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5729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28941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3/19/23</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35896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3/19/23</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150725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7" r:id="rId6"/>
    <p:sldLayoutId id="2147483702" r:id="rId7"/>
    <p:sldLayoutId id="2147483703" r:id="rId8"/>
    <p:sldLayoutId id="2147483704" r:id="rId9"/>
    <p:sldLayoutId id="2147483706" r:id="rId10"/>
    <p:sldLayoutId id="2147483705"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g/personal/2103104_student_uwtsd_ac_uk/ETYWZW4qIz5Lqi8JsRoFl-EBSCLjfeOL2J8ZToQ93KeO3w?e=bboUDT"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5X0H_2HjWgI?feature=oembed"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19">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2DDDAD-64C5-D13E-81DE-3F1BA9A68F6F}"/>
              </a:ext>
            </a:extLst>
          </p:cNvPr>
          <p:cNvPicPr>
            <a:picLocks noChangeAspect="1"/>
          </p:cNvPicPr>
          <p:nvPr/>
        </p:nvPicPr>
        <p:blipFill rotWithShape="1">
          <a:blip r:embed="rId2"/>
          <a:srcRect t="19077" b="1136"/>
          <a:stretch/>
        </p:blipFill>
        <p:spPr>
          <a:xfrm>
            <a:off x="20" y="10"/>
            <a:ext cx="12191980" cy="6857989"/>
          </a:xfrm>
          <a:prstGeom prst="rect">
            <a:avLst/>
          </a:prstGeom>
        </p:spPr>
      </p:pic>
      <p:sp>
        <p:nvSpPr>
          <p:cNvPr id="40" name="Rectangle 21">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A9E1E-0422-17C3-B154-E0C57AE2393E}"/>
              </a:ext>
            </a:extLst>
          </p:cNvPr>
          <p:cNvSpPr>
            <a:spLocks noGrp="1"/>
          </p:cNvSpPr>
          <p:nvPr>
            <p:ph type="ctrTitle"/>
          </p:nvPr>
        </p:nvSpPr>
        <p:spPr>
          <a:xfrm>
            <a:off x="2076091" y="2633933"/>
            <a:ext cx="8039818" cy="1643572"/>
          </a:xfrm>
        </p:spPr>
        <p:txBody>
          <a:bodyPr>
            <a:normAutofit/>
          </a:bodyPr>
          <a:lstStyle/>
          <a:p>
            <a:r>
              <a:rPr lang="en-GB">
                <a:solidFill>
                  <a:srgbClr val="FFFFFF"/>
                </a:solidFill>
              </a:rPr>
              <a:t>Sustainability in Costa Rica</a:t>
            </a:r>
          </a:p>
        </p:txBody>
      </p:sp>
      <p:sp>
        <p:nvSpPr>
          <p:cNvPr id="3" name="Subtitle 2">
            <a:extLst>
              <a:ext uri="{FF2B5EF4-FFF2-40B4-BE49-F238E27FC236}">
                <a16:creationId xmlns:a16="http://schemas.microsoft.com/office/drawing/2014/main" id="{12A6D2C0-EF7E-7435-09F0-73ABFC088F00}"/>
              </a:ext>
            </a:extLst>
          </p:cNvPr>
          <p:cNvSpPr>
            <a:spLocks noGrp="1"/>
          </p:cNvSpPr>
          <p:nvPr>
            <p:ph type="subTitle" idx="1"/>
          </p:nvPr>
        </p:nvSpPr>
        <p:spPr>
          <a:xfrm>
            <a:off x="1857556" y="5272809"/>
            <a:ext cx="8442384" cy="725018"/>
          </a:xfrm>
        </p:spPr>
        <p:txBody>
          <a:bodyPr>
            <a:normAutofit/>
          </a:bodyPr>
          <a:lstStyle/>
          <a:p>
            <a:r>
              <a:rPr lang="en-GB" dirty="0">
                <a:solidFill>
                  <a:srgbClr val="FFFFFF"/>
                </a:solidFill>
              </a:rPr>
              <a:t>By Beth Lewis</a:t>
            </a:r>
          </a:p>
        </p:txBody>
      </p:sp>
      <p:grpSp>
        <p:nvGrpSpPr>
          <p:cNvPr id="41" name="Group 23">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42" name="Rectangle 24">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6" name="Straight Connector 25">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12" name="TextBox 11">
            <a:extLst>
              <a:ext uri="{FF2B5EF4-FFF2-40B4-BE49-F238E27FC236}">
                <a16:creationId xmlns:a16="http://schemas.microsoft.com/office/drawing/2014/main" id="{BADB3DED-13C0-F8D6-F24A-8CF8F221117E}"/>
              </a:ext>
            </a:extLst>
          </p:cNvPr>
          <p:cNvSpPr txBox="1"/>
          <p:nvPr/>
        </p:nvSpPr>
        <p:spPr>
          <a:xfrm>
            <a:off x="2961168" y="2994468"/>
            <a:ext cx="6262576" cy="369332"/>
          </a:xfrm>
          <a:prstGeom prst="rect">
            <a:avLst/>
          </a:prstGeom>
          <a:noFill/>
        </p:spPr>
        <p:txBody>
          <a:bodyPr wrap="square">
            <a:spAutoFit/>
          </a:bodyPr>
          <a:lstStyle/>
          <a:p>
            <a:r>
              <a:rPr lang="en-GB" dirty="0">
                <a:hlinkClick r:id="rId3"/>
              </a:rPr>
              <a:t>Recording-20230324_142525.webm</a:t>
            </a:r>
            <a:endParaRPr lang="en-GB" dirty="0"/>
          </a:p>
        </p:txBody>
      </p:sp>
    </p:spTree>
    <p:extLst>
      <p:ext uri="{BB962C8B-B14F-4D97-AF65-F5344CB8AC3E}">
        <p14:creationId xmlns:p14="http://schemas.microsoft.com/office/powerpoint/2010/main" val="77524802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Free Costa Rica Wallpaper Downloads, [200+] Costa Rica ...">
            <a:extLst>
              <a:ext uri="{FF2B5EF4-FFF2-40B4-BE49-F238E27FC236}">
                <a16:creationId xmlns:a16="http://schemas.microsoft.com/office/drawing/2014/main" id="{0B53C6FD-197E-D1A8-7198-895B4CA0A5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Online Media 5" descr="Costa Rica - The Most Sustainable Destination in Central America">
            <a:hlinkClick r:id="" action="ppaction://media"/>
            <a:extLst>
              <a:ext uri="{FF2B5EF4-FFF2-40B4-BE49-F238E27FC236}">
                <a16:creationId xmlns:a16="http://schemas.microsoft.com/office/drawing/2014/main" id="{76E4AD2F-D610-2EF4-AB4C-7DFE695E0F38}"/>
              </a:ext>
            </a:extLst>
          </p:cNvPr>
          <p:cNvPicPr>
            <a:picLocks noRot="1" noChangeAspect="1"/>
          </p:cNvPicPr>
          <p:nvPr>
            <a:videoFile r:link="rId1"/>
          </p:nvPr>
        </p:nvPicPr>
        <p:blipFill>
          <a:blip r:embed="rId4"/>
          <a:stretch>
            <a:fillRect/>
          </a:stretch>
        </p:blipFill>
        <p:spPr>
          <a:xfrm>
            <a:off x="26973" y="0"/>
            <a:ext cx="12192000" cy="6888480"/>
          </a:xfrm>
          <a:prstGeom prst="rect">
            <a:avLst/>
          </a:prstGeom>
        </p:spPr>
      </p:pic>
    </p:spTree>
    <p:extLst>
      <p:ext uri="{BB962C8B-B14F-4D97-AF65-F5344CB8AC3E}">
        <p14:creationId xmlns:p14="http://schemas.microsoft.com/office/powerpoint/2010/main" val="157154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7" name="Rectangle 1030">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osta Rica | Travel guide, tips and inspiration | Wanderlust">
            <a:extLst>
              <a:ext uri="{FF2B5EF4-FFF2-40B4-BE49-F238E27FC236}">
                <a16:creationId xmlns:a16="http://schemas.microsoft.com/office/drawing/2014/main" id="{A71F67DA-7802-7986-83D4-369EB4A6E2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908" r="12536" b="1"/>
          <a:stretch/>
        </p:blipFill>
        <p:spPr bwMode="auto">
          <a:xfrm>
            <a:off x="20" y="10"/>
            <a:ext cx="12191980" cy="6857991"/>
          </a:xfrm>
          <a:prstGeom prst="rect">
            <a:avLst/>
          </a:prstGeom>
          <a:noFill/>
          <a:extLst>
            <a:ext uri="{909E8E84-426E-40DD-AFC4-6F175D3DCCD1}">
              <a14:hiddenFill xmlns:a14="http://schemas.microsoft.com/office/drawing/2010/main">
                <a:solidFill>
                  <a:srgbClr val="FFFFFF"/>
                </a:solidFill>
              </a14:hiddenFill>
            </a:ext>
          </a:extLst>
        </p:spPr>
      </p:pic>
      <p:sp>
        <p:nvSpPr>
          <p:cNvPr id="1048"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6F24C-D189-F80E-E9B0-D9B44F3E8855}"/>
              </a:ext>
            </a:extLst>
          </p:cNvPr>
          <p:cNvSpPr>
            <a:spLocks noGrp="1"/>
          </p:cNvSpPr>
          <p:nvPr>
            <p:ph type="title"/>
          </p:nvPr>
        </p:nvSpPr>
        <p:spPr>
          <a:xfrm>
            <a:off x="1038883" y="1000366"/>
            <a:ext cx="3995397" cy="1239627"/>
          </a:xfrm>
        </p:spPr>
        <p:txBody>
          <a:bodyPr anchor="b">
            <a:normAutofit/>
          </a:bodyPr>
          <a:lstStyle/>
          <a:p>
            <a:pPr algn="ctr"/>
            <a:r>
              <a:rPr lang="en-GB" dirty="0"/>
              <a:t>Where is Costa Rica?</a:t>
            </a:r>
          </a:p>
        </p:txBody>
      </p:sp>
      <p:sp>
        <p:nvSpPr>
          <p:cNvPr id="1049" name="Content Placeholder 2">
            <a:extLst>
              <a:ext uri="{FF2B5EF4-FFF2-40B4-BE49-F238E27FC236}">
                <a16:creationId xmlns:a16="http://schemas.microsoft.com/office/drawing/2014/main" id="{15FB5075-BC82-842F-7C7F-0FB53226E3A0}"/>
              </a:ext>
            </a:extLst>
          </p:cNvPr>
          <p:cNvSpPr>
            <a:spLocks noGrp="1"/>
          </p:cNvSpPr>
          <p:nvPr>
            <p:ph idx="1"/>
          </p:nvPr>
        </p:nvSpPr>
        <p:spPr>
          <a:xfrm>
            <a:off x="1038883" y="2884395"/>
            <a:ext cx="3950677" cy="2469140"/>
          </a:xfrm>
        </p:spPr>
        <p:txBody>
          <a:bodyPr>
            <a:normAutofit/>
          </a:bodyPr>
          <a:lstStyle/>
          <a:p>
            <a:pPr algn="ctr"/>
            <a:r>
              <a:rPr lang="en-GB" dirty="0"/>
              <a:t>Central America which connects both North and South</a:t>
            </a:r>
          </a:p>
        </p:txBody>
      </p:sp>
      <p:grpSp>
        <p:nvGrpSpPr>
          <p:cNvPr id="1035" name="Group 1034">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036" name="Rectangle 1035">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7" name="Straight Connector 1036">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50" name="Straight Connector 1037">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1032" name="Picture 8" descr="Where is Costa Rica? / Where is Costa Rica Located in The World Map">
            <a:extLst>
              <a:ext uri="{FF2B5EF4-FFF2-40B4-BE49-F238E27FC236}">
                <a16:creationId xmlns:a16="http://schemas.microsoft.com/office/drawing/2014/main" id="{E7F0DE29-6B35-5586-F170-8A4477237C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000" y="381000"/>
            <a:ext cx="10160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4935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049">
                                            <p:txEl>
                                              <p:pRg st="0" end="0"/>
                                            </p:txEl>
                                          </p:spTgt>
                                        </p:tgtEl>
                                        <p:attrNameLst>
                                          <p:attrName>style.visibility</p:attrName>
                                        </p:attrNameLst>
                                      </p:cBhvr>
                                      <p:to>
                                        <p:strVal val="visible"/>
                                      </p:to>
                                    </p:set>
                                    <p:animEffect transition="in" filter="randombar(horizontal)">
                                      <p:cBhvr>
                                        <p:cTn id="12" dur="500"/>
                                        <p:tgtEl>
                                          <p:spTgt spid="104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5" presetClass="entr" presetSubtype="0" fill="hold" nodeType="clickEffect">
                                  <p:stCondLst>
                                    <p:cond delay="0"/>
                                  </p:stCondLst>
                                  <p:childTnLst>
                                    <p:set>
                                      <p:cBhvr>
                                        <p:cTn id="16" dur="1" fill="hold">
                                          <p:stCondLst>
                                            <p:cond delay="0"/>
                                          </p:stCondLst>
                                        </p:cTn>
                                        <p:tgtEl>
                                          <p:spTgt spid="1032"/>
                                        </p:tgtEl>
                                        <p:attrNameLst>
                                          <p:attrName>style.visibility</p:attrName>
                                        </p:attrNameLst>
                                      </p:cBhvr>
                                      <p:to>
                                        <p:strVal val="visible"/>
                                      </p:to>
                                    </p:set>
                                    <p:anim calcmode="lin" valueType="num">
                                      <p:cBhvr>
                                        <p:cTn id="17" dur="1000" fill="hold"/>
                                        <p:tgtEl>
                                          <p:spTgt spid="1032"/>
                                        </p:tgtEl>
                                        <p:attrNameLst>
                                          <p:attrName>ppt_w</p:attrName>
                                        </p:attrNameLst>
                                      </p:cBhvr>
                                      <p:tavLst>
                                        <p:tav tm="0">
                                          <p:val>
                                            <p:strVal val="#ppt_w*0.70"/>
                                          </p:val>
                                        </p:tav>
                                        <p:tav tm="100000">
                                          <p:val>
                                            <p:strVal val="#ppt_w"/>
                                          </p:val>
                                        </p:tav>
                                      </p:tavLst>
                                    </p:anim>
                                    <p:anim calcmode="lin" valueType="num">
                                      <p:cBhvr>
                                        <p:cTn id="18" dur="1000" fill="hold"/>
                                        <p:tgtEl>
                                          <p:spTgt spid="1032"/>
                                        </p:tgtEl>
                                        <p:attrNameLst>
                                          <p:attrName>ppt_h</p:attrName>
                                        </p:attrNameLst>
                                      </p:cBhvr>
                                      <p:tavLst>
                                        <p:tav tm="0">
                                          <p:val>
                                            <p:strVal val="#ppt_h"/>
                                          </p:val>
                                        </p:tav>
                                        <p:tav tm="100000">
                                          <p:val>
                                            <p:strVal val="#ppt_h"/>
                                          </p:val>
                                        </p:tav>
                                      </p:tavLst>
                                    </p:anim>
                                    <p:animEffect transition="in" filter="fade">
                                      <p:cBhvr>
                                        <p:cTn id="19" dur="1000"/>
                                        <p:tgtEl>
                                          <p:spTgt spid="10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43" name="Rectangle 14342">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Costa Rica | History, Map, Flag, Climate, Population, &amp; Facts | Britannica">
            <a:extLst>
              <a:ext uri="{FF2B5EF4-FFF2-40B4-BE49-F238E27FC236}">
                <a16:creationId xmlns:a16="http://schemas.microsoft.com/office/drawing/2014/main" id="{E52C9ABC-D9D3-E7C0-D181-B1D2EFCD1B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83" b="3088"/>
          <a:stretch/>
        </p:blipFill>
        <p:spPr bwMode="auto">
          <a:xfrm>
            <a:off x="20" y="-5798"/>
            <a:ext cx="12191980" cy="6863798"/>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5CB3D8-5F15-92CD-0143-A681E93A99CF}"/>
              </a:ext>
            </a:extLst>
          </p:cNvPr>
          <p:cNvSpPr>
            <a:spLocks noGrp="1"/>
          </p:cNvSpPr>
          <p:nvPr>
            <p:ph type="title"/>
          </p:nvPr>
        </p:nvSpPr>
        <p:spPr>
          <a:xfrm>
            <a:off x="1857829" y="1074057"/>
            <a:ext cx="8476343" cy="1033077"/>
          </a:xfrm>
        </p:spPr>
        <p:txBody>
          <a:bodyPr anchor="b">
            <a:normAutofit/>
          </a:bodyPr>
          <a:lstStyle/>
          <a:p>
            <a:pPr algn="ctr"/>
            <a:r>
              <a:rPr lang="en-GB" dirty="0"/>
              <a:t>Statistics/ Facts</a:t>
            </a:r>
          </a:p>
        </p:txBody>
      </p:sp>
      <p:sp>
        <p:nvSpPr>
          <p:cNvPr id="3" name="Content Placeholder 2">
            <a:extLst>
              <a:ext uri="{FF2B5EF4-FFF2-40B4-BE49-F238E27FC236}">
                <a16:creationId xmlns:a16="http://schemas.microsoft.com/office/drawing/2014/main" id="{A00D7217-5EA1-CAB0-5342-000B227D4E0A}"/>
              </a:ext>
            </a:extLst>
          </p:cNvPr>
          <p:cNvSpPr>
            <a:spLocks noGrp="1"/>
          </p:cNvSpPr>
          <p:nvPr>
            <p:ph idx="1"/>
          </p:nvPr>
        </p:nvSpPr>
        <p:spPr>
          <a:xfrm>
            <a:off x="1857829" y="2244750"/>
            <a:ext cx="7886845" cy="3307893"/>
          </a:xfrm>
        </p:spPr>
        <p:txBody>
          <a:bodyPr>
            <a:normAutofit/>
          </a:bodyPr>
          <a:lstStyle/>
          <a:p>
            <a:pPr marL="342900" indent="-342900" algn="ctr">
              <a:lnSpc>
                <a:spcPct val="100000"/>
              </a:lnSpc>
              <a:buFont typeface="Arial" panose="020B0604020202020204" pitchFamily="34" charset="0"/>
              <a:buChar char="•"/>
            </a:pPr>
            <a:r>
              <a:rPr lang="en-GB" sz="1800" dirty="0"/>
              <a:t>98% free of deforestation</a:t>
            </a:r>
          </a:p>
          <a:p>
            <a:pPr marL="342900" indent="-342900" algn="ctr">
              <a:lnSpc>
                <a:spcPct val="100000"/>
              </a:lnSpc>
              <a:buFont typeface="Arial" panose="020B0604020202020204" pitchFamily="34" charset="0"/>
              <a:buChar char="•"/>
            </a:pPr>
            <a:r>
              <a:rPr lang="en-GB" sz="1800" dirty="0"/>
              <a:t>Population of 5,000000</a:t>
            </a:r>
          </a:p>
          <a:p>
            <a:pPr marL="342900" indent="-342900" algn="ctr">
              <a:lnSpc>
                <a:spcPct val="100000"/>
              </a:lnSpc>
              <a:buFont typeface="Arial" panose="020B0604020202020204" pitchFamily="34" charset="0"/>
              <a:buChar char="•"/>
            </a:pPr>
            <a:r>
              <a:rPr lang="en-GB" sz="1800" dirty="0"/>
              <a:t>Had a climate change mitigation plan in 2019</a:t>
            </a:r>
          </a:p>
          <a:p>
            <a:pPr marL="342900" indent="-342900" algn="ctr">
              <a:lnSpc>
                <a:spcPct val="100000"/>
              </a:lnSpc>
              <a:buFont typeface="Arial" panose="020B0604020202020204" pitchFamily="34" charset="0"/>
              <a:buChar char="•"/>
            </a:pPr>
            <a:r>
              <a:rPr lang="en-GB" sz="1800" dirty="0"/>
              <a:t>It is one of the happiest places in the world</a:t>
            </a:r>
          </a:p>
          <a:p>
            <a:pPr marL="342900" indent="-342900" algn="ctr">
              <a:lnSpc>
                <a:spcPct val="100000"/>
              </a:lnSpc>
              <a:buFont typeface="Arial" panose="020B0604020202020204" pitchFamily="34" charset="0"/>
              <a:buChar char="•"/>
            </a:pPr>
            <a:r>
              <a:rPr lang="en-GB" sz="1800" dirty="0"/>
              <a:t>Over 500,000 species of wildlife- 900 being birds</a:t>
            </a:r>
          </a:p>
          <a:p>
            <a:pPr marL="342900" indent="-342900" algn="ctr">
              <a:lnSpc>
                <a:spcPct val="100000"/>
              </a:lnSpc>
              <a:buFont typeface="Arial" panose="020B0604020202020204" pitchFamily="34" charset="0"/>
              <a:buChar char="•"/>
            </a:pPr>
            <a:r>
              <a:rPr lang="en-GB" sz="1800" dirty="0"/>
              <a:t>Over 200 volcanic formations</a:t>
            </a:r>
          </a:p>
          <a:p>
            <a:pPr marL="342900" indent="-342900" algn="ctr">
              <a:lnSpc>
                <a:spcPct val="100000"/>
              </a:lnSpc>
              <a:buFont typeface="Arial" panose="020B0604020202020204" pitchFamily="34" charset="0"/>
              <a:buChar char="•"/>
            </a:pPr>
            <a:r>
              <a:rPr lang="en-GB" sz="1800" dirty="0"/>
              <a:t>High life expectancy </a:t>
            </a:r>
          </a:p>
          <a:p>
            <a:pPr marL="342900" indent="-342900" algn="ctr">
              <a:lnSpc>
                <a:spcPct val="100000"/>
              </a:lnSpc>
              <a:buFont typeface="Arial" panose="020B0604020202020204" pitchFamily="34" charset="0"/>
              <a:buChar char="•"/>
            </a:pPr>
            <a:r>
              <a:rPr lang="en-GB" sz="1800" dirty="0"/>
              <a:t>They speak Spanish </a:t>
            </a:r>
          </a:p>
          <a:p>
            <a:pPr marL="342900" indent="-342900" algn="ctr">
              <a:lnSpc>
                <a:spcPct val="100000"/>
              </a:lnSpc>
              <a:buFont typeface="Arial" panose="020B0604020202020204" pitchFamily="34" charset="0"/>
              <a:buChar char="•"/>
            </a:pPr>
            <a:endParaRPr lang="en-GB" sz="1400" dirty="0"/>
          </a:p>
          <a:p>
            <a:pPr marL="342900" indent="-342900" algn="ctr">
              <a:lnSpc>
                <a:spcPct val="100000"/>
              </a:lnSpc>
              <a:buFont typeface="Arial" panose="020B0604020202020204" pitchFamily="34" charset="0"/>
              <a:buChar char="•"/>
            </a:pPr>
            <a:endParaRPr lang="en-GB" sz="1400" dirty="0"/>
          </a:p>
          <a:p>
            <a:pPr algn="ctr">
              <a:lnSpc>
                <a:spcPct val="100000"/>
              </a:lnSpc>
            </a:pPr>
            <a:endParaRPr lang="en-GB" sz="1400" dirty="0"/>
          </a:p>
        </p:txBody>
      </p:sp>
      <p:grpSp>
        <p:nvGrpSpPr>
          <p:cNvPr id="14347" name="Group 14346">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14348" name="Rectangle 14347">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349" name="Straight Connector 14348">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350" name="Straight Connector 14349">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14340" name="Picture 4" descr="23 Interesting Facts About Costa Rica | The Planet D">
            <a:extLst>
              <a:ext uri="{FF2B5EF4-FFF2-40B4-BE49-F238E27FC236}">
                <a16:creationId xmlns:a16="http://schemas.microsoft.com/office/drawing/2014/main" id="{B25D6478-6FCB-05BD-3FA2-A0CA030E10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44675" y="0"/>
            <a:ext cx="2447325" cy="1628584"/>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79 Facts about Costa Rica (Travelers and Expats) Food, Attractions,  Culture, Photos… | Storyteller Travel">
            <a:extLst>
              <a:ext uri="{FF2B5EF4-FFF2-40B4-BE49-F238E27FC236}">
                <a16:creationId xmlns:a16="http://schemas.microsoft.com/office/drawing/2014/main" id="{5A68E2AA-22E6-6100-F724-8AE65CBF54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173210"/>
            <a:ext cx="2447325" cy="174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4841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4344"/>
                                        </p:tgtEl>
                                        <p:attrNameLst>
                                          <p:attrName>style.visibility</p:attrName>
                                        </p:attrNameLst>
                                      </p:cBhvr>
                                      <p:to>
                                        <p:strVal val="visible"/>
                                      </p:to>
                                    </p:set>
                                    <p:animEffect transition="in" filter="wheel(1)">
                                      <p:cBhvr>
                                        <p:cTn id="7" dur="2000"/>
                                        <p:tgtEl>
                                          <p:spTgt spid="14344"/>
                                        </p:tgtEl>
                                      </p:cBhvr>
                                    </p:animEffect>
                                  </p:childTnLst>
                                </p:cTn>
                              </p:par>
                              <p:par>
                                <p:cTn id="8" presetID="21" presetClass="entr" presetSubtype="1" fill="hold" nodeType="withEffect">
                                  <p:stCondLst>
                                    <p:cond delay="0"/>
                                  </p:stCondLst>
                                  <p:childTnLst>
                                    <p:set>
                                      <p:cBhvr>
                                        <p:cTn id="9" dur="1" fill="hold">
                                          <p:stCondLst>
                                            <p:cond delay="0"/>
                                          </p:stCondLst>
                                        </p:cTn>
                                        <p:tgtEl>
                                          <p:spTgt spid="14340"/>
                                        </p:tgtEl>
                                        <p:attrNameLst>
                                          <p:attrName>style.visibility</p:attrName>
                                        </p:attrNameLst>
                                      </p:cBhvr>
                                      <p:to>
                                        <p:strVal val="visible"/>
                                      </p:to>
                                    </p:set>
                                    <p:animEffect transition="in" filter="wheel(1)">
                                      <p:cBhvr>
                                        <p:cTn id="10" dur="2000"/>
                                        <p:tgtEl>
                                          <p:spTgt spid="14340"/>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down)">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wipe(down)">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4"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wipe(down)">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wipe(down)">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wipe(down)">
                                      <p:cBhvr>
                                        <p:cTn id="40" dur="500"/>
                                        <p:tgtEl>
                                          <p:spTgt spid="3">
                                            <p:txEl>
                                              <p:pRg st="4" end="4"/>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Effect transition="in" filter="wipe(down)">
                                      <p:cBhvr>
                                        <p:cTn id="45" dur="500"/>
                                        <p:tgtEl>
                                          <p:spTgt spid="3">
                                            <p:txEl>
                                              <p:pRg st="5" end="5"/>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grpId="0" nodeType="clickEffect">
                                  <p:stCondLst>
                                    <p:cond delay="0"/>
                                  </p:stCondLst>
                                  <p:childTnLst>
                                    <p:set>
                                      <p:cBhvr>
                                        <p:cTn id="49" dur="1" fill="hold">
                                          <p:stCondLst>
                                            <p:cond delay="0"/>
                                          </p:stCondLst>
                                        </p:cTn>
                                        <p:tgtEl>
                                          <p:spTgt spid="3">
                                            <p:txEl>
                                              <p:pRg st="6" end="6"/>
                                            </p:txEl>
                                          </p:spTgt>
                                        </p:tgtEl>
                                        <p:attrNameLst>
                                          <p:attrName>style.visibility</p:attrName>
                                        </p:attrNameLst>
                                      </p:cBhvr>
                                      <p:to>
                                        <p:strVal val="visible"/>
                                      </p:to>
                                    </p:set>
                                    <p:animEffect transition="in" filter="wipe(down)">
                                      <p:cBhvr>
                                        <p:cTn id="50" dur="500"/>
                                        <p:tgtEl>
                                          <p:spTgt spid="3">
                                            <p:txEl>
                                              <p:pRg st="6" end="6"/>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Effect transition="in" filter="wipe(down)">
                                      <p:cBhvr>
                                        <p:cTn id="5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51" name="Rectangle 18438">
            <a:extLst>
              <a:ext uri="{FF2B5EF4-FFF2-40B4-BE49-F238E27FC236}">
                <a16:creationId xmlns:a16="http://schemas.microsoft.com/office/drawing/2014/main" id="{B7804E36-6605-4C15-AE05-652814944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52" name="Rectangle 18440">
            <a:extLst>
              <a:ext uri="{FF2B5EF4-FFF2-40B4-BE49-F238E27FC236}">
                <a16:creationId xmlns:a16="http://schemas.microsoft.com/office/drawing/2014/main" id="{660D5C27-8D3C-4B26-892C-65D34D694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72514"/>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53" name="Rectangle 18442">
            <a:extLst>
              <a:ext uri="{FF2B5EF4-FFF2-40B4-BE49-F238E27FC236}">
                <a16:creationId xmlns:a16="http://schemas.microsoft.com/office/drawing/2014/main" id="{12703459-5B5E-4B0D-999D-DB8565B7FC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5" name="Rectangle 18444">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4561" y="159026"/>
            <a:ext cx="5798876"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Costa Rica just broke its own renewable energy record | Earth And The  Environment">
            <a:extLst>
              <a:ext uri="{FF2B5EF4-FFF2-40B4-BE49-F238E27FC236}">
                <a16:creationId xmlns:a16="http://schemas.microsoft.com/office/drawing/2014/main" id="{D8FE9DB8-6D4F-6097-A509-DFCB8E405C6A}"/>
              </a:ext>
            </a:extLst>
          </p:cNvPr>
          <p:cNvPicPr>
            <a:picLocks noChangeAspect="1" noChangeArrowheads="1"/>
          </p:cNvPicPr>
          <p:nvPr/>
        </p:nvPicPr>
        <p:blipFill rotWithShape="1">
          <a:blip r:embed="rId2">
            <a:alphaModFix amt="41000"/>
            <a:extLst>
              <a:ext uri="{28A0092B-C50C-407E-A947-70E740481C1C}">
                <a14:useLocalDpi xmlns:a14="http://schemas.microsoft.com/office/drawing/2010/main" val="0"/>
              </a:ext>
            </a:extLst>
          </a:blip>
          <a:srcRect l="29996" r="10797" b="1"/>
          <a:stretch/>
        </p:blipFill>
        <p:spPr bwMode="auto">
          <a:xfrm>
            <a:off x="20" y="10"/>
            <a:ext cx="6095981" cy="68725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F95DB60-78A4-CD3A-45DA-6036C33042D4}"/>
              </a:ext>
            </a:extLst>
          </p:cNvPr>
          <p:cNvSpPr>
            <a:spLocks noGrp="1"/>
          </p:cNvSpPr>
          <p:nvPr>
            <p:ph type="title"/>
          </p:nvPr>
        </p:nvSpPr>
        <p:spPr>
          <a:xfrm>
            <a:off x="933449" y="1066800"/>
            <a:ext cx="4229100" cy="4753429"/>
          </a:xfrm>
          <a:effectLst>
            <a:outerShdw blurRad="50800" dist="12700" dir="2700000" algn="tl" rotWithShape="0">
              <a:prstClr val="black">
                <a:alpha val="40000"/>
              </a:prstClr>
            </a:outerShdw>
          </a:effectLst>
        </p:spPr>
        <p:txBody>
          <a:bodyPr anchor="ctr">
            <a:normAutofit/>
          </a:bodyPr>
          <a:lstStyle/>
          <a:p>
            <a:pPr algn="ctr"/>
            <a:r>
              <a:rPr lang="en-GB" dirty="0">
                <a:solidFill>
                  <a:schemeClr val="bg1"/>
                </a:solidFill>
              </a:rPr>
              <a:t>Energy</a:t>
            </a:r>
          </a:p>
        </p:txBody>
      </p:sp>
      <p:sp>
        <p:nvSpPr>
          <p:cNvPr id="3" name="Content Placeholder 2">
            <a:extLst>
              <a:ext uri="{FF2B5EF4-FFF2-40B4-BE49-F238E27FC236}">
                <a16:creationId xmlns:a16="http://schemas.microsoft.com/office/drawing/2014/main" id="{DB8EE2B1-6EC9-9F52-47BB-E283FF6AABA4}"/>
              </a:ext>
            </a:extLst>
          </p:cNvPr>
          <p:cNvSpPr>
            <a:spLocks noGrp="1"/>
          </p:cNvSpPr>
          <p:nvPr>
            <p:ph idx="1"/>
          </p:nvPr>
        </p:nvSpPr>
        <p:spPr>
          <a:xfrm>
            <a:off x="7124700" y="1028700"/>
            <a:ext cx="4038600" cy="4542641"/>
          </a:xfrm>
        </p:spPr>
        <p:txBody>
          <a:bodyPr anchor="t">
            <a:normAutofit/>
          </a:bodyPr>
          <a:lstStyle/>
          <a:p>
            <a:pPr algn="ctr"/>
            <a:r>
              <a:rPr lang="en-GB" dirty="0"/>
              <a:t>Costa Rica has been reasonably close to producing 0 emissions. Since 2014 Costa Rica has been running on more than 98% renewable energy. In the year 2020 it rose to 99.78%. Roughly 72% of said energy is hydropower with 12% from wind and 14.9% from thermal sources and 0.54% from biomass and solar panels. Costa Rica was ran purely on renewable energy for 300 days back in 2017. </a:t>
            </a:r>
          </a:p>
        </p:txBody>
      </p:sp>
      <p:grpSp>
        <p:nvGrpSpPr>
          <p:cNvPr id="18447" name="Group 18446">
            <a:extLst>
              <a:ext uri="{FF2B5EF4-FFF2-40B4-BE49-F238E27FC236}">
                <a16:creationId xmlns:a16="http://schemas.microsoft.com/office/drawing/2014/main" id="{D653FA49-39A3-4265-8670-1CC425A6E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7" y="5850470"/>
            <a:ext cx="867485" cy="115439"/>
            <a:chOff x="8910933" y="1861308"/>
            <a:chExt cx="867485" cy="115439"/>
          </a:xfrm>
        </p:grpSpPr>
        <p:sp>
          <p:nvSpPr>
            <p:cNvPr id="18448" name="Rectangle 18447">
              <a:extLst>
                <a:ext uri="{FF2B5EF4-FFF2-40B4-BE49-F238E27FC236}">
                  <a16:creationId xmlns:a16="http://schemas.microsoft.com/office/drawing/2014/main" id="{4DC43A9D-6FE6-4C0D-8F62-BE6F97205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8449" name="Straight Connector 18448">
              <a:extLst>
                <a:ext uri="{FF2B5EF4-FFF2-40B4-BE49-F238E27FC236}">
                  <a16:creationId xmlns:a16="http://schemas.microsoft.com/office/drawing/2014/main" id="{2A21C79E-831C-44CF-B6A5-1677130A9C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450" name="Straight Connector 18449">
              <a:extLst>
                <a:ext uri="{FF2B5EF4-FFF2-40B4-BE49-F238E27FC236}">
                  <a16:creationId xmlns:a16="http://schemas.microsoft.com/office/drawing/2014/main" id="{B1E9E6F4-D7E6-42EA-9D33-18D653D15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83596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wheel(1)">
                                      <p:cBhvr>
                                        <p:cTn id="7" dur="2000"/>
                                        <p:tgtEl>
                                          <p:spTgt spid="184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5" name="Rectangle 2075">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8" name="Picture 10" descr="Costa Rica: Eco-Tourism Capital of Latin America – Medical Travel Market">
            <a:extLst>
              <a:ext uri="{FF2B5EF4-FFF2-40B4-BE49-F238E27FC236}">
                <a16:creationId xmlns:a16="http://schemas.microsoft.com/office/drawing/2014/main" id="{BB8662D9-5BF0-483D-8D79-F670E2FE2C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086"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9"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CB793D-916E-E386-B3B3-2CC43CBD9053}"/>
              </a:ext>
            </a:extLst>
          </p:cNvPr>
          <p:cNvSpPr>
            <a:spLocks noGrp="1"/>
          </p:cNvSpPr>
          <p:nvPr>
            <p:ph type="title"/>
          </p:nvPr>
        </p:nvSpPr>
        <p:spPr>
          <a:xfrm>
            <a:off x="1050302" y="1000366"/>
            <a:ext cx="3995397" cy="1239627"/>
          </a:xfrm>
        </p:spPr>
        <p:txBody>
          <a:bodyPr anchor="b">
            <a:normAutofit/>
          </a:bodyPr>
          <a:lstStyle/>
          <a:p>
            <a:pPr algn="ctr"/>
            <a:r>
              <a:rPr lang="en-GB" dirty="0"/>
              <a:t>Sustainability Tourism Certificate</a:t>
            </a:r>
          </a:p>
        </p:txBody>
      </p:sp>
      <p:sp>
        <p:nvSpPr>
          <p:cNvPr id="3" name="Content Placeholder 2">
            <a:extLst>
              <a:ext uri="{FF2B5EF4-FFF2-40B4-BE49-F238E27FC236}">
                <a16:creationId xmlns:a16="http://schemas.microsoft.com/office/drawing/2014/main" id="{3A2E0C4A-7FF3-8C8B-B270-15A6D4D22AF2}"/>
              </a:ext>
            </a:extLst>
          </p:cNvPr>
          <p:cNvSpPr>
            <a:spLocks noGrp="1"/>
          </p:cNvSpPr>
          <p:nvPr>
            <p:ph idx="1"/>
          </p:nvPr>
        </p:nvSpPr>
        <p:spPr>
          <a:xfrm>
            <a:off x="1072662" y="2884395"/>
            <a:ext cx="3950677" cy="2469140"/>
          </a:xfrm>
        </p:spPr>
        <p:txBody>
          <a:bodyPr>
            <a:normAutofit/>
          </a:bodyPr>
          <a:lstStyle/>
          <a:p>
            <a:pPr marL="171450" indent="-171450" algn="ctr">
              <a:lnSpc>
                <a:spcPct val="100000"/>
              </a:lnSpc>
              <a:buFont typeface="Arial" panose="020B0604020202020204" pitchFamily="34" charset="0"/>
              <a:buChar char="•"/>
            </a:pPr>
            <a:r>
              <a:rPr lang="en-GB" sz="1400" dirty="0"/>
              <a:t>Set up in 1995- help measure the level of sustainability within the tourism industry to include Hotels, tours, restaurants and transportation. </a:t>
            </a:r>
          </a:p>
          <a:p>
            <a:pPr marL="171450" indent="-171450" algn="ctr">
              <a:lnSpc>
                <a:spcPct val="100000"/>
              </a:lnSpc>
              <a:buFont typeface="Arial" panose="020B0604020202020204" pitchFamily="34" charset="0"/>
              <a:buChar char="•"/>
            </a:pPr>
            <a:r>
              <a:rPr lang="en-GB" sz="1400" dirty="0"/>
              <a:t>Assess environmental, social/cultural and economic </a:t>
            </a:r>
          </a:p>
          <a:p>
            <a:pPr marL="171450" indent="-171450" algn="ctr">
              <a:lnSpc>
                <a:spcPct val="100000"/>
              </a:lnSpc>
              <a:buFont typeface="Arial" panose="020B0604020202020204" pitchFamily="34" charset="0"/>
              <a:buChar char="•"/>
            </a:pPr>
            <a:r>
              <a:rPr lang="en-GB" sz="1400" dirty="0"/>
              <a:t>5 levels- degree of commitment and accomplishment</a:t>
            </a:r>
          </a:p>
          <a:p>
            <a:pPr marL="171450" indent="-171450" algn="ctr">
              <a:lnSpc>
                <a:spcPct val="100000"/>
              </a:lnSpc>
              <a:buFont typeface="Arial" panose="020B0604020202020204" pitchFamily="34" charset="0"/>
              <a:buChar char="•"/>
            </a:pPr>
            <a:r>
              <a:rPr lang="en-GB" sz="1400" dirty="0"/>
              <a:t>What does the costa Rican tourism board do? </a:t>
            </a:r>
          </a:p>
        </p:txBody>
      </p:sp>
      <p:grpSp>
        <p:nvGrpSpPr>
          <p:cNvPr id="2087" name="Group 2079">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2543656"/>
            <a:ext cx="867485" cy="115439"/>
            <a:chOff x="8910933" y="1861308"/>
            <a:chExt cx="867485" cy="115439"/>
          </a:xfrm>
        </p:grpSpPr>
        <p:sp>
          <p:nvSpPr>
            <p:cNvPr id="2089" name="Rectangle 2080">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82" name="Straight Connector 2081">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83" name="Straight Connector 2082">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2056" name="Picture 8" descr="Costa Rica - Sustainable tourism &amp; ecotourism">
            <a:extLst>
              <a:ext uri="{FF2B5EF4-FFF2-40B4-BE49-F238E27FC236}">
                <a16:creationId xmlns:a16="http://schemas.microsoft.com/office/drawing/2014/main" id="{7C29EFDD-53C6-46BC-90DD-28C432618C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4665" y="529815"/>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332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058"/>
                                        </p:tgtEl>
                                        <p:attrNameLst>
                                          <p:attrName>style.visibility</p:attrName>
                                        </p:attrNameLst>
                                      </p:cBhvr>
                                      <p:to>
                                        <p:strVal val="visible"/>
                                      </p:to>
                                    </p:set>
                                    <p:animEffect transition="in" filter="wheel(1)">
                                      <p:cBhvr>
                                        <p:cTn id="7" dur="2000"/>
                                        <p:tgtEl>
                                          <p:spTgt spid="20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4" name="Picture 6" descr="Chart: The State of the Paris Agreement | Statista">
            <a:extLst>
              <a:ext uri="{FF2B5EF4-FFF2-40B4-BE49-F238E27FC236}">
                <a16:creationId xmlns:a16="http://schemas.microsoft.com/office/drawing/2014/main" id="{C8259DEE-E547-D1FD-E3BF-23300E7C89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777" b="20973"/>
          <a:stretch/>
        </p:blipFill>
        <p:spPr bwMode="auto">
          <a:xfrm>
            <a:off x="6096000" y="3428989"/>
            <a:ext cx="6096000" cy="3429001"/>
          </a:xfrm>
          <a:prstGeom prst="rect">
            <a:avLst/>
          </a:prstGeom>
          <a:noFill/>
          <a:extLst>
            <a:ext uri="{909E8E84-426E-40DD-AFC4-6F175D3DCCD1}">
              <a14:hiddenFill xmlns:a14="http://schemas.microsoft.com/office/drawing/2010/main">
                <a:solidFill>
                  <a:srgbClr val="FFFFFF"/>
                </a:solidFill>
              </a14:hiddenFill>
            </a:ext>
          </a:extLst>
        </p:spPr>
      </p:pic>
      <p:sp>
        <p:nvSpPr>
          <p:cNvPr id="17418"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9"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2344B-A0E0-9D84-D037-1C27A63368D0}"/>
              </a:ext>
            </a:extLst>
          </p:cNvPr>
          <p:cNvSpPr>
            <a:spLocks noGrp="1"/>
          </p:cNvSpPr>
          <p:nvPr>
            <p:ph type="title"/>
          </p:nvPr>
        </p:nvSpPr>
        <p:spPr>
          <a:xfrm>
            <a:off x="1050302" y="1000366"/>
            <a:ext cx="3995397" cy="1239627"/>
          </a:xfrm>
        </p:spPr>
        <p:txBody>
          <a:bodyPr anchor="b">
            <a:normAutofit/>
          </a:bodyPr>
          <a:lstStyle/>
          <a:p>
            <a:pPr algn="ctr"/>
            <a:r>
              <a:rPr lang="en-GB" dirty="0"/>
              <a:t>Paris Climate Agreement</a:t>
            </a:r>
          </a:p>
        </p:txBody>
      </p:sp>
      <p:sp>
        <p:nvSpPr>
          <p:cNvPr id="3" name="Content Placeholder 2">
            <a:extLst>
              <a:ext uri="{FF2B5EF4-FFF2-40B4-BE49-F238E27FC236}">
                <a16:creationId xmlns:a16="http://schemas.microsoft.com/office/drawing/2014/main" id="{62A07A85-A0A7-51F6-7A2B-48AD7F0FD0C9}"/>
              </a:ext>
            </a:extLst>
          </p:cNvPr>
          <p:cNvSpPr>
            <a:spLocks noGrp="1"/>
          </p:cNvSpPr>
          <p:nvPr>
            <p:ph idx="1"/>
          </p:nvPr>
        </p:nvSpPr>
        <p:spPr>
          <a:xfrm>
            <a:off x="1072662" y="2884395"/>
            <a:ext cx="3950677" cy="2469140"/>
          </a:xfrm>
        </p:spPr>
        <p:txBody>
          <a:bodyPr>
            <a:normAutofit/>
          </a:bodyPr>
          <a:lstStyle/>
          <a:p>
            <a:pPr algn="ctr">
              <a:lnSpc>
                <a:spcPct val="100000"/>
              </a:lnSpc>
            </a:pPr>
            <a:r>
              <a:rPr lang="en-GB" sz="1700" dirty="0"/>
              <a:t>Joined the Paris Agreement back in 2016. the Paris Agreement according to the Climate Action page is a global framework that tries to avoid dangerous climate change by helping to limit global warming to below 2 degrees and make sure it stays at 1.5 degrees. It was first a  legally binding document in December 2015. </a:t>
            </a:r>
          </a:p>
        </p:txBody>
      </p:sp>
      <p:grpSp>
        <p:nvGrpSpPr>
          <p:cNvPr id="17423" name="Group 17422">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2543656"/>
            <a:ext cx="867485" cy="115439"/>
            <a:chOff x="8910933" y="1861308"/>
            <a:chExt cx="867485" cy="115439"/>
          </a:xfrm>
        </p:grpSpPr>
        <p:sp>
          <p:nvSpPr>
            <p:cNvPr id="17424" name="Rectangle 17423">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425" name="Straight Connector 17424">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426" name="Straight Connector 17425">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17412" name="Picture 4" descr="List of Parties that signed the Paris Agreement on 22 April">
            <a:extLst>
              <a:ext uri="{FF2B5EF4-FFF2-40B4-BE49-F238E27FC236}">
                <a16:creationId xmlns:a16="http://schemas.microsoft.com/office/drawing/2014/main" id="{CB6FAA30-D4A3-481C-CB96-0828E036D2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92" r="13637" b="2"/>
          <a:stretch/>
        </p:blipFill>
        <p:spPr bwMode="auto">
          <a:xfrm>
            <a:off x="6096000" y="10"/>
            <a:ext cx="6096000" cy="3428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10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75,181 Costa Rica Stock Photos - Free &amp; Royalty-Free Stock ...">
            <a:extLst>
              <a:ext uri="{FF2B5EF4-FFF2-40B4-BE49-F238E27FC236}">
                <a16:creationId xmlns:a16="http://schemas.microsoft.com/office/drawing/2014/main" id="{4D8707AA-1B14-5456-CC7D-D503F7C6BC4A}"/>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b="15587"/>
          <a:stretch/>
        </p:blipFill>
        <p:spPr bwMode="auto">
          <a:xfrm>
            <a:off x="20" y="10"/>
            <a:ext cx="12191979" cy="686963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598CF74-54EC-6449-F765-95B34EC0A0BB}"/>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dirty="0">
                <a:solidFill>
                  <a:schemeClr val="tx1"/>
                </a:solidFill>
              </a:rPr>
              <a:t>How has Costa Rica implemented Sustainability</a:t>
            </a:r>
          </a:p>
        </p:txBody>
      </p:sp>
      <p:sp>
        <p:nvSpPr>
          <p:cNvPr id="3" name="Content Placeholder 2">
            <a:extLst>
              <a:ext uri="{FF2B5EF4-FFF2-40B4-BE49-F238E27FC236}">
                <a16:creationId xmlns:a16="http://schemas.microsoft.com/office/drawing/2014/main" id="{0E599E5A-0F2E-3F2C-8489-A2BF139C953B}"/>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fontScale="85000" lnSpcReduction="10000"/>
          </a:bodyPr>
          <a:lstStyle/>
          <a:p>
            <a:pPr algn="ctr">
              <a:lnSpc>
                <a:spcPct val="100000"/>
              </a:lnSpc>
            </a:pPr>
            <a:r>
              <a:rPr lang="en-GB" sz="1700" b="1" dirty="0">
                <a:solidFill>
                  <a:schemeClr val="tx1"/>
                </a:solidFill>
              </a:rPr>
              <a:t>Environmental </a:t>
            </a:r>
          </a:p>
          <a:p>
            <a:pPr algn="ctr">
              <a:lnSpc>
                <a:spcPct val="100000"/>
              </a:lnSpc>
            </a:pPr>
            <a:r>
              <a:rPr lang="en-GB" sz="1700" dirty="0">
                <a:solidFill>
                  <a:schemeClr val="tx1"/>
                </a:solidFill>
              </a:rPr>
              <a:t>Protection of Natural Resources- 24 national parks, 58 wildlife refuges and 11 forest reserves, 8 biological reserved and 15 wetlands</a:t>
            </a:r>
          </a:p>
          <a:p>
            <a:pPr algn="ctr">
              <a:lnSpc>
                <a:spcPct val="100000"/>
              </a:lnSpc>
            </a:pPr>
            <a:endParaRPr lang="en-GB" sz="1700" dirty="0">
              <a:solidFill>
                <a:schemeClr val="tx1"/>
              </a:solidFill>
            </a:endParaRPr>
          </a:p>
          <a:p>
            <a:pPr algn="ctr">
              <a:lnSpc>
                <a:spcPct val="100000"/>
              </a:lnSpc>
            </a:pPr>
            <a:endParaRPr lang="en-GB" sz="1700" b="1" i="1" dirty="0">
              <a:solidFill>
                <a:schemeClr val="tx1"/>
              </a:solidFill>
            </a:endParaRPr>
          </a:p>
          <a:p>
            <a:pPr algn="ctr">
              <a:lnSpc>
                <a:spcPct val="100000"/>
              </a:lnSpc>
            </a:pPr>
            <a:r>
              <a:rPr lang="en-GB" sz="1700" b="1" i="1" dirty="0">
                <a:solidFill>
                  <a:schemeClr val="tx1"/>
                </a:solidFill>
              </a:rPr>
              <a:t>Responsible Travel?</a:t>
            </a:r>
          </a:p>
          <a:p>
            <a:pPr algn="ctr">
              <a:lnSpc>
                <a:spcPct val="100000"/>
              </a:lnSpc>
            </a:pPr>
            <a:r>
              <a:rPr lang="en-GB" sz="1700" dirty="0">
                <a:solidFill>
                  <a:schemeClr val="tx1"/>
                </a:solidFill>
              </a:rPr>
              <a:t> Reducing plastics within local towns to reduce the likelihood of people littering and damaging the environment and animals.  It is important to encourage the use of sustainable transportation options such as buses, renting bikes following in lines with the green transport.</a:t>
            </a:r>
          </a:p>
          <a:p>
            <a:pPr algn="ctr">
              <a:lnSpc>
                <a:spcPct val="100000"/>
              </a:lnSpc>
            </a:pPr>
            <a:r>
              <a:rPr lang="en-GB" sz="1700" dirty="0">
                <a:solidFill>
                  <a:schemeClr val="tx1"/>
                </a:solidFill>
              </a:rPr>
              <a:t>By 2035 all cars within the country will all be electric</a:t>
            </a:r>
          </a:p>
          <a:p>
            <a:pPr algn="ctr">
              <a:lnSpc>
                <a:spcPct val="100000"/>
              </a:lnSpc>
            </a:pPr>
            <a:r>
              <a:rPr lang="en-GB" sz="1700" dirty="0">
                <a:solidFill>
                  <a:schemeClr val="tx1"/>
                </a:solidFill>
              </a:rPr>
              <a:t>Aiming for total decarbonisation by 2050 as well as a net zero target. </a:t>
            </a:r>
          </a:p>
          <a:p>
            <a:pPr algn="ctr">
              <a:lnSpc>
                <a:spcPct val="100000"/>
              </a:lnSpc>
            </a:pPr>
            <a:r>
              <a:rPr lang="en-GB" sz="1700" dirty="0">
                <a:solidFill>
                  <a:schemeClr val="tx1"/>
                </a:solidFill>
              </a:rPr>
              <a:t> </a:t>
            </a:r>
          </a:p>
        </p:txBody>
      </p:sp>
      <p:grpSp>
        <p:nvGrpSpPr>
          <p:cNvPr id="1035" name="Group 1034">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036" name="Rectangle 1035">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037" name="Straight Connector 1036">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462625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033" name="Rectangle 1032">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pic>
        <p:nvPicPr>
          <p:cNvPr id="1026" name="Picture 2" descr="75,181 Costa Rica Stock Photos - Free &amp; Royalty-Free Stock ...">
            <a:extLst>
              <a:ext uri="{FF2B5EF4-FFF2-40B4-BE49-F238E27FC236}">
                <a16:creationId xmlns:a16="http://schemas.microsoft.com/office/drawing/2014/main" id="{4D8707AA-1B14-5456-CC7D-D503F7C6BC4A}"/>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b="15587"/>
          <a:stretch/>
        </p:blipFill>
        <p:spPr bwMode="auto">
          <a:xfrm>
            <a:off x="20" y="10"/>
            <a:ext cx="12191979" cy="686963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598CF74-54EC-6449-F765-95B34EC0A0BB}"/>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dirty="0">
                <a:solidFill>
                  <a:schemeClr val="tx1"/>
                </a:solidFill>
              </a:rPr>
              <a:t>How has Costa Rica implemented Sustainability</a:t>
            </a:r>
          </a:p>
        </p:txBody>
      </p:sp>
      <p:sp>
        <p:nvSpPr>
          <p:cNvPr id="3" name="Content Placeholder 2">
            <a:extLst>
              <a:ext uri="{FF2B5EF4-FFF2-40B4-BE49-F238E27FC236}">
                <a16:creationId xmlns:a16="http://schemas.microsoft.com/office/drawing/2014/main" id="{0E599E5A-0F2E-3F2C-8489-A2BF139C953B}"/>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a:bodyPr>
          <a:lstStyle/>
          <a:p>
            <a:pPr algn="ctr">
              <a:lnSpc>
                <a:spcPct val="100000"/>
              </a:lnSpc>
            </a:pPr>
            <a:r>
              <a:rPr lang="en-GB" sz="1700" b="1" dirty="0">
                <a:solidFill>
                  <a:schemeClr val="tx1"/>
                </a:solidFill>
              </a:rPr>
              <a:t>Economic </a:t>
            </a:r>
          </a:p>
          <a:p>
            <a:pPr algn="ctr">
              <a:lnSpc>
                <a:spcPct val="100000"/>
              </a:lnSpc>
            </a:pPr>
            <a:r>
              <a:rPr lang="en-GB" sz="1700" dirty="0">
                <a:solidFill>
                  <a:schemeClr val="tx1"/>
                </a:solidFill>
              </a:rPr>
              <a:t>The rise in jobs has a positive impact on the sustainable tourism of Costa Rica. Urban green economy with GEF support. Otherwise known as the Global Environment Facility. </a:t>
            </a:r>
          </a:p>
          <a:p>
            <a:pPr algn="ctr">
              <a:lnSpc>
                <a:spcPct val="100000"/>
              </a:lnSpc>
            </a:pPr>
            <a:r>
              <a:rPr lang="en-GB" sz="1700" dirty="0">
                <a:solidFill>
                  <a:schemeClr val="tx1"/>
                </a:solidFill>
              </a:rPr>
              <a:t>Decarbonise the Great Metropolitan Area through ‘sustainable integrated urban planning’ </a:t>
            </a:r>
          </a:p>
          <a:p>
            <a:pPr algn="ctr">
              <a:lnSpc>
                <a:spcPct val="100000"/>
              </a:lnSpc>
            </a:pPr>
            <a:r>
              <a:rPr lang="en-GB" sz="1700" b="1" dirty="0">
                <a:solidFill>
                  <a:schemeClr val="tx1"/>
                </a:solidFill>
              </a:rPr>
              <a:t>Circular Economy</a:t>
            </a:r>
          </a:p>
          <a:p>
            <a:pPr algn="ctr">
              <a:lnSpc>
                <a:spcPct val="100000"/>
              </a:lnSpc>
            </a:pPr>
            <a:endParaRPr lang="en-GB" sz="1700" dirty="0">
              <a:solidFill>
                <a:schemeClr val="tx1"/>
              </a:solidFill>
            </a:endParaRPr>
          </a:p>
          <a:p>
            <a:pPr algn="ctr">
              <a:lnSpc>
                <a:spcPct val="100000"/>
              </a:lnSpc>
            </a:pPr>
            <a:r>
              <a:rPr lang="en-GB" sz="1700" dirty="0">
                <a:solidFill>
                  <a:schemeClr val="tx1"/>
                </a:solidFill>
              </a:rPr>
              <a:t> </a:t>
            </a:r>
          </a:p>
        </p:txBody>
      </p:sp>
      <p:grpSp>
        <p:nvGrpSpPr>
          <p:cNvPr id="1035" name="Group 1034">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036" name="Rectangle 1035">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Bembo"/>
                <a:ea typeface="+mn-ea"/>
                <a:cs typeface="+mn-cs"/>
              </a:endParaRPr>
            </a:p>
          </p:txBody>
        </p:sp>
        <p:cxnSp>
          <p:nvCxnSpPr>
            <p:cNvPr id="1037" name="Straight Connector 1036">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947170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sp>
        <p:nvSpPr>
          <p:cNvPr id="1033" name="Rectangle 1032">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embo"/>
              <a:ea typeface="+mn-ea"/>
              <a:cs typeface="+mn-cs"/>
            </a:endParaRPr>
          </a:p>
        </p:txBody>
      </p:sp>
      <p:pic>
        <p:nvPicPr>
          <p:cNvPr id="1026" name="Picture 2" descr="75,181 Costa Rica Stock Photos - Free &amp; Royalty-Free Stock ...">
            <a:extLst>
              <a:ext uri="{FF2B5EF4-FFF2-40B4-BE49-F238E27FC236}">
                <a16:creationId xmlns:a16="http://schemas.microsoft.com/office/drawing/2014/main" id="{4D8707AA-1B14-5456-CC7D-D503F7C6BC4A}"/>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b="15587"/>
          <a:stretch/>
        </p:blipFill>
        <p:spPr bwMode="auto">
          <a:xfrm>
            <a:off x="20" y="10"/>
            <a:ext cx="12191979" cy="686963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598CF74-54EC-6449-F765-95B34EC0A0BB}"/>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dirty="0">
                <a:solidFill>
                  <a:schemeClr val="tx1"/>
                </a:solidFill>
              </a:rPr>
              <a:t>How has Costa Rica implemented Sustainability</a:t>
            </a:r>
          </a:p>
        </p:txBody>
      </p:sp>
      <p:sp>
        <p:nvSpPr>
          <p:cNvPr id="3" name="Content Placeholder 2">
            <a:extLst>
              <a:ext uri="{FF2B5EF4-FFF2-40B4-BE49-F238E27FC236}">
                <a16:creationId xmlns:a16="http://schemas.microsoft.com/office/drawing/2014/main" id="{0E599E5A-0F2E-3F2C-8489-A2BF139C953B}"/>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a:bodyPr>
          <a:lstStyle/>
          <a:p>
            <a:pPr algn="ctr">
              <a:lnSpc>
                <a:spcPct val="100000"/>
              </a:lnSpc>
            </a:pPr>
            <a:r>
              <a:rPr lang="en-GB" sz="1700" b="1" dirty="0">
                <a:solidFill>
                  <a:schemeClr val="tx1"/>
                </a:solidFill>
              </a:rPr>
              <a:t>Political</a:t>
            </a:r>
          </a:p>
          <a:p>
            <a:pPr algn="ctr">
              <a:lnSpc>
                <a:spcPct val="100000"/>
              </a:lnSpc>
            </a:pPr>
            <a:r>
              <a:rPr lang="en-GB" sz="1700" dirty="0">
                <a:solidFill>
                  <a:schemeClr val="tx1"/>
                </a:solidFill>
              </a:rPr>
              <a:t>Costa </a:t>
            </a:r>
            <a:r>
              <a:rPr lang="en-GB" sz="1700" dirty="0" err="1">
                <a:solidFill>
                  <a:schemeClr val="tx1"/>
                </a:solidFill>
              </a:rPr>
              <a:t>rica</a:t>
            </a:r>
            <a:r>
              <a:rPr lang="en-GB" sz="1700" dirty="0">
                <a:solidFill>
                  <a:schemeClr val="tx1"/>
                </a:solidFill>
              </a:rPr>
              <a:t> is a democratic republic and famous for it being well-functioning. There is a multi-party system where power is implemented  by the president and their bodies.  With the new elected government it runs well.</a:t>
            </a:r>
          </a:p>
          <a:p>
            <a:pPr algn="ctr">
              <a:lnSpc>
                <a:spcPct val="100000"/>
              </a:lnSpc>
            </a:pPr>
            <a:r>
              <a:rPr lang="en-GB" sz="1700" dirty="0">
                <a:solidFill>
                  <a:schemeClr val="tx1"/>
                </a:solidFill>
              </a:rPr>
              <a:t> </a:t>
            </a:r>
          </a:p>
        </p:txBody>
      </p:sp>
      <p:grpSp>
        <p:nvGrpSpPr>
          <p:cNvPr id="1035" name="Group 1034">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036" name="Rectangle 1035">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Bembo"/>
                <a:ea typeface="+mn-ea"/>
                <a:cs typeface="+mn-cs"/>
              </a:endParaRPr>
            </a:p>
          </p:txBody>
        </p:sp>
        <p:cxnSp>
          <p:nvCxnSpPr>
            <p:cNvPr id="1037" name="Straight Connector 1036">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4592221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15" name="Rectangle 4114">
            <a:extLst>
              <a:ext uri="{FF2B5EF4-FFF2-40B4-BE49-F238E27FC236}">
                <a16:creationId xmlns:a16="http://schemas.microsoft.com/office/drawing/2014/main" id="{358860B5-4C8B-4A85-9C61-6C38237A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7" name="Rectangle 4116">
            <a:extLst>
              <a:ext uri="{FF2B5EF4-FFF2-40B4-BE49-F238E27FC236}">
                <a16:creationId xmlns:a16="http://schemas.microsoft.com/office/drawing/2014/main" id="{8C88D8DB-F336-4940-A141-657B45C9F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osta Rican Culture, an Honest Guide • James Kaiser">
            <a:extLst>
              <a:ext uri="{FF2B5EF4-FFF2-40B4-BE49-F238E27FC236}">
                <a16:creationId xmlns:a16="http://schemas.microsoft.com/office/drawing/2014/main" id="{16815FBB-90BE-6959-EF23-4314CA8A682C}"/>
              </a:ext>
            </a:extLst>
          </p:cNvPr>
          <p:cNvPicPr>
            <a:picLocks noChangeAspect="1" noChangeArrowheads="1"/>
          </p:cNvPicPr>
          <p:nvPr/>
        </p:nvPicPr>
        <p:blipFill rotWithShape="1">
          <a:blip r:embed="rId2">
            <a:alphaModFix amt="41000"/>
            <a:extLst>
              <a:ext uri="{28A0092B-C50C-407E-A947-70E740481C1C}">
                <a14:useLocalDpi xmlns:a14="http://schemas.microsoft.com/office/drawing/2010/main" val="0"/>
              </a:ext>
            </a:extLst>
          </a:blip>
          <a:srcRect t="38" b="9962"/>
          <a:stretch/>
        </p:blipFill>
        <p:spPr bwMode="auto">
          <a:xfrm>
            <a:off x="20" y="1"/>
            <a:ext cx="12191979" cy="6858000"/>
          </a:xfrm>
          <a:prstGeom prst="rect">
            <a:avLst/>
          </a:prstGeom>
          <a:noFill/>
          <a:extLst>
            <a:ext uri="{909E8E84-426E-40DD-AFC4-6F175D3DCCD1}">
              <a14:hiddenFill xmlns:a14="http://schemas.microsoft.com/office/drawing/2010/main">
                <a:solidFill>
                  <a:srgbClr val="FFFFFF"/>
                </a:solidFill>
              </a14:hiddenFill>
            </a:ext>
          </a:extLst>
        </p:spPr>
      </p:pic>
      <p:sp>
        <p:nvSpPr>
          <p:cNvPr id="4119" name="Rectangle 5">
            <a:extLst>
              <a:ext uri="{FF2B5EF4-FFF2-40B4-BE49-F238E27FC236}">
                <a16:creationId xmlns:a16="http://schemas.microsoft.com/office/drawing/2014/main" id="{59F0F49B-3281-41C6-B073-D00425151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406"/>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18B318-74F9-F035-1B2F-239909B324F4}"/>
              </a:ext>
            </a:extLst>
          </p:cNvPr>
          <p:cNvSpPr>
            <a:spLocks noGrp="1"/>
          </p:cNvSpPr>
          <p:nvPr>
            <p:ph type="title"/>
          </p:nvPr>
        </p:nvSpPr>
        <p:spPr>
          <a:xfrm>
            <a:off x="1424940" y="1700294"/>
            <a:ext cx="3246119" cy="2608006"/>
          </a:xfrm>
        </p:spPr>
        <p:txBody>
          <a:bodyPr anchor="ctr">
            <a:normAutofit fontScale="90000"/>
          </a:bodyPr>
          <a:lstStyle/>
          <a:p>
            <a:pPr algn="ctr"/>
            <a:r>
              <a:rPr lang="en-GB" sz="2700" dirty="0"/>
              <a:t>How has sustainability been implemented through social/cultural</a:t>
            </a:r>
            <a:br>
              <a:rPr lang="en-GB" dirty="0"/>
            </a:br>
            <a:r>
              <a:rPr lang="en-GB" dirty="0"/>
              <a:t>What is the culture like?</a:t>
            </a:r>
          </a:p>
        </p:txBody>
      </p:sp>
      <p:sp>
        <p:nvSpPr>
          <p:cNvPr id="3" name="Content Placeholder 2">
            <a:extLst>
              <a:ext uri="{FF2B5EF4-FFF2-40B4-BE49-F238E27FC236}">
                <a16:creationId xmlns:a16="http://schemas.microsoft.com/office/drawing/2014/main" id="{41162AF8-724B-02FD-E75A-50DEB0483A69}"/>
              </a:ext>
            </a:extLst>
          </p:cNvPr>
          <p:cNvSpPr>
            <a:spLocks noGrp="1"/>
          </p:cNvSpPr>
          <p:nvPr>
            <p:ph idx="1"/>
          </p:nvPr>
        </p:nvSpPr>
        <p:spPr>
          <a:xfrm>
            <a:off x="6467877" y="1035050"/>
            <a:ext cx="4452968" cy="4800600"/>
          </a:xfrm>
          <a:effectLst>
            <a:outerShdw blurRad="50800" dist="12700" dir="2700000" algn="tl" rotWithShape="0">
              <a:prstClr val="black">
                <a:alpha val="40000"/>
              </a:prstClr>
            </a:outerShdw>
          </a:effectLst>
        </p:spPr>
        <p:txBody>
          <a:bodyPr anchor="ctr">
            <a:normAutofit/>
          </a:bodyPr>
          <a:lstStyle/>
          <a:p>
            <a:pPr algn="ctr"/>
            <a:r>
              <a:rPr lang="en-GB">
                <a:solidFill>
                  <a:schemeClr val="bg1"/>
                </a:solidFill>
              </a:rPr>
              <a:t>Home to 60,000 indigenous Costa Ricans in traditional communities</a:t>
            </a:r>
          </a:p>
          <a:p>
            <a:pPr algn="ctr"/>
            <a:r>
              <a:rPr lang="en-GB">
                <a:solidFill>
                  <a:schemeClr val="bg1"/>
                </a:solidFill>
              </a:rPr>
              <a:t>What is agro forestry? </a:t>
            </a:r>
          </a:p>
          <a:p>
            <a:pPr algn="ctr"/>
            <a:endParaRPr lang="en-GB">
              <a:solidFill>
                <a:schemeClr val="bg1"/>
              </a:solidFill>
            </a:endParaRPr>
          </a:p>
          <a:p>
            <a:pPr algn="ctr"/>
            <a:endParaRPr lang="en-GB">
              <a:solidFill>
                <a:schemeClr val="bg1"/>
              </a:solidFill>
            </a:endParaRPr>
          </a:p>
        </p:txBody>
      </p:sp>
      <p:grpSp>
        <p:nvGrpSpPr>
          <p:cNvPr id="4121" name="Group 4120">
            <a:extLst>
              <a:ext uri="{FF2B5EF4-FFF2-40B4-BE49-F238E27FC236}">
                <a16:creationId xmlns:a16="http://schemas.microsoft.com/office/drawing/2014/main" id="{BD2492B2-B8B7-4A51-ABA9-EB4480F77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9" y="4550150"/>
            <a:ext cx="867485" cy="115439"/>
            <a:chOff x="8910933" y="1861308"/>
            <a:chExt cx="867485" cy="115439"/>
          </a:xfrm>
        </p:grpSpPr>
        <p:sp>
          <p:nvSpPr>
            <p:cNvPr id="4122" name="Rectangle 4121">
              <a:extLst>
                <a:ext uri="{FF2B5EF4-FFF2-40B4-BE49-F238E27FC236}">
                  <a16:creationId xmlns:a16="http://schemas.microsoft.com/office/drawing/2014/main" id="{EE25C357-E66E-42A1-A409-1235486B5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23" name="Straight Connector 4122">
              <a:extLst>
                <a:ext uri="{FF2B5EF4-FFF2-40B4-BE49-F238E27FC236}">
                  <a16:creationId xmlns:a16="http://schemas.microsoft.com/office/drawing/2014/main" id="{46318FBB-DA09-4FF6-B480-C513819F1B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24" name="Straight Connector 4123">
              <a:extLst>
                <a:ext uri="{FF2B5EF4-FFF2-40B4-BE49-F238E27FC236}">
                  <a16:creationId xmlns:a16="http://schemas.microsoft.com/office/drawing/2014/main" id="{567E98EC-5AA4-4A5A-9F6D-20968E3A5E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pSp>
        <p:nvGrpSpPr>
          <p:cNvPr id="4126" name="Group 4125">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4127" name="Rectangle 4126">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128" name="Straight Connector 4127">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29" name="Straight Connector 4128">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9975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wheel(1)">
                                      <p:cBhvr>
                                        <p:cTn id="7" dur="2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1" name="Group 3080">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3082" name="Rectangle 3081">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083" name="Straight Connector 3082">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84" name="Straight Connector 3083">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3086" name="Rectangle 3085">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Bri Bri Peoples of Costa Rica">
            <a:extLst>
              <a:ext uri="{FF2B5EF4-FFF2-40B4-BE49-F238E27FC236}">
                <a16:creationId xmlns:a16="http://schemas.microsoft.com/office/drawing/2014/main" id="{EEBC81C4-8E2C-45DA-A4BE-95879FC6BA13}"/>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b="11417"/>
          <a:stretch/>
        </p:blipFill>
        <p:spPr bwMode="auto">
          <a:xfrm>
            <a:off x="6489" y="0"/>
            <a:ext cx="12192000" cy="6857989"/>
          </a:xfrm>
          <a:prstGeom prst="rect">
            <a:avLst/>
          </a:prstGeom>
          <a:noFill/>
          <a:extLst>
            <a:ext uri="{909E8E84-426E-40DD-AFC4-6F175D3DCCD1}">
              <a14:hiddenFill xmlns:a14="http://schemas.microsoft.com/office/drawing/2010/main">
                <a:solidFill>
                  <a:srgbClr val="FFFFFF"/>
                </a:solidFill>
              </a14:hiddenFill>
            </a:ext>
          </a:extLst>
        </p:spPr>
      </p:pic>
      <p:sp>
        <p:nvSpPr>
          <p:cNvPr id="3088" name="Rectangle 3087">
            <a:extLst>
              <a:ext uri="{FF2B5EF4-FFF2-40B4-BE49-F238E27FC236}">
                <a16:creationId xmlns:a16="http://schemas.microsoft.com/office/drawing/2014/main" id="{4DAEF25D-C97E-48E9-B20C-FEFC2EC6E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3200"/>
            <a:ext cx="12191999" cy="5384800"/>
          </a:xfrm>
          <a:prstGeom prst="rect">
            <a:avLst/>
          </a:prstGeom>
          <a:gradFill flip="none" rotWithShape="1">
            <a:gsLst>
              <a:gs pos="0">
                <a:srgbClr val="000000">
                  <a:alpha val="0"/>
                </a:srgbClr>
              </a:gs>
              <a:gs pos="42000">
                <a:srgbClr val="000000">
                  <a:alpha val="41000"/>
                </a:srgbClr>
              </a:gs>
              <a:gs pos="100000">
                <a:srgbClr val="000000">
                  <a:alpha val="67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88D8C-4863-D78A-F66F-D611A515889F}"/>
              </a:ext>
            </a:extLst>
          </p:cNvPr>
          <p:cNvSpPr>
            <a:spLocks noGrp="1"/>
          </p:cNvSpPr>
          <p:nvPr>
            <p:ph type="title"/>
          </p:nvPr>
        </p:nvSpPr>
        <p:spPr>
          <a:xfrm>
            <a:off x="2455401" y="2641348"/>
            <a:ext cx="7272408" cy="1072247"/>
          </a:xfrm>
        </p:spPr>
        <p:txBody>
          <a:bodyPr vert="horz" lIns="91440" tIns="45720" rIns="91440" bIns="45720" rtlCol="0" anchor="b">
            <a:normAutofit/>
          </a:bodyPr>
          <a:lstStyle/>
          <a:p>
            <a:pPr algn="ctr"/>
            <a:r>
              <a:rPr lang="en-US" sz="2800" kern="1200" cap="all" spc="390" baseline="0" dirty="0">
                <a:solidFill>
                  <a:srgbClr val="FFFFFF"/>
                </a:solidFill>
                <a:latin typeface="+mj-lt"/>
                <a:ea typeface="+mj-ea"/>
                <a:cs typeface="+mj-cs"/>
              </a:rPr>
              <a:t>The Bribri women </a:t>
            </a:r>
          </a:p>
        </p:txBody>
      </p:sp>
      <p:grpSp>
        <p:nvGrpSpPr>
          <p:cNvPr id="3090" name="Group 3089">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3091" name="Rectangle 3090">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092" name="Straight Connector 3091">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093" name="Straight Connector 3092">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E2AAC064-EE4E-070C-481C-3518859B4434}"/>
              </a:ext>
            </a:extLst>
          </p:cNvPr>
          <p:cNvSpPr txBox="1"/>
          <p:nvPr/>
        </p:nvSpPr>
        <p:spPr>
          <a:xfrm rot="2662085">
            <a:off x="-73242" y="5577877"/>
            <a:ext cx="2630979" cy="830997"/>
          </a:xfrm>
          <a:prstGeom prst="rect">
            <a:avLst/>
          </a:prstGeom>
          <a:noFill/>
        </p:spPr>
        <p:txBody>
          <a:bodyPr wrap="square" rtlCol="0">
            <a:spAutoFit/>
          </a:bodyPr>
          <a:lstStyle/>
          <a:p>
            <a:r>
              <a:rPr lang="en-GB" sz="2400" dirty="0">
                <a:solidFill>
                  <a:schemeClr val="bg1"/>
                </a:solidFill>
              </a:rPr>
              <a:t>MATRIARCHAL SOCIETY</a:t>
            </a:r>
          </a:p>
        </p:txBody>
      </p:sp>
      <p:sp>
        <p:nvSpPr>
          <p:cNvPr id="5" name="TextBox 4">
            <a:extLst>
              <a:ext uri="{FF2B5EF4-FFF2-40B4-BE49-F238E27FC236}">
                <a16:creationId xmlns:a16="http://schemas.microsoft.com/office/drawing/2014/main" id="{C8E69323-27FA-998F-C739-3885DADA7EAC}"/>
              </a:ext>
            </a:extLst>
          </p:cNvPr>
          <p:cNvSpPr txBox="1"/>
          <p:nvPr/>
        </p:nvSpPr>
        <p:spPr>
          <a:xfrm rot="18266617">
            <a:off x="9962467" y="4471816"/>
            <a:ext cx="3125972" cy="1200329"/>
          </a:xfrm>
          <a:prstGeom prst="rect">
            <a:avLst/>
          </a:prstGeom>
          <a:noFill/>
        </p:spPr>
        <p:txBody>
          <a:bodyPr wrap="square" rtlCol="0">
            <a:spAutoFit/>
          </a:bodyPr>
          <a:lstStyle/>
          <a:p>
            <a:r>
              <a:rPr lang="en-GB" sz="2400" dirty="0">
                <a:solidFill>
                  <a:schemeClr val="bg1"/>
                </a:solidFill>
              </a:rPr>
              <a:t>PASSED DOWN MOTHER TO DAUGHTER</a:t>
            </a:r>
          </a:p>
        </p:txBody>
      </p:sp>
      <p:sp>
        <p:nvSpPr>
          <p:cNvPr id="6" name="TextBox 5">
            <a:extLst>
              <a:ext uri="{FF2B5EF4-FFF2-40B4-BE49-F238E27FC236}">
                <a16:creationId xmlns:a16="http://schemas.microsoft.com/office/drawing/2014/main" id="{F9A027E5-30AD-DC20-50ED-0C7AEEBA349B}"/>
              </a:ext>
            </a:extLst>
          </p:cNvPr>
          <p:cNvSpPr txBox="1"/>
          <p:nvPr/>
        </p:nvSpPr>
        <p:spPr>
          <a:xfrm>
            <a:off x="4900415" y="5162378"/>
            <a:ext cx="2227944" cy="830997"/>
          </a:xfrm>
          <a:prstGeom prst="rect">
            <a:avLst/>
          </a:prstGeom>
          <a:noFill/>
        </p:spPr>
        <p:txBody>
          <a:bodyPr wrap="square" rtlCol="0">
            <a:spAutoFit/>
          </a:bodyPr>
          <a:lstStyle/>
          <a:p>
            <a:pPr algn="ctr"/>
            <a:r>
              <a:rPr lang="en-GB" sz="2400" dirty="0">
                <a:solidFill>
                  <a:schemeClr val="bg1"/>
                </a:solidFill>
              </a:rPr>
              <a:t>COCOA IS IMPORTANT</a:t>
            </a:r>
          </a:p>
        </p:txBody>
      </p:sp>
    </p:spTree>
    <p:extLst>
      <p:ext uri="{BB962C8B-B14F-4D97-AF65-F5344CB8AC3E}">
        <p14:creationId xmlns:p14="http://schemas.microsoft.com/office/powerpoint/2010/main" val="4081670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heel(1)">
                                      <p:cBhvr>
                                        <p:cTn id="7"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86" name="Rectangle 5157">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2020-ACOMUITA • Project • Inter-American Foundation">
            <a:extLst>
              <a:ext uri="{FF2B5EF4-FFF2-40B4-BE49-F238E27FC236}">
                <a16:creationId xmlns:a16="http://schemas.microsoft.com/office/drawing/2014/main" id="{15E198AE-DFA5-B301-1DAC-A3C31E86AF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42"/>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5187"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6049F0-35FE-313C-86EF-FD10DC42FF97}"/>
              </a:ext>
            </a:extLst>
          </p:cNvPr>
          <p:cNvSpPr>
            <a:spLocks noGrp="1"/>
          </p:cNvSpPr>
          <p:nvPr>
            <p:ph type="title"/>
          </p:nvPr>
        </p:nvSpPr>
        <p:spPr>
          <a:xfrm>
            <a:off x="7202441" y="1000366"/>
            <a:ext cx="3995397" cy="1239627"/>
          </a:xfrm>
        </p:spPr>
        <p:txBody>
          <a:bodyPr vert="horz" lIns="91440" tIns="45720" rIns="91440" bIns="45720" rtlCol="0" anchor="b">
            <a:normAutofit/>
          </a:bodyPr>
          <a:lstStyle/>
          <a:p>
            <a:pPr algn="ctr"/>
            <a:r>
              <a:rPr lang="en-US" kern="1200" cap="all" spc="390" baseline="0">
                <a:latin typeface="+mj-lt"/>
                <a:ea typeface="+mj-ea"/>
                <a:cs typeface="+mj-cs"/>
              </a:rPr>
              <a:t>The ACOMUITA </a:t>
            </a:r>
          </a:p>
        </p:txBody>
      </p:sp>
      <p:sp>
        <p:nvSpPr>
          <p:cNvPr id="3" name="Content Placeholder 2">
            <a:extLst>
              <a:ext uri="{FF2B5EF4-FFF2-40B4-BE49-F238E27FC236}">
                <a16:creationId xmlns:a16="http://schemas.microsoft.com/office/drawing/2014/main" id="{BAC4F52F-93D9-4C24-178C-D6CEA0593FA3}"/>
              </a:ext>
            </a:extLst>
          </p:cNvPr>
          <p:cNvSpPr>
            <a:spLocks noGrp="1"/>
          </p:cNvSpPr>
          <p:nvPr>
            <p:ph idx="1"/>
          </p:nvPr>
        </p:nvSpPr>
        <p:spPr>
          <a:xfrm>
            <a:off x="7202441" y="2884395"/>
            <a:ext cx="3950677" cy="2469140"/>
          </a:xfrm>
        </p:spPr>
        <p:txBody>
          <a:bodyPr vert="horz" lIns="91440" tIns="45720" rIns="91440" bIns="45720" rtlCol="0">
            <a:normAutofit/>
          </a:bodyPr>
          <a:lstStyle/>
          <a:p>
            <a:pPr algn="ctr"/>
            <a:r>
              <a:rPr lang="en-US"/>
              <a:t>These women will band together to collect and buy cocoa beans to roast them to make more chocolate.  </a:t>
            </a:r>
          </a:p>
        </p:txBody>
      </p:sp>
      <p:grpSp>
        <p:nvGrpSpPr>
          <p:cNvPr id="5188" name="Group 5161">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2543656"/>
            <a:ext cx="867485" cy="115439"/>
            <a:chOff x="8910933" y="1861308"/>
            <a:chExt cx="867485" cy="115439"/>
          </a:xfrm>
        </p:grpSpPr>
        <p:sp>
          <p:nvSpPr>
            <p:cNvPr id="5163" name="Rectangle 5162">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89" name="Straight Connector 5163">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190" name="Straight Connector 5164">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46589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wheel(1)">
                                      <p:cBhvr>
                                        <p:cTn id="7" dur="20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20" name="Rectangle 16419">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22" name="Rectangle 16421">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Who benefits from the silence? Freedom of expression and women human rights  defenders in Costa Rica, Honduras and Guatemala | GenderIT.org">
            <a:extLst>
              <a:ext uri="{FF2B5EF4-FFF2-40B4-BE49-F238E27FC236}">
                <a16:creationId xmlns:a16="http://schemas.microsoft.com/office/drawing/2014/main" id="{76B59E2E-ED49-9CDD-AA23-69CF81B7CB40}"/>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b="1580"/>
          <a:stretch/>
        </p:blipFill>
        <p:spPr bwMode="auto">
          <a:xfrm>
            <a:off x="20" y="10"/>
            <a:ext cx="12191979" cy="686963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AE803D6-2454-2AC2-8C76-82E3F8A5C29F}"/>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ormAutofit/>
          </a:bodyPr>
          <a:lstStyle/>
          <a:p>
            <a:pPr algn="ctr"/>
            <a:r>
              <a:rPr lang="en-GB">
                <a:solidFill>
                  <a:schemeClr val="tx1"/>
                </a:solidFill>
              </a:rPr>
              <a:t>END POVERTY</a:t>
            </a:r>
          </a:p>
        </p:txBody>
      </p:sp>
      <p:sp>
        <p:nvSpPr>
          <p:cNvPr id="3" name="Content Placeholder 2">
            <a:extLst>
              <a:ext uri="{FF2B5EF4-FFF2-40B4-BE49-F238E27FC236}">
                <a16:creationId xmlns:a16="http://schemas.microsoft.com/office/drawing/2014/main" id="{B0D6E98B-9256-747C-F97C-D7EA40765E93}"/>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a:bodyPr>
          <a:lstStyle/>
          <a:p>
            <a:pPr algn="ctr"/>
            <a:r>
              <a:rPr lang="en-GB" dirty="0">
                <a:solidFill>
                  <a:schemeClr val="tx1"/>
                </a:solidFill>
              </a:rPr>
              <a:t>By the year of 2030 costa </a:t>
            </a:r>
            <a:r>
              <a:rPr lang="en-GB" dirty="0" err="1">
                <a:solidFill>
                  <a:schemeClr val="tx1"/>
                </a:solidFill>
              </a:rPr>
              <a:t>rica</a:t>
            </a:r>
            <a:r>
              <a:rPr lang="en-GB" dirty="0">
                <a:solidFill>
                  <a:schemeClr val="tx1"/>
                </a:solidFill>
              </a:rPr>
              <a:t> would like to reduce at least by half the number of both men and women and children facing poverty.  </a:t>
            </a:r>
          </a:p>
          <a:p>
            <a:pPr marL="342900" indent="-342900" algn="ctr">
              <a:buFont typeface="Arial" panose="020B0604020202020204" pitchFamily="34" charset="0"/>
              <a:buChar char="•"/>
            </a:pPr>
            <a:r>
              <a:rPr lang="en-GB" dirty="0">
                <a:solidFill>
                  <a:schemeClr val="tx1"/>
                </a:solidFill>
              </a:rPr>
              <a:t>Equal rights to economic resources</a:t>
            </a:r>
          </a:p>
          <a:p>
            <a:pPr marL="342900" indent="-342900" algn="ctr">
              <a:buFont typeface="Arial" panose="020B0604020202020204" pitchFamily="34" charset="0"/>
              <a:buChar char="•"/>
            </a:pPr>
            <a:r>
              <a:rPr lang="en-GB" dirty="0">
                <a:solidFill>
                  <a:schemeClr val="tx1"/>
                </a:solidFill>
              </a:rPr>
              <a:t>Access to basic services</a:t>
            </a:r>
          </a:p>
          <a:p>
            <a:pPr marL="342900" indent="-342900" algn="ctr">
              <a:buFont typeface="Arial" panose="020B0604020202020204" pitchFamily="34" charset="0"/>
              <a:buChar char="•"/>
            </a:pPr>
            <a:r>
              <a:rPr lang="en-GB" dirty="0">
                <a:solidFill>
                  <a:schemeClr val="tx1"/>
                </a:solidFill>
              </a:rPr>
              <a:t>Control and ownership over land</a:t>
            </a:r>
          </a:p>
          <a:p>
            <a:pPr algn="ctr"/>
            <a:endParaRPr lang="en-GB" dirty="0">
              <a:solidFill>
                <a:schemeClr val="tx1"/>
              </a:solidFill>
            </a:endParaRPr>
          </a:p>
        </p:txBody>
      </p:sp>
      <p:grpSp>
        <p:nvGrpSpPr>
          <p:cNvPr id="16424" name="Group 16423">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6425" name="Rectangle 16424">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6426" name="Straight Connector 16425">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427" name="Straight Connector 16426">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177667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wheel(1)">
                                      <p:cBhvr>
                                        <p:cTn id="7" dur="2000"/>
                                        <p:tgtEl>
                                          <p:spTgt spid="1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2" name="Picture 6" descr="UNESCO - Wikipedia">
            <a:extLst>
              <a:ext uri="{FF2B5EF4-FFF2-40B4-BE49-F238E27FC236}">
                <a16:creationId xmlns:a16="http://schemas.microsoft.com/office/drawing/2014/main" id="{30FA2392-04E4-7620-7C8D-5D471DB016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8504" b="64333"/>
          <a:stretch/>
        </p:blipFill>
        <p:spPr bwMode="auto">
          <a:xfrm>
            <a:off x="0" y="33731"/>
            <a:ext cx="12192000" cy="673853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CC75C2A-55F0-B453-3C82-853D4F7AA7DD}"/>
              </a:ext>
            </a:extLst>
          </p:cNvPr>
          <p:cNvSpPr>
            <a:spLocks noGrp="1"/>
          </p:cNvSpPr>
          <p:nvPr>
            <p:ph type="title"/>
          </p:nvPr>
        </p:nvSpPr>
        <p:spPr/>
        <p:txBody>
          <a:bodyPr/>
          <a:lstStyle/>
          <a:p>
            <a:r>
              <a:rPr lang="en-GB" dirty="0">
                <a:solidFill>
                  <a:schemeClr val="bg1"/>
                </a:solidFill>
                <a:latin typeface="Helvetica Neue" panose="02000503000000020004" pitchFamily="2" charset="0"/>
              </a:rPr>
              <a:t>T</a:t>
            </a:r>
            <a:r>
              <a:rPr lang="en-GB" b="0" i="0" dirty="0">
                <a:solidFill>
                  <a:schemeClr val="bg1"/>
                </a:solidFill>
                <a:effectLst/>
                <a:latin typeface="Helvetica Neue" panose="02000503000000020004" pitchFamily="2" charset="0"/>
              </a:rPr>
              <a:t>he Convention on the Protection and Promotion of the Diversity of Cultural Expressions</a:t>
            </a:r>
            <a:endParaRPr lang="en-GB" dirty="0">
              <a:solidFill>
                <a:schemeClr val="bg1"/>
              </a:solidFill>
            </a:endParaRPr>
          </a:p>
        </p:txBody>
      </p:sp>
      <p:sp>
        <p:nvSpPr>
          <p:cNvPr id="3" name="Content Placeholder 2">
            <a:extLst>
              <a:ext uri="{FF2B5EF4-FFF2-40B4-BE49-F238E27FC236}">
                <a16:creationId xmlns:a16="http://schemas.microsoft.com/office/drawing/2014/main" id="{48A1891A-4468-016D-1170-0DEA7E02AA9A}"/>
              </a:ext>
            </a:extLst>
          </p:cNvPr>
          <p:cNvSpPr>
            <a:spLocks noGrp="1"/>
          </p:cNvSpPr>
          <p:nvPr>
            <p:ph idx="1"/>
          </p:nvPr>
        </p:nvSpPr>
        <p:spPr/>
        <p:txBody>
          <a:bodyPr/>
          <a:lstStyle/>
          <a:p>
            <a:r>
              <a:rPr lang="en-GB" dirty="0">
                <a:solidFill>
                  <a:schemeClr val="bg1"/>
                </a:solidFill>
              </a:rPr>
              <a:t>In the National Policy on cultural rights. It states that there are five strategic lines to follow from the framework. These are; </a:t>
            </a:r>
          </a:p>
          <a:p>
            <a:pPr marL="457200" indent="-457200">
              <a:buAutoNum type="arabicPeriod"/>
            </a:pPr>
            <a:r>
              <a:rPr lang="en-GB" dirty="0">
                <a:solidFill>
                  <a:schemeClr val="bg1"/>
                </a:solidFill>
              </a:rPr>
              <a:t>Effective participation and enjoyment of Cultural Rights in diversity</a:t>
            </a:r>
            <a:br>
              <a:rPr lang="en-GB" dirty="0">
                <a:solidFill>
                  <a:schemeClr val="bg1"/>
                </a:solidFill>
              </a:rPr>
            </a:br>
            <a:r>
              <a:rPr lang="en-GB" dirty="0">
                <a:solidFill>
                  <a:schemeClr val="bg1"/>
                </a:solidFill>
              </a:rPr>
              <a:t>2. Economic revitalization of culture  </a:t>
            </a:r>
            <a:br>
              <a:rPr lang="en-GB" dirty="0">
                <a:solidFill>
                  <a:schemeClr val="bg1"/>
                </a:solidFill>
              </a:rPr>
            </a:br>
            <a:r>
              <a:rPr lang="en-GB" dirty="0">
                <a:solidFill>
                  <a:schemeClr val="bg1"/>
                </a:solidFill>
              </a:rPr>
              <a:t>3. Protection and management of cultural heritage, material and intangible</a:t>
            </a:r>
            <a:br>
              <a:rPr lang="en-GB" dirty="0">
                <a:solidFill>
                  <a:schemeClr val="bg1"/>
                </a:solidFill>
              </a:rPr>
            </a:br>
            <a:r>
              <a:rPr lang="en-GB" dirty="0">
                <a:solidFill>
                  <a:schemeClr val="bg1"/>
                </a:solidFill>
              </a:rPr>
              <a:t>4. Institutional strengthening for the protection and promotion of Cultural Rights</a:t>
            </a:r>
            <a:br>
              <a:rPr lang="en-GB" dirty="0">
                <a:solidFill>
                  <a:schemeClr val="bg1"/>
                </a:solidFill>
              </a:rPr>
            </a:br>
            <a:r>
              <a:rPr lang="en-GB" dirty="0">
                <a:solidFill>
                  <a:schemeClr val="bg1"/>
                </a:solidFill>
              </a:rPr>
              <a:t>5. Strengthening and assertion of Cultural Rights of indigenous peoples</a:t>
            </a:r>
          </a:p>
          <a:p>
            <a:r>
              <a:rPr lang="en-GB" dirty="0">
                <a:solidFill>
                  <a:schemeClr val="bg1"/>
                </a:solidFill>
              </a:rPr>
              <a:t>(UNESCO)</a:t>
            </a:r>
          </a:p>
          <a:p>
            <a:endParaRPr lang="en-GB" dirty="0">
              <a:solidFill>
                <a:schemeClr val="bg1"/>
              </a:solidFill>
            </a:endParaRPr>
          </a:p>
          <a:p>
            <a:r>
              <a:rPr lang="en-GB" dirty="0">
                <a:solidFill>
                  <a:schemeClr val="bg1"/>
                </a:solidFill>
              </a:rPr>
              <a:t>It also follows the gender, intercultural , cultural sensitivity and articulation approaches</a:t>
            </a:r>
          </a:p>
        </p:txBody>
      </p:sp>
      <p:pic>
        <p:nvPicPr>
          <p:cNvPr id="19464" name="Picture 8" descr="UNESCO - Wikipedia">
            <a:extLst>
              <a:ext uri="{FF2B5EF4-FFF2-40B4-BE49-F238E27FC236}">
                <a16:creationId xmlns:a16="http://schemas.microsoft.com/office/drawing/2014/main" id="{E253FA5F-0676-316E-7C2C-613552C5B8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43737" y="4373181"/>
            <a:ext cx="1931224" cy="12884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663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9462"/>
                                        </p:tgtEl>
                                        <p:attrNameLst>
                                          <p:attrName>style.visibility</p:attrName>
                                        </p:attrNameLst>
                                      </p:cBhvr>
                                      <p:to>
                                        <p:strVal val="visible"/>
                                      </p:to>
                                    </p:set>
                                    <p:animEffect transition="in" filter="wheel(1)">
                                      <p:cBhvr>
                                        <p:cTn id="7" dur="2000"/>
                                        <p:tgtEl>
                                          <p:spTgt spid="194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482" name="Picture 2" descr="Thank You For Listening Neel GIF by NeelOfficial - Find ...">
            <a:extLst>
              <a:ext uri="{FF2B5EF4-FFF2-40B4-BE49-F238E27FC236}">
                <a16:creationId xmlns:a16="http://schemas.microsoft.com/office/drawing/2014/main" id="{2D1D33FB-D711-D014-EBE0-6F4269EEED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7380" y="500380"/>
            <a:ext cx="5857240" cy="5857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6063811"/>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otalTime>6808</TotalTime>
  <Words>678</Words>
  <Application>Microsoft Macintosh PowerPoint</Application>
  <PresentationFormat>Widescreen</PresentationFormat>
  <Paragraphs>65</Paragraphs>
  <Slides>16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Bembo</vt:lpstr>
      <vt:lpstr>Helvetica Neue</vt:lpstr>
      <vt:lpstr>AdornVTI</vt:lpstr>
      <vt:lpstr>Sustainability in Costa Rica</vt:lpstr>
      <vt:lpstr>PowerPoint Presentation</vt:lpstr>
      <vt:lpstr>Where is Costa Rica?</vt:lpstr>
      <vt:lpstr>Statistics/ Facts</vt:lpstr>
      <vt:lpstr>Energy</vt:lpstr>
      <vt:lpstr>Sustainability Tourism Certificate</vt:lpstr>
      <vt:lpstr>Paris Climate Agreement</vt:lpstr>
      <vt:lpstr>How has Costa Rica implemented Sustainability</vt:lpstr>
      <vt:lpstr>How has Costa Rica implemented Sustainability</vt:lpstr>
      <vt:lpstr>How has Costa Rica implemented Sustainability</vt:lpstr>
      <vt:lpstr>How has sustainability been implemented through social/cultural What is the culture like?</vt:lpstr>
      <vt:lpstr>The Bribri women </vt:lpstr>
      <vt:lpstr>The ACOMUITA </vt:lpstr>
      <vt:lpstr>END POVERTY</vt:lpstr>
      <vt:lpstr>The Convention on the Protection and Promotion of the Diversity of Cultural Expressions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Costa Rica</dc:title>
  <dc:creator>Beth Lewis (2103104)</dc:creator>
  <cp:lastModifiedBy>Beth Lewis (2103104)</cp:lastModifiedBy>
  <cp:revision>1</cp:revision>
  <dcterms:created xsi:type="dcterms:W3CDTF">2023-03-17T21:18:41Z</dcterms:created>
  <dcterms:modified xsi:type="dcterms:W3CDTF">2023-03-24T14:28:55Z</dcterms:modified>
</cp:coreProperties>
</file>