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75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83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42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10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056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39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75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806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672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869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93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65202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37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10688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39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5360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11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8E2E802-9177-40C6-B234-66705F7A24D2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98D3ABD-752C-4611-BF5B-3D196A70F7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623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56AFD-3913-D378-FE19-C78E22704B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036" y="93133"/>
            <a:ext cx="8001000" cy="1947333"/>
          </a:xfrm>
        </p:spPr>
        <p:txBody>
          <a:bodyPr/>
          <a:lstStyle/>
          <a:p>
            <a:pPr algn="ctr"/>
            <a:r>
              <a:rPr lang="en-GB" dirty="0"/>
              <a:t>BMHP4028: Preparing for success in HE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E79044-D651-D9DB-F37E-052E7CA5F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564" y="2455333"/>
            <a:ext cx="6400800" cy="1947333"/>
          </a:xfrm>
        </p:spPr>
        <p:txBody>
          <a:bodyPr/>
          <a:lstStyle/>
          <a:p>
            <a:pPr algn="ctr"/>
            <a:r>
              <a:rPr lang="en-GB" dirty="0"/>
              <a:t>Name: </a:t>
            </a:r>
          </a:p>
          <a:p>
            <a:pPr algn="ctr"/>
            <a:r>
              <a:rPr lang="en-GB" dirty="0"/>
              <a:t>Student Number: 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7597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EF3DC-9629-4781-7F86-BD544435E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F60CB-A428-EB61-6DFB-C40568E238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  <a:p>
            <a:r>
              <a:rPr lang="en-GB" dirty="0"/>
              <a:t>Reasons for studying at Higher Education </a:t>
            </a:r>
          </a:p>
          <a:p>
            <a:r>
              <a:rPr lang="en-GB" dirty="0"/>
              <a:t>Barriers for studying </a:t>
            </a:r>
          </a:p>
          <a:p>
            <a:r>
              <a:rPr lang="en-GB" dirty="0"/>
              <a:t>Solutions </a:t>
            </a:r>
          </a:p>
          <a:p>
            <a:r>
              <a:rPr lang="en-GB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2763548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30FCA-01F6-5E1C-E10E-DDEB68521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8DF6E-3B64-F91C-C007-7F9A8353F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slide, you will need to provide an overview of the presentation itself. </a:t>
            </a:r>
          </a:p>
          <a:p>
            <a:r>
              <a:rPr lang="en-GB" dirty="0"/>
              <a:t>Perhaps explain that there are common challenges/feelings that students experience for the first time.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2591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0611A-BE12-7852-CA7F-F51812ABB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Motivations for studying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3759B-B3AB-E267-68F8-8392DC2E0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have you decided to study at this point in your life? </a:t>
            </a:r>
          </a:p>
          <a:p>
            <a:r>
              <a:rPr lang="en-GB" dirty="0"/>
              <a:t>You can potentially provide two reasons here; for example, to develop new skills for employment or because studying this course will help you go on to future studies which may be helpful for your career goal. </a:t>
            </a:r>
          </a:p>
        </p:txBody>
      </p:sp>
    </p:spTree>
    <p:extLst>
      <p:ext uri="{BB962C8B-B14F-4D97-AF65-F5344CB8AC3E}">
        <p14:creationId xmlns:p14="http://schemas.microsoft.com/office/powerpoint/2010/main" val="261025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3A2AB-7C5B-03B2-5243-724AE5F3A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learning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F6325-6048-FDD9-DE58-5A37EE4750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you can explain what are common barriers which students face when studying, for example, this could be time management, the workload, digital skills, self-confidence, self-limiting beliefs. </a:t>
            </a:r>
          </a:p>
          <a:p>
            <a:r>
              <a:rPr lang="en-GB" dirty="0"/>
              <a:t>Explain how the barrier can stop you from achieving your goals, and how it may affect you moving forward if not addressed. </a:t>
            </a:r>
          </a:p>
        </p:txBody>
      </p:sp>
    </p:spTree>
    <p:extLst>
      <p:ext uri="{BB962C8B-B14F-4D97-AF65-F5344CB8AC3E}">
        <p14:creationId xmlns:p14="http://schemas.microsoft.com/office/powerpoint/2010/main" val="165088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527A-D226-D7E0-E965-CB81BC9FB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 1: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CA7BD-45D3-5B35-3FE4-514A2DB35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924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DB20C-D0C1-0793-1F3F-3960D0FCD6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 2: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C1032-4B0A-6201-C546-C48EF9AF3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204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19898-3461-7B75-5E71-DF215847F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2F2A7-98C0-9CE9-F7FA-40A1DA00C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this, you can start to introduce common solutions to the barriers you have identified. The solution could be a theory; for example, if your barrier is studying for long periods of time, you could explain how the Pomodoro Technique can help with studying. </a:t>
            </a:r>
          </a:p>
          <a:p>
            <a:r>
              <a:rPr lang="en-GB" dirty="0"/>
              <a:t>Remember, try and explain how the solution can be used in practice to help you overcome the barriers you have explained. </a:t>
            </a:r>
          </a:p>
        </p:txBody>
      </p:sp>
    </p:spTree>
    <p:extLst>
      <p:ext uri="{BB962C8B-B14F-4D97-AF65-F5344CB8AC3E}">
        <p14:creationId xmlns:p14="http://schemas.microsoft.com/office/powerpoint/2010/main" val="1944420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FEEC6-BF45-0C8E-225D-65C2368C4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F6F4A-4885-5867-0C26-8425BDE0AA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4209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2DE2-7546-9790-A294-507602C69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2E174-2A3C-9CCB-BC56-2C0033F4C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932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DD911-AB0F-62E9-8139-6E080C70E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4A060-9DC7-3BDD-143E-94FCE850B4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09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4BDDD-25D1-A96E-506F-C6CFBD84E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46565-7FE6-656A-9783-EFA8645C5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slide where you will write all the references you have used. </a:t>
            </a:r>
          </a:p>
        </p:txBody>
      </p:sp>
    </p:spTree>
    <p:extLst>
      <p:ext uri="{BB962C8B-B14F-4D97-AF65-F5344CB8AC3E}">
        <p14:creationId xmlns:p14="http://schemas.microsoft.com/office/powerpoint/2010/main" val="1847282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278</Words>
  <Application>Microsoft Office PowerPoint</Application>
  <PresentationFormat>Widescreen</PresentationFormat>
  <Paragraphs>28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Century Gothic</vt:lpstr>
      <vt:lpstr>Wingdings 3</vt:lpstr>
      <vt:lpstr>Slice</vt:lpstr>
      <vt:lpstr>BMHP4028: Preparing for success in HE</vt:lpstr>
      <vt:lpstr>Contents page </vt:lpstr>
      <vt:lpstr>Introduction </vt:lpstr>
      <vt:lpstr>Motivations for studying </vt:lpstr>
      <vt:lpstr>Barriers to learning </vt:lpstr>
      <vt:lpstr>Barrier 1: </vt:lpstr>
      <vt:lpstr>Barrier 2: </vt:lpstr>
      <vt:lpstr>Solutions  </vt:lpstr>
      <vt:lpstr>Solution 1 </vt:lpstr>
      <vt:lpstr>Solution 2 </vt:lpstr>
      <vt:lpstr>Summary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2025-11-05T13:19:55Z</dcterms:created>
  <dcterms:modified xsi:type="dcterms:W3CDTF">2025-11-05T13:31:01Z</dcterms:modified>
</cp:coreProperties>
</file>